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9" r:id="rId2"/>
    <p:sldId id="261" r:id="rId3"/>
    <p:sldId id="263" r:id="rId4"/>
    <p:sldId id="264" r:id="rId5"/>
    <p:sldId id="266" r:id="rId6"/>
    <p:sldId id="267" r:id="rId7"/>
    <p:sldId id="270" r:id="rId8"/>
    <p:sldId id="301" r:id="rId9"/>
    <p:sldId id="272" r:id="rId10"/>
    <p:sldId id="273" r:id="rId11"/>
    <p:sldId id="274" r:id="rId12"/>
    <p:sldId id="275" r:id="rId13"/>
    <p:sldId id="303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305" r:id="rId24"/>
    <p:sldId id="287" r:id="rId25"/>
    <p:sldId id="299" r:id="rId26"/>
    <p:sldId id="292" r:id="rId27"/>
    <p:sldId id="293" r:id="rId28"/>
    <p:sldId id="294" r:id="rId29"/>
    <p:sldId id="295" r:id="rId30"/>
    <p:sldId id="296" r:id="rId31"/>
    <p:sldId id="300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A5EA6-90C9-4801-B336-141348FF06F4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73806-3A96-479F-AF8F-C6F6BF6884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03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03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25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52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99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45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9E9-046C-4654-A9E0-16F7372BA14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94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49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9E9-046C-4654-A9E0-16F7372BA14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6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4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4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5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5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44F5-2D6D-42BA-8831-A17C17FC02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FF53-8A76-4243-A69D-073B30B2E146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99E8-8BF3-49B5-A483-46EFDA9AB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67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FF53-8A76-4243-A69D-073B30B2E146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99E8-8BF3-49B5-A483-46EFDA9AB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05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FF53-8A76-4243-A69D-073B30B2E146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99E8-8BF3-49B5-A483-46EFDA9AB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43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3979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752" y="1338572"/>
            <a:ext cx="3138714" cy="2336024"/>
          </a:xfrm>
          <a:noFill/>
        </p:spPr>
        <p:txBody>
          <a:bodyPr wrap="square">
            <a:spAutoFit/>
          </a:bodyPr>
          <a:lstStyle>
            <a:lvl1pPr>
              <a:defRPr lang="en-US" sz="5400" b="0" spc="-150">
                <a:solidFill>
                  <a:schemeClr val="tx1">
                    <a:lumMod val="95000"/>
                    <a:lumOff val="5000"/>
                  </a:schemeClr>
                </a:solidFill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 dirty="0"/>
              <a:t>CLICK TO EDIT MASTER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2753" y="3742804"/>
            <a:ext cx="3138714" cy="41728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>
              <a:buNone/>
              <a:defRPr sz="4800" b="1">
                <a:latin typeface="Raleway" panose="020B0503030101060003" pitchFamily="34" charset="0"/>
              </a:defRPr>
            </a:lvl2pPr>
            <a:lvl3pPr marL="914400" indent="0">
              <a:buNone/>
              <a:defRPr sz="4400" b="1">
                <a:latin typeface="Raleway" panose="020B0503030101060003" pitchFamily="34" charset="0"/>
              </a:defRPr>
            </a:lvl3pPr>
            <a:lvl4pPr marL="1371600" indent="0">
              <a:buNone/>
              <a:defRPr sz="4000" b="1">
                <a:latin typeface="Raleway" panose="020B0503030101060003" pitchFamily="34" charset="0"/>
              </a:defRPr>
            </a:lvl4pPr>
            <a:lvl5pPr marL="1828800" indent="0">
              <a:buNone/>
              <a:defRPr sz="4000" b="1"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320192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40345" y="1421807"/>
            <a:ext cx="2010858" cy="353455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32653" y="1421807"/>
            <a:ext cx="2010858" cy="353455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7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62792" y="0"/>
            <a:ext cx="4066416" cy="417621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3624" y="-1"/>
            <a:ext cx="4066416" cy="417621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5584" y="0"/>
            <a:ext cx="4066416" cy="417621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3314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‹N›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40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09820" y="0"/>
            <a:ext cx="39821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752" y="1338572"/>
            <a:ext cx="3138714" cy="2336024"/>
          </a:xfrm>
          <a:noFill/>
        </p:spPr>
        <p:txBody>
          <a:bodyPr wrap="square">
            <a:spAutoFit/>
          </a:bodyPr>
          <a:lstStyle>
            <a:lvl1pPr>
              <a:defRPr lang="en-US" sz="5400" b="0" spc="-150">
                <a:solidFill>
                  <a:schemeClr val="tx1">
                    <a:lumMod val="95000"/>
                    <a:lumOff val="5000"/>
                  </a:schemeClr>
                </a:solidFill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 dirty="0"/>
              <a:t>CLICK TO EDIT MASTER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2753" y="3742804"/>
            <a:ext cx="3138714" cy="41728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>
              <a:buNone/>
              <a:defRPr sz="4800" b="1">
                <a:latin typeface="Raleway" panose="020B0503030101060003" pitchFamily="34" charset="0"/>
              </a:defRPr>
            </a:lvl2pPr>
            <a:lvl3pPr marL="914400" indent="0">
              <a:buNone/>
              <a:defRPr sz="4400" b="1">
                <a:latin typeface="Raleway" panose="020B0503030101060003" pitchFamily="34" charset="0"/>
              </a:defRPr>
            </a:lvl3pPr>
            <a:lvl4pPr marL="1371600" indent="0">
              <a:buNone/>
              <a:defRPr sz="4000" b="1">
                <a:latin typeface="Raleway" panose="020B0503030101060003" pitchFamily="34" charset="0"/>
              </a:defRPr>
            </a:lvl4pPr>
            <a:lvl5pPr marL="1828800" indent="0">
              <a:buNone/>
              <a:defRPr sz="4000" b="1"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3048066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85841" y="805427"/>
            <a:ext cx="3423688" cy="276508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63859" y="805427"/>
            <a:ext cx="3423688" cy="27650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752" y="1338572"/>
            <a:ext cx="3138714" cy="2336024"/>
          </a:xfrm>
          <a:noFill/>
        </p:spPr>
        <p:txBody>
          <a:bodyPr wrap="square">
            <a:spAutoFit/>
          </a:bodyPr>
          <a:lstStyle>
            <a:lvl1pPr>
              <a:defRPr lang="en-US" sz="5400" b="0" spc="-150">
                <a:solidFill>
                  <a:schemeClr val="tx1">
                    <a:lumMod val="95000"/>
                    <a:lumOff val="5000"/>
                  </a:schemeClr>
                </a:solidFill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 dirty="0"/>
              <a:t>CLICK TO EDIT MASTER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2753" y="3742804"/>
            <a:ext cx="3138714" cy="41728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>
              <a:buNone/>
              <a:defRPr sz="4800" b="1">
                <a:latin typeface="Raleway" panose="020B0503030101060003" pitchFamily="34" charset="0"/>
              </a:defRPr>
            </a:lvl2pPr>
            <a:lvl3pPr marL="914400" indent="0">
              <a:buNone/>
              <a:defRPr sz="4400" b="1">
                <a:latin typeface="Raleway" panose="020B0503030101060003" pitchFamily="34" charset="0"/>
              </a:defRPr>
            </a:lvl3pPr>
            <a:lvl4pPr marL="1371600" indent="0">
              <a:buNone/>
              <a:defRPr sz="4000" b="1">
                <a:latin typeface="Raleway" panose="020B0503030101060003" pitchFamily="34" charset="0"/>
              </a:defRPr>
            </a:lvl4pPr>
            <a:lvl5pPr marL="1828800" indent="0">
              <a:buNone/>
              <a:defRPr sz="4000" b="1"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2264391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246613" y="938154"/>
            <a:ext cx="7628712" cy="226818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752" y="1338572"/>
            <a:ext cx="3138714" cy="2336024"/>
          </a:xfrm>
          <a:noFill/>
        </p:spPr>
        <p:txBody>
          <a:bodyPr wrap="square">
            <a:spAutoFit/>
          </a:bodyPr>
          <a:lstStyle>
            <a:lvl1pPr>
              <a:defRPr lang="en-US" sz="5400" b="0" spc="-150">
                <a:solidFill>
                  <a:schemeClr val="tx1">
                    <a:lumMod val="95000"/>
                    <a:lumOff val="5000"/>
                  </a:schemeClr>
                </a:solidFill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 dirty="0"/>
              <a:t>CLICK TO EDIT MASTER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2753" y="3742804"/>
            <a:ext cx="3138714" cy="41728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>
              <a:buNone/>
              <a:defRPr sz="4800" b="1">
                <a:latin typeface="Raleway" panose="020B0503030101060003" pitchFamily="34" charset="0"/>
              </a:defRPr>
            </a:lvl2pPr>
            <a:lvl3pPr marL="914400" indent="0">
              <a:buNone/>
              <a:defRPr sz="4400" b="1">
                <a:latin typeface="Raleway" panose="020B0503030101060003" pitchFamily="34" charset="0"/>
              </a:defRPr>
            </a:lvl3pPr>
            <a:lvl4pPr marL="1371600" indent="0">
              <a:buNone/>
              <a:defRPr sz="4000" b="1">
                <a:latin typeface="Raleway" panose="020B0503030101060003" pitchFamily="34" charset="0"/>
              </a:defRPr>
            </a:lvl4pPr>
            <a:lvl5pPr marL="1828800" indent="0">
              <a:buNone/>
              <a:defRPr sz="4000" b="1"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40384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FF53-8A76-4243-A69D-073B30B2E146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99E8-8BF3-49B5-A483-46EFDA9AB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147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440458" y="0"/>
            <a:ext cx="375154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752" y="1338572"/>
            <a:ext cx="3138714" cy="2336024"/>
          </a:xfrm>
          <a:noFill/>
        </p:spPr>
        <p:txBody>
          <a:bodyPr wrap="square">
            <a:spAutoFit/>
          </a:bodyPr>
          <a:lstStyle>
            <a:lvl1pPr>
              <a:defRPr lang="en-US" sz="5400" b="0" spc="-150">
                <a:solidFill>
                  <a:schemeClr val="tx1">
                    <a:lumMod val="95000"/>
                    <a:lumOff val="5000"/>
                  </a:schemeClr>
                </a:solidFill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 dirty="0"/>
              <a:t>CLICK TO EDIT MASTER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2753" y="3742804"/>
            <a:ext cx="3138714" cy="41728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>
              <a:buNone/>
              <a:defRPr sz="4800" b="1">
                <a:latin typeface="Raleway" panose="020B0503030101060003" pitchFamily="34" charset="0"/>
              </a:defRPr>
            </a:lvl2pPr>
            <a:lvl3pPr marL="914400" indent="0">
              <a:buNone/>
              <a:defRPr sz="4400" b="1">
                <a:latin typeface="Raleway" panose="020B0503030101060003" pitchFamily="34" charset="0"/>
              </a:defRPr>
            </a:lvl3pPr>
            <a:lvl4pPr marL="1371600" indent="0">
              <a:buNone/>
              <a:defRPr sz="4000" b="1">
                <a:latin typeface="Raleway" panose="020B0503030101060003" pitchFamily="34" charset="0"/>
              </a:defRPr>
            </a:lvl4pPr>
            <a:lvl5pPr marL="1828800" indent="0">
              <a:buNone/>
              <a:defRPr sz="4000" b="1"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111223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3702486" y="891910"/>
            <a:ext cx="3633477" cy="505872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7934178" y="891910"/>
            <a:ext cx="3291841" cy="227332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3"/>
          </p:nvPr>
        </p:nvSpPr>
        <p:spPr>
          <a:xfrm>
            <a:off x="7934178" y="3677313"/>
            <a:ext cx="3291841" cy="22733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0110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52854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552" y="3592040"/>
            <a:ext cx="3138714" cy="2336024"/>
          </a:xfrm>
          <a:noFill/>
        </p:spPr>
        <p:txBody>
          <a:bodyPr wrap="square">
            <a:spAutoFit/>
          </a:bodyPr>
          <a:lstStyle>
            <a:lvl1pPr>
              <a:defRPr lang="en-US" sz="5400" b="0" spc="-150">
                <a:solidFill>
                  <a:schemeClr val="tx1">
                    <a:lumMod val="95000"/>
                    <a:lumOff val="5000"/>
                  </a:schemeClr>
                </a:solidFill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 dirty="0"/>
              <a:t>CLICK TO EDIT MASTER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26553" y="5996272"/>
            <a:ext cx="3138714" cy="41728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>
              <a:buNone/>
              <a:defRPr sz="4800" b="1">
                <a:latin typeface="Raleway" panose="020B0503030101060003" pitchFamily="34" charset="0"/>
              </a:defRPr>
            </a:lvl2pPr>
            <a:lvl3pPr marL="914400" indent="0">
              <a:buNone/>
              <a:defRPr sz="4400" b="1">
                <a:latin typeface="Raleway" panose="020B0503030101060003" pitchFamily="34" charset="0"/>
              </a:defRPr>
            </a:lvl3pPr>
            <a:lvl4pPr marL="1371600" indent="0">
              <a:buNone/>
              <a:defRPr sz="4000" b="1">
                <a:latin typeface="Raleway" panose="020B0503030101060003" pitchFamily="34" charset="0"/>
              </a:defRPr>
            </a:lvl4pPr>
            <a:lvl5pPr marL="1828800" indent="0">
              <a:buNone/>
              <a:defRPr sz="4000" b="1"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2237820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4835271" y="891910"/>
            <a:ext cx="3633477" cy="505872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945215" y="891910"/>
            <a:ext cx="3291841" cy="227332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3"/>
          </p:nvPr>
        </p:nvSpPr>
        <p:spPr>
          <a:xfrm>
            <a:off x="945214" y="3677313"/>
            <a:ext cx="3291841" cy="22733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491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FF53-8A76-4243-A69D-073B30B2E146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99E8-8BF3-49B5-A483-46EFDA9AB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68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FF53-8A76-4243-A69D-073B30B2E146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99E8-8BF3-49B5-A483-46EFDA9AB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9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FF53-8A76-4243-A69D-073B30B2E146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99E8-8BF3-49B5-A483-46EFDA9AB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16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FF53-8A76-4243-A69D-073B30B2E146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99E8-8BF3-49B5-A483-46EFDA9AB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44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FF53-8A76-4243-A69D-073B30B2E146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99E8-8BF3-49B5-A483-46EFDA9AB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62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FF53-8A76-4243-A69D-073B30B2E146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99E8-8BF3-49B5-A483-46EFDA9AB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61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FF53-8A76-4243-A69D-073B30B2E146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99E8-8BF3-49B5-A483-46EFDA9AB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28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FF53-8A76-4243-A69D-073B30B2E146}" type="datetimeFigureOut">
              <a:rPr lang="it-IT" smtClean="0"/>
              <a:t>29/10/2023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99E8-8BF3-49B5-A483-46EFDA9AB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2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2" r:id="rId20"/>
    <p:sldLayoutId id="2147483675" r:id="rId21"/>
    <p:sldLayoutId id="2147483676" r:id="rId22"/>
    <p:sldLayoutId id="21474836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21.jpeg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65020" y="1417320"/>
            <a:ext cx="8061960" cy="4023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65020" y="2028616"/>
            <a:ext cx="8061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300" dirty="0" err="1">
                <a:latin typeface="+mj-lt"/>
              </a:rPr>
              <a:t>Liceo</a:t>
            </a:r>
            <a:r>
              <a:rPr lang="en-US" sz="8000" spc="300" dirty="0">
                <a:latin typeface="+mj-lt"/>
              </a:rPr>
              <a:t> </a:t>
            </a:r>
          </a:p>
          <a:p>
            <a:pPr algn="ctr"/>
            <a:r>
              <a:rPr lang="en-US" sz="8000" spc="300" dirty="0">
                <a:latin typeface="+mj-lt"/>
              </a:rPr>
              <a:t>“N. Machiavelli”</a:t>
            </a:r>
            <a:endParaRPr lang="ru-RU" sz="8000" spc="3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7800" y="4950365"/>
            <a:ext cx="113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+mj-lt"/>
              </a:rPr>
              <a:t>Firenze</a:t>
            </a:r>
            <a:endParaRPr lang="ru-RU" spc="300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424" y="1905076"/>
            <a:ext cx="1228571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16844"/>
      </p:ext>
    </p:extLst>
  </p:cSld>
  <p:clrMapOvr>
    <a:masterClrMapping/>
  </p:clrMapOvr>
  <p:transition spd="slow" advTm="11681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530" y="2637640"/>
            <a:ext cx="21368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Liceo </a:t>
            </a:r>
            <a:br>
              <a:rPr lang="it-IT" dirty="0"/>
            </a:br>
            <a:r>
              <a:rPr lang="it-IT" dirty="0"/>
              <a:t>delle Scienze Umane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41473"/>
              </p:ext>
            </p:extLst>
          </p:nvPr>
        </p:nvGraphicFramePr>
        <p:xfrm>
          <a:off x="2859110" y="170961"/>
          <a:ext cx="8680367" cy="6131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5366">
                <a:tc>
                  <a:txBody>
                    <a:bodyPr/>
                    <a:lstStyle/>
                    <a:p>
                      <a:pPr lvl="0" algn="ctr"/>
                      <a:endParaRPr lang="it-IT" sz="1400" dirty="0">
                        <a:latin typeface="+mj-lt"/>
                      </a:endParaRPr>
                    </a:p>
                    <a:p>
                      <a:pPr lvl="0" algn="ctr"/>
                      <a:r>
                        <a:rPr lang="it-IT" sz="1800" dirty="0">
                          <a:latin typeface="+mj-lt"/>
                        </a:rPr>
                        <a:t>Materia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+mj-lt"/>
                        </a:rPr>
                        <a:t>I</a:t>
                      </a:r>
                      <a:r>
                        <a:rPr lang="it-IT" baseline="0" dirty="0">
                          <a:latin typeface="+mj-lt"/>
                        </a:rPr>
                        <a:t>I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+mj-lt"/>
                        </a:rPr>
                        <a:t>I</a:t>
                      </a:r>
                      <a:r>
                        <a:rPr lang="it-IT" baseline="0" dirty="0">
                          <a:latin typeface="+mj-lt"/>
                        </a:rPr>
                        <a:t>II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Lingua e letteratura italiana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Lingua e cultura latina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e Geografia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Scienze Umane*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Diritto ed Economia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Lingua e cultura straniera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Matematica**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Scienze Naturali***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Storia</a:t>
                      </a:r>
                      <a:r>
                        <a:rPr lang="it-IT" sz="1400" baseline="0" dirty="0">
                          <a:latin typeface="+mj-lt"/>
                        </a:rPr>
                        <a:t> dell’arte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Scienze motorie</a:t>
                      </a:r>
                      <a:r>
                        <a:rPr lang="it-IT" sz="1400" baseline="0" dirty="0">
                          <a:latin typeface="+mj-lt"/>
                        </a:rPr>
                        <a:t> e sportive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+mj-lt"/>
                        </a:rPr>
                        <a:t>Religione</a:t>
                      </a:r>
                      <a:r>
                        <a:rPr lang="it-IT" sz="1400" b="0" baseline="0" dirty="0">
                          <a:latin typeface="+mj-lt"/>
                        </a:rPr>
                        <a:t> cattolica o attività alternativa</a:t>
                      </a:r>
                      <a:endParaRPr lang="it-IT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+mj-lt"/>
                        </a:rPr>
                        <a:t>ORE SETTIMANALI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452851" y="6423755"/>
            <a:ext cx="2884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**</a:t>
            </a:r>
            <a:r>
              <a:rPr lang="it-IT" sz="1400" dirty="0"/>
              <a:t>con informatica al biennio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90462" y="6423756"/>
            <a:ext cx="3794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*</a:t>
            </a:r>
            <a:r>
              <a:rPr lang="it-IT" sz="1400" dirty="0"/>
              <a:t>Antropologia, Pedagogia, Psicologia e Sociologia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731880" y="6423758"/>
            <a:ext cx="3219722" cy="3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***</a:t>
            </a:r>
            <a:r>
              <a:rPr lang="it-IT" sz="1400" dirty="0"/>
              <a:t>Biologia, Chimica, Scienze della terra</a:t>
            </a:r>
          </a:p>
        </p:txBody>
      </p:sp>
    </p:spTree>
    <p:extLst>
      <p:ext uri="{BB962C8B-B14F-4D97-AF65-F5344CB8AC3E}">
        <p14:creationId xmlns:p14="http://schemas.microsoft.com/office/powerpoint/2010/main" val="38916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7"/>
    </mc:Choice>
    <mc:Fallback xmlns="">
      <p:transition spd="slow" advTm="1594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502752" y="887507"/>
            <a:ext cx="90791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Liceo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delle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Scienze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Umane</a:t>
            </a: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6893" y="2449716"/>
            <a:ext cx="309238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Il Liceo delle Scienze umane approfondisce la cultura liceale dal punto di vista della conoscenza dei </a:t>
            </a:r>
            <a:r>
              <a:rPr lang="it-IT" sz="1400" b="1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fenomeni </a:t>
            </a: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collegati alla </a:t>
            </a:r>
            <a:r>
              <a:rPr lang="it-IT" sz="1400" b="1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costruzione dell’identità personale </a:t>
            </a: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 delle </a:t>
            </a:r>
            <a:r>
              <a:rPr lang="it-IT" sz="1400" b="1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relazioni umane e sociali</a:t>
            </a: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   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it-IT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11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405328" y="3404416"/>
            <a:ext cx="303636" cy="304603"/>
            <a:chOff x="3958387" y="3000660"/>
            <a:chExt cx="577857" cy="579697"/>
          </a:xfrm>
        </p:grpSpPr>
        <p:sp>
          <p:nvSpPr>
            <p:cNvPr id="65" name="Oval 64"/>
            <p:cNvSpPr/>
            <p:nvPr/>
          </p:nvSpPr>
          <p:spPr bwMode="auto">
            <a:xfrm>
              <a:off x="3958387" y="3000660"/>
              <a:ext cx="577857" cy="57969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8900000">
              <a:off x="4087523" y="3122867"/>
              <a:ext cx="401154" cy="193062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4910378" y="3448194"/>
            <a:ext cx="2932853" cy="363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 defTabSz="913924">
              <a:spcBef>
                <a:spcPct val="0"/>
              </a:spcBef>
            </a:pPr>
            <a:r>
              <a:rPr lang="it-IT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delle </a:t>
            </a:r>
            <a:r>
              <a:rPr lang="it-IT" sz="1400" noProof="1">
                <a:solidFill>
                  <a:srgbClr val="C0000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Scienze Umane</a:t>
            </a:r>
            <a:r>
              <a:rPr lang="it-IT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disciplina di indirizzo (4 ore al biennio, 5 ore al triennio);</a:t>
            </a:r>
            <a:endParaRPr lang="en-US" sz="1400" spc="6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406499" y="4947437"/>
            <a:ext cx="303636" cy="304603"/>
            <a:chOff x="3958387" y="3000660"/>
            <a:chExt cx="577857" cy="579697"/>
          </a:xfrm>
        </p:grpSpPr>
        <p:sp>
          <p:nvSpPr>
            <p:cNvPr id="71" name="Oval 70"/>
            <p:cNvSpPr/>
            <p:nvPr/>
          </p:nvSpPr>
          <p:spPr bwMode="auto">
            <a:xfrm>
              <a:off x="3958387" y="3000660"/>
              <a:ext cx="577857" cy="57969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 rot="18900000">
              <a:off x="4087523" y="3122867"/>
              <a:ext cx="401154" cy="193062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4910381" y="4979567"/>
            <a:ext cx="2932852" cy="363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 defTabSz="913924">
              <a:spcBef>
                <a:spcPct val="0"/>
              </a:spcBef>
            </a:pPr>
            <a:r>
              <a:rPr lang="it-IT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 una lingua straniera </a:t>
            </a:r>
            <a:r>
              <a:rPr lang="it-IT" sz="1400" noProof="1">
                <a:solidFill>
                  <a:srgbClr val="C0000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(Inglese)</a:t>
            </a:r>
            <a:r>
              <a:rPr lang="it-IT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per l’intero quinquennio; </a:t>
            </a:r>
            <a:endParaRPr lang="en-US" sz="14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405328" y="5701193"/>
            <a:ext cx="303636" cy="304603"/>
            <a:chOff x="3958387" y="3000660"/>
            <a:chExt cx="577857" cy="579697"/>
          </a:xfrm>
        </p:grpSpPr>
        <p:sp>
          <p:nvSpPr>
            <p:cNvPr id="76" name="Oval 75"/>
            <p:cNvSpPr/>
            <p:nvPr/>
          </p:nvSpPr>
          <p:spPr bwMode="auto">
            <a:xfrm>
              <a:off x="3958387" y="3000660"/>
              <a:ext cx="577857" cy="57969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18900000">
              <a:off x="4087523" y="3122867"/>
              <a:ext cx="401154" cy="193062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4910380" y="5787187"/>
            <a:ext cx="2932851" cy="363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 defTabSz="913924">
              <a:spcBef>
                <a:spcPct val="0"/>
              </a:spcBef>
            </a:pPr>
            <a:r>
              <a:rPr lang="it-IT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della </a:t>
            </a:r>
            <a:r>
              <a:rPr lang="it-IT" sz="1400" noProof="1">
                <a:solidFill>
                  <a:srgbClr val="C0000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Storia dell’arte </a:t>
            </a:r>
            <a:r>
              <a:rPr lang="it-IT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nel triennio. </a:t>
            </a:r>
            <a:r>
              <a:rPr lang="en-US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</a:p>
        </p:txBody>
      </p:sp>
      <p:grpSp>
        <p:nvGrpSpPr>
          <p:cNvPr id="28" name="Group 69"/>
          <p:cNvGrpSpPr/>
          <p:nvPr/>
        </p:nvGrpSpPr>
        <p:grpSpPr>
          <a:xfrm>
            <a:off x="4405328" y="4199435"/>
            <a:ext cx="303636" cy="304603"/>
            <a:chOff x="3958387" y="3000660"/>
            <a:chExt cx="577857" cy="579697"/>
          </a:xfrm>
        </p:grpSpPr>
        <p:sp>
          <p:nvSpPr>
            <p:cNvPr id="29" name="Oval 70"/>
            <p:cNvSpPr/>
            <p:nvPr/>
          </p:nvSpPr>
          <p:spPr bwMode="auto">
            <a:xfrm>
              <a:off x="3958387" y="3000660"/>
              <a:ext cx="577857" cy="57969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" name="Freeform 71"/>
            <p:cNvSpPr/>
            <p:nvPr/>
          </p:nvSpPr>
          <p:spPr>
            <a:xfrm rot="18900000">
              <a:off x="4087523" y="3122867"/>
              <a:ext cx="401154" cy="193062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31" name="Rectangle 73"/>
          <p:cNvSpPr/>
          <p:nvPr/>
        </p:nvSpPr>
        <p:spPr>
          <a:xfrm>
            <a:off x="4910380" y="4193680"/>
            <a:ext cx="2589577" cy="363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defTabSz="913924">
              <a:spcBef>
                <a:spcPct val="0"/>
              </a:spcBef>
            </a:pPr>
            <a:r>
              <a:rPr lang="en-US" sz="1400" spc="100" noProof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del </a:t>
            </a:r>
            <a:r>
              <a:rPr lang="en-US" sz="1400" spc="100" noProof="1">
                <a:solidFill>
                  <a:srgbClr val="C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Diritto</a:t>
            </a:r>
            <a:r>
              <a:rPr lang="en-US" sz="1400" spc="100" noProof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al biennio; </a:t>
            </a:r>
          </a:p>
        </p:txBody>
      </p:sp>
      <p:sp>
        <p:nvSpPr>
          <p:cNvPr id="36" name="Rectangle 26"/>
          <p:cNvSpPr/>
          <p:nvPr/>
        </p:nvSpPr>
        <p:spPr>
          <a:xfrm>
            <a:off x="4317627" y="2469383"/>
            <a:ext cx="352560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Questo indirizzo propone un </a:t>
            </a:r>
            <a:r>
              <a:rPr lang="it-IT" sz="1400" b="1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consistente numero di ore </a:t>
            </a: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per l’insegnamento : 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it-IT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37" name="Rectangle 26"/>
          <p:cNvSpPr/>
          <p:nvPr/>
        </p:nvSpPr>
        <p:spPr>
          <a:xfrm>
            <a:off x="8436006" y="2449716"/>
            <a:ext cx="30923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Risulta ben rappresentato l’asse matematico-scientifico, con l’insegnamento della </a:t>
            </a:r>
            <a:r>
              <a:rPr lang="it-IT" sz="1400" b="1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Matematica</a:t>
            </a: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della </a:t>
            </a:r>
            <a:r>
              <a:rPr lang="it-IT" sz="1400" b="1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Fisica </a:t>
            </a: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 delle </a:t>
            </a:r>
            <a:r>
              <a:rPr lang="it-IT" sz="1400" b="1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Scienze naturali </a:t>
            </a: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it-IT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437">
        <p14:prism isInverted="1"/>
      </p:transition>
    </mc:Choice>
    <mc:Fallback xmlns="">
      <p:transition spd="slow" advTm="1543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 b="8920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Rectangle 4"/>
          <p:cNvSpPr/>
          <p:nvPr/>
        </p:nvSpPr>
        <p:spPr>
          <a:xfrm>
            <a:off x="8560105" y="1943700"/>
            <a:ext cx="1295400" cy="13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5402" y="2070181"/>
            <a:ext cx="6838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it-IT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Liceo Economico Sociale</a:t>
            </a:r>
            <a:endParaRPr lang="id-ID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549179" y="0"/>
            <a:ext cx="0" cy="483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0"/>
          <p:cNvGrpSpPr/>
          <p:nvPr/>
        </p:nvGrpSpPr>
        <p:grpSpPr>
          <a:xfrm rot="1276655">
            <a:off x="8661186" y="1993231"/>
            <a:ext cx="767993" cy="679828"/>
            <a:chOff x="8085931" y="2732484"/>
            <a:chExt cx="457200" cy="457200"/>
          </a:xfrm>
          <a:solidFill>
            <a:schemeClr val="bg1"/>
          </a:solidFill>
        </p:grpSpPr>
        <p:sp>
          <p:nvSpPr>
            <p:cNvPr id="11" name="Freeform 53"/>
            <p:cNvSpPr>
              <a:spLocks noEditPoints="1"/>
            </p:cNvSpPr>
            <p:nvPr/>
          </p:nvSpPr>
          <p:spPr bwMode="auto">
            <a:xfrm>
              <a:off x="8085931" y="2732484"/>
              <a:ext cx="457200" cy="457200"/>
            </a:xfrm>
            <a:custGeom>
              <a:avLst/>
              <a:gdLst>
                <a:gd name="T0" fmla="*/ 342 w 1152"/>
                <a:gd name="T1" fmla="*/ 990 h 1152"/>
                <a:gd name="T2" fmla="*/ 207 w 1152"/>
                <a:gd name="T3" fmla="*/ 855 h 1152"/>
                <a:gd name="T4" fmla="*/ 72 w 1152"/>
                <a:gd name="T5" fmla="*/ 720 h 1152"/>
                <a:gd name="T6" fmla="*/ 110 w 1152"/>
                <a:gd name="T7" fmla="*/ 635 h 1152"/>
                <a:gd name="T8" fmla="*/ 161 w 1152"/>
                <a:gd name="T9" fmla="*/ 565 h 1152"/>
                <a:gd name="T10" fmla="*/ 224 w 1152"/>
                <a:gd name="T11" fmla="*/ 507 h 1152"/>
                <a:gd name="T12" fmla="*/ 295 w 1152"/>
                <a:gd name="T13" fmla="*/ 456 h 1152"/>
                <a:gd name="T14" fmla="*/ 447 w 1152"/>
                <a:gd name="T15" fmla="*/ 365 h 1152"/>
                <a:gd name="T16" fmla="*/ 545 w 1152"/>
                <a:gd name="T17" fmla="*/ 302 h 1152"/>
                <a:gd name="T18" fmla="*/ 611 w 1152"/>
                <a:gd name="T19" fmla="*/ 247 h 1152"/>
                <a:gd name="T20" fmla="*/ 667 w 1152"/>
                <a:gd name="T21" fmla="*/ 181 h 1152"/>
                <a:gd name="T22" fmla="*/ 709 w 1152"/>
                <a:gd name="T23" fmla="*/ 102 h 1152"/>
                <a:gd name="T24" fmla="*/ 809 w 1152"/>
                <a:gd name="T25" fmla="*/ 161 h 1152"/>
                <a:gd name="T26" fmla="*/ 946 w 1152"/>
                <a:gd name="T27" fmla="*/ 297 h 1152"/>
                <a:gd name="T28" fmla="*/ 1081 w 1152"/>
                <a:gd name="T29" fmla="*/ 431 h 1152"/>
                <a:gd name="T30" fmla="*/ 1043 w 1152"/>
                <a:gd name="T31" fmla="*/ 517 h 1152"/>
                <a:gd name="T32" fmla="*/ 991 w 1152"/>
                <a:gd name="T33" fmla="*/ 586 h 1152"/>
                <a:gd name="T34" fmla="*/ 928 w 1152"/>
                <a:gd name="T35" fmla="*/ 644 h 1152"/>
                <a:gd name="T36" fmla="*/ 857 w 1152"/>
                <a:gd name="T37" fmla="*/ 695 h 1152"/>
                <a:gd name="T38" fmla="*/ 705 w 1152"/>
                <a:gd name="T39" fmla="*/ 786 h 1152"/>
                <a:gd name="T40" fmla="*/ 607 w 1152"/>
                <a:gd name="T41" fmla="*/ 849 h 1152"/>
                <a:gd name="T42" fmla="*/ 541 w 1152"/>
                <a:gd name="T43" fmla="*/ 904 h 1152"/>
                <a:gd name="T44" fmla="*/ 485 w 1152"/>
                <a:gd name="T45" fmla="*/ 970 h 1152"/>
                <a:gd name="T46" fmla="*/ 442 w 1152"/>
                <a:gd name="T47" fmla="*/ 1050 h 1152"/>
                <a:gd name="T48" fmla="*/ 1131 w 1152"/>
                <a:gd name="T49" fmla="*/ 381 h 1152"/>
                <a:gd name="T50" fmla="*/ 757 w 1152"/>
                <a:gd name="T51" fmla="*/ 10 h 1152"/>
                <a:gd name="T52" fmla="*/ 731 w 1152"/>
                <a:gd name="T53" fmla="*/ 0 h 1152"/>
                <a:gd name="T54" fmla="*/ 703 w 1152"/>
                <a:gd name="T55" fmla="*/ 1 h 1152"/>
                <a:gd name="T56" fmla="*/ 677 w 1152"/>
                <a:gd name="T57" fmla="*/ 14 h 1152"/>
                <a:gd name="T58" fmla="*/ 658 w 1152"/>
                <a:gd name="T59" fmla="*/ 35 h 1152"/>
                <a:gd name="T60" fmla="*/ 644 w 1152"/>
                <a:gd name="T61" fmla="*/ 69 h 1152"/>
                <a:gd name="T62" fmla="*/ 617 w 1152"/>
                <a:gd name="T63" fmla="*/ 125 h 1152"/>
                <a:gd name="T64" fmla="*/ 580 w 1152"/>
                <a:gd name="T65" fmla="*/ 175 h 1152"/>
                <a:gd name="T66" fmla="*/ 520 w 1152"/>
                <a:gd name="T67" fmla="*/ 230 h 1152"/>
                <a:gd name="T68" fmla="*/ 443 w 1152"/>
                <a:gd name="T69" fmla="*/ 283 h 1152"/>
                <a:gd name="T70" fmla="*/ 360 w 1152"/>
                <a:gd name="T71" fmla="*/ 333 h 1152"/>
                <a:gd name="T72" fmla="*/ 268 w 1152"/>
                <a:gd name="T73" fmla="*/ 388 h 1152"/>
                <a:gd name="T74" fmla="*/ 180 w 1152"/>
                <a:gd name="T75" fmla="*/ 451 h 1152"/>
                <a:gd name="T76" fmla="*/ 104 w 1152"/>
                <a:gd name="T77" fmla="*/ 521 h 1152"/>
                <a:gd name="T78" fmla="*/ 51 w 1152"/>
                <a:gd name="T79" fmla="*/ 592 h 1152"/>
                <a:gd name="T80" fmla="*/ 12 w 1152"/>
                <a:gd name="T81" fmla="*/ 671 h 1152"/>
                <a:gd name="T82" fmla="*/ 0 w 1152"/>
                <a:gd name="T83" fmla="*/ 717 h 1152"/>
                <a:gd name="T84" fmla="*/ 5 w 1152"/>
                <a:gd name="T85" fmla="*/ 747 h 1152"/>
                <a:gd name="T86" fmla="*/ 21 w 1152"/>
                <a:gd name="T87" fmla="*/ 770 h 1152"/>
                <a:gd name="T88" fmla="*/ 396 w 1152"/>
                <a:gd name="T89" fmla="*/ 1142 h 1152"/>
                <a:gd name="T90" fmla="*/ 422 w 1152"/>
                <a:gd name="T91" fmla="*/ 1151 h 1152"/>
                <a:gd name="T92" fmla="*/ 450 w 1152"/>
                <a:gd name="T93" fmla="*/ 1149 h 1152"/>
                <a:gd name="T94" fmla="*/ 476 w 1152"/>
                <a:gd name="T95" fmla="*/ 1137 h 1152"/>
                <a:gd name="T96" fmla="*/ 494 w 1152"/>
                <a:gd name="T97" fmla="*/ 1117 h 1152"/>
                <a:gd name="T98" fmla="*/ 507 w 1152"/>
                <a:gd name="T99" fmla="*/ 1081 h 1152"/>
                <a:gd name="T100" fmla="*/ 534 w 1152"/>
                <a:gd name="T101" fmla="*/ 1026 h 1152"/>
                <a:gd name="T102" fmla="*/ 572 w 1152"/>
                <a:gd name="T103" fmla="*/ 977 h 1152"/>
                <a:gd name="T104" fmla="*/ 632 w 1152"/>
                <a:gd name="T105" fmla="*/ 921 h 1152"/>
                <a:gd name="T106" fmla="*/ 708 w 1152"/>
                <a:gd name="T107" fmla="*/ 868 h 1152"/>
                <a:gd name="T108" fmla="*/ 792 w 1152"/>
                <a:gd name="T109" fmla="*/ 818 h 1152"/>
                <a:gd name="T110" fmla="*/ 884 w 1152"/>
                <a:gd name="T111" fmla="*/ 763 h 1152"/>
                <a:gd name="T112" fmla="*/ 973 w 1152"/>
                <a:gd name="T113" fmla="*/ 701 h 1152"/>
                <a:gd name="T114" fmla="*/ 1048 w 1152"/>
                <a:gd name="T115" fmla="*/ 631 h 1152"/>
                <a:gd name="T116" fmla="*/ 1101 w 1152"/>
                <a:gd name="T117" fmla="*/ 560 h 1152"/>
                <a:gd name="T118" fmla="*/ 1139 w 1152"/>
                <a:gd name="T119" fmla="*/ 481 h 1152"/>
                <a:gd name="T120" fmla="*/ 1152 w 1152"/>
                <a:gd name="T121" fmla="*/ 433 h 1152"/>
                <a:gd name="T122" fmla="*/ 1146 w 1152"/>
                <a:gd name="T123" fmla="*/ 405 h 1152"/>
                <a:gd name="T124" fmla="*/ 1131 w 1152"/>
                <a:gd name="T125" fmla="*/ 381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2" h="1152">
                  <a:moveTo>
                    <a:pt x="433" y="1079"/>
                  </a:moveTo>
                  <a:lnTo>
                    <a:pt x="387" y="1035"/>
                  </a:lnTo>
                  <a:lnTo>
                    <a:pt x="342" y="990"/>
                  </a:lnTo>
                  <a:lnTo>
                    <a:pt x="297" y="945"/>
                  </a:lnTo>
                  <a:lnTo>
                    <a:pt x="252" y="900"/>
                  </a:lnTo>
                  <a:lnTo>
                    <a:pt x="207" y="855"/>
                  </a:lnTo>
                  <a:lnTo>
                    <a:pt x="161" y="809"/>
                  </a:lnTo>
                  <a:lnTo>
                    <a:pt x="117" y="765"/>
                  </a:lnTo>
                  <a:lnTo>
                    <a:pt x="72" y="720"/>
                  </a:lnTo>
                  <a:lnTo>
                    <a:pt x="83" y="689"/>
                  </a:lnTo>
                  <a:lnTo>
                    <a:pt x="96" y="661"/>
                  </a:lnTo>
                  <a:lnTo>
                    <a:pt x="110" y="635"/>
                  </a:lnTo>
                  <a:lnTo>
                    <a:pt x="125" y="611"/>
                  </a:lnTo>
                  <a:lnTo>
                    <a:pt x="142" y="587"/>
                  </a:lnTo>
                  <a:lnTo>
                    <a:pt x="161" y="565"/>
                  </a:lnTo>
                  <a:lnTo>
                    <a:pt x="181" y="545"/>
                  </a:lnTo>
                  <a:lnTo>
                    <a:pt x="202" y="525"/>
                  </a:lnTo>
                  <a:lnTo>
                    <a:pt x="224" y="507"/>
                  </a:lnTo>
                  <a:lnTo>
                    <a:pt x="247" y="490"/>
                  </a:lnTo>
                  <a:lnTo>
                    <a:pt x="270" y="472"/>
                  </a:lnTo>
                  <a:lnTo>
                    <a:pt x="295" y="456"/>
                  </a:lnTo>
                  <a:lnTo>
                    <a:pt x="345" y="426"/>
                  </a:lnTo>
                  <a:lnTo>
                    <a:pt x="396" y="396"/>
                  </a:lnTo>
                  <a:lnTo>
                    <a:pt x="447" y="365"/>
                  </a:lnTo>
                  <a:lnTo>
                    <a:pt x="497" y="335"/>
                  </a:lnTo>
                  <a:lnTo>
                    <a:pt x="521" y="319"/>
                  </a:lnTo>
                  <a:lnTo>
                    <a:pt x="545" y="302"/>
                  </a:lnTo>
                  <a:lnTo>
                    <a:pt x="568" y="284"/>
                  </a:lnTo>
                  <a:lnTo>
                    <a:pt x="590" y="266"/>
                  </a:lnTo>
                  <a:lnTo>
                    <a:pt x="611" y="247"/>
                  </a:lnTo>
                  <a:lnTo>
                    <a:pt x="631" y="226"/>
                  </a:lnTo>
                  <a:lnTo>
                    <a:pt x="650" y="204"/>
                  </a:lnTo>
                  <a:lnTo>
                    <a:pt x="667" y="181"/>
                  </a:lnTo>
                  <a:lnTo>
                    <a:pt x="683" y="156"/>
                  </a:lnTo>
                  <a:lnTo>
                    <a:pt x="697" y="130"/>
                  </a:lnTo>
                  <a:lnTo>
                    <a:pt x="709" y="102"/>
                  </a:lnTo>
                  <a:lnTo>
                    <a:pt x="720" y="72"/>
                  </a:lnTo>
                  <a:lnTo>
                    <a:pt x="765" y="117"/>
                  </a:lnTo>
                  <a:lnTo>
                    <a:pt x="809" y="161"/>
                  </a:lnTo>
                  <a:lnTo>
                    <a:pt x="855" y="207"/>
                  </a:lnTo>
                  <a:lnTo>
                    <a:pt x="900" y="252"/>
                  </a:lnTo>
                  <a:lnTo>
                    <a:pt x="946" y="297"/>
                  </a:lnTo>
                  <a:lnTo>
                    <a:pt x="990" y="342"/>
                  </a:lnTo>
                  <a:lnTo>
                    <a:pt x="1035" y="387"/>
                  </a:lnTo>
                  <a:lnTo>
                    <a:pt x="1081" y="431"/>
                  </a:lnTo>
                  <a:lnTo>
                    <a:pt x="1070" y="462"/>
                  </a:lnTo>
                  <a:lnTo>
                    <a:pt x="1057" y="490"/>
                  </a:lnTo>
                  <a:lnTo>
                    <a:pt x="1043" y="517"/>
                  </a:lnTo>
                  <a:lnTo>
                    <a:pt x="1027" y="541"/>
                  </a:lnTo>
                  <a:lnTo>
                    <a:pt x="1009" y="564"/>
                  </a:lnTo>
                  <a:lnTo>
                    <a:pt x="991" y="586"/>
                  </a:lnTo>
                  <a:lnTo>
                    <a:pt x="971" y="606"/>
                  </a:lnTo>
                  <a:lnTo>
                    <a:pt x="950" y="626"/>
                  </a:lnTo>
                  <a:lnTo>
                    <a:pt x="928" y="644"/>
                  </a:lnTo>
                  <a:lnTo>
                    <a:pt x="904" y="662"/>
                  </a:lnTo>
                  <a:lnTo>
                    <a:pt x="882" y="679"/>
                  </a:lnTo>
                  <a:lnTo>
                    <a:pt x="857" y="695"/>
                  </a:lnTo>
                  <a:lnTo>
                    <a:pt x="807" y="726"/>
                  </a:lnTo>
                  <a:lnTo>
                    <a:pt x="757" y="755"/>
                  </a:lnTo>
                  <a:lnTo>
                    <a:pt x="705" y="786"/>
                  </a:lnTo>
                  <a:lnTo>
                    <a:pt x="655" y="817"/>
                  </a:lnTo>
                  <a:lnTo>
                    <a:pt x="631" y="833"/>
                  </a:lnTo>
                  <a:lnTo>
                    <a:pt x="607" y="849"/>
                  </a:lnTo>
                  <a:lnTo>
                    <a:pt x="584" y="867"/>
                  </a:lnTo>
                  <a:lnTo>
                    <a:pt x="562" y="885"/>
                  </a:lnTo>
                  <a:lnTo>
                    <a:pt x="541" y="904"/>
                  </a:lnTo>
                  <a:lnTo>
                    <a:pt x="521" y="925"/>
                  </a:lnTo>
                  <a:lnTo>
                    <a:pt x="503" y="948"/>
                  </a:lnTo>
                  <a:lnTo>
                    <a:pt x="485" y="970"/>
                  </a:lnTo>
                  <a:lnTo>
                    <a:pt x="469" y="995"/>
                  </a:lnTo>
                  <a:lnTo>
                    <a:pt x="455" y="1022"/>
                  </a:lnTo>
                  <a:lnTo>
                    <a:pt x="442" y="1050"/>
                  </a:lnTo>
                  <a:lnTo>
                    <a:pt x="433" y="1079"/>
                  </a:lnTo>
                  <a:lnTo>
                    <a:pt x="433" y="1079"/>
                  </a:lnTo>
                  <a:close/>
                  <a:moveTo>
                    <a:pt x="1131" y="381"/>
                  </a:moveTo>
                  <a:lnTo>
                    <a:pt x="771" y="21"/>
                  </a:lnTo>
                  <a:lnTo>
                    <a:pt x="764" y="14"/>
                  </a:lnTo>
                  <a:lnTo>
                    <a:pt x="757" y="10"/>
                  </a:lnTo>
                  <a:lnTo>
                    <a:pt x="748" y="6"/>
                  </a:lnTo>
                  <a:lnTo>
                    <a:pt x="739" y="3"/>
                  </a:lnTo>
                  <a:lnTo>
                    <a:pt x="731" y="0"/>
                  </a:lnTo>
                  <a:lnTo>
                    <a:pt x="721" y="0"/>
                  </a:lnTo>
                  <a:lnTo>
                    <a:pt x="712" y="0"/>
                  </a:lnTo>
                  <a:lnTo>
                    <a:pt x="703" y="1"/>
                  </a:lnTo>
                  <a:lnTo>
                    <a:pt x="693" y="5"/>
                  </a:lnTo>
                  <a:lnTo>
                    <a:pt x="684" y="9"/>
                  </a:lnTo>
                  <a:lnTo>
                    <a:pt x="677" y="14"/>
                  </a:lnTo>
                  <a:lnTo>
                    <a:pt x="669" y="21"/>
                  </a:lnTo>
                  <a:lnTo>
                    <a:pt x="664" y="27"/>
                  </a:lnTo>
                  <a:lnTo>
                    <a:pt x="658" y="35"/>
                  </a:lnTo>
                  <a:lnTo>
                    <a:pt x="654" y="42"/>
                  </a:lnTo>
                  <a:lnTo>
                    <a:pt x="651" y="50"/>
                  </a:lnTo>
                  <a:lnTo>
                    <a:pt x="644" y="69"/>
                  </a:lnTo>
                  <a:lnTo>
                    <a:pt x="637" y="89"/>
                  </a:lnTo>
                  <a:lnTo>
                    <a:pt x="628" y="107"/>
                  </a:lnTo>
                  <a:lnTo>
                    <a:pt x="617" y="125"/>
                  </a:lnTo>
                  <a:lnTo>
                    <a:pt x="606" y="142"/>
                  </a:lnTo>
                  <a:lnTo>
                    <a:pt x="593" y="159"/>
                  </a:lnTo>
                  <a:lnTo>
                    <a:pt x="580" y="175"/>
                  </a:lnTo>
                  <a:lnTo>
                    <a:pt x="565" y="192"/>
                  </a:lnTo>
                  <a:lnTo>
                    <a:pt x="544" y="211"/>
                  </a:lnTo>
                  <a:lnTo>
                    <a:pt x="520" y="230"/>
                  </a:lnTo>
                  <a:lnTo>
                    <a:pt x="496" y="249"/>
                  </a:lnTo>
                  <a:lnTo>
                    <a:pt x="470" y="266"/>
                  </a:lnTo>
                  <a:lnTo>
                    <a:pt x="443" y="283"/>
                  </a:lnTo>
                  <a:lnTo>
                    <a:pt x="416" y="301"/>
                  </a:lnTo>
                  <a:lnTo>
                    <a:pt x="388" y="317"/>
                  </a:lnTo>
                  <a:lnTo>
                    <a:pt x="360" y="333"/>
                  </a:lnTo>
                  <a:lnTo>
                    <a:pt x="329" y="351"/>
                  </a:lnTo>
                  <a:lnTo>
                    <a:pt x="299" y="370"/>
                  </a:lnTo>
                  <a:lnTo>
                    <a:pt x="268" y="388"/>
                  </a:lnTo>
                  <a:lnTo>
                    <a:pt x="238" y="408"/>
                  </a:lnTo>
                  <a:lnTo>
                    <a:pt x="208" y="428"/>
                  </a:lnTo>
                  <a:lnTo>
                    <a:pt x="180" y="451"/>
                  </a:lnTo>
                  <a:lnTo>
                    <a:pt x="152" y="473"/>
                  </a:lnTo>
                  <a:lnTo>
                    <a:pt x="125" y="498"/>
                  </a:lnTo>
                  <a:lnTo>
                    <a:pt x="104" y="521"/>
                  </a:lnTo>
                  <a:lnTo>
                    <a:pt x="85" y="544"/>
                  </a:lnTo>
                  <a:lnTo>
                    <a:pt x="67" y="567"/>
                  </a:lnTo>
                  <a:lnTo>
                    <a:pt x="51" y="592"/>
                  </a:lnTo>
                  <a:lnTo>
                    <a:pt x="36" y="617"/>
                  </a:lnTo>
                  <a:lnTo>
                    <a:pt x="24" y="644"/>
                  </a:lnTo>
                  <a:lnTo>
                    <a:pt x="12" y="671"/>
                  </a:lnTo>
                  <a:lnTo>
                    <a:pt x="3" y="698"/>
                  </a:lnTo>
                  <a:lnTo>
                    <a:pt x="0" y="708"/>
                  </a:lnTo>
                  <a:lnTo>
                    <a:pt x="0" y="717"/>
                  </a:lnTo>
                  <a:lnTo>
                    <a:pt x="0" y="727"/>
                  </a:lnTo>
                  <a:lnTo>
                    <a:pt x="3" y="737"/>
                  </a:lnTo>
                  <a:lnTo>
                    <a:pt x="5" y="747"/>
                  </a:lnTo>
                  <a:lnTo>
                    <a:pt x="9" y="755"/>
                  </a:lnTo>
                  <a:lnTo>
                    <a:pt x="15" y="763"/>
                  </a:lnTo>
                  <a:lnTo>
                    <a:pt x="21" y="770"/>
                  </a:lnTo>
                  <a:lnTo>
                    <a:pt x="381" y="1131"/>
                  </a:lnTo>
                  <a:lnTo>
                    <a:pt x="388" y="1137"/>
                  </a:lnTo>
                  <a:lnTo>
                    <a:pt x="396" y="1142"/>
                  </a:lnTo>
                  <a:lnTo>
                    <a:pt x="404" y="1146"/>
                  </a:lnTo>
                  <a:lnTo>
                    <a:pt x="413" y="1149"/>
                  </a:lnTo>
                  <a:lnTo>
                    <a:pt x="422" y="1151"/>
                  </a:lnTo>
                  <a:lnTo>
                    <a:pt x="430" y="1152"/>
                  </a:lnTo>
                  <a:lnTo>
                    <a:pt x="440" y="1152"/>
                  </a:lnTo>
                  <a:lnTo>
                    <a:pt x="450" y="1149"/>
                  </a:lnTo>
                  <a:lnTo>
                    <a:pt x="458" y="1146"/>
                  </a:lnTo>
                  <a:lnTo>
                    <a:pt x="467" y="1142"/>
                  </a:lnTo>
                  <a:lnTo>
                    <a:pt x="476" y="1137"/>
                  </a:lnTo>
                  <a:lnTo>
                    <a:pt x="483" y="1131"/>
                  </a:lnTo>
                  <a:lnTo>
                    <a:pt x="489" y="1125"/>
                  </a:lnTo>
                  <a:lnTo>
                    <a:pt x="494" y="1117"/>
                  </a:lnTo>
                  <a:lnTo>
                    <a:pt x="497" y="1110"/>
                  </a:lnTo>
                  <a:lnTo>
                    <a:pt x="501" y="1101"/>
                  </a:lnTo>
                  <a:lnTo>
                    <a:pt x="507" y="1081"/>
                  </a:lnTo>
                  <a:lnTo>
                    <a:pt x="516" y="1063"/>
                  </a:lnTo>
                  <a:lnTo>
                    <a:pt x="524" y="1045"/>
                  </a:lnTo>
                  <a:lnTo>
                    <a:pt x="534" y="1026"/>
                  </a:lnTo>
                  <a:lnTo>
                    <a:pt x="546" y="1009"/>
                  </a:lnTo>
                  <a:lnTo>
                    <a:pt x="558" y="993"/>
                  </a:lnTo>
                  <a:lnTo>
                    <a:pt x="572" y="977"/>
                  </a:lnTo>
                  <a:lnTo>
                    <a:pt x="587" y="960"/>
                  </a:lnTo>
                  <a:lnTo>
                    <a:pt x="609" y="940"/>
                  </a:lnTo>
                  <a:lnTo>
                    <a:pt x="632" y="921"/>
                  </a:lnTo>
                  <a:lnTo>
                    <a:pt x="656" y="903"/>
                  </a:lnTo>
                  <a:lnTo>
                    <a:pt x="682" y="885"/>
                  </a:lnTo>
                  <a:lnTo>
                    <a:pt x="708" y="868"/>
                  </a:lnTo>
                  <a:lnTo>
                    <a:pt x="736" y="851"/>
                  </a:lnTo>
                  <a:lnTo>
                    <a:pt x="764" y="835"/>
                  </a:lnTo>
                  <a:lnTo>
                    <a:pt x="792" y="818"/>
                  </a:lnTo>
                  <a:lnTo>
                    <a:pt x="822" y="801"/>
                  </a:lnTo>
                  <a:lnTo>
                    <a:pt x="854" y="782"/>
                  </a:lnTo>
                  <a:lnTo>
                    <a:pt x="884" y="763"/>
                  </a:lnTo>
                  <a:lnTo>
                    <a:pt x="914" y="743"/>
                  </a:lnTo>
                  <a:lnTo>
                    <a:pt x="943" y="723"/>
                  </a:lnTo>
                  <a:lnTo>
                    <a:pt x="973" y="701"/>
                  </a:lnTo>
                  <a:lnTo>
                    <a:pt x="1001" y="678"/>
                  </a:lnTo>
                  <a:lnTo>
                    <a:pt x="1027" y="653"/>
                  </a:lnTo>
                  <a:lnTo>
                    <a:pt x="1048" y="631"/>
                  </a:lnTo>
                  <a:lnTo>
                    <a:pt x="1068" y="607"/>
                  </a:lnTo>
                  <a:lnTo>
                    <a:pt x="1085" y="584"/>
                  </a:lnTo>
                  <a:lnTo>
                    <a:pt x="1101" y="560"/>
                  </a:lnTo>
                  <a:lnTo>
                    <a:pt x="1115" y="534"/>
                  </a:lnTo>
                  <a:lnTo>
                    <a:pt x="1128" y="508"/>
                  </a:lnTo>
                  <a:lnTo>
                    <a:pt x="1139" y="481"/>
                  </a:lnTo>
                  <a:lnTo>
                    <a:pt x="1149" y="453"/>
                  </a:lnTo>
                  <a:lnTo>
                    <a:pt x="1151" y="443"/>
                  </a:lnTo>
                  <a:lnTo>
                    <a:pt x="1152" y="433"/>
                  </a:lnTo>
                  <a:lnTo>
                    <a:pt x="1152" y="424"/>
                  </a:lnTo>
                  <a:lnTo>
                    <a:pt x="1150" y="414"/>
                  </a:lnTo>
                  <a:lnTo>
                    <a:pt x="1146" y="405"/>
                  </a:lnTo>
                  <a:lnTo>
                    <a:pt x="1143" y="397"/>
                  </a:lnTo>
                  <a:lnTo>
                    <a:pt x="1138" y="388"/>
                  </a:lnTo>
                  <a:lnTo>
                    <a:pt x="1131" y="3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54"/>
            <p:cNvSpPr>
              <a:spLocks noEditPoints="1"/>
            </p:cNvSpPr>
            <p:nvPr/>
          </p:nvSpPr>
          <p:spPr bwMode="auto">
            <a:xfrm>
              <a:off x="8252619" y="2894409"/>
              <a:ext cx="123825" cy="128588"/>
            </a:xfrm>
            <a:custGeom>
              <a:avLst/>
              <a:gdLst>
                <a:gd name="T0" fmla="*/ 228 w 313"/>
                <a:gd name="T1" fmla="*/ 225 h 322"/>
                <a:gd name="T2" fmla="*/ 191 w 313"/>
                <a:gd name="T3" fmla="*/ 171 h 322"/>
                <a:gd name="T4" fmla="*/ 226 w 313"/>
                <a:gd name="T5" fmla="*/ 163 h 322"/>
                <a:gd name="T6" fmla="*/ 247 w 313"/>
                <a:gd name="T7" fmla="*/ 170 h 322"/>
                <a:gd name="T8" fmla="*/ 260 w 313"/>
                <a:gd name="T9" fmla="*/ 185 h 322"/>
                <a:gd name="T10" fmla="*/ 259 w 313"/>
                <a:gd name="T11" fmla="*/ 216 h 322"/>
                <a:gd name="T12" fmla="*/ 77 w 313"/>
                <a:gd name="T13" fmla="*/ 152 h 322"/>
                <a:gd name="T14" fmla="*/ 53 w 313"/>
                <a:gd name="T15" fmla="*/ 137 h 322"/>
                <a:gd name="T16" fmla="*/ 51 w 313"/>
                <a:gd name="T17" fmla="*/ 108 h 322"/>
                <a:gd name="T18" fmla="*/ 80 w 313"/>
                <a:gd name="T19" fmla="*/ 96 h 322"/>
                <a:gd name="T20" fmla="*/ 111 w 313"/>
                <a:gd name="T21" fmla="*/ 145 h 322"/>
                <a:gd name="T22" fmla="*/ 287 w 313"/>
                <a:gd name="T23" fmla="*/ 128 h 322"/>
                <a:gd name="T24" fmla="*/ 251 w 313"/>
                <a:gd name="T25" fmla="*/ 109 h 322"/>
                <a:gd name="T26" fmla="*/ 215 w 313"/>
                <a:gd name="T27" fmla="*/ 104 h 322"/>
                <a:gd name="T28" fmla="*/ 179 w 313"/>
                <a:gd name="T29" fmla="*/ 113 h 322"/>
                <a:gd name="T30" fmla="*/ 143 w 313"/>
                <a:gd name="T31" fmla="*/ 128 h 322"/>
                <a:gd name="T32" fmla="*/ 85 w 313"/>
                <a:gd name="T33" fmla="*/ 64 h 322"/>
                <a:gd name="T34" fmla="*/ 110 w 313"/>
                <a:gd name="T35" fmla="*/ 51 h 322"/>
                <a:gd name="T36" fmla="*/ 155 w 313"/>
                <a:gd name="T37" fmla="*/ 59 h 322"/>
                <a:gd name="T38" fmla="*/ 171 w 313"/>
                <a:gd name="T39" fmla="*/ 55 h 322"/>
                <a:gd name="T40" fmla="*/ 180 w 313"/>
                <a:gd name="T41" fmla="*/ 37 h 322"/>
                <a:gd name="T42" fmla="*/ 172 w 313"/>
                <a:gd name="T43" fmla="*/ 17 h 322"/>
                <a:gd name="T44" fmla="*/ 144 w 313"/>
                <a:gd name="T45" fmla="*/ 1 h 322"/>
                <a:gd name="T46" fmla="*/ 111 w 313"/>
                <a:gd name="T47" fmla="*/ 2 h 322"/>
                <a:gd name="T48" fmla="*/ 78 w 313"/>
                <a:gd name="T49" fmla="*/ 15 h 322"/>
                <a:gd name="T50" fmla="*/ 47 w 313"/>
                <a:gd name="T51" fmla="*/ 27 h 322"/>
                <a:gd name="T52" fmla="*/ 32 w 313"/>
                <a:gd name="T53" fmla="*/ 23 h 322"/>
                <a:gd name="T54" fmla="*/ 24 w 313"/>
                <a:gd name="T55" fmla="*/ 32 h 322"/>
                <a:gd name="T56" fmla="*/ 29 w 313"/>
                <a:gd name="T57" fmla="*/ 47 h 322"/>
                <a:gd name="T58" fmla="*/ 22 w 313"/>
                <a:gd name="T59" fmla="*/ 70 h 322"/>
                <a:gd name="T60" fmla="*/ 5 w 313"/>
                <a:gd name="T61" fmla="*/ 109 h 322"/>
                <a:gd name="T62" fmla="*/ 2 w 313"/>
                <a:gd name="T63" fmla="*/ 145 h 322"/>
                <a:gd name="T64" fmla="*/ 13 w 313"/>
                <a:gd name="T65" fmla="*/ 177 h 322"/>
                <a:gd name="T66" fmla="*/ 39 w 313"/>
                <a:gd name="T67" fmla="*/ 199 h 322"/>
                <a:gd name="T68" fmla="*/ 70 w 313"/>
                <a:gd name="T69" fmla="*/ 209 h 322"/>
                <a:gd name="T70" fmla="*/ 123 w 313"/>
                <a:gd name="T71" fmla="*/ 203 h 322"/>
                <a:gd name="T72" fmla="*/ 193 w 313"/>
                <a:gd name="T73" fmla="*/ 223 h 322"/>
                <a:gd name="T74" fmla="*/ 212 w 313"/>
                <a:gd name="T75" fmla="*/ 267 h 322"/>
                <a:gd name="T76" fmla="*/ 192 w 313"/>
                <a:gd name="T77" fmla="*/ 273 h 322"/>
                <a:gd name="T78" fmla="*/ 167 w 313"/>
                <a:gd name="T79" fmla="*/ 264 h 322"/>
                <a:gd name="T80" fmla="*/ 139 w 313"/>
                <a:gd name="T81" fmla="*/ 251 h 322"/>
                <a:gd name="T82" fmla="*/ 123 w 313"/>
                <a:gd name="T83" fmla="*/ 259 h 322"/>
                <a:gd name="T84" fmla="*/ 114 w 313"/>
                <a:gd name="T85" fmla="*/ 277 h 322"/>
                <a:gd name="T86" fmla="*/ 123 w 313"/>
                <a:gd name="T87" fmla="*/ 298 h 322"/>
                <a:gd name="T88" fmla="*/ 146 w 313"/>
                <a:gd name="T89" fmla="*/ 315 h 322"/>
                <a:gd name="T90" fmla="*/ 179 w 313"/>
                <a:gd name="T91" fmla="*/ 322 h 322"/>
                <a:gd name="T92" fmla="*/ 216 w 313"/>
                <a:gd name="T93" fmla="*/ 317 h 322"/>
                <a:gd name="T94" fmla="*/ 256 w 313"/>
                <a:gd name="T95" fmla="*/ 290 h 322"/>
                <a:gd name="T96" fmla="*/ 286 w 313"/>
                <a:gd name="T97" fmla="*/ 311 h 322"/>
                <a:gd name="T98" fmla="*/ 294 w 313"/>
                <a:gd name="T99" fmla="*/ 305 h 322"/>
                <a:gd name="T100" fmla="*/ 299 w 313"/>
                <a:gd name="T101" fmla="*/ 295 h 322"/>
                <a:gd name="T102" fmla="*/ 275 w 313"/>
                <a:gd name="T103" fmla="*/ 271 h 322"/>
                <a:gd name="T104" fmla="*/ 301 w 313"/>
                <a:gd name="T105" fmla="*/ 230 h 322"/>
                <a:gd name="T106" fmla="*/ 312 w 313"/>
                <a:gd name="T107" fmla="*/ 190 h 322"/>
                <a:gd name="T108" fmla="*/ 307 w 313"/>
                <a:gd name="T109" fmla="*/ 156 h 322"/>
                <a:gd name="T110" fmla="*/ 287 w 313"/>
                <a:gd name="T111" fmla="*/ 12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322">
                  <a:moveTo>
                    <a:pt x="254" y="224"/>
                  </a:moveTo>
                  <a:lnTo>
                    <a:pt x="250" y="233"/>
                  </a:lnTo>
                  <a:lnTo>
                    <a:pt x="243" y="240"/>
                  </a:lnTo>
                  <a:lnTo>
                    <a:pt x="228" y="225"/>
                  </a:lnTo>
                  <a:lnTo>
                    <a:pt x="213" y="209"/>
                  </a:lnTo>
                  <a:lnTo>
                    <a:pt x="198" y="192"/>
                  </a:lnTo>
                  <a:lnTo>
                    <a:pt x="183" y="174"/>
                  </a:lnTo>
                  <a:lnTo>
                    <a:pt x="191" y="171"/>
                  </a:lnTo>
                  <a:lnTo>
                    <a:pt x="199" y="168"/>
                  </a:lnTo>
                  <a:lnTo>
                    <a:pt x="208" y="165"/>
                  </a:lnTo>
                  <a:lnTo>
                    <a:pt x="216" y="163"/>
                  </a:lnTo>
                  <a:lnTo>
                    <a:pt x="226" y="163"/>
                  </a:lnTo>
                  <a:lnTo>
                    <a:pt x="235" y="164"/>
                  </a:lnTo>
                  <a:lnTo>
                    <a:pt x="239" y="165"/>
                  </a:lnTo>
                  <a:lnTo>
                    <a:pt x="243" y="167"/>
                  </a:lnTo>
                  <a:lnTo>
                    <a:pt x="247" y="170"/>
                  </a:lnTo>
                  <a:lnTo>
                    <a:pt x="251" y="173"/>
                  </a:lnTo>
                  <a:lnTo>
                    <a:pt x="254" y="177"/>
                  </a:lnTo>
                  <a:lnTo>
                    <a:pt x="258" y="181"/>
                  </a:lnTo>
                  <a:lnTo>
                    <a:pt x="260" y="185"/>
                  </a:lnTo>
                  <a:lnTo>
                    <a:pt x="261" y="190"/>
                  </a:lnTo>
                  <a:lnTo>
                    <a:pt x="262" y="198"/>
                  </a:lnTo>
                  <a:lnTo>
                    <a:pt x="261" y="207"/>
                  </a:lnTo>
                  <a:lnTo>
                    <a:pt x="259" y="216"/>
                  </a:lnTo>
                  <a:lnTo>
                    <a:pt x="254" y="224"/>
                  </a:lnTo>
                  <a:lnTo>
                    <a:pt x="254" y="224"/>
                  </a:lnTo>
                  <a:close/>
                  <a:moveTo>
                    <a:pt x="85" y="153"/>
                  </a:moveTo>
                  <a:lnTo>
                    <a:pt x="77" y="152"/>
                  </a:lnTo>
                  <a:lnTo>
                    <a:pt x="71" y="151"/>
                  </a:lnTo>
                  <a:lnTo>
                    <a:pt x="64" y="147"/>
                  </a:lnTo>
                  <a:lnTo>
                    <a:pt x="58" y="142"/>
                  </a:lnTo>
                  <a:lnTo>
                    <a:pt x="53" y="137"/>
                  </a:lnTo>
                  <a:lnTo>
                    <a:pt x="51" y="130"/>
                  </a:lnTo>
                  <a:lnTo>
                    <a:pt x="49" y="124"/>
                  </a:lnTo>
                  <a:lnTo>
                    <a:pt x="50" y="115"/>
                  </a:lnTo>
                  <a:lnTo>
                    <a:pt x="51" y="108"/>
                  </a:lnTo>
                  <a:lnTo>
                    <a:pt x="54" y="99"/>
                  </a:lnTo>
                  <a:lnTo>
                    <a:pt x="60" y="90"/>
                  </a:lnTo>
                  <a:lnTo>
                    <a:pt x="66" y="82"/>
                  </a:lnTo>
                  <a:lnTo>
                    <a:pt x="80" y="96"/>
                  </a:lnTo>
                  <a:lnTo>
                    <a:pt x="93" y="111"/>
                  </a:lnTo>
                  <a:lnTo>
                    <a:pt x="107" y="125"/>
                  </a:lnTo>
                  <a:lnTo>
                    <a:pt x="121" y="141"/>
                  </a:lnTo>
                  <a:lnTo>
                    <a:pt x="111" y="145"/>
                  </a:lnTo>
                  <a:lnTo>
                    <a:pt x="102" y="150"/>
                  </a:lnTo>
                  <a:lnTo>
                    <a:pt x="93" y="152"/>
                  </a:lnTo>
                  <a:lnTo>
                    <a:pt x="85" y="153"/>
                  </a:lnTo>
                  <a:close/>
                  <a:moveTo>
                    <a:pt x="287" y="128"/>
                  </a:moveTo>
                  <a:lnTo>
                    <a:pt x="277" y="122"/>
                  </a:lnTo>
                  <a:lnTo>
                    <a:pt x="268" y="116"/>
                  </a:lnTo>
                  <a:lnTo>
                    <a:pt x="260" y="112"/>
                  </a:lnTo>
                  <a:lnTo>
                    <a:pt x="251" y="109"/>
                  </a:lnTo>
                  <a:lnTo>
                    <a:pt x="242" y="106"/>
                  </a:lnTo>
                  <a:lnTo>
                    <a:pt x="233" y="105"/>
                  </a:lnTo>
                  <a:lnTo>
                    <a:pt x="224" y="104"/>
                  </a:lnTo>
                  <a:lnTo>
                    <a:pt x="215" y="104"/>
                  </a:lnTo>
                  <a:lnTo>
                    <a:pt x="207" y="105"/>
                  </a:lnTo>
                  <a:lnTo>
                    <a:pt x="197" y="108"/>
                  </a:lnTo>
                  <a:lnTo>
                    <a:pt x="188" y="110"/>
                  </a:lnTo>
                  <a:lnTo>
                    <a:pt x="179" y="113"/>
                  </a:lnTo>
                  <a:lnTo>
                    <a:pt x="170" y="116"/>
                  </a:lnTo>
                  <a:lnTo>
                    <a:pt x="161" y="120"/>
                  </a:lnTo>
                  <a:lnTo>
                    <a:pt x="152" y="124"/>
                  </a:lnTo>
                  <a:lnTo>
                    <a:pt x="143" y="128"/>
                  </a:lnTo>
                  <a:lnTo>
                    <a:pt x="128" y="112"/>
                  </a:lnTo>
                  <a:lnTo>
                    <a:pt x="114" y="96"/>
                  </a:lnTo>
                  <a:lnTo>
                    <a:pt x="99" y="79"/>
                  </a:lnTo>
                  <a:lnTo>
                    <a:pt x="85" y="64"/>
                  </a:lnTo>
                  <a:lnTo>
                    <a:pt x="91" y="59"/>
                  </a:lnTo>
                  <a:lnTo>
                    <a:pt x="98" y="55"/>
                  </a:lnTo>
                  <a:lnTo>
                    <a:pt x="104" y="52"/>
                  </a:lnTo>
                  <a:lnTo>
                    <a:pt x="110" y="51"/>
                  </a:lnTo>
                  <a:lnTo>
                    <a:pt x="123" y="52"/>
                  </a:lnTo>
                  <a:lnTo>
                    <a:pt x="133" y="55"/>
                  </a:lnTo>
                  <a:lnTo>
                    <a:pt x="144" y="57"/>
                  </a:lnTo>
                  <a:lnTo>
                    <a:pt x="155" y="59"/>
                  </a:lnTo>
                  <a:lnTo>
                    <a:pt x="159" y="60"/>
                  </a:lnTo>
                  <a:lnTo>
                    <a:pt x="164" y="59"/>
                  </a:lnTo>
                  <a:lnTo>
                    <a:pt x="168" y="58"/>
                  </a:lnTo>
                  <a:lnTo>
                    <a:pt x="171" y="55"/>
                  </a:lnTo>
                  <a:lnTo>
                    <a:pt x="175" y="51"/>
                  </a:lnTo>
                  <a:lnTo>
                    <a:pt x="178" y="47"/>
                  </a:lnTo>
                  <a:lnTo>
                    <a:pt x="179" y="43"/>
                  </a:lnTo>
                  <a:lnTo>
                    <a:pt x="180" y="37"/>
                  </a:lnTo>
                  <a:lnTo>
                    <a:pt x="180" y="32"/>
                  </a:lnTo>
                  <a:lnTo>
                    <a:pt x="179" y="27"/>
                  </a:lnTo>
                  <a:lnTo>
                    <a:pt x="175" y="22"/>
                  </a:lnTo>
                  <a:lnTo>
                    <a:pt x="172" y="17"/>
                  </a:lnTo>
                  <a:lnTo>
                    <a:pt x="166" y="10"/>
                  </a:lnTo>
                  <a:lnTo>
                    <a:pt x="159" y="6"/>
                  </a:lnTo>
                  <a:lnTo>
                    <a:pt x="152" y="3"/>
                  </a:lnTo>
                  <a:lnTo>
                    <a:pt x="144" y="1"/>
                  </a:lnTo>
                  <a:lnTo>
                    <a:pt x="135" y="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11" y="2"/>
                  </a:lnTo>
                  <a:lnTo>
                    <a:pt x="102" y="4"/>
                  </a:lnTo>
                  <a:lnTo>
                    <a:pt x="94" y="7"/>
                  </a:lnTo>
                  <a:lnTo>
                    <a:pt x="86" y="10"/>
                  </a:lnTo>
                  <a:lnTo>
                    <a:pt x="78" y="15"/>
                  </a:lnTo>
                  <a:lnTo>
                    <a:pt x="64" y="23"/>
                  </a:lnTo>
                  <a:lnTo>
                    <a:pt x="53" y="33"/>
                  </a:lnTo>
                  <a:lnTo>
                    <a:pt x="50" y="30"/>
                  </a:lnTo>
                  <a:lnTo>
                    <a:pt x="47" y="27"/>
                  </a:lnTo>
                  <a:lnTo>
                    <a:pt x="43" y="23"/>
                  </a:lnTo>
                  <a:lnTo>
                    <a:pt x="37" y="22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29" y="25"/>
                  </a:lnTo>
                  <a:lnTo>
                    <a:pt x="26" y="28"/>
                  </a:lnTo>
                  <a:lnTo>
                    <a:pt x="25" y="30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5" y="43"/>
                  </a:lnTo>
                  <a:lnTo>
                    <a:pt x="29" y="47"/>
                  </a:lnTo>
                  <a:lnTo>
                    <a:pt x="32" y="49"/>
                  </a:lnTo>
                  <a:lnTo>
                    <a:pt x="35" y="52"/>
                  </a:lnTo>
                  <a:lnTo>
                    <a:pt x="29" y="61"/>
                  </a:lnTo>
                  <a:lnTo>
                    <a:pt x="22" y="70"/>
                  </a:lnTo>
                  <a:lnTo>
                    <a:pt x="17" y="79"/>
                  </a:lnTo>
                  <a:lnTo>
                    <a:pt x="12" y="89"/>
                  </a:lnTo>
                  <a:lnTo>
                    <a:pt x="8" y="99"/>
                  </a:lnTo>
                  <a:lnTo>
                    <a:pt x="5" y="109"/>
                  </a:lnTo>
                  <a:lnTo>
                    <a:pt x="3" y="118"/>
                  </a:lnTo>
                  <a:lnTo>
                    <a:pt x="2" y="127"/>
                  </a:lnTo>
                  <a:lnTo>
                    <a:pt x="0" y="137"/>
                  </a:lnTo>
                  <a:lnTo>
                    <a:pt x="2" y="145"/>
                  </a:lnTo>
                  <a:lnTo>
                    <a:pt x="3" y="154"/>
                  </a:lnTo>
                  <a:lnTo>
                    <a:pt x="5" y="163"/>
                  </a:lnTo>
                  <a:lnTo>
                    <a:pt x="9" y="170"/>
                  </a:lnTo>
                  <a:lnTo>
                    <a:pt x="13" y="177"/>
                  </a:lnTo>
                  <a:lnTo>
                    <a:pt x="20" y="184"/>
                  </a:lnTo>
                  <a:lnTo>
                    <a:pt x="26" y="191"/>
                  </a:lnTo>
                  <a:lnTo>
                    <a:pt x="33" y="195"/>
                  </a:lnTo>
                  <a:lnTo>
                    <a:pt x="39" y="199"/>
                  </a:lnTo>
                  <a:lnTo>
                    <a:pt x="47" y="203"/>
                  </a:lnTo>
                  <a:lnTo>
                    <a:pt x="54" y="206"/>
                  </a:lnTo>
                  <a:lnTo>
                    <a:pt x="62" y="208"/>
                  </a:lnTo>
                  <a:lnTo>
                    <a:pt x="70" y="209"/>
                  </a:lnTo>
                  <a:lnTo>
                    <a:pt x="78" y="209"/>
                  </a:lnTo>
                  <a:lnTo>
                    <a:pt x="87" y="209"/>
                  </a:lnTo>
                  <a:lnTo>
                    <a:pt x="104" y="207"/>
                  </a:lnTo>
                  <a:lnTo>
                    <a:pt x="123" y="203"/>
                  </a:lnTo>
                  <a:lnTo>
                    <a:pt x="142" y="196"/>
                  </a:lnTo>
                  <a:lnTo>
                    <a:pt x="161" y="186"/>
                  </a:lnTo>
                  <a:lnTo>
                    <a:pt x="178" y="205"/>
                  </a:lnTo>
                  <a:lnTo>
                    <a:pt x="193" y="223"/>
                  </a:lnTo>
                  <a:lnTo>
                    <a:pt x="209" y="241"/>
                  </a:lnTo>
                  <a:lnTo>
                    <a:pt x="225" y="259"/>
                  </a:lnTo>
                  <a:lnTo>
                    <a:pt x="219" y="263"/>
                  </a:lnTo>
                  <a:lnTo>
                    <a:pt x="212" y="267"/>
                  </a:lnTo>
                  <a:lnTo>
                    <a:pt x="207" y="270"/>
                  </a:lnTo>
                  <a:lnTo>
                    <a:pt x="201" y="272"/>
                  </a:lnTo>
                  <a:lnTo>
                    <a:pt x="196" y="273"/>
                  </a:lnTo>
                  <a:lnTo>
                    <a:pt x="192" y="273"/>
                  </a:lnTo>
                  <a:lnTo>
                    <a:pt x="187" y="273"/>
                  </a:lnTo>
                  <a:lnTo>
                    <a:pt x="183" y="272"/>
                  </a:lnTo>
                  <a:lnTo>
                    <a:pt x="174" y="268"/>
                  </a:lnTo>
                  <a:lnTo>
                    <a:pt x="167" y="264"/>
                  </a:lnTo>
                  <a:lnTo>
                    <a:pt x="160" y="259"/>
                  </a:lnTo>
                  <a:lnTo>
                    <a:pt x="153" y="255"/>
                  </a:lnTo>
                  <a:lnTo>
                    <a:pt x="145" y="252"/>
                  </a:lnTo>
                  <a:lnTo>
                    <a:pt x="139" y="251"/>
                  </a:lnTo>
                  <a:lnTo>
                    <a:pt x="134" y="252"/>
                  </a:lnTo>
                  <a:lnTo>
                    <a:pt x="131" y="253"/>
                  </a:lnTo>
                  <a:lnTo>
                    <a:pt x="127" y="255"/>
                  </a:lnTo>
                  <a:lnTo>
                    <a:pt x="123" y="259"/>
                  </a:lnTo>
                  <a:lnTo>
                    <a:pt x="118" y="263"/>
                  </a:lnTo>
                  <a:lnTo>
                    <a:pt x="116" y="267"/>
                  </a:lnTo>
                  <a:lnTo>
                    <a:pt x="114" y="272"/>
                  </a:lnTo>
                  <a:lnTo>
                    <a:pt x="114" y="277"/>
                  </a:lnTo>
                  <a:lnTo>
                    <a:pt x="114" y="281"/>
                  </a:lnTo>
                  <a:lnTo>
                    <a:pt x="116" y="287"/>
                  </a:lnTo>
                  <a:lnTo>
                    <a:pt x="119" y="292"/>
                  </a:lnTo>
                  <a:lnTo>
                    <a:pt x="123" y="298"/>
                  </a:lnTo>
                  <a:lnTo>
                    <a:pt x="128" y="302"/>
                  </a:lnTo>
                  <a:lnTo>
                    <a:pt x="133" y="306"/>
                  </a:lnTo>
                  <a:lnTo>
                    <a:pt x="140" y="311"/>
                  </a:lnTo>
                  <a:lnTo>
                    <a:pt x="146" y="315"/>
                  </a:lnTo>
                  <a:lnTo>
                    <a:pt x="154" y="317"/>
                  </a:lnTo>
                  <a:lnTo>
                    <a:pt x="161" y="320"/>
                  </a:lnTo>
                  <a:lnTo>
                    <a:pt x="170" y="321"/>
                  </a:lnTo>
                  <a:lnTo>
                    <a:pt x="179" y="322"/>
                  </a:lnTo>
                  <a:lnTo>
                    <a:pt x="188" y="322"/>
                  </a:lnTo>
                  <a:lnTo>
                    <a:pt x="197" y="321"/>
                  </a:lnTo>
                  <a:lnTo>
                    <a:pt x="207" y="320"/>
                  </a:lnTo>
                  <a:lnTo>
                    <a:pt x="216" y="317"/>
                  </a:lnTo>
                  <a:lnTo>
                    <a:pt x="226" y="313"/>
                  </a:lnTo>
                  <a:lnTo>
                    <a:pt x="237" y="306"/>
                  </a:lnTo>
                  <a:lnTo>
                    <a:pt x="247" y="299"/>
                  </a:lnTo>
                  <a:lnTo>
                    <a:pt x="256" y="290"/>
                  </a:lnTo>
                  <a:lnTo>
                    <a:pt x="266" y="299"/>
                  </a:lnTo>
                  <a:lnTo>
                    <a:pt x="275" y="307"/>
                  </a:lnTo>
                  <a:lnTo>
                    <a:pt x="280" y="311"/>
                  </a:lnTo>
                  <a:lnTo>
                    <a:pt x="286" y="311"/>
                  </a:lnTo>
                  <a:lnTo>
                    <a:pt x="288" y="311"/>
                  </a:lnTo>
                  <a:lnTo>
                    <a:pt x="290" y="309"/>
                  </a:lnTo>
                  <a:lnTo>
                    <a:pt x="293" y="307"/>
                  </a:lnTo>
                  <a:lnTo>
                    <a:pt x="294" y="305"/>
                  </a:lnTo>
                  <a:lnTo>
                    <a:pt x="296" y="303"/>
                  </a:lnTo>
                  <a:lnTo>
                    <a:pt x="297" y="301"/>
                  </a:lnTo>
                  <a:lnTo>
                    <a:pt x="299" y="298"/>
                  </a:lnTo>
                  <a:lnTo>
                    <a:pt x="299" y="295"/>
                  </a:lnTo>
                  <a:lnTo>
                    <a:pt x="296" y="290"/>
                  </a:lnTo>
                  <a:lnTo>
                    <a:pt x="293" y="287"/>
                  </a:lnTo>
                  <a:lnTo>
                    <a:pt x="285" y="278"/>
                  </a:lnTo>
                  <a:lnTo>
                    <a:pt x="275" y="271"/>
                  </a:lnTo>
                  <a:lnTo>
                    <a:pt x="282" y="260"/>
                  </a:lnTo>
                  <a:lnTo>
                    <a:pt x="289" y="250"/>
                  </a:lnTo>
                  <a:lnTo>
                    <a:pt x="295" y="239"/>
                  </a:lnTo>
                  <a:lnTo>
                    <a:pt x="301" y="230"/>
                  </a:lnTo>
                  <a:lnTo>
                    <a:pt x="305" y="219"/>
                  </a:lnTo>
                  <a:lnTo>
                    <a:pt x="308" y="209"/>
                  </a:lnTo>
                  <a:lnTo>
                    <a:pt x="310" y="199"/>
                  </a:lnTo>
                  <a:lnTo>
                    <a:pt x="312" y="190"/>
                  </a:lnTo>
                  <a:lnTo>
                    <a:pt x="313" y="181"/>
                  </a:lnTo>
                  <a:lnTo>
                    <a:pt x="312" y="172"/>
                  </a:lnTo>
                  <a:lnTo>
                    <a:pt x="310" y="164"/>
                  </a:lnTo>
                  <a:lnTo>
                    <a:pt x="307" y="156"/>
                  </a:lnTo>
                  <a:lnTo>
                    <a:pt x="304" y="149"/>
                  </a:lnTo>
                  <a:lnTo>
                    <a:pt x="300" y="141"/>
                  </a:lnTo>
                  <a:lnTo>
                    <a:pt x="293" y="135"/>
                  </a:lnTo>
                  <a:lnTo>
                    <a:pt x="28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8238331" y="3048397"/>
              <a:ext cx="69850" cy="71438"/>
            </a:xfrm>
            <a:custGeom>
              <a:avLst/>
              <a:gdLst>
                <a:gd name="T0" fmla="*/ 145 w 174"/>
                <a:gd name="T1" fmla="*/ 4 h 183"/>
                <a:gd name="T2" fmla="*/ 145 w 174"/>
                <a:gd name="T3" fmla="*/ 4 h 183"/>
                <a:gd name="T4" fmla="*/ 129 w 174"/>
                <a:gd name="T5" fmla="*/ 17 h 183"/>
                <a:gd name="T6" fmla="*/ 111 w 174"/>
                <a:gd name="T7" fmla="*/ 31 h 183"/>
                <a:gd name="T8" fmla="*/ 95 w 174"/>
                <a:gd name="T9" fmla="*/ 46 h 183"/>
                <a:gd name="T10" fmla="*/ 80 w 174"/>
                <a:gd name="T11" fmla="*/ 61 h 183"/>
                <a:gd name="T12" fmla="*/ 66 w 174"/>
                <a:gd name="T13" fmla="*/ 75 h 183"/>
                <a:gd name="T14" fmla="*/ 52 w 174"/>
                <a:gd name="T15" fmla="*/ 90 h 183"/>
                <a:gd name="T16" fmla="*/ 39 w 174"/>
                <a:gd name="T17" fmla="*/ 106 h 183"/>
                <a:gd name="T18" fmla="*/ 27 w 174"/>
                <a:gd name="T19" fmla="*/ 121 h 183"/>
                <a:gd name="T20" fmla="*/ 3 w 174"/>
                <a:gd name="T21" fmla="*/ 155 h 183"/>
                <a:gd name="T22" fmla="*/ 3 w 174"/>
                <a:gd name="T23" fmla="*/ 155 h 183"/>
                <a:gd name="T24" fmla="*/ 0 w 174"/>
                <a:gd name="T25" fmla="*/ 161 h 183"/>
                <a:gd name="T26" fmla="*/ 0 w 174"/>
                <a:gd name="T27" fmla="*/ 166 h 183"/>
                <a:gd name="T28" fmla="*/ 2 w 174"/>
                <a:gd name="T29" fmla="*/ 173 h 183"/>
                <a:gd name="T30" fmla="*/ 5 w 174"/>
                <a:gd name="T31" fmla="*/ 177 h 183"/>
                <a:gd name="T32" fmla="*/ 8 w 174"/>
                <a:gd name="T33" fmla="*/ 179 h 183"/>
                <a:gd name="T34" fmla="*/ 11 w 174"/>
                <a:gd name="T35" fmla="*/ 182 h 183"/>
                <a:gd name="T36" fmla="*/ 14 w 174"/>
                <a:gd name="T37" fmla="*/ 183 h 183"/>
                <a:gd name="T38" fmla="*/ 18 w 174"/>
                <a:gd name="T39" fmla="*/ 183 h 183"/>
                <a:gd name="T40" fmla="*/ 22 w 174"/>
                <a:gd name="T41" fmla="*/ 183 h 183"/>
                <a:gd name="T42" fmla="*/ 25 w 174"/>
                <a:gd name="T43" fmla="*/ 182 h 183"/>
                <a:gd name="T44" fmla="*/ 28 w 174"/>
                <a:gd name="T45" fmla="*/ 179 h 183"/>
                <a:gd name="T46" fmla="*/ 30 w 174"/>
                <a:gd name="T47" fmla="*/ 177 h 183"/>
                <a:gd name="T48" fmla="*/ 32 w 174"/>
                <a:gd name="T49" fmla="*/ 176 h 183"/>
                <a:gd name="T50" fmla="*/ 33 w 174"/>
                <a:gd name="T51" fmla="*/ 174 h 183"/>
                <a:gd name="T52" fmla="*/ 56 w 174"/>
                <a:gd name="T53" fmla="*/ 143 h 183"/>
                <a:gd name="T54" fmla="*/ 68 w 174"/>
                <a:gd name="T55" fmla="*/ 128 h 183"/>
                <a:gd name="T56" fmla="*/ 80 w 174"/>
                <a:gd name="T57" fmla="*/ 114 h 183"/>
                <a:gd name="T58" fmla="*/ 92 w 174"/>
                <a:gd name="T59" fmla="*/ 100 h 183"/>
                <a:gd name="T60" fmla="*/ 106 w 174"/>
                <a:gd name="T61" fmla="*/ 85 h 183"/>
                <a:gd name="T62" fmla="*/ 120 w 174"/>
                <a:gd name="T63" fmla="*/ 71 h 183"/>
                <a:gd name="T64" fmla="*/ 135 w 174"/>
                <a:gd name="T65" fmla="*/ 58 h 183"/>
                <a:gd name="T66" fmla="*/ 151 w 174"/>
                <a:gd name="T67" fmla="*/ 46 h 183"/>
                <a:gd name="T68" fmla="*/ 167 w 174"/>
                <a:gd name="T69" fmla="*/ 33 h 183"/>
                <a:gd name="T70" fmla="*/ 167 w 174"/>
                <a:gd name="T71" fmla="*/ 33 h 183"/>
                <a:gd name="T72" fmla="*/ 168 w 174"/>
                <a:gd name="T73" fmla="*/ 31 h 183"/>
                <a:gd name="T74" fmla="*/ 168 w 174"/>
                <a:gd name="T75" fmla="*/ 31 h 183"/>
                <a:gd name="T76" fmla="*/ 172 w 174"/>
                <a:gd name="T77" fmla="*/ 28 h 183"/>
                <a:gd name="T78" fmla="*/ 173 w 174"/>
                <a:gd name="T79" fmla="*/ 25 h 183"/>
                <a:gd name="T80" fmla="*/ 174 w 174"/>
                <a:gd name="T81" fmla="*/ 22 h 183"/>
                <a:gd name="T82" fmla="*/ 174 w 174"/>
                <a:gd name="T83" fmla="*/ 19 h 183"/>
                <a:gd name="T84" fmla="*/ 174 w 174"/>
                <a:gd name="T85" fmla="*/ 15 h 183"/>
                <a:gd name="T86" fmla="*/ 173 w 174"/>
                <a:gd name="T87" fmla="*/ 11 h 183"/>
                <a:gd name="T88" fmla="*/ 172 w 174"/>
                <a:gd name="T89" fmla="*/ 9 h 183"/>
                <a:gd name="T90" fmla="*/ 168 w 174"/>
                <a:gd name="T91" fmla="*/ 6 h 183"/>
                <a:gd name="T92" fmla="*/ 166 w 174"/>
                <a:gd name="T93" fmla="*/ 3 h 183"/>
                <a:gd name="T94" fmla="*/ 163 w 174"/>
                <a:gd name="T95" fmla="*/ 1 h 183"/>
                <a:gd name="T96" fmla="*/ 160 w 174"/>
                <a:gd name="T97" fmla="*/ 0 h 183"/>
                <a:gd name="T98" fmla="*/ 157 w 174"/>
                <a:gd name="T99" fmla="*/ 0 h 183"/>
                <a:gd name="T100" fmla="*/ 153 w 174"/>
                <a:gd name="T101" fmla="*/ 0 h 183"/>
                <a:gd name="T102" fmla="*/ 150 w 174"/>
                <a:gd name="T103" fmla="*/ 1 h 183"/>
                <a:gd name="T104" fmla="*/ 148 w 174"/>
                <a:gd name="T105" fmla="*/ 2 h 183"/>
                <a:gd name="T106" fmla="*/ 145 w 174"/>
                <a:gd name="T107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" h="183">
                  <a:moveTo>
                    <a:pt x="145" y="4"/>
                  </a:moveTo>
                  <a:lnTo>
                    <a:pt x="145" y="4"/>
                  </a:lnTo>
                  <a:lnTo>
                    <a:pt x="129" y="17"/>
                  </a:lnTo>
                  <a:lnTo>
                    <a:pt x="111" y="31"/>
                  </a:lnTo>
                  <a:lnTo>
                    <a:pt x="95" y="46"/>
                  </a:lnTo>
                  <a:lnTo>
                    <a:pt x="80" y="61"/>
                  </a:lnTo>
                  <a:lnTo>
                    <a:pt x="66" y="75"/>
                  </a:lnTo>
                  <a:lnTo>
                    <a:pt x="52" y="90"/>
                  </a:lnTo>
                  <a:lnTo>
                    <a:pt x="39" y="106"/>
                  </a:lnTo>
                  <a:lnTo>
                    <a:pt x="27" y="121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0" y="166"/>
                  </a:lnTo>
                  <a:lnTo>
                    <a:pt x="2" y="173"/>
                  </a:lnTo>
                  <a:lnTo>
                    <a:pt x="5" y="177"/>
                  </a:lnTo>
                  <a:lnTo>
                    <a:pt x="8" y="179"/>
                  </a:lnTo>
                  <a:lnTo>
                    <a:pt x="11" y="182"/>
                  </a:lnTo>
                  <a:lnTo>
                    <a:pt x="14" y="183"/>
                  </a:lnTo>
                  <a:lnTo>
                    <a:pt x="18" y="183"/>
                  </a:lnTo>
                  <a:lnTo>
                    <a:pt x="22" y="183"/>
                  </a:lnTo>
                  <a:lnTo>
                    <a:pt x="25" y="182"/>
                  </a:lnTo>
                  <a:lnTo>
                    <a:pt x="28" y="179"/>
                  </a:lnTo>
                  <a:lnTo>
                    <a:pt x="30" y="177"/>
                  </a:lnTo>
                  <a:lnTo>
                    <a:pt x="32" y="176"/>
                  </a:lnTo>
                  <a:lnTo>
                    <a:pt x="33" y="174"/>
                  </a:lnTo>
                  <a:lnTo>
                    <a:pt x="56" y="143"/>
                  </a:lnTo>
                  <a:lnTo>
                    <a:pt x="68" y="128"/>
                  </a:lnTo>
                  <a:lnTo>
                    <a:pt x="80" y="114"/>
                  </a:lnTo>
                  <a:lnTo>
                    <a:pt x="92" y="100"/>
                  </a:lnTo>
                  <a:lnTo>
                    <a:pt x="106" y="85"/>
                  </a:lnTo>
                  <a:lnTo>
                    <a:pt x="120" y="71"/>
                  </a:lnTo>
                  <a:lnTo>
                    <a:pt x="135" y="58"/>
                  </a:lnTo>
                  <a:lnTo>
                    <a:pt x="151" y="46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72" y="28"/>
                  </a:lnTo>
                  <a:lnTo>
                    <a:pt x="173" y="25"/>
                  </a:lnTo>
                  <a:lnTo>
                    <a:pt x="174" y="22"/>
                  </a:lnTo>
                  <a:lnTo>
                    <a:pt x="174" y="19"/>
                  </a:lnTo>
                  <a:lnTo>
                    <a:pt x="174" y="15"/>
                  </a:lnTo>
                  <a:lnTo>
                    <a:pt x="173" y="11"/>
                  </a:lnTo>
                  <a:lnTo>
                    <a:pt x="172" y="9"/>
                  </a:lnTo>
                  <a:lnTo>
                    <a:pt x="168" y="6"/>
                  </a:lnTo>
                  <a:lnTo>
                    <a:pt x="166" y="3"/>
                  </a:lnTo>
                  <a:lnTo>
                    <a:pt x="163" y="1"/>
                  </a:lnTo>
                  <a:lnTo>
                    <a:pt x="160" y="0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50" y="1"/>
                  </a:lnTo>
                  <a:lnTo>
                    <a:pt x="148" y="2"/>
                  </a:lnTo>
                  <a:lnTo>
                    <a:pt x="14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8320881" y="2803922"/>
              <a:ext cx="69850" cy="73025"/>
            </a:xfrm>
            <a:custGeom>
              <a:avLst/>
              <a:gdLst>
                <a:gd name="T0" fmla="*/ 70 w 177"/>
                <a:gd name="T1" fmla="*/ 99 h 184"/>
                <a:gd name="T2" fmla="*/ 56 w 177"/>
                <a:gd name="T3" fmla="*/ 112 h 184"/>
                <a:gd name="T4" fmla="*/ 41 w 177"/>
                <a:gd name="T5" fmla="*/ 126 h 184"/>
                <a:gd name="T6" fmla="*/ 26 w 177"/>
                <a:gd name="T7" fmla="*/ 138 h 184"/>
                <a:gd name="T8" fmla="*/ 10 w 177"/>
                <a:gd name="T9" fmla="*/ 151 h 184"/>
                <a:gd name="T10" fmla="*/ 8 w 177"/>
                <a:gd name="T11" fmla="*/ 152 h 184"/>
                <a:gd name="T12" fmla="*/ 6 w 177"/>
                <a:gd name="T13" fmla="*/ 154 h 184"/>
                <a:gd name="T14" fmla="*/ 4 w 177"/>
                <a:gd name="T15" fmla="*/ 156 h 184"/>
                <a:gd name="T16" fmla="*/ 2 w 177"/>
                <a:gd name="T17" fmla="*/ 159 h 184"/>
                <a:gd name="T18" fmla="*/ 1 w 177"/>
                <a:gd name="T19" fmla="*/ 163 h 184"/>
                <a:gd name="T20" fmla="*/ 0 w 177"/>
                <a:gd name="T21" fmla="*/ 167 h 184"/>
                <a:gd name="T22" fmla="*/ 1 w 177"/>
                <a:gd name="T23" fmla="*/ 170 h 184"/>
                <a:gd name="T24" fmla="*/ 2 w 177"/>
                <a:gd name="T25" fmla="*/ 173 h 184"/>
                <a:gd name="T26" fmla="*/ 4 w 177"/>
                <a:gd name="T27" fmla="*/ 177 h 184"/>
                <a:gd name="T28" fmla="*/ 6 w 177"/>
                <a:gd name="T29" fmla="*/ 179 h 184"/>
                <a:gd name="T30" fmla="*/ 9 w 177"/>
                <a:gd name="T31" fmla="*/ 182 h 184"/>
                <a:gd name="T32" fmla="*/ 12 w 177"/>
                <a:gd name="T33" fmla="*/ 183 h 184"/>
                <a:gd name="T34" fmla="*/ 15 w 177"/>
                <a:gd name="T35" fmla="*/ 184 h 184"/>
                <a:gd name="T36" fmla="*/ 19 w 177"/>
                <a:gd name="T37" fmla="*/ 184 h 184"/>
                <a:gd name="T38" fmla="*/ 22 w 177"/>
                <a:gd name="T39" fmla="*/ 184 h 184"/>
                <a:gd name="T40" fmla="*/ 25 w 177"/>
                <a:gd name="T41" fmla="*/ 183 h 184"/>
                <a:gd name="T42" fmla="*/ 28 w 177"/>
                <a:gd name="T43" fmla="*/ 182 h 184"/>
                <a:gd name="T44" fmla="*/ 32 w 177"/>
                <a:gd name="T45" fmla="*/ 180 h 184"/>
                <a:gd name="T46" fmla="*/ 32 w 177"/>
                <a:gd name="T47" fmla="*/ 180 h 184"/>
                <a:gd name="T48" fmla="*/ 48 w 177"/>
                <a:gd name="T49" fmla="*/ 167 h 184"/>
                <a:gd name="T50" fmla="*/ 64 w 177"/>
                <a:gd name="T51" fmla="*/ 153 h 184"/>
                <a:gd name="T52" fmla="*/ 80 w 177"/>
                <a:gd name="T53" fmla="*/ 139 h 184"/>
                <a:gd name="T54" fmla="*/ 96 w 177"/>
                <a:gd name="T55" fmla="*/ 124 h 184"/>
                <a:gd name="T56" fmla="*/ 110 w 177"/>
                <a:gd name="T57" fmla="*/ 109 h 184"/>
                <a:gd name="T58" fmla="*/ 123 w 177"/>
                <a:gd name="T59" fmla="*/ 94 h 184"/>
                <a:gd name="T60" fmla="*/ 136 w 177"/>
                <a:gd name="T61" fmla="*/ 78 h 184"/>
                <a:gd name="T62" fmla="*/ 148 w 177"/>
                <a:gd name="T63" fmla="*/ 63 h 184"/>
                <a:gd name="T64" fmla="*/ 173 w 177"/>
                <a:gd name="T65" fmla="*/ 29 h 184"/>
                <a:gd name="T66" fmla="*/ 173 w 177"/>
                <a:gd name="T67" fmla="*/ 29 h 184"/>
                <a:gd name="T68" fmla="*/ 175 w 177"/>
                <a:gd name="T69" fmla="*/ 27 h 184"/>
                <a:gd name="T70" fmla="*/ 176 w 177"/>
                <a:gd name="T71" fmla="*/ 23 h 184"/>
                <a:gd name="T72" fmla="*/ 177 w 177"/>
                <a:gd name="T73" fmla="*/ 20 h 184"/>
                <a:gd name="T74" fmla="*/ 177 w 177"/>
                <a:gd name="T75" fmla="*/ 17 h 184"/>
                <a:gd name="T76" fmla="*/ 177 w 177"/>
                <a:gd name="T77" fmla="*/ 14 h 184"/>
                <a:gd name="T78" fmla="*/ 176 w 177"/>
                <a:gd name="T79" fmla="*/ 10 h 184"/>
                <a:gd name="T80" fmla="*/ 174 w 177"/>
                <a:gd name="T81" fmla="*/ 7 h 184"/>
                <a:gd name="T82" fmla="*/ 172 w 177"/>
                <a:gd name="T83" fmla="*/ 5 h 184"/>
                <a:gd name="T84" fmla="*/ 170 w 177"/>
                <a:gd name="T85" fmla="*/ 2 h 184"/>
                <a:gd name="T86" fmla="*/ 167 w 177"/>
                <a:gd name="T87" fmla="*/ 1 h 184"/>
                <a:gd name="T88" fmla="*/ 163 w 177"/>
                <a:gd name="T89" fmla="*/ 0 h 184"/>
                <a:gd name="T90" fmla="*/ 159 w 177"/>
                <a:gd name="T91" fmla="*/ 0 h 184"/>
                <a:gd name="T92" fmla="*/ 156 w 177"/>
                <a:gd name="T93" fmla="*/ 0 h 184"/>
                <a:gd name="T94" fmla="*/ 153 w 177"/>
                <a:gd name="T95" fmla="*/ 1 h 184"/>
                <a:gd name="T96" fmla="*/ 149 w 177"/>
                <a:gd name="T97" fmla="*/ 2 h 184"/>
                <a:gd name="T98" fmla="*/ 146 w 177"/>
                <a:gd name="T99" fmla="*/ 5 h 184"/>
                <a:gd name="T100" fmla="*/ 145 w 177"/>
                <a:gd name="T101" fmla="*/ 7 h 184"/>
                <a:gd name="T102" fmla="*/ 144 w 177"/>
                <a:gd name="T103" fmla="*/ 9 h 184"/>
                <a:gd name="T104" fmla="*/ 119 w 177"/>
                <a:gd name="T105" fmla="*/ 42 h 184"/>
                <a:gd name="T106" fmla="*/ 108 w 177"/>
                <a:gd name="T107" fmla="*/ 56 h 184"/>
                <a:gd name="T108" fmla="*/ 96 w 177"/>
                <a:gd name="T109" fmla="*/ 71 h 184"/>
                <a:gd name="T110" fmla="*/ 83 w 177"/>
                <a:gd name="T111" fmla="*/ 85 h 184"/>
                <a:gd name="T112" fmla="*/ 70 w 177"/>
                <a:gd name="T113" fmla="*/ 9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184">
                  <a:moveTo>
                    <a:pt x="70" y="99"/>
                  </a:moveTo>
                  <a:lnTo>
                    <a:pt x="56" y="112"/>
                  </a:lnTo>
                  <a:lnTo>
                    <a:pt x="41" y="126"/>
                  </a:lnTo>
                  <a:lnTo>
                    <a:pt x="26" y="138"/>
                  </a:lnTo>
                  <a:lnTo>
                    <a:pt x="10" y="151"/>
                  </a:lnTo>
                  <a:lnTo>
                    <a:pt x="8" y="152"/>
                  </a:lnTo>
                  <a:lnTo>
                    <a:pt x="6" y="154"/>
                  </a:lnTo>
                  <a:lnTo>
                    <a:pt x="4" y="156"/>
                  </a:lnTo>
                  <a:lnTo>
                    <a:pt x="2" y="159"/>
                  </a:lnTo>
                  <a:lnTo>
                    <a:pt x="1" y="163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2" y="173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9" y="182"/>
                  </a:lnTo>
                  <a:lnTo>
                    <a:pt x="12" y="183"/>
                  </a:lnTo>
                  <a:lnTo>
                    <a:pt x="15" y="184"/>
                  </a:lnTo>
                  <a:lnTo>
                    <a:pt x="19" y="184"/>
                  </a:lnTo>
                  <a:lnTo>
                    <a:pt x="22" y="184"/>
                  </a:lnTo>
                  <a:lnTo>
                    <a:pt x="25" y="183"/>
                  </a:lnTo>
                  <a:lnTo>
                    <a:pt x="28" y="182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48" y="167"/>
                  </a:lnTo>
                  <a:lnTo>
                    <a:pt x="64" y="153"/>
                  </a:lnTo>
                  <a:lnTo>
                    <a:pt x="80" y="139"/>
                  </a:lnTo>
                  <a:lnTo>
                    <a:pt x="96" y="124"/>
                  </a:lnTo>
                  <a:lnTo>
                    <a:pt x="110" y="109"/>
                  </a:lnTo>
                  <a:lnTo>
                    <a:pt x="123" y="94"/>
                  </a:lnTo>
                  <a:lnTo>
                    <a:pt x="136" y="78"/>
                  </a:lnTo>
                  <a:lnTo>
                    <a:pt x="148" y="63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5" y="27"/>
                  </a:lnTo>
                  <a:lnTo>
                    <a:pt x="176" y="23"/>
                  </a:lnTo>
                  <a:lnTo>
                    <a:pt x="177" y="20"/>
                  </a:lnTo>
                  <a:lnTo>
                    <a:pt x="177" y="17"/>
                  </a:lnTo>
                  <a:lnTo>
                    <a:pt x="177" y="14"/>
                  </a:lnTo>
                  <a:lnTo>
                    <a:pt x="176" y="10"/>
                  </a:lnTo>
                  <a:lnTo>
                    <a:pt x="174" y="7"/>
                  </a:lnTo>
                  <a:lnTo>
                    <a:pt x="172" y="5"/>
                  </a:lnTo>
                  <a:lnTo>
                    <a:pt x="170" y="2"/>
                  </a:lnTo>
                  <a:lnTo>
                    <a:pt x="167" y="1"/>
                  </a:lnTo>
                  <a:lnTo>
                    <a:pt x="163" y="0"/>
                  </a:lnTo>
                  <a:lnTo>
                    <a:pt x="159" y="0"/>
                  </a:lnTo>
                  <a:lnTo>
                    <a:pt x="156" y="0"/>
                  </a:lnTo>
                  <a:lnTo>
                    <a:pt x="153" y="1"/>
                  </a:lnTo>
                  <a:lnTo>
                    <a:pt x="149" y="2"/>
                  </a:lnTo>
                  <a:lnTo>
                    <a:pt x="146" y="5"/>
                  </a:lnTo>
                  <a:lnTo>
                    <a:pt x="145" y="7"/>
                  </a:lnTo>
                  <a:lnTo>
                    <a:pt x="144" y="9"/>
                  </a:lnTo>
                  <a:lnTo>
                    <a:pt x="119" y="42"/>
                  </a:lnTo>
                  <a:lnTo>
                    <a:pt x="108" y="56"/>
                  </a:lnTo>
                  <a:lnTo>
                    <a:pt x="96" y="71"/>
                  </a:lnTo>
                  <a:lnTo>
                    <a:pt x="83" y="85"/>
                  </a:lnTo>
                  <a:lnTo>
                    <a:pt x="7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20"/>
          <p:cNvGrpSpPr/>
          <p:nvPr/>
        </p:nvGrpSpPr>
        <p:grpSpPr>
          <a:xfrm>
            <a:off x="8931460" y="2578216"/>
            <a:ext cx="699989" cy="615694"/>
            <a:chOff x="2734468" y="4611290"/>
            <a:chExt cx="457200" cy="400050"/>
          </a:xfrm>
          <a:solidFill>
            <a:schemeClr val="bg1"/>
          </a:solidFill>
        </p:grpSpPr>
        <p:sp>
          <p:nvSpPr>
            <p:cNvPr id="19" name="Freeform 104"/>
            <p:cNvSpPr>
              <a:spLocks/>
            </p:cNvSpPr>
            <p:nvPr/>
          </p:nvSpPr>
          <p:spPr bwMode="auto">
            <a:xfrm>
              <a:off x="2805906" y="4682728"/>
              <a:ext cx="165100" cy="106363"/>
            </a:xfrm>
            <a:custGeom>
              <a:avLst/>
              <a:gdLst>
                <a:gd name="T0" fmla="*/ 376 w 415"/>
                <a:gd name="T1" fmla="*/ 1 h 270"/>
                <a:gd name="T2" fmla="*/ 337 w 415"/>
                <a:gd name="T3" fmla="*/ 3 h 270"/>
                <a:gd name="T4" fmla="*/ 298 w 415"/>
                <a:gd name="T5" fmla="*/ 8 h 270"/>
                <a:gd name="T6" fmla="*/ 261 w 415"/>
                <a:gd name="T7" fmla="*/ 16 h 270"/>
                <a:gd name="T8" fmla="*/ 227 w 415"/>
                <a:gd name="T9" fmla="*/ 26 h 270"/>
                <a:gd name="T10" fmla="*/ 192 w 415"/>
                <a:gd name="T11" fmla="*/ 37 h 270"/>
                <a:gd name="T12" fmla="*/ 161 w 415"/>
                <a:gd name="T13" fmla="*/ 50 h 270"/>
                <a:gd name="T14" fmla="*/ 132 w 415"/>
                <a:gd name="T15" fmla="*/ 67 h 270"/>
                <a:gd name="T16" fmla="*/ 105 w 415"/>
                <a:gd name="T17" fmla="*/ 84 h 270"/>
                <a:gd name="T18" fmla="*/ 80 w 415"/>
                <a:gd name="T19" fmla="*/ 102 h 270"/>
                <a:gd name="T20" fmla="*/ 58 w 415"/>
                <a:gd name="T21" fmla="*/ 123 h 270"/>
                <a:gd name="T22" fmla="*/ 40 w 415"/>
                <a:gd name="T23" fmla="*/ 143 h 270"/>
                <a:gd name="T24" fmla="*/ 25 w 415"/>
                <a:gd name="T25" fmla="*/ 166 h 270"/>
                <a:gd name="T26" fmla="*/ 13 w 415"/>
                <a:gd name="T27" fmla="*/ 190 h 270"/>
                <a:gd name="T28" fmla="*/ 5 w 415"/>
                <a:gd name="T29" fmla="*/ 215 h 270"/>
                <a:gd name="T30" fmla="*/ 1 w 415"/>
                <a:gd name="T31" fmla="*/ 239 h 270"/>
                <a:gd name="T32" fmla="*/ 1 w 415"/>
                <a:gd name="T33" fmla="*/ 256 h 270"/>
                <a:gd name="T34" fmla="*/ 3 w 415"/>
                <a:gd name="T35" fmla="*/ 262 h 270"/>
                <a:gd name="T36" fmla="*/ 8 w 415"/>
                <a:gd name="T37" fmla="*/ 266 h 270"/>
                <a:gd name="T38" fmla="*/ 15 w 415"/>
                <a:gd name="T39" fmla="*/ 270 h 270"/>
                <a:gd name="T40" fmla="*/ 21 w 415"/>
                <a:gd name="T41" fmla="*/ 270 h 270"/>
                <a:gd name="T42" fmla="*/ 28 w 415"/>
                <a:gd name="T43" fmla="*/ 266 h 270"/>
                <a:gd name="T44" fmla="*/ 33 w 415"/>
                <a:gd name="T45" fmla="*/ 262 h 270"/>
                <a:gd name="T46" fmla="*/ 35 w 415"/>
                <a:gd name="T47" fmla="*/ 256 h 270"/>
                <a:gd name="T48" fmla="*/ 36 w 415"/>
                <a:gd name="T49" fmla="*/ 242 h 270"/>
                <a:gd name="T50" fmla="*/ 41 w 415"/>
                <a:gd name="T51" fmla="*/ 220 h 270"/>
                <a:gd name="T52" fmla="*/ 47 w 415"/>
                <a:gd name="T53" fmla="*/ 199 h 270"/>
                <a:gd name="T54" fmla="*/ 58 w 415"/>
                <a:gd name="T55" fmla="*/ 179 h 270"/>
                <a:gd name="T56" fmla="*/ 73 w 415"/>
                <a:gd name="T57" fmla="*/ 161 h 270"/>
                <a:gd name="T58" fmla="*/ 89 w 415"/>
                <a:gd name="T59" fmla="*/ 142 h 270"/>
                <a:gd name="T60" fmla="*/ 110 w 415"/>
                <a:gd name="T61" fmla="*/ 125 h 270"/>
                <a:gd name="T62" fmla="*/ 132 w 415"/>
                <a:gd name="T63" fmla="*/ 109 h 270"/>
                <a:gd name="T64" fmla="*/ 156 w 415"/>
                <a:gd name="T65" fmla="*/ 94 h 270"/>
                <a:gd name="T66" fmla="*/ 183 w 415"/>
                <a:gd name="T67" fmla="*/ 80 h 270"/>
                <a:gd name="T68" fmla="*/ 228 w 415"/>
                <a:gd name="T69" fmla="*/ 62 h 270"/>
                <a:gd name="T70" fmla="*/ 275 w 415"/>
                <a:gd name="T71" fmla="*/ 49 h 270"/>
                <a:gd name="T72" fmla="*/ 309 w 415"/>
                <a:gd name="T73" fmla="*/ 43 h 270"/>
                <a:gd name="T74" fmla="*/ 343 w 415"/>
                <a:gd name="T75" fmla="*/ 39 h 270"/>
                <a:gd name="T76" fmla="*/ 378 w 415"/>
                <a:gd name="T77" fmla="*/ 36 h 270"/>
                <a:gd name="T78" fmla="*/ 399 w 415"/>
                <a:gd name="T79" fmla="*/ 35 h 270"/>
                <a:gd name="T80" fmla="*/ 406 w 415"/>
                <a:gd name="T81" fmla="*/ 33 h 270"/>
                <a:gd name="T82" fmla="*/ 411 w 415"/>
                <a:gd name="T83" fmla="*/ 28 h 270"/>
                <a:gd name="T84" fmla="*/ 413 w 415"/>
                <a:gd name="T85" fmla="*/ 21 h 270"/>
                <a:gd name="T86" fmla="*/ 413 w 415"/>
                <a:gd name="T87" fmla="*/ 15 h 270"/>
                <a:gd name="T88" fmla="*/ 411 w 415"/>
                <a:gd name="T89" fmla="*/ 8 h 270"/>
                <a:gd name="T90" fmla="*/ 406 w 415"/>
                <a:gd name="T91" fmla="*/ 3 h 270"/>
                <a:gd name="T92" fmla="*/ 399 w 415"/>
                <a:gd name="T93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5" h="270">
                  <a:moveTo>
                    <a:pt x="396" y="0"/>
                  </a:moveTo>
                  <a:lnTo>
                    <a:pt x="376" y="1"/>
                  </a:lnTo>
                  <a:lnTo>
                    <a:pt x="356" y="1"/>
                  </a:lnTo>
                  <a:lnTo>
                    <a:pt x="337" y="3"/>
                  </a:lnTo>
                  <a:lnTo>
                    <a:pt x="317" y="5"/>
                  </a:lnTo>
                  <a:lnTo>
                    <a:pt x="298" y="8"/>
                  </a:lnTo>
                  <a:lnTo>
                    <a:pt x="280" y="12"/>
                  </a:lnTo>
                  <a:lnTo>
                    <a:pt x="261" y="16"/>
                  </a:lnTo>
                  <a:lnTo>
                    <a:pt x="244" y="20"/>
                  </a:lnTo>
                  <a:lnTo>
                    <a:pt x="227" y="26"/>
                  </a:lnTo>
                  <a:lnTo>
                    <a:pt x="209" y="31"/>
                  </a:lnTo>
                  <a:lnTo>
                    <a:pt x="192" y="37"/>
                  </a:lnTo>
                  <a:lnTo>
                    <a:pt x="177" y="44"/>
                  </a:lnTo>
                  <a:lnTo>
                    <a:pt x="161" y="50"/>
                  </a:lnTo>
                  <a:lnTo>
                    <a:pt x="146" y="58"/>
                  </a:lnTo>
                  <a:lnTo>
                    <a:pt x="132" y="67"/>
                  </a:lnTo>
                  <a:lnTo>
                    <a:pt x="117" y="74"/>
                  </a:lnTo>
                  <a:lnTo>
                    <a:pt x="105" y="84"/>
                  </a:lnTo>
                  <a:lnTo>
                    <a:pt x="92" y="93"/>
                  </a:lnTo>
                  <a:lnTo>
                    <a:pt x="80" y="102"/>
                  </a:lnTo>
                  <a:lnTo>
                    <a:pt x="69" y="112"/>
                  </a:lnTo>
                  <a:lnTo>
                    <a:pt x="58" y="123"/>
                  </a:lnTo>
                  <a:lnTo>
                    <a:pt x="48" y="132"/>
                  </a:lnTo>
                  <a:lnTo>
                    <a:pt x="40" y="14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18" y="178"/>
                  </a:lnTo>
                  <a:lnTo>
                    <a:pt x="13" y="190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2" y="226"/>
                  </a:lnTo>
                  <a:lnTo>
                    <a:pt x="1" y="239"/>
                  </a:lnTo>
                  <a:lnTo>
                    <a:pt x="0" y="252"/>
                  </a:lnTo>
                  <a:lnTo>
                    <a:pt x="1" y="256"/>
                  </a:lnTo>
                  <a:lnTo>
                    <a:pt x="2" y="259"/>
                  </a:lnTo>
                  <a:lnTo>
                    <a:pt x="3" y="262"/>
                  </a:lnTo>
                  <a:lnTo>
                    <a:pt x="5" y="264"/>
                  </a:lnTo>
                  <a:lnTo>
                    <a:pt x="8" y="266"/>
                  </a:lnTo>
                  <a:lnTo>
                    <a:pt x="11" y="269"/>
                  </a:lnTo>
                  <a:lnTo>
                    <a:pt x="15" y="270"/>
                  </a:lnTo>
                  <a:lnTo>
                    <a:pt x="18" y="270"/>
                  </a:lnTo>
                  <a:lnTo>
                    <a:pt x="21" y="270"/>
                  </a:lnTo>
                  <a:lnTo>
                    <a:pt x="25" y="269"/>
                  </a:lnTo>
                  <a:lnTo>
                    <a:pt x="28" y="266"/>
                  </a:lnTo>
                  <a:lnTo>
                    <a:pt x="31" y="264"/>
                  </a:lnTo>
                  <a:lnTo>
                    <a:pt x="33" y="262"/>
                  </a:lnTo>
                  <a:lnTo>
                    <a:pt x="34" y="259"/>
                  </a:lnTo>
                  <a:lnTo>
                    <a:pt x="35" y="256"/>
                  </a:lnTo>
                  <a:lnTo>
                    <a:pt x="36" y="252"/>
                  </a:lnTo>
                  <a:lnTo>
                    <a:pt x="36" y="242"/>
                  </a:lnTo>
                  <a:lnTo>
                    <a:pt x="38" y="231"/>
                  </a:lnTo>
                  <a:lnTo>
                    <a:pt x="41" y="220"/>
                  </a:lnTo>
                  <a:lnTo>
                    <a:pt x="44" y="209"/>
                  </a:lnTo>
                  <a:lnTo>
                    <a:pt x="47" y="199"/>
                  </a:lnTo>
                  <a:lnTo>
                    <a:pt x="53" y="190"/>
                  </a:lnTo>
                  <a:lnTo>
                    <a:pt x="58" y="179"/>
                  </a:lnTo>
                  <a:lnTo>
                    <a:pt x="66" y="169"/>
                  </a:lnTo>
                  <a:lnTo>
                    <a:pt x="73" y="161"/>
                  </a:lnTo>
                  <a:lnTo>
                    <a:pt x="81" y="151"/>
                  </a:lnTo>
                  <a:lnTo>
                    <a:pt x="89" y="142"/>
                  </a:lnTo>
                  <a:lnTo>
                    <a:pt x="99" y="132"/>
                  </a:lnTo>
                  <a:lnTo>
                    <a:pt x="110" y="125"/>
                  </a:lnTo>
                  <a:lnTo>
                    <a:pt x="121" y="116"/>
                  </a:lnTo>
                  <a:lnTo>
                    <a:pt x="132" y="109"/>
                  </a:lnTo>
                  <a:lnTo>
                    <a:pt x="145" y="101"/>
                  </a:lnTo>
                  <a:lnTo>
                    <a:pt x="156" y="94"/>
                  </a:lnTo>
                  <a:lnTo>
                    <a:pt x="170" y="86"/>
                  </a:lnTo>
                  <a:lnTo>
                    <a:pt x="183" y="80"/>
                  </a:lnTo>
                  <a:lnTo>
                    <a:pt x="197" y="74"/>
                  </a:lnTo>
                  <a:lnTo>
                    <a:pt x="228" y="62"/>
                  </a:lnTo>
                  <a:lnTo>
                    <a:pt x="259" y="54"/>
                  </a:lnTo>
                  <a:lnTo>
                    <a:pt x="275" y="49"/>
                  </a:lnTo>
                  <a:lnTo>
                    <a:pt x="291" y="46"/>
                  </a:lnTo>
                  <a:lnTo>
                    <a:pt x="309" y="43"/>
                  </a:lnTo>
                  <a:lnTo>
                    <a:pt x="326" y="41"/>
                  </a:lnTo>
                  <a:lnTo>
                    <a:pt x="343" y="39"/>
                  </a:lnTo>
                  <a:lnTo>
                    <a:pt x="361" y="37"/>
                  </a:lnTo>
                  <a:lnTo>
                    <a:pt x="378" y="36"/>
                  </a:lnTo>
                  <a:lnTo>
                    <a:pt x="396" y="36"/>
                  </a:lnTo>
                  <a:lnTo>
                    <a:pt x="399" y="35"/>
                  </a:lnTo>
                  <a:lnTo>
                    <a:pt x="403" y="34"/>
                  </a:lnTo>
                  <a:lnTo>
                    <a:pt x="406" y="33"/>
                  </a:lnTo>
                  <a:lnTo>
                    <a:pt x="409" y="31"/>
                  </a:lnTo>
                  <a:lnTo>
                    <a:pt x="411" y="28"/>
                  </a:lnTo>
                  <a:lnTo>
                    <a:pt x="412" y="24"/>
                  </a:lnTo>
                  <a:lnTo>
                    <a:pt x="413" y="21"/>
                  </a:lnTo>
                  <a:lnTo>
                    <a:pt x="415" y="18"/>
                  </a:lnTo>
                  <a:lnTo>
                    <a:pt x="413" y="15"/>
                  </a:lnTo>
                  <a:lnTo>
                    <a:pt x="412" y="10"/>
                  </a:lnTo>
                  <a:lnTo>
                    <a:pt x="411" y="8"/>
                  </a:lnTo>
                  <a:lnTo>
                    <a:pt x="409" y="5"/>
                  </a:lnTo>
                  <a:lnTo>
                    <a:pt x="406" y="3"/>
                  </a:lnTo>
                  <a:lnTo>
                    <a:pt x="403" y="2"/>
                  </a:lnTo>
                  <a:lnTo>
                    <a:pt x="399" y="1"/>
                  </a:lnTo>
                  <a:lnTo>
                    <a:pt x="3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05"/>
            <p:cNvSpPr>
              <a:spLocks noEditPoints="1"/>
            </p:cNvSpPr>
            <p:nvPr/>
          </p:nvSpPr>
          <p:spPr bwMode="auto">
            <a:xfrm>
              <a:off x="2734468" y="4611290"/>
              <a:ext cx="457200" cy="400050"/>
            </a:xfrm>
            <a:custGeom>
              <a:avLst/>
              <a:gdLst>
                <a:gd name="T0" fmla="*/ 476 w 1152"/>
                <a:gd name="T1" fmla="*/ 784 h 1008"/>
                <a:gd name="T2" fmla="*/ 441 w 1152"/>
                <a:gd name="T3" fmla="*/ 788 h 1008"/>
                <a:gd name="T4" fmla="*/ 409 w 1152"/>
                <a:gd name="T5" fmla="*/ 810 h 1008"/>
                <a:gd name="T6" fmla="*/ 352 w 1152"/>
                <a:gd name="T7" fmla="*/ 864 h 1008"/>
                <a:gd name="T8" fmla="*/ 316 w 1152"/>
                <a:gd name="T9" fmla="*/ 850 h 1008"/>
                <a:gd name="T10" fmla="*/ 325 w 1152"/>
                <a:gd name="T11" fmla="*/ 792 h 1008"/>
                <a:gd name="T12" fmla="*/ 314 w 1152"/>
                <a:gd name="T13" fmla="*/ 752 h 1008"/>
                <a:gd name="T14" fmla="*/ 261 w 1152"/>
                <a:gd name="T15" fmla="*/ 712 h 1008"/>
                <a:gd name="T16" fmla="*/ 159 w 1152"/>
                <a:gd name="T17" fmla="*/ 633 h 1008"/>
                <a:gd name="T18" fmla="*/ 94 w 1152"/>
                <a:gd name="T19" fmla="*/ 537 h 1008"/>
                <a:gd name="T20" fmla="*/ 72 w 1152"/>
                <a:gd name="T21" fmla="*/ 432 h 1008"/>
                <a:gd name="T22" fmla="*/ 88 w 1152"/>
                <a:gd name="T23" fmla="*/ 342 h 1008"/>
                <a:gd name="T24" fmla="*/ 133 w 1152"/>
                <a:gd name="T25" fmla="*/ 261 h 1008"/>
                <a:gd name="T26" fmla="*/ 204 w 1152"/>
                <a:gd name="T27" fmla="*/ 190 h 1008"/>
                <a:gd name="T28" fmla="*/ 294 w 1152"/>
                <a:gd name="T29" fmla="*/ 133 h 1008"/>
                <a:gd name="T30" fmla="*/ 403 w 1152"/>
                <a:gd name="T31" fmla="*/ 93 h 1008"/>
                <a:gd name="T32" fmla="*/ 524 w 1152"/>
                <a:gd name="T33" fmla="*/ 74 h 1008"/>
                <a:gd name="T34" fmla="*/ 653 w 1152"/>
                <a:gd name="T35" fmla="*/ 76 h 1008"/>
                <a:gd name="T36" fmla="*/ 772 w 1152"/>
                <a:gd name="T37" fmla="*/ 100 h 1008"/>
                <a:gd name="T38" fmla="*/ 877 w 1152"/>
                <a:gd name="T39" fmla="*/ 144 h 1008"/>
                <a:gd name="T40" fmla="*/ 965 w 1152"/>
                <a:gd name="T41" fmla="*/ 203 h 1008"/>
                <a:gd name="T42" fmla="*/ 1030 w 1152"/>
                <a:gd name="T43" fmla="*/ 276 h 1008"/>
                <a:gd name="T44" fmla="*/ 1070 w 1152"/>
                <a:gd name="T45" fmla="*/ 359 h 1008"/>
                <a:gd name="T46" fmla="*/ 1079 w 1152"/>
                <a:gd name="T47" fmla="*/ 451 h 1008"/>
                <a:gd name="T48" fmla="*/ 1057 w 1152"/>
                <a:gd name="T49" fmla="*/ 539 h 1008"/>
                <a:gd name="T50" fmla="*/ 1007 w 1152"/>
                <a:gd name="T51" fmla="*/ 618 h 1008"/>
                <a:gd name="T52" fmla="*/ 933 w 1152"/>
                <a:gd name="T53" fmla="*/ 686 h 1008"/>
                <a:gd name="T54" fmla="*/ 838 w 1152"/>
                <a:gd name="T55" fmla="*/ 740 h 1008"/>
                <a:gd name="T56" fmla="*/ 725 w 1152"/>
                <a:gd name="T57" fmla="*/ 776 h 1008"/>
                <a:gd name="T58" fmla="*/ 602 w 1152"/>
                <a:gd name="T59" fmla="*/ 791 h 1008"/>
                <a:gd name="T60" fmla="*/ 489 w 1152"/>
                <a:gd name="T61" fmla="*/ 5 h 1008"/>
                <a:gd name="T62" fmla="*/ 352 w 1152"/>
                <a:gd name="T63" fmla="*/ 34 h 1008"/>
                <a:gd name="T64" fmla="*/ 232 w 1152"/>
                <a:gd name="T65" fmla="*/ 86 h 1008"/>
                <a:gd name="T66" fmla="*/ 131 w 1152"/>
                <a:gd name="T67" fmla="*/ 157 h 1008"/>
                <a:gd name="T68" fmla="*/ 57 w 1152"/>
                <a:gd name="T69" fmla="*/ 244 h 1008"/>
                <a:gd name="T70" fmla="*/ 11 w 1152"/>
                <a:gd name="T71" fmla="*/ 345 h 1008"/>
                <a:gd name="T72" fmla="*/ 0 w 1152"/>
                <a:gd name="T73" fmla="*/ 445 h 1008"/>
                <a:gd name="T74" fmla="*/ 10 w 1152"/>
                <a:gd name="T75" fmla="*/ 513 h 1008"/>
                <a:gd name="T76" fmla="*/ 53 w 1152"/>
                <a:gd name="T77" fmla="*/ 614 h 1008"/>
                <a:gd name="T78" fmla="*/ 148 w 1152"/>
                <a:gd name="T79" fmla="*/ 722 h 1008"/>
                <a:gd name="T80" fmla="*/ 252 w 1152"/>
                <a:gd name="T81" fmla="*/ 791 h 1008"/>
                <a:gd name="T82" fmla="*/ 245 w 1152"/>
                <a:gd name="T83" fmla="*/ 841 h 1008"/>
                <a:gd name="T84" fmla="*/ 192 w 1152"/>
                <a:gd name="T85" fmla="*/ 948 h 1008"/>
                <a:gd name="T86" fmla="*/ 181 w 1152"/>
                <a:gd name="T87" fmla="*/ 982 h 1008"/>
                <a:gd name="T88" fmla="*/ 200 w 1152"/>
                <a:gd name="T89" fmla="*/ 1005 h 1008"/>
                <a:gd name="T90" fmla="*/ 242 w 1152"/>
                <a:gd name="T91" fmla="*/ 1003 h 1008"/>
                <a:gd name="T92" fmla="*/ 342 w 1152"/>
                <a:gd name="T93" fmla="*/ 959 h 1008"/>
                <a:gd name="T94" fmla="*/ 421 w 1152"/>
                <a:gd name="T95" fmla="*/ 900 h 1008"/>
                <a:gd name="T96" fmla="*/ 520 w 1152"/>
                <a:gd name="T97" fmla="*/ 862 h 1008"/>
                <a:gd name="T98" fmla="*/ 664 w 1152"/>
                <a:gd name="T99" fmla="*/ 859 h 1008"/>
                <a:gd name="T100" fmla="*/ 800 w 1152"/>
                <a:gd name="T101" fmla="*/ 830 h 1008"/>
                <a:gd name="T102" fmla="*/ 921 w 1152"/>
                <a:gd name="T103" fmla="*/ 778 h 1008"/>
                <a:gd name="T104" fmla="*/ 1020 w 1152"/>
                <a:gd name="T105" fmla="*/ 707 h 1008"/>
                <a:gd name="T106" fmla="*/ 1096 w 1152"/>
                <a:gd name="T107" fmla="*/ 619 h 1008"/>
                <a:gd name="T108" fmla="*/ 1140 w 1152"/>
                <a:gd name="T109" fmla="*/ 519 h 1008"/>
                <a:gd name="T110" fmla="*/ 1151 w 1152"/>
                <a:gd name="T111" fmla="*/ 410 h 1008"/>
                <a:gd name="T112" fmla="*/ 1126 w 1152"/>
                <a:gd name="T113" fmla="*/ 304 h 1008"/>
                <a:gd name="T114" fmla="*/ 1069 w 1152"/>
                <a:gd name="T115" fmla="*/ 208 h 1008"/>
                <a:gd name="T116" fmla="*/ 983 w 1152"/>
                <a:gd name="T117" fmla="*/ 127 h 1008"/>
                <a:gd name="T118" fmla="*/ 874 w 1152"/>
                <a:gd name="T119" fmla="*/ 62 h 1008"/>
                <a:gd name="T120" fmla="*/ 747 w 1152"/>
                <a:gd name="T121" fmla="*/ 20 h 1008"/>
                <a:gd name="T122" fmla="*/ 605 w 1152"/>
                <a:gd name="T123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2" h="1008">
                  <a:moveTo>
                    <a:pt x="576" y="792"/>
                  </a:moveTo>
                  <a:lnTo>
                    <a:pt x="551" y="791"/>
                  </a:lnTo>
                  <a:lnTo>
                    <a:pt x="526" y="790"/>
                  </a:lnTo>
                  <a:lnTo>
                    <a:pt x="501" y="788"/>
                  </a:lnTo>
                  <a:lnTo>
                    <a:pt x="476" y="784"/>
                  </a:lnTo>
                  <a:lnTo>
                    <a:pt x="470" y="783"/>
                  </a:lnTo>
                  <a:lnTo>
                    <a:pt x="465" y="783"/>
                  </a:lnTo>
                  <a:lnTo>
                    <a:pt x="457" y="784"/>
                  </a:lnTo>
                  <a:lnTo>
                    <a:pt x="449" y="786"/>
                  </a:lnTo>
                  <a:lnTo>
                    <a:pt x="441" y="788"/>
                  </a:lnTo>
                  <a:lnTo>
                    <a:pt x="435" y="791"/>
                  </a:lnTo>
                  <a:lnTo>
                    <a:pt x="427" y="794"/>
                  </a:lnTo>
                  <a:lnTo>
                    <a:pt x="421" y="798"/>
                  </a:lnTo>
                  <a:lnTo>
                    <a:pt x="415" y="804"/>
                  </a:lnTo>
                  <a:lnTo>
                    <a:pt x="409" y="810"/>
                  </a:lnTo>
                  <a:lnTo>
                    <a:pt x="402" y="818"/>
                  </a:lnTo>
                  <a:lnTo>
                    <a:pt x="393" y="828"/>
                  </a:lnTo>
                  <a:lnTo>
                    <a:pt x="381" y="840"/>
                  </a:lnTo>
                  <a:lnTo>
                    <a:pt x="368" y="851"/>
                  </a:lnTo>
                  <a:lnTo>
                    <a:pt x="352" y="864"/>
                  </a:lnTo>
                  <a:lnTo>
                    <a:pt x="335" y="876"/>
                  </a:lnTo>
                  <a:lnTo>
                    <a:pt x="317" y="889"/>
                  </a:lnTo>
                  <a:lnTo>
                    <a:pt x="299" y="901"/>
                  </a:lnTo>
                  <a:lnTo>
                    <a:pt x="308" y="876"/>
                  </a:lnTo>
                  <a:lnTo>
                    <a:pt x="316" y="850"/>
                  </a:lnTo>
                  <a:lnTo>
                    <a:pt x="319" y="837"/>
                  </a:lnTo>
                  <a:lnTo>
                    <a:pt x="321" y="823"/>
                  </a:lnTo>
                  <a:lnTo>
                    <a:pt x="323" y="809"/>
                  </a:lnTo>
                  <a:lnTo>
                    <a:pt x="323" y="796"/>
                  </a:lnTo>
                  <a:lnTo>
                    <a:pt x="325" y="792"/>
                  </a:lnTo>
                  <a:lnTo>
                    <a:pt x="325" y="789"/>
                  </a:lnTo>
                  <a:lnTo>
                    <a:pt x="323" y="779"/>
                  </a:lnTo>
                  <a:lnTo>
                    <a:pt x="321" y="769"/>
                  </a:lnTo>
                  <a:lnTo>
                    <a:pt x="318" y="761"/>
                  </a:lnTo>
                  <a:lnTo>
                    <a:pt x="314" y="752"/>
                  </a:lnTo>
                  <a:lnTo>
                    <a:pt x="308" y="743"/>
                  </a:lnTo>
                  <a:lnTo>
                    <a:pt x="302" y="737"/>
                  </a:lnTo>
                  <a:lnTo>
                    <a:pt x="293" y="730"/>
                  </a:lnTo>
                  <a:lnTo>
                    <a:pt x="285" y="725"/>
                  </a:lnTo>
                  <a:lnTo>
                    <a:pt x="261" y="712"/>
                  </a:lnTo>
                  <a:lnTo>
                    <a:pt x="238" y="698"/>
                  </a:lnTo>
                  <a:lnTo>
                    <a:pt x="215" y="683"/>
                  </a:lnTo>
                  <a:lnTo>
                    <a:pt x="196" y="667"/>
                  </a:lnTo>
                  <a:lnTo>
                    <a:pt x="177" y="651"/>
                  </a:lnTo>
                  <a:lnTo>
                    <a:pt x="159" y="633"/>
                  </a:lnTo>
                  <a:lnTo>
                    <a:pt x="143" y="615"/>
                  </a:lnTo>
                  <a:lnTo>
                    <a:pt x="129" y="597"/>
                  </a:lnTo>
                  <a:lnTo>
                    <a:pt x="116" y="577"/>
                  </a:lnTo>
                  <a:lnTo>
                    <a:pt x="104" y="558"/>
                  </a:lnTo>
                  <a:lnTo>
                    <a:pt x="94" y="537"/>
                  </a:lnTo>
                  <a:lnTo>
                    <a:pt x="87" y="517"/>
                  </a:lnTo>
                  <a:lnTo>
                    <a:pt x="80" y="496"/>
                  </a:lnTo>
                  <a:lnTo>
                    <a:pt x="76" y="474"/>
                  </a:lnTo>
                  <a:lnTo>
                    <a:pt x="73" y="454"/>
                  </a:lnTo>
                  <a:lnTo>
                    <a:pt x="72" y="432"/>
                  </a:lnTo>
                  <a:lnTo>
                    <a:pt x="73" y="413"/>
                  </a:lnTo>
                  <a:lnTo>
                    <a:pt x="75" y="396"/>
                  </a:lnTo>
                  <a:lnTo>
                    <a:pt x="78" y="377"/>
                  </a:lnTo>
                  <a:lnTo>
                    <a:pt x="83" y="359"/>
                  </a:lnTo>
                  <a:lnTo>
                    <a:pt x="88" y="342"/>
                  </a:lnTo>
                  <a:lnTo>
                    <a:pt x="94" y="325"/>
                  </a:lnTo>
                  <a:lnTo>
                    <a:pt x="103" y="308"/>
                  </a:lnTo>
                  <a:lnTo>
                    <a:pt x="112" y="292"/>
                  </a:lnTo>
                  <a:lnTo>
                    <a:pt x="121" y="276"/>
                  </a:lnTo>
                  <a:lnTo>
                    <a:pt x="133" y="261"/>
                  </a:lnTo>
                  <a:lnTo>
                    <a:pt x="145" y="246"/>
                  </a:lnTo>
                  <a:lnTo>
                    <a:pt x="158" y="230"/>
                  </a:lnTo>
                  <a:lnTo>
                    <a:pt x="172" y="216"/>
                  </a:lnTo>
                  <a:lnTo>
                    <a:pt x="187" y="203"/>
                  </a:lnTo>
                  <a:lnTo>
                    <a:pt x="204" y="190"/>
                  </a:lnTo>
                  <a:lnTo>
                    <a:pt x="220" y="177"/>
                  </a:lnTo>
                  <a:lnTo>
                    <a:pt x="237" y="166"/>
                  </a:lnTo>
                  <a:lnTo>
                    <a:pt x="255" y="154"/>
                  </a:lnTo>
                  <a:lnTo>
                    <a:pt x="275" y="144"/>
                  </a:lnTo>
                  <a:lnTo>
                    <a:pt x="294" y="133"/>
                  </a:lnTo>
                  <a:lnTo>
                    <a:pt x="315" y="125"/>
                  </a:lnTo>
                  <a:lnTo>
                    <a:pt x="336" y="116"/>
                  </a:lnTo>
                  <a:lnTo>
                    <a:pt x="358" y="107"/>
                  </a:lnTo>
                  <a:lnTo>
                    <a:pt x="380" y="100"/>
                  </a:lnTo>
                  <a:lnTo>
                    <a:pt x="403" y="93"/>
                  </a:lnTo>
                  <a:lnTo>
                    <a:pt x="426" y="88"/>
                  </a:lnTo>
                  <a:lnTo>
                    <a:pt x="450" y="84"/>
                  </a:lnTo>
                  <a:lnTo>
                    <a:pt x="475" y="79"/>
                  </a:lnTo>
                  <a:lnTo>
                    <a:pt x="499" y="76"/>
                  </a:lnTo>
                  <a:lnTo>
                    <a:pt x="524" y="74"/>
                  </a:lnTo>
                  <a:lnTo>
                    <a:pt x="550" y="73"/>
                  </a:lnTo>
                  <a:lnTo>
                    <a:pt x="576" y="72"/>
                  </a:lnTo>
                  <a:lnTo>
                    <a:pt x="602" y="73"/>
                  </a:lnTo>
                  <a:lnTo>
                    <a:pt x="628" y="74"/>
                  </a:lnTo>
                  <a:lnTo>
                    <a:pt x="653" y="76"/>
                  </a:lnTo>
                  <a:lnTo>
                    <a:pt x="678" y="79"/>
                  </a:lnTo>
                  <a:lnTo>
                    <a:pt x="701" y="84"/>
                  </a:lnTo>
                  <a:lnTo>
                    <a:pt x="725" y="88"/>
                  </a:lnTo>
                  <a:lnTo>
                    <a:pt x="749" y="93"/>
                  </a:lnTo>
                  <a:lnTo>
                    <a:pt x="772" y="100"/>
                  </a:lnTo>
                  <a:lnTo>
                    <a:pt x="794" y="107"/>
                  </a:lnTo>
                  <a:lnTo>
                    <a:pt x="816" y="116"/>
                  </a:lnTo>
                  <a:lnTo>
                    <a:pt x="838" y="125"/>
                  </a:lnTo>
                  <a:lnTo>
                    <a:pt x="858" y="133"/>
                  </a:lnTo>
                  <a:lnTo>
                    <a:pt x="877" y="144"/>
                  </a:lnTo>
                  <a:lnTo>
                    <a:pt x="897" y="154"/>
                  </a:lnTo>
                  <a:lnTo>
                    <a:pt x="914" y="166"/>
                  </a:lnTo>
                  <a:lnTo>
                    <a:pt x="933" y="177"/>
                  </a:lnTo>
                  <a:lnTo>
                    <a:pt x="949" y="190"/>
                  </a:lnTo>
                  <a:lnTo>
                    <a:pt x="965" y="203"/>
                  </a:lnTo>
                  <a:lnTo>
                    <a:pt x="980" y="216"/>
                  </a:lnTo>
                  <a:lnTo>
                    <a:pt x="994" y="230"/>
                  </a:lnTo>
                  <a:lnTo>
                    <a:pt x="1007" y="246"/>
                  </a:lnTo>
                  <a:lnTo>
                    <a:pt x="1019" y="261"/>
                  </a:lnTo>
                  <a:lnTo>
                    <a:pt x="1030" y="276"/>
                  </a:lnTo>
                  <a:lnTo>
                    <a:pt x="1041" y="292"/>
                  </a:lnTo>
                  <a:lnTo>
                    <a:pt x="1049" y="308"/>
                  </a:lnTo>
                  <a:lnTo>
                    <a:pt x="1057" y="325"/>
                  </a:lnTo>
                  <a:lnTo>
                    <a:pt x="1064" y="342"/>
                  </a:lnTo>
                  <a:lnTo>
                    <a:pt x="1070" y="359"/>
                  </a:lnTo>
                  <a:lnTo>
                    <a:pt x="1074" y="377"/>
                  </a:lnTo>
                  <a:lnTo>
                    <a:pt x="1077" y="396"/>
                  </a:lnTo>
                  <a:lnTo>
                    <a:pt x="1079" y="413"/>
                  </a:lnTo>
                  <a:lnTo>
                    <a:pt x="1081" y="432"/>
                  </a:lnTo>
                  <a:lnTo>
                    <a:pt x="1079" y="451"/>
                  </a:lnTo>
                  <a:lnTo>
                    <a:pt x="1077" y="469"/>
                  </a:lnTo>
                  <a:lnTo>
                    <a:pt x="1074" y="486"/>
                  </a:lnTo>
                  <a:lnTo>
                    <a:pt x="1070" y="505"/>
                  </a:lnTo>
                  <a:lnTo>
                    <a:pt x="1064" y="522"/>
                  </a:lnTo>
                  <a:lnTo>
                    <a:pt x="1057" y="539"/>
                  </a:lnTo>
                  <a:lnTo>
                    <a:pt x="1049" y="555"/>
                  </a:lnTo>
                  <a:lnTo>
                    <a:pt x="1041" y="572"/>
                  </a:lnTo>
                  <a:lnTo>
                    <a:pt x="1030" y="588"/>
                  </a:lnTo>
                  <a:lnTo>
                    <a:pt x="1019" y="603"/>
                  </a:lnTo>
                  <a:lnTo>
                    <a:pt x="1007" y="618"/>
                  </a:lnTo>
                  <a:lnTo>
                    <a:pt x="994" y="633"/>
                  </a:lnTo>
                  <a:lnTo>
                    <a:pt x="980" y="647"/>
                  </a:lnTo>
                  <a:lnTo>
                    <a:pt x="965" y="660"/>
                  </a:lnTo>
                  <a:lnTo>
                    <a:pt x="949" y="674"/>
                  </a:lnTo>
                  <a:lnTo>
                    <a:pt x="933" y="686"/>
                  </a:lnTo>
                  <a:lnTo>
                    <a:pt x="914" y="698"/>
                  </a:lnTo>
                  <a:lnTo>
                    <a:pt x="897" y="710"/>
                  </a:lnTo>
                  <a:lnTo>
                    <a:pt x="877" y="721"/>
                  </a:lnTo>
                  <a:lnTo>
                    <a:pt x="858" y="730"/>
                  </a:lnTo>
                  <a:lnTo>
                    <a:pt x="838" y="740"/>
                  </a:lnTo>
                  <a:lnTo>
                    <a:pt x="816" y="749"/>
                  </a:lnTo>
                  <a:lnTo>
                    <a:pt x="794" y="756"/>
                  </a:lnTo>
                  <a:lnTo>
                    <a:pt x="772" y="764"/>
                  </a:lnTo>
                  <a:lnTo>
                    <a:pt x="749" y="770"/>
                  </a:lnTo>
                  <a:lnTo>
                    <a:pt x="725" y="776"/>
                  </a:lnTo>
                  <a:lnTo>
                    <a:pt x="701" y="780"/>
                  </a:lnTo>
                  <a:lnTo>
                    <a:pt x="678" y="784"/>
                  </a:lnTo>
                  <a:lnTo>
                    <a:pt x="653" y="788"/>
                  </a:lnTo>
                  <a:lnTo>
                    <a:pt x="628" y="790"/>
                  </a:lnTo>
                  <a:lnTo>
                    <a:pt x="602" y="791"/>
                  </a:lnTo>
                  <a:lnTo>
                    <a:pt x="576" y="792"/>
                  </a:lnTo>
                  <a:close/>
                  <a:moveTo>
                    <a:pt x="576" y="0"/>
                  </a:moveTo>
                  <a:lnTo>
                    <a:pt x="546" y="0"/>
                  </a:lnTo>
                  <a:lnTo>
                    <a:pt x="517" y="3"/>
                  </a:lnTo>
                  <a:lnTo>
                    <a:pt x="489" y="5"/>
                  </a:lnTo>
                  <a:lnTo>
                    <a:pt x="460" y="9"/>
                  </a:lnTo>
                  <a:lnTo>
                    <a:pt x="433" y="13"/>
                  </a:lnTo>
                  <a:lnTo>
                    <a:pt x="404" y="20"/>
                  </a:lnTo>
                  <a:lnTo>
                    <a:pt x="377" y="26"/>
                  </a:lnTo>
                  <a:lnTo>
                    <a:pt x="352" y="34"/>
                  </a:lnTo>
                  <a:lnTo>
                    <a:pt x="327" y="42"/>
                  </a:lnTo>
                  <a:lnTo>
                    <a:pt x="302" y="52"/>
                  </a:lnTo>
                  <a:lnTo>
                    <a:pt x="277" y="62"/>
                  </a:lnTo>
                  <a:lnTo>
                    <a:pt x="254" y="74"/>
                  </a:lnTo>
                  <a:lnTo>
                    <a:pt x="232" y="86"/>
                  </a:lnTo>
                  <a:lnTo>
                    <a:pt x="210" y="99"/>
                  </a:lnTo>
                  <a:lnTo>
                    <a:pt x="188" y="112"/>
                  </a:lnTo>
                  <a:lnTo>
                    <a:pt x="169" y="127"/>
                  </a:lnTo>
                  <a:lnTo>
                    <a:pt x="150" y="142"/>
                  </a:lnTo>
                  <a:lnTo>
                    <a:pt x="131" y="157"/>
                  </a:lnTo>
                  <a:lnTo>
                    <a:pt x="114" y="173"/>
                  </a:lnTo>
                  <a:lnTo>
                    <a:pt x="99" y="190"/>
                  </a:lnTo>
                  <a:lnTo>
                    <a:pt x="84" y="208"/>
                  </a:lnTo>
                  <a:lnTo>
                    <a:pt x="70" y="226"/>
                  </a:lnTo>
                  <a:lnTo>
                    <a:pt x="57" y="244"/>
                  </a:lnTo>
                  <a:lnTo>
                    <a:pt x="45" y="264"/>
                  </a:lnTo>
                  <a:lnTo>
                    <a:pt x="35" y="283"/>
                  </a:lnTo>
                  <a:lnTo>
                    <a:pt x="26" y="304"/>
                  </a:lnTo>
                  <a:lnTo>
                    <a:pt x="18" y="324"/>
                  </a:lnTo>
                  <a:lnTo>
                    <a:pt x="11" y="345"/>
                  </a:lnTo>
                  <a:lnTo>
                    <a:pt x="7" y="366"/>
                  </a:lnTo>
                  <a:lnTo>
                    <a:pt x="3" y="388"/>
                  </a:lnTo>
                  <a:lnTo>
                    <a:pt x="0" y="410"/>
                  </a:lnTo>
                  <a:lnTo>
                    <a:pt x="0" y="432"/>
                  </a:lnTo>
                  <a:lnTo>
                    <a:pt x="0" y="445"/>
                  </a:lnTo>
                  <a:lnTo>
                    <a:pt x="2" y="459"/>
                  </a:lnTo>
                  <a:lnTo>
                    <a:pt x="3" y="473"/>
                  </a:lnTo>
                  <a:lnTo>
                    <a:pt x="5" y="486"/>
                  </a:lnTo>
                  <a:lnTo>
                    <a:pt x="7" y="500"/>
                  </a:lnTo>
                  <a:lnTo>
                    <a:pt x="10" y="513"/>
                  </a:lnTo>
                  <a:lnTo>
                    <a:pt x="13" y="526"/>
                  </a:lnTo>
                  <a:lnTo>
                    <a:pt x="18" y="539"/>
                  </a:lnTo>
                  <a:lnTo>
                    <a:pt x="27" y="565"/>
                  </a:lnTo>
                  <a:lnTo>
                    <a:pt x="39" y="590"/>
                  </a:lnTo>
                  <a:lnTo>
                    <a:pt x="53" y="614"/>
                  </a:lnTo>
                  <a:lnTo>
                    <a:pt x="69" y="638"/>
                  </a:lnTo>
                  <a:lnTo>
                    <a:pt x="87" y="659"/>
                  </a:lnTo>
                  <a:lnTo>
                    <a:pt x="105" y="681"/>
                  </a:lnTo>
                  <a:lnTo>
                    <a:pt x="126" y="701"/>
                  </a:lnTo>
                  <a:lnTo>
                    <a:pt x="148" y="722"/>
                  </a:lnTo>
                  <a:lnTo>
                    <a:pt x="172" y="740"/>
                  </a:lnTo>
                  <a:lnTo>
                    <a:pt x="198" y="757"/>
                  </a:lnTo>
                  <a:lnTo>
                    <a:pt x="224" y="774"/>
                  </a:lnTo>
                  <a:lnTo>
                    <a:pt x="252" y="789"/>
                  </a:lnTo>
                  <a:lnTo>
                    <a:pt x="252" y="791"/>
                  </a:lnTo>
                  <a:lnTo>
                    <a:pt x="252" y="792"/>
                  </a:lnTo>
                  <a:lnTo>
                    <a:pt x="251" y="804"/>
                  </a:lnTo>
                  <a:lnTo>
                    <a:pt x="250" y="816"/>
                  </a:lnTo>
                  <a:lnTo>
                    <a:pt x="248" y="829"/>
                  </a:lnTo>
                  <a:lnTo>
                    <a:pt x="245" y="841"/>
                  </a:lnTo>
                  <a:lnTo>
                    <a:pt x="236" y="864"/>
                  </a:lnTo>
                  <a:lnTo>
                    <a:pt x="225" y="888"/>
                  </a:lnTo>
                  <a:lnTo>
                    <a:pt x="214" y="910"/>
                  </a:lnTo>
                  <a:lnTo>
                    <a:pt x="202" y="929"/>
                  </a:lnTo>
                  <a:lnTo>
                    <a:pt x="192" y="948"/>
                  </a:lnTo>
                  <a:lnTo>
                    <a:pt x="183" y="963"/>
                  </a:lnTo>
                  <a:lnTo>
                    <a:pt x="183" y="963"/>
                  </a:lnTo>
                  <a:lnTo>
                    <a:pt x="181" y="968"/>
                  </a:lnTo>
                  <a:lnTo>
                    <a:pt x="180" y="976"/>
                  </a:lnTo>
                  <a:lnTo>
                    <a:pt x="181" y="982"/>
                  </a:lnTo>
                  <a:lnTo>
                    <a:pt x="183" y="987"/>
                  </a:lnTo>
                  <a:lnTo>
                    <a:pt x="185" y="994"/>
                  </a:lnTo>
                  <a:lnTo>
                    <a:pt x="189" y="998"/>
                  </a:lnTo>
                  <a:lnTo>
                    <a:pt x="195" y="1003"/>
                  </a:lnTo>
                  <a:lnTo>
                    <a:pt x="200" y="1005"/>
                  </a:lnTo>
                  <a:lnTo>
                    <a:pt x="206" y="1007"/>
                  </a:lnTo>
                  <a:lnTo>
                    <a:pt x="212" y="1008"/>
                  </a:lnTo>
                  <a:lnTo>
                    <a:pt x="219" y="1008"/>
                  </a:lnTo>
                  <a:lnTo>
                    <a:pt x="222" y="1007"/>
                  </a:lnTo>
                  <a:lnTo>
                    <a:pt x="242" y="1003"/>
                  </a:lnTo>
                  <a:lnTo>
                    <a:pt x="264" y="997"/>
                  </a:lnTo>
                  <a:lnTo>
                    <a:pt x="283" y="990"/>
                  </a:lnTo>
                  <a:lnTo>
                    <a:pt x="304" y="980"/>
                  </a:lnTo>
                  <a:lnTo>
                    <a:pt x="323" y="970"/>
                  </a:lnTo>
                  <a:lnTo>
                    <a:pt x="342" y="959"/>
                  </a:lnTo>
                  <a:lnTo>
                    <a:pt x="359" y="948"/>
                  </a:lnTo>
                  <a:lnTo>
                    <a:pt x="376" y="936"/>
                  </a:lnTo>
                  <a:lnTo>
                    <a:pt x="393" y="924"/>
                  </a:lnTo>
                  <a:lnTo>
                    <a:pt x="407" y="912"/>
                  </a:lnTo>
                  <a:lnTo>
                    <a:pt x="421" y="900"/>
                  </a:lnTo>
                  <a:lnTo>
                    <a:pt x="433" y="889"/>
                  </a:lnTo>
                  <a:lnTo>
                    <a:pt x="452" y="870"/>
                  </a:lnTo>
                  <a:lnTo>
                    <a:pt x="465" y="856"/>
                  </a:lnTo>
                  <a:lnTo>
                    <a:pt x="492" y="859"/>
                  </a:lnTo>
                  <a:lnTo>
                    <a:pt x="520" y="862"/>
                  </a:lnTo>
                  <a:lnTo>
                    <a:pt x="548" y="863"/>
                  </a:lnTo>
                  <a:lnTo>
                    <a:pt x="576" y="864"/>
                  </a:lnTo>
                  <a:lnTo>
                    <a:pt x="605" y="863"/>
                  </a:lnTo>
                  <a:lnTo>
                    <a:pt x="634" y="861"/>
                  </a:lnTo>
                  <a:lnTo>
                    <a:pt x="664" y="859"/>
                  </a:lnTo>
                  <a:lnTo>
                    <a:pt x="692" y="855"/>
                  </a:lnTo>
                  <a:lnTo>
                    <a:pt x="720" y="850"/>
                  </a:lnTo>
                  <a:lnTo>
                    <a:pt x="747" y="845"/>
                  </a:lnTo>
                  <a:lnTo>
                    <a:pt x="774" y="837"/>
                  </a:lnTo>
                  <a:lnTo>
                    <a:pt x="800" y="830"/>
                  </a:lnTo>
                  <a:lnTo>
                    <a:pt x="826" y="821"/>
                  </a:lnTo>
                  <a:lnTo>
                    <a:pt x="850" y="811"/>
                  </a:lnTo>
                  <a:lnTo>
                    <a:pt x="874" y="802"/>
                  </a:lnTo>
                  <a:lnTo>
                    <a:pt x="898" y="790"/>
                  </a:lnTo>
                  <a:lnTo>
                    <a:pt x="921" y="778"/>
                  </a:lnTo>
                  <a:lnTo>
                    <a:pt x="942" y="765"/>
                  </a:lnTo>
                  <a:lnTo>
                    <a:pt x="963" y="752"/>
                  </a:lnTo>
                  <a:lnTo>
                    <a:pt x="983" y="737"/>
                  </a:lnTo>
                  <a:lnTo>
                    <a:pt x="1003" y="722"/>
                  </a:lnTo>
                  <a:lnTo>
                    <a:pt x="1020" y="707"/>
                  </a:lnTo>
                  <a:lnTo>
                    <a:pt x="1037" y="690"/>
                  </a:lnTo>
                  <a:lnTo>
                    <a:pt x="1054" y="673"/>
                  </a:lnTo>
                  <a:lnTo>
                    <a:pt x="1069" y="656"/>
                  </a:lnTo>
                  <a:lnTo>
                    <a:pt x="1083" y="638"/>
                  </a:lnTo>
                  <a:lnTo>
                    <a:pt x="1096" y="619"/>
                  </a:lnTo>
                  <a:lnTo>
                    <a:pt x="1106" y="600"/>
                  </a:lnTo>
                  <a:lnTo>
                    <a:pt x="1117" y="580"/>
                  </a:lnTo>
                  <a:lnTo>
                    <a:pt x="1126" y="560"/>
                  </a:lnTo>
                  <a:lnTo>
                    <a:pt x="1133" y="540"/>
                  </a:lnTo>
                  <a:lnTo>
                    <a:pt x="1140" y="519"/>
                  </a:lnTo>
                  <a:lnTo>
                    <a:pt x="1145" y="497"/>
                  </a:lnTo>
                  <a:lnTo>
                    <a:pt x="1149" y="476"/>
                  </a:lnTo>
                  <a:lnTo>
                    <a:pt x="1151" y="454"/>
                  </a:lnTo>
                  <a:lnTo>
                    <a:pt x="1152" y="432"/>
                  </a:lnTo>
                  <a:lnTo>
                    <a:pt x="1151" y="410"/>
                  </a:lnTo>
                  <a:lnTo>
                    <a:pt x="1149" y="388"/>
                  </a:lnTo>
                  <a:lnTo>
                    <a:pt x="1145" y="366"/>
                  </a:lnTo>
                  <a:lnTo>
                    <a:pt x="1140" y="345"/>
                  </a:lnTo>
                  <a:lnTo>
                    <a:pt x="1133" y="324"/>
                  </a:lnTo>
                  <a:lnTo>
                    <a:pt x="1126" y="304"/>
                  </a:lnTo>
                  <a:lnTo>
                    <a:pt x="1117" y="283"/>
                  </a:lnTo>
                  <a:lnTo>
                    <a:pt x="1106" y="264"/>
                  </a:lnTo>
                  <a:lnTo>
                    <a:pt x="1096" y="244"/>
                  </a:lnTo>
                  <a:lnTo>
                    <a:pt x="1083" y="226"/>
                  </a:lnTo>
                  <a:lnTo>
                    <a:pt x="1069" y="208"/>
                  </a:lnTo>
                  <a:lnTo>
                    <a:pt x="1054" y="190"/>
                  </a:lnTo>
                  <a:lnTo>
                    <a:pt x="1037" y="173"/>
                  </a:lnTo>
                  <a:lnTo>
                    <a:pt x="1020" y="157"/>
                  </a:lnTo>
                  <a:lnTo>
                    <a:pt x="1003" y="142"/>
                  </a:lnTo>
                  <a:lnTo>
                    <a:pt x="983" y="127"/>
                  </a:lnTo>
                  <a:lnTo>
                    <a:pt x="963" y="112"/>
                  </a:lnTo>
                  <a:lnTo>
                    <a:pt x="942" y="99"/>
                  </a:lnTo>
                  <a:lnTo>
                    <a:pt x="921" y="86"/>
                  </a:lnTo>
                  <a:lnTo>
                    <a:pt x="898" y="74"/>
                  </a:lnTo>
                  <a:lnTo>
                    <a:pt x="874" y="62"/>
                  </a:lnTo>
                  <a:lnTo>
                    <a:pt x="850" y="52"/>
                  </a:lnTo>
                  <a:lnTo>
                    <a:pt x="826" y="42"/>
                  </a:lnTo>
                  <a:lnTo>
                    <a:pt x="800" y="34"/>
                  </a:lnTo>
                  <a:lnTo>
                    <a:pt x="774" y="26"/>
                  </a:lnTo>
                  <a:lnTo>
                    <a:pt x="747" y="20"/>
                  </a:lnTo>
                  <a:lnTo>
                    <a:pt x="720" y="13"/>
                  </a:lnTo>
                  <a:lnTo>
                    <a:pt x="692" y="9"/>
                  </a:lnTo>
                  <a:lnTo>
                    <a:pt x="664" y="5"/>
                  </a:lnTo>
                  <a:lnTo>
                    <a:pt x="634" y="3"/>
                  </a:lnTo>
                  <a:lnTo>
                    <a:pt x="605" y="0"/>
                  </a:ln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9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423">
        <p14:prism isInverted="1"/>
      </p:transition>
    </mc:Choice>
    <mc:Fallback xmlns="">
      <p:transition spd="slow" advTm="842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530" y="2637640"/>
            <a:ext cx="24459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Liceo </a:t>
            </a:r>
            <a:br>
              <a:rPr lang="it-IT" dirty="0"/>
            </a:br>
            <a:r>
              <a:rPr lang="it-IT" dirty="0"/>
              <a:t>Economico Sociale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859110" y="170961"/>
          <a:ext cx="8680367" cy="6131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5366">
                <a:tc>
                  <a:txBody>
                    <a:bodyPr/>
                    <a:lstStyle/>
                    <a:p>
                      <a:pPr lvl="0" algn="ctr"/>
                      <a:endParaRPr lang="it-IT" sz="1400" dirty="0">
                        <a:latin typeface="+mj-lt"/>
                      </a:endParaRPr>
                    </a:p>
                    <a:p>
                      <a:pPr lvl="0" algn="ctr"/>
                      <a:r>
                        <a:rPr lang="it-IT" sz="1800" dirty="0">
                          <a:latin typeface="+mj-lt"/>
                        </a:rPr>
                        <a:t>Materia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+mj-lt"/>
                        </a:rPr>
                        <a:t>I</a:t>
                      </a:r>
                      <a:r>
                        <a:rPr lang="it-IT" baseline="0" dirty="0">
                          <a:latin typeface="+mj-lt"/>
                        </a:rPr>
                        <a:t>I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+mj-lt"/>
                        </a:rPr>
                        <a:t>I</a:t>
                      </a:r>
                      <a:r>
                        <a:rPr lang="it-IT" baseline="0" dirty="0">
                          <a:latin typeface="+mj-lt"/>
                        </a:rPr>
                        <a:t>II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Lingua e letteratura italiana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e Geografia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Scienze Umane*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Diritto ed Economia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Lingua e cultura straniera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Lingua e cultura straniera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 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(1C)</a:t>
                      </a:r>
                      <a:endParaRPr lang="it-IT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 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(1C)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 </a:t>
                      </a:r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(1C)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Matematica**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Scienze Naturali***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Storia</a:t>
                      </a:r>
                      <a:r>
                        <a:rPr lang="it-IT" sz="1400" baseline="0" dirty="0">
                          <a:latin typeface="+mj-lt"/>
                        </a:rPr>
                        <a:t> dell’arte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Scienze motorie</a:t>
                      </a:r>
                      <a:r>
                        <a:rPr lang="it-IT" sz="1400" baseline="0" dirty="0">
                          <a:latin typeface="+mj-lt"/>
                        </a:rPr>
                        <a:t> e sportive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+mj-lt"/>
                        </a:rPr>
                        <a:t>Religione</a:t>
                      </a:r>
                      <a:r>
                        <a:rPr lang="it-IT" sz="1400" b="0" baseline="0" dirty="0">
                          <a:latin typeface="+mj-lt"/>
                        </a:rPr>
                        <a:t> cattolica o attività alternativa</a:t>
                      </a:r>
                      <a:endParaRPr lang="it-IT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+mj-lt"/>
                        </a:rPr>
                        <a:t>ORE SETTIMANALI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452851" y="6385118"/>
            <a:ext cx="2884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**</a:t>
            </a:r>
            <a:r>
              <a:rPr lang="it-IT" sz="1400" dirty="0"/>
              <a:t>con elementi informatica al biennio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90461" y="6385119"/>
            <a:ext cx="396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*</a:t>
            </a:r>
            <a:r>
              <a:rPr lang="it-IT" sz="1400" dirty="0"/>
              <a:t>Antropologia, Metodologia della ricerca, Psicologia e Sociologia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731880" y="6385121"/>
            <a:ext cx="3219722" cy="3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***</a:t>
            </a:r>
            <a:r>
              <a:rPr lang="it-IT" sz="1400" dirty="0"/>
              <a:t>Biologia, Chimica, Scienze della terra</a:t>
            </a:r>
          </a:p>
        </p:txBody>
      </p:sp>
    </p:spTree>
    <p:extLst>
      <p:ext uri="{BB962C8B-B14F-4D97-AF65-F5344CB8AC3E}">
        <p14:creationId xmlns:p14="http://schemas.microsoft.com/office/powerpoint/2010/main" val="2486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7"/>
    </mc:Choice>
    <mc:Fallback xmlns="">
      <p:transition spd="slow" advTm="1577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502752" y="887507"/>
            <a:ext cx="90791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Liceo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Economico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Sociale</a:t>
            </a: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2752" y="2390154"/>
            <a:ext cx="32221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ll Liceo Economico Sociale fornisce allo studente competenze avanzate negli studi afferenti alle </a:t>
            </a:r>
            <a:r>
              <a:rPr lang="it-IT" sz="1400" b="1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scienze umane, giuridiche, economiche e sociali</a:t>
            </a: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, utili a comprendere le dinamiche proprie della </a:t>
            </a:r>
            <a:r>
              <a:rPr lang="it-IT" sz="1400" b="1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realtà economica e sociale </a:t>
            </a: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con particolare riferimento al </a:t>
            </a:r>
            <a:r>
              <a:rPr lang="it-IT" sz="1400" b="1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mondo del lavoro </a:t>
            </a: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 dell’</a:t>
            </a:r>
            <a:r>
              <a:rPr lang="it-IT" sz="1400" b="1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impresa</a:t>
            </a:r>
            <a:r>
              <a:rPr lang="it-IT" sz="1400" b="1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.  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14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361477" y="3532072"/>
            <a:ext cx="303636" cy="304603"/>
            <a:chOff x="3958387" y="3000660"/>
            <a:chExt cx="577857" cy="579697"/>
          </a:xfrm>
        </p:grpSpPr>
        <p:sp>
          <p:nvSpPr>
            <p:cNvPr id="65" name="Oval 64"/>
            <p:cNvSpPr/>
            <p:nvPr/>
          </p:nvSpPr>
          <p:spPr bwMode="auto">
            <a:xfrm>
              <a:off x="3958387" y="3000660"/>
              <a:ext cx="577857" cy="57969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8900000">
              <a:off x="4087523" y="3122867"/>
              <a:ext cx="401154" cy="193062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4866527" y="3575850"/>
            <a:ext cx="2932853" cy="363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 defTabSz="913924">
              <a:spcBef>
                <a:spcPct val="0"/>
              </a:spcBef>
            </a:pPr>
            <a:r>
              <a:rPr lang="it-IT" sz="1400" spc="100" noProof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l’insegnamento delle </a:t>
            </a:r>
            <a:r>
              <a:rPr lang="it-IT" sz="1400" spc="100" noProof="1">
                <a:solidFill>
                  <a:srgbClr val="C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Scienze Umane</a:t>
            </a:r>
            <a:r>
              <a:rPr lang="it-IT" sz="1400" spc="100" noProof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in stretta connessione con il </a:t>
            </a:r>
            <a:r>
              <a:rPr lang="it-IT" sz="1400" spc="100" noProof="1">
                <a:solidFill>
                  <a:srgbClr val="C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Diritto e l’Economia</a:t>
            </a:r>
            <a:r>
              <a:rPr lang="it-IT" sz="1400" b="1" spc="100" noProof="1">
                <a:solidFill>
                  <a:srgbClr val="C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endParaRPr lang="en-US" sz="1400" b="1" spc="100" noProof="1">
              <a:solidFill>
                <a:srgbClr val="C0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361477" y="5561762"/>
            <a:ext cx="303636" cy="304603"/>
            <a:chOff x="3958387" y="3000660"/>
            <a:chExt cx="577857" cy="579697"/>
          </a:xfrm>
        </p:grpSpPr>
        <p:sp>
          <p:nvSpPr>
            <p:cNvPr id="71" name="Oval 70"/>
            <p:cNvSpPr/>
            <p:nvPr/>
          </p:nvSpPr>
          <p:spPr bwMode="auto">
            <a:xfrm>
              <a:off x="3958387" y="3000660"/>
              <a:ext cx="577857" cy="57969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 rot="18900000">
              <a:off x="4087523" y="3122867"/>
              <a:ext cx="401154" cy="193062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4909210" y="5561762"/>
            <a:ext cx="2932852" cy="363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 defTabSz="913924">
              <a:spcBef>
                <a:spcPct val="0"/>
              </a:spcBef>
            </a:pPr>
            <a:r>
              <a:rPr lang="it-IT" sz="1400" spc="100" noProof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l’insegnamento di due lingue straniere (</a:t>
            </a:r>
            <a:r>
              <a:rPr lang="it-IT" sz="1400" spc="100" noProof="1">
                <a:solidFill>
                  <a:srgbClr val="C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Inglese e Francese</a:t>
            </a:r>
            <a:r>
              <a:rPr lang="it-IT" sz="1400" spc="100" noProof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) per l’intero quinquennio</a:t>
            </a:r>
            <a:r>
              <a:rPr lang="it-IT" sz="1400" b="1" spc="100" noProof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400" b="1" spc="100" noProof="1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69"/>
          <p:cNvGrpSpPr/>
          <p:nvPr/>
        </p:nvGrpSpPr>
        <p:grpSpPr>
          <a:xfrm>
            <a:off x="4361477" y="4568806"/>
            <a:ext cx="303636" cy="304603"/>
            <a:chOff x="3958387" y="3000660"/>
            <a:chExt cx="577857" cy="579697"/>
          </a:xfrm>
        </p:grpSpPr>
        <p:sp>
          <p:nvSpPr>
            <p:cNvPr id="29" name="Oval 70"/>
            <p:cNvSpPr/>
            <p:nvPr/>
          </p:nvSpPr>
          <p:spPr bwMode="auto">
            <a:xfrm>
              <a:off x="3958387" y="3000660"/>
              <a:ext cx="577857" cy="57969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" name="Freeform 71"/>
            <p:cNvSpPr/>
            <p:nvPr/>
          </p:nvSpPr>
          <p:spPr>
            <a:xfrm rot="18900000">
              <a:off x="4087523" y="3122867"/>
              <a:ext cx="401154" cy="193062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31" name="Rectangle 73"/>
          <p:cNvSpPr/>
          <p:nvPr/>
        </p:nvSpPr>
        <p:spPr>
          <a:xfrm>
            <a:off x="4910380" y="4568806"/>
            <a:ext cx="2589577" cy="363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defTabSz="913924">
              <a:spcBef>
                <a:spcPct val="0"/>
              </a:spcBef>
            </a:pPr>
            <a:r>
              <a:rPr lang="it-IT" sz="1400" spc="100" noProof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l’insegnamento della </a:t>
            </a:r>
            <a:r>
              <a:rPr lang="it-IT" sz="1400" spc="100" noProof="1">
                <a:solidFill>
                  <a:srgbClr val="C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Matematica </a:t>
            </a:r>
            <a:r>
              <a:rPr lang="it-IT" sz="1400" spc="100" noProof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come strumento fondamentale per la </a:t>
            </a:r>
            <a:r>
              <a:rPr lang="it-IT" sz="1400" spc="100" noProof="1">
                <a:solidFill>
                  <a:srgbClr val="C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misurazione di fenomeni</a:t>
            </a:r>
            <a:r>
              <a:rPr lang="it-IT" sz="1400" spc="100" noProof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endParaRPr lang="en-US" sz="1400" spc="100" noProof="1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26"/>
          <p:cNvSpPr/>
          <p:nvPr/>
        </p:nvSpPr>
        <p:spPr>
          <a:xfrm>
            <a:off x="4361477" y="2374213"/>
            <a:ext cx="352560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Questo indirizzo si caratterizza per l’impianto </a:t>
            </a:r>
            <a:r>
              <a:rPr lang="it-IT" sz="1400" b="1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innovativo</a:t>
            </a:r>
            <a:r>
              <a:rPr lang="it-IT" sz="1400" spc="6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che prevede:  </a:t>
            </a:r>
          </a:p>
        </p:txBody>
      </p:sp>
    </p:spTree>
    <p:extLst>
      <p:ext uri="{BB962C8B-B14F-4D97-AF65-F5344CB8AC3E}">
        <p14:creationId xmlns:p14="http://schemas.microsoft.com/office/powerpoint/2010/main" val="34032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497">
        <p14:prism isInverted="1"/>
      </p:transition>
    </mc:Choice>
    <mc:Fallback xmlns="">
      <p:transition spd="slow" advTm="15497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04517" y="2130321"/>
            <a:ext cx="376883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4000" b="1" spc="-150" dirty="0" err="1">
                <a:latin typeface="+mj-lt"/>
              </a:rPr>
              <a:t>Differenze</a:t>
            </a:r>
            <a:r>
              <a:rPr lang="en-US" sz="4000" b="1" spc="-150" dirty="0">
                <a:latin typeface="+mj-lt"/>
              </a:rPr>
              <a:t> </a:t>
            </a:r>
            <a:r>
              <a:rPr lang="en-US" sz="4000" b="1" spc="-150" dirty="0" err="1">
                <a:latin typeface="+mj-lt"/>
              </a:rPr>
              <a:t>principali</a:t>
            </a:r>
            <a:r>
              <a:rPr lang="en-US" sz="4000" b="1" spc="-150" dirty="0">
                <a:latin typeface="+mj-lt"/>
              </a:rPr>
              <a:t> </a:t>
            </a:r>
            <a:r>
              <a:rPr lang="en-US" sz="4000" spc="-150" dirty="0" err="1">
                <a:latin typeface="+mj-lt"/>
              </a:rPr>
              <a:t>tra</a:t>
            </a:r>
            <a:r>
              <a:rPr lang="en-US" sz="4000" spc="-150" dirty="0">
                <a:latin typeface="+mj-lt"/>
              </a:rPr>
              <a:t> </a:t>
            </a:r>
            <a:r>
              <a:rPr lang="en-US" sz="4000" spc="-150" dirty="0" err="1">
                <a:latin typeface="+mj-lt"/>
              </a:rPr>
              <a:t>il</a:t>
            </a:r>
            <a:r>
              <a:rPr lang="en-US" sz="4000" spc="-150" dirty="0">
                <a:latin typeface="+mj-lt"/>
              </a:rPr>
              <a:t> </a:t>
            </a:r>
            <a:r>
              <a:rPr lang="en-US" sz="4000" spc="-150" dirty="0" err="1">
                <a:latin typeface="+mj-lt"/>
              </a:rPr>
              <a:t>Liceo</a:t>
            </a:r>
            <a:r>
              <a:rPr lang="en-US" sz="4000" spc="-150" dirty="0">
                <a:latin typeface="+mj-lt"/>
              </a:rPr>
              <a:t> </a:t>
            </a:r>
            <a:r>
              <a:rPr lang="en-US" sz="4000" spc="-150" dirty="0" err="1">
                <a:latin typeface="+mj-lt"/>
              </a:rPr>
              <a:t>delle</a:t>
            </a:r>
            <a:r>
              <a:rPr lang="en-US" sz="4000" spc="-150" dirty="0">
                <a:latin typeface="+mj-lt"/>
              </a:rPr>
              <a:t> </a:t>
            </a:r>
            <a:r>
              <a:rPr lang="en-US" sz="4000" spc="-150" dirty="0" err="1">
                <a:latin typeface="+mj-lt"/>
              </a:rPr>
              <a:t>Scienze</a:t>
            </a:r>
            <a:r>
              <a:rPr lang="en-US" sz="4000" spc="-150" dirty="0">
                <a:latin typeface="+mj-lt"/>
              </a:rPr>
              <a:t> </a:t>
            </a:r>
            <a:r>
              <a:rPr lang="en-US" sz="4000" spc="-150" dirty="0" err="1">
                <a:latin typeface="+mj-lt"/>
              </a:rPr>
              <a:t>Umane</a:t>
            </a:r>
            <a:r>
              <a:rPr lang="en-US" sz="4000" spc="-150" dirty="0">
                <a:latin typeface="+mj-lt"/>
              </a:rPr>
              <a:t> e </a:t>
            </a:r>
            <a:r>
              <a:rPr lang="en-US" sz="4000" spc="-150" dirty="0" err="1">
                <a:latin typeface="+mj-lt"/>
              </a:rPr>
              <a:t>il</a:t>
            </a:r>
            <a:r>
              <a:rPr lang="en-US" sz="4000" spc="-150" dirty="0">
                <a:latin typeface="+mj-lt"/>
              </a:rPr>
              <a:t> </a:t>
            </a:r>
            <a:r>
              <a:rPr lang="en-US" sz="4000" spc="-150" dirty="0" err="1">
                <a:latin typeface="+mj-lt"/>
              </a:rPr>
              <a:t>Liceo</a:t>
            </a:r>
            <a:r>
              <a:rPr lang="en-US" sz="4000" spc="-150" dirty="0">
                <a:latin typeface="+mj-lt"/>
              </a:rPr>
              <a:t> </a:t>
            </a:r>
            <a:r>
              <a:rPr lang="en-US" sz="4000" spc="-150" dirty="0" err="1">
                <a:latin typeface="+mj-lt"/>
              </a:rPr>
              <a:t>Economico</a:t>
            </a:r>
            <a:r>
              <a:rPr lang="en-US" sz="4000" spc="-150" dirty="0">
                <a:latin typeface="+mj-lt"/>
              </a:rPr>
              <a:t> </a:t>
            </a:r>
            <a:r>
              <a:rPr lang="en-US" sz="4000" spc="-150" dirty="0" err="1">
                <a:latin typeface="+mj-lt"/>
              </a:rPr>
              <a:t>Sociale</a:t>
            </a:r>
            <a:endParaRPr lang="en-US" sz="2400" spc="-15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94774" y="3114374"/>
            <a:ext cx="889197" cy="345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en-US" sz="1400" b="1" noProof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1254K</a:t>
            </a:r>
          </a:p>
        </p:txBody>
      </p:sp>
      <p:sp>
        <p:nvSpPr>
          <p:cNvPr id="3" name="Rectangle 2"/>
          <p:cNvSpPr/>
          <p:nvPr/>
        </p:nvSpPr>
        <p:spPr>
          <a:xfrm>
            <a:off x="5135536" y="571233"/>
            <a:ext cx="2521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Liceo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delle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Scienze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Umane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941609" y="617853"/>
            <a:ext cx="13054" cy="5615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90093" y="1629882"/>
            <a:ext cx="139130" cy="13913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135535" y="1452733"/>
            <a:ext cx="16175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spc="6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Scienze</a:t>
            </a:r>
            <a:r>
              <a:rPr lang="en-US" sz="1600" b="1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600" b="1" spc="6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Umane</a:t>
            </a:r>
            <a:r>
              <a:rPr lang="en-US" sz="1600" b="1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Antropologia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,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Pedagogia</a:t>
            </a:r>
            <a:r>
              <a:rPr lang="en-US" sz="1600" b="1" dirty="0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,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Psicologia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,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Sociologia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8" name="Oval 27"/>
          <p:cNvSpPr/>
          <p:nvPr/>
        </p:nvSpPr>
        <p:spPr>
          <a:xfrm>
            <a:off x="4877214" y="3534669"/>
            <a:ext cx="139130" cy="13913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900569" y="4356835"/>
            <a:ext cx="139130" cy="13913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 131"/>
          <p:cNvSpPr>
            <a:spLocks noEditPoints="1"/>
          </p:cNvSpPr>
          <p:nvPr/>
        </p:nvSpPr>
        <p:spPr bwMode="auto">
          <a:xfrm>
            <a:off x="3990882" y="617853"/>
            <a:ext cx="755270" cy="742078"/>
          </a:xfrm>
          <a:custGeom>
            <a:avLst/>
            <a:gdLst>
              <a:gd name="T0" fmla="*/ 161 w 1152"/>
              <a:gd name="T1" fmla="*/ 1032 h 1152"/>
              <a:gd name="T2" fmla="*/ 285 w 1152"/>
              <a:gd name="T3" fmla="*/ 982 h 1152"/>
              <a:gd name="T4" fmla="*/ 482 w 1152"/>
              <a:gd name="T5" fmla="*/ 946 h 1152"/>
              <a:gd name="T6" fmla="*/ 547 w 1152"/>
              <a:gd name="T7" fmla="*/ 969 h 1152"/>
              <a:gd name="T8" fmla="*/ 617 w 1152"/>
              <a:gd name="T9" fmla="*/ 966 h 1152"/>
              <a:gd name="T10" fmla="*/ 681 w 1152"/>
              <a:gd name="T11" fmla="*/ 938 h 1152"/>
              <a:gd name="T12" fmla="*/ 894 w 1152"/>
              <a:gd name="T13" fmla="*/ 992 h 1152"/>
              <a:gd name="T14" fmla="*/ 1027 w 1152"/>
              <a:gd name="T15" fmla="*/ 1049 h 1152"/>
              <a:gd name="T16" fmla="*/ 730 w 1152"/>
              <a:gd name="T17" fmla="*/ 842 h 1152"/>
              <a:gd name="T18" fmla="*/ 650 w 1152"/>
              <a:gd name="T19" fmla="*/ 912 h 1152"/>
              <a:gd name="T20" fmla="*/ 603 w 1152"/>
              <a:gd name="T21" fmla="*/ 928 h 1152"/>
              <a:gd name="T22" fmla="*/ 557 w 1152"/>
              <a:gd name="T23" fmla="*/ 930 h 1152"/>
              <a:gd name="T24" fmla="*/ 512 w 1152"/>
              <a:gd name="T25" fmla="*/ 917 h 1152"/>
              <a:gd name="T26" fmla="*/ 434 w 1152"/>
              <a:gd name="T27" fmla="*/ 857 h 1152"/>
              <a:gd name="T28" fmla="*/ 357 w 1152"/>
              <a:gd name="T29" fmla="*/ 741 h 1152"/>
              <a:gd name="T30" fmla="*/ 305 w 1152"/>
              <a:gd name="T31" fmla="*/ 598 h 1152"/>
              <a:gd name="T32" fmla="*/ 289 w 1152"/>
              <a:gd name="T33" fmla="*/ 447 h 1152"/>
              <a:gd name="T34" fmla="*/ 312 w 1152"/>
              <a:gd name="T35" fmla="*/ 301 h 1152"/>
              <a:gd name="T36" fmla="*/ 360 w 1152"/>
              <a:gd name="T37" fmla="*/ 195 h 1152"/>
              <a:gd name="T38" fmla="*/ 405 w 1152"/>
              <a:gd name="T39" fmla="*/ 140 h 1152"/>
              <a:gd name="T40" fmla="*/ 461 w 1152"/>
              <a:gd name="T41" fmla="*/ 99 h 1152"/>
              <a:gd name="T42" fmla="*/ 529 w 1152"/>
              <a:gd name="T43" fmla="*/ 76 h 1152"/>
              <a:gd name="T44" fmla="*/ 608 w 1152"/>
              <a:gd name="T45" fmla="*/ 74 h 1152"/>
              <a:gd name="T46" fmla="*/ 678 w 1152"/>
              <a:gd name="T47" fmla="*/ 94 h 1152"/>
              <a:gd name="T48" fmla="*/ 736 w 1152"/>
              <a:gd name="T49" fmla="*/ 131 h 1152"/>
              <a:gd name="T50" fmla="*/ 784 w 1152"/>
              <a:gd name="T51" fmla="*/ 183 h 1152"/>
              <a:gd name="T52" fmla="*/ 830 w 1152"/>
              <a:gd name="T53" fmla="*/ 273 h 1152"/>
              <a:gd name="T54" fmla="*/ 862 w 1152"/>
              <a:gd name="T55" fmla="*/ 418 h 1152"/>
              <a:gd name="T56" fmla="*/ 853 w 1152"/>
              <a:gd name="T57" fmla="*/ 568 h 1152"/>
              <a:gd name="T58" fmla="*/ 809 w 1152"/>
              <a:gd name="T59" fmla="*/ 712 h 1152"/>
              <a:gd name="T60" fmla="*/ 730 w 1152"/>
              <a:gd name="T61" fmla="*/ 842 h 1152"/>
              <a:gd name="T62" fmla="*/ 1024 w 1152"/>
              <a:gd name="T63" fmla="*/ 967 h 1152"/>
              <a:gd name="T64" fmla="*/ 889 w 1152"/>
              <a:gd name="T65" fmla="*/ 914 h 1152"/>
              <a:gd name="T66" fmla="*/ 812 w 1152"/>
              <a:gd name="T67" fmla="*/ 852 h 1152"/>
              <a:gd name="T68" fmla="*/ 866 w 1152"/>
              <a:gd name="T69" fmla="*/ 756 h 1152"/>
              <a:gd name="T70" fmla="*/ 923 w 1152"/>
              <a:gd name="T71" fmla="*/ 593 h 1152"/>
              <a:gd name="T72" fmla="*/ 936 w 1152"/>
              <a:gd name="T73" fmla="*/ 462 h 1152"/>
              <a:gd name="T74" fmla="*/ 916 w 1152"/>
              <a:gd name="T75" fmla="*/ 302 h 1152"/>
              <a:gd name="T76" fmla="*/ 876 w 1152"/>
              <a:gd name="T77" fmla="*/ 192 h 1152"/>
              <a:gd name="T78" fmla="*/ 831 w 1152"/>
              <a:gd name="T79" fmla="*/ 123 h 1152"/>
              <a:gd name="T80" fmla="*/ 765 w 1152"/>
              <a:gd name="T81" fmla="*/ 59 h 1152"/>
              <a:gd name="T82" fmla="*/ 686 w 1152"/>
              <a:gd name="T83" fmla="*/ 18 h 1152"/>
              <a:gd name="T84" fmla="*/ 595 w 1152"/>
              <a:gd name="T85" fmla="*/ 1 h 1152"/>
              <a:gd name="T86" fmla="*/ 501 w 1152"/>
              <a:gd name="T87" fmla="*/ 8 h 1152"/>
              <a:gd name="T88" fmla="*/ 417 w 1152"/>
              <a:gd name="T89" fmla="*/ 40 h 1152"/>
              <a:gd name="T90" fmla="*/ 345 w 1152"/>
              <a:gd name="T91" fmla="*/ 95 h 1152"/>
              <a:gd name="T92" fmla="*/ 292 w 1152"/>
              <a:gd name="T93" fmla="*/ 163 h 1152"/>
              <a:gd name="T94" fmla="*/ 257 w 1152"/>
              <a:gd name="T95" fmla="*/ 238 h 1152"/>
              <a:gd name="T96" fmla="*/ 220 w 1152"/>
              <a:gd name="T97" fmla="*/ 399 h 1152"/>
              <a:gd name="T98" fmla="*/ 220 w 1152"/>
              <a:gd name="T99" fmla="*/ 546 h 1152"/>
              <a:gd name="T100" fmla="*/ 262 w 1152"/>
              <a:gd name="T101" fmla="*/ 697 h 1152"/>
              <a:gd name="T102" fmla="*/ 317 w 1152"/>
              <a:gd name="T103" fmla="*/ 814 h 1152"/>
              <a:gd name="T104" fmla="*/ 330 w 1152"/>
              <a:gd name="T105" fmla="*/ 895 h 1152"/>
              <a:gd name="T106" fmla="*/ 177 w 1152"/>
              <a:gd name="T107" fmla="*/ 947 h 1152"/>
              <a:gd name="T108" fmla="*/ 41 w 1152"/>
              <a:gd name="T109" fmla="*/ 1015 h 1152"/>
              <a:gd name="T110" fmla="*/ 4 w 1152"/>
              <a:gd name="T111" fmla="*/ 1056 h 1152"/>
              <a:gd name="T112" fmla="*/ 7 w 1152"/>
              <a:gd name="T113" fmla="*/ 1112 h 1152"/>
              <a:gd name="T114" fmla="*/ 49 w 1152"/>
              <a:gd name="T115" fmla="*/ 1149 h 1152"/>
              <a:gd name="T116" fmla="*/ 1102 w 1152"/>
              <a:gd name="T117" fmla="*/ 1149 h 1152"/>
              <a:gd name="T118" fmla="*/ 1145 w 1152"/>
              <a:gd name="T119" fmla="*/ 1112 h 1152"/>
              <a:gd name="T120" fmla="*/ 1148 w 1152"/>
              <a:gd name="T121" fmla="*/ 1056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52" h="1152">
                <a:moveTo>
                  <a:pt x="72" y="1080"/>
                </a:moveTo>
                <a:lnTo>
                  <a:pt x="80" y="1075"/>
                </a:lnTo>
                <a:lnTo>
                  <a:pt x="97" y="1065"/>
                </a:lnTo>
                <a:lnTo>
                  <a:pt x="124" y="1050"/>
                </a:lnTo>
                <a:lnTo>
                  <a:pt x="161" y="1032"/>
                </a:lnTo>
                <a:lnTo>
                  <a:pt x="181" y="1022"/>
                </a:lnTo>
                <a:lnTo>
                  <a:pt x="205" y="1013"/>
                </a:lnTo>
                <a:lnTo>
                  <a:pt x="230" y="1003"/>
                </a:lnTo>
                <a:lnTo>
                  <a:pt x="257" y="992"/>
                </a:lnTo>
                <a:lnTo>
                  <a:pt x="285" y="982"/>
                </a:lnTo>
                <a:lnTo>
                  <a:pt x="316" y="974"/>
                </a:lnTo>
                <a:lnTo>
                  <a:pt x="347" y="965"/>
                </a:lnTo>
                <a:lnTo>
                  <a:pt x="381" y="958"/>
                </a:lnTo>
                <a:lnTo>
                  <a:pt x="471" y="938"/>
                </a:lnTo>
                <a:lnTo>
                  <a:pt x="482" y="946"/>
                </a:lnTo>
                <a:lnTo>
                  <a:pt x="495" y="952"/>
                </a:lnTo>
                <a:lnTo>
                  <a:pt x="507" y="958"/>
                </a:lnTo>
                <a:lnTo>
                  <a:pt x="520" y="963"/>
                </a:lnTo>
                <a:lnTo>
                  <a:pt x="534" y="966"/>
                </a:lnTo>
                <a:lnTo>
                  <a:pt x="547" y="969"/>
                </a:lnTo>
                <a:lnTo>
                  <a:pt x="561" y="972"/>
                </a:lnTo>
                <a:lnTo>
                  <a:pt x="576" y="972"/>
                </a:lnTo>
                <a:lnTo>
                  <a:pt x="590" y="972"/>
                </a:lnTo>
                <a:lnTo>
                  <a:pt x="605" y="969"/>
                </a:lnTo>
                <a:lnTo>
                  <a:pt x="617" y="966"/>
                </a:lnTo>
                <a:lnTo>
                  <a:pt x="632" y="963"/>
                </a:lnTo>
                <a:lnTo>
                  <a:pt x="644" y="958"/>
                </a:lnTo>
                <a:lnTo>
                  <a:pt x="657" y="952"/>
                </a:lnTo>
                <a:lnTo>
                  <a:pt x="669" y="946"/>
                </a:lnTo>
                <a:lnTo>
                  <a:pt x="681" y="938"/>
                </a:lnTo>
                <a:lnTo>
                  <a:pt x="771" y="958"/>
                </a:lnTo>
                <a:lnTo>
                  <a:pt x="804" y="965"/>
                </a:lnTo>
                <a:lnTo>
                  <a:pt x="836" y="974"/>
                </a:lnTo>
                <a:lnTo>
                  <a:pt x="866" y="982"/>
                </a:lnTo>
                <a:lnTo>
                  <a:pt x="894" y="992"/>
                </a:lnTo>
                <a:lnTo>
                  <a:pt x="921" y="1002"/>
                </a:lnTo>
                <a:lnTo>
                  <a:pt x="946" y="1012"/>
                </a:lnTo>
                <a:lnTo>
                  <a:pt x="970" y="1022"/>
                </a:lnTo>
                <a:lnTo>
                  <a:pt x="991" y="1031"/>
                </a:lnTo>
                <a:lnTo>
                  <a:pt x="1027" y="1049"/>
                </a:lnTo>
                <a:lnTo>
                  <a:pt x="1054" y="1065"/>
                </a:lnTo>
                <a:lnTo>
                  <a:pt x="1072" y="1075"/>
                </a:lnTo>
                <a:lnTo>
                  <a:pt x="1080" y="1080"/>
                </a:lnTo>
                <a:lnTo>
                  <a:pt x="72" y="1080"/>
                </a:lnTo>
                <a:close/>
                <a:moveTo>
                  <a:pt x="730" y="842"/>
                </a:moveTo>
                <a:lnTo>
                  <a:pt x="718" y="857"/>
                </a:lnTo>
                <a:lnTo>
                  <a:pt x="702" y="874"/>
                </a:lnTo>
                <a:lnTo>
                  <a:pt x="684" y="890"/>
                </a:lnTo>
                <a:lnTo>
                  <a:pt x="667" y="903"/>
                </a:lnTo>
                <a:lnTo>
                  <a:pt x="650" y="912"/>
                </a:lnTo>
                <a:lnTo>
                  <a:pt x="640" y="917"/>
                </a:lnTo>
                <a:lnTo>
                  <a:pt x="632" y="921"/>
                </a:lnTo>
                <a:lnTo>
                  <a:pt x="622" y="924"/>
                </a:lnTo>
                <a:lnTo>
                  <a:pt x="613" y="926"/>
                </a:lnTo>
                <a:lnTo>
                  <a:pt x="603" y="928"/>
                </a:lnTo>
                <a:lnTo>
                  <a:pt x="595" y="930"/>
                </a:lnTo>
                <a:lnTo>
                  <a:pt x="585" y="931"/>
                </a:lnTo>
                <a:lnTo>
                  <a:pt x="576" y="932"/>
                </a:lnTo>
                <a:lnTo>
                  <a:pt x="567" y="931"/>
                </a:lnTo>
                <a:lnTo>
                  <a:pt x="557" y="930"/>
                </a:lnTo>
                <a:lnTo>
                  <a:pt x="548" y="928"/>
                </a:lnTo>
                <a:lnTo>
                  <a:pt x="539" y="926"/>
                </a:lnTo>
                <a:lnTo>
                  <a:pt x="530" y="924"/>
                </a:lnTo>
                <a:lnTo>
                  <a:pt x="520" y="921"/>
                </a:lnTo>
                <a:lnTo>
                  <a:pt x="512" y="917"/>
                </a:lnTo>
                <a:lnTo>
                  <a:pt x="503" y="912"/>
                </a:lnTo>
                <a:lnTo>
                  <a:pt x="485" y="903"/>
                </a:lnTo>
                <a:lnTo>
                  <a:pt x="467" y="890"/>
                </a:lnTo>
                <a:lnTo>
                  <a:pt x="450" y="874"/>
                </a:lnTo>
                <a:lnTo>
                  <a:pt x="434" y="857"/>
                </a:lnTo>
                <a:lnTo>
                  <a:pt x="422" y="842"/>
                </a:lnTo>
                <a:lnTo>
                  <a:pt x="405" y="818"/>
                </a:lnTo>
                <a:lnTo>
                  <a:pt x="387" y="792"/>
                </a:lnTo>
                <a:lnTo>
                  <a:pt x="371" y="766"/>
                </a:lnTo>
                <a:lnTo>
                  <a:pt x="357" y="741"/>
                </a:lnTo>
                <a:lnTo>
                  <a:pt x="344" y="712"/>
                </a:lnTo>
                <a:lnTo>
                  <a:pt x="332" y="684"/>
                </a:lnTo>
                <a:lnTo>
                  <a:pt x="322" y="656"/>
                </a:lnTo>
                <a:lnTo>
                  <a:pt x="313" y="627"/>
                </a:lnTo>
                <a:lnTo>
                  <a:pt x="305" y="598"/>
                </a:lnTo>
                <a:lnTo>
                  <a:pt x="299" y="568"/>
                </a:lnTo>
                <a:lnTo>
                  <a:pt x="293" y="537"/>
                </a:lnTo>
                <a:lnTo>
                  <a:pt x="290" y="508"/>
                </a:lnTo>
                <a:lnTo>
                  <a:pt x="289" y="478"/>
                </a:lnTo>
                <a:lnTo>
                  <a:pt x="289" y="447"/>
                </a:lnTo>
                <a:lnTo>
                  <a:pt x="290" y="417"/>
                </a:lnTo>
                <a:lnTo>
                  <a:pt x="293" y="387"/>
                </a:lnTo>
                <a:lnTo>
                  <a:pt x="298" y="358"/>
                </a:lnTo>
                <a:lnTo>
                  <a:pt x="304" y="329"/>
                </a:lnTo>
                <a:lnTo>
                  <a:pt x="312" y="301"/>
                </a:lnTo>
                <a:lnTo>
                  <a:pt x="322" y="273"/>
                </a:lnTo>
                <a:lnTo>
                  <a:pt x="332" y="246"/>
                </a:lnTo>
                <a:lnTo>
                  <a:pt x="345" y="220"/>
                </a:lnTo>
                <a:lnTo>
                  <a:pt x="353" y="207"/>
                </a:lnTo>
                <a:lnTo>
                  <a:pt x="360" y="195"/>
                </a:lnTo>
                <a:lnTo>
                  <a:pt x="368" y="183"/>
                </a:lnTo>
                <a:lnTo>
                  <a:pt x="377" y="171"/>
                </a:lnTo>
                <a:lnTo>
                  <a:pt x="386" y="161"/>
                </a:lnTo>
                <a:lnTo>
                  <a:pt x="395" y="151"/>
                </a:lnTo>
                <a:lnTo>
                  <a:pt x="405" y="140"/>
                </a:lnTo>
                <a:lnTo>
                  <a:pt x="416" y="131"/>
                </a:lnTo>
                <a:lnTo>
                  <a:pt x="426" y="122"/>
                </a:lnTo>
                <a:lnTo>
                  <a:pt x="437" y="114"/>
                </a:lnTo>
                <a:lnTo>
                  <a:pt x="449" y="107"/>
                </a:lnTo>
                <a:lnTo>
                  <a:pt x="461" y="99"/>
                </a:lnTo>
                <a:lnTo>
                  <a:pt x="474" y="94"/>
                </a:lnTo>
                <a:lnTo>
                  <a:pt x="487" y="88"/>
                </a:lnTo>
                <a:lnTo>
                  <a:pt x="501" y="83"/>
                </a:lnTo>
                <a:lnTo>
                  <a:pt x="515" y="80"/>
                </a:lnTo>
                <a:lnTo>
                  <a:pt x="529" y="76"/>
                </a:lnTo>
                <a:lnTo>
                  <a:pt x="544" y="74"/>
                </a:lnTo>
                <a:lnTo>
                  <a:pt x="560" y="72"/>
                </a:lnTo>
                <a:lnTo>
                  <a:pt x="576" y="72"/>
                </a:lnTo>
                <a:lnTo>
                  <a:pt x="592" y="72"/>
                </a:lnTo>
                <a:lnTo>
                  <a:pt x="608" y="74"/>
                </a:lnTo>
                <a:lnTo>
                  <a:pt x="623" y="76"/>
                </a:lnTo>
                <a:lnTo>
                  <a:pt x="637" y="80"/>
                </a:lnTo>
                <a:lnTo>
                  <a:pt x="651" y="83"/>
                </a:lnTo>
                <a:lnTo>
                  <a:pt x="665" y="88"/>
                </a:lnTo>
                <a:lnTo>
                  <a:pt x="678" y="94"/>
                </a:lnTo>
                <a:lnTo>
                  <a:pt x="691" y="99"/>
                </a:lnTo>
                <a:lnTo>
                  <a:pt x="703" y="107"/>
                </a:lnTo>
                <a:lnTo>
                  <a:pt x="715" y="114"/>
                </a:lnTo>
                <a:lnTo>
                  <a:pt x="725" y="122"/>
                </a:lnTo>
                <a:lnTo>
                  <a:pt x="736" y="131"/>
                </a:lnTo>
                <a:lnTo>
                  <a:pt x="747" y="140"/>
                </a:lnTo>
                <a:lnTo>
                  <a:pt x="757" y="151"/>
                </a:lnTo>
                <a:lnTo>
                  <a:pt x="767" y="161"/>
                </a:lnTo>
                <a:lnTo>
                  <a:pt x="775" y="171"/>
                </a:lnTo>
                <a:lnTo>
                  <a:pt x="784" y="183"/>
                </a:lnTo>
                <a:lnTo>
                  <a:pt x="791" y="195"/>
                </a:lnTo>
                <a:lnTo>
                  <a:pt x="799" y="207"/>
                </a:lnTo>
                <a:lnTo>
                  <a:pt x="806" y="220"/>
                </a:lnTo>
                <a:lnTo>
                  <a:pt x="819" y="246"/>
                </a:lnTo>
                <a:lnTo>
                  <a:pt x="830" y="273"/>
                </a:lnTo>
                <a:lnTo>
                  <a:pt x="840" y="301"/>
                </a:lnTo>
                <a:lnTo>
                  <a:pt x="848" y="329"/>
                </a:lnTo>
                <a:lnTo>
                  <a:pt x="854" y="358"/>
                </a:lnTo>
                <a:lnTo>
                  <a:pt x="858" y="387"/>
                </a:lnTo>
                <a:lnTo>
                  <a:pt x="862" y="418"/>
                </a:lnTo>
                <a:lnTo>
                  <a:pt x="863" y="448"/>
                </a:lnTo>
                <a:lnTo>
                  <a:pt x="863" y="478"/>
                </a:lnTo>
                <a:lnTo>
                  <a:pt x="862" y="508"/>
                </a:lnTo>
                <a:lnTo>
                  <a:pt x="858" y="537"/>
                </a:lnTo>
                <a:lnTo>
                  <a:pt x="853" y="568"/>
                </a:lnTo>
                <a:lnTo>
                  <a:pt x="848" y="598"/>
                </a:lnTo>
                <a:lnTo>
                  <a:pt x="840" y="627"/>
                </a:lnTo>
                <a:lnTo>
                  <a:pt x="830" y="656"/>
                </a:lnTo>
                <a:lnTo>
                  <a:pt x="821" y="684"/>
                </a:lnTo>
                <a:lnTo>
                  <a:pt x="809" y="712"/>
                </a:lnTo>
                <a:lnTo>
                  <a:pt x="795" y="741"/>
                </a:lnTo>
                <a:lnTo>
                  <a:pt x="781" y="766"/>
                </a:lnTo>
                <a:lnTo>
                  <a:pt x="764" y="792"/>
                </a:lnTo>
                <a:lnTo>
                  <a:pt x="748" y="818"/>
                </a:lnTo>
                <a:lnTo>
                  <a:pt x="730" y="842"/>
                </a:lnTo>
                <a:close/>
                <a:moveTo>
                  <a:pt x="1120" y="1020"/>
                </a:moveTo>
                <a:lnTo>
                  <a:pt x="1111" y="1015"/>
                </a:lnTo>
                <a:lnTo>
                  <a:pt x="1093" y="1003"/>
                </a:lnTo>
                <a:lnTo>
                  <a:pt x="1062" y="987"/>
                </a:lnTo>
                <a:lnTo>
                  <a:pt x="1024" y="967"/>
                </a:lnTo>
                <a:lnTo>
                  <a:pt x="1001" y="957"/>
                </a:lnTo>
                <a:lnTo>
                  <a:pt x="976" y="947"/>
                </a:lnTo>
                <a:lnTo>
                  <a:pt x="949" y="936"/>
                </a:lnTo>
                <a:lnTo>
                  <a:pt x="920" y="925"/>
                </a:lnTo>
                <a:lnTo>
                  <a:pt x="889" y="914"/>
                </a:lnTo>
                <a:lnTo>
                  <a:pt x="856" y="905"/>
                </a:lnTo>
                <a:lnTo>
                  <a:pt x="822" y="895"/>
                </a:lnTo>
                <a:lnTo>
                  <a:pt x="786" y="887"/>
                </a:lnTo>
                <a:lnTo>
                  <a:pt x="799" y="869"/>
                </a:lnTo>
                <a:lnTo>
                  <a:pt x="812" y="852"/>
                </a:lnTo>
                <a:lnTo>
                  <a:pt x="824" y="833"/>
                </a:lnTo>
                <a:lnTo>
                  <a:pt x="835" y="814"/>
                </a:lnTo>
                <a:lnTo>
                  <a:pt x="845" y="795"/>
                </a:lnTo>
                <a:lnTo>
                  <a:pt x="856" y="775"/>
                </a:lnTo>
                <a:lnTo>
                  <a:pt x="866" y="756"/>
                </a:lnTo>
                <a:lnTo>
                  <a:pt x="875" y="736"/>
                </a:lnTo>
                <a:lnTo>
                  <a:pt x="890" y="697"/>
                </a:lnTo>
                <a:lnTo>
                  <a:pt x="904" y="661"/>
                </a:lnTo>
                <a:lnTo>
                  <a:pt x="914" y="625"/>
                </a:lnTo>
                <a:lnTo>
                  <a:pt x="923" y="593"/>
                </a:lnTo>
                <a:lnTo>
                  <a:pt x="927" y="571"/>
                </a:lnTo>
                <a:lnTo>
                  <a:pt x="932" y="546"/>
                </a:lnTo>
                <a:lnTo>
                  <a:pt x="934" y="519"/>
                </a:lnTo>
                <a:lnTo>
                  <a:pt x="936" y="491"/>
                </a:lnTo>
                <a:lnTo>
                  <a:pt x="936" y="462"/>
                </a:lnTo>
                <a:lnTo>
                  <a:pt x="935" y="431"/>
                </a:lnTo>
                <a:lnTo>
                  <a:pt x="932" y="399"/>
                </a:lnTo>
                <a:lnTo>
                  <a:pt x="929" y="367"/>
                </a:lnTo>
                <a:lnTo>
                  <a:pt x="923" y="334"/>
                </a:lnTo>
                <a:lnTo>
                  <a:pt x="916" y="302"/>
                </a:lnTo>
                <a:lnTo>
                  <a:pt x="906" y="270"/>
                </a:lnTo>
                <a:lnTo>
                  <a:pt x="895" y="238"/>
                </a:lnTo>
                <a:lnTo>
                  <a:pt x="890" y="222"/>
                </a:lnTo>
                <a:lnTo>
                  <a:pt x="883" y="207"/>
                </a:lnTo>
                <a:lnTo>
                  <a:pt x="876" y="192"/>
                </a:lnTo>
                <a:lnTo>
                  <a:pt x="868" y="178"/>
                </a:lnTo>
                <a:lnTo>
                  <a:pt x="859" y="163"/>
                </a:lnTo>
                <a:lnTo>
                  <a:pt x="851" y="150"/>
                </a:lnTo>
                <a:lnTo>
                  <a:pt x="841" y="136"/>
                </a:lnTo>
                <a:lnTo>
                  <a:pt x="831" y="123"/>
                </a:lnTo>
                <a:lnTo>
                  <a:pt x="819" y="108"/>
                </a:lnTo>
                <a:lnTo>
                  <a:pt x="806" y="95"/>
                </a:lnTo>
                <a:lnTo>
                  <a:pt x="794" y="82"/>
                </a:lnTo>
                <a:lnTo>
                  <a:pt x="779" y="70"/>
                </a:lnTo>
                <a:lnTo>
                  <a:pt x="765" y="59"/>
                </a:lnTo>
                <a:lnTo>
                  <a:pt x="750" y="48"/>
                </a:lnTo>
                <a:lnTo>
                  <a:pt x="735" y="40"/>
                </a:lnTo>
                <a:lnTo>
                  <a:pt x="719" y="31"/>
                </a:lnTo>
                <a:lnTo>
                  <a:pt x="703" y="23"/>
                </a:lnTo>
                <a:lnTo>
                  <a:pt x="686" y="18"/>
                </a:lnTo>
                <a:lnTo>
                  <a:pt x="668" y="13"/>
                </a:lnTo>
                <a:lnTo>
                  <a:pt x="651" y="8"/>
                </a:lnTo>
                <a:lnTo>
                  <a:pt x="633" y="4"/>
                </a:lnTo>
                <a:lnTo>
                  <a:pt x="614" y="2"/>
                </a:lnTo>
                <a:lnTo>
                  <a:pt x="595" y="1"/>
                </a:lnTo>
                <a:lnTo>
                  <a:pt x="576" y="0"/>
                </a:lnTo>
                <a:lnTo>
                  <a:pt x="557" y="1"/>
                </a:lnTo>
                <a:lnTo>
                  <a:pt x="538" y="2"/>
                </a:lnTo>
                <a:lnTo>
                  <a:pt x="519" y="4"/>
                </a:lnTo>
                <a:lnTo>
                  <a:pt x="501" y="8"/>
                </a:lnTo>
                <a:lnTo>
                  <a:pt x="484" y="13"/>
                </a:lnTo>
                <a:lnTo>
                  <a:pt x="466" y="18"/>
                </a:lnTo>
                <a:lnTo>
                  <a:pt x="449" y="23"/>
                </a:lnTo>
                <a:lnTo>
                  <a:pt x="433" y="31"/>
                </a:lnTo>
                <a:lnTo>
                  <a:pt x="417" y="40"/>
                </a:lnTo>
                <a:lnTo>
                  <a:pt x="401" y="48"/>
                </a:lnTo>
                <a:lnTo>
                  <a:pt x="386" y="59"/>
                </a:lnTo>
                <a:lnTo>
                  <a:pt x="372" y="70"/>
                </a:lnTo>
                <a:lnTo>
                  <a:pt x="358" y="82"/>
                </a:lnTo>
                <a:lnTo>
                  <a:pt x="345" y="95"/>
                </a:lnTo>
                <a:lnTo>
                  <a:pt x="332" y="108"/>
                </a:lnTo>
                <a:lnTo>
                  <a:pt x="320" y="123"/>
                </a:lnTo>
                <a:lnTo>
                  <a:pt x="311" y="136"/>
                </a:lnTo>
                <a:lnTo>
                  <a:pt x="301" y="150"/>
                </a:lnTo>
                <a:lnTo>
                  <a:pt x="292" y="163"/>
                </a:lnTo>
                <a:lnTo>
                  <a:pt x="284" y="178"/>
                </a:lnTo>
                <a:lnTo>
                  <a:pt x="276" y="192"/>
                </a:lnTo>
                <a:lnTo>
                  <a:pt x="270" y="207"/>
                </a:lnTo>
                <a:lnTo>
                  <a:pt x="262" y="222"/>
                </a:lnTo>
                <a:lnTo>
                  <a:pt x="257" y="238"/>
                </a:lnTo>
                <a:lnTo>
                  <a:pt x="246" y="270"/>
                </a:lnTo>
                <a:lnTo>
                  <a:pt x="236" y="302"/>
                </a:lnTo>
                <a:lnTo>
                  <a:pt x="230" y="334"/>
                </a:lnTo>
                <a:lnTo>
                  <a:pt x="223" y="367"/>
                </a:lnTo>
                <a:lnTo>
                  <a:pt x="220" y="399"/>
                </a:lnTo>
                <a:lnTo>
                  <a:pt x="217" y="431"/>
                </a:lnTo>
                <a:lnTo>
                  <a:pt x="216" y="462"/>
                </a:lnTo>
                <a:lnTo>
                  <a:pt x="217" y="491"/>
                </a:lnTo>
                <a:lnTo>
                  <a:pt x="218" y="519"/>
                </a:lnTo>
                <a:lnTo>
                  <a:pt x="220" y="546"/>
                </a:lnTo>
                <a:lnTo>
                  <a:pt x="224" y="571"/>
                </a:lnTo>
                <a:lnTo>
                  <a:pt x="229" y="593"/>
                </a:lnTo>
                <a:lnTo>
                  <a:pt x="237" y="625"/>
                </a:lnTo>
                <a:lnTo>
                  <a:pt x="248" y="661"/>
                </a:lnTo>
                <a:lnTo>
                  <a:pt x="262" y="697"/>
                </a:lnTo>
                <a:lnTo>
                  <a:pt x="277" y="736"/>
                </a:lnTo>
                <a:lnTo>
                  <a:pt x="287" y="756"/>
                </a:lnTo>
                <a:lnTo>
                  <a:pt x="296" y="775"/>
                </a:lnTo>
                <a:lnTo>
                  <a:pt x="306" y="795"/>
                </a:lnTo>
                <a:lnTo>
                  <a:pt x="317" y="814"/>
                </a:lnTo>
                <a:lnTo>
                  <a:pt x="328" y="833"/>
                </a:lnTo>
                <a:lnTo>
                  <a:pt x="340" y="852"/>
                </a:lnTo>
                <a:lnTo>
                  <a:pt x="353" y="869"/>
                </a:lnTo>
                <a:lnTo>
                  <a:pt x="366" y="887"/>
                </a:lnTo>
                <a:lnTo>
                  <a:pt x="330" y="895"/>
                </a:lnTo>
                <a:lnTo>
                  <a:pt x="296" y="905"/>
                </a:lnTo>
                <a:lnTo>
                  <a:pt x="263" y="914"/>
                </a:lnTo>
                <a:lnTo>
                  <a:pt x="232" y="925"/>
                </a:lnTo>
                <a:lnTo>
                  <a:pt x="204" y="936"/>
                </a:lnTo>
                <a:lnTo>
                  <a:pt x="177" y="947"/>
                </a:lnTo>
                <a:lnTo>
                  <a:pt x="151" y="957"/>
                </a:lnTo>
                <a:lnTo>
                  <a:pt x="128" y="967"/>
                </a:lnTo>
                <a:lnTo>
                  <a:pt x="89" y="987"/>
                </a:lnTo>
                <a:lnTo>
                  <a:pt x="60" y="1003"/>
                </a:lnTo>
                <a:lnTo>
                  <a:pt x="41" y="1015"/>
                </a:lnTo>
                <a:lnTo>
                  <a:pt x="32" y="1020"/>
                </a:lnTo>
                <a:lnTo>
                  <a:pt x="22" y="1028"/>
                </a:lnTo>
                <a:lnTo>
                  <a:pt x="15" y="1035"/>
                </a:lnTo>
                <a:lnTo>
                  <a:pt x="8" y="1045"/>
                </a:lnTo>
                <a:lnTo>
                  <a:pt x="4" y="1056"/>
                </a:lnTo>
                <a:lnTo>
                  <a:pt x="1" y="1067"/>
                </a:lnTo>
                <a:lnTo>
                  <a:pt x="0" y="1077"/>
                </a:lnTo>
                <a:lnTo>
                  <a:pt x="1" y="1089"/>
                </a:lnTo>
                <a:lnTo>
                  <a:pt x="3" y="1101"/>
                </a:lnTo>
                <a:lnTo>
                  <a:pt x="7" y="1112"/>
                </a:lnTo>
                <a:lnTo>
                  <a:pt x="14" y="1122"/>
                </a:lnTo>
                <a:lnTo>
                  <a:pt x="20" y="1130"/>
                </a:lnTo>
                <a:lnTo>
                  <a:pt x="29" y="1138"/>
                </a:lnTo>
                <a:lnTo>
                  <a:pt x="39" y="1143"/>
                </a:lnTo>
                <a:lnTo>
                  <a:pt x="49" y="1149"/>
                </a:lnTo>
                <a:lnTo>
                  <a:pt x="60" y="1151"/>
                </a:lnTo>
                <a:lnTo>
                  <a:pt x="72" y="1152"/>
                </a:lnTo>
                <a:lnTo>
                  <a:pt x="1080" y="1152"/>
                </a:lnTo>
                <a:lnTo>
                  <a:pt x="1092" y="1151"/>
                </a:lnTo>
                <a:lnTo>
                  <a:pt x="1102" y="1149"/>
                </a:lnTo>
                <a:lnTo>
                  <a:pt x="1113" y="1143"/>
                </a:lnTo>
                <a:lnTo>
                  <a:pt x="1123" y="1138"/>
                </a:lnTo>
                <a:lnTo>
                  <a:pt x="1132" y="1130"/>
                </a:lnTo>
                <a:lnTo>
                  <a:pt x="1139" y="1122"/>
                </a:lnTo>
                <a:lnTo>
                  <a:pt x="1145" y="1112"/>
                </a:lnTo>
                <a:lnTo>
                  <a:pt x="1149" y="1101"/>
                </a:lnTo>
                <a:lnTo>
                  <a:pt x="1151" y="1089"/>
                </a:lnTo>
                <a:lnTo>
                  <a:pt x="1152" y="1077"/>
                </a:lnTo>
                <a:lnTo>
                  <a:pt x="1151" y="1067"/>
                </a:lnTo>
                <a:lnTo>
                  <a:pt x="1148" y="1056"/>
                </a:lnTo>
                <a:lnTo>
                  <a:pt x="1143" y="1045"/>
                </a:lnTo>
                <a:lnTo>
                  <a:pt x="1137" y="1035"/>
                </a:lnTo>
                <a:lnTo>
                  <a:pt x="1129" y="1028"/>
                </a:lnTo>
                <a:lnTo>
                  <a:pt x="1120" y="10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25"/>
          <p:cNvSpPr/>
          <p:nvPr/>
        </p:nvSpPr>
        <p:spPr>
          <a:xfrm>
            <a:off x="5156241" y="3386005"/>
            <a:ext cx="2131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spc="6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Diritto</a:t>
            </a:r>
            <a:r>
              <a:rPr lang="en-US" sz="1600" b="1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ed </a:t>
            </a:r>
            <a:r>
              <a:rPr lang="en-US" sz="1600" b="1" spc="6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Economia</a:t>
            </a:r>
            <a:r>
              <a:rPr lang="en-US" sz="1600" b="1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Al </a:t>
            </a:r>
            <a:r>
              <a:rPr lang="en-US" sz="1600" b="1" dirty="0" err="1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biennio</a:t>
            </a:r>
            <a:endParaRPr lang="en-US" sz="1600" b="1" dirty="0">
              <a:latin typeface="+mj-lt"/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45" name="Oval 29"/>
          <p:cNvSpPr/>
          <p:nvPr/>
        </p:nvSpPr>
        <p:spPr>
          <a:xfrm>
            <a:off x="4901027" y="5483877"/>
            <a:ext cx="139130" cy="13913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25"/>
          <p:cNvSpPr/>
          <p:nvPr/>
        </p:nvSpPr>
        <p:spPr>
          <a:xfrm>
            <a:off x="5115043" y="4140069"/>
            <a:ext cx="1846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Lingue</a:t>
            </a:r>
            <a:r>
              <a:rPr lang="en-US" sz="1600" b="1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Inglese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Light" panose="02000000000000000000" pitchFamily="2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Latino</a:t>
            </a:r>
          </a:p>
        </p:txBody>
      </p:sp>
      <p:sp>
        <p:nvSpPr>
          <p:cNvPr id="47" name="Rectangle 25"/>
          <p:cNvSpPr/>
          <p:nvPr/>
        </p:nvSpPr>
        <p:spPr>
          <a:xfrm>
            <a:off x="5104567" y="5300420"/>
            <a:ext cx="2552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spc="6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Scienze</a:t>
            </a:r>
            <a:r>
              <a:rPr lang="en-US" sz="1600" b="1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600" b="1" spc="6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Naturali</a:t>
            </a:r>
            <a:r>
              <a:rPr lang="en-US" sz="1600" b="1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Biologia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Chimica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scienze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della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terra per </a:t>
            </a:r>
            <a:r>
              <a:rPr lang="en-US" sz="1600" b="1" dirty="0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5 </a:t>
            </a:r>
            <a:r>
              <a:rPr lang="en-US" sz="1600" b="1" dirty="0" err="1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anni</a:t>
            </a:r>
            <a:endParaRPr lang="en-US" sz="1600" b="1" dirty="0">
              <a:latin typeface="+mj-lt"/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48" name="Rectangle 2"/>
          <p:cNvSpPr/>
          <p:nvPr/>
        </p:nvSpPr>
        <p:spPr>
          <a:xfrm>
            <a:off x="9131158" y="571233"/>
            <a:ext cx="2521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Liceo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Economico</a:t>
            </a:r>
            <a:r>
              <a:rPr lang="en-US" sz="20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Sociale</a:t>
            </a:r>
            <a:endParaRPr lang="en-US" sz="2000" b="1" dirty="0">
              <a:solidFill>
                <a:schemeClr val="accent2"/>
              </a:solidFill>
              <a:latin typeface="+mj-lt"/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cxnSp>
        <p:nvCxnSpPr>
          <p:cNvPr id="49" name="Straight Connector 10"/>
          <p:cNvCxnSpPr/>
          <p:nvPr/>
        </p:nvCxnSpPr>
        <p:spPr>
          <a:xfrm>
            <a:off x="8937231" y="617853"/>
            <a:ext cx="13054" cy="5615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24"/>
          <p:cNvSpPr/>
          <p:nvPr/>
        </p:nvSpPr>
        <p:spPr>
          <a:xfrm>
            <a:off x="8885715" y="1629882"/>
            <a:ext cx="139130" cy="13913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25"/>
          <p:cNvSpPr/>
          <p:nvPr/>
        </p:nvSpPr>
        <p:spPr>
          <a:xfrm>
            <a:off x="9131157" y="1452733"/>
            <a:ext cx="25215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spc="60" dirty="0" err="1">
                <a:solidFill>
                  <a:srgbClr val="FFC000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Scienze</a:t>
            </a:r>
            <a:r>
              <a:rPr lang="en-US" sz="1600" b="1" spc="60" dirty="0">
                <a:solidFill>
                  <a:srgbClr val="FFC000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600" b="1" spc="60" dirty="0" err="1">
                <a:solidFill>
                  <a:srgbClr val="FFC000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Umane</a:t>
            </a:r>
            <a:r>
              <a:rPr lang="en-US" sz="1600" b="1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pc="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Antropologia</a:t>
            </a:r>
            <a:r>
              <a:rPr lang="en-US" sz="1600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,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Metodologia</a:t>
            </a:r>
            <a:r>
              <a:rPr lang="en-US" sz="1600" b="1" dirty="0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della</a:t>
            </a:r>
            <a:r>
              <a:rPr lang="en-US" sz="1600" b="1" dirty="0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Ricerca</a:t>
            </a:r>
            <a:endParaRPr lang="en-US" sz="1600" b="1" dirty="0">
              <a:latin typeface="+mj-lt"/>
              <a:ea typeface="Roboto Light" panose="02000000000000000000" pitchFamily="2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Psicologia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,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Sociologia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3" name="Oval 27"/>
          <p:cNvSpPr/>
          <p:nvPr/>
        </p:nvSpPr>
        <p:spPr>
          <a:xfrm>
            <a:off x="8872836" y="3534669"/>
            <a:ext cx="139130" cy="13913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29"/>
          <p:cNvSpPr/>
          <p:nvPr/>
        </p:nvSpPr>
        <p:spPr>
          <a:xfrm>
            <a:off x="8896191" y="4356835"/>
            <a:ext cx="139130" cy="13913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25"/>
          <p:cNvSpPr/>
          <p:nvPr/>
        </p:nvSpPr>
        <p:spPr>
          <a:xfrm>
            <a:off x="9151863" y="3386005"/>
            <a:ext cx="2121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spc="60" dirty="0" err="1">
                <a:solidFill>
                  <a:srgbClr val="FFC000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Diritto</a:t>
            </a:r>
            <a:r>
              <a:rPr lang="en-US" sz="1600" b="1" spc="60" dirty="0">
                <a:solidFill>
                  <a:srgbClr val="FFC000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ed </a:t>
            </a:r>
            <a:r>
              <a:rPr lang="en-US" sz="1600" b="1" spc="60" dirty="0" err="1">
                <a:solidFill>
                  <a:srgbClr val="FFC000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Economia</a:t>
            </a:r>
            <a:r>
              <a:rPr lang="en-US" sz="1600" b="1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Per </a:t>
            </a:r>
            <a:r>
              <a:rPr lang="en-US" sz="1600" b="1" dirty="0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5 </a:t>
            </a:r>
            <a:r>
              <a:rPr lang="en-US" sz="1600" b="1" dirty="0" err="1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anni</a:t>
            </a:r>
            <a:endParaRPr lang="en-US" sz="1600" b="1" dirty="0">
              <a:latin typeface="+mj-lt"/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57" name="Oval 29"/>
          <p:cNvSpPr/>
          <p:nvPr/>
        </p:nvSpPr>
        <p:spPr>
          <a:xfrm>
            <a:off x="8896649" y="5483877"/>
            <a:ext cx="139130" cy="13913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25"/>
          <p:cNvSpPr/>
          <p:nvPr/>
        </p:nvSpPr>
        <p:spPr>
          <a:xfrm>
            <a:off x="9110665" y="4140069"/>
            <a:ext cx="1846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spc="60" dirty="0">
                <a:solidFill>
                  <a:srgbClr val="FFC000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Lingue</a:t>
            </a:r>
            <a:r>
              <a:rPr lang="en-US" sz="1600" b="1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Inglese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Light" panose="02000000000000000000" pitchFamily="2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Francese</a:t>
            </a:r>
            <a:endParaRPr lang="en-US" sz="1600" b="1" dirty="0">
              <a:latin typeface="+mj-lt"/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59" name="Rectangle 25"/>
          <p:cNvSpPr/>
          <p:nvPr/>
        </p:nvSpPr>
        <p:spPr>
          <a:xfrm>
            <a:off x="9100189" y="5300420"/>
            <a:ext cx="2552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spc="60" dirty="0" err="1">
                <a:solidFill>
                  <a:srgbClr val="FFC000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Scienze</a:t>
            </a:r>
            <a:r>
              <a:rPr lang="en-US" sz="1600" b="1" spc="60" dirty="0">
                <a:solidFill>
                  <a:srgbClr val="FFC000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600" b="1" spc="60" dirty="0" err="1">
                <a:solidFill>
                  <a:srgbClr val="FFC000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Naturali</a:t>
            </a:r>
            <a:r>
              <a:rPr lang="en-US" sz="1600" b="1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Biologia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Chimica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scienze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della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terra al </a:t>
            </a:r>
            <a:r>
              <a:rPr lang="en-US" sz="1600" b="1" dirty="0" err="1"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Biennio</a:t>
            </a:r>
            <a:endParaRPr lang="en-US" sz="1600" b="1" dirty="0">
              <a:latin typeface="+mj-lt"/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grpSp>
        <p:nvGrpSpPr>
          <p:cNvPr id="60" name="Group 60"/>
          <p:cNvGrpSpPr/>
          <p:nvPr/>
        </p:nvGrpSpPr>
        <p:grpSpPr>
          <a:xfrm rot="1276655">
            <a:off x="7827067" y="454015"/>
            <a:ext cx="695846" cy="615233"/>
            <a:chOff x="8085931" y="2732484"/>
            <a:chExt cx="457200" cy="457200"/>
          </a:xfrm>
          <a:solidFill>
            <a:schemeClr val="accent2"/>
          </a:solidFill>
        </p:grpSpPr>
        <p:sp>
          <p:nvSpPr>
            <p:cNvPr id="61" name="Freeform 53"/>
            <p:cNvSpPr>
              <a:spLocks noEditPoints="1"/>
            </p:cNvSpPr>
            <p:nvPr/>
          </p:nvSpPr>
          <p:spPr bwMode="auto">
            <a:xfrm>
              <a:off x="8085931" y="2732484"/>
              <a:ext cx="457200" cy="457200"/>
            </a:xfrm>
            <a:custGeom>
              <a:avLst/>
              <a:gdLst>
                <a:gd name="T0" fmla="*/ 342 w 1152"/>
                <a:gd name="T1" fmla="*/ 990 h 1152"/>
                <a:gd name="T2" fmla="*/ 207 w 1152"/>
                <a:gd name="T3" fmla="*/ 855 h 1152"/>
                <a:gd name="T4" fmla="*/ 72 w 1152"/>
                <a:gd name="T5" fmla="*/ 720 h 1152"/>
                <a:gd name="T6" fmla="*/ 110 w 1152"/>
                <a:gd name="T7" fmla="*/ 635 h 1152"/>
                <a:gd name="T8" fmla="*/ 161 w 1152"/>
                <a:gd name="T9" fmla="*/ 565 h 1152"/>
                <a:gd name="T10" fmla="*/ 224 w 1152"/>
                <a:gd name="T11" fmla="*/ 507 h 1152"/>
                <a:gd name="T12" fmla="*/ 295 w 1152"/>
                <a:gd name="T13" fmla="*/ 456 h 1152"/>
                <a:gd name="T14" fmla="*/ 447 w 1152"/>
                <a:gd name="T15" fmla="*/ 365 h 1152"/>
                <a:gd name="T16" fmla="*/ 545 w 1152"/>
                <a:gd name="T17" fmla="*/ 302 h 1152"/>
                <a:gd name="T18" fmla="*/ 611 w 1152"/>
                <a:gd name="T19" fmla="*/ 247 h 1152"/>
                <a:gd name="T20" fmla="*/ 667 w 1152"/>
                <a:gd name="T21" fmla="*/ 181 h 1152"/>
                <a:gd name="T22" fmla="*/ 709 w 1152"/>
                <a:gd name="T23" fmla="*/ 102 h 1152"/>
                <a:gd name="T24" fmla="*/ 809 w 1152"/>
                <a:gd name="T25" fmla="*/ 161 h 1152"/>
                <a:gd name="T26" fmla="*/ 946 w 1152"/>
                <a:gd name="T27" fmla="*/ 297 h 1152"/>
                <a:gd name="T28" fmla="*/ 1081 w 1152"/>
                <a:gd name="T29" fmla="*/ 431 h 1152"/>
                <a:gd name="T30" fmla="*/ 1043 w 1152"/>
                <a:gd name="T31" fmla="*/ 517 h 1152"/>
                <a:gd name="T32" fmla="*/ 991 w 1152"/>
                <a:gd name="T33" fmla="*/ 586 h 1152"/>
                <a:gd name="T34" fmla="*/ 928 w 1152"/>
                <a:gd name="T35" fmla="*/ 644 h 1152"/>
                <a:gd name="T36" fmla="*/ 857 w 1152"/>
                <a:gd name="T37" fmla="*/ 695 h 1152"/>
                <a:gd name="T38" fmla="*/ 705 w 1152"/>
                <a:gd name="T39" fmla="*/ 786 h 1152"/>
                <a:gd name="T40" fmla="*/ 607 w 1152"/>
                <a:gd name="T41" fmla="*/ 849 h 1152"/>
                <a:gd name="T42" fmla="*/ 541 w 1152"/>
                <a:gd name="T43" fmla="*/ 904 h 1152"/>
                <a:gd name="T44" fmla="*/ 485 w 1152"/>
                <a:gd name="T45" fmla="*/ 970 h 1152"/>
                <a:gd name="T46" fmla="*/ 442 w 1152"/>
                <a:gd name="T47" fmla="*/ 1050 h 1152"/>
                <a:gd name="T48" fmla="*/ 1131 w 1152"/>
                <a:gd name="T49" fmla="*/ 381 h 1152"/>
                <a:gd name="T50" fmla="*/ 757 w 1152"/>
                <a:gd name="T51" fmla="*/ 10 h 1152"/>
                <a:gd name="T52" fmla="*/ 731 w 1152"/>
                <a:gd name="T53" fmla="*/ 0 h 1152"/>
                <a:gd name="T54" fmla="*/ 703 w 1152"/>
                <a:gd name="T55" fmla="*/ 1 h 1152"/>
                <a:gd name="T56" fmla="*/ 677 w 1152"/>
                <a:gd name="T57" fmla="*/ 14 h 1152"/>
                <a:gd name="T58" fmla="*/ 658 w 1152"/>
                <a:gd name="T59" fmla="*/ 35 h 1152"/>
                <a:gd name="T60" fmla="*/ 644 w 1152"/>
                <a:gd name="T61" fmla="*/ 69 h 1152"/>
                <a:gd name="T62" fmla="*/ 617 w 1152"/>
                <a:gd name="T63" fmla="*/ 125 h 1152"/>
                <a:gd name="T64" fmla="*/ 580 w 1152"/>
                <a:gd name="T65" fmla="*/ 175 h 1152"/>
                <a:gd name="T66" fmla="*/ 520 w 1152"/>
                <a:gd name="T67" fmla="*/ 230 h 1152"/>
                <a:gd name="T68" fmla="*/ 443 w 1152"/>
                <a:gd name="T69" fmla="*/ 283 h 1152"/>
                <a:gd name="T70" fmla="*/ 360 w 1152"/>
                <a:gd name="T71" fmla="*/ 333 h 1152"/>
                <a:gd name="T72" fmla="*/ 268 w 1152"/>
                <a:gd name="T73" fmla="*/ 388 h 1152"/>
                <a:gd name="T74" fmla="*/ 180 w 1152"/>
                <a:gd name="T75" fmla="*/ 451 h 1152"/>
                <a:gd name="T76" fmla="*/ 104 w 1152"/>
                <a:gd name="T77" fmla="*/ 521 h 1152"/>
                <a:gd name="T78" fmla="*/ 51 w 1152"/>
                <a:gd name="T79" fmla="*/ 592 h 1152"/>
                <a:gd name="T80" fmla="*/ 12 w 1152"/>
                <a:gd name="T81" fmla="*/ 671 h 1152"/>
                <a:gd name="T82" fmla="*/ 0 w 1152"/>
                <a:gd name="T83" fmla="*/ 717 h 1152"/>
                <a:gd name="T84" fmla="*/ 5 w 1152"/>
                <a:gd name="T85" fmla="*/ 747 h 1152"/>
                <a:gd name="T86" fmla="*/ 21 w 1152"/>
                <a:gd name="T87" fmla="*/ 770 h 1152"/>
                <a:gd name="T88" fmla="*/ 396 w 1152"/>
                <a:gd name="T89" fmla="*/ 1142 h 1152"/>
                <a:gd name="T90" fmla="*/ 422 w 1152"/>
                <a:gd name="T91" fmla="*/ 1151 h 1152"/>
                <a:gd name="T92" fmla="*/ 450 w 1152"/>
                <a:gd name="T93" fmla="*/ 1149 h 1152"/>
                <a:gd name="T94" fmla="*/ 476 w 1152"/>
                <a:gd name="T95" fmla="*/ 1137 h 1152"/>
                <a:gd name="T96" fmla="*/ 494 w 1152"/>
                <a:gd name="T97" fmla="*/ 1117 h 1152"/>
                <a:gd name="T98" fmla="*/ 507 w 1152"/>
                <a:gd name="T99" fmla="*/ 1081 h 1152"/>
                <a:gd name="T100" fmla="*/ 534 w 1152"/>
                <a:gd name="T101" fmla="*/ 1026 h 1152"/>
                <a:gd name="T102" fmla="*/ 572 w 1152"/>
                <a:gd name="T103" fmla="*/ 977 h 1152"/>
                <a:gd name="T104" fmla="*/ 632 w 1152"/>
                <a:gd name="T105" fmla="*/ 921 h 1152"/>
                <a:gd name="T106" fmla="*/ 708 w 1152"/>
                <a:gd name="T107" fmla="*/ 868 h 1152"/>
                <a:gd name="T108" fmla="*/ 792 w 1152"/>
                <a:gd name="T109" fmla="*/ 818 h 1152"/>
                <a:gd name="T110" fmla="*/ 884 w 1152"/>
                <a:gd name="T111" fmla="*/ 763 h 1152"/>
                <a:gd name="T112" fmla="*/ 973 w 1152"/>
                <a:gd name="T113" fmla="*/ 701 h 1152"/>
                <a:gd name="T114" fmla="*/ 1048 w 1152"/>
                <a:gd name="T115" fmla="*/ 631 h 1152"/>
                <a:gd name="T116" fmla="*/ 1101 w 1152"/>
                <a:gd name="T117" fmla="*/ 560 h 1152"/>
                <a:gd name="T118" fmla="*/ 1139 w 1152"/>
                <a:gd name="T119" fmla="*/ 481 h 1152"/>
                <a:gd name="T120" fmla="*/ 1152 w 1152"/>
                <a:gd name="T121" fmla="*/ 433 h 1152"/>
                <a:gd name="T122" fmla="*/ 1146 w 1152"/>
                <a:gd name="T123" fmla="*/ 405 h 1152"/>
                <a:gd name="T124" fmla="*/ 1131 w 1152"/>
                <a:gd name="T125" fmla="*/ 381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2" h="1152">
                  <a:moveTo>
                    <a:pt x="433" y="1079"/>
                  </a:moveTo>
                  <a:lnTo>
                    <a:pt x="387" y="1035"/>
                  </a:lnTo>
                  <a:lnTo>
                    <a:pt x="342" y="990"/>
                  </a:lnTo>
                  <a:lnTo>
                    <a:pt x="297" y="945"/>
                  </a:lnTo>
                  <a:lnTo>
                    <a:pt x="252" y="900"/>
                  </a:lnTo>
                  <a:lnTo>
                    <a:pt x="207" y="855"/>
                  </a:lnTo>
                  <a:lnTo>
                    <a:pt x="161" y="809"/>
                  </a:lnTo>
                  <a:lnTo>
                    <a:pt x="117" y="765"/>
                  </a:lnTo>
                  <a:lnTo>
                    <a:pt x="72" y="720"/>
                  </a:lnTo>
                  <a:lnTo>
                    <a:pt x="83" y="689"/>
                  </a:lnTo>
                  <a:lnTo>
                    <a:pt x="96" y="661"/>
                  </a:lnTo>
                  <a:lnTo>
                    <a:pt x="110" y="635"/>
                  </a:lnTo>
                  <a:lnTo>
                    <a:pt x="125" y="611"/>
                  </a:lnTo>
                  <a:lnTo>
                    <a:pt x="142" y="587"/>
                  </a:lnTo>
                  <a:lnTo>
                    <a:pt x="161" y="565"/>
                  </a:lnTo>
                  <a:lnTo>
                    <a:pt x="181" y="545"/>
                  </a:lnTo>
                  <a:lnTo>
                    <a:pt x="202" y="525"/>
                  </a:lnTo>
                  <a:lnTo>
                    <a:pt x="224" y="507"/>
                  </a:lnTo>
                  <a:lnTo>
                    <a:pt x="247" y="490"/>
                  </a:lnTo>
                  <a:lnTo>
                    <a:pt x="270" y="472"/>
                  </a:lnTo>
                  <a:lnTo>
                    <a:pt x="295" y="456"/>
                  </a:lnTo>
                  <a:lnTo>
                    <a:pt x="345" y="426"/>
                  </a:lnTo>
                  <a:lnTo>
                    <a:pt x="396" y="396"/>
                  </a:lnTo>
                  <a:lnTo>
                    <a:pt x="447" y="365"/>
                  </a:lnTo>
                  <a:lnTo>
                    <a:pt x="497" y="335"/>
                  </a:lnTo>
                  <a:lnTo>
                    <a:pt x="521" y="319"/>
                  </a:lnTo>
                  <a:lnTo>
                    <a:pt x="545" y="302"/>
                  </a:lnTo>
                  <a:lnTo>
                    <a:pt x="568" y="284"/>
                  </a:lnTo>
                  <a:lnTo>
                    <a:pt x="590" y="266"/>
                  </a:lnTo>
                  <a:lnTo>
                    <a:pt x="611" y="247"/>
                  </a:lnTo>
                  <a:lnTo>
                    <a:pt x="631" y="226"/>
                  </a:lnTo>
                  <a:lnTo>
                    <a:pt x="650" y="204"/>
                  </a:lnTo>
                  <a:lnTo>
                    <a:pt x="667" y="181"/>
                  </a:lnTo>
                  <a:lnTo>
                    <a:pt x="683" y="156"/>
                  </a:lnTo>
                  <a:lnTo>
                    <a:pt x="697" y="130"/>
                  </a:lnTo>
                  <a:lnTo>
                    <a:pt x="709" y="102"/>
                  </a:lnTo>
                  <a:lnTo>
                    <a:pt x="720" y="72"/>
                  </a:lnTo>
                  <a:lnTo>
                    <a:pt x="765" y="117"/>
                  </a:lnTo>
                  <a:lnTo>
                    <a:pt x="809" y="161"/>
                  </a:lnTo>
                  <a:lnTo>
                    <a:pt x="855" y="207"/>
                  </a:lnTo>
                  <a:lnTo>
                    <a:pt x="900" y="252"/>
                  </a:lnTo>
                  <a:lnTo>
                    <a:pt x="946" y="297"/>
                  </a:lnTo>
                  <a:lnTo>
                    <a:pt x="990" y="342"/>
                  </a:lnTo>
                  <a:lnTo>
                    <a:pt x="1035" y="387"/>
                  </a:lnTo>
                  <a:lnTo>
                    <a:pt x="1081" y="431"/>
                  </a:lnTo>
                  <a:lnTo>
                    <a:pt x="1070" y="462"/>
                  </a:lnTo>
                  <a:lnTo>
                    <a:pt x="1057" y="490"/>
                  </a:lnTo>
                  <a:lnTo>
                    <a:pt x="1043" y="517"/>
                  </a:lnTo>
                  <a:lnTo>
                    <a:pt x="1027" y="541"/>
                  </a:lnTo>
                  <a:lnTo>
                    <a:pt x="1009" y="564"/>
                  </a:lnTo>
                  <a:lnTo>
                    <a:pt x="991" y="586"/>
                  </a:lnTo>
                  <a:lnTo>
                    <a:pt x="971" y="606"/>
                  </a:lnTo>
                  <a:lnTo>
                    <a:pt x="950" y="626"/>
                  </a:lnTo>
                  <a:lnTo>
                    <a:pt x="928" y="644"/>
                  </a:lnTo>
                  <a:lnTo>
                    <a:pt x="904" y="662"/>
                  </a:lnTo>
                  <a:lnTo>
                    <a:pt x="882" y="679"/>
                  </a:lnTo>
                  <a:lnTo>
                    <a:pt x="857" y="695"/>
                  </a:lnTo>
                  <a:lnTo>
                    <a:pt x="807" y="726"/>
                  </a:lnTo>
                  <a:lnTo>
                    <a:pt x="757" y="755"/>
                  </a:lnTo>
                  <a:lnTo>
                    <a:pt x="705" y="786"/>
                  </a:lnTo>
                  <a:lnTo>
                    <a:pt x="655" y="817"/>
                  </a:lnTo>
                  <a:lnTo>
                    <a:pt x="631" y="833"/>
                  </a:lnTo>
                  <a:lnTo>
                    <a:pt x="607" y="849"/>
                  </a:lnTo>
                  <a:lnTo>
                    <a:pt x="584" y="867"/>
                  </a:lnTo>
                  <a:lnTo>
                    <a:pt x="562" y="885"/>
                  </a:lnTo>
                  <a:lnTo>
                    <a:pt x="541" y="904"/>
                  </a:lnTo>
                  <a:lnTo>
                    <a:pt x="521" y="925"/>
                  </a:lnTo>
                  <a:lnTo>
                    <a:pt x="503" y="948"/>
                  </a:lnTo>
                  <a:lnTo>
                    <a:pt x="485" y="970"/>
                  </a:lnTo>
                  <a:lnTo>
                    <a:pt x="469" y="995"/>
                  </a:lnTo>
                  <a:lnTo>
                    <a:pt x="455" y="1022"/>
                  </a:lnTo>
                  <a:lnTo>
                    <a:pt x="442" y="1050"/>
                  </a:lnTo>
                  <a:lnTo>
                    <a:pt x="433" y="1079"/>
                  </a:lnTo>
                  <a:lnTo>
                    <a:pt x="433" y="1079"/>
                  </a:lnTo>
                  <a:close/>
                  <a:moveTo>
                    <a:pt x="1131" y="381"/>
                  </a:moveTo>
                  <a:lnTo>
                    <a:pt x="771" y="21"/>
                  </a:lnTo>
                  <a:lnTo>
                    <a:pt x="764" y="14"/>
                  </a:lnTo>
                  <a:lnTo>
                    <a:pt x="757" y="10"/>
                  </a:lnTo>
                  <a:lnTo>
                    <a:pt x="748" y="6"/>
                  </a:lnTo>
                  <a:lnTo>
                    <a:pt x="739" y="3"/>
                  </a:lnTo>
                  <a:lnTo>
                    <a:pt x="731" y="0"/>
                  </a:lnTo>
                  <a:lnTo>
                    <a:pt x="721" y="0"/>
                  </a:lnTo>
                  <a:lnTo>
                    <a:pt x="712" y="0"/>
                  </a:lnTo>
                  <a:lnTo>
                    <a:pt x="703" y="1"/>
                  </a:lnTo>
                  <a:lnTo>
                    <a:pt x="693" y="5"/>
                  </a:lnTo>
                  <a:lnTo>
                    <a:pt x="684" y="9"/>
                  </a:lnTo>
                  <a:lnTo>
                    <a:pt x="677" y="14"/>
                  </a:lnTo>
                  <a:lnTo>
                    <a:pt x="669" y="21"/>
                  </a:lnTo>
                  <a:lnTo>
                    <a:pt x="664" y="27"/>
                  </a:lnTo>
                  <a:lnTo>
                    <a:pt x="658" y="35"/>
                  </a:lnTo>
                  <a:lnTo>
                    <a:pt x="654" y="42"/>
                  </a:lnTo>
                  <a:lnTo>
                    <a:pt x="651" y="50"/>
                  </a:lnTo>
                  <a:lnTo>
                    <a:pt x="644" y="69"/>
                  </a:lnTo>
                  <a:lnTo>
                    <a:pt x="637" y="89"/>
                  </a:lnTo>
                  <a:lnTo>
                    <a:pt x="628" y="107"/>
                  </a:lnTo>
                  <a:lnTo>
                    <a:pt x="617" y="125"/>
                  </a:lnTo>
                  <a:lnTo>
                    <a:pt x="606" y="142"/>
                  </a:lnTo>
                  <a:lnTo>
                    <a:pt x="593" y="159"/>
                  </a:lnTo>
                  <a:lnTo>
                    <a:pt x="580" y="175"/>
                  </a:lnTo>
                  <a:lnTo>
                    <a:pt x="565" y="192"/>
                  </a:lnTo>
                  <a:lnTo>
                    <a:pt x="544" y="211"/>
                  </a:lnTo>
                  <a:lnTo>
                    <a:pt x="520" y="230"/>
                  </a:lnTo>
                  <a:lnTo>
                    <a:pt x="496" y="249"/>
                  </a:lnTo>
                  <a:lnTo>
                    <a:pt x="470" y="266"/>
                  </a:lnTo>
                  <a:lnTo>
                    <a:pt x="443" y="283"/>
                  </a:lnTo>
                  <a:lnTo>
                    <a:pt x="416" y="301"/>
                  </a:lnTo>
                  <a:lnTo>
                    <a:pt x="388" y="317"/>
                  </a:lnTo>
                  <a:lnTo>
                    <a:pt x="360" y="333"/>
                  </a:lnTo>
                  <a:lnTo>
                    <a:pt x="329" y="351"/>
                  </a:lnTo>
                  <a:lnTo>
                    <a:pt x="299" y="370"/>
                  </a:lnTo>
                  <a:lnTo>
                    <a:pt x="268" y="388"/>
                  </a:lnTo>
                  <a:lnTo>
                    <a:pt x="238" y="408"/>
                  </a:lnTo>
                  <a:lnTo>
                    <a:pt x="208" y="428"/>
                  </a:lnTo>
                  <a:lnTo>
                    <a:pt x="180" y="451"/>
                  </a:lnTo>
                  <a:lnTo>
                    <a:pt x="152" y="473"/>
                  </a:lnTo>
                  <a:lnTo>
                    <a:pt x="125" y="498"/>
                  </a:lnTo>
                  <a:lnTo>
                    <a:pt x="104" y="521"/>
                  </a:lnTo>
                  <a:lnTo>
                    <a:pt x="85" y="544"/>
                  </a:lnTo>
                  <a:lnTo>
                    <a:pt x="67" y="567"/>
                  </a:lnTo>
                  <a:lnTo>
                    <a:pt x="51" y="592"/>
                  </a:lnTo>
                  <a:lnTo>
                    <a:pt x="36" y="617"/>
                  </a:lnTo>
                  <a:lnTo>
                    <a:pt x="24" y="644"/>
                  </a:lnTo>
                  <a:lnTo>
                    <a:pt x="12" y="671"/>
                  </a:lnTo>
                  <a:lnTo>
                    <a:pt x="3" y="698"/>
                  </a:lnTo>
                  <a:lnTo>
                    <a:pt x="0" y="708"/>
                  </a:lnTo>
                  <a:lnTo>
                    <a:pt x="0" y="717"/>
                  </a:lnTo>
                  <a:lnTo>
                    <a:pt x="0" y="727"/>
                  </a:lnTo>
                  <a:lnTo>
                    <a:pt x="3" y="737"/>
                  </a:lnTo>
                  <a:lnTo>
                    <a:pt x="5" y="747"/>
                  </a:lnTo>
                  <a:lnTo>
                    <a:pt x="9" y="755"/>
                  </a:lnTo>
                  <a:lnTo>
                    <a:pt x="15" y="763"/>
                  </a:lnTo>
                  <a:lnTo>
                    <a:pt x="21" y="770"/>
                  </a:lnTo>
                  <a:lnTo>
                    <a:pt x="381" y="1131"/>
                  </a:lnTo>
                  <a:lnTo>
                    <a:pt x="388" y="1137"/>
                  </a:lnTo>
                  <a:lnTo>
                    <a:pt x="396" y="1142"/>
                  </a:lnTo>
                  <a:lnTo>
                    <a:pt x="404" y="1146"/>
                  </a:lnTo>
                  <a:lnTo>
                    <a:pt x="413" y="1149"/>
                  </a:lnTo>
                  <a:lnTo>
                    <a:pt x="422" y="1151"/>
                  </a:lnTo>
                  <a:lnTo>
                    <a:pt x="430" y="1152"/>
                  </a:lnTo>
                  <a:lnTo>
                    <a:pt x="440" y="1152"/>
                  </a:lnTo>
                  <a:lnTo>
                    <a:pt x="450" y="1149"/>
                  </a:lnTo>
                  <a:lnTo>
                    <a:pt x="458" y="1146"/>
                  </a:lnTo>
                  <a:lnTo>
                    <a:pt x="467" y="1142"/>
                  </a:lnTo>
                  <a:lnTo>
                    <a:pt x="476" y="1137"/>
                  </a:lnTo>
                  <a:lnTo>
                    <a:pt x="483" y="1131"/>
                  </a:lnTo>
                  <a:lnTo>
                    <a:pt x="489" y="1125"/>
                  </a:lnTo>
                  <a:lnTo>
                    <a:pt x="494" y="1117"/>
                  </a:lnTo>
                  <a:lnTo>
                    <a:pt x="497" y="1110"/>
                  </a:lnTo>
                  <a:lnTo>
                    <a:pt x="501" y="1101"/>
                  </a:lnTo>
                  <a:lnTo>
                    <a:pt x="507" y="1081"/>
                  </a:lnTo>
                  <a:lnTo>
                    <a:pt x="516" y="1063"/>
                  </a:lnTo>
                  <a:lnTo>
                    <a:pt x="524" y="1045"/>
                  </a:lnTo>
                  <a:lnTo>
                    <a:pt x="534" y="1026"/>
                  </a:lnTo>
                  <a:lnTo>
                    <a:pt x="546" y="1009"/>
                  </a:lnTo>
                  <a:lnTo>
                    <a:pt x="558" y="993"/>
                  </a:lnTo>
                  <a:lnTo>
                    <a:pt x="572" y="977"/>
                  </a:lnTo>
                  <a:lnTo>
                    <a:pt x="587" y="960"/>
                  </a:lnTo>
                  <a:lnTo>
                    <a:pt x="609" y="940"/>
                  </a:lnTo>
                  <a:lnTo>
                    <a:pt x="632" y="921"/>
                  </a:lnTo>
                  <a:lnTo>
                    <a:pt x="656" y="903"/>
                  </a:lnTo>
                  <a:lnTo>
                    <a:pt x="682" y="885"/>
                  </a:lnTo>
                  <a:lnTo>
                    <a:pt x="708" y="868"/>
                  </a:lnTo>
                  <a:lnTo>
                    <a:pt x="736" y="851"/>
                  </a:lnTo>
                  <a:lnTo>
                    <a:pt x="764" y="835"/>
                  </a:lnTo>
                  <a:lnTo>
                    <a:pt x="792" y="818"/>
                  </a:lnTo>
                  <a:lnTo>
                    <a:pt x="822" y="801"/>
                  </a:lnTo>
                  <a:lnTo>
                    <a:pt x="854" y="782"/>
                  </a:lnTo>
                  <a:lnTo>
                    <a:pt x="884" y="763"/>
                  </a:lnTo>
                  <a:lnTo>
                    <a:pt x="914" y="743"/>
                  </a:lnTo>
                  <a:lnTo>
                    <a:pt x="943" y="723"/>
                  </a:lnTo>
                  <a:lnTo>
                    <a:pt x="973" y="701"/>
                  </a:lnTo>
                  <a:lnTo>
                    <a:pt x="1001" y="678"/>
                  </a:lnTo>
                  <a:lnTo>
                    <a:pt x="1027" y="653"/>
                  </a:lnTo>
                  <a:lnTo>
                    <a:pt x="1048" y="631"/>
                  </a:lnTo>
                  <a:lnTo>
                    <a:pt x="1068" y="607"/>
                  </a:lnTo>
                  <a:lnTo>
                    <a:pt x="1085" y="584"/>
                  </a:lnTo>
                  <a:lnTo>
                    <a:pt x="1101" y="560"/>
                  </a:lnTo>
                  <a:lnTo>
                    <a:pt x="1115" y="534"/>
                  </a:lnTo>
                  <a:lnTo>
                    <a:pt x="1128" y="508"/>
                  </a:lnTo>
                  <a:lnTo>
                    <a:pt x="1139" y="481"/>
                  </a:lnTo>
                  <a:lnTo>
                    <a:pt x="1149" y="453"/>
                  </a:lnTo>
                  <a:lnTo>
                    <a:pt x="1151" y="443"/>
                  </a:lnTo>
                  <a:lnTo>
                    <a:pt x="1152" y="433"/>
                  </a:lnTo>
                  <a:lnTo>
                    <a:pt x="1152" y="424"/>
                  </a:lnTo>
                  <a:lnTo>
                    <a:pt x="1150" y="414"/>
                  </a:lnTo>
                  <a:lnTo>
                    <a:pt x="1146" y="405"/>
                  </a:lnTo>
                  <a:lnTo>
                    <a:pt x="1143" y="397"/>
                  </a:lnTo>
                  <a:lnTo>
                    <a:pt x="1138" y="388"/>
                  </a:lnTo>
                  <a:lnTo>
                    <a:pt x="1131" y="3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54"/>
            <p:cNvSpPr>
              <a:spLocks noEditPoints="1"/>
            </p:cNvSpPr>
            <p:nvPr/>
          </p:nvSpPr>
          <p:spPr bwMode="auto">
            <a:xfrm>
              <a:off x="8252619" y="2894409"/>
              <a:ext cx="123825" cy="128588"/>
            </a:xfrm>
            <a:custGeom>
              <a:avLst/>
              <a:gdLst>
                <a:gd name="T0" fmla="*/ 228 w 313"/>
                <a:gd name="T1" fmla="*/ 225 h 322"/>
                <a:gd name="T2" fmla="*/ 191 w 313"/>
                <a:gd name="T3" fmla="*/ 171 h 322"/>
                <a:gd name="T4" fmla="*/ 226 w 313"/>
                <a:gd name="T5" fmla="*/ 163 h 322"/>
                <a:gd name="T6" fmla="*/ 247 w 313"/>
                <a:gd name="T7" fmla="*/ 170 h 322"/>
                <a:gd name="T8" fmla="*/ 260 w 313"/>
                <a:gd name="T9" fmla="*/ 185 h 322"/>
                <a:gd name="T10" fmla="*/ 259 w 313"/>
                <a:gd name="T11" fmla="*/ 216 h 322"/>
                <a:gd name="T12" fmla="*/ 77 w 313"/>
                <a:gd name="T13" fmla="*/ 152 h 322"/>
                <a:gd name="T14" fmla="*/ 53 w 313"/>
                <a:gd name="T15" fmla="*/ 137 h 322"/>
                <a:gd name="T16" fmla="*/ 51 w 313"/>
                <a:gd name="T17" fmla="*/ 108 h 322"/>
                <a:gd name="T18" fmla="*/ 80 w 313"/>
                <a:gd name="T19" fmla="*/ 96 h 322"/>
                <a:gd name="T20" fmla="*/ 111 w 313"/>
                <a:gd name="T21" fmla="*/ 145 h 322"/>
                <a:gd name="T22" fmla="*/ 287 w 313"/>
                <a:gd name="T23" fmla="*/ 128 h 322"/>
                <a:gd name="T24" fmla="*/ 251 w 313"/>
                <a:gd name="T25" fmla="*/ 109 h 322"/>
                <a:gd name="T26" fmla="*/ 215 w 313"/>
                <a:gd name="T27" fmla="*/ 104 h 322"/>
                <a:gd name="T28" fmla="*/ 179 w 313"/>
                <a:gd name="T29" fmla="*/ 113 h 322"/>
                <a:gd name="T30" fmla="*/ 143 w 313"/>
                <a:gd name="T31" fmla="*/ 128 h 322"/>
                <a:gd name="T32" fmla="*/ 85 w 313"/>
                <a:gd name="T33" fmla="*/ 64 h 322"/>
                <a:gd name="T34" fmla="*/ 110 w 313"/>
                <a:gd name="T35" fmla="*/ 51 h 322"/>
                <a:gd name="T36" fmla="*/ 155 w 313"/>
                <a:gd name="T37" fmla="*/ 59 h 322"/>
                <a:gd name="T38" fmla="*/ 171 w 313"/>
                <a:gd name="T39" fmla="*/ 55 h 322"/>
                <a:gd name="T40" fmla="*/ 180 w 313"/>
                <a:gd name="T41" fmla="*/ 37 h 322"/>
                <a:gd name="T42" fmla="*/ 172 w 313"/>
                <a:gd name="T43" fmla="*/ 17 h 322"/>
                <a:gd name="T44" fmla="*/ 144 w 313"/>
                <a:gd name="T45" fmla="*/ 1 h 322"/>
                <a:gd name="T46" fmla="*/ 111 w 313"/>
                <a:gd name="T47" fmla="*/ 2 h 322"/>
                <a:gd name="T48" fmla="*/ 78 w 313"/>
                <a:gd name="T49" fmla="*/ 15 h 322"/>
                <a:gd name="T50" fmla="*/ 47 w 313"/>
                <a:gd name="T51" fmla="*/ 27 h 322"/>
                <a:gd name="T52" fmla="*/ 32 w 313"/>
                <a:gd name="T53" fmla="*/ 23 h 322"/>
                <a:gd name="T54" fmla="*/ 24 w 313"/>
                <a:gd name="T55" fmla="*/ 32 h 322"/>
                <a:gd name="T56" fmla="*/ 29 w 313"/>
                <a:gd name="T57" fmla="*/ 47 h 322"/>
                <a:gd name="T58" fmla="*/ 22 w 313"/>
                <a:gd name="T59" fmla="*/ 70 h 322"/>
                <a:gd name="T60" fmla="*/ 5 w 313"/>
                <a:gd name="T61" fmla="*/ 109 h 322"/>
                <a:gd name="T62" fmla="*/ 2 w 313"/>
                <a:gd name="T63" fmla="*/ 145 h 322"/>
                <a:gd name="T64" fmla="*/ 13 w 313"/>
                <a:gd name="T65" fmla="*/ 177 h 322"/>
                <a:gd name="T66" fmla="*/ 39 w 313"/>
                <a:gd name="T67" fmla="*/ 199 h 322"/>
                <a:gd name="T68" fmla="*/ 70 w 313"/>
                <a:gd name="T69" fmla="*/ 209 h 322"/>
                <a:gd name="T70" fmla="*/ 123 w 313"/>
                <a:gd name="T71" fmla="*/ 203 h 322"/>
                <a:gd name="T72" fmla="*/ 193 w 313"/>
                <a:gd name="T73" fmla="*/ 223 h 322"/>
                <a:gd name="T74" fmla="*/ 212 w 313"/>
                <a:gd name="T75" fmla="*/ 267 h 322"/>
                <a:gd name="T76" fmla="*/ 192 w 313"/>
                <a:gd name="T77" fmla="*/ 273 h 322"/>
                <a:gd name="T78" fmla="*/ 167 w 313"/>
                <a:gd name="T79" fmla="*/ 264 h 322"/>
                <a:gd name="T80" fmla="*/ 139 w 313"/>
                <a:gd name="T81" fmla="*/ 251 h 322"/>
                <a:gd name="T82" fmla="*/ 123 w 313"/>
                <a:gd name="T83" fmla="*/ 259 h 322"/>
                <a:gd name="T84" fmla="*/ 114 w 313"/>
                <a:gd name="T85" fmla="*/ 277 h 322"/>
                <a:gd name="T86" fmla="*/ 123 w 313"/>
                <a:gd name="T87" fmla="*/ 298 h 322"/>
                <a:gd name="T88" fmla="*/ 146 w 313"/>
                <a:gd name="T89" fmla="*/ 315 h 322"/>
                <a:gd name="T90" fmla="*/ 179 w 313"/>
                <a:gd name="T91" fmla="*/ 322 h 322"/>
                <a:gd name="T92" fmla="*/ 216 w 313"/>
                <a:gd name="T93" fmla="*/ 317 h 322"/>
                <a:gd name="T94" fmla="*/ 256 w 313"/>
                <a:gd name="T95" fmla="*/ 290 h 322"/>
                <a:gd name="T96" fmla="*/ 286 w 313"/>
                <a:gd name="T97" fmla="*/ 311 h 322"/>
                <a:gd name="T98" fmla="*/ 294 w 313"/>
                <a:gd name="T99" fmla="*/ 305 h 322"/>
                <a:gd name="T100" fmla="*/ 299 w 313"/>
                <a:gd name="T101" fmla="*/ 295 h 322"/>
                <a:gd name="T102" fmla="*/ 275 w 313"/>
                <a:gd name="T103" fmla="*/ 271 h 322"/>
                <a:gd name="T104" fmla="*/ 301 w 313"/>
                <a:gd name="T105" fmla="*/ 230 h 322"/>
                <a:gd name="T106" fmla="*/ 312 w 313"/>
                <a:gd name="T107" fmla="*/ 190 h 322"/>
                <a:gd name="T108" fmla="*/ 307 w 313"/>
                <a:gd name="T109" fmla="*/ 156 h 322"/>
                <a:gd name="T110" fmla="*/ 287 w 313"/>
                <a:gd name="T111" fmla="*/ 12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322">
                  <a:moveTo>
                    <a:pt x="254" y="224"/>
                  </a:moveTo>
                  <a:lnTo>
                    <a:pt x="250" y="233"/>
                  </a:lnTo>
                  <a:lnTo>
                    <a:pt x="243" y="240"/>
                  </a:lnTo>
                  <a:lnTo>
                    <a:pt x="228" y="225"/>
                  </a:lnTo>
                  <a:lnTo>
                    <a:pt x="213" y="209"/>
                  </a:lnTo>
                  <a:lnTo>
                    <a:pt x="198" y="192"/>
                  </a:lnTo>
                  <a:lnTo>
                    <a:pt x="183" y="174"/>
                  </a:lnTo>
                  <a:lnTo>
                    <a:pt x="191" y="171"/>
                  </a:lnTo>
                  <a:lnTo>
                    <a:pt x="199" y="168"/>
                  </a:lnTo>
                  <a:lnTo>
                    <a:pt x="208" y="165"/>
                  </a:lnTo>
                  <a:lnTo>
                    <a:pt x="216" y="163"/>
                  </a:lnTo>
                  <a:lnTo>
                    <a:pt x="226" y="163"/>
                  </a:lnTo>
                  <a:lnTo>
                    <a:pt x="235" y="164"/>
                  </a:lnTo>
                  <a:lnTo>
                    <a:pt x="239" y="165"/>
                  </a:lnTo>
                  <a:lnTo>
                    <a:pt x="243" y="167"/>
                  </a:lnTo>
                  <a:lnTo>
                    <a:pt x="247" y="170"/>
                  </a:lnTo>
                  <a:lnTo>
                    <a:pt x="251" y="173"/>
                  </a:lnTo>
                  <a:lnTo>
                    <a:pt x="254" y="177"/>
                  </a:lnTo>
                  <a:lnTo>
                    <a:pt x="258" y="181"/>
                  </a:lnTo>
                  <a:lnTo>
                    <a:pt x="260" y="185"/>
                  </a:lnTo>
                  <a:lnTo>
                    <a:pt x="261" y="190"/>
                  </a:lnTo>
                  <a:lnTo>
                    <a:pt x="262" y="198"/>
                  </a:lnTo>
                  <a:lnTo>
                    <a:pt x="261" y="207"/>
                  </a:lnTo>
                  <a:lnTo>
                    <a:pt x="259" y="216"/>
                  </a:lnTo>
                  <a:lnTo>
                    <a:pt x="254" y="224"/>
                  </a:lnTo>
                  <a:lnTo>
                    <a:pt x="254" y="224"/>
                  </a:lnTo>
                  <a:close/>
                  <a:moveTo>
                    <a:pt x="85" y="153"/>
                  </a:moveTo>
                  <a:lnTo>
                    <a:pt x="77" y="152"/>
                  </a:lnTo>
                  <a:lnTo>
                    <a:pt x="71" y="151"/>
                  </a:lnTo>
                  <a:lnTo>
                    <a:pt x="64" y="147"/>
                  </a:lnTo>
                  <a:lnTo>
                    <a:pt x="58" y="142"/>
                  </a:lnTo>
                  <a:lnTo>
                    <a:pt x="53" y="137"/>
                  </a:lnTo>
                  <a:lnTo>
                    <a:pt x="51" y="130"/>
                  </a:lnTo>
                  <a:lnTo>
                    <a:pt x="49" y="124"/>
                  </a:lnTo>
                  <a:lnTo>
                    <a:pt x="50" y="115"/>
                  </a:lnTo>
                  <a:lnTo>
                    <a:pt x="51" y="108"/>
                  </a:lnTo>
                  <a:lnTo>
                    <a:pt x="54" y="99"/>
                  </a:lnTo>
                  <a:lnTo>
                    <a:pt x="60" y="90"/>
                  </a:lnTo>
                  <a:lnTo>
                    <a:pt x="66" y="82"/>
                  </a:lnTo>
                  <a:lnTo>
                    <a:pt x="80" y="96"/>
                  </a:lnTo>
                  <a:lnTo>
                    <a:pt x="93" y="111"/>
                  </a:lnTo>
                  <a:lnTo>
                    <a:pt x="107" y="125"/>
                  </a:lnTo>
                  <a:lnTo>
                    <a:pt x="121" y="141"/>
                  </a:lnTo>
                  <a:lnTo>
                    <a:pt x="111" y="145"/>
                  </a:lnTo>
                  <a:lnTo>
                    <a:pt x="102" y="150"/>
                  </a:lnTo>
                  <a:lnTo>
                    <a:pt x="93" y="152"/>
                  </a:lnTo>
                  <a:lnTo>
                    <a:pt x="85" y="153"/>
                  </a:lnTo>
                  <a:close/>
                  <a:moveTo>
                    <a:pt x="287" y="128"/>
                  </a:moveTo>
                  <a:lnTo>
                    <a:pt x="277" y="122"/>
                  </a:lnTo>
                  <a:lnTo>
                    <a:pt x="268" y="116"/>
                  </a:lnTo>
                  <a:lnTo>
                    <a:pt x="260" y="112"/>
                  </a:lnTo>
                  <a:lnTo>
                    <a:pt x="251" y="109"/>
                  </a:lnTo>
                  <a:lnTo>
                    <a:pt x="242" y="106"/>
                  </a:lnTo>
                  <a:lnTo>
                    <a:pt x="233" y="105"/>
                  </a:lnTo>
                  <a:lnTo>
                    <a:pt x="224" y="104"/>
                  </a:lnTo>
                  <a:lnTo>
                    <a:pt x="215" y="104"/>
                  </a:lnTo>
                  <a:lnTo>
                    <a:pt x="207" y="105"/>
                  </a:lnTo>
                  <a:lnTo>
                    <a:pt x="197" y="108"/>
                  </a:lnTo>
                  <a:lnTo>
                    <a:pt x="188" y="110"/>
                  </a:lnTo>
                  <a:lnTo>
                    <a:pt x="179" y="113"/>
                  </a:lnTo>
                  <a:lnTo>
                    <a:pt x="170" y="116"/>
                  </a:lnTo>
                  <a:lnTo>
                    <a:pt x="161" y="120"/>
                  </a:lnTo>
                  <a:lnTo>
                    <a:pt x="152" y="124"/>
                  </a:lnTo>
                  <a:lnTo>
                    <a:pt x="143" y="128"/>
                  </a:lnTo>
                  <a:lnTo>
                    <a:pt x="128" y="112"/>
                  </a:lnTo>
                  <a:lnTo>
                    <a:pt x="114" y="96"/>
                  </a:lnTo>
                  <a:lnTo>
                    <a:pt x="99" y="79"/>
                  </a:lnTo>
                  <a:lnTo>
                    <a:pt x="85" y="64"/>
                  </a:lnTo>
                  <a:lnTo>
                    <a:pt x="91" y="59"/>
                  </a:lnTo>
                  <a:lnTo>
                    <a:pt x="98" y="55"/>
                  </a:lnTo>
                  <a:lnTo>
                    <a:pt x="104" y="52"/>
                  </a:lnTo>
                  <a:lnTo>
                    <a:pt x="110" y="51"/>
                  </a:lnTo>
                  <a:lnTo>
                    <a:pt x="123" y="52"/>
                  </a:lnTo>
                  <a:lnTo>
                    <a:pt x="133" y="55"/>
                  </a:lnTo>
                  <a:lnTo>
                    <a:pt x="144" y="57"/>
                  </a:lnTo>
                  <a:lnTo>
                    <a:pt x="155" y="59"/>
                  </a:lnTo>
                  <a:lnTo>
                    <a:pt x="159" y="60"/>
                  </a:lnTo>
                  <a:lnTo>
                    <a:pt x="164" y="59"/>
                  </a:lnTo>
                  <a:lnTo>
                    <a:pt x="168" y="58"/>
                  </a:lnTo>
                  <a:lnTo>
                    <a:pt x="171" y="55"/>
                  </a:lnTo>
                  <a:lnTo>
                    <a:pt x="175" y="51"/>
                  </a:lnTo>
                  <a:lnTo>
                    <a:pt x="178" y="47"/>
                  </a:lnTo>
                  <a:lnTo>
                    <a:pt x="179" y="43"/>
                  </a:lnTo>
                  <a:lnTo>
                    <a:pt x="180" y="37"/>
                  </a:lnTo>
                  <a:lnTo>
                    <a:pt x="180" y="32"/>
                  </a:lnTo>
                  <a:lnTo>
                    <a:pt x="179" y="27"/>
                  </a:lnTo>
                  <a:lnTo>
                    <a:pt x="175" y="22"/>
                  </a:lnTo>
                  <a:lnTo>
                    <a:pt x="172" y="17"/>
                  </a:lnTo>
                  <a:lnTo>
                    <a:pt x="166" y="10"/>
                  </a:lnTo>
                  <a:lnTo>
                    <a:pt x="159" y="6"/>
                  </a:lnTo>
                  <a:lnTo>
                    <a:pt x="152" y="3"/>
                  </a:lnTo>
                  <a:lnTo>
                    <a:pt x="144" y="1"/>
                  </a:lnTo>
                  <a:lnTo>
                    <a:pt x="135" y="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11" y="2"/>
                  </a:lnTo>
                  <a:lnTo>
                    <a:pt x="102" y="4"/>
                  </a:lnTo>
                  <a:lnTo>
                    <a:pt x="94" y="7"/>
                  </a:lnTo>
                  <a:lnTo>
                    <a:pt x="86" y="10"/>
                  </a:lnTo>
                  <a:lnTo>
                    <a:pt x="78" y="15"/>
                  </a:lnTo>
                  <a:lnTo>
                    <a:pt x="64" y="23"/>
                  </a:lnTo>
                  <a:lnTo>
                    <a:pt x="53" y="33"/>
                  </a:lnTo>
                  <a:lnTo>
                    <a:pt x="50" y="30"/>
                  </a:lnTo>
                  <a:lnTo>
                    <a:pt x="47" y="27"/>
                  </a:lnTo>
                  <a:lnTo>
                    <a:pt x="43" y="23"/>
                  </a:lnTo>
                  <a:lnTo>
                    <a:pt x="37" y="22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29" y="25"/>
                  </a:lnTo>
                  <a:lnTo>
                    <a:pt x="26" y="28"/>
                  </a:lnTo>
                  <a:lnTo>
                    <a:pt x="25" y="30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5" y="43"/>
                  </a:lnTo>
                  <a:lnTo>
                    <a:pt x="29" y="47"/>
                  </a:lnTo>
                  <a:lnTo>
                    <a:pt x="32" y="49"/>
                  </a:lnTo>
                  <a:lnTo>
                    <a:pt x="35" y="52"/>
                  </a:lnTo>
                  <a:lnTo>
                    <a:pt x="29" y="61"/>
                  </a:lnTo>
                  <a:lnTo>
                    <a:pt x="22" y="70"/>
                  </a:lnTo>
                  <a:lnTo>
                    <a:pt x="17" y="79"/>
                  </a:lnTo>
                  <a:lnTo>
                    <a:pt x="12" y="89"/>
                  </a:lnTo>
                  <a:lnTo>
                    <a:pt x="8" y="99"/>
                  </a:lnTo>
                  <a:lnTo>
                    <a:pt x="5" y="109"/>
                  </a:lnTo>
                  <a:lnTo>
                    <a:pt x="3" y="118"/>
                  </a:lnTo>
                  <a:lnTo>
                    <a:pt x="2" y="127"/>
                  </a:lnTo>
                  <a:lnTo>
                    <a:pt x="0" y="137"/>
                  </a:lnTo>
                  <a:lnTo>
                    <a:pt x="2" y="145"/>
                  </a:lnTo>
                  <a:lnTo>
                    <a:pt x="3" y="154"/>
                  </a:lnTo>
                  <a:lnTo>
                    <a:pt x="5" y="163"/>
                  </a:lnTo>
                  <a:lnTo>
                    <a:pt x="9" y="170"/>
                  </a:lnTo>
                  <a:lnTo>
                    <a:pt x="13" y="177"/>
                  </a:lnTo>
                  <a:lnTo>
                    <a:pt x="20" y="184"/>
                  </a:lnTo>
                  <a:lnTo>
                    <a:pt x="26" y="191"/>
                  </a:lnTo>
                  <a:lnTo>
                    <a:pt x="33" y="195"/>
                  </a:lnTo>
                  <a:lnTo>
                    <a:pt x="39" y="199"/>
                  </a:lnTo>
                  <a:lnTo>
                    <a:pt x="47" y="203"/>
                  </a:lnTo>
                  <a:lnTo>
                    <a:pt x="54" y="206"/>
                  </a:lnTo>
                  <a:lnTo>
                    <a:pt x="62" y="208"/>
                  </a:lnTo>
                  <a:lnTo>
                    <a:pt x="70" y="209"/>
                  </a:lnTo>
                  <a:lnTo>
                    <a:pt x="78" y="209"/>
                  </a:lnTo>
                  <a:lnTo>
                    <a:pt x="87" y="209"/>
                  </a:lnTo>
                  <a:lnTo>
                    <a:pt x="104" y="207"/>
                  </a:lnTo>
                  <a:lnTo>
                    <a:pt x="123" y="203"/>
                  </a:lnTo>
                  <a:lnTo>
                    <a:pt x="142" y="196"/>
                  </a:lnTo>
                  <a:lnTo>
                    <a:pt x="161" y="186"/>
                  </a:lnTo>
                  <a:lnTo>
                    <a:pt x="178" y="205"/>
                  </a:lnTo>
                  <a:lnTo>
                    <a:pt x="193" y="223"/>
                  </a:lnTo>
                  <a:lnTo>
                    <a:pt x="209" y="241"/>
                  </a:lnTo>
                  <a:lnTo>
                    <a:pt x="225" y="259"/>
                  </a:lnTo>
                  <a:lnTo>
                    <a:pt x="219" y="263"/>
                  </a:lnTo>
                  <a:lnTo>
                    <a:pt x="212" y="267"/>
                  </a:lnTo>
                  <a:lnTo>
                    <a:pt x="207" y="270"/>
                  </a:lnTo>
                  <a:lnTo>
                    <a:pt x="201" y="272"/>
                  </a:lnTo>
                  <a:lnTo>
                    <a:pt x="196" y="273"/>
                  </a:lnTo>
                  <a:lnTo>
                    <a:pt x="192" y="273"/>
                  </a:lnTo>
                  <a:lnTo>
                    <a:pt x="187" y="273"/>
                  </a:lnTo>
                  <a:lnTo>
                    <a:pt x="183" y="272"/>
                  </a:lnTo>
                  <a:lnTo>
                    <a:pt x="174" y="268"/>
                  </a:lnTo>
                  <a:lnTo>
                    <a:pt x="167" y="264"/>
                  </a:lnTo>
                  <a:lnTo>
                    <a:pt x="160" y="259"/>
                  </a:lnTo>
                  <a:lnTo>
                    <a:pt x="153" y="255"/>
                  </a:lnTo>
                  <a:lnTo>
                    <a:pt x="145" y="252"/>
                  </a:lnTo>
                  <a:lnTo>
                    <a:pt x="139" y="251"/>
                  </a:lnTo>
                  <a:lnTo>
                    <a:pt x="134" y="252"/>
                  </a:lnTo>
                  <a:lnTo>
                    <a:pt x="131" y="253"/>
                  </a:lnTo>
                  <a:lnTo>
                    <a:pt x="127" y="255"/>
                  </a:lnTo>
                  <a:lnTo>
                    <a:pt x="123" y="259"/>
                  </a:lnTo>
                  <a:lnTo>
                    <a:pt x="118" y="263"/>
                  </a:lnTo>
                  <a:lnTo>
                    <a:pt x="116" y="267"/>
                  </a:lnTo>
                  <a:lnTo>
                    <a:pt x="114" y="272"/>
                  </a:lnTo>
                  <a:lnTo>
                    <a:pt x="114" y="277"/>
                  </a:lnTo>
                  <a:lnTo>
                    <a:pt x="114" y="281"/>
                  </a:lnTo>
                  <a:lnTo>
                    <a:pt x="116" y="287"/>
                  </a:lnTo>
                  <a:lnTo>
                    <a:pt x="119" y="292"/>
                  </a:lnTo>
                  <a:lnTo>
                    <a:pt x="123" y="298"/>
                  </a:lnTo>
                  <a:lnTo>
                    <a:pt x="128" y="302"/>
                  </a:lnTo>
                  <a:lnTo>
                    <a:pt x="133" y="306"/>
                  </a:lnTo>
                  <a:lnTo>
                    <a:pt x="140" y="311"/>
                  </a:lnTo>
                  <a:lnTo>
                    <a:pt x="146" y="315"/>
                  </a:lnTo>
                  <a:lnTo>
                    <a:pt x="154" y="317"/>
                  </a:lnTo>
                  <a:lnTo>
                    <a:pt x="161" y="320"/>
                  </a:lnTo>
                  <a:lnTo>
                    <a:pt x="170" y="321"/>
                  </a:lnTo>
                  <a:lnTo>
                    <a:pt x="179" y="322"/>
                  </a:lnTo>
                  <a:lnTo>
                    <a:pt x="188" y="322"/>
                  </a:lnTo>
                  <a:lnTo>
                    <a:pt x="197" y="321"/>
                  </a:lnTo>
                  <a:lnTo>
                    <a:pt x="207" y="320"/>
                  </a:lnTo>
                  <a:lnTo>
                    <a:pt x="216" y="317"/>
                  </a:lnTo>
                  <a:lnTo>
                    <a:pt x="226" y="313"/>
                  </a:lnTo>
                  <a:lnTo>
                    <a:pt x="237" y="306"/>
                  </a:lnTo>
                  <a:lnTo>
                    <a:pt x="247" y="299"/>
                  </a:lnTo>
                  <a:lnTo>
                    <a:pt x="256" y="290"/>
                  </a:lnTo>
                  <a:lnTo>
                    <a:pt x="266" y="299"/>
                  </a:lnTo>
                  <a:lnTo>
                    <a:pt x="275" y="307"/>
                  </a:lnTo>
                  <a:lnTo>
                    <a:pt x="280" y="311"/>
                  </a:lnTo>
                  <a:lnTo>
                    <a:pt x="286" y="311"/>
                  </a:lnTo>
                  <a:lnTo>
                    <a:pt x="288" y="311"/>
                  </a:lnTo>
                  <a:lnTo>
                    <a:pt x="290" y="309"/>
                  </a:lnTo>
                  <a:lnTo>
                    <a:pt x="293" y="307"/>
                  </a:lnTo>
                  <a:lnTo>
                    <a:pt x="294" y="305"/>
                  </a:lnTo>
                  <a:lnTo>
                    <a:pt x="296" y="303"/>
                  </a:lnTo>
                  <a:lnTo>
                    <a:pt x="297" y="301"/>
                  </a:lnTo>
                  <a:lnTo>
                    <a:pt x="299" y="298"/>
                  </a:lnTo>
                  <a:lnTo>
                    <a:pt x="299" y="295"/>
                  </a:lnTo>
                  <a:lnTo>
                    <a:pt x="296" y="290"/>
                  </a:lnTo>
                  <a:lnTo>
                    <a:pt x="293" y="287"/>
                  </a:lnTo>
                  <a:lnTo>
                    <a:pt x="285" y="278"/>
                  </a:lnTo>
                  <a:lnTo>
                    <a:pt x="275" y="271"/>
                  </a:lnTo>
                  <a:lnTo>
                    <a:pt x="282" y="260"/>
                  </a:lnTo>
                  <a:lnTo>
                    <a:pt x="289" y="250"/>
                  </a:lnTo>
                  <a:lnTo>
                    <a:pt x="295" y="239"/>
                  </a:lnTo>
                  <a:lnTo>
                    <a:pt x="301" y="230"/>
                  </a:lnTo>
                  <a:lnTo>
                    <a:pt x="305" y="219"/>
                  </a:lnTo>
                  <a:lnTo>
                    <a:pt x="308" y="209"/>
                  </a:lnTo>
                  <a:lnTo>
                    <a:pt x="310" y="199"/>
                  </a:lnTo>
                  <a:lnTo>
                    <a:pt x="312" y="190"/>
                  </a:lnTo>
                  <a:lnTo>
                    <a:pt x="313" y="181"/>
                  </a:lnTo>
                  <a:lnTo>
                    <a:pt x="312" y="172"/>
                  </a:lnTo>
                  <a:lnTo>
                    <a:pt x="310" y="164"/>
                  </a:lnTo>
                  <a:lnTo>
                    <a:pt x="307" y="156"/>
                  </a:lnTo>
                  <a:lnTo>
                    <a:pt x="304" y="149"/>
                  </a:lnTo>
                  <a:lnTo>
                    <a:pt x="300" y="141"/>
                  </a:lnTo>
                  <a:lnTo>
                    <a:pt x="293" y="135"/>
                  </a:lnTo>
                  <a:lnTo>
                    <a:pt x="28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8238331" y="3048397"/>
              <a:ext cx="69850" cy="71438"/>
            </a:xfrm>
            <a:custGeom>
              <a:avLst/>
              <a:gdLst>
                <a:gd name="T0" fmla="*/ 145 w 174"/>
                <a:gd name="T1" fmla="*/ 4 h 183"/>
                <a:gd name="T2" fmla="*/ 145 w 174"/>
                <a:gd name="T3" fmla="*/ 4 h 183"/>
                <a:gd name="T4" fmla="*/ 129 w 174"/>
                <a:gd name="T5" fmla="*/ 17 h 183"/>
                <a:gd name="T6" fmla="*/ 111 w 174"/>
                <a:gd name="T7" fmla="*/ 31 h 183"/>
                <a:gd name="T8" fmla="*/ 95 w 174"/>
                <a:gd name="T9" fmla="*/ 46 h 183"/>
                <a:gd name="T10" fmla="*/ 80 w 174"/>
                <a:gd name="T11" fmla="*/ 61 h 183"/>
                <a:gd name="T12" fmla="*/ 66 w 174"/>
                <a:gd name="T13" fmla="*/ 75 h 183"/>
                <a:gd name="T14" fmla="*/ 52 w 174"/>
                <a:gd name="T15" fmla="*/ 90 h 183"/>
                <a:gd name="T16" fmla="*/ 39 w 174"/>
                <a:gd name="T17" fmla="*/ 106 h 183"/>
                <a:gd name="T18" fmla="*/ 27 w 174"/>
                <a:gd name="T19" fmla="*/ 121 h 183"/>
                <a:gd name="T20" fmla="*/ 3 w 174"/>
                <a:gd name="T21" fmla="*/ 155 h 183"/>
                <a:gd name="T22" fmla="*/ 3 w 174"/>
                <a:gd name="T23" fmla="*/ 155 h 183"/>
                <a:gd name="T24" fmla="*/ 0 w 174"/>
                <a:gd name="T25" fmla="*/ 161 h 183"/>
                <a:gd name="T26" fmla="*/ 0 w 174"/>
                <a:gd name="T27" fmla="*/ 166 h 183"/>
                <a:gd name="T28" fmla="*/ 2 w 174"/>
                <a:gd name="T29" fmla="*/ 173 h 183"/>
                <a:gd name="T30" fmla="*/ 5 w 174"/>
                <a:gd name="T31" fmla="*/ 177 h 183"/>
                <a:gd name="T32" fmla="*/ 8 w 174"/>
                <a:gd name="T33" fmla="*/ 179 h 183"/>
                <a:gd name="T34" fmla="*/ 11 w 174"/>
                <a:gd name="T35" fmla="*/ 182 h 183"/>
                <a:gd name="T36" fmla="*/ 14 w 174"/>
                <a:gd name="T37" fmla="*/ 183 h 183"/>
                <a:gd name="T38" fmla="*/ 18 w 174"/>
                <a:gd name="T39" fmla="*/ 183 h 183"/>
                <a:gd name="T40" fmla="*/ 22 w 174"/>
                <a:gd name="T41" fmla="*/ 183 h 183"/>
                <a:gd name="T42" fmla="*/ 25 w 174"/>
                <a:gd name="T43" fmla="*/ 182 h 183"/>
                <a:gd name="T44" fmla="*/ 28 w 174"/>
                <a:gd name="T45" fmla="*/ 179 h 183"/>
                <a:gd name="T46" fmla="*/ 30 w 174"/>
                <a:gd name="T47" fmla="*/ 177 h 183"/>
                <a:gd name="T48" fmla="*/ 32 w 174"/>
                <a:gd name="T49" fmla="*/ 176 h 183"/>
                <a:gd name="T50" fmla="*/ 33 w 174"/>
                <a:gd name="T51" fmla="*/ 174 h 183"/>
                <a:gd name="T52" fmla="*/ 56 w 174"/>
                <a:gd name="T53" fmla="*/ 143 h 183"/>
                <a:gd name="T54" fmla="*/ 68 w 174"/>
                <a:gd name="T55" fmla="*/ 128 h 183"/>
                <a:gd name="T56" fmla="*/ 80 w 174"/>
                <a:gd name="T57" fmla="*/ 114 h 183"/>
                <a:gd name="T58" fmla="*/ 92 w 174"/>
                <a:gd name="T59" fmla="*/ 100 h 183"/>
                <a:gd name="T60" fmla="*/ 106 w 174"/>
                <a:gd name="T61" fmla="*/ 85 h 183"/>
                <a:gd name="T62" fmla="*/ 120 w 174"/>
                <a:gd name="T63" fmla="*/ 71 h 183"/>
                <a:gd name="T64" fmla="*/ 135 w 174"/>
                <a:gd name="T65" fmla="*/ 58 h 183"/>
                <a:gd name="T66" fmla="*/ 151 w 174"/>
                <a:gd name="T67" fmla="*/ 46 h 183"/>
                <a:gd name="T68" fmla="*/ 167 w 174"/>
                <a:gd name="T69" fmla="*/ 33 h 183"/>
                <a:gd name="T70" fmla="*/ 167 w 174"/>
                <a:gd name="T71" fmla="*/ 33 h 183"/>
                <a:gd name="T72" fmla="*/ 168 w 174"/>
                <a:gd name="T73" fmla="*/ 31 h 183"/>
                <a:gd name="T74" fmla="*/ 168 w 174"/>
                <a:gd name="T75" fmla="*/ 31 h 183"/>
                <a:gd name="T76" fmla="*/ 172 w 174"/>
                <a:gd name="T77" fmla="*/ 28 h 183"/>
                <a:gd name="T78" fmla="*/ 173 w 174"/>
                <a:gd name="T79" fmla="*/ 25 h 183"/>
                <a:gd name="T80" fmla="*/ 174 w 174"/>
                <a:gd name="T81" fmla="*/ 22 h 183"/>
                <a:gd name="T82" fmla="*/ 174 w 174"/>
                <a:gd name="T83" fmla="*/ 19 h 183"/>
                <a:gd name="T84" fmla="*/ 174 w 174"/>
                <a:gd name="T85" fmla="*/ 15 h 183"/>
                <a:gd name="T86" fmla="*/ 173 w 174"/>
                <a:gd name="T87" fmla="*/ 11 h 183"/>
                <a:gd name="T88" fmla="*/ 172 w 174"/>
                <a:gd name="T89" fmla="*/ 9 h 183"/>
                <a:gd name="T90" fmla="*/ 168 w 174"/>
                <a:gd name="T91" fmla="*/ 6 h 183"/>
                <a:gd name="T92" fmla="*/ 166 w 174"/>
                <a:gd name="T93" fmla="*/ 3 h 183"/>
                <a:gd name="T94" fmla="*/ 163 w 174"/>
                <a:gd name="T95" fmla="*/ 1 h 183"/>
                <a:gd name="T96" fmla="*/ 160 w 174"/>
                <a:gd name="T97" fmla="*/ 0 h 183"/>
                <a:gd name="T98" fmla="*/ 157 w 174"/>
                <a:gd name="T99" fmla="*/ 0 h 183"/>
                <a:gd name="T100" fmla="*/ 153 w 174"/>
                <a:gd name="T101" fmla="*/ 0 h 183"/>
                <a:gd name="T102" fmla="*/ 150 w 174"/>
                <a:gd name="T103" fmla="*/ 1 h 183"/>
                <a:gd name="T104" fmla="*/ 148 w 174"/>
                <a:gd name="T105" fmla="*/ 2 h 183"/>
                <a:gd name="T106" fmla="*/ 145 w 174"/>
                <a:gd name="T107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" h="183">
                  <a:moveTo>
                    <a:pt x="145" y="4"/>
                  </a:moveTo>
                  <a:lnTo>
                    <a:pt x="145" y="4"/>
                  </a:lnTo>
                  <a:lnTo>
                    <a:pt x="129" y="17"/>
                  </a:lnTo>
                  <a:lnTo>
                    <a:pt x="111" y="31"/>
                  </a:lnTo>
                  <a:lnTo>
                    <a:pt x="95" y="46"/>
                  </a:lnTo>
                  <a:lnTo>
                    <a:pt x="80" y="61"/>
                  </a:lnTo>
                  <a:lnTo>
                    <a:pt x="66" y="75"/>
                  </a:lnTo>
                  <a:lnTo>
                    <a:pt x="52" y="90"/>
                  </a:lnTo>
                  <a:lnTo>
                    <a:pt x="39" y="106"/>
                  </a:lnTo>
                  <a:lnTo>
                    <a:pt x="27" y="121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0" y="166"/>
                  </a:lnTo>
                  <a:lnTo>
                    <a:pt x="2" y="173"/>
                  </a:lnTo>
                  <a:lnTo>
                    <a:pt x="5" y="177"/>
                  </a:lnTo>
                  <a:lnTo>
                    <a:pt x="8" y="179"/>
                  </a:lnTo>
                  <a:lnTo>
                    <a:pt x="11" y="182"/>
                  </a:lnTo>
                  <a:lnTo>
                    <a:pt x="14" y="183"/>
                  </a:lnTo>
                  <a:lnTo>
                    <a:pt x="18" y="183"/>
                  </a:lnTo>
                  <a:lnTo>
                    <a:pt x="22" y="183"/>
                  </a:lnTo>
                  <a:lnTo>
                    <a:pt x="25" y="182"/>
                  </a:lnTo>
                  <a:lnTo>
                    <a:pt x="28" y="179"/>
                  </a:lnTo>
                  <a:lnTo>
                    <a:pt x="30" y="177"/>
                  </a:lnTo>
                  <a:lnTo>
                    <a:pt x="32" y="176"/>
                  </a:lnTo>
                  <a:lnTo>
                    <a:pt x="33" y="174"/>
                  </a:lnTo>
                  <a:lnTo>
                    <a:pt x="56" y="143"/>
                  </a:lnTo>
                  <a:lnTo>
                    <a:pt x="68" y="128"/>
                  </a:lnTo>
                  <a:lnTo>
                    <a:pt x="80" y="114"/>
                  </a:lnTo>
                  <a:lnTo>
                    <a:pt x="92" y="100"/>
                  </a:lnTo>
                  <a:lnTo>
                    <a:pt x="106" y="85"/>
                  </a:lnTo>
                  <a:lnTo>
                    <a:pt x="120" y="71"/>
                  </a:lnTo>
                  <a:lnTo>
                    <a:pt x="135" y="58"/>
                  </a:lnTo>
                  <a:lnTo>
                    <a:pt x="151" y="46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72" y="28"/>
                  </a:lnTo>
                  <a:lnTo>
                    <a:pt x="173" y="25"/>
                  </a:lnTo>
                  <a:lnTo>
                    <a:pt x="174" y="22"/>
                  </a:lnTo>
                  <a:lnTo>
                    <a:pt x="174" y="19"/>
                  </a:lnTo>
                  <a:lnTo>
                    <a:pt x="174" y="15"/>
                  </a:lnTo>
                  <a:lnTo>
                    <a:pt x="173" y="11"/>
                  </a:lnTo>
                  <a:lnTo>
                    <a:pt x="172" y="9"/>
                  </a:lnTo>
                  <a:lnTo>
                    <a:pt x="168" y="6"/>
                  </a:lnTo>
                  <a:lnTo>
                    <a:pt x="166" y="3"/>
                  </a:lnTo>
                  <a:lnTo>
                    <a:pt x="163" y="1"/>
                  </a:lnTo>
                  <a:lnTo>
                    <a:pt x="160" y="0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50" y="1"/>
                  </a:lnTo>
                  <a:lnTo>
                    <a:pt x="148" y="2"/>
                  </a:lnTo>
                  <a:lnTo>
                    <a:pt x="14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8320881" y="2803922"/>
              <a:ext cx="69850" cy="73025"/>
            </a:xfrm>
            <a:custGeom>
              <a:avLst/>
              <a:gdLst>
                <a:gd name="T0" fmla="*/ 70 w 177"/>
                <a:gd name="T1" fmla="*/ 99 h 184"/>
                <a:gd name="T2" fmla="*/ 56 w 177"/>
                <a:gd name="T3" fmla="*/ 112 h 184"/>
                <a:gd name="T4" fmla="*/ 41 w 177"/>
                <a:gd name="T5" fmla="*/ 126 h 184"/>
                <a:gd name="T6" fmla="*/ 26 w 177"/>
                <a:gd name="T7" fmla="*/ 138 h 184"/>
                <a:gd name="T8" fmla="*/ 10 w 177"/>
                <a:gd name="T9" fmla="*/ 151 h 184"/>
                <a:gd name="T10" fmla="*/ 8 w 177"/>
                <a:gd name="T11" fmla="*/ 152 h 184"/>
                <a:gd name="T12" fmla="*/ 6 w 177"/>
                <a:gd name="T13" fmla="*/ 154 h 184"/>
                <a:gd name="T14" fmla="*/ 4 w 177"/>
                <a:gd name="T15" fmla="*/ 156 h 184"/>
                <a:gd name="T16" fmla="*/ 2 w 177"/>
                <a:gd name="T17" fmla="*/ 159 h 184"/>
                <a:gd name="T18" fmla="*/ 1 w 177"/>
                <a:gd name="T19" fmla="*/ 163 h 184"/>
                <a:gd name="T20" fmla="*/ 0 w 177"/>
                <a:gd name="T21" fmla="*/ 167 h 184"/>
                <a:gd name="T22" fmla="*/ 1 w 177"/>
                <a:gd name="T23" fmla="*/ 170 h 184"/>
                <a:gd name="T24" fmla="*/ 2 w 177"/>
                <a:gd name="T25" fmla="*/ 173 h 184"/>
                <a:gd name="T26" fmla="*/ 4 w 177"/>
                <a:gd name="T27" fmla="*/ 177 h 184"/>
                <a:gd name="T28" fmla="*/ 6 w 177"/>
                <a:gd name="T29" fmla="*/ 179 h 184"/>
                <a:gd name="T30" fmla="*/ 9 w 177"/>
                <a:gd name="T31" fmla="*/ 182 h 184"/>
                <a:gd name="T32" fmla="*/ 12 w 177"/>
                <a:gd name="T33" fmla="*/ 183 h 184"/>
                <a:gd name="T34" fmla="*/ 15 w 177"/>
                <a:gd name="T35" fmla="*/ 184 h 184"/>
                <a:gd name="T36" fmla="*/ 19 w 177"/>
                <a:gd name="T37" fmla="*/ 184 h 184"/>
                <a:gd name="T38" fmla="*/ 22 w 177"/>
                <a:gd name="T39" fmla="*/ 184 h 184"/>
                <a:gd name="T40" fmla="*/ 25 w 177"/>
                <a:gd name="T41" fmla="*/ 183 h 184"/>
                <a:gd name="T42" fmla="*/ 28 w 177"/>
                <a:gd name="T43" fmla="*/ 182 h 184"/>
                <a:gd name="T44" fmla="*/ 32 w 177"/>
                <a:gd name="T45" fmla="*/ 180 h 184"/>
                <a:gd name="T46" fmla="*/ 32 w 177"/>
                <a:gd name="T47" fmla="*/ 180 h 184"/>
                <a:gd name="T48" fmla="*/ 48 w 177"/>
                <a:gd name="T49" fmla="*/ 167 h 184"/>
                <a:gd name="T50" fmla="*/ 64 w 177"/>
                <a:gd name="T51" fmla="*/ 153 h 184"/>
                <a:gd name="T52" fmla="*/ 80 w 177"/>
                <a:gd name="T53" fmla="*/ 139 h 184"/>
                <a:gd name="T54" fmla="*/ 96 w 177"/>
                <a:gd name="T55" fmla="*/ 124 h 184"/>
                <a:gd name="T56" fmla="*/ 110 w 177"/>
                <a:gd name="T57" fmla="*/ 109 h 184"/>
                <a:gd name="T58" fmla="*/ 123 w 177"/>
                <a:gd name="T59" fmla="*/ 94 h 184"/>
                <a:gd name="T60" fmla="*/ 136 w 177"/>
                <a:gd name="T61" fmla="*/ 78 h 184"/>
                <a:gd name="T62" fmla="*/ 148 w 177"/>
                <a:gd name="T63" fmla="*/ 63 h 184"/>
                <a:gd name="T64" fmla="*/ 173 w 177"/>
                <a:gd name="T65" fmla="*/ 29 h 184"/>
                <a:gd name="T66" fmla="*/ 173 w 177"/>
                <a:gd name="T67" fmla="*/ 29 h 184"/>
                <a:gd name="T68" fmla="*/ 175 w 177"/>
                <a:gd name="T69" fmla="*/ 27 h 184"/>
                <a:gd name="T70" fmla="*/ 176 w 177"/>
                <a:gd name="T71" fmla="*/ 23 h 184"/>
                <a:gd name="T72" fmla="*/ 177 w 177"/>
                <a:gd name="T73" fmla="*/ 20 h 184"/>
                <a:gd name="T74" fmla="*/ 177 w 177"/>
                <a:gd name="T75" fmla="*/ 17 h 184"/>
                <a:gd name="T76" fmla="*/ 177 w 177"/>
                <a:gd name="T77" fmla="*/ 14 h 184"/>
                <a:gd name="T78" fmla="*/ 176 w 177"/>
                <a:gd name="T79" fmla="*/ 10 h 184"/>
                <a:gd name="T80" fmla="*/ 174 w 177"/>
                <a:gd name="T81" fmla="*/ 7 h 184"/>
                <a:gd name="T82" fmla="*/ 172 w 177"/>
                <a:gd name="T83" fmla="*/ 5 h 184"/>
                <a:gd name="T84" fmla="*/ 170 w 177"/>
                <a:gd name="T85" fmla="*/ 2 h 184"/>
                <a:gd name="T86" fmla="*/ 167 w 177"/>
                <a:gd name="T87" fmla="*/ 1 h 184"/>
                <a:gd name="T88" fmla="*/ 163 w 177"/>
                <a:gd name="T89" fmla="*/ 0 h 184"/>
                <a:gd name="T90" fmla="*/ 159 w 177"/>
                <a:gd name="T91" fmla="*/ 0 h 184"/>
                <a:gd name="T92" fmla="*/ 156 w 177"/>
                <a:gd name="T93" fmla="*/ 0 h 184"/>
                <a:gd name="T94" fmla="*/ 153 w 177"/>
                <a:gd name="T95" fmla="*/ 1 h 184"/>
                <a:gd name="T96" fmla="*/ 149 w 177"/>
                <a:gd name="T97" fmla="*/ 2 h 184"/>
                <a:gd name="T98" fmla="*/ 146 w 177"/>
                <a:gd name="T99" fmla="*/ 5 h 184"/>
                <a:gd name="T100" fmla="*/ 145 w 177"/>
                <a:gd name="T101" fmla="*/ 7 h 184"/>
                <a:gd name="T102" fmla="*/ 144 w 177"/>
                <a:gd name="T103" fmla="*/ 9 h 184"/>
                <a:gd name="T104" fmla="*/ 119 w 177"/>
                <a:gd name="T105" fmla="*/ 42 h 184"/>
                <a:gd name="T106" fmla="*/ 108 w 177"/>
                <a:gd name="T107" fmla="*/ 56 h 184"/>
                <a:gd name="T108" fmla="*/ 96 w 177"/>
                <a:gd name="T109" fmla="*/ 71 h 184"/>
                <a:gd name="T110" fmla="*/ 83 w 177"/>
                <a:gd name="T111" fmla="*/ 85 h 184"/>
                <a:gd name="T112" fmla="*/ 70 w 177"/>
                <a:gd name="T113" fmla="*/ 9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184">
                  <a:moveTo>
                    <a:pt x="70" y="99"/>
                  </a:moveTo>
                  <a:lnTo>
                    <a:pt x="56" y="112"/>
                  </a:lnTo>
                  <a:lnTo>
                    <a:pt x="41" y="126"/>
                  </a:lnTo>
                  <a:lnTo>
                    <a:pt x="26" y="138"/>
                  </a:lnTo>
                  <a:lnTo>
                    <a:pt x="10" y="151"/>
                  </a:lnTo>
                  <a:lnTo>
                    <a:pt x="8" y="152"/>
                  </a:lnTo>
                  <a:lnTo>
                    <a:pt x="6" y="154"/>
                  </a:lnTo>
                  <a:lnTo>
                    <a:pt x="4" y="156"/>
                  </a:lnTo>
                  <a:lnTo>
                    <a:pt x="2" y="159"/>
                  </a:lnTo>
                  <a:lnTo>
                    <a:pt x="1" y="163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2" y="173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9" y="182"/>
                  </a:lnTo>
                  <a:lnTo>
                    <a:pt x="12" y="183"/>
                  </a:lnTo>
                  <a:lnTo>
                    <a:pt x="15" y="184"/>
                  </a:lnTo>
                  <a:lnTo>
                    <a:pt x="19" y="184"/>
                  </a:lnTo>
                  <a:lnTo>
                    <a:pt x="22" y="184"/>
                  </a:lnTo>
                  <a:lnTo>
                    <a:pt x="25" y="183"/>
                  </a:lnTo>
                  <a:lnTo>
                    <a:pt x="28" y="182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48" y="167"/>
                  </a:lnTo>
                  <a:lnTo>
                    <a:pt x="64" y="153"/>
                  </a:lnTo>
                  <a:lnTo>
                    <a:pt x="80" y="139"/>
                  </a:lnTo>
                  <a:lnTo>
                    <a:pt x="96" y="124"/>
                  </a:lnTo>
                  <a:lnTo>
                    <a:pt x="110" y="109"/>
                  </a:lnTo>
                  <a:lnTo>
                    <a:pt x="123" y="94"/>
                  </a:lnTo>
                  <a:lnTo>
                    <a:pt x="136" y="78"/>
                  </a:lnTo>
                  <a:lnTo>
                    <a:pt x="148" y="63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5" y="27"/>
                  </a:lnTo>
                  <a:lnTo>
                    <a:pt x="176" y="23"/>
                  </a:lnTo>
                  <a:lnTo>
                    <a:pt x="177" y="20"/>
                  </a:lnTo>
                  <a:lnTo>
                    <a:pt x="177" y="17"/>
                  </a:lnTo>
                  <a:lnTo>
                    <a:pt x="177" y="14"/>
                  </a:lnTo>
                  <a:lnTo>
                    <a:pt x="176" y="10"/>
                  </a:lnTo>
                  <a:lnTo>
                    <a:pt x="174" y="7"/>
                  </a:lnTo>
                  <a:lnTo>
                    <a:pt x="172" y="5"/>
                  </a:lnTo>
                  <a:lnTo>
                    <a:pt x="170" y="2"/>
                  </a:lnTo>
                  <a:lnTo>
                    <a:pt x="167" y="1"/>
                  </a:lnTo>
                  <a:lnTo>
                    <a:pt x="163" y="0"/>
                  </a:lnTo>
                  <a:lnTo>
                    <a:pt x="159" y="0"/>
                  </a:lnTo>
                  <a:lnTo>
                    <a:pt x="156" y="0"/>
                  </a:lnTo>
                  <a:lnTo>
                    <a:pt x="153" y="1"/>
                  </a:lnTo>
                  <a:lnTo>
                    <a:pt x="149" y="2"/>
                  </a:lnTo>
                  <a:lnTo>
                    <a:pt x="146" y="5"/>
                  </a:lnTo>
                  <a:lnTo>
                    <a:pt x="145" y="7"/>
                  </a:lnTo>
                  <a:lnTo>
                    <a:pt x="144" y="9"/>
                  </a:lnTo>
                  <a:lnTo>
                    <a:pt x="119" y="42"/>
                  </a:lnTo>
                  <a:lnTo>
                    <a:pt x="108" y="56"/>
                  </a:lnTo>
                  <a:lnTo>
                    <a:pt x="96" y="71"/>
                  </a:lnTo>
                  <a:lnTo>
                    <a:pt x="83" y="85"/>
                  </a:lnTo>
                  <a:lnTo>
                    <a:pt x="7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120"/>
          <p:cNvGrpSpPr/>
          <p:nvPr/>
        </p:nvGrpSpPr>
        <p:grpSpPr>
          <a:xfrm>
            <a:off x="8105133" y="1022018"/>
            <a:ext cx="634230" cy="557193"/>
            <a:chOff x="2734468" y="4611290"/>
            <a:chExt cx="457200" cy="400050"/>
          </a:xfrm>
          <a:solidFill>
            <a:schemeClr val="accent2"/>
          </a:solidFill>
        </p:grpSpPr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2805906" y="4682728"/>
              <a:ext cx="165100" cy="106363"/>
            </a:xfrm>
            <a:custGeom>
              <a:avLst/>
              <a:gdLst>
                <a:gd name="T0" fmla="*/ 376 w 415"/>
                <a:gd name="T1" fmla="*/ 1 h 270"/>
                <a:gd name="T2" fmla="*/ 337 w 415"/>
                <a:gd name="T3" fmla="*/ 3 h 270"/>
                <a:gd name="T4" fmla="*/ 298 w 415"/>
                <a:gd name="T5" fmla="*/ 8 h 270"/>
                <a:gd name="T6" fmla="*/ 261 w 415"/>
                <a:gd name="T7" fmla="*/ 16 h 270"/>
                <a:gd name="T8" fmla="*/ 227 w 415"/>
                <a:gd name="T9" fmla="*/ 26 h 270"/>
                <a:gd name="T10" fmla="*/ 192 w 415"/>
                <a:gd name="T11" fmla="*/ 37 h 270"/>
                <a:gd name="T12" fmla="*/ 161 w 415"/>
                <a:gd name="T13" fmla="*/ 50 h 270"/>
                <a:gd name="T14" fmla="*/ 132 w 415"/>
                <a:gd name="T15" fmla="*/ 67 h 270"/>
                <a:gd name="T16" fmla="*/ 105 w 415"/>
                <a:gd name="T17" fmla="*/ 84 h 270"/>
                <a:gd name="T18" fmla="*/ 80 w 415"/>
                <a:gd name="T19" fmla="*/ 102 h 270"/>
                <a:gd name="T20" fmla="*/ 58 w 415"/>
                <a:gd name="T21" fmla="*/ 123 h 270"/>
                <a:gd name="T22" fmla="*/ 40 w 415"/>
                <a:gd name="T23" fmla="*/ 143 h 270"/>
                <a:gd name="T24" fmla="*/ 25 w 415"/>
                <a:gd name="T25" fmla="*/ 166 h 270"/>
                <a:gd name="T26" fmla="*/ 13 w 415"/>
                <a:gd name="T27" fmla="*/ 190 h 270"/>
                <a:gd name="T28" fmla="*/ 5 w 415"/>
                <a:gd name="T29" fmla="*/ 215 h 270"/>
                <a:gd name="T30" fmla="*/ 1 w 415"/>
                <a:gd name="T31" fmla="*/ 239 h 270"/>
                <a:gd name="T32" fmla="*/ 1 w 415"/>
                <a:gd name="T33" fmla="*/ 256 h 270"/>
                <a:gd name="T34" fmla="*/ 3 w 415"/>
                <a:gd name="T35" fmla="*/ 262 h 270"/>
                <a:gd name="T36" fmla="*/ 8 w 415"/>
                <a:gd name="T37" fmla="*/ 266 h 270"/>
                <a:gd name="T38" fmla="*/ 15 w 415"/>
                <a:gd name="T39" fmla="*/ 270 h 270"/>
                <a:gd name="T40" fmla="*/ 21 w 415"/>
                <a:gd name="T41" fmla="*/ 270 h 270"/>
                <a:gd name="T42" fmla="*/ 28 w 415"/>
                <a:gd name="T43" fmla="*/ 266 h 270"/>
                <a:gd name="T44" fmla="*/ 33 w 415"/>
                <a:gd name="T45" fmla="*/ 262 h 270"/>
                <a:gd name="T46" fmla="*/ 35 w 415"/>
                <a:gd name="T47" fmla="*/ 256 h 270"/>
                <a:gd name="T48" fmla="*/ 36 w 415"/>
                <a:gd name="T49" fmla="*/ 242 h 270"/>
                <a:gd name="T50" fmla="*/ 41 w 415"/>
                <a:gd name="T51" fmla="*/ 220 h 270"/>
                <a:gd name="T52" fmla="*/ 47 w 415"/>
                <a:gd name="T53" fmla="*/ 199 h 270"/>
                <a:gd name="T54" fmla="*/ 58 w 415"/>
                <a:gd name="T55" fmla="*/ 179 h 270"/>
                <a:gd name="T56" fmla="*/ 73 w 415"/>
                <a:gd name="T57" fmla="*/ 161 h 270"/>
                <a:gd name="T58" fmla="*/ 89 w 415"/>
                <a:gd name="T59" fmla="*/ 142 h 270"/>
                <a:gd name="T60" fmla="*/ 110 w 415"/>
                <a:gd name="T61" fmla="*/ 125 h 270"/>
                <a:gd name="T62" fmla="*/ 132 w 415"/>
                <a:gd name="T63" fmla="*/ 109 h 270"/>
                <a:gd name="T64" fmla="*/ 156 w 415"/>
                <a:gd name="T65" fmla="*/ 94 h 270"/>
                <a:gd name="T66" fmla="*/ 183 w 415"/>
                <a:gd name="T67" fmla="*/ 80 h 270"/>
                <a:gd name="T68" fmla="*/ 228 w 415"/>
                <a:gd name="T69" fmla="*/ 62 h 270"/>
                <a:gd name="T70" fmla="*/ 275 w 415"/>
                <a:gd name="T71" fmla="*/ 49 h 270"/>
                <a:gd name="T72" fmla="*/ 309 w 415"/>
                <a:gd name="T73" fmla="*/ 43 h 270"/>
                <a:gd name="T74" fmla="*/ 343 w 415"/>
                <a:gd name="T75" fmla="*/ 39 h 270"/>
                <a:gd name="T76" fmla="*/ 378 w 415"/>
                <a:gd name="T77" fmla="*/ 36 h 270"/>
                <a:gd name="T78" fmla="*/ 399 w 415"/>
                <a:gd name="T79" fmla="*/ 35 h 270"/>
                <a:gd name="T80" fmla="*/ 406 w 415"/>
                <a:gd name="T81" fmla="*/ 33 h 270"/>
                <a:gd name="T82" fmla="*/ 411 w 415"/>
                <a:gd name="T83" fmla="*/ 28 h 270"/>
                <a:gd name="T84" fmla="*/ 413 w 415"/>
                <a:gd name="T85" fmla="*/ 21 h 270"/>
                <a:gd name="T86" fmla="*/ 413 w 415"/>
                <a:gd name="T87" fmla="*/ 15 h 270"/>
                <a:gd name="T88" fmla="*/ 411 w 415"/>
                <a:gd name="T89" fmla="*/ 8 h 270"/>
                <a:gd name="T90" fmla="*/ 406 w 415"/>
                <a:gd name="T91" fmla="*/ 3 h 270"/>
                <a:gd name="T92" fmla="*/ 399 w 415"/>
                <a:gd name="T93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5" h="270">
                  <a:moveTo>
                    <a:pt x="396" y="0"/>
                  </a:moveTo>
                  <a:lnTo>
                    <a:pt x="376" y="1"/>
                  </a:lnTo>
                  <a:lnTo>
                    <a:pt x="356" y="1"/>
                  </a:lnTo>
                  <a:lnTo>
                    <a:pt x="337" y="3"/>
                  </a:lnTo>
                  <a:lnTo>
                    <a:pt x="317" y="5"/>
                  </a:lnTo>
                  <a:lnTo>
                    <a:pt x="298" y="8"/>
                  </a:lnTo>
                  <a:lnTo>
                    <a:pt x="280" y="12"/>
                  </a:lnTo>
                  <a:lnTo>
                    <a:pt x="261" y="16"/>
                  </a:lnTo>
                  <a:lnTo>
                    <a:pt x="244" y="20"/>
                  </a:lnTo>
                  <a:lnTo>
                    <a:pt x="227" y="26"/>
                  </a:lnTo>
                  <a:lnTo>
                    <a:pt x="209" y="31"/>
                  </a:lnTo>
                  <a:lnTo>
                    <a:pt x="192" y="37"/>
                  </a:lnTo>
                  <a:lnTo>
                    <a:pt x="177" y="44"/>
                  </a:lnTo>
                  <a:lnTo>
                    <a:pt x="161" y="50"/>
                  </a:lnTo>
                  <a:lnTo>
                    <a:pt x="146" y="58"/>
                  </a:lnTo>
                  <a:lnTo>
                    <a:pt x="132" y="67"/>
                  </a:lnTo>
                  <a:lnTo>
                    <a:pt x="117" y="74"/>
                  </a:lnTo>
                  <a:lnTo>
                    <a:pt x="105" y="84"/>
                  </a:lnTo>
                  <a:lnTo>
                    <a:pt x="92" y="93"/>
                  </a:lnTo>
                  <a:lnTo>
                    <a:pt x="80" y="102"/>
                  </a:lnTo>
                  <a:lnTo>
                    <a:pt x="69" y="112"/>
                  </a:lnTo>
                  <a:lnTo>
                    <a:pt x="58" y="123"/>
                  </a:lnTo>
                  <a:lnTo>
                    <a:pt x="48" y="132"/>
                  </a:lnTo>
                  <a:lnTo>
                    <a:pt x="40" y="14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18" y="178"/>
                  </a:lnTo>
                  <a:lnTo>
                    <a:pt x="13" y="190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2" y="226"/>
                  </a:lnTo>
                  <a:lnTo>
                    <a:pt x="1" y="239"/>
                  </a:lnTo>
                  <a:lnTo>
                    <a:pt x="0" y="252"/>
                  </a:lnTo>
                  <a:lnTo>
                    <a:pt x="1" y="256"/>
                  </a:lnTo>
                  <a:lnTo>
                    <a:pt x="2" y="259"/>
                  </a:lnTo>
                  <a:lnTo>
                    <a:pt x="3" y="262"/>
                  </a:lnTo>
                  <a:lnTo>
                    <a:pt x="5" y="264"/>
                  </a:lnTo>
                  <a:lnTo>
                    <a:pt x="8" y="266"/>
                  </a:lnTo>
                  <a:lnTo>
                    <a:pt x="11" y="269"/>
                  </a:lnTo>
                  <a:lnTo>
                    <a:pt x="15" y="270"/>
                  </a:lnTo>
                  <a:lnTo>
                    <a:pt x="18" y="270"/>
                  </a:lnTo>
                  <a:lnTo>
                    <a:pt x="21" y="270"/>
                  </a:lnTo>
                  <a:lnTo>
                    <a:pt x="25" y="269"/>
                  </a:lnTo>
                  <a:lnTo>
                    <a:pt x="28" y="266"/>
                  </a:lnTo>
                  <a:lnTo>
                    <a:pt x="31" y="264"/>
                  </a:lnTo>
                  <a:lnTo>
                    <a:pt x="33" y="262"/>
                  </a:lnTo>
                  <a:lnTo>
                    <a:pt x="34" y="259"/>
                  </a:lnTo>
                  <a:lnTo>
                    <a:pt x="35" y="256"/>
                  </a:lnTo>
                  <a:lnTo>
                    <a:pt x="36" y="252"/>
                  </a:lnTo>
                  <a:lnTo>
                    <a:pt x="36" y="242"/>
                  </a:lnTo>
                  <a:lnTo>
                    <a:pt x="38" y="231"/>
                  </a:lnTo>
                  <a:lnTo>
                    <a:pt x="41" y="220"/>
                  </a:lnTo>
                  <a:lnTo>
                    <a:pt x="44" y="209"/>
                  </a:lnTo>
                  <a:lnTo>
                    <a:pt x="47" y="199"/>
                  </a:lnTo>
                  <a:lnTo>
                    <a:pt x="53" y="190"/>
                  </a:lnTo>
                  <a:lnTo>
                    <a:pt x="58" y="179"/>
                  </a:lnTo>
                  <a:lnTo>
                    <a:pt x="66" y="169"/>
                  </a:lnTo>
                  <a:lnTo>
                    <a:pt x="73" y="161"/>
                  </a:lnTo>
                  <a:lnTo>
                    <a:pt x="81" y="151"/>
                  </a:lnTo>
                  <a:lnTo>
                    <a:pt x="89" y="142"/>
                  </a:lnTo>
                  <a:lnTo>
                    <a:pt x="99" y="132"/>
                  </a:lnTo>
                  <a:lnTo>
                    <a:pt x="110" y="125"/>
                  </a:lnTo>
                  <a:lnTo>
                    <a:pt x="121" y="116"/>
                  </a:lnTo>
                  <a:lnTo>
                    <a:pt x="132" y="109"/>
                  </a:lnTo>
                  <a:lnTo>
                    <a:pt x="145" y="101"/>
                  </a:lnTo>
                  <a:lnTo>
                    <a:pt x="156" y="94"/>
                  </a:lnTo>
                  <a:lnTo>
                    <a:pt x="170" y="86"/>
                  </a:lnTo>
                  <a:lnTo>
                    <a:pt x="183" y="80"/>
                  </a:lnTo>
                  <a:lnTo>
                    <a:pt x="197" y="74"/>
                  </a:lnTo>
                  <a:lnTo>
                    <a:pt x="228" y="62"/>
                  </a:lnTo>
                  <a:lnTo>
                    <a:pt x="259" y="54"/>
                  </a:lnTo>
                  <a:lnTo>
                    <a:pt x="275" y="49"/>
                  </a:lnTo>
                  <a:lnTo>
                    <a:pt x="291" y="46"/>
                  </a:lnTo>
                  <a:lnTo>
                    <a:pt x="309" y="43"/>
                  </a:lnTo>
                  <a:lnTo>
                    <a:pt x="326" y="41"/>
                  </a:lnTo>
                  <a:lnTo>
                    <a:pt x="343" y="39"/>
                  </a:lnTo>
                  <a:lnTo>
                    <a:pt x="361" y="37"/>
                  </a:lnTo>
                  <a:lnTo>
                    <a:pt x="378" y="36"/>
                  </a:lnTo>
                  <a:lnTo>
                    <a:pt x="396" y="36"/>
                  </a:lnTo>
                  <a:lnTo>
                    <a:pt x="399" y="35"/>
                  </a:lnTo>
                  <a:lnTo>
                    <a:pt x="403" y="34"/>
                  </a:lnTo>
                  <a:lnTo>
                    <a:pt x="406" y="33"/>
                  </a:lnTo>
                  <a:lnTo>
                    <a:pt x="409" y="31"/>
                  </a:lnTo>
                  <a:lnTo>
                    <a:pt x="411" y="28"/>
                  </a:lnTo>
                  <a:lnTo>
                    <a:pt x="412" y="24"/>
                  </a:lnTo>
                  <a:lnTo>
                    <a:pt x="413" y="21"/>
                  </a:lnTo>
                  <a:lnTo>
                    <a:pt x="415" y="18"/>
                  </a:lnTo>
                  <a:lnTo>
                    <a:pt x="413" y="15"/>
                  </a:lnTo>
                  <a:lnTo>
                    <a:pt x="412" y="10"/>
                  </a:lnTo>
                  <a:lnTo>
                    <a:pt x="411" y="8"/>
                  </a:lnTo>
                  <a:lnTo>
                    <a:pt x="409" y="5"/>
                  </a:lnTo>
                  <a:lnTo>
                    <a:pt x="406" y="3"/>
                  </a:lnTo>
                  <a:lnTo>
                    <a:pt x="403" y="2"/>
                  </a:lnTo>
                  <a:lnTo>
                    <a:pt x="399" y="1"/>
                  </a:lnTo>
                  <a:lnTo>
                    <a:pt x="3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05"/>
            <p:cNvSpPr>
              <a:spLocks noEditPoints="1"/>
            </p:cNvSpPr>
            <p:nvPr/>
          </p:nvSpPr>
          <p:spPr bwMode="auto">
            <a:xfrm>
              <a:off x="2734468" y="4611290"/>
              <a:ext cx="457200" cy="400050"/>
            </a:xfrm>
            <a:custGeom>
              <a:avLst/>
              <a:gdLst>
                <a:gd name="T0" fmla="*/ 476 w 1152"/>
                <a:gd name="T1" fmla="*/ 784 h 1008"/>
                <a:gd name="T2" fmla="*/ 441 w 1152"/>
                <a:gd name="T3" fmla="*/ 788 h 1008"/>
                <a:gd name="T4" fmla="*/ 409 w 1152"/>
                <a:gd name="T5" fmla="*/ 810 h 1008"/>
                <a:gd name="T6" fmla="*/ 352 w 1152"/>
                <a:gd name="T7" fmla="*/ 864 h 1008"/>
                <a:gd name="T8" fmla="*/ 316 w 1152"/>
                <a:gd name="T9" fmla="*/ 850 h 1008"/>
                <a:gd name="T10" fmla="*/ 325 w 1152"/>
                <a:gd name="T11" fmla="*/ 792 h 1008"/>
                <a:gd name="T12" fmla="*/ 314 w 1152"/>
                <a:gd name="T13" fmla="*/ 752 h 1008"/>
                <a:gd name="T14" fmla="*/ 261 w 1152"/>
                <a:gd name="T15" fmla="*/ 712 h 1008"/>
                <a:gd name="T16" fmla="*/ 159 w 1152"/>
                <a:gd name="T17" fmla="*/ 633 h 1008"/>
                <a:gd name="T18" fmla="*/ 94 w 1152"/>
                <a:gd name="T19" fmla="*/ 537 h 1008"/>
                <a:gd name="T20" fmla="*/ 72 w 1152"/>
                <a:gd name="T21" fmla="*/ 432 h 1008"/>
                <a:gd name="T22" fmla="*/ 88 w 1152"/>
                <a:gd name="T23" fmla="*/ 342 h 1008"/>
                <a:gd name="T24" fmla="*/ 133 w 1152"/>
                <a:gd name="T25" fmla="*/ 261 h 1008"/>
                <a:gd name="T26" fmla="*/ 204 w 1152"/>
                <a:gd name="T27" fmla="*/ 190 h 1008"/>
                <a:gd name="T28" fmla="*/ 294 w 1152"/>
                <a:gd name="T29" fmla="*/ 133 h 1008"/>
                <a:gd name="T30" fmla="*/ 403 w 1152"/>
                <a:gd name="T31" fmla="*/ 93 h 1008"/>
                <a:gd name="T32" fmla="*/ 524 w 1152"/>
                <a:gd name="T33" fmla="*/ 74 h 1008"/>
                <a:gd name="T34" fmla="*/ 653 w 1152"/>
                <a:gd name="T35" fmla="*/ 76 h 1008"/>
                <a:gd name="T36" fmla="*/ 772 w 1152"/>
                <a:gd name="T37" fmla="*/ 100 h 1008"/>
                <a:gd name="T38" fmla="*/ 877 w 1152"/>
                <a:gd name="T39" fmla="*/ 144 h 1008"/>
                <a:gd name="T40" fmla="*/ 965 w 1152"/>
                <a:gd name="T41" fmla="*/ 203 h 1008"/>
                <a:gd name="T42" fmla="*/ 1030 w 1152"/>
                <a:gd name="T43" fmla="*/ 276 h 1008"/>
                <a:gd name="T44" fmla="*/ 1070 w 1152"/>
                <a:gd name="T45" fmla="*/ 359 h 1008"/>
                <a:gd name="T46" fmla="*/ 1079 w 1152"/>
                <a:gd name="T47" fmla="*/ 451 h 1008"/>
                <a:gd name="T48" fmla="*/ 1057 w 1152"/>
                <a:gd name="T49" fmla="*/ 539 h 1008"/>
                <a:gd name="T50" fmla="*/ 1007 w 1152"/>
                <a:gd name="T51" fmla="*/ 618 h 1008"/>
                <a:gd name="T52" fmla="*/ 933 w 1152"/>
                <a:gd name="T53" fmla="*/ 686 h 1008"/>
                <a:gd name="T54" fmla="*/ 838 w 1152"/>
                <a:gd name="T55" fmla="*/ 740 h 1008"/>
                <a:gd name="T56" fmla="*/ 725 w 1152"/>
                <a:gd name="T57" fmla="*/ 776 h 1008"/>
                <a:gd name="T58" fmla="*/ 602 w 1152"/>
                <a:gd name="T59" fmla="*/ 791 h 1008"/>
                <a:gd name="T60" fmla="*/ 489 w 1152"/>
                <a:gd name="T61" fmla="*/ 5 h 1008"/>
                <a:gd name="T62" fmla="*/ 352 w 1152"/>
                <a:gd name="T63" fmla="*/ 34 h 1008"/>
                <a:gd name="T64" fmla="*/ 232 w 1152"/>
                <a:gd name="T65" fmla="*/ 86 h 1008"/>
                <a:gd name="T66" fmla="*/ 131 w 1152"/>
                <a:gd name="T67" fmla="*/ 157 h 1008"/>
                <a:gd name="T68" fmla="*/ 57 w 1152"/>
                <a:gd name="T69" fmla="*/ 244 h 1008"/>
                <a:gd name="T70" fmla="*/ 11 w 1152"/>
                <a:gd name="T71" fmla="*/ 345 h 1008"/>
                <a:gd name="T72" fmla="*/ 0 w 1152"/>
                <a:gd name="T73" fmla="*/ 445 h 1008"/>
                <a:gd name="T74" fmla="*/ 10 w 1152"/>
                <a:gd name="T75" fmla="*/ 513 h 1008"/>
                <a:gd name="T76" fmla="*/ 53 w 1152"/>
                <a:gd name="T77" fmla="*/ 614 h 1008"/>
                <a:gd name="T78" fmla="*/ 148 w 1152"/>
                <a:gd name="T79" fmla="*/ 722 h 1008"/>
                <a:gd name="T80" fmla="*/ 252 w 1152"/>
                <a:gd name="T81" fmla="*/ 791 h 1008"/>
                <a:gd name="T82" fmla="*/ 245 w 1152"/>
                <a:gd name="T83" fmla="*/ 841 h 1008"/>
                <a:gd name="T84" fmla="*/ 192 w 1152"/>
                <a:gd name="T85" fmla="*/ 948 h 1008"/>
                <a:gd name="T86" fmla="*/ 181 w 1152"/>
                <a:gd name="T87" fmla="*/ 982 h 1008"/>
                <a:gd name="T88" fmla="*/ 200 w 1152"/>
                <a:gd name="T89" fmla="*/ 1005 h 1008"/>
                <a:gd name="T90" fmla="*/ 242 w 1152"/>
                <a:gd name="T91" fmla="*/ 1003 h 1008"/>
                <a:gd name="T92" fmla="*/ 342 w 1152"/>
                <a:gd name="T93" fmla="*/ 959 h 1008"/>
                <a:gd name="T94" fmla="*/ 421 w 1152"/>
                <a:gd name="T95" fmla="*/ 900 h 1008"/>
                <a:gd name="T96" fmla="*/ 520 w 1152"/>
                <a:gd name="T97" fmla="*/ 862 h 1008"/>
                <a:gd name="T98" fmla="*/ 664 w 1152"/>
                <a:gd name="T99" fmla="*/ 859 h 1008"/>
                <a:gd name="T100" fmla="*/ 800 w 1152"/>
                <a:gd name="T101" fmla="*/ 830 h 1008"/>
                <a:gd name="T102" fmla="*/ 921 w 1152"/>
                <a:gd name="T103" fmla="*/ 778 h 1008"/>
                <a:gd name="T104" fmla="*/ 1020 w 1152"/>
                <a:gd name="T105" fmla="*/ 707 h 1008"/>
                <a:gd name="T106" fmla="*/ 1096 w 1152"/>
                <a:gd name="T107" fmla="*/ 619 h 1008"/>
                <a:gd name="T108" fmla="*/ 1140 w 1152"/>
                <a:gd name="T109" fmla="*/ 519 h 1008"/>
                <a:gd name="T110" fmla="*/ 1151 w 1152"/>
                <a:gd name="T111" fmla="*/ 410 h 1008"/>
                <a:gd name="T112" fmla="*/ 1126 w 1152"/>
                <a:gd name="T113" fmla="*/ 304 h 1008"/>
                <a:gd name="T114" fmla="*/ 1069 w 1152"/>
                <a:gd name="T115" fmla="*/ 208 h 1008"/>
                <a:gd name="T116" fmla="*/ 983 w 1152"/>
                <a:gd name="T117" fmla="*/ 127 h 1008"/>
                <a:gd name="T118" fmla="*/ 874 w 1152"/>
                <a:gd name="T119" fmla="*/ 62 h 1008"/>
                <a:gd name="T120" fmla="*/ 747 w 1152"/>
                <a:gd name="T121" fmla="*/ 20 h 1008"/>
                <a:gd name="T122" fmla="*/ 605 w 1152"/>
                <a:gd name="T123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2" h="1008">
                  <a:moveTo>
                    <a:pt x="576" y="792"/>
                  </a:moveTo>
                  <a:lnTo>
                    <a:pt x="551" y="791"/>
                  </a:lnTo>
                  <a:lnTo>
                    <a:pt x="526" y="790"/>
                  </a:lnTo>
                  <a:lnTo>
                    <a:pt x="501" y="788"/>
                  </a:lnTo>
                  <a:lnTo>
                    <a:pt x="476" y="784"/>
                  </a:lnTo>
                  <a:lnTo>
                    <a:pt x="470" y="783"/>
                  </a:lnTo>
                  <a:lnTo>
                    <a:pt x="465" y="783"/>
                  </a:lnTo>
                  <a:lnTo>
                    <a:pt x="457" y="784"/>
                  </a:lnTo>
                  <a:lnTo>
                    <a:pt x="449" y="786"/>
                  </a:lnTo>
                  <a:lnTo>
                    <a:pt x="441" y="788"/>
                  </a:lnTo>
                  <a:lnTo>
                    <a:pt x="435" y="791"/>
                  </a:lnTo>
                  <a:lnTo>
                    <a:pt x="427" y="794"/>
                  </a:lnTo>
                  <a:lnTo>
                    <a:pt x="421" y="798"/>
                  </a:lnTo>
                  <a:lnTo>
                    <a:pt x="415" y="804"/>
                  </a:lnTo>
                  <a:lnTo>
                    <a:pt x="409" y="810"/>
                  </a:lnTo>
                  <a:lnTo>
                    <a:pt x="402" y="818"/>
                  </a:lnTo>
                  <a:lnTo>
                    <a:pt x="393" y="828"/>
                  </a:lnTo>
                  <a:lnTo>
                    <a:pt x="381" y="840"/>
                  </a:lnTo>
                  <a:lnTo>
                    <a:pt x="368" y="851"/>
                  </a:lnTo>
                  <a:lnTo>
                    <a:pt x="352" y="864"/>
                  </a:lnTo>
                  <a:lnTo>
                    <a:pt x="335" y="876"/>
                  </a:lnTo>
                  <a:lnTo>
                    <a:pt x="317" y="889"/>
                  </a:lnTo>
                  <a:lnTo>
                    <a:pt x="299" y="901"/>
                  </a:lnTo>
                  <a:lnTo>
                    <a:pt x="308" y="876"/>
                  </a:lnTo>
                  <a:lnTo>
                    <a:pt x="316" y="850"/>
                  </a:lnTo>
                  <a:lnTo>
                    <a:pt x="319" y="837"/>
                  </a:lnTo>
                  <a:lnTo>
                    <a:pt x="321" y="823"/>
                  </a:lnTo>
                  <a:lnTo>
                    <a:pt x="323" y="809"/>
                  </a:lnTo>
                  <a:lnTo>
                    <a:pt x="323" y="796"/>
                  </a:lnTo>
                  <a:lnTo>
                    <a:pt x="325" y="792"/>
                  </a:lnTo>
                  <a:lnTo>
                    <a:pt x="325" y="789"/>
                  </a:lnTo>
                  <a:lnTo>
                    <a:pt x="323" y="779"/>
                  </a:lnTo>
                  <a:lnTo>
                    <a:pt x="321" y="769"/>
                  </a:lnTo>
                  <a:lnTo>
                    <a:pt x="318" y="761"/>
                  </a:lnTo>
                  <a:lnTo>
                    <a:pt x="314" y="752"/>
                  </a:lnTo>
                  <a:lnTo>
                    <a:pt x="308" y="743"/>
                  </a:lnTo>
                  <a:lnTo>
                    <a:pt x="302" y="737"/>
                  </a:lnTo>
                  <a:lnTo>
                    <a:pt x="293" y="730"/>
                  </a:lnTo>
                  <a:lnTo>
                    <a:pt x="285" y="725"/>
                  </a:lnTo>
                  <a:lnTo>
                    <a:pt x="261" y="712"/>
                  </a:lnTo>
                  <a:lnTo>
                    <a:pt x="238" y="698"/>
                  </a:lnTo>
                  <a:lnTo>
                    <a:pt x="215" y="683"/>
                  </a:lnTo>
                  <a:lnTo>
                    <a:pt x="196" y="667"/>
                  </a:lnTo>
                  <a:lnTo>
                    <a:pt x="177" y="651"/>
                  </a:lnTo>
                  <a:lnTo>
                    <a:pt x="159" y="633"/>
                  </a:lnTo>
                  <a:lnTo>
                    <a:pt x="143" y="615"/>
                  </a:lnTo>
                  <a:lnTo>
                    <a:pt x="129" y="597"/>
                  </a:lnTo>
                  <a:lnTo>
                    <a:pt x="116" y="577"/>
                  </a:lnTo>
                  <a:lnTo>
                    <a:pt x="104" y="558"/>
                  </a:lnTo>
                  <a:lnTo>
                    <a:pt x="94" y="537"/>
                  </a:lnTo>
                  <a:lnTo>
                    <a:pt x="87" y="517"/>
                  </a:lnTo>
                  <a:lnTo>
                    <a:pt x="80" y="496"/>
                  </a:lnTo>
                  <a:lnTo>
                    <a:pt x="76" y="474"/>
                  </a:lnTo>
                  <a:lnTo>
                    <a:pt x="73" y="454"/>
                  </a:lnTo>
                  <a:lnTo>
                    <a:pt x="72" y="432"/>
                  </a:lnTo>
                  <a:lnTo>
                    <a:pt x="73" y="413"/>
                  </a:lnTo>
                  <a:lnTo>
                    <a:pt x="75" y="396"/>
                  </a:lnTo>
                  <a:lnTo>
                    <a:pt x="78" y="377"/>
                  </a:lnTo>
                  <a:lnTo>
                    <a:pt x="83" y="359"/>
                  </a:lnTo>
                  <a:lnTo>
                    <a:pt x="88" y="342"/>
                  </a:lnTo>
                  <a:lnTo>
                    <a:pt x="94" y="325"/>
                  </a:lnTo>
                  <a:lnTo>
                    <a:pt x="103" y="308"/>
                  </a:lnTo>
                  <a:lnTo>
                    <a:pt x="112" y="292"/>
                  </a:lnTo>
                  <a:lnTo>
                    <a:pt x="121" y="276"/>
                  </a:lnTo>
                  <a:lnTo>
                    <a:pt x="133" y="261"/>
                  </a:lnTo>
                  <a:lnTo>
                    <a:pt x="145" y="246"/>
                  </a:lnTo>
                  <a:lnTo>
                    <a:pt x="158" y="230"/>
                  </a:lnTo>
                  <a:lnTo>
                    <a:pt x="172" y="216"/>
                  </a:lnTo>
                  <a:lnTo>
                    <a:pt x="187" y="203"/>
                  </a:lnTo>
                  <a:lnTo>
                    <a:pt x="204" y="190"/>
                  </a:lnTo>
                  <a:lnTo>
                    <a:pt x="220" y="177"/>
                  </a:lnTo>
                  <a:lnTo>
                    <a:pt x="237" y="166"/>
                  </a:lnTo>
                  <a:lnTo>
                    <a:pt x="255" y="154"/>
                  </a:lnTo>
                  <a:lnTo>
                    <a:pt x="275" y="144"/>
                  </a:lnTo>
                  <a:lnTo>
                    <a:pt x="294" y="133"/>
                  </a:lnTo>
                  <a:lnTo>
                    <a:pt x="315" y="125"/>
                  </a:lnTo>
                  <a:lnTo>
                    <a:pt x="336" y="116"/>
                  </a:lnTo>
                  <a:lnTo>
                    <a:pt x="358" y="107"/>
                  </a:lnTo>
                  <a:lnTo>
                    <a:pt x="380" y="100"/>
                  </a:lnTo>
                  <a:lnTo>
                    <a:pt x="403" y="93"/>
                  </a:lnTo>
                  <a:lnTo>
                    <a:pt x="426" y="88"/>
                  </a:lnTo>
                  <a:lnTo>
                    <a:pt x="450" y="84"/>
                  </a:lnTo>
                  <a:lnTo>
                    <a:pt x="475" y="79"/>
                  </a:lnTo>
                  <a:lnTo>
                    <a:pt x="499" y="76"/>
                  </a:lnTo>
                  <a:lnTo>
                    <a:pt x="524" y="74"/>
                  </a:lnTo>
                  <a:lnTo>
                    <a:pt x="550" y="73"/>
                  </a:lnTo>
                  <a:lnTo>
                    <a:pt x="576" y="72"/>
                  </a:lnTo>
                  <a:lnTo>
                    <a:pt x="602" y="73"/>
                  </a:lnTo>
                  <a:lnTo>
                    <a:pt x="628" y="74"/>
                  </a:lnTo>
                  <a:lnTo>
                    <a:pt x="653" y="76"/>
                  </a:lnTo>
                  <a:lnTo>
                    <a:pt x="678" y="79"/>
                  </a:lnTo>
                  <a:lnTo>
                    <a:pt x="701" y="84"/>
                  </a:lnTo>
                  <a:lnTo>
                    <a:pt x="725" y="88"/>
                  </a:lnTo>
                  <a:lnTo>
                    <a:pt x="749" y="93"/>
                  </a:lnTo>
                  <a:lnTo>
                    <a:pt x="772" y="100"/>
                  </a:lnTo>
                  <a:lnTo>
                    <a:pt x="794" y="107"/>
                  </a:lnTo>
                  <a:lnTo>
                    <a:pt x="816" y="116"/>
                  </a:lnTo>
                  <a:lnTo>
                    <a:pt x="838" y="125"/>
                  </a:lnTo>
                  <a:lnTo>
                    <a:pt x="858" y="133"/>
                  </a:lnTo>
                  <a:lnTo>
                    <a:pt x="877" y="144"/>
                  </a:lnTo>
                  <a:lnTo>
                    <a:pt x="897" y="154"/>
                  </a:lnTo>
                  <a:lnTo>
                    <a:pt x="914" y="166"/>
                  </a:lnTo>
                  <a:lnTo>
                    <a:pt x="933" y="177"/>
                  </a:lnTo>
                  <a:lnTo>
                    <a:pt x="949" y="190"/>
                  </a:lnTo>
                  <a:lnTo>
                    <a:pt x="965" y="203"/>
                  </a:lnTo>
                  <a:lnTo>
                    <a:pt x="980" y="216"/>
                  </a:lnTo>
                  <a:lnTo>
                    <a:pt x="994" y="230"/>
                  </a:lnTo>
                  <a:lnTo>
                    <a:pt x="1007" y="246"/>
                  </a:lnTo>
                  <a:lnTo>
                    <a:pt x="1019" y="261"/>
                  </a:lnTo>
                  <a:lnTo>
                    <a:pt x="1030" y="276"/>
                  </a:lnTo>
                  <a:lnTo>
                    <a:pt x="1041" y="292"/>
                  </a:lnTo>
                  <a:lnTo>
                    <a:pt x="1049" y="308"/>
                  </a:lnTo>
                  <a:lnTo>
                    <a:pt x="1057" y="325"/>
                  </a:lnTo>
                  <a:lnTo>
                    <a:pt x="1064" y="342"/>
                  </a:lnTo>
                  <a:lnTo>
                    <a:pt x="1070" y="359"/>
                  </a:lnTo>
                  <a:lnTo>
                    <a:pt x="1074" y="377"/>
                  </a:lnTo>
                  <a:lnTo>
                    <a:pt x="1077" y="396"/>
                  </a:lnTo>
                  <a:lnTo>
                    <a:pt x="1079" y="413"/>
                  </a:lnTo>
                  <a:lnTo>
                    <a:pt x="1081" y="432"/>
                  </a:lnTo>
                  <a:lnTo>
                    <a:pt x="1079" y="451"/>
                  </a:lnTo>
                  <a:lnTo>
                    <a:pt x="1077" y="469"/>
                  </a:lnTo>
                  <a:lnTo>
                    <a:pt x="1074" y="486"/>
                  </a:lnTo>
                  <a:lnTo>
                    <a:pt x="1070" y="505"/>
                  </a:lnTo>
                  <a:lnTo>
                    <a:pt x="1064" y="522"/>
                  </a:lnTo>
                  <a:lnTo>
                    <a:pt x="1057" y="539"/>
                  </a:lnTo>
                  <a:lnTo>
                    <a:pt x="1049" y="555"/>
                  </a:lnTo>
                  <a:lnTo>
                    <a:pt x="1041" y="572"/>
                  </a:lnTo>
                  <a:lnTo>
                    <a:pt x="1030" y="588"/>
                  </a:lnTo>
                  <a:lnTo>
                    <a:pt x="1019" y="603"/>
                  </a:lnTo>
                  <a:lnTo>
                    <a:pt x="1007" y="618"/>
                  </a:lnTo>
                  <a:lnTo>
                    <a:pt x="994" y="633"/>
                  </a:lnTo>
                  <a:lnTo>
                    <a:pt x="980" y="647"/>
                  </a:lnTo>
                  <a:lnTo>
                    <a:pt x="965" y="660"/>
                  </a:lnTo>
                  <a:lnTo>
                    <a:pt x="949" y="674"/>
                  </a:lnTo>
                  <a:lnTo>
                    <a:pt x="933" y="686"/>
                  </a:lnTo>
                  <a:lnTo>
                    <a:pt x="914" y="698"/>
                  </a:lnTo>
                  <a:lnTo>
                    <a:pt x="897" y="710"/>
                  </a:lnTo>
                  <a:lnTo>
                    <a:pt x="877" y="721"/>
                  </a:lnTo>
                  <a:lnTo>
                    <a:pt x="858" y="730"/>
                  </a:lnTo>
                  <a:lnTo>
                    <a:pt x="838" y="740"/>
                  </a:lnTo>
                  <a:lnTo>
                    <a:pt x="816" y="749"/>
                  </a:lnTo>
                  <a:lnTo>
                    <a:pt x="794" y="756"/>
                  </a:lnTo>
                  <a:lnTo>
                    <a:pt x="772" y="764"/>
                  </a:lnTo>
                  <a:lnTo>
                    <a:pt x="749" y="770"/>
                  </a:lnTo>
                  <a:lnTo>
                    <a:pt x="725" y="776"/>
                  </a:lnTo>
                  <a:lnTo>
                    <a:pt x="701" y="780"/>
                  </a:lnTo>
                  <a:lnTo>
                    <a:pt x="678" y="784"/>
                  </a:lnTo>
                  <a:lnTo>
                    <a:pt x="653" y="788"/>
                  </a:lnTo>
                  <a:lnTo>
                    <a:pt x="628" y="790"/>
                  </a:lnTo>
                  <a:lnTo>
                    <a:pt x="602" y="791"/>
                  </a:lnTo>
                  <a:lnTo>
                    <a:pt x="576" y="792"/>
                  </a:lnTo>
                  <a:close/>
                  <a:moveTo>
                    <a:pt x="576" y="0"/>
                  </a:moveTo>
                  <a:lnTo>
                    <a:pt x="546" y="0"/>
                  </a:lnTo>
                  <a:lnTo>
                    <a:pt x="517" y="3"/>
                  </a:lnTo>
                  <a:lnTo>
                    <a:pt x="489" y="5"/>
                  </a:lnTo>
                  <a:lnTo>
                    <a:pt x="460" y="9"/>
                  </a:lnTo>
                  <a:lnTo>
                    <a:pt x="433" y="13"/>
                  </a:lnTo>
                  <a:lnTo>
                    <a:pt x="404" y="20"/>
                  </a:lnTo>
                  <a:lnTo>
                    <a:pt x="377" y="26"/>
                  </a:lnTo>
                  <a:lnTo>
                    <a:pt x="352" y="34"/>
                  </a:lnTo>
                  <a:lnTo>
                    <a:pt x="327" y="42"/>
                  </a:lnTo>
                  <a:lnTo>
                    <a:pt x="302" y="52"/>
                  </a:lnTo>
                  <a:lnTo>
                    <a:pt x="277" y="62"/>
                  </a:lnTo>
                  <a:lnTo>
                    <a:pt x="254" y="74"/>
                  </a:lnTo>
                  <a:lnTo>
                    <a:pt x="232" y="86"/>
                  </a:lnTo>
                  <a:lnTo>
                    <a:pt x="210" y="99"/>
                  </a:lnTo>
                  <a:lnTo>
                    <a:pt x="188" y="112"/>
                  </a:lnTo>
                  <a:lnTo>
                    <a:pt x="169" y="127"/>
                  </a:lnTo>
                  <a:lnTo>
                    <a:pt x="150" y="142"/>
                  </a:lnTo>
                  <a:lnTo>
                    <a:pt x="131" y="157"/>
                  </a:lnTo>
                  <a:lnTo>
                    <a:pt x="114" y="173"/>
                  </a:lnTo>
                  <a:lnTo>
                    <a:pt x="99" y="190"/>
                  </a:lnTo>
                  <a:lnTo>
                    <a:pt x="84" y="208"/>
                  </a:lnTo>
                  <a:lnTo>
                    <a:pt x="70" y="226"/>
                  </a:lnTo>
                  <a:lnTo>
                    <a:pt x="57" y="244"/>
                  </a:lnTo>
                  <a:lnTo>
                    <a:pt x="45" y="264"/>
                  </a:lnTo>
                  <a:lnTo>
                    <a:pt x="35" y="283"/>
                  </a:lnTo>
                  <a:lnTo>
                    <a:pt x="26" y="304"/>
                  </a:lnTo>
                  <a:lnTo>
                    <a:pt x="18" y="324"/>
                  </a:lnTo>
                  <a:lnTo>
                    <a:pt x="11" y="345"/>
                  </a:lnTo>
                  <a:lnTo>
                    <a:pt x="7" y="366"/>
                  </a:lnTo>
                  <a:lnTo>
                    <a:pt x="3" y="388"/>
                  </a:lnTo>
                  <a:lnTo>
                    <a:pt x="0" y="410"/>
                  </a:lnTo>
                  <a:lnTo>
                    <a:pt x="0" y="432"/>
                  </a:lnTo>
                  <a:lnTo>
                    <a:pt x="0" y="445"/>
                  </a:lnTo>
                  <a:lnTo>
                    <a:pt x="2" y="459"/>
                  </a:lnTo>
                  <a:lnTo>
                    <a:pt x="3" y="473"/>
                  </a:lnTo>
                  <a:lnTo>
                    <a:pt x="5" y="486"/>
                  </a:lnTo>
                  <a:lnTo>
                    <a:pt x="7" y="500"/>
                  </a:lnTo>
                  <a:lnTo>
                    <a:pt x="10" y="513"/>
                  </a:lnTo>
                  <a:lnTo>
                    <a:pt x="13" y="526"/>
                  </a:lnTo>
                  <a:lnTo>
                    <a:pt x="18" y="539"/>
                  </a:lnTo>
                  <a:lnTo>
                    <a:pt x="27" y="565"/>
                  </a:lnTo>
                  <a:lnTo>
                    <a:pt x="39" y="590"/>
                  </a:lnTo>
                  <a:lnTo>
                    <a:pt x="53" y="614"/>
                  </a:lnTo>
                  <a:lnTo>
                    <a:pt x="69" y="638"/>
                  </a:lnTo>
                  <a:lnTo>
                    <a:pt x="87" y="659"/>
                  </a:lnTo>
                  <a:lnTo>
                    <a:pt x="105" y="681"/>
                  </a:lnTo>
                  <a:lnTo>
                    <a:pt x="126" y="701"/>
                  </a:lnTo>
                  <a:lnTo>
                    <a:pt x="148" y="722"/>
                  </a:lnTo>
                  <a:lnTo>
                    <a:pt x="172" y="740"/>
                  </a:lnTo>
                  <a:lnTo>
                    <a:pt x="198" y="757"/>
                  </a:lnTo>
                  <a:lnTo>
                    <a:pt x="224" y="774"/>
                  </a:lnTo>
                  <a:lnTo>
                    <a:pt x="252" y="789"/>
                  </a:lnTo>
                  <a:lnTo>
                    <a:pt x="252" y="791"/>
                  </a:lnTo>
                  <a:lnTo>
                    <a:pt x="252" y="792"/>
                  </a:lnTo>
                  <a:lnTo>
                    <a:pt x="251" y="804"/>
                  </a:lnTo>
                  <a:lnTo>
                    <a:pt x="250" y="816"/>
                  </a:lnTo>
                  <a:lnTo>
                    <a:pt x="248" y="829"/>
                  </a:lnTo>
                  <a:lnTo>
                    <a:pt x="245" y="841"/>
                  </a:lnTo>
                  <a:lnTo>
                    <a:pt x="236" y="864"/>
                  </a:lnTo>
                  <a:lnTo>
                    <a:pt x="225" y="888"/>
                  </a:lnTo>
                  <a:lnTo>
                    <a:pt x="214" y="910"/>
                  </a:lnTo>
                  <a:lnTo>
                    <a:pt x="202" y="929"/>
                  </a:lnTo>
                  <a:lnTo>
                    <a:pt x="192" y="948"/>
                  </a:lnTo>
                  <a:lnTo>
                    <a:pt x="183" y="963"/>
                  </a:lnTo>
                  <a:lnTo>
                    <a:pt x="183" y="963"/>
                  </a:lnTo>
                  <a:lnTo>
                    <a:pt x="181" y="968"/>
                  </a:lnTo>
                  <a:lnTo>
                    <a:pt x="180" y="976"/>
                  </a:lnTo>
                  <a:lnTo>
                    <a:pt x="181" y="982"/>
                  </a:lnTo>
                  <a:lnTo>
                    <a:pt x="183" y="987"/>
                  </a:lnTo>
                  <a:lnTo>
                    <a:pt x="185" y="994"/>
                  </a:lnTo>
                  <a:lnTo>
                    <a:pt x="189" y="998"/>
                  </a:lnTo>
                  <a:lnTo>
                    <a:pt x="195" y="1003"/>
                  </a:lnTo>
                  <a:lnTo>
                    <a:pt x="200" y="1005"/>
                  </a:lnTo>
                  <a:lnTo>
                    <a:pt x="206" y="1007"/>
                  </a:lnTo>
                  <a:lnTo>
                    <a:pt x="212" y="1008"/>
                  </a:lnTo>
                  <a:lnTo>
                    <a:pt x="219" y="1008"/>
                  </a:lnTo>
                  <a:lnTo>
                    <a:pt x="222" y="1007"/>
                  </a:lnTo>
                  <a:lnTo>
                    <a:pt x="242" y="1003"/>
                  </a:lnTo>
                  <a:lnTo>
                    <a:pt x="264" y="997"/>
                  </a:lnTo>
                  <a:lnTo>
                    <a:pt x="283" y="990"/>
                  </a:lnTo>
                  <a:lnTo>
                    <a:pt x="304" y="980"/>
                  </a:lnTo>
                  <a:lnTo>
                    <a:pt x="323" y="970"/>
                  </a:lnTo>
                  <a:lnTo>
                    <a:pt x="342" y="959"/>
                  </a:lnTo>
                  <a:lnTo>
                    <a:pt x="359" y="948"/>
                  </a:lnTo>
                  <a:lnTo>
                    <a:pt x="376" y="936"/>
                  </a:lnTo>
                  <a:lnTo>
                    <a:pt x="393" y="924"/>
                  </a:lnTo>
                  <a:lnTo>
                    <a:pt x="407" y="912"/>
                  </a:lnTo>
                  <a:lnTo>
                    <a:pt x="421" y="900"/>
                  </a:lnTo>
                  <a:lnTo>
                    <a:pt x="433" y="889"/>
                  </a:lnTo>
                  <a:lnTo>
                    <a:pt x="452" y="870"/>
                  </a:lnTo>
                  <a:lnTo>
                    <a:pt x="465" y="856"/>
                  </a:lnTo>
                  <a:lnTo>
                    <a:pt x="492" y="859"/>
                  </a:lnTo>
                  <a:lnTo>
                    <a:pt x="520" y="862"/>
                  </a:lnTo>
                  <a:lnTo>
                    <a:pt x="548" y="863"/>
                  </a:lnTo>
                  <a:lnTo>
                    <a:pt x="576" y="864"/>
                  </a:lnTo>
                  <a:lnTo>
                    <a:pt x="605" y="863"/>
                  </a:lnTo>
                  <a:lnTo>
                    <a:pt x="634" y="861"/>
                  </a:lnTo>
                  <a:lnTo>
                    <a:pt x="664" y="859"/>
                  </a:lnTo>
                  <a:lnTo>
                    <a:pt x="692" y="855"/>
                  </a:lnTo>
                  <a:lnTo>
                    <a:pt x="720" y="850"/>
                  </a:lnTo>
                  <a:lnTo>
                    <a:pt x="747" y="845"/>
                  </a:lnTo>
                  <a:lnTo>
                    <a:pt x="774" y="837"/>
                  </a:lnTo>
                  <a:lnTo>
                    <a:pt x="800" y="830"/>
                  </a:lnTo>
                  <a:lnTo>
                    <a:pt x="826" y="821"/>
                  </a:lnTo>
                  <a:lnTo>
                    <a:pt x="850" y="811"/>
                  </a:lnTo>
                  <a:lnTo>
                    <a:pt x="874" y="802"/>
                  </a:lnTo>
                  <a:lnTo>
                    <a:pt x="898" y="790"/>
                  </a:lnTo>
                  <a:lnTo>
                    <a:pt x="921" y="778"/>
                  </a:lnTo>
                  <a:lnTo>
                    <a:pt x="942" y="765"/>
                  </a:lnTo>
                  <a:lnTo>
                    <a:pt x="963" y="752"/>
                  </a:lnTo>
                  <a:lnTo>
                    <a:pt x="983" y="737"/>
                  </a:lnTo>
                  <a:lnTo>
                    <a:pt x="1003" y="722"/>
                  </a:lnTo>
                  <a:lnTo>
                    <a:pt x="1020" y="707"/>
                  </a:lnTo>
                  <a:lnTo>
                    <a:pt x="1037" y="690"/>
                  </a:lnTo>
                  <a:lnTo>
                    <a:pt x="1054" y="673"/>
                  </a:lnTo>
                  <a:lnTo>
                    <a:pt x="1069" y="656"/>
                  </a:lnTo>
                  <a:lnTo>
                    <a:pt x="1083" y="638"/>
                  </a:lnTo>
                  <a:lnTo>
                    <a:pt x="1096" y="619"/>
                  </a:lnTo>
                  <a:lnTo>
                    <a:pt x="1106" y="600"/>
                  </a:lnTo>
                  <a:lnTo>
                    <a:pt x="1117" y="580"/>
                  </a:lnTo>
                  <a:lnTo>
                    <a:pt x="1126" y="560"/>
                  </a:lnTo>
                  <a:lnTo>
                    <a:pt x="1133" y="540"/>
                  </a:lnTo>
                  <a:lnTo>
                    <a:pt x="1140" y="519"/>
                  </a:lnTo>
                  <a:lnTo>
                    <a:pt x="1145" y="497"/>
                  </a:lnTo>
                  <a:lnTo>
                    <a:pt x="1149" y="476"/>
                  </a:lnTo>
                  <a:lnTo>
                    <a:pt x="1151" y="454"/>
                  </a:lnTo>
                  <a:lnTo>
                    <a:pt x="1152" y="432"/>
                  </a:lnTo>
                  <a:lnTo>
                    <a:pt x="1151" y="410"/>
                  </a:lnTo>
                  <a:lnTo>
                    <a:pt x="1149" y="388"/>
                  </a:lnTo>
                  <a:lnTo>
                    <a:pt x="1145" y="366"/>
                  </a:lnTo>
                  <a:lnTo>
                    <a:pt x="1140" y="345"/>
                  </a:lnTo>
                  <a:lnTo>
                    <a:pt x="1133" y="324"/>
                  </a:lnTo>
                  <a:lnTo>
                    <a:pt x="1126" y="304"/>
                  </a:lnTo>
                  <a:lnTo>
                    <a:pt x="1117" y="283"/>
                  </a:lnTo>
                  <a:lnTo>
                    <a:pt x="1106" y="264"/>
                  </a:lnTo>
                  <a:lnTo>
                    <a:pt x="1096" y="244"/>
                  </a:lnTo>
                  <a:lnTo>
                    <a:pt x="1083" y="226"/>
                  </a:lnTo>
                  <a:lnTo>
                    <a:pt x="1069" y="208"/>
                  </a:lnTo>
                  <a:lnTo>
                    <a:pt x="1054" y="190"/>
                  </a:lnTo>
                  <a:lnTo>
                    <a:pt x="1037" y="173"/>
                  </a:lnTo>
                  <a:lnTo>
                    <a:pt x="1020" y="157"/>
                  </a:lnTo>
                  <a:lnTo>
                    <a:pt x="1003" y="142"/>
                  </a:lnTo>
                  <a:lnTo>
                    <a:pt x="983" y="127"/>
                  </a:lnTo>
                  <a:lnTo>
                    <a:pt x="963" y="112"/>
                  </a:lnTo>
                  <a:lnTo>
                    <a:pt x="942" y="99"/>
                  </a:lnTo>
                  <a:lnTo>
                    <a:pt x="921" y="86"/>
                  </a:lnTo>
                  <a:lnTo>
                    <a:pt x="898" y="74"/>
                  </a:lnTo>
                  <a:lnTo>
                    <a:pt x="874" y="62"/>
                  </a:lnTo>
                  <a:lnTo>
                    <a:pt x="850" y="52"/>
                  </a:lnTo>
                  <a:lnTo>
                    <a:pt x="826" y="42"/>
                  </a:lnTo>
                  <a:lnTo>
                    <a:pt x="800" y="34"/>
                  </a:lnTo>
                  <a:lnTo>
                    <a:pt x="774" y="26"/>
                  </a:lnTo>
                  <a:lnTo>
                    <a:pt x="747" y="20"/>
                  </a:lnTo>
                  <a:lnTo>
                    <a:pt x="720" y="13"/>
                  </a:lnTo>
                  <a:lnTo>
                    <a:pt x="692" y="9"/>
                  </a:lnTo>
                  <a:lnTo>
                    <a:pt x="664" y="5"/>
                  </a:lnTo>
                  <a:lnTo>
                    <a:pt x="634" y="3"/>
                  </a:lnTo>
                  <a:lnTo>
                    <a:pt x="605" y="0"/>
                  </a:ln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5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908">
        <p14:prism isInverted="1"/>
      </p:transition>
    </mc:Choice>
    <mc:Fallback xmlns="">
      <p:transition spd="slow" advTm="15908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0" y="-25046"/>
            <a:ext cx="12192000" cy="6883045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TextBox 13"/>
          <p:cNvSpPr txBox="1"/>
          <p:nvPr/>
        </p:nvSpPr>
        <p:spPr>
          <a:xfrm>
            <a:off x="2433272" y="1841637"/>
            <a:ext cx="60788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it-IT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Liceo Internazionale</a:t>
            </a:r>
          </a:p>
          <a:p>
            <a:r>
              <a:rPr lang="it-IT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Scientifico/Linguistico a opzione francese</a:t>
            </a:r>
            <a:endParaRPr lang="id-ID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12100" y="2093215"/>
            <a:ext cx="1295400" cy="13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512100" y="17348"/>
            <a:ext cx="0" cy="483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8745670" y="2352636"/>
            <a:ext cx="828260" cy="781663"/>
          </a:xfrm>
          <a:custGeom>
            <a:avLst/>
            <a:gdLst>
              <a:gd name="T0" fmla="*/ 795 w 1116"/>
              <a:gd name="T1" fmla="*/ 774 h 1117"/>
              <a:gd name="T2" fmla="*/ 1039 w 1116"/>
              <a:gd name="T3" fmla="*/ 623 h 1117"/>
              <a:gd name="T4" fmla="*/ 970 w 1116"/>
              <a:gd name="T5" fmla="*/ 816 h 1117"/>
              <a:gd name="T6" fmla="*/ 291 w 1116"/>
              <a:gd name="T7" fmla="*/ 610 h 1117"/>
              <a:gd name="T8" fmla="*/ 309 w 1116"/>
              <a:gd name="T9" fmla="*/ 848 h 1117"/>
              <a:gd name="T10" fmla="*/ 146 w 1116"/>
              <a:gd name="T11" fmla="*/ 816 h 1117"/>
              <a:gd name="T12" fmla="*/ 77 w 1116"/>
              <a:gd name="T13" fmla="*/ 623 h 1117"/>
              <a:gd name="T14" fmla="*/ 277 w 1116"/>
              <a:gd name="T15" fmla="*/ 290 h 1117"/>
              <a:gd name="T16" fmla="*/ 293 w 1116"/>
              <a:gd name="T17" fmla="*/ 482 h 1117"/>
              <a:gd name="T18" fmla="*/ 94 w 1116"/>
              <a:gd name="T19" fmla="*/ 415 h 1117"/>
              <a:gd name="T20" fmla="*/ 182 w 1116"/>
              <a:gd name="T21" fmla="*/ 252 h 1117"/>
              <a:gd name="T22" fmla="*/ 710 w 1116"/>
              <a:gd name="T23" fmla="*/ 340 h 1117"/>
              <a:gd name="T24" fmla="*/ 790 w 1116"/>
              <a:gd name="T25" fmla="*/ 512 h 1117"/>
              <a:gd name="T26" fmla="*/ 618 w 1116"/>
              <a:gd name="T27" fmla="*/ 796 h 1117"/>
              <a:gd name="T28" fmla="*/ 769 w 1116"/>
              <a:gd name="T29" fmla="*/ 735 h 1117"/>
              <a:gd name="T30" fmla="*/ 861 w 1116"/>
              <a:gd name="T31" fmla="*/ 938 h 1117"/>
              <a:gd name="T32" fmla="*/ 734 w 1116"/>
              <a:gd name="T33" fmla="*/ 1011 h 1117"/>
              <a:gd name="T34" fmla="*/ 689 w 1116"/>
              <a:gd name="T35" fmla="*/ 980 h 1117"/>
              <a:gd name="T36" fmla="*/ 615 w 1116"/>
              <a:gd name="T37" fmla="*/ 832 h 1117"/>
              <a:gd name="T38" fmla="*/ 678 w 1116"/>
              <a:gd name="T39" fmla="*/ 933 h 1117"/>
              <a:gd name="T40" fmla="*/ 445 w 1116"/>
              <a:gd name="T41" fmla="*/ 1031 h 1117"/>
              <a:gd name="T42" fmla="*/ 308 w 1116"/>
              <a:gd name="T43" fmla="*/ 976 h 1117"/>
              <a:gd name="T44" fmla="*/ 358 w 1116"/>
              <a:gd name="T45" fmla="*/ 866 h 1117"/>
              <a:gd name="T46" fmla="*/ 540 w 1116"/>
              <a:gd name="T47" fmla="*/ 577 h 1117"/>
              <a:gd name="T48" fmla="*/ 376 w 1116"/>
              <a:gd name="T49" fmla="*/ 821 h 1117"/>
              <a:gd name="T50" fmla="*/ 540 w 1116"/>
              <a:gd name="T51" fmla="*/ 577 h 1117"/>
              <a:gd name="T52" fmla="*/ 540 w 1116"/>
              <a:gd name="T53" fmla="*/ 360 h 1117"/>
              <a:gd name="T54" fmla="*/ 356 w 1116"/>
              <a:gd name="T55" fmla="*/ 352 h 1117"/>
              <a:gd name="T56" fmla="*/ 249 w 1116"/>
              <a:gd name="T57" fmla="*/ 230 h 1117"/>
              <a:gd name="T58" fmla="*/ 322 w 1116"/>
              <a:gd name="T59" fmla="*/ 134 h 1117"/>
              <a:gd name="T60" fmla="*/ 478 w 1116"/>
              <a:gd name="T61" fmla="*/ 80 h 1117"/>
              <a:gd name="T62" fmla="*/ 540 w 1116"/>
              <a:gd name="T63" fmla="*/ 74 h 1117"/>
              <a:gd name="T64" fmla="*/ 377 w 1116"/>
              <a:gd name="T65" fmla="*/ 294 h 1117"/>
              <a:gd name="T66" fmla="*/ 539 w 1116"/>
              <a:gd name="T67" fmla="*/ 74 h 1117"/>
              <a:gd name="T68" fmla="*/ 744 w 1116"/>
              <a:gd name="T69" fmla="*/ 110 h 1117"/>
              <a:gd name="T70" fmla="*/ 883 w 1116"/>
              <a:gd name="T71" fmla="*/ 198 h 1117"/>
              <a:gd name="T72" fmla="*/ 773 w 1116"/>
              <a:gd name="T73" fmla="*/ 282 h 1117"/>
              <a:gd name="T74" fmla="*/ 578 w 1116"/>
              <a:gd name="T75" fmla="*/ 74 h 1117"/>
              <a:gd name="T76" fmla="*/ 720 w 1116"/>
              <a:gd name="T77" fmla="*/ 301 h 1117"/>
              <a:gd name="T78" fmla="*/ 577 w 1116"/>
              <a:gd name="T79" fmla="*/ 74 h 1117"/>
              <a:gd name="T80" fmla="*/ 422 w 1116"/>
              <a:gd name="T81" fmla="*/ 909 h 1117"/>
              <a:gd name="T82" fmla="*/ 521 w 1116"/>
              <a:gd name="T83" fmla="*/ 831 h 1117"/>
              <a:gd name="T84" fmla="*/ 816 w 1116"/>
              <a:gd name="T85" fmla="*/ 424 h 1117"/>
              <a:gd name="T86" fmla="*/ 873 w 1116"/>
              <a:gd name="T87" fmla="*/ 269 h 1117"/>
              <a:gd name="T88" fmla="*/ 990 w 1116"/>
              <a:gd name="T89" fmla="*/ 337 h 1117"/>
              <a:gd name="T90" fmla="*/ 1041 w 1116"/>
              <a:gd name="T91" fmla="*/ 519 h 1117"/>
              <a:gd name="T92" fmla="*/ 392 w 1116"/>
              <a:gd name="T93" fmla="*/ 26 h 1117"/>
              <a:gd name="T94" fmla="*/ 183 w 1116"/>
              <a:gd name="T95" fmla="*/ 146 h 1117"/>
              <a:gd name="T96" fmla="*/ 44 w 1116"/>
              <a:gd name="T97" fmla="*/ 342 h 1117"/>
              <a:gd name="T98" fmla="*/ 0 w 1116"/>
              <a:gd name="T99" fmla="*/ 588 h 1117"/>
              <a:gd name="T100" fmla="*/ 67 w 1116"/>
              <a:gd name="T101" fmla="*/ 824 h 1117"/>
              <a:gd name="T102" fmla="*/ 224 w 1116"/>
              <a:gd name="T103" fmla="*/ 1006 h 1117"/>
              <a:gd name="T104" fmla="*/ 445 w 1116"/>
              <a:gd name="T105" fmla="*/ 1105 h 1117"/>
              <a:gd name="T106" fmla="*/ 697 w 1116"/>
              <a:gd name="T107" fmla="*/ 1099 h 1117"/>
              <a:gd name="T108" fmla="*/ 913 w 1116"/>
              <a:gd name="T109" fmla="*/ 990 h 1117"/>
              <a:gd name="T110" fmla="*/ 1061 w 1116"/>
              <a:gd name="T111" fmla="*/ 801 h 1117"/>
              <a:gd name="T112" fmla="*/ 1116 w 1116"/>
              <a:gd name="T113" fmla="*/ 559 h 1117"/>
              <a:gd name="T114" fmla="*/ 1061 w 1116"/>
              <a:gd name="T115" fmla="*/ 317 h 1117"/>
              <a:gd name="T116" fmla="*/ 913 w 1116"/>
              <a:gd name="T117" fmla="*/ 128 h 1117"/>
              <a:gd name="T118" fmla="*/ 697 w 1116"/>
              <a:gd name="T119" fmla="*/ 19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6" h="1117">
                <a:moveTo>
                  <a:pt x="900" y="903"/>
                </a:moveTo>
                <a:lnTo>
                  <a:pt x="871" y="883"/>
                </a:lnTo>
                <a:lnTo>
                  <a:pt x="840" y="864"/>
                </a:lnTo>
                <a:lnTo>
                  <a:pt x="823" y="856"/>
                </a:lnTo>
                <a:lnTo>
                  <a:pt x="807" y="848"/>
                </a:lnTo>
                <a:lnTo>
                  <a:pt x="790" y="841"/>
                </a:lnTo>
                <a:lnTo>
                  <a:pt x="774" y="834"/>
                </a:lnTo>
                <a:lnTo>
                  <a:pt x="784" y="804"/>
                </a:lnTo>
                <a:lnTo>
                  <a:pt x="795" y="774"/>
                </a:lnTo>
                <a:lnTo>
                  <a:pt x="804" y="742"/>
                </a:lnTo>
                <a:lnTo>
                  <a:pt x="811" y="710"/>
                </a:lnTo>
                <a:lnTo>
                  <a:pt x="818" y="677"/>
                </a:lnTo>
                <a:lnTo>
                  <a:pt x="822" y="645"/>
                </a:lnTo>
                <a:lnTo>
                  <a:pt x="825" y="610"/>
                </a:lnTo>
                <a:lnTo>
                  <a:pt x="828" y="577"/>
                </a:lnTo>
                <a:lnTo>
                  <a:pt x="1043" y="577"/>
                </a:lnTo>
                <a:lnTo>
                  <a:pt x="1041" y="601"/>
                </a:lnTo>
                <a:lnTo>
                  <a:pt x="1039" y="623"/>
                </a:lnTo>
                <a:lnTo>
                  <a:pt x="1035" y="647"/>
                </a:lnTo>
                <a:lnTo>
                  <a:pt x="1031" y="670"/>
                </a:lnTo>
                <a:lnTo>
                  <a:pt x="1025" y="691"/>
                </a:lnTo>
                <a:lnTo>
                  <a:pt x="1018" y="714"/>
                </a:lnTo>
                <a:lnTo>
                  <a:pt x="1010" y="735"/>
                </a:lnTo>
                <a:lnTo>
                  <a:pt x="1002" y="756"/>
                </a:lnTo>
                <a:lnTo>
                  <a:pt x="992" y="777"/>
                </a:lnTo>
                <a:lnTo>
                  <a:pt x="981" y="796"/>
                </a:lnTo>
                <a:lnTo>
                  <a:pt x="970" y="816"/>
                </a:lnTo>
                <a:lnTo>
                  <a:pt x="957" y="834"/>
                </a:lnTo>
                <a:lnTo>
                  <a:pt x="944" y="852"/>
                </a:lnTo>
                <a:lnTo>
                  <a:pt x="930" y="870"/>
                </a:lnTo>
                <a:lnTo>
                  <a:pt x="916" y="887"/>
                </a:lnTo>
                <a:lnTo>
                  <a:pt x="900" y="903"/>
                </a:lnTo>
                <a:lnTo>
                  <a:pt x="900" y="903"/>
                </a:lnTo>
                <a:close/>
                <a:moveTo>
                  <a:pt x="73" y="577"/>
                </a:moveTo>
                <a:lnTo>
                  <a:pt x="289" y="577"/>
                </a:lnTo>
                <a:lnTo>
                  <a:pt x="291" y="610"/>
                </a:lnTo>
                <a:lnTo>
                  <a:pt x="294" y="645"/>
                </a:lnTo>
                <a:lnTo>
                  <a:pt x="298" y="677"/>
                </a:lnTo>
                <a:lnTo>
                  <a:pt x="305" y="710"/>
                </a:lnTo>
                <a:lnTo>
                  <a:pt x="312" y="742"/>
                </a:lnTo>
                <a:lnTo>
                  <a:pt x="321" y="774"/>
                </a:lnTo>
                <a:lnTo>
                  <a:pt x="331" y="804"/>
                </a:lnTo>
                <a:lnTo>
                  <a:pt x="343" y="834"/>
                </a:lnTo>
                <a:lnTo>
                  <a:pt x="325" y="841"/>
                </a:lnTo>
                <a:lnTo>
                  <a:pt x="309" y="848"/>
                </a:lnTo>
                <a:lnTo>
                  <a:pt x="293" y="856"/>
                </a:lnTo>
                <a:lnTo>
                  <a:pt x="277" y="864"/>
                </a:lnTo>
                <a:lnTo>
                  <a:pt x="245" y="883"/>
                </a:lnTo>
                <a:lnTo>
                  <a:pt x="215" y="903"/>
                </a:lnTo>
                <a:lnTo>
                  <a:pt x="200" y="887"/>
                </a:lnTo>
                <a:lnTo>
                  <a:pt x="185" y="870"/>
                </a:lnTo>
                <a:lnTo>
                  <a:pt x="171" y="852"/>
                </a:lnTo>
                <a:lnTo>
                  <a:pt x="158" y="834"/>
                </a:lnTo>
                <a:lnTo>
                  <a:pt x="146" y="816"/>
                </a:lnTo>
                <a:lnTo>
                  <a:pt x="134" y="796"/>
                </a:lnTo>
                <a:lnTo>
                  <a:pt x="123" y="777"/>
                </a:lnTo>
                <a:lnTo>
                  <a:pt x="114" y="756"/>
                </a:lnTo>
                <a:lnTo>
                  <a:pt x="105" y="735"/>
                </a:lnTo>
                <a:lnTo>
                  <a:pt x="98" y="714"/>
                </a:lnTo>
                <a:lnTo>
                  <a:pt x="91" y="691"/>
                </a:lnTo>
                <a:lnTo>
                  <a:pt x="86" y="670"/>
                </a:lnTo>
                <a:lnTo>
                  <a:pt x="80" y="647"/>
                </a:lnTo>
                <a:lnTo>
                  <a:pt x="77" y="623"/>
                </a:lnTo>
                <a:lnTo>
                  <a:pt x="75" y="601"/>
                </a:lnTo>
                <a:lnTo>
                  <a:pt x="73" y="577"/>
                </a:lnTo>
                <a:lnTo>
                  <a:pt x="73" y="577"/>
                </a:lnTo>
                <a:close/>
                <a:moveTo>
                  <a:pt x="196" y="236"/>
                </a:moveTo>
                <a:lnTo>
                  <a:pt x="211" y="248"/>
                </a:lnTo>
                <a:lnTo>
                  <a:pt x="227" y="258"/>
                </a:lnTo>
                <a:lnTo>
                  <a:pt x="243" y="269"/>
                </a:lnTo>
                <a:lnTo>
                  <a:pt x="260" y="280"/>
                </a:lnTo>
                <a:lnTo>
                  <a:pt x="277" y="290"/>
                </a:lnTo>
                <a:lnTo>
                  <a:pt x="294" y="298"/>
                </a:lnTo>
                <a:lnTo>
                  <a:pt x="312" y="307"/>
                </a:lnTo>
                <a:lnTo>
                  <a:pt x="330" y="315"/>
                </a:lnTo>
                <a:lnTo>
                  <a:pt x="321" y="342"/>
                </a:lnTo>
                <a:lnTo>
                  <a:pt x="314" y="369"/>
                </a:lnTo>
                <a:lnTo>
                  <a:pt x="306" y="396"/>
                </a:lnTo>
                <a:lnTo>
                  <a:pt x="301" y="424"/>
                </a:lnTo>
                <a:lnTo>
                  <a:pt x="296" y="453"/>
                </a:lnTo>
                <a:lnTo>
                  <a:pt x="293" y="482"/>
                </a:lnTo>
                <a:lnTo>
                  <a:pt x="290" y="511"/>
                </a:lnTo>
                <a:lnTo>
                  <a:pt x="289" y="540"/>
                </a:lnTo>
                <a:lnTo>
                  <a:pt x="73" y="540"/>
                </a:lnTo>
                <a:lnTo>
                  <a:pt x="74" y="519"/>
                </a:lnTo>
                <a:lnTo>
                  <a:pt x="76" y="497"/>
                </a:lnTo>
                <a:lnTo>
                  <a:pt x="79" y="477"/>
                </a:lnTo>
                <a:lnTo>
                  <a:pt x="83" y="455"/>
                </a:lnTo>
                <a:lnTo>
                  <a:pt x="89" y="434"/>
                </a:lnTo>
                <a:lnTo>
                  <a:pt x="94" y="415"/>
                </a:lnTo>
                <a:lnTo>
                  <a:pt x="101" y="394"/>
                </a:lnTo>
                <a:lnTo>
                  <a:pt x="108" y="375"/>
                </a:lnTo>
                <a:lnTo>
                  <a:pt x="117" y="356"/>
                </a:lnTo>
                <a:lnTo>
                  <a:pt x="126" y="337"/>
                </a:lnTo>
                <a:lnTo>
                  <a:pt x="135" y="319"/>
                </a:lnTo>
                <a:lnTo>
                  <a:pt x="146" y="302"/>
                </a:lnTo>
                <a:lnTo>
                  <a:pt x="158" y="284"/>
                </a:lnTo>
                <a:lnTo>
                  <a:pt x="170" y="268"/>
                </a:lnTo>
                <a:lnTo>
                  <a:pt x="182" y="252"/>
                </a:lnTo>
                <a:lnTo>
                  <a:pt x="196" y="236"/>
                </a:lnTo>
                <a:close/>
                <a:moveTo>
                  <a:pt x="576" y="540"/>
                </a:moveTo>
                <a:lnTo>
                  <a:pt x="576" y="360"/>
                </a:lnTo>
                <a:lnTo>
                  <a:pt x="599" y="359"/>
                </a:lnTo>
                <a:lnTo>
                  <a:pt x="621" y="357"/>
                </a:lnTo>
                <a:lnTo>
                  <a:pt x="644" y="353"/>
                </a:lnTo>
                <a:lnTo>
                  <a:pt x="667" y="350"/>
                </a:lnTo>
                <a:lnTo>
                  <a:pt x="688" y="346"/>
                </a:lnTo>
                <a:lnTo>
                  <a:pt x="710" y="340"/>
                </a:lnTo>
                <a:lnTo>
                  <a:pt x="732" y="334"/>
                </a:lnTo>
                <a:lnTo>
                  <a:pt x="752" y="328"/>
                </a:lnTo>
                <a:lnTo>
                  <a:pt x="761" y="352"/>
                </a:lnTo>
                <a:lnTo>
                  <a:pt x="768" y="378"/>
                </a:lnTo>
                <a:lnTo>
                  <a:pt x="775" y="404"/>
                </a:lnTo>
                <a:lnTo>
                  <a:pt x="780" y="430"/>
                </a:lnTo>
                <a:lnTo>
                  <a:pt x="784" y="457"/>
                </a:lnTo>
                <a:lnTo>
                  <a:pt x="788" y="485"/>
                </a:lnTo>
                <a:lnTo>
                  <a:pt x="790" y="512"/>
                </a:lnTo>
                <a:lnTo>
                  <a:pt x="791" y="540"/>
                </a:lnTo>
                <a:lnTo>
                  <a:pt x="576" y="540"/>
                </a:lnTo>
                <a:close/>
                <a:moveTo>
                  <a:pt x="739" y="821"/>
                </a:moveTo>
                <a:lnTo>
                  <a:pt x="720" y="816"/>
                </a:lnTo>
                <a:lnTo>
                  <a:pt x="700" y="810"/>
                </a:lnTo>
                <a:lnTo>
                  <a:pt x="680" y="806"/>
                </a:lnTo>
                <a:lnTo>
                  <a:pt x="659" y="802"/>
                </a:lnTo>
                <a:lnTo>
                  <a:pt x="639" y="798"/>
                </a:lnTo>
                <a:lnTo>
                  <a:pt x="618" y="796"/>
                </a:lnTo>
                <a:lnTo>
                  <a:pt x="598" y="794"/>
                </a:lnTo>
                <a:lnTo>
                  <a:pt x="576" y="794"/>
                </a:lnTo>
                <a:lnTo>
                  <a:pt x="576" y="577"/>
                </a:lnTo>
                <a:lnTo>
                  <a:pt x="791" y="577"/>
                </a:lnTo>
                <a:lnTo>
                  <a:pt x="790" y="609"/>
                </a:lnTo>
                <a:lnTo>
                  <a:pt x="787" y="642"/>
                </a:lnTo>
                <a:lnTo>
                  <a:pt x="782" y="673"/>
                </a:lnTo>
                <a:lnTo>
                  <a:pt x="776" y="704"/>
                </a:lnTo>
                <a:lnTo>
                  <a:pt x="769" y="735"/>
                </a:lnTo>
                <a:lnTo>
                  <a:pt x="761" y="764"/>
                </a:lnTo>
                <a:lnTo>
                  <a:pt x="751" y="793"/>
                </a:lnTo>
                <a:lnTo>
                  <a:pt x="739" y="821"/>
                </a:lnTo>
                <a:close/>
                <a:moveTo>
                  <a:pt x="759" y="866"/>
                </a:moveTo>
                <a:lnTo>
                  <a:pt x="789" y="879"/>
                </a:lnTo>
                <a:lnTo>
                  <a:pt x="818" y="893"/>
                </a:lnTo>
                <a:lnTo>
                  <a:pt x="846" y="910"/>
                </a:lnTo>
                <a:lnTo>
                  <a:pt x="873" y="928"/>
                </a:lnTo>
                <a:lnTo>
                  <a:pt x="861" y="938"/>
                </a:lnTo>
                <a:lnTo>
                  <a:pt x="848" y="947"/>
                </a:lnTo>
                <a:lnTo>
                  <a:pt x="835" y="957"/>
                </a:lnTo>
                <a:lnTo>
                  <a:pt x="821" y="967"/>
                </a:lnTo>
                <a:lnTo>
                  <a:pt x="807" y="976"/>
                </a:lnTo>
                <a:lnTo>
                  <a:pt x="793" y="983"/>
                </a:lnTo>
                <a:lnTo>
                  <a:pt x="779" y="991"/>
                </a:lnTo>
                <a:lnTo>
                  <a:pt x="764" y="998"/>
                </a:lnTo>
                <a:lnTo>
                  <a:pt x="750" y="1005"/>
                </a:lnTo>
                <a:lnTo>
                  <a:pt x="734" y="1011"/>
                </a:lnTo>
                <a:lnTo>
                  <a:pt x="719" y="1017"/>
                </a:lnTo>
                <a:lnTo>
                  <a:pt x="703" y="1022"/>
                </a:lnTo>
                <a:lnTo>
                  <a:pt x="687" y="1026"/>
                </a:lnTo>
                <a:lnTo>
                  <a:pt x="671" y="1031"/>
                </a:lnTo>
                <a:lnTo>
                  <a:pt x="655" y="1035"/>
                </a:lnTo>
                <a:lnTo>
                  <a:pt x="638" y="1037"/>
                </a:lnTo>
                <a:lnTo>
                  <a:pt x="656" y="1019"/>
                </a:lnTo>
                <a:lnTo>
                  <a:pt x="673" y="999"/>
                </a:lnTo>
                <a:lnTo>
                  <a:pt x="689" y="980"/>
                </a:lnTo>
                <a:lnTo>
                  <a:pt x="705" y="958"/>
                </a:lnTo>
                <a:lnTo>
                  <a:pt x="720" y="937"/>
                </a:lnTo>
                <a:lnTo>
                  <a:pt x="734" y="914"/>
                </a:lnTo>
                <a:lnTo>
                  <a:pt x="747" y="890"/>
                </a:lnTo>
                <a:lnTo>
                  <a:pt x="759" y="866"/>
                </a:lnTo>
                <a:close/>
                <a:moveTo>
                  <a:pt x="576" y="1044"/>
                </a:moveTo>
                <a:lnTo>
                  <a:pt x="576" y="830"/>
                </a:lnTo>
                <a:lnTo>
                  <a:pt x="595" y="831"/>
                </a:lnTo>
                <a:lnTo>
                  <a:pt x="615" y="832"/>
                </a:lnTo>
                <a:lnTo>
                  <a:pt x="633" y="834"/>
                </a:lnTo>
                <a:lnTo>
                  <a:pt x="652" y="837"/>
                </a:lnTo>
                <a:lnTo>
                  <a:pt x="671" y="841"/>
                </a:lnTo>
                <a:lnTo>
                  <a:pt x="688" y="844"/>
                </a:lnTo>
                <a:lnTo>
                  <a:pt x="707" y="849"/>
                </a:lnTo>
                <a:lnTo>
                  <a:pt x="725" y="855"/>
                </a:lnTo>
                <a:lnTo>
                  <a:pt x="710" y="882"/>
                </a:lnTo>
                <a:lnTo>
                  <a:pt x="695" y="909"/>
                </a:lnTo>
                <a:lnTo>
                  <a:pt x="678" y="933"/>
                </a:lnTo>
                <a:lnTo>
                  <a:pt x="660" y="958"/>
                </a:lnTo>
                <a:lnTo>
                  <a:pt x="641" y="982"/>
                </a:lnTo>
                <a:lnTo>
                  <a:pt x="621" y="1004"/>
                </a:lnTo>
                <a:lnTo>
                  <a:pt x="600" y="1024"/>
                </a:lnTo>
                <a:lnTo>
                  <a:pt x="578" y="1044"/>
                </a:lnTo>
                <a:lnTo>
                  <a:pt x="576" y="1044"/>
                </a:lnTo>
                <a:close/>
                <a:moveTo>
                  <a:pt x="478" y="1037"/>
                </a:moveTo>
                <a:lnTo>
                  <a:pt x="462" y="1035"/>
                </a:lnTo>
                <a:lnTo>
                  <a:pt x="445" y="1031"/>
                </a:lnTo>
                <a:lnTo>
                  <a:pt x="429" y="1026"/>
                </a:lnTo>
                <a:lnTo>
                  <a:pt x="413" y="1022"/>
                </a:lnTo>
                <a:lnTo>
                  <a:pt x="398" y="1017"/>
                </a:lnTo>
                <a:lnTo>
                  <a:pt x="382" y="1011"/>
                </a:lnTo>
                <a:lnTo>
                  <a:pt x="366" y="1005"/>
                </a:lnTo>
                <a:lnTo>
                  <a:pt x="351" y="998"/>
                </a:lnTo>
                <a:lnTo>
                  <a:pt x="337" y="991"/>
                </a:lnTo>
                <a:lnTo>
                  <a:pt x="322" y="983"/>
                </a:lnTo>
                <a:lnTo>
                  <a:pt x="308" y="976"/>
                </a:lnTo>
                <a:lnTo>
                  <a:pt x="294" y="967"/>
                </a:lnTo>
                <a:lnTo>
                  <a:pt x="281" y="957"/>
                </a:lnTo>
                <a:lnTo>
                  <a:pt x="268" y="947"/>
                </a:lnTo>
                <a:lnTo>
                  <a:pt x="255" y="938"/>
                </a:lnTo>
                <a:lnTo>
                  <a:pt x="242" y="928"/>
                </a:lnTo>
                <a:lnTo>
                  <a:pt x="269" y="910"/>
                </a:lnTo>
                <a:lnTo>
                  <a:pt x="298" y="893"/>
                </a:lnTo>
                <a:lnTo>
                  <a:pt x="328" y="879"/>
                </a:lnTo>
                <a:lnTo>
                  <a:pt x="358" y="866"/>
                </a:lnTo>
                <a:lnTo>
                  <a:pt x="370" y="890"/>
                </a:lnTo>
                <a:lnTo>
                  <a:pt x="383" y="914"/>
                </a:lnTo>
                <a:lnTo>
                  <a:pt x="397" y="937"/>
                </a:lnTo>
                <a:lnTo>
                  <a:pt x="412" y="958"/>
                </a:lnTo>
                <a:lnTo>
                  <a:pt x="427" y="980"/>
                </a:lnTo>
                <a:lnTo>
                  <a:pt x="443" y="999"/>
                </a:lnTo>
                <a:lnTo>
                  <a:pt x="460" y="1019"/>
                </a:lnTo>
                <a:lnTo>
                  <a:pt x="478" y="1037"/>
                </a:lnTo>
                <a:close/>
                <a:moveTo>
                  <a:pt x="540" y="577"/>
                </a:moveTo>
                <a:lnTo>
                  <a:pt x="540" y="794"/>
                </a:lnTo>
                <a:lnTo>
                  <a:pt x="519" y="794"/>
                </a:lnTo>
                <a:lnTo>
                  <a:pt x="498" y="796"/>
                </a:lnTo>
                <a:lnTo>
                  <a:pt x="477" y="798"/>
                </a:lnTo>
                <a:lnTo>
                  <a:pt x="456" y="802"/>
                </a:lnTo>
                <a:lnTo>
                  <a:pt x="436" y="806"/>
                </a:lnTo>
                <a:lnTo>
                  <a:pt x="416" y="810"/>
                </a:lnTo>
                <a:lnTo>
                  <a:pt x="396" y="816"/>
                </a:lnTo>
                <a:lnTo>
                  <a:pt x="376" y="821"/>
                </a:lnTo>
                <a:lnTo>
                  <a:pt x="365" y="793"/>
                </a:lnTo>
                <a:lnTo>
                  <a:pt x="356" y="764"/>
                </a:lnTo>
                <a:lnTo>
                  <a:pt x="347" y="735"/>
                </a:lnTo>
                <a:lnTo>
                  <a:pt x="339" y="704"/>
                </a:lnTo>
                <a:lnTo>
                  <a:pt x="334" y="673"/>
                </a:lnTo>
                <a:lnTo>
                  <a:pt x="330" y="642"/>
                </a:lnTo>
                <a:lnTo>
                  <a:pt x="326" y="609"/>
                </a:lnTo>
                <a:lnTo>
                  <a:pt x="324" y="577"/>
                </a:lnTo>
                <a:lnTo>
                  <a:pt x="540" y="577"/>
                </a:lnTo>
                <a:close/>
                <a:moveTo>
                  <a:pt x="364" y="328"/>
                </a:moveTo>
                <a:lnTo>
                  <a:pt x="385" y="334"/>
                </a:lnTo>
                <a:lnTo>
                  <a:pt x="406" y="340"/>
                </a:lnTo>
                <a:lnTo>
                  <a:pt x="428" y="346"/>
                </a:lnTo>
                <a:lnTo>
                  <a:pt x="450" y="350"/>
                </a:lnTo>
                <a:lnTo>
                  <a:pt x="472" y="353"/>
                </a:lnTo>
                <a:lnTo>
                  <a:pt x="494" y="357"/>
                </a:lnTo>
                <a:lnTo>
                  <a:pt x="517" y="359"/>
                </a:lnTo>
                <a:lnTo>
                  <a:pt x="540" y="360"/>
                </a:lnTo>
                <a:lnTo>
                  <a:pt x="540" y="540"/>
                </a:lnTo>
                <a:lnTo>
                  <a:pt x="324" y="540"/>
                </a:lnTo>
                <a:lnTo>
                  <a:pt x="326" y="512"/>
                </a:lnTo>
                <a:lnTo>
                  <a:pt x="329" y="485"/>
                </a:lnTo>
                <a:lnTo>
                  <a:pt x="332" y="457"/>
                </a:lnTo>
                <a:lnTo>
                  <a:pt x="336" y="430"/>
                </a:lnTo>
                <a:lnTo>
                  <a:pt x="342" y="404"/>
                </a:lnTo>
                <a:lnTo>
                  <a:pt x="348" y="378"/>
                </a:lnTo>
                <a:lnTo>
                  <a:pt x="356" y="352"/>
                </a:lnTo>
                <a:lnTo>
                  <a:pt x="364" y="328"/>
                </a:lnTo>
                <a:lnTo>
                  <a:pt x="364" y="328"/>
                </a:lnTo>
                <a:close/>
                <a:moveTo>
                  <a:pt x="344" y="282"/>
                </a:moveTo>
                <a:lnTo>
                  <a:pt x="328" y="275"/>
                </a:lnTo>
                <a:lnTo>
                  <a:pt x="311" y="267"/>
                </a:lnTo>
                <a:lnTo>
                  <a:pt x="295" y="258"/>
                </a:lnTo>
                <a:lnTo>
                  <a:pt x="279" y="250"/>
                </a:lnTo>
                <a:lnTo>
                  <a:pt x="264" y="240"/>
                </a:lnTo>
                <a:lnTo>
                  <a:pt x="249" y="230"/>
                </a:lnTo>
                <a:lnTo>
                  <a:pt x="235" y="221"/>
                </a:lnTo>
                <a:lnTo>
                  <a:pt x="221" y="210"/>
                </a:lnTo>
                <a:lnTo>
                  <a:pt x="234" y="198"/>
                </a:lnTo>
                <a:lnTo>
                  <a:pt x="248" y="186"/>
                </a:lnTo>
                <a:lnTo>
                  <a:pt x="262" y="174"/>
                </a:lnTo>
                <a:lnTo>
                  <a:pt x="276" y="163"/>
                </a:lnTo>
                <a:lnTo>
                  <a:pt x="291" y="154"/>
                </a:lnTo>
                <a:lnTo>
                  <a:pt x="306" y="144"/>
                </a:lnTo>
                <a:lnTo>
                  <a:pt x="322" y="134"/>
                </a:lnTo>
                <a:lnTo>
                  <a:pt x="338" y="126"/>
                </a:lnTo>
                <a:lnTo>
                  <a:pt x="355" y="118"/>
                </a:lnTo>
                <a:lnTo>
                  <a:pt x="371" y="110"/>
                </a:lnTo>
                <a:lnTo>
                  <a:pt x="388" y="104"/>
                </a:lnTo>
                <a:lnTo>
                  <a:pt x="405" y="97"/>
                </a:lnTo>
                <a:lnTo>
                  <a:pt x="424" y="92"/>
                </a:lnTo>
                <a:lnTo>
                  <a:pt x="441" y="88"/>
                </a:lnTo>
                <a:lnTo>
                  <a:pt x="459" y="83"/>
                </a:lnTo>
                <a:lnTo>
                  <a:pt x="478" y="80"/>
                </a:lnTo>
                <a:lnTo>
                  <a:pt x="458" y="102"/>
                </a:lnTo>
                <a:lnTo>
                  <a:pt x="438" y="124"/>
                </a:lnTo>
                <a:lnTo>
                  <a:pt x="419" y="148"/>
                </a:lnTo>
                <a:lnTo>
                  <a:pt x="402" y="173"/>
                </a:lnTo>
                <a:lnTo>
                  <a:pt x="386" y="199"/>
                </a:lnTo>
                <a:lnTo>
                  <a:pt x="371" y="225"/>
                </a:lnTo>
                <a:lnTo>
                  <a:pt x="357" y="253"/>
                </a:lnTo>
                <a:lnTo>
                  <a:pt x="344" y="282"/>
                </a:lnTo>
                <a:close/>
                <a:moveTo>
                  <a:pt x="540" y="74"/>
                </a:moveTo>
                <a:lnTo>
                  <a:pt x="540" y="324"/>
                </a:lnTo>
                <a:lnTo>
                  <a:pt x="519" y="323"/>
                </a:lnTo>
                <a:lnTo>
                  <a:pt x="498" y="321"/>
                </a:lnTo>
                <a:lnTo>
                  <a:pt x="477" y="318"/>
                </a:lnTo>
                <a:lnTo>
                  <a:pt x="456" y="315"/>
                </a:lnTo>
                <a:lnTo>
                  <a:pt x="437" y="311"/>
                </a:lnTo>
                <a:lnTo>
                  <a:pt x="416" y="306"/>
                </a:lnTo>
                <a:lnTo>
                  <a:pt x="397" y="301"/>
                </a:lnTo>
                <a:lnTo>
                  <a:pt x="377" y="294"/>
                </a:lnTo>
                <a:lnTo>
                  <a:pt x="392" y="262"/>
                </a:lnTo>
                <a:lnTo>
                  <a:pt x="409" y="230"/>
                </a:lnTo>
                <a:lnTo>
                  <a:pt x="427" y="200"/>
                </a:lnTo>
                <a:lnTo>
                  <a:pt x="446" y="172"/>
                </a:lnTo>
                <a:lnTo>
                  <a:pt x="467" y="145"/>
                </a:lnTo>
                <a:lnTo>
                  <a:pt x="490" y="119"/>
                </a:lnTo>
                <a:lnTo>
                  <a:pt x="513" y="95"/>
                </a:lnTo>
                <a:lnTo>
                  <a:pt x="538" y="74"/>
                </a:lnTo>
                <a:lnTo>
                  <a:pt x="539" y="74"/>
                </a:lnTo>
                <a:lnTo>
                  <a:pt x="540" y="74"/>
                </a:lnTo>
                <a:lnTo>
                  <a:pt x="540" y="74"/>
                </a:lnTo>
                <a:close/>
                <a:moveTo>
                  <a:pt x="638" y="80"/>
                </a:moveTo>
                <a:lnTo>
                  <a:pt x="656" y="83"/>
                </a:lnTo>
                <a:lnTo>
                  <a:pt x="674" y="88"/>
                </a:lnTo>
                <a:lnTo>
                  <a:pt x="693" y="92"/>
                </a:lnTo>
                <a:lnTo>
                  <a:pt x="710" y="97"/>
                </a:lnTo>
                <a:lnTo>
                  <a:pt x="727" y="104"/>
                </a:lnTo>
                <a:lnTo>
                  <a:pt x="744" y="110"/>
                </a:lnTo>
                <a:lnTo>
                  <a:pt x="762" y="118"/>
                </a:lnTo>
                <a:lnTo>
                  <a:pt x="778" y="126"/>
                </a:lnTo>
                <a:lnTo>
                  <a:pt x="794" y="134"/>
                </a:lnTo>
                <a:lnTo>
                  <a:pt x="809" y="144"/>
                </a:lnTo>
                <a:lnTo>
                  <a:pt x="825" y="154"/>
                </a:lnTo>
                <a:lnTo>
                  <a:pt x="841" y="163"/>
                </a:lnTo>
                <a:lnTo>
                  <a:pt x="855" y="174"/>
                </a:lnTo>
                <a:lnTo>
                  <a:pt x="869" y="186"/>
                </a:lnTo>
                <a:lnTo>
                  <a:pt x="883" y="198"/>
                </a:lnTo>
                <a:lnTo>
                  <a:pt x="896" y="210"/>
                </a:lnTo>
                <a:lnTo>
                  <a:pt x="882" y="221"/>
                </a:lnTo>
                <a:lnTo>
                  <a:pt x="867" y="230"/>
                </a:lnTo>
                <a:lnTo>
                  <a:pt x="851" y="240"/>
                </a:lnTo>
                <a:lnTo>
                  <a:pt x="836" y="250"/>
                </a:lnTo>
                <a:lnTo>
                  <a:pt x="821" y="258"/>
                </a:lnTo>
                <a:lnTo>
                  <a:pt x="805" y="267"/>
                </a:lnTo>
                <a:lnTo>
                  <a:pt x="789" y="275"/>
                </a:lnTo>
                <a:lnTo>
                  <a:pt x="773" y="282"/>
                </a:lnTo>
                <a:lnTo>
                  <a:pt x="760" y="253"/>
                </a:lnTo>
                <a:lnTo>
                  <a:pt x="746" y="225"/>
                </a:lnTo>
                <a:lnTo>
                  <a:pt x="730" y="199"/>
                </a:lnTo>
                <a:lnTo>
                  <a:pt x="714" y="173"/>
                </a:lnTo>
                <a:lnTo>
                  <a:pt x="696" y="148"/>
                </a:lnTo>
                <a:lnTo>
                  <a:pt x="678" y="124"/>
                </a:lnTo>
                <a:lnTo>
                  <a:pt x="658" y="102"/>
                </a:lnTo>
                <a:lnTo>
                  <a:pt x="638" y="80"/>
                </a:lnTo>
                <a:close/>
                <a:moveTo>
                  <a:pt x="578" y="74"/>
                </a:moveTo>
                <a:lnTo>
                  <a:pt x="603" y="95"/>
                </a:lnTo>
                <a:lnTo>
                  <a:pt x="627" y="119"/>
                </a:lnTo>
                <a:lnTo>
                  <a:pt x="648" y="145"/>
                </a:lnTo>
                <a:lnTo>
                  <a:pt x="670" y="172"/>
                </a:lnTo>
                <a:lnTo>
                  <a:pt x="689" y="200"/>
                </a:lnTo>
                <a:lnTo>
                  <a:pt x="708" y="230"/>
                </a:lnTo>
                <a:lnTo>
                  <a:pt x="724" y="262"/>
                </a:lnTo>
                <a:lnTo>
                  <a:pt x="739" y="294"/>
                </a:lnTo>
                <a:lnTo>
                  <a:pt x="720" y="301"/>
                </a:lnTo>
                <a:lnTo>
                  <a:pt x="699" y="306"/>
                </a:lnTo>
                <a:lnTo>
                  <a:pt x="680" y="311"/>
                </a:lnTo>
                <a:lnTo>
                  <a:pt x="659" y="315"/>
                </a:lnTo>
                <a:lnTo>
                  <a:pt x="639" y="318"/>
                </a:lnTo>
                <a:lnTo>
                  <a:pt x="618" y="321"/>
                </a:lnTo>
                <a:lnTo>
                  <a:pt x="598" y="323"/>
                </a:lnTo>
                <a:lnTo>
                  <a:pt x="576" y="324"/>
                </a:lnTo>
                <a:lnTo>
                  <a:pt x="576" y="74"/>
                </a:lnTo>
                <a:lnTo>
                  <a:pt x="577" y="74"/>
                </a:lnTo>
                <a:lnTo>
                  <a:pt x="578" y="74"/>
                </a:lnTo>
                <a:lnTo>
                  <a:pt x="578" y="74"/>
                </a:lnTo>
                <a:close/>
                <a:moveTo>
                  <a:pt x="538" y="1044"/>
                </a:moveTo>
                <a:lnTo>
                  <a:pt x="517" y="1024"/>
                </a:lnTo>
                <a:lnTo>
                  <a:pt x="495" y="1004"/>
                </a:lnTo>
                <a:lnTo>
                  <a:pt x="476" y="982"/>
                </a:lnTo>
                <a:lnTo>
                  <a:pt x="456" y="958"/>
                </a:lnTo>
                <a:lnTo>
                  <a:pt x="438" y="933"/>
                </a:lnTo>
                <a:lnTo>
                  <a:pt x="422" y="909"/>
                </a:lnTo>
                <a:lnTo>
                  <a:pt x="405" y="882"/>
                </a:lnTo>
                <a:lnTo>
                  <a:pt x="391" y="855"/>
                </a:lnTo>
                <a:lnTo>
                  <a:pt x="410" y="849"/>
                </a:lnTo>
                <a:lnTo>
                  <a:pt x="427" y="844"/>
                </a:lnTo>
                <a:lnTo>
                  <a:pt x="445" y="841"/>
                </a:lnTo>
                <a:lnTo>
                  <a:pt x="464" y="837"/>
                </a:lnTo>
                <a:lnTo>
                  <a:pt x="483" y="834"/>
                </a:lnTo>
                <a:lnTo>
                  <a:pt x="501" y="832"/>
                </a:lnTo>
                <a:lnTo>
                  <a:pt x="521" y="831"/>
                </a:lnTo>
                <a:lnTo>
                  <a:pt x="540" y="830"/>
                </a:lnTo>
                <a:lnTo>
                  <a:pt x="540" y="1044"/>
                </a:lnTo>
                <a:lnTo>
                  <a:pt x="538" y="1044"/>
                </a:lnTo>
                <a:close/>
                <a:moveTo>
                  <a:pt x="1043" y="540"/>
                </a:moveTo>
                <a:lnTo>
                  <a:pt x="828" y="540"/>
                </a:lnTo>
                <a:lnTo>
                  <a:pt x="825" y="511"/>
                </a:lnTo>
                <a:lnTo>
                  <a:pt x="823" y="482"/>
                </a:lnTo>
                <a:lnTo>
                  <a:pt x="820" y="453"/>
                </a:lnTo>
                <a:lnTo>
                  <a:pt x="816" y="424"/>
                </a:lnTo>
                <a:lnTo>
                  <a:pt x="809" y="396"/>
                </a:lnTo>
                <a:lnTo>
                  <a:pt x="803" y="369"/>
                </a:lnTo>
                <a:lnTo>
                  <a:pt x="795" y="342"/>
                </a:lnTo>
                <a:lnTo>
                  <a:pt x="786" y="315"/>
                </a:lnTo>
                <a:lnTo>
                  <a:pt x="804" y="307"/>
                </a:lnTo>
                <a:lnTo>
                  <a:pt x="821" y="298"/>
                </a:lnTo>
                <a:lnTo>
                  <a:pt x="840" y="290"/>
                </a:lnTo>
                <a:lnTo>
                  <a:pt x="856" y="280"/>
                </a:lnTo>
                <a:lnTo>
                  <a:pt x="873" y="269"/>
                </a:lnTo>
                <a:lnTo>
                  <a:pt x="889" y="258"/>
                </a:lnTo>
                <a:lnTo>
                  <a:pt x="904" y="248"/>
                </a:lnTo>
                <a:lnTo>
                  <a:pt x="921" y="236"/>
                </a:lnTo>
                <a:lnTo>
                  <a:pt x="933" y="252"/>
                </a:lnTo>
                <a:lnTo>
                  <a:pt x="946" y="268"/>
                </a:lnTo>
                <a:lnTo>
                  <a:pt x="958" y="284"/>
                </a:lnTo>
                <a:lnTo>
                  <a:pt x="970" y="302"/>
                </a:lnTo>
                <a:lnTo>
                  <a:pt x="980" y="319"/>
                </a:lnTo>
                <a:lnTo>
                  <a:pt x="990" y="337"/>
                </a:lnTo>
                <a:lnTo>
                  <a:pt x="999" y="356"/>
                </a:lnTo>
                <a:lnTo>
                  <a:pt x="1007" y="375"/>
                </a:lnTo>
                <a:lnTo>
                  <a:pt x="1014" y="394"/>
                </a:lnTo>
                <a:lnTo>
                  <a:pt x="1022" y="415"/>
                </a:lnTo>
                <a:lnTo>
                  <a:pt x="1027" y="434"/>
                </a:lnTo>
                <a:lnTo>
                  <a:pt x="1033" y="455"/>
                </a:lnTo>
                <a:lnTo>
                  <a:pt x="1036" y="477"/>
                </a:lnTo>
                <a:lnTo>
                  <a:pt x="1039" y="497"/>
                </a:lnTo>
                <a:lnTo>
                  <a:pt x="1041" y="519"/>
                </a:lnTo>
                <a:lnTo>
                  <a:pt x="1043" y="540"/>
                </a:lnTo>
                <a:lnTo>
                  <a:pt x="1043" y="540"/>
                </a:lnTo>
                <a:close/>
                <a:moveTo>
                  <a:pt x="558" y="0"/>
                </a:moveTo>
                <a:lnTo>
                  <a:pt x="530" y="1"/>
                </a:lnTo>
                <a:lnTo>
                  <a:pt x="501" y="4"/>
                </a:lnTo>
                <a:lnTo>
                  <a:pt x="473" y="7"/>
                </a:lnTo>
                <a:lnTo>
                  <a:pt x="445" y="12"/>
                </a:lnTo>
                <a:lnTo>
                  <a:pt x="418" y="19"/>
                </a:lnTo>
                <a:lnTo>
                  <a:pt x="392" y="26"/>
                </a:lnTo>
                <a:lnTo>
                  <a:pt x="366" y="35"/>
                </a:lnTo>
                <a:lnTo>
                  <a:pt x="341" y="45"/>
                </a:lnTo>
                <a:lnTo>
                  <a:pt x="316" y="55"/>
                </a:lnTo>
                <a:lnTo>
                  <a:pt x="292" y="68"/>
                </a:lnTo>
                <a:lnTo>
                  <a:pt x="268" y="81"/>
                </a:lnTo>
                <a:lnTo>
                  <a:pt x="245" y="96"/>
                </a:lnTo>
                <a:lnTo>
                  <a:pt x="224" y="112"/>
                </a:lnTo>
                <a:lnTo>
                  <a:pt x="203" y="128"/>
                </a:lnTo>
                <a:lnTo>
                  <a:pt x="183" y="146"/>
                </a:lnTo>
                <a:lnTo>
                  <a:pt x="163" y="164"/>
                </a:lnTo>
                <a:lnTo>
                  <a:pt x="145" y="184"/>
                </a:lnTo>
                <a:lnTo>
                  <a:pt x="128" y="203"/>
                </a:lnTo>
                <a:lnTo>
                  <a:pt x="110" y="225"/>
                </a:lnTo>
                <a:lnTo>
                  <a:pt x="95" y="247"/>
                </a:lnTo>
                <a:lnTo>
                  <a:pt x="80" y="269"/>
                </a:lnTo>
                <a:lnTo>
                  <a:pt x="67" y="293"/>
                </a:lnTo>
                <a:lnTo>
                  <a:pt x="55" y="317"/>
                </a:lnTo>
                <a:lnTo>
                  <a:pt x="44" y="342"/>
                </a:lnTo>
                <a:lnTo>
                  <a:pt x="34" y="366"/>
                </a:lnTo>
                <a:lnTo>
                  <a:pt x="25" y="392"/>
                </a:lnTo>
                <a:lnTo>
                  <a:pt x="18" y="419"/>
                </a:lnTo>
                <a:lnTo>
                  <a:pt x="11" y="446"/>
                </a:lnTo>
                <a:lnTo>
                  <a:pt x="7" y="473"/>
                </a:lnTo>
                <a:lnTo>
                  <a:pt x="2" y="501"/>
                </a:lnTo>
                <a:lnTo>
                  <a:pt x="0" y="529"/>
                </a:lnTo>
                <a:lnTo>
                  <a:pt x="0" y="559"/>
                </a:lnTo>
                <a:lnTo>
                  <a:pt x="0" y="588"/>
                </a:lnTo>
                <a:lnTo>
                  <a:pt x="2" y="616"/>
                </a:lnTo>
                <a:lnTo>
                  <a:pt x="7" y="644"/>
                </a:lnTo>
                <a:lnTo>
                  <a:pt x="11" y="671"/>
                </a:lnTo>
                <a:lnTo>
                  <a:pt x="18" y="698"/>
                </a:lnTo>
                <a:lnTo>
                  <a:pt x="25" y="725"/>
                </a:lnTo>
                <a:lnTo>
                  <a:pt x="34" y="751"/>
                </a:lnTo>
                <a:lnTo>
                  <a:pt x="44" y="776"/>
                </a:lnTo>
                <a:lnTo>
                  <a:pt x="55" y="801"/>
                </a:lnTo>
                <a:lnTo>
                  <a:pt x="67" y="824"/>
                </a:lnTo>
                <a:lnTo>
                  <a:pt x="80" y="848"/>
                </a:lnTo>
                <a:lnTo>
                  <a:pt x="95" y="871"/>
                </a:lnTo>
                <a:lnTo>
                  <a:pt x="110" y="892"/>
                </a:lnTo>
                <a:lnTo>
                  <a:pt x="128" y="914"/>
                </a:lnTo>
                <a:lnTo>
                  <a:pt x="145" y="933"/>
                </a:lnTo>
                <a:lnTo>
                  <a:pt x="163" y="953"/>
                </a:lnTo>
                <a:lnTo>
                  <a:pt x="183" y="972"/>
                </a:lnTo>
                <a:lnTo>
                  <a:pt x="203" y="990"/>
                </a:lnTo>
                <a:lnTo>
                  <a:pt x="224" y="1006"/>
                </a:lnTo>
                <a:lnTo>
                  <a:pt x="245" y="1021"/>
                </a:lnTo>
                <a:lnTo>
                  <a:pt x="268" y="1036"/>
                </a:lnTo>
                <a:lnTo>
                  <a:pt x="292" y="1049"/>
                </a:lnTo>
                <a:lnTo>
                  <a:pt x="316" y="1062"/>
                </a:lnTo>
                <a:lnTo>
                  <a:pt x="341" y="1073"/>
                </a:lnTo>
                <a:lnTo>
                  <a:pt x="366" y="1082"/>
                </a:lnTo>
                <a:lnTo>
                  <a:pt x="392" y="1091"/>
                </a:lnTo>
                <a:lnTo>
                  <a:pt x="418" y="1099"/>
                </a:lnTo>
                <a:lnTo>
                  <a:pt x="445" y="1105"/>
                </a:lnTo>
                <a:lnTo>
                  <a:pt x="473" y="1111"/>
                </a:lnTo>
                <a:lnTo>
                  <a:pt x="501" y="1114"/>
                </a:lnTo>
                <a:lnTo>
                  <a:pt x="530" y="1116"/>
                </a:lnTo>
                <a:lnTo>
                  <a:pt x="558" y="1117"/>
                </a:lnTo>
                <a:lnTo>
                  <a:pt x="587" y="1116"/>
                </a:lnTo>
                <a:lnTo>
                  <a:pt x="615" y="1114"/>
                </a:lnTo>
                <a:lnTo>
                  <a:pt x="643" y="1111"/>
                </a:lnTo>
                <a:lnTo>
                  <a:pt x="670" y="1105"/>
                </a:lnTo>
                <a:lnTo>
                  <a:pt x="697" y="1099"/>
                </a:lnTo>
                <a:lnTo>
                  <a:pt x="724" y="1091"/>
                </a:lnTo>
                <a:lnTo>
                  <a:pt x="750" y="1082"/>
                </a:lnTo>
                <a:lnTo>
                  <a:pt x="775" y="1073"/>
                </a:lnTo>
                <a:lnTo>
                  <a:pt x="800" y="1062"/>
                </a:lnTo>
                <a:lnTo>
                  <a:pt x="824" y="1049"/>
                </a:lnTo>
                <a:lnTo>
                  <a:pt x="847" y="1036"/>
                </a:lnTo>
                <a:lnTo>
                  <a:pt x="870" y="1021"/>
                </a:lnTo>
                <a:lnTo>
                  <a:pt x="891" y="1006"/>
                </a:lnTo>
                <a:lnTo>
                  <a:pt x="913" y="990"/>
                </a:lnTo>
                <a:lnTo>
                  <a:pt x="933" y="972"/>
                </a:lnTo>
                <a:lnTo>
                  <a:pt x="953" y="953"/>
                </a:lnTo>
                <a:lnTo>
                  <a:pt x="971" y="933"/>
                </a:lnTo>
                <a:lnTo>
                  <a:pt x="989" y="914"/>
                </a:lnTo>
                <a:lnTo>
                  <a:pt x="1005" y="892"/>
                </a:lnTo>
                <a:lnTo>
                  <a:pt x="1021" y="871"/>
                </a:lnTo>
                <a:lnTo>
                  <a:pt x="1035" y="848"/>
                </a:lnTo>
                <a:lnTo>
                  <a:pt x="1049" y="824"/>
                </a:lnTo>
                <a:lnTo>
                  <a:pt x="1061" y="801"/>
                </a:lnTo>
                <a:lnTo>
                  <a:pt x="1072" y="776"/>
                </a:lnTo>
                <a:lnTo>
                  <a:pt x="1083" y="751"/>
                </a:lnTo>
                <a:lnTo>
                  <a:pt x="1091" y="725"/>
                </a:lnTo>
                <a:lnTo>
                  <a:pt x="1099" y="698"/>
                </a:lnTo>
                <a:lnTo>
                  <a:pt x="1104" y="671"/>
                </a:lnTo>
                <a:lnTo>
                  <a:pt x="1110" y="644"/>
                </a:lnTo>
                <a:lnTo>
                  <a:pt x="1113" y="616"/>
                </a:lnTo>
                <a:lnTo>
                  <a:pt x="1115" y="588"/>
                </a:lnTo>
                <a:lnTo>
                  <a:pt x="1116" y="559"/>
                </a:lnTo>
                <a:lnTo>
                  <a:pt x="1115" y="529"/>
                </a:lnTo>
                <a:lnTo>
                  <a:pt x="1113" y="501"/>
                </a:lnTo>
                <a:lnTo>
                  <a:pt x="1110" y="473"/>
                </a:lnTo>
                <a:lnTo>
                  <a:pt x="1104" y="446"/>
                </a:lnTo>
                <a:lnTo>
                  <a:pt x="1099" y="419"/>
                </a:lnTo>
                <a:lnTo>
                  <a:pt x="1091" y="392"/>
                </a:lnTo>
                <a:lnTo>
                  <a:pt x="1083" y="366"/>
                </a:lnTo>
                <a:lnTo>
                  <a:pt x="1072" y="342"/>
                </a:lnTo>
                <a:lnTo>
                  <a:pt x="1061" y="317"/>
                </a:lnTo>
                <a:lnTo>
                  <a:pt x="1049" y="293"/>
                </a:lnTo>
                <a:lnTo>
                  <a:pt x="1035" y="269"/>
                </a:lnTo>
                <a:lnTo>
                  <a:pt x="1021" y="247"/>
                </a:lnTo>
                <a:lnTo>
                  <a:pt x="1005" y="225"/>
                </a:lnTo>
                <a:lnTo>
                  <a:pt x="989" y="203"/>
                </a:lnTo>
                <a:lnTo>
                  <a:pt x="971" y="184"/>
                </a:lnTo>
                <a:lnTo>
                  <a:pt x="953" y="164"/>
                </a:lnTo>
                <a:lnTo>
                  <a:pt x="933" y="146"/>
                </a:lnTo>
                <a:lnTo>
                  <a:pt x="913" y="128"/>
                </a:lnTo>
                <a:lnTo>
                  <a:pt x="891" y="112"/>
                </a:lnTo>
                <a:lnTo>
                  <a:pt x="870" y="96"/>
                </a:lnTo>
                <a:lnTo>
                  <a:pt x="847" y="81"/>
                </a:lnTo>
                <a:lnTo>
                  <a:pt x="824" y="68"/>
                </a:lnTo>
                <a:lnTo>
                  <a:pt x="800" y="55"/>
                </a:lnTo>
                <a:lnTo>
                  <a:pt x="775" y="45"/>
                </a:lnTo>
                <a:lnTo>
                  <a:pt x="750" y="35"/>
                </a:lnTo>
                <a:lnTo>
                  <a:pt x="724" y="26"/>
                </a:lnTo>
                <a:lnTo>
                  <a:pt x="697" y="19"/>
                </a:lnTo>
                <a:lnTo>
                  <a:pt x="670" y="12"/>
                </a:lnTo>
                <a:lnTo>
                  <a:pt x="643" y="7"/>
                </a:lnTo>
                <a:lnTo>
                  <a:pt x="615" y="4"/>
                </a:lnTo>
                <a:lnTo>
                  <a:pt x="587" y="1"/>
                </a:lnTo>
                <a:lnTo>
                  <a:pt x="5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195">
        <p14:prism isInverted="1"/>
      </p:transition>
    </mc:Choice>
    <mc:Fallback xmlns="">
      <p:transition spd="slow" advTm="10195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r="1388"/>
          <a:stretch>
            <a:fillRect/>
          </a:stretch>
        </p:blipFill>
        <p:spPr>
          <a:xfrm>
            <a:off x="4246563" y="554264"/>
            <a:ext cx="7629525" cy="368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16335" y="2396557"/>
            <a:ext cx="37438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4800" spc="-150" dirty="0">
                <a:latin typeface="+mj-lt"/>
              </a:rPr>
              <a:t>Il </a:t>
            </a:r>
            <a:r>
              <a:rPr lang="en-US" sz="4800" spc="-150" dirty="0" err="1">
                <a:latin typeface="+mj-lt"/>
              </a:rPr>
              <a:t>Liceo</a:t>
            </a:r>
            <a:r>
              <a:rPr lang="en-US" sz="4800" spc="-150" dirty="0">
                <a:latin typeface="+mj-lt"/>
              </a:rPr>
              <a:t> </a:t>
            </a:r>
            <a:r>
              <a:rPr lang="en-US" sz="4800" spc="-150" dirty="0" err="1">
                <a:latin typeface="+mj-lt"/>
              </a:rPr>
              <a:t>Internazionale</a:t>
            </a:r>
            <a:r>
              <a:rPr lang="en-US" sz="4800" spc="-150" dirty="0">
                <a:latin typeface="+mj-lt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46562" y="4799311"/>
            <a:ext cx="7629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it-IT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Il Liceo internazionale è stato istituito nel 1989 sulla base di accordi bilaterali italo-francesi. Dall’A.S. 2010/2011, </a:t>
            </a:r>
            <a:r>
              <a:rPr lang="it-IT" b="1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tutte le classi terminali del Liceo Internazionale </a:t>
            </a:r>
            <a:r>
              <a:rPr lang="it-IT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sostengono l’EsaBac, l’esame che rilascia il doppio diploma (Esame di Stato italiano e Baccalauréat francese). </a:t>
            </a:r>
            <a:endParaRPr lang="en-US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839">
        <p14:prism isInverted="1"/>
      </p:transition>
    </mc:Choice>
    <mc:Fallback xmlns="">
      <p:transition spd="slow" advTm="12839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38756" y="404000"/>
            <a:ext cx="47897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it-IT" sz="4000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Liceo Internazionale: un biennio comune, poi una nuova scelta…</a:t>
            </a:r>
            <a:endParaRPr lang="en-US" sz="4000" spc="-1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18</a:t>
            </a:fld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0" y="4550638"/>
            <a:ext cx="1891174" cy="247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357426" y="2806169"/>
            <a:ext cx="2821098" cy="17135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996202" y="2729941"/>
            <a:ext cx="2412025" cy="11923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996202" y="2575755"/>
            <a:ext cx="2330122" cy="133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241"/>
          <p:cNvSpPr>
            <a:spLocks/>
          </p:cNvSpPr>
          <p:nvPr/>
        </p:nvSpPr>
        <p:spPr bwMode="auto">
          <a:xfrm rot="1504531">
            <a:off x="1890837" y="4259215"/>
            <a:ext cx="582847" cy="582847"/>
          </a:xfrm>
          <a:custGeom>
            <a:avLst/>
            <a:gdLst>
              <a:gd name="T0" fmla="*/ 158 w 283"/>
              <a:gd name="T1" fmla="*/ 146 h 283"/>
              <a:gd name="T2" fmla="*/ 158 w 283"/>
              <a:gd name="T3" fmla="*/ 146 h 283"/>
              <a:gd name="T4" fmla="*/ 115 w 283"/>
              <a:gd name="T5" fmla="*/ 242 h 283"/>
              <a:gd name="T6" fmla="*/ 103 w 283"/>
              <a:gd name="T7" fmla="*/ 254 h 283"/>
              <a:gd name="T8" fmla="*/ 101 w 283"/>
              <a:gd name="T9" fmla="*/ 254 h 283"/>
              <a:gd name="T10" fmla="*/ 96 w 283"/>
              <a:gd name="T11" fmla="*/ 252 h 283"/>
              <a:gd name="T12" fmla="*/ 87 w 283"/>
              <a:gd name="T13" fmla="*/ 218 h 283"/>
              <a:gd name="T14" fmla="*/ 87 w 283"/>
              <a:gd name="T15" fmla="*/ 216 h 283"/>
              <a:gd name="T16" fmla="*/ 84 w 283"/>
              <a:gd name="T17" fmla="*/ 216 h 283"/>
              <a:gd name="T18" fmla="*/ 79 w 283"/>
              <a:gd name="T19" fmla="*/ 218 h 283"/>
              <a:gd name="T20" fmla="*/ 75 w 283"/>
              <a:gd name="T21" fmla="*/ 223 h 283"/>
              <a:gd name="T22" fmla="*/ 70 w 283"/>
              <a:gd name="T23" fmla="*/ 226 h 283"/>
              <a:gd name="T24" fmla="*/ 63 w 283"/>
              <a:gd name="T25" fmla="*/ 226 h 283"/>
              <a:gd name="T26" fmla="*/ 55 w 283"/>
              <a:gd name="T27" fmla="*/ 221 h 283"/>
              <a:gd name="T28" fmla="*/ 58 w 283"/>
              <a:gd name="T29" fmla="*/ 214 h 283"/>
              <a:gd name="T30" fmla="*/ 60 w 283"/>
              <a:gd name="T31" fmla="*/ 209 h 283"/>
              <a:gd name="T32" fmla="*/ 65 w 283"/>
              <a:gd name="T33" fmla="*/ 202 h 283"/>
              <a:gd name="T34" fmla="*/ 65 w 283"/>
              <a:gd name="T35" fmla="*/ 202 h 283"/>
              <a:gd name="T36" fmla="*/ 67 w 283"/>
              <a:gd name="T37" fmla="*/ 202 h 283"/>
              <a:gd name="T38" fmla="*/ 67 w 283"/>
              <a:gd name="T39" fmla="*/ 199 h 283"/>
              <a:gd name="T40" fmla="*/ 65 w 283"/>
              <a:gd name="T41" fmla="*/ 197 h 283"/>
              <a:gd name="T42" fmla="*/ 31 w 283"/>
              <a:gd name="T43" fmla="*/ 187 h 283"/>
              <a:gd name="T44" fmla="*/ 29 w 283"/>
              <a:gd name="T45" fmla="*/ 187 h 283"/>
              <a:gd name="T46" fmla="*/ 29 w 283"/>
              <a:gd name="T47" fmla="*/ 182 h 283"/>
              <a:gd name="T48" fmla="*/ 29 w 283"/>
              <a:gd name="T49" fmla="*/ 182 h 283"/>
              <a:gd name="T50" fmla="*/ 41 w 283"/>
              <a:gd name="T51" fmla="*/ 168 h 283"/>
              <a:gd name="T52" fmla="*/ 43 w 283"/>
              <a:gd name="T53" fmla="*/ 168 h 283"/>
              <a:gd name="T54" fmla="*/ 96 w 283"/>
              <a:gd name="T55" fmla="*/ 168 h 283"/>
              <a:gd name="T56" fmla="*/ 96 w 283"/>
              <a:gd name="T57" fmla="*/ 168 h 283"/>
              <a:gd name="T58" fmla="*/ 98 w 283"/>
              <a:gd name="T59" fmla="*/ 166 h 283"/>
              <a:gd name="T60" fmla="*/ 137 w 283"/>
              <a:gd name="T61" fmla="*/ 125 h 283"/>
              <a:gd name="T62" fmla="*/ 137 w 283"/>
              <a:gd name="T63" fmla="*/ 122 h 283"/>
              <a:gd name="T64" fmla="*/ 134 w 283"/>
              <a:gd name="T65" fmla="*/ 120 h 283"/>
              <a:gd name="T66" fmla="*/ 3 w 283"/>
              <a:gd name="T67" fmla="*/ 77 h 283"/>
              <a:gd name="T68" fmla="*/ 0 w 283"/>
              <a:gd name="T69" fmla="*/ 74 h 283"/>
              <a:gd name="T70" fmla="*/ 0 w 283"/>
              <a:gd name="T71" fmla="*/ 72 h 283"/>
              <a:gd name="T72" fmla="*/ 3 w 283"/>
              <a:gd name="T73" fmla="*/ 70 h 283"/>
              <a:gd name="T74" fmla="*/ 12 w 283"/>
              <a:gd name="T75" fmla="*/ 60 h 283"/>
              <a:gd name="T76" fmla="*/ 15 w 283"/>
              <a:gd name="T77" fmla="*/ 58 h 283"/>
              <a:gd name="T78" fmla="*/ 199 w 283"/>
              <a:gd name="T79" fmla="*/ 58 h 283"/>
              <a:gd name="T80" fmla="*/ 245 w 283"/>
              <a:gd name="T81" fmla="*/ 10 h 283"/>
              <a:gd name="T82" fmla="*/ 257 w 283"/>
              <a:gd name="T83" fmla="*/ 3 h 283"/>
              <a:gd name="T84" fmla="*/ 269 w 283"/>
              <a:gd name="T85" fmla="*/ 0 h 283"/>
              <a:gd name="T86" fmla="*/ 278 w 283"/>
              <a:gd name="T87" fmla="*/ 3 h 283"/>
              <a:gd name="T88" fmla="*/ 281 w 283"/>
              <a:gd name="T89" fmla="*/ 5 h 283"/>
              <a:gd name="T90" fmla="*/ 283 w 283"/>
              <a:gd name="T91" fmla="*/ 12 h 283"/>
              <a:gd name="T92" fmla="*/ 283 w 283"/>
              <a:gd name="T93" fmla="*/ 15 h 283"/>
              <a:gd name="T94" fmla="*/ 281 w 283"/>
              <a:gd name="T95" fmla="*/ 27 h 283"/>
              <a:gd name="T96" fmla="*/ 276 w 283"/>
              <a:gd name="T97" fmla="*/ 36 h 283"/>
              <a:gd name="T98" fmla="*/ 226 w 283"/>
              <a:gd name="T99" fmla="*/ 84 h 283"/>
              <a:gd name="T100" fmla="*/ 226 w 283"/>
              <a:gd name="T101" fmla="*/ 84 h 283"/>
              <a:gd name="T102" fmla="*/ 226 w 283"/>
              <a:gd name="T103" fmla="*/ 262 h 283"/>
              <a:gd name="T104" fmla="*/ 226 w 283"/>
              <a:gd name="T105" fmla="*/ 266 h 283"/>
              <a:gd name="T106" fmla="*/ 226 w 283"/>
              <a:gd name="T107" fmla="*/ 269 h 283"/>
              <a:gd name="T108" fmla="*/ 223 w 283"/>
              <a:gd name="T109" fmla="*/ 271 h 283"/>
              <a:gd name="T110" fmla="*/ 223 w 283"/>
              <a:gd name="T111" fmla="*/ 271 h 283"/>
              <a:gd name="T112" fmla="*/ 214 w 283"/>
              <a:gd name="T113" fmla="*/ 281 h 283"/>
              <a:gd name="T114" fmla="*/ 211 w 283"/>
              <a:gd name="T115" fmla="*/ 283 h 283"/>
              <a:gd name="T116" fmla="*/ 206 w 283"/>
              <a:gd name="T117" fmla="*/ 278 h 283"/>
              <a:gd name="T118" fmla="*/ 163 w 283"/>
              <a:gd name="T119" fmla="*/ 149 h 283"/>
              <a:gd name="T120" fmla="*/ 163 w 283"/>
              <a:gd name="T121" fmla="*/ 146 h 283"/>
              <a:gd name="T122" fmla="*/ 161 w 283"/>
              <a:gd name="T123" fmla="*/ 14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83">
                <a:moveTo>
                  <a:pt x="161" y="146"/>
                </a:moveTo>
                <a:lnTo>
                  <a:pt x="158" y="146"/>
                </a:lnTo>
                <a:lnTo>
                  <a:pt x="158" y="146"/>
                </a:lnTo>
                <a:lnTo>
                  <a:pt x="158" y="146"/>
                </a:lnTo>
                <a:lnTo>
                  <a:pt x="115" y="185"/>
                </a:lnTo>
                <a:lnTo>
                  <a:pt x="115" y="242"/>
                </a:lnTo>
                <a:lnTo>
                  <a:pt x="103" y="254"/>
                </a:lnTo>
                <a:lnTo>
                  <a:pt x="103" y="254"/>
                </a:lnTo>
                <a:lnTo>
                  <a:pt x="101" y="254"/>
                </a:lnTo>
                <a:lnTo>
                  <a:pt x="101" y="254"/>
                </a:lnTo>
                <a:lnTo>
                  <a:pt x="96" y="252"/>
                </a:lnTo>
                <a:lnTo>
                  <a:pt x="96" y="252"/>
                </a:lnTo>
                <a:lnTo>
                  <a:pt x="94" y="250"/>
                </a:lnTo>
                <a:lnTo>
                  <a:pt x="87" y="218"/>
                </a:lnTo>
                <a:lnTo>
                  <a:pt x="87" y="218"/>
                </a:lnTo>
                <a:lnTo>
                  <a:pt x="87" y="216"/>
                </a:lnTo>
                <a:lnTo>
                  <a:pt x="87" y="216"/>
                </a:lnTo>
                <a:lnTo>
                  <a:pt x="84" y="216"/>
                </a:lnTo>
                <a:lnTo>
                  <a:pt x="84" y="216"/>
                </a:lnTo>
                <a:lnTo>
                  <a:pt x="79" y="218"/>
                </a:lnTo>
                <a:lnTo>
                  <a:pt x="79" y="218"/>
                </a:lnTo>
                <a:lnTo>
                  <a:pt x="75" y="223"/>
                </a:lnTo>
                <a:lnTo>
                  <a:pt x="75" y="223"/>
                </a:lnTo>
                <a:lnTo>
                  <a:pt x="70" y="226"/>
                </a:lnTo>
                <a:lnTo>
                  <a:pt x="63" y="226"/>
                </a:lnTo>
                <a:lnTo>
                  <a:pt x="63" y="226"/>
                </a:lnTo>
                <a:lnTo>
                  <a:pt x="58" y="226"/>
                </a:lnTo>
                <a:lnTo>
                  <a:pt x="55" y="221"/>
                </a:lnTo>
                <a:lnTo>
                  <a:pt x="55" y="221"/>
                </a:lnTo>
                <a:lnTo>
                  <a:pt x="58" y="214"/>
                </a:lnTo>
                <a:lnTo>
                  <a:pt x="58" y="214"/>
                </a:lnTo>
                <a:lnTo>
                  <a:pt x="60" y="209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7" y="202"/>
                </a:lnTo>
                <a:lnTo>
                  <a:pt x="67" y="202"/>
                </a:lnTo>
                <a:lnTo>
                  <a:pt x="67" y="199"/>
                </a:lnTo>
                <a:lnTo>
                  <a:pt x="67" y="199"/>
                </a:lnTo>
                <a:lnTo>
                  <a:pt x="65" y="197"/>
                </a:lnTo>
                <a:lnTo>
                  <a:pt x="65" y="197"/>
                </a:lnTo>
                <a:lnTo>
                  <a:pt x="63" y="197"/>
                </a:lnTo>
                <a:lnTo>
                  <a:pt x="31" y="187"/>
                </a:lnTo>
                <a:lnTo>
                  <a:pt x="31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82"/>
                </a:lnTo>
                <a:lnTo>
                  <a:pt x="29" y="182"/>
                </a:lnTo>
                <a:lnTo>
                  <a:pt x="29" y="182"/>
                </a:lnTo>
                <a:lnTo>
                  <a:pt x="41" y="168"/>
                </a:lnTo>
                <a:lnTo>
                  <a:pt x="41" y="168"/>
                </a:lnTo>
                <a:lnTo>
                  <a:pt x="43" y="168"/>
                </a:lnTo>
                <a:lnTo>
                  <a:pt x="43" y="168"/>
                </a:lnTo>
                <a:lnTo>
                  <a:pt x="43" y="168"/>
                </a:lnTo>
                <a:lnTo>
                  <a:pt x="96" y="168"/>
                </a:lnTo>
                <a:lnTo>
                  <a:pt x="96" y="168"/>
                </a:lnTo>
                <a:lnTo>
                  <a:pt x="96" y="168"/>
                </a:lnTo>
                <a:lnTo>
                  <a:pt x="96" y="168"/>
                </a:lnTo>
                <a:lnTo>
                  <a:pt x="98" y="166"/>
                </a:lnTo>
                <a:lnTo>
                  <a:pt x="137" y="125"/>
                </a:lnTo>
                <a:lnTo>
                  <a:pt x="137" y="125"/>
                </a:lnTo>
                <a:lnTo>
                  <a:pt x="137" y="122"/>
                </a:lnTo>
                <a:lnTo>
                  <a:pt x="137" y="122"/>
                </a:lnTo>
                <a:lnTo>
                  <a:pt x="137" y="120"/>
                </a:lnTo>
                <a:lnTo>
                  <a:pt x="134" y="120"/>
                </a:lnTo>
                <a:lnTo>
                  <a:pt x="3" y="77"/>
                </a:lnTo>
                <a:lnTo>
                  <a:pt x="3" y="77"/>
                </a:lnTo>
                <a:lnTo>
                  <a:pt x="0" y="74"/>
                </a:lnTo>
                <a:lnTo>
                  <a:pt x="0" y="74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3" y="70"/>
                </a:lnTo>
                <a:lnTo>
                  <a:pt x="12" y="60"/>
                </a:lnTo>
                <a:lnTo>
                  <a:pt x="12" y="60"/>
                </a:lnTo>
                <a:lnTo>
                  <a:pt x="15" y="58"/>
                </a:lnTo>
                <a:lnTo>
                  <a:pt x="15" y="58"/>
                </a:lnTo>
                <a:lnTo>
                  <a:pt x="15" y="58"/>
                </a:lnTo>
                <a:lnTo>
                  <a:pt x="199" y="58"/>
                </a:lnTo>
                <a:lnTo>
                  <a:pt x="245" y="10"/>
                </a:lnTo>
                <a:lnTo>
                  <a:pt x="245" y="10"/>
                </a:lnTo>
                <a:lnTo>
                  <a:pt x="250" y="5"/>
                </a:lnTo>
                <a:lnTo>
                  <a:pt x="257" y="3"/>
                </a:lnTo>
                <a:lnTo>
                  <a:pt x="257" y="3"/>
                </a:lnTo>
                <a:lnTo>
                  <a:pt x="269" y="0"/>
                </a:lnTo>
                <a:lnTo>
                  <a:pt x="269" y="0"/>
                </a:lnTo>
                <a:lnTo>
                  <a:pt x="278" y="3"/>
                </a:lnTo>
                <a:lnTo>
                  <a:pt x="278" y="3"/>
                </a:lnTo>
                <a:lnTo>
                  <a:pt x="281" y="5"/>
                </a:lnTo>
                <a:lnTo>
                  <a:pt x="283" y="10"/>
                </a:lnTo>
                <a:lnTo>
                  <a:pt x="283" y="12"/>
                </a:lnTo>
                <a:lnTo>
                  <a:pt x="283" y="15"/>
                </a:lnTo>
                <a:lnTo>
                  <a:pt x="283" y="15"/>
                </a:lnTo>
                <a:lnTo>
                  <a:pt x="281" y="27"/>
                </a:lnTo>
                <a:lnTo>
                  <a:pt x="281" y="27"/>
                </a:lnTo>
                <a:lnTo>
                  <a:pt x="278" y="31"/>
                </a:lnTo>
                <a:lnTo>
                  <a:pt x="276" y="36"/>
                </a:ln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6" y="86"/>
                </a:lnTo>
                <a:lnTo>
                  <a:pt x="226" y="262"/>
                </a:lnTo>
                <a:lnTo>
                  <a:pt x="226" y="262"/>
                </a:lnTo>
                <a:lnTo>
                  <a:pt x="226" y="266"/>
                </a:lnTo>
                <a:lnTo>
                  <a:pt x="226" y="266"/>
                </a:lnTo>
                <a:lnTo>
                  <a:pt x="226" y="269"/>
                </a:lnTo>
                <a:lnTo>
                  <a:pt x="226" y="269"/>
                </a:lnTo>
                <a:lnTo>
                  <a:pt x="223" y="271"/>
                </a:lnTo>
                <a:lnTo>
                  <a:pt x="223" y="271"/>
                </a:lnTo>
                <a:lnTo>
                  <a:pt x="223" y="271"/>
                </a:lnTo>
                <a:lnTo>
                  <a:pt x="214" y="281"/>
                </a:lnTo>
                <a:lnTo>
                  <a:pt x="214" y="281"/>
                </a:lnTo>
                <a:lnTo>
                  <a:pt x="211" y="283"/>
                </a:lnTo>
                <a:lnTo>
                  <a:pt x="211" y="283"/>
                </a:lnTo>
                <a:lnTo>
                  <a:pt x="209" y="281"/>
                </a:lnTo>
                <a:lnTo>
                  <a:pt x="206" y="278"/>
                </a:lnTo>
                <a:lnTo>
                  <a:pt x="163" y="149"/>
                </a:lnTo>
                <a:lnTo>
                  <a:pt x="163" y="149"/>
                </a:lnTo>
                <a:lnTo>
                  <a:pt x="163" y="146"/>
                </a:lnTo>
                <a:lnTo>
                  <a:pt x="163" y="146"/>
                </a:lnTo>
                <a:lnTo>
                  <a:pt x="161" y="146"/>
                </a:lnTo>
                <a:lnTo>
                  <a:pt x="161" y="1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241"/>
          <p:cNvSpPr>
            <a:spLocks/>
          </p:cNvSpPr>
          <p:nvPr/>
        </p:nvSpPr>
        <p:spPr bwMode="auto">
          <a:xfrm rot="3244531">
            <a:off x="5157283" y="2372634"/>
            <a:ext cx="582847" cy="582847"/>
          </a:xfrm>
          <a:custGeom>
            <a:avLst/>
            <a:gdLst>
              <a:gd name="T0" fmla="*/ 158 w 283"/>
              <a:gd name="T1" fmla="*/ 146 h 283"/>
              <a:gd name="T2" fmla="*/ 158 w 283"/>
              <a:gd name="T3" fmla="*/ 146 h 283"/>
              <a:gd name="T4" fmla="*/ 115 w 283"/>
              <a:gd name="T5" fmla="*/ 242 h 283"/>
              <a:gd name="T6" fmla="*/ 103 w 283"/>
              <a:gd name="T7" fmla="*/ 254 h 283"/>
              <a:gd name="T8" fmla="*/ 101 w 283"/>
              <a:gd name="T9" fmla="*/ 254 h 283"/>
              <a:gd name="T10" fmla="*/ 96 w 283"/>
              <a:gd name="T11" fmla="*/ 252 h 283"/>
              <a:gd name="T12" fmla="*/ 87 w 283"/>
              <a:gd name="T13" fmla="*/ 218 h 283"/>
              <a:gd name="T14" fmla="*/ 87 w 283"/>
              <a:gd name="T15" fmla="*/ 216 h 283"/>
              <a:gd name="T16" fmla="*/ 84 w 283"/>
              <a:gd name="T17" fmla="*/ 216 h 283"/>
              <a:gd name="T18" fmla="*/ 79 w 283"/>
              <a:gd name="T19" fmla="*/ 218 h 283"/>
              <a:gd name="T20" fmla="*/ 75 w 283"/>
              <a:gd name="T21" fmla="*/ 223 h 283"/>
              <a:gd name="T22" fmla="*/ 70 w 283"/>
              <a:gd name="T23" fmla="*/ 226 h 283"/>
              <a:gd name="T24" fmla="*/ 63 w 283"/>
              <a:gd name="T25" fmla="*/ 226 h 283"/>
              <a:gd name="T26" fmla="*/ 55 w 283"/>
              <a:gd name="T27" fmla="*/ 221 h 283"/>
              <a:gd name="T28" fmla="*/ 58 w 283"/>
              <a:gd name="T29" fmla="*/ 214 h 283"/>
              <a:gd name="T30" fmla="*/ 60 w 283"/>
              <a:gd name="T31" fmla="*/ 209 h 283"/>
              <a:gd name="T32" fmla="*/ 65 w 283"/>
              <a:gd name="T33" fmla="*/ 202 h 283"/>
              <a:gd name="T34" fmla="*/ 65 w 283"/>
              <a:gd name="T35" fmla="*/ 202 h 283"/>
              <a:gd name="T36" fmla="*/ 67 w 283"/>
              <a:gd name="T37" fmla="*/ 202 h 283"/>
              <a:gd name="T38" fmla="*/ 67 w 283"/>
              <a:gd name="T39" fmla="*/ 199 h 283"/>
              <a:gd name="T40" fmla="*/ 65 w 283"/>
              <a:gd name="T41" fmla="*/ 197 h 283"/>
              <a:gd name="T42" fmla="*/ 31 w 283"/>
              <a:gd name="T43" fmla="*/ 187 h 283"/>
              <a:gd name="T44" fmla="*/ 29 w 283"/>
              <a:gd name="T45" fmla="*/ 187 h 283"/>
              <a:gd name="T46" fmla="*/ 29 w 283"/>
              <a:gd name="T47" fmla="*/ 182 h 283"/>
              <a:gd name="T48" fmla="*/ 29 w 283"/>
              <a:gd name="T49" fmla="*/ 182 h 283"/>
              <a:gd name="T50" fmla="*/ 41 w 283"/>
              <a:gd name="T51" fmla="*/ 168 h 283"/>
              <a:gd name="T52" fmla="*/ 43 w 283"/>
              <a:gd name="T53" fmla="*/ 168 h 283"/>
              <a:gd name="T54" fmla="*/ 96 w 283"/>
              <a:gd name="T55" fmla="*/ 168 h 283"/>
              <a:gd name="T56" fmla="*/ 96 w 283"/>
              <a:gd name="T57" fmla="*/ 168 h 283"/>
              <a:gd name="T58" fmla="*/ 98 w 283"/>
              <a:gd name="T59" fmla="*/ 166 h 283"/>
              <a:gd name="T60" fmla="*/ 137 w 283"/>
              <a:gd name="T61" fmla="*/ 125 h 283"/>
              <a:gd name="T62" fmla="*/ 137 w 283"/>
              <a:gd name="T63" fmla="*/ 122 h 283"/>
              <a:gd name="T64" fmla="*/ 134 w 283"/>
              <a:gd name="T65" fmla="*/ 120 h 283"/>
              <a:gd name="T66" fmla="*/ 3 w 283"/>
              <a:gd name="T67" fmla="*/ 77 h 283"/>
              <a:gd name="T68" fmla="*/ 0 w 283"/>
              <a:gd name="T69" fmla="*/ 74 h 283"/>
              <a:gd name="T70" fmla="*/ 0 w 283"/>
              <a:gd name="T71" fmla="*/ 72 h 283"/>
              <a:gd name="T72" fmla="*/ 3 w 283"/>
              <a:gd name="T73" fmla="*/ 70 h 283"/>
              <a:gd name="T74" fmla="*/ 12 w 283"/>
              <a:gd name="T75" fmla="*/ 60 h 283"/>
              <a:gd name="T76" fmla="*/ 15 w 283"/>
              <a:gd name="T77" fmla="*/ 58 h 283"/>
              <a:gd name="T78" fmla="*/ 199 w 283"/>
              <a:gd name="T79" fmla="*/ 58 h 283"/>
              <a:gd name="T80" fmla="*/ 245 w 283"/>
              <a:gd name="T81" fmla="*/ 10 h 283"/>
              <a:gd name="T82" fmla="*/ 257 w 283"/>
              <a:gd name="T83" fmla="*/ 3 h 283"/>
              <a:gd name="T84" fmla="*/ 269 w 283"/>
              <a:gd name="T85" fmla="*/ 0 h 283"/>
              <a:gd name="T86" fmla="*/ 278 w 283"/>
              <a:gd name="T87" fmla="*/ 3 h 283"/>
              <a:gd name="T88" fmla="*/ 281 w 283"/>
              <a:gd name="T89" fmla="*/ 5 h 283"/>
              <a:gd name="T90" fmla="*/ 283 w 283"/>
              <a:gd name="T91" fmla="*/ 12 h 283"/>
              <a:gd name="T92" fmla="*/ 283 w 283"/>
              <a:gd name="T93" fmla="*/ 15 h 283"/>
              <a:gd name="T94" fmla="*/ 281 w 283"/>
              <a:gd name="T95" fmla="*/ 27 h 283"/>
              <a:gd name="T96" fmla="*/ 276 w 283"/>
              <a:gd name="T97" fmla="*/ 36 h 283"/>
              <a:gd name="T98" fmla="*/ 226 w 283"/>
              <a:gd name="T99" fmla="*/ 84 h 283"/>
              <a:gd name="T100" fmla="*/ 226 w 283"/>
              <a:gd name="T101" fmla="*/ 84 h 283"/>
              <a:gd name="T102" fmla="*/ 226 w 283"/>
              <a:gd name="T103" fmla="*/ 262 h 283"/>
              <a:gd name="T104" fmla="*/ 226 w 283"/>
              <a:gd name="T105" fmla="*/ 266 h 283"/>
              <a:gd name="T106" fmla="*/ 226 w 283"/>
              <a:gd name="T107" fmla="*/ 269 h 283"/>
              <a:gd name="T108" fmla="*/ 223 w 283"/>
              <a:gd name="T109" fmla="*/ 271 h 283"/>
              <a:gd name="T110" fmla="*/ 223 w 283"/>
              <a:gd name="T111" fmla="*/ 271 h 283"/>
              <a:gd name="T112" fmla="*/ 214 w 283"/>
              <a:gd name="T113" fmla="*/ 281 h 283"/>
              <a:gd name="T114" fmla="*/ 211 w 283"/>
              <a:gd name="T115" fmla="*/ 283 h 283"/>
              <a:gd name="T116" fmla="*/ 206 w 283"/>
              <a:gd name="T117" fmla="*/ 278 h 283"/>
              <a:gd name="T118" fmla="*/ 163 w 283"/>
              <a:gd name="T119" fmla="*/ 149 h 283"/>
              <a:gd name="T120" fmla="*/ 163 w 283"/>
              <a:gd name="T121" fmla="*/ 146 h 283"/>
              <a:gd name="T122" fmla="*/ 161 w 283"/>
              <a:gd name="T123" fmla="*/ 14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83">
                <a:moveTo>
                  <a:pt x="161" y="146"/>
                </a:moveTo>
                <a:lnTo>
                  <a:pt x="158" y="146"/>
                </a:lnTo>
                <a:lnTo>
                  <a:pt x="158" y="146"/>
                </a:lnTo>
                <a:lnTo>
                  <a:pt x="158" y="146"/>
                </a:lnTo>
                <a:lnTo>
                  <a:pt x="115" y="185"/>
                </a:lnTo>
                <a:lnTo>
                  <a:pt x="115" y="242"/>
                </a:lnTo>
                <a:lnTo>
                  <a:pt x="103" y="254"/>
                </a:lnTo>
                <a:lnTo>
                  <a:pt x="103" y="254"/>
                </a:lnTo>
                <a:lnTo>
                  <a:pt x="101" y="254"/>
                </a:lnTo>
                <a:lnTo>
                  <a:pt x="101" y="254"/>
                </a:lnTo>
                <a:lnTo>
                  <a:pt x="96" y="252"/>
                </a:lnTo>
                <a:lnTo>
                  <a:pt x="96" y="252"/>
                </a:lnTo>
                <a:lnTo>
                  <a:pt x="94" y="250"/>
                </a:lnTo>
                <a:lnTo>
                  <a:pt x="87" y="218"/>
                </a:lnTo>
                <a:lnTo>
                  <a:pt x="87" y="218"/>
                </a:lnTo>
                <a:lnTo>
                  <a:pt x="87" y="216"/>
                </a:lnTo>
                <a:lnTo>
                  <a:pt x="87" y="216"/>
                </a:lnTo>
                <a:lnTo>
                  <a:pt x="84" y="216"/>
                </a:lnTo>
                <a:lnTo>
                  <a:pt x="84" y="216"/>
                </a:lnTo>
                <a:lnTo>
                  <a:pt x="79" y="218"/>
                </a:lnTo>
                <a:lnTo>
                  <a:pt x="79" y="218"/>
                </a:lnTo>
                <a:lnTo>
                  <a:pt x="75" y="223"/>
                </a:lnTo>
                <a:lnTo>
                  <a:pt x="75" y="223"/>
                </a:lnTo>
                <a:lnTo>
                  <a:pt x="70" y="226"/>
                </a:lnTo>
                <a:lnTo>
                  <a:pt x="63" y="226"/>
                </a:lnTo>
                <a:lnTo>
                  <a:pt x="63" y="226"/>
                </a:lnTo>
                <a:lnTo>
                  <a:pt x="58" y="226"/>
                </a:lnTo>
                <a:lnTo>
                  <a:pt x="55" y="221"/>
                </a:lnTo>
                <a:lnTo>
                  <a:pt x="55" y="221"/>
                </a:lnTo>
                <a:lnTo>
                  <a:pt x="58" y="214"/>
                </a:lnTo>
                <a:lnTo>
                  <a:pt x="58" y="214"/>
                </a:lnTo>
                <a:lnTo>
                  <a:pt x="60" y="209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7" y="202"/>
                </a:lnTo>
                <a:lnTo>
                  <a:pt x="67" y="202"/>
                </a:lnTo>
                <a:lnTo>
                  <a:pt x="67" y="199"/>
                </a:lnTo>
                <a:lnTo>
                  <a:pt x="67" y="199"/>
                </a:lnTo>
                <a:lnTo>
                  <a:pt x="65" y="197"/>
                </a:lnTo>
                <a:lnTo>
                  <a:pt x="65" y="197"/>
                </a:lnTo>
                <a:lnTo>
                  <a:pt x="63" y="197"/>
                </a:lnTo>
                <a:lnTo>
                  <a:pt x="31" y="187"/>
                </a:lnTo>
                <a:lnTo>
                  <a:pt x="31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82"/>
                </a:lnTo>
                <a:lnTo>
                  <a:pt x="29" y="182"/>
                </a:lnTo>
                <a:lnTo>
                  <a:pt x="29" y="182"/>
                </a:lnTo>
                <a:lnTo>
                  <a:pt x="41" y="168"/>
                </a:lnTo>
                <a:lnTo>
                  <a:pt x="41" y="168"/>
                </a:lnTo>
                <a:lnTo>
                  <a:pt x="43" y="168"/>
                </a:lnTo>
                <a:lnTo>
                  <a:pt x="43" y="168"/>
                </a:lnTo>
                <a:lnTo>
                  <a:pt x="43" y="168"/>
                </a:lnTo>
                <a:lnTo>
                  <a:pt x="96" y="168"/>
                </a:lnTo>
                <a:lnTo>
                  <a:pt x="96" y="168"/>
                </a:lnTo>
                <a:lnTo>
                  <a:pt x="96" y="168"/>
                </a:lnTo>
                <a:lnTo>
                  <a:pt x="96" y="168"/>
                </a:lnTo>
                <a:lnTo>
                  <a:pt x="98" y="166"/>
                </a:lnTo>
                <a:lnTo>
                  <a:pt x="137" y="125"/>
                </a:lnTo>
                <a:lnTo>
                  <a:pt x="137" y="125"/>
                </a:lnTo>
                <a:lnTo>
                  <a:pt x="137" y="122"/>
                </a:lnTo>
                <a:lnTo>
                  <a:pt x="137" y="122"/>
                </a:lnTo>
                <a:lnTo>
                  <a:pt x="137" y="120"/>
                </a:lnTo>
                <a:lnTo>
                  <a:pt x="134" y="120"/>
                </a:lnTo>
                <a:lnTo>
                  <a:pt x="3" y="77"/>
                </a:lnTo>
                <a:lnTo>
                  <a:pt x="3" y="77"/>
                </a:lnTo>
                <a:lnTo>
                  <a:pt x="0" y="74"/>
                </a:lnTo>
                <a:lnTo>
                  <a:pt x="0" y="74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3" y="70"/>
                </a:lnTo>
                <a:lnTo>
                  <a:pt x="12" y="60"/>
                </a:lnTo>
                <a:lnTo>
                  <a:pt x="12" y="60"/>
                </a:lnTo>
                <a:lnTo>
                  <a:pt x="15" y="58"/>
                </a:lnTo>
                <a:lnTo>
                  <a:pt x="15" y="58"/>
                </a:lnTo>
                <a:lnTo>
                  <a:pt x="15" y="58"/>
                </a:lnTo>
                <a:lnTo>
                  <a:pt x="199" y="58"/>
                </a:lnTo>
                <a:lnTo>
                  <a:pt x="245" y="10"/>
                </a:lnTo>
                <a:lnTo>
                  <a:pt x="245" y="10"/>
                </a:lnTo>
                <a:lnTo>
                  <a:pt x="250" y="5"/>
                </a:lnTo>
                <a:lnTo>
                  <a:pt x="257" y="3"/>
                </a:lnTo>
                <a:lnTo>
                  <a:pt x="257" y="3"/>
                </a:lnTo>
                <a:lnTo>
                  <a:pt x="269" y="0"/>
                </a:lnTo>
                <a:lnTo>
                  <a:pt x="269" y="0"/>
                </a:lnTo>
                <a:lnTo>
                  <a:pt x="278" y="3"/>
                </a:lnTo>
                <a:lnTo>
                  <a:pt x="278" y="3"/>
                </a:lnTo>
                <a:lnTo>
                  <a:pt x="281" y="5"/>
                </a:lnTo>
                <a:lnTo>
                  <a:pt x="283" y="10"/>
                </a:lnTo>
                <a:lnTo>
                  <a:pt x="283" y="12"/>
                </a:lnTo>
                <a:lnTo>
                  <a:pt x="283" y="15"/>
                </a:lnTo>
                <a:lnTo>
                  <a:pt x="283" y="15"/>
                </a:lnTo>
                <a:lnTo>
                  <a:pt x="281" y="27"/>
                </a:lnTo>
                <a:lnTo>
                  <a:pt x="281" y="27"/>
                </a:lnTo>
                <a:lnTo>
                  <a:pt x="278" y="31"/>
                </a:lnTo>
                <a:lnTo>
                  <a:pt x="276" y="36"/>
                </a:ln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6" y="86"/>
                </a:lnTo>
                <a:lnTo>
                  <a:pt x="226" y="262"/>
                </a:lnTo>
                <a:lnTo>
                  <a:pt x="226" y="262"/>
                </a:lnTo>
                <a:lnTo>
                  <a:pt x="226" y="266"/>
                </a:lnTo>
                <a:lnTo>
                  <a:pt x="226" y="266"/>
                </a:lnTo>
                <a:lnTo>
                  <a:pt x="226" y="269"/>
                </a:lnTo>
                <a:lnTo>
                  <a:pt x="226" y="269"/>
                </a:lnTo>
                <a:lnTo>
                  <a:pt x="223" y="271"/>
                </a:lnTo>
                <a:lnTo>
                  <a:pt x="223" y="271"/>
                </a:lnTo>
                <a:lnTo>
                  <a:pt x="223" y="271"/>
                </a:lnTo>
                <a:lnTo>
                  <a:pt x="214" y="281"/>
                </a:lnTo>
                <a:lnTo>
                  <a:pt x="214" y="281"/>
                </a:lnTo>
                <a:lnTo>
                  <a:pt x="211" y="283"/>
                </a:lnTo>
                <a:lnTo>
                  <a:pt x="211" y="283"/>
                </a:lnTo>
                <a:lnTo>
                  <a:pt x="209" y="281"/>
                </a:lnTo>
                <a:lnTo>
                  <a:pt x="206" y="278"/>
                </a:lnTo>
                <a:lnTo>
                  <a:pt x="163" y="149"/>
                </a:lnTo>
                <a:lnTo>
                  <a:pt x="163" y="149"/>
                </a:lnTo>
                <a:lnTo>
                  <a:pt x="163" y="146"/>
                </a:lnTo>
                <a:lnTo>
                  <a:pt x="163" y="146"/>
                </a:lnTo>
                <a:lnTo>
                  <a:pt x="161" y="146"/>
                </a:lnTo>
                <a:lnTo>
                  <a:pt x="161" y="1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241"/>
          <p:cNvSpPr>
            <a:spLocks/>
          </p:cNvSpPr>
          <p:nvPr/>
        </p:nvSpPr>
        <p:spPr bwMode="auto">
          <a:xfrm rot="3244531">
            <a:off x="8412489" y="3732188"/>
            <a:ext cx="582847" cy="582847"/>
          </a:xfrm>
          <a:custGeom>
            <a:avLst/>
            <a:gdLst>
              <a:gd name="T0" fmla="*/ 158 w 283"/>
              <a:gd name="T1" fmla="*/ 146 h 283"/>
              <a:gd name="T2" fmla="*/ 158 w 283"/>
              <a:gd name="T3" fmla="*/ 146 h 283"/>
              <a:gd name="T4" fmla="*/ 115 w 283"/>
              <a:gd name="T5" fmla="*/ 242 h 283"/>
              <a:gd name="T6" fmla="*/ 103 w 283"/>
              <a:gd name="T7" fmla="*/ 254 h 283"/>
              <a:gd name="T8" fmla="*/ 101 w 283"/>
              <a:gd name="T9" fmla="*/ 254 h 283"/>
              <a:gd name="T10" fmla="*/ 96 w 283"/>
              <a:gd name="T11" fmla="*/ 252 h 283"/>
              <a:gd name="T12" fmla="*/ 87 w 283"/>
              <a:gd name="T13" fmla="*/ 218 h 283"/>
              <a:gd name="T14" fmla="*/ 87 w 283"/>
              <a:gd name="T15" fmla="*/ 216 h 283"/>
              <a:gd name="T16" fmla="*/ 84 w 283"/>
              <a:gd name="T17" fmla="*/ 216 h 283"/>
              <a:gd name="T18" fmla="*/ 79 w 283"/>
              <a:gd name="T19" fmla="*/ 218 h 283"/>
              <a:gd name="T20" fmla="*/ 75 w 283"/>
              <a:gd name="T21" fmla="*/ 223 h 283"/>
              <a:gd name="T22" fmla="*/ 70 w 283"/>
              <a:gd name="T23" fmla="*/ 226 h 283"/>
              <a:gd name="T24" fmla="*/ 63 w 283"/>
              <a:gd name="T25" fmla="*/ 226 h 283"/>
              <a:gd name="T26" fmla="*/ 55 w 283"/>
              <a:gd name="T27" fmla="*/ 221 h 283"/>
              <a:gd name="T28" fmla="*/ 58 w 283"/>
              <a:gd name="T29" fmla="*/ 214 h 283"/>
              <a:gd name="T30" fmla="*/ 60 w 283"/>
              <a:gd name="T31" fmla="*/ 209 h 283"/>
              <a:gd name="T32" fmla="*/ 65 w 283"/>
              <a:gd name="T33" fmla="*/ 202 h 283"/>
              <a:gd name="T34" fmla="*/ 65 w 283"/>
              <a:gd name="T35" fmla="*/ 202 h 283"/>
              <a:gd name="T36" fmla="*/ 67 w 283"/>
              <a:gd name="T37" fmla="*/ 202 h 283"/>
              <a:gd name="T38" fmla="*/ 67 w 283"/>
              <a:gd name="T39" fmla="*/ 199 h 283"/>
              <a:gd name="T40" fmla="*/ 65 w 283"/>
              <a:gd name="T41" fmla="*/ 197 h 283"/>
              <a:gd name="T42" fmla="*/ 31 w 283"/>
              <a:gd name="T43" fmla="*/ 187 h 283"/>
              <a:gd name="T44" fmla="*/ 29 w 283"/>
              <a:gd name="T45" fmla="*/ 187 h 283"/>
              <a:gd name="T46" fmla="*/ 29 w 283"/>
              <a:gd name="T47" fmla="*/ 182 h 283"/>
              <a:gd name="T48" fmla="*/ 29 w 283"/>
              <a:gd name="T49" fmla="*/ 182 h 283"/>
              <a:gd name="T50" fmla="*/ 41 w 283"/>
              <a:gd name="T51" fmla="*/ 168 h 283"/>
              <a:gd name="T52" fmla="*/ 43 w 283"/>
              <a:gd name="T53" fmla="*/ 168 h 283"/>
              <a:gd name="T54" fmla="*/ 96 w 283"/>
              <a:gd name="T55" fmla="*/ 168 h 283"/>
              <a:gd name="T56" fmla="*/ 96 w 283"/>
              <a:gd name="T57" fmla="*/ 168 h 283"/>
              <a:gd name="T58" fmla="*/ 98 w 283"/>
              <a:gd name="T59" fmla="*/ 166 h 283"/>
              <a:gd name="T60" fmla="*/ 137 w 283"/>
              <a:gd name="T61" fmla="*/ 125 h 283"/>
              <a:gd name="T62" fmla="*/ 137 w 283"/>
              <a:gd name="T63" fmla="*/ 122 h 283"/>
              <a:gd name="T64" fmla="*/ 134 w 283"/>
              <a:gd name="T65" fmla="*/ 120 h 283"/>
              <a:gd name="T66" fmla="*/ 3 w 283"/>
              <a:gd name="T67" fmla="*/ 77 h 283"/>
              <a:gd name="T68" fmla="*/ 0 w 283"/>
              <a:gd name="T69" fmla="*/ 74 h 283"/>
              <a:gd name="T70" fmla="*/ 0 w 283"/>
              <a:gd name="T71" fmla="*/ 72 h 283"/>
              <a:gd name="T72" fmla="*/ 3 w 283"/>
              <a:gd name="T73" fmla="*/ 70 h 283"/>
              <a:gd name="T74" fmla="*/ 12 w 283"/>
              <a:gd name="T75" fmla="*/ 60 h 283"/>
              <a:gd name="T76" fmla="*/ 15 w 283"/>
              <a:gd name="T77" fmla="*/ 58 h 283"/>
              <a:gd name="T78" fmla="*/ 199 w 283"/>
              <a:gd name="T79" fmla="*/ 58 h 283"/>
              <a:gd name="T80" fmla="*/ 245 w 283"/>
              <a:gd name="T81" fmla="*/ 10 h 283"/>
              <a:gd name="T82" fmla="*/ 257 w 283"/>
              <a:gd name="T83" fmla="*/ 3 h 283"/>
              <a:gd name="T84" fmla="*/ 269 w 283"/>
              <a:gd name="T85" fmla="*/ 0 h 283"/>
              <a:gd name="T86" fmla="*/ 278 w 283"/>
              <a:gd name="T87" fmla="*/ 3 h 283"/>
              <a:gd name="T88" fmla="*/ 281 w 283"/>
              <a:gd name="T89" fmla="*/ 5 h 283"/>
              <a:gd name="T90" fmla="*/ 283 w 283"/>
              <a:gd name="T91" fmla="*/ 12 h 283"/>
              <a:gd name="T92" fmla="*/ 283 w 283"/>
              <a:gd name="T93" fmla="*/ 15 h 283"/>
              <a:gd name="T94" fmla="*/ 281 w 283"/>
              <a:gd name="T95" fmla="*/ 27 h 283"/>
              <a:gd name="T96" fmla="*/ 276 w 283"/>
              <a:gd name="T97" fmla="*/ 36 h 283"/>
              <a:gd name="T98" fmla="*/ 226 w 283"/>
              <a:gd name="T99" fmla="*/ 84 h 283"/>
              <a:gd name="T100" fmla="*/ 226 w 283"/>
              <a:gd name="T101" fmla="*/ 84 h 283"/>
              <a:gd name="T102" fmla="*/ 226 w 283"/>
              <a:gd name="T103" fmla="*/ 262 h 283"/>
              <a:gd name="T104" fmla="*/ 226 w 283"/>
              <a:gd name="T105" fmla="*/ 266 h 283"/>
              <a:gd name="T106" fmla="*/ 226 w 283"/>
              <a:gd name="T107" fmla="*/ 269 h 283"/>
              <a:gd name="T108" fmla="*/ 223 w 283"/>
              <a:gd name="T109" fmla="*/ 271 h 283"/>
              <a:gd name="T110" fmla="*/ 223 w 283"/>
              <a:gd name="T111" fmla="*/ 271 h 283"/>
              <a:gd name="T112" fmla="*/ 214 w 283"/>
              <a:gd name="T113" fmla="*/ 281 h 283"/>
              <a:gd name="T114" fmla="*/ 211 w 283"/>
              <a:gd name="T115" fmla="*/ 283 h 283"/>
              <a:gd name="T116" fmla="*/ 206 w 283"/>
              <a:gd name="T117" fmla="*/ 278 h 283"/>
              <a:gd name="T118" fmla="*/ 163 w 283"/>
              <a:gd name="T119" fmla="*/ 149 h 283"/>
              <a:gd name="T120" fmla="*/ 163 w 283"/>
              <a:gd name="T121" fmla="*/ 146 h 283"/>
              <a:gd name="T122" fmla="*/ 161 w 283"/>
              <a:gd name="T123" fmla="*/ 14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83">
                <a:moveTo>
                  <a:pt x="161" y="146"/>
                </a:moveTo>
                <a:lnTo>
                  <a:pt x="158" y="146"/>
                </a:lnTo>
                <a:lnTo>
                  <a:pt x="158" y="146"/>
                </a:lnTo>
                <a:lnTo>
                  <a:pt x="158" y="146"/>
                </a:lnTo>
                <a:lnTo>
                  <a:pt x="115" y="185"/>
                </a:lnTo>
                <a:lnTo>
                  <a:pt x="115" y="242"/>
                </a:lnTo>
                <a:lnTo>
                  <a:pt x="103" y="254"/>
                </a:lnTo>
                <a:lnTo>
                  <a:pt x="103" y="254"/>
                </a:lnTo>
                <a:lnTo>
                  <a:pt x="101" y="254"/>
                </a:lnTo>
                <a:lnTo>
                  <a:pt x="101" y="254"/>
                </a:lnTo>
                <a:lnTo>
                  <a:pt x="96" y="252"/>
                </a:lnTo>
                <a:lnTo>
                  <a:pt x="96" y="252"/>
                </a:lnTo>
                <a:lnTo>
                  <a:pt x="94" y="250"/>
                </a:lnTo>
                <a:lnTo>
                  <a:pt x="87" y="218"/>
                </a:lnTo>
                <a:lnTo>
                  <a:pt x="87" y="218"/>
                </a:lnTo>
                <a:lnTo>
                  <a:pt x="87" y="216"/>
                </a:lnTo>
                <a:lnTo>
                  <a:pt x="87" y="216"/>
                </a:lnTo>
                <a:lnTo>
                  <a:pt x="84" y="216"/>
                </a:lnTo>
                <a:lnTo>
                  <a:pt x="84" y="216"/>
                </a:lnTo>
                <a:lnTo>
                  <a:pt x="79" y="218"/>
                </a:lnTo>
                <a:lnTo>
                  <a:pt x="79" y="218"/>
                </a:lnTo>
                <a:lnTo>
                  <a:pt x="75" y="223"/>
                </a:lnTo>
                <a:lnTo>
                  <a:pt x="75" y="223"/>
                </a:lnTo>
                <a:lnTo>
                  <a:pt x="70" y="226"/>
                </a:lnTo>
                <a:lnTo>
                  <a:pt x="63" y="226"/>
                </a:lnTo>
                <a:lnTo>
                  <a:pt x="63" y="226"/>
                </a:lnTo>
                <a:lnTo>
                  <a:pt x="58" y="226"/>
                </a:lnTo>
                <a:lnTo>
                  <a:pt x="55" y="221"/>
                </a:lnTo>
                <a:lnTo>
                  <a:pt x="55" y="221"/>
                </a:lnTo>
                <a:lnTo>
                  <a:pt x="58" y="214"/>
                </a:lnTo>
                <a:lnTo>
                  <a:pt x="58" y="214"/>
                </a:lnTo>
                <a:lnTo>
                  <a:pt x="60" y="209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7" y="202"/>
                </a:lnTo>
                <a:lnTo>
                  <a:pt x="67" y="202"/>
                </a:lnTo>
                <a:lnTo>
                  <a:pt x="67" y="199"/>
                </a:lnTo>
                <a:lnTo>
                  <a:pt x="67" y="199"/>
                </a:lnTo>
                <a:lnTo>
                  <a:pt x="65" y="197"/>
                </a:lnTo>
                <a:lnTo>
                  <a:pt x="65" y="197"/>
                </a:lnTo>
                <a:lnTo>
                  <a:pt x="63" y="197"/>
                </a:lnTo>
                <a:lnTo>
                  <a:pt x="31" y="187"/>
                </a:lnTo>
                <a:lnTo>
                  <a:pt x="31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82"/>
                </a:lnTo>
                <a:lnTo>
                  <a:pt x="29" y="182"/>
                </a:lnTo>
                <a:lnTo>
                  <a:pt x="29" y="182"/>
                </a:lnTo>
                <a:lnTo>
                  <a:pt x="41" y="168"/>
                </a:lnTo>
                <a:lnTo>
                  <a:pt x="41" y="168"/>
                </a:lnTo>
                <a:lnTo>
                  <a:pt x="43" y="168"/>
                </a:lnTo>
                <a:lnTo>
                  <a:pt x="43" y="168"/>
                </a:lnTo>
                <a:lnTo>
                  <a:pt x="43" y="168"/>
                </a:lnTo>
                <a:lnTo>
                  <a:pt x="96" y="168"/>
                </a:lnTo>
                <a:lnTo>
                  <a:pt x="96" y="168"/>
                </a:lnTo>
                <a:lnTo>
                  <a:pt x="96" y="168"/>
                </a:lnTo>
                <a:lnTo>
                  <a:pt x="96" y="168"/>
                </a:lnTo>
                <a:lnTo>
                  <a:pt x="98" y="166"/>
                </a:lnTo>
                <a:lnTo>
                  <a:pt x="137" y="125"/>
                </a:lnTo>
                <a:lnTo>
                  <a:pt x="137" y="125"/>
                </a:lnTo>
                <a:lnTo>
                  <a:pt x="137" y="122"/>
                </a:lnTo>
                <a:lnTo>
                  <a:pt x="137" y="122"/>
                </a:lnTo>
                <a:lnTo>
                  <a:pt x="137" y="120"/>
                </a:lnTo>
                <a:lnTo>
                  <a:pt x="134" y="120"/>
                </a:lnTo>
                <a:lnTo>
                  <a:pt x="3" y="77"/>
                </a:lnTo>
                <a:lnTo>
                  <a:pt x="3" y="77"/>
                </a:lnTo>
                <a:lnTo>
                  <a:pt x="0" y="74"/>
                </a:lnTo>
                <a:lnTo>
                  <a:pt x="0" y="74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3" y="70"/>
                </a:lnTo>
                <a:lnTo>
                  <a:pt x="12" y="60"/>
                </a:lnTo>
                <a:lnTo>
                  <a:pt x="12" y="60"/>
                </a:lnTo>
                <a:lnTo>
                  <a:pt x="15" y="58"/>
                </a:lnTo>
                <a:lnTo>
                  <a:pt x="15" y="58"/>
                </a:lnTo>
                <a:lnTo>
                  <a:pt x="15" y="58"/>
                </a:lnTo>
                <a:lnTo>
                  <a:pt x="199" y="58"/>
                </a:lnTo>
                <a:lnTo>
                  <a:pt x="245" y="10"/>
                </a:lnTo>
                <a:lnTo>
                  <a:pt x="245" y="10"/>
                </a:lnTo>
                <a:lnTo>
                  <a:pt x="250" y="5"/>
                </a:lnTo>
                <a:lnTo>
                  <a:pt x="257" y="3"/>
                </a:lnTo>
                <a:lnTo>
                  <a:pt x="257" y="3"/>
                </a:lnTo>
                <a:lnTo>
                  <a:pt x="269" y="0"/>
                </a:lnTo>
                <a:lnTo>
                  <a:pt x="269" y="0"/>
                </a:lnTo>
                <a:lnTo>
                  <a:pt x="278" y="3"/>
                </a:lnTo>
                <a:lnTo>
                  <a:pt x="278" y="3"/>
                </a:lnTo>
                <a:lnTo>
                  <a:pt x="281" y="5"/>
                </a:lnTo>
                <a:lnTo>
                  <a:pt x="283" y="10"/>
                </a:lnTo>
                <a:lnTo>
                  <a:pt x="283" y="12"/>
                </a:lnTo>
                <a:lnTo>
                  <a:pt x="283" y="15"/>
                </a:lnTo>
                <a:lnTo>
                  <a:pt x="283" y="15"/>
                </a:lnTo>
                <a:lnTo>
                  <a:pt x="281" y="27"/>
                </a:lnTo>
                <a:lnTo>
                  <a:pt x="281" y="27"/>
                </a:lnTo>
                <a:lnTo>
                  <a:pt x="278" y="31"/>
                </a:lnTo>
                <a:lnTo>
                  <a:pt x="276" y="36"/>
                </a:ln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6" y="86"/>
                </a:lnTo>
                <a:lnTo>
                  <a:pt x="226" y="262"/>
                </a:lnTo>
                <a:lnTo>
                  <a:pt x="226" y="262"/>
                </a:lnTo>
                <a:lnTo>
                  <a:pt x="226" y="266"/>
                </a:lnTo>
                <a:lnTo>
                  <a:pt x="226" y="266"/>
                </a:lnTo>
                <a:lnTo>
                  <a:pt x="226" y="269"/>
                </a:lnTo>
                <a:lnTo>
                  <a:pt x="226" y="269"/>
                </a:lnTo>
                <a:lnTo>
                  <a:pt x="223" y="271"/>
                </a:lnTo>
                <a:lnTo>
                  <a:pt x="223" y="271"/>
                </a:lnTo>
                <a:lnTo>
                  <a:pt x="223" y="271"/>
                </a:lnTo>
                <a:lnTo>
                  <a:pt x="214" y="281"/>
                </a:lnTo>
                <a:lnTo>
                  <a:pt x="214" y="281"/>
                </a:lnTo>
                <a:lnTo>
                  <a:pt x="211" y="283"/>
                </a:lnTo>
                <a:lnTo>
                  <a:pt x="211" y="283"/>
                </a:lnTo>
                <a:lnTo>
                  <a:pt x="209" y="281"/>
                </a:lnTo>
                <a:lnTo>
                  <a:pt x="206" y="278"/>
                </a:lnTo>
                <a:lnTo>
                  <a:pt x="163" y="149"/>
                </a:lnTo>
                <a:lnTo>
                  <a:pt x="163" y="149"/>
                </a:lnTo>
                <a:lnTo>
                  <a:pt x="163" y="146"/>
                </a:lnTo>
                <a:lnTo>
                  <a:pt x="163" y="146"/>
                </a:lnTo>
                <a:lnTo>
                  <a:pt x="161" y="146"/>
                </a:lnTo>
                <a:lnTo>
                  <a:pt x="161" y="1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241"/>
          <p:cNvSpPr>
            <a:spLocks/>
          </p:cNvSpPr>
          <p:nvPr/>
        </p:nvSpPr>
        <p:spPr bwMode="auto">
          <a:xfrm rot="1804531">
            <a:off x="8433133" y="2263519"/>
            <a:ext cx="582847" cy="582847"/>
          </a:xfrm>
          <a:custGeom>
            <a:avLst/>
            <a:gdLst>
              <a:gd name="T0" fmla="*/ 158 w 283"/>
              <a:gd name="T1" fmla="*/ 146 h 283"/>
              <a:gd name="T2" fmla="*/ 158 w 283"/>
              <a:gd name="T3" fmla="*/ 146 h 283"/>
              <a:gd name="T4" fmla="*/ 115 w 283"/>
              <a:gd name="T5" fmla="*/ 242 h 283"/>
              <a:gd name="T6" fmla="*/ 103 w 283"/>
              <a:gd name="T7" fmla="*/ 254 h 283"/>
              <a:gd name="T8" fmla="*/ 101 w 283"/>
              <a:gd name="T9" fmla="*/ 254 h 283"/>
              <a:gd name="T10" fmla="*/ 96 w 283"/>
              <a:gd name="T11" fmla="*/ 252 h 283"/>
              <a:gd name="T12" fmla="*/ 87 w 283"/>
              <a:gd name="T13" fmla="*/ 218 h 283"/>
              <a:gd name="T14" fmla="*/ 87 w 283"/>
              <a:gd name="T15" fmla="*/ 216 h 283"/>
              <a:gd name="T16" fmla="*/ 84 w 283"/>
              <a:gd name="T17" fmla="*/ 216 h 283"/>
              <a:gd name="T18" fmla="*/ 79 w 283"/>
              <a:gd name="T19" fmla="*/ 218 h 283"/>
              <a:gd name="T20" fmla="*/ 75 w 283"/>
              <a:gd name="T21" fmla="*/ 223 h 283"/>
              <a:gd name="T22" fmla="*/ 70 w 283"/>
              <a:gd name="T23" fmla="*/ 226 h 283"/>
              <a:gd name="T24" fmla="*/ 63 w 283"/>
              <a:gd name="T25" fmla="*/ 226 h 283"/>
              <a:gd name="T26" fmla="*/ 55 w 283"/>
              <a:gd name="T27" fmla="*/ 221 h 283"/>
              <a:gd name="T28" fmla="*/ 58 w 283"/>
              <a:gd name="T29" fmla="*/ 214 h 283"/>
              <a:gd name="T30" fmla="*/ 60 w 283"/>
              <a:gd name="T31" fmla="*/ 209 h 283"/>
              <a:gd name="T32" fmla="*/ 65 w 283"/>
              <a:gd name="T33" fmla="*/ 202 h 283"/>
              <a:gd name="T34" fmla="*/ 65 w 283"/>
              <a:gd name="T35" fmla="*/ 202 h 283"/>
              <a:gd name="T36" fmla="*/ 67 w 283"/>
              <a:gd name="T37" fmla="*/ 202 h 283"/>
              <a:gd name="T38" fmla="*/ 67 w 283"/>
              <a:gd name="T39" fmla="*/ 199 h 283"/>
              <a:gd name="T40" fmla="*/ 65 w 283"/>
              <a:gd name="T41" fmla="*/ 197 h 283"/>
              <a:gd name="T42" fmla="*/ 31 w 283"/>
              <a:gd name="T43" fmla="*/ 187 h 283"/>
              <a:gd name="T44" fmla="*/ 29 w 283"/>
              <a:gd name="T45" fmla="*/ 187 h 283"/>
              <a:gd name="T46" fmla="*/ 29 w 283"/>
              <a:gd name="T47" fmla="*/ 182 h 283"/>
              <a:gd name="T48" fmla="*/ 29 w 283"/>
              <a:gd name="T49" fmla="*/ 182 h 283"/>
              <a:gd name="T50" fmla="*/ 41 w 283"/>
              <a:gd name="T51" fmla="*/ 168 h 283"/>
              <a:gd name="T52" fmla="*/ 43 w 283"/>
              <a:gd name="T53" fmla="*/ 168 h 283"/>
              <a:gd name="T54" fmla="*/ 96 w 283"/>
              <a:gd name="T55" fmla="*/ 168 h 283"/>
              <a:gd name="T56" fmla="*/ 96 w 283"/>
              <a:gd name="T57" fmla="*/ 168 h 283"/>
              <a:gd name="T58" fmla="*/ 98 w 283"/>
              <a:gd name="T59" fmla="*/ 166 h 283"/>
              <a:gd name="T60" fmla="*/ 137 w 283"/>
              <a:gd name="T61" fmla="*/ 125 h 283"/>
              <a:gd name="T62" fmla="*/ 137 w 283"/>
              <a:gd name="T63" fmla="*/ 122 h 283"/>
              <a:gd name="T64" fmla="*/ 134 w 283"/>
              <a:gd name="T65" fmla="*/ 120 h 283"/>
              <a:gd name="T66" fmla="*/ 3 w 283"/>
              <a:gd name="T67" fmla="*/ 77 h 283"/>
              <a:gd name="T68" fmla="*/ 0 w 283"/>
              <a:gd name="T69" fmla="*/ 74 h 283"/>
              <a:gd name="T70" fmla="*/ 0 w 283"/>
              <a:gd name="T71" fmla="*/ 72 h 283"/>
              <a:gd name="T72" fmla="*/ 3 w 283"/>
              <a:gd name="T73" fmla="*/ 70 h 283"/>
              <a:gd name="T74" fmla="*/ 12 w 283"/>
              <a:gd name="T75" fmla="*/ 60 h 283"/>
              <a:gd name="T76" fmla="*/ 15 w 283"/>
              <a:gd name="T77" fmla="*/ 58 h 283"/>
              <a:gd name="T78" fmla="*/ 199 w 283"/>
              <a:gd name="T79" fmla="*/ 58 h 283"/>
              <a:gd name="T80" fmla="*/ 245 w 283"/>
              <a:gd name="T81" fmla="*/ 10 h 283"/>
              <a:gd name="T82" fmla="*/ 257 w 283"/>
              <a:gd name="T83" fmla="*/ 3 h 283"/>
              <a:gd name="T84" fmla="*/ 269 w 283"/>
              <a:gd name="T85" fmla="*/ 0 h 283"/>
              <a:gd name="T86" fmla="*/ 278 w 283"/>
              <a:gd name="T87" fmla="*/ 3 h 283"/>
              <a:gd name="T88" fmla="*/ 281 w 283"/>
              <a:gd name="T89" fmla="*/ 5 h 283"/>
              <a:gd name="T90" fmla="*/ 283 w 283"/>
              <a:gd name="T91" fmla="*/ 12 h 283"/>
              <a:gd name="T92" fmla="*/ 283 w 283"/>
              <a:gd name="T93" fmla="*/ 15 h 283"/>
              <a:gd name="T94" fmla="*/ 281 w 283"/>
              <a:gd name="T95" fmla="*/ 27 h 283"/>
              <a:gd name="T96" fmla="*/ 276 w 283"/>
              <a:gd name="T97" fmla="*/ 36 h 283"/>
              <a:gd name="T98" fmla="*/ 226 w 283"/>
              <a:gd name="T99" fmla="*/ 84 h 283"/>
              <a:gd name="T100" fmla="*/ 226 w 283"/>
              <a:gd name="T101" fmla="*/ 84 h 283"/>
              <a:gd name="T102" fmla="*/ 226 w 283"/>
              <a:gd name="T103" fmla="*/ 262 h 283"/>
              <a:gd name="T104" fmla="*/ 226 w 283"/>
              <a:gd name="T105" fmla="*/ 266 h 283"/>
              <a:gd name="T106" fmla="*/ 226 w 283"/>
              <a:gd name="T107" fmla="*/ 269 h 283"/>
              <a:gd name="T108" fmla="*/ 223 w 283"/>
              <a:gd name="T109" fmla="*/ 271 h 283"/>
              <a:gd name="T110" fmla="*/ 223 w 283"/>
              <a:gd name="T111" fmla="*/ 271 h 283"/>
              <a:gd name="T112" fmla="*/ 214 w 283"/>
              <a:gd name="T113" fmla="*/ 281 h 283"/>
              <a:gd name="T114" fmla="*/ 211 w 283"/>
              <a:gd name="T115" fmla="*/ 283 h 283"/>
              <a:gd name="T116" fmla="*/ 206 w 283"/>
              <a:gd name="T117" fmla="*/ 278 h 283"/>
              <a:gd name="T118" fmla="*/ 163 w 283"/>
              <a:gd name="T119" fmla="*/ 149 h 283"/>
              <a:gd name="T120" fmla="*/ 163 w 283"/>
              <a:gd name="T121" fmla="*/ 146 h 283"/>
              <a:gd name="T122" fmla="*/ 161 w 283"/>
              <a:gd name="T123" fmla="*/ 14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83">
                <a:moveTo>
                  <a:pt x="161" y="146"/>
                </a:moveTo>
                <a:lnTo>
                  <a:pt x="158" y="146"/>
                </a:lnTo>
                <a:lnTo>
                  <a:pt x="158" y="146"/>
                </a:lnTo>
                <a:lnTo>
                  <a:pt x="158" y="146"/>
                </a:lnTo>
                <a:lnTo>
                  <a:pt x="115" y="185"/>
                </a:lnTo>
                <a:lnTo>
                  <a:pt x="115" y="242"/>
                </a:lnTo>
                <a:lnTo>
                  <a:pt x="103" y="254"/>
                </a:lnTo>
                <a:lnTo>
                  <a:pt x="103" y="254"/>
                </a:lnTo>
                <a:lnTo>
                  <a:pt x="101" y="254"/>
                </a:lnTo>
                <a:lnTo>
                  <a:pt x="101" y="254"/>
                </a:lnTo>
                <a:lnTo>
                  <a:pt x="96" y="252"/>
                </a:lnTo>
                <a:lnTo>
                  <a:pt x="96" y="252"/>
                </a:lnTo>
                <a:lnTo>
                  <a:pt x="94" y="250"/>
                </a:lnTo>
                <a:lnTo>
                  <a:pt x="87" y="218"/>
                </a:lnTo>
                <a:lnTo>
                  <a:pt x="87" y="218"/>
                </a:lnTo>
                <a:lnTo>
                  <a:pt x="87" y="216"/>
                </a:lnTo>
                <a:lnTo>
                  <a:pt x="87" y="216"/>
                </a:lnTo>
                <a:lnTo>
                  <a:pt x="84" y="216"/>
                </a:lnTo>
                <a:lnTo>
                  <a:pt x="84" y="216"/>
                </a:lnTo>
                <a:lnTo>
                  <a:pt x="79" y="218"/>
                </a:lnTo>
                <a:lnTo>
                  <a:pt x="79" y="218"/>
                </a:lnTo>
                <a:lnTo>
                  <a:pt x="75" y="223"/>
                </a:lnTo>
                <a:lnTo>
                  <a:pt x="75" y="223"/>
                </a:lnTo>
                <a:lnTo>
                  <a:pt x="70" y="226"/>
                </a:lnTo>
                <a:lnTo>
                  <a:pt x="63" y="226"/>
                </a:lnTo>
                <a:lnTo>
                  <a:pt x="63" y="226"/>
                </a:lnTo>
                <a:lnTo>
                  <a:pt x="58" y="226"/>
                </a:lnTo>
                <a:lnTo>
                  <a:pt x="55" y="221"/>
                </a:lnTo>
                <a:lnTo>
                  <a:pt x="55" y="221"/>
                </a:lnTo>
                <a:lnTo>
                  <a:pt x="58" y="214"/>
                </a:lnTo>
                <a:lnTo>
                  <a:pt x="58" y="214"/>
                </a:lnTo>
                <a:lnTo>
                  <a:pt x="60" y="209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7" y="202"/>
                </a:lnTo>
                <a:lnTo>
                  <a:pt x="67" y="202"/>
                </a:lnTo>
                <a:lnTo>
                  <a:pt x="67" y="199"/>
                </a:lnTo>
                <a:lnTo>
                  <a:pt x="67" y="199"/>
                </a:lnTo>
                <a:lnTo>
                  <a:pt x="65" y="197"/>
                </a:lnTo>
                <a:lnTo>
                  <a:pt x="65" y="197"/>
                </a:lnTo>
                <a:lnTo>
                  <a:pt x="63" y="197"/>
                </a:lnTo>
                <a:lnTo>
                  <a:pt x="31" y="187"/>
                </a:lnTo>
                <a:lnTo>
                  <a:pt x="31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82"/>
                </a:lnTo>
                <a:lnTo>
                  <a:pt x="29" y="182"/>
                </a:lnTo>
                <a:lnTo>
                  <a:pt x="29" y="182"/>
                </a:lnTo>
                <a:lnTo>
                  <a:pt x="41" y="168"/>
                </a:lnTo>
                <a:lnTo>
                  <a:pt x="41" y="168"/>
                </a:lnTo>
                <a:lnTo>
                  <a:pt x="43" y="168"/>
                </a:lnTo>
                <a:lnTo>
                  <a:pt x="43" y="168"/>
                </a:lnTo>
                <a:lnTo>
                  <a:pt x="43" y="168"/>
                </a:lnTo>
                <a:lnTo>
                  <a:pt x="96" y="168"/>
                </a:lnTo>
                <a:lnTo>
                  <a:pt x="96" y="168"/>
                </a:lnTo>
                <a:lnTo>
                  <a:pt x="96" y="168"/>
                </a:lnTo>
                <a:lnTo>
                  <a:pt x="96" y="168"/>
                </a:lnTo>
                <a:lnTo>
                  <a:pt x="98" y="166"/>
                </a:lnTo>
                <a:lnTo>
                  <a:pt x="137" y="125"/>
                </a:lnTo>
                <a:lnTo>
                  <a:pt x="137" y="125"/>
                </a:lnTo>
                <a:lnTo>
                  <a:pt x="137" y="122"/>
                </a:lnTo>
                <a:lnTo>
                  <a:pt x="137" y="122"/>
                </a:lnTo>
                <a:lnTo>
                  <a:pt x="137" y="120"/>
                </a:lnTo>
                <a:lnTo>
                  <a:pt x="134" y="120"/>
                </a:lnTo>
                <a:lnTo>
                  <a:pt x="3" y="77"/>
                </a:lnTo>
                <a:lnTo>
                  <a:pt x="3" y="77"/>
                </a:lnTo>
                <a:lnTo>
                  <a:pt x="0" y="74"/>
                </a:lnTo>
                <a:lnTo>
                  <a:pt x="0" y="74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3" y="70"/>
                </a:lnTo>
                <a:lnTo>
                  <a:pt x="12" y="60"/>
                </a:lnTo>
                <a:lnTo>
                  <a:pt x="12" y="60"/>
                </a:lnTo>
                <a:lnTo>
                  <a:pt x="15" y="58"/>
                </a:lnTo>
                <a:lnTo>
                  <a:pt x="15" y="58"/>
                </a:lnTo>
                <a:lnTo>
                  <a:pt x="15" y="58"/>
                </a:lnTo>
                <a:lnTo>
                  <a:pt x="199" y="58"/>
                </a:lnTo>
                <a:lnTo>
                  <a:pt x="245" y="10"/>
                </a:lnTo>
                <a:lnTo>
                  <a:pt x="245" y="10"/>
                </a:lnTo>
                <a:lnTo>
                  <a:pt x="250" y="5"/>
                </a:lnTo>
                <a:lnTo>
                  <a:pt x="257" y="3"/>
                </a:lnTo>
                <a:lnTo>
                  <a:pt x="257" y="3"/>
                </a:lnTo>
                <a:lnTo>
                  <a:pt x="269" y="0"/>
                </a:lnTo>
                <a:lnTo>
                  <a:pt x="269" y="0"/>
                </a:lnTo>
                <a:lnTo>
                  <a:pt x="278" y="3"/>
                </a:lnTo>
                <a:lnTo>
                  <a:pt x="278" y="3"/>
                </a:lnTo>
                <a:lnTo>
                  <a:pt x="281" y="5"/>
                </a:lnTo>
                <a:lnTo>
                  <a:pt x="283" y="10"/>
                </a:lnTo>
                <a:lnTo>
                  <a:pt x="283" y="12"/>
                </a:lnTo>
                <a:lnTo>
                  <a:pt x="283" y="15"/>
                </a:lnTo>
                <a:lnTo>
                  <a:pt x="283" y="15"/>
                </a:lnTo>
                <a:lnTo>
                  <a:pt x="281" y="27"/>
                </a:lnTo>
                <a:lnTo>
                  <a:pt x="281" y="27"/>
                </a:lnTo>
                <a:lnTo>
                  <a:pt x="278" y="31"/>
                </a:lnTo>
                <a:lnTo>
                  <a:pt x="276" y="36"/>
                </a:ln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6" y="86"/>
                </a:lnTo>
                <a:lnTo>
                  <a:pt x="226" y="262"/>
                </a:lnTo>
                <a:lnTo>
                  <a:pt x="226" y="262"/>
                </a:lnTo>
                <a:lnTo>
                  <a:pt x="226" y="266"/>
                </a:lnTo>
                <a:lnTo>
                  <a:pt x="226" y="266"/>
                </a:lnTo>
                <a:lnTo>
                  <a:pt x="226" y="269"/>
                </a:lnTo>
                <a:lnTo>
                  <a:pt x="226" y="269"/>
                </a:lnTo>
                <a:lnTo>
                  <a:pt x="223" y="271"/>
                </a:lnTo>
                <a:lnTo>
                  <a:pt x="223" y="271"/>
                </a:lnTo>
                <a:lnTo>
                  <a:pt x="223" y="271"/>
                </a:lnTo>
                <a:lnTo>
                  <a:pt x="214" y="281"/>
                </a:lnTo>
                <a:lnTo>
                  <a:pt x="214" y="281"/>
                </a:lnTo>
                <a:lnTo>
                  <a:pt x="211" y="283"/>
                </a:lnTo>
                <a:lnTo>
                  <a:pt x="211" y="283"/>
                </a:lnTo>
                <a:lnTo>
                  <a:pt x="209" y="281"/>
                </a:lnTo>
                <a:lnTo>
                  <a:pt x="206" y="278"/>
                </a:lnTo>
                <a:lnTo>
                  <a:pt x="163" y="149"/>
                </a:lnTo>
                <a:lnTo>
                  <a:pt x="163" y="149"/>
                </a:lnTo>
                <a:lnTo>
                  <a:pt x="163" y="146"/>
                </a:lnTo>
                <a:lnTo>
                  <a:pt x="163" y="146"/>
                </a:lnTo>
                <a:lnTo>
                  <a:pt x="161" y="146"/>
                </a:lnTo>
                <a:lnTo>
                  <a:pt x="161" y="1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660873" y="4078763"/>
            <a:ext cx="267842" cy="2678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113070" y="4942899"/>
            <a:ext cx="1910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000" b="1" spc="0" dirty="0">
                <a:solidFill>
                  <a:schemeClr val="tx1"/>
                </a:solidFill>
                <a:latin typeface="+mj-lt"/>
              </a:rPr>
              <a:t>IL BIENNIO COMUNE</a:t>
            </a:r>
          </a:p>
        </p:txBody>
      </p:sp>
      <p:sp>
        <p:nvSpPr>
          <p:cNvPr id="75" name="Oval 74"/>
          <p:cNvSpPr/>
          <p:nvPr/>
        </p:nvSpPr>
        <p:spPr>
          <a:xfrm>
            <a:off x="5145364" y="2109192"/>
            <a:ext cx="267842" cy="2678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5725356" y="1847056"/>
            <a:ext cx="1910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000" spc="0" dirty="0" err="1">
                <a:solidFill>
                  <a:schemeClr val="tx1"/>
                </a:solidFill>
                <a:latin typeface="+mj-lt"/>
              </a:rPr>
              <a:t>Indirizzo</a:t>
            </a:r>
            <a:r>
              <a:rPr lang="en-US" sz="2000" spc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spc="0" dirty="0">
                <a:solidFill>
                  <a:schemeClr val="tx1"/>
                </a:solidFill>
                <a:latin typeface="+mj-lt"/>
              </a:rPr>
              <a:t>LINGUISTICO</a:t>
            </a:r>
          </a:p>
        </p:txBody>
      </p:sp>
      <p:sp>
        <p:nvSpPr>
          <p:cNvPr id="78" name="Oval 77"/>
          <p:cNvSpPr/>
          <p:nvPr/>
        </p:nvSpPr>
        <p:spPr>
          <a:xfrm>
            <a:off x="5378835" y="5200785"/>
            <a:ext cx="267842" cy="2678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6074539" y="5912138"/>
            <a:ext cx="1910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000" spc="0" dirty="0" err="1">
                <a:solidFill>
                  <a:schemeClr val="tx1"/>
                </a:solidFill>
                <a:latin typeface="+mj-lt"/>
              </a:rPr>
              <a:t>Indirizzo</a:t>
            </a:r>
            <a:r>
              <a:rPr lang="en-US" sz="2000" b="1" spc="0" dirty="0">
                <a:solidFill>
                  <a:schemeClr val="tx1"/>
                </a:solidFill>
                <a:latin typeface="+mj-lt"/>
              </a:rPr>
              <a:t> SCIENTIFICO</a:t>
            </a:r>
          </a:p>
        </p:txBody>
      </p:sp>
      <p:sp>
        <p:nvSpPr>
          <p:cNvPr id="81" name="Oval 80"/>
          <p:cNvSpPr/>
          <p:nvPr/>
        </p:nvSpPr>
        <p:spPr>
          <a:xfrm>
            <a:off x="9192791" y="3654434"/>
            <a:ext cx="267842" cy="2678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9122789" y="4173458"/>
            <a:ext cx="1910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000" spc="0" dirty="0" err="1">
                <a:solidFill>
                  <a:schemeClr val="tx1"/>
                </a:solidFill>
                <a:latin typeface="+mj-lt"/>
              </a:rPr>
              <a:t>Terza</a:t>
            </a:r>
            <a:r>
              <a:rPr lang="en-US" sz="2000" spc="0" dirty="0">
                <a:solidFill>
                  <a:schemeClr val="tx1"/>
                </a:solidFill>
                <a:latin typeface="+mj-lt"/>
              </a:rPr>
              <a:t> lingua </a:t>
            </a:r>
            <a:r>
              <a:rPr lang="en-US" sz="2000" b="1" spc="0" dirty="0">
                <a:solidFill>
                  <a:schemeClr val="tx1"/>
                </a:solidFill>
                <a:latin typeface="+mj-lt"/>
              </a:rPr>
              <a:t>TEDESCO</a:t>
            </a:r>
          </a:p>
        </p:txBody>
      </p:sp>
      <p:cxnSp>
        <p:nvCxnSpPr>
          <p:cNvPr id="29" name="Straight Connector 54"/>
          <p:cNvCxnSpPr/>
          <p:nvPr/>
        </p:nvCxnSpPr>
        <p:spPr>
          <a:xfrm>
            <a:off x="2608797" y="4372288"/>
            <a:ext cx="3042514" cy="13717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41"/>
          <p:cNvSpPr>
            <a:spLocks/>
          </p:cNvSpPr>
          <p:nvPr/>
        </p:nvSpPr>
        <p:spPr bwMode="auto">
          <a:xfrm rot="2296295">
            <a:off x="5668213" y="5428540"/>
            <a:ext cx="582847" cy="582847"/>
          </a:xfrm>
          <a:custGeom>
            <a:avLst/>
            <a:gdLst>
              <a:gd name="T0" fmla="*/ 158 w 283"/>
              <a:gd name="T1" fmla="*/ 146 h 283"/>
              <a:gd name="T2" fmla="*/ 158 w 283"/>
              <a:gd name="T3" fmla="*/ 146 h 283"/>
              <a:gd name="T4" fmla="*/ 115 w 283"/>
              <a:gd name="T5" fmla="*/ 242 h 283"/>
              <a:gd name="T6" fmla="*/ 103 w 283"/>
              <a:gd name="T7" fmla="*/ 254 h 283"/>
              <a:gd name="T8" fmla="*/ 101 w 283"/>
              <a:gd name="T9" fmla="*/ 254 h 283"/>
              <a:gd name="T10" fmla="*/ 96 w 283"/>
              <a:gd name="T11" fmla="*/ 252 h 283"/>
              <a:gd name="T12" fmla="*/ 87 w 283"/>
              <a:gd name="T13" fmla="*/ 218 h 283"/>
              <a:gd name="T14" fmla="*/ 87 w 283"/>
              <a:gd name="T15" fmla="*/ 216 h 283"/>
              <a:gd name="T16" fmla="*/ 84 w 283"/>
              <a:gd name="T17" fmla="*/ 216 h 283"/>
              <a:gd name="T18" fmla="*/ 79 w 283"/>
              <a:gd name="T19" fmla="*/ 218 h 283"/>
              <a:gd name="T20" fmla="*/ 75 w 283"/>
              <a:gd name="T21" fmla="*/ 223 h 283"/>
              <a:gd name="T22" fmla="*/ 70 w 283"/>
              <a:gd name="T23" fmla="*/ 226 h 283"/>
              <a:gd name="T24" fmla="*/ 63 w 283"/>
              <a:gd name="T25" fmla="*/ 226 h 283"/>
              <a:gd name="T26" fmla="*/ 55 w 283"/>
              <a:gd name="T27" fmla="*/ 221 h 283"/>
              <a:gd name="T28" fmla="*/ 58 w 283"/>
              <a:gd name="T29" fmla="*/ 214 h 283"/>
              <a:gd name="T30" fmla="*/ 60 w 283"/>
              <a:gd name="T31" fmla="*/ 209 h 283"/>
              <a:gd name="T32" fmla="*/ 65 w 283"/>
              <a:gd name="T33" fmla="*/ 202 h 283"/>
              <a:gd name="T34" fmla="*/ 65 w 283"/>
              <a:gd name="T35" fmla="*/ 202 h 283"/>
              <a:gd name="T36" fmla="*/ 67 w 283"/>
              <a:gd name="T37" fmla="*/ 202 h 283"/>
              <a:gd name="T38" fmla="*/ 67 w 283"/>
              <a:gd name="T39" fmla="*/ 199 h 283"/>
              <a:gd name="T40" fmla="*/ 65 w 283"/>
              <a:gd name="T41" fmla="*/ 197 h 283"/>
              <a:gd name="T42" fmla="*/ 31 w 283"/>
              <a:gd name="T43" fmla="*/ 187 h 283"/>
              <a:gd name="T44" fmla="*/ 29 w 283"/>
              <a:gd name="T45" fmla="*/ 187 h 283"/>
              <a:gd name="T46" fmla="*/ 29 w 283"/>
              <a:gd name="T47" fmla="*/ 182 h 283"/>
              <a:gd name="T48" fmla="*/ 29 w 283"/>
              <a:gd name="T49" fmla="*/ 182 h 283"/>
              <a:gd name="T50" fmla="*/ 41 w 283"/>
              <a:gd name="T51" fmla="*/ 168 h 283"/>
              <a:gd name="T52" fmla="*/ 43 w 283"/>
              <a:gd name="T53" fmla="*/ 168 h 283"/>
              <a:gd name="T54" fmla="*/ 96 w 283"/>
              <a:gd name="T55" fmla="*/ 168 h 283"/>
              <a:gd name="T56" fmla="*/ 96 w 283"/>
              <a:gd name="T57" fmla="*/ 168 h 283"/>
              <a:gd name="T58" fmla="*/ 98 w 283"/>
              <a:gd name="T59" fmla="*/ 166 h 283"/>
              <a:gd name="T60" fmla="*/ 137 w 283"/>
              <a:gd name="T61" fmla="*/ 125 h 283"/>
              <a:gd name="T62" fmla="*/ 137 w 283"/>
              <a:gd name="T63" fmla="*/ 122 h 283"/>
              <a:gd name="T64" fmla="*/ 134 w 283"/>
              <a:gd name="T65" fmla="*/ 120 h 283"/>
              <a:gd name="T66" fmla="*/ 3 w 283"/>
              <a:gd name="T67" fmla="*/ 77 h 283"/>
              <a:gd name="T68" fmla="*/ 0 w 283"/>
              <a:gd name="T69" fmla="*/ 74 h 283"/>
              <a:gd name="T70" fmla="*/ 0 w 283"/>
              <a:gd name="T71" fmla="*/ 72 h 283"/>
              <a:gd name="T72" fmla="*/ 3 w 283"/>
              <a:gd name="T73" fmla="*/ 70 h 283"/>
              <a:gd name="T74" fmla="*/ 12 w 283"/>
              <a:gd name="T75" fmla="*/ 60 h 283"/>
              <a:gd name="T76" fmla="*/ 15 w 283"/>
              <a:gd name="T77" fmla="*/ 58 h 283"/>
              <a:gd name="T78" fmla="*/ 199 w 283"/>
              <a:gd name="T79" fmla="*/ 58 h 283"/>
              <a:gd name="T80" fmla="*/ 245 w 283"/>
              <a:gd name="T81" fmla="*/ 10 h 283"/>
              <a:gd name="T82" fmla="*/ 257 w 283"/>
              <a:gd name="T83" fmla="*/ 3 h 283"/>
              <a:gd name="T84" fmla="*/ 269 w 283"/>
              <a:gd name="T85" fmla="*/ 0 h 283"/>
              <a:gd name="T86" fmla="*/ 278 w 283"/>
              <a:gd name="T87" fmla="*/ 3 h 283"/>
              <a:gd name="T88" fmla="*/ 281 w 283"/>
              <a:gd name="T89" fmla="*/ 5 h 283"/>
              <a:gd name="T90" fmla="*/ 283 w 283"/>
              <a:gd name="T91" fmla="*/ 12 h 283"/>
              <a:gd name="T92" fmla="*/ 283 w 283"/>
              <a:gd name="T93" fmla="*/ 15 h 283"/>
              <a:gd name="T94" fmla="*/ 281 w 283"/>
              <a:gd name="T95" fmla="*/ 27 h 283"/>
              <a:gd name="T96" fmla="*/ 276 w 283"/>
              <a:gd name="T97" fmla="*/ 36 h 283"/>
              <a:gd name="T98" fmla="*/ 226 w 283"/>
              <a:gd name="T99" fmla="*/ 84 h 283"/>
              <a:gd name="T100" fmla="*/ 226 w 283"/>
              <a:gd name="T101" fmla="*/ 84 h 283"/>
              <a:gd name="T102" fmla="*/ 226 w 283"/>
              <a:gd name="T103" fmla="*/ 262 h 283"/>
              <a:gd name="T104" fmla="*/ 226 w 283"/>
              <a:gd name="T105" fmla="*/ 266 h 283"/>
              <a:gd name="T106" fmla="*/ 226 w 283"/>
              <a:gd name="T107" fmla="*/ 269 h 283"/>
              <a:gd name="T108" fmla="*/ 223 w 283"/>
              <a:gd name="T109" fmla="*/ 271 h 283"/>
              <a:gd name="T110" fmla="*/ 223 w 283"/>
              <a:gd name="T111" fmla="*/ 271 h 283"/>
              <a:gd name="T112" fmla="*/ 214 w 283"/>
              <a:gd name="T113" fmla="*/ 281 h 283"/>
              <a:gd name="T114" fmla="*/ 211 w 283"/>
              <a:gd name="T115" fmla="*/ 283 h 283"/>
              <a:gd name="T116" fmla="*/ 206 w 283"/>
              <a:gd name="T117" fmla="*/ 278 h 283"/>
              <a:gd name="T118" fmla="*/ 163 w 283"/>
              <a:gd name="T119" fmla="*/ 149 h 283"/>
              <a:gd name="T120" fmla="*/ 163 w 283"/>
              <a:gd name="T121" fmla="*/ 146 h 283"/>
              <a:gd name="T122" fmla="*/ 161 w 283"/>
              <a:gd name="T123" fmla="*/ 14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83">
                <a:moveTo>
                  <a:pt x="161" y="146"/>
                </a:moveTo>
                <a:lnTo>
                  <a:pt x="158" y="146"/>
                </a:lnTo>
                <a:lnTo>
                  <a:pt x="158" y="146"/>
                </a:lnTo>
                <a:lnTo>
                  <a:pt x="158" y="146"/>
                </a:lnTo>
                <a:lnTo>
                  <a:pt x="115" y="185"/>
                </a:lnTo>
                <a:lnTo>
                  <a:pt x="115" y="242"/>
                </a:lnTo>
                <a:lnTo>
                  <a:pt x="103" y="254"/>
                </a:lnTo>
                <a:lnTo>
                  <a:pt x="103" y="254"/>
                </a:lnTo>
                <a:lnTo>
                  <a:pt x="101" y="254"/>
                </a:lnTo>
                <a:lnTo>
                  <a:pt x="101" y="254"/>
                </a:lnTo>
                <a:lnTo>
                  <a:pt x="96" y="252"/>
                </a:lnTo>
                <a:lnTo>
                  <a:pt x="96" y="252"/>
                </a:lnTo>
                <a:lnTo>
                  <a:pt x="94" y="250"/>
                </a:lnTo>
                <a:lnTo>
                  <a:pt x="87" y="218"/>
                </a:lnTo>
                <a:lnTo>
                  <a:pt x="87" y="218"/>
                </a:lnTo>
                <a:lnTo>
                  <a:pt x="87" y="216"/>
                </a:lnTo>
                <a:lnTo>
                  <a:pt x="87" y="216"/>
                </a:lnTo>
                <a:lnTo>
                  <a:pt x="84" y="216"/>
                </a:lnTo>
                <a:lnTo>
                  <a:pt x="84" y="216"/>
                </a:lnTo>
                <a:lnTo>
                  <a:pt x="79" y="218"/>
                </a:lnTo>
                <a:lnTo>
                  <a:pt x="79" y="218"/>
                </a:lnTo>
                <a:lnTo>
                  <a:pt x="75" y="223"/>
                </a:lnTo>
                <a:lnTo>
                  <a:pt x="75" y="223"/>
                </a:lnTo>
                <a:lnTo>
                  <a:pt x="70" y="226"/>
                </a:lnTo>
                <a:lnTo>
                  <a:pt x="63" y="226"/>
                </a:lnTo>
                <a:lnTo>
                  <a:pt x="63" y="226"/>
                </a:lnTo>
                <a:lnTo>
                  <a:pt x="58" y="226"/>
                </a:lnTo>
                <a:lnTo>
                  <a:pt x="55" y="221"/>
                </a:lnTo>
                <a:lnTo>
                  <a:pt x="55" y="221"/>
                </a:lnTo>
                <a:lnTo>
                  <a:pt x="58" y="214"/>
                </a:lnTo>
                <a:lnTo>
                  <a:pt x="58" y="214"/>
                </a:lnTo>
                <a:lnTo>
                  <a:pt x="60" y="209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7" y="202"/>
                </a:lnTo>
                <a:lnTo>
                  <a:pt x="67" y="202"/>
                </a:lnTo>
                <a:lnTo>
                  <a:pt x="67" y="199"/>
                </a:lnTo>
                <a:lnTo>
                  <a:pt x="67" y="199"/>
                </a:lnTo>
                <a:lnTo>
                  <a:pt x="65" y="197"/>
                </a:lnTo>
                <a:lnTo>
                  <a:pt x="65" y="197"/>
                </a:lnTo>
                <a:lnTo>
                  <a:pt x="63" y="197"/>
                </a:lnTo>
                <a:lnTo>
                  <a:pt x="31" y="187"/>
                </a:lnTo>
                <a:lnTo>
                  <a:pt x="31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82"/>
                </a:lnTo>
                <a:lnTo>
                  <a:pt x="29" y="182"/>
                </a:lnTo>
                <a:lnTo>
                  <a:pt x="29" y="182"/>
                </a:lnTo>
                <a:lnTo>
                  <a:pt x="41" y="168"/>
                </a:lnTo>
                <a:lnTo>
                  <a:pt x="41" y="168"/>
                </a:lnTo>
                <a:lnTo>
                  <a:pt x="43" y="168"/>
                </a:lnTo>
                <a:lnTo>
                  <a:pt x="43" y="168"/>
                </a:lnTo>
                <a:lnTo>
                  <a:pt x="43" y="168"/>
                </a:lnTo>
                <a:lnTo>
                  <a:pt x="96" y="168"/>
                </a:lnTo>
                <a:lnTo>
                  <a:pt x="96" y="168"/>
                </a:lnTo>
                <a:lnTo>
                  <a:pt x="96" y="168"/>
                </a:lnTo>
                <a:lnTo>
                  <a:pt x="96" y="168"/>
                </a:lnTo>
                <a:lnTo>
                  <a:pt x="98" y="166"/>
                </a:lnTo>
                <a:lnTo>
                  <a:pt x="137" y="125"/>
                </a:lnTo>
                <a:lnTo>
                  <a:pt x="137" y="125"/>
                </a:lnTo>
                <a:lnTo>
                  <a:pt x="137" y="122"/>
                </a:lnTo>
                <a:lnTo>
                  <a:pt x="137" y="122"/>
                </a:lnTo>
                <a:lnTo>
                  <a:pt x="137" y="120"/>
                </a:lnTo>
                <a:lnTo>
                  <a:pt x="134" y="120"/>
                </a:lnTo>
                <a:lnTo>
                  <a:pt x="3" y="77"/>
                </a:lnTo>
                <a:lnTo>
                  <a:pt x="3" y="77"/>
                </a:lnTo>
                <a:lnTo>
                  <a:pt x="0" y="74"/>
                </a:lnTo>
                <a:lnTo>
                  <a:pt x="0" y="74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3" y="70"/>
                </a:lnTo>
                <a:lnTo>
                  <a:pt x="12" y="60"/>
                </a:lnTo>
                <a:lnTo>
                  <a:pt x="12" y="60"/>
                </a:lnTo>
                <a:lnTo>
                  <a:pt x="15" y="58"/>
                </a:lnTo>
                <a:lnTo>
                  <a:pt x="15" y="58"/>
                </a:lnTo>
                <a:lnTo>
                  <a:pt x="15" y="58"/>
                </a:lnTo>
                <a:lnTo>
                  <a:pt x="199" y="58"/>
                </a:lnTo>
                <a:lnTo>
                  <a:pt x="245" y="10"/>
                </a:lnTo>
                <a:lnTo>
                  <a:pt x="245" y="10"/>
                </a:lnTo>
                <a:lnTo>
                  <a:pt x="250" y="5"/>
                </a:lnTo>
                <a:lnTo>
                  <a:pt x="257" y="3"/>
                </a:lnTo>
                <a:lnTo>
                  <a:pt x="257" y="3"/>
                </a:lnTo>
                <a:lnTo>
                  <a:pt x="269" y="0"/>
                </a:lnTo>
                <a:lnTo>
                  <a:pt x="269" y="0"/>
                </a:lnTo>
                <a:lnTo>
                  <a:pt x="278" y="3"/>
                </a:lnTo>
                <a:lnTo>
                  <a:pt x="278" y="3"/>
                </a:lnTo>
                <a:lnTo>
                  <a:pt x="281" y="5"/>
                </a:lnTo>
                <a:lnTo>
                  <a:pt x="283" y="10"/>
                </a:lnTo>
                <a:lnTo>
                  <a:pt x="283" y="12"/>
                </a:lnTo>
                <a:lnTo>
                  <a:pt x="283" y="15"/>
                </a:lnTo>
                <a:lnTo>
                  <a:pt x="283" y="15"/>
                </a:lnTo>
                <a:lnTo>
                  <a:pt x="281" y="27"/>
                </a:lnTo>
                <a:lnTo>
                  <a:pt x="281" y="27"/>
                </a:lnTo>
                <a:lnTo>
                  <a:pt x="278" y="31"/>
                </a:lnTo>
                <a:lnTo>
                  <a:pt x="276" y="36"/>
                </a:ln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6" y="86"/>
                </a:lnTo>
                <a:lnTo>
                  <a:pt x="226" y="262"/>
                </a:lnTo>
                <a:lnTo>
                  <a:pt x="226" y="262"/>
                </a:lnTo>
                <a:lnTo>
                  <a:pt x="226" y="266"/>
                </a:lnTo>
                <a:lnTo>
                  <a:pt x="226" y="266"/>
                </a:lnTo>
                <a:lnTo>
                  <a:pt x="226" y="269"/>
                </a:lnTo>
                <a:lnTo>
                  <a:pt x="226" y="269"/>
                </a:lnTo>
                <a:lnTo>
                  <a:pt x="223" y="271"/>
                </a:lnTo>
                <a:lnTo>
                  <a:pt x="223" y="271"/>
                </a:lnTo>
                <a:lnTo>
                  <a:pt x="223" y="271"/>
                </a:lnTo>
                <a:lnTo>
                  <a:pt x="214" y="281"/>
                </a:lnTo>
                <a:lnTo>
                  <a:pt x="214" y="281"/>
                </a:lnTo>
                <a:lnTo>
                  <a:pt x="211" y="283"/>
                </a:lnTo>
                <a:lnTo>
                  <a:pt x="211" y="283"/>
                </a:lnTo>
                <a:lnTo>
                  <a:pt x="209" y="281"/>
                </a:lnTo>
                <a:lnTo>
                  <a:pt x="206" y="278"/>
                </a:lnTo>
                <a:lnTo>
                  <a:pt x="163" y="149"/>
                </a:lnTo>
                <a:lnTo>
                  <a:pt x="163" y="149"/>
                </a:lnTo>
                <a:lnTo>
                  <a:pt x="163" y="146"/>
                </a:lnTo>
                <a:lnTo>
                  <a:pt x="163" y="146"/>
                </a:lnTo>
                <a:lnTo>
                  <a:pt x="161" y="146"/>
                </a:lnTo>
                <a:lnTo>
                  <a:pt x="161" y="1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9110889" y="2277506"/>
            <a:ext cx="1910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000" spc="0" dirty="0" err="1">
                <a:solidFill>
                  <a:schemeClr val="tx1"/>
                </a:solidFill>
                <a:latin typeface="+mj-lt"/>
              </a:rPr>
              <a:t>Terza</a:t>
            </a:r>
            <a:r>
              <a:rPr lang="en-US" sz="2000" spc="0" dirty="0">
                <a:solidFill>
                  <a:schemeClr val="tx1"/>
                </a:solidFill>
                <a:latin typeface="+mj-lt"/>
              </a:rPr>
              <a:t> lingua </a:t>
            </a:r>
            <a:r>
              <a:rPr lang="en-US" sz="2000" b="1" spc="0" dirty="0">
                <a:solidFill>
                  <a:schemeClr val="tx1"/>
                </a:solidFill>
                <a:latin typeface="+mj-lt"/>
              </a:rPr>
              <a:t>SPAGNOLO</a:t>
            </a:r>
          </a:p>
        </p:txBody>
      </p:sp>
      <p:sp>
        <p:nvSpPr>
          <p:cNvPr id="35" name="Oval 80"/>
          <p:cNvSpPr/>
          <p:nvPr/>
        </p:nvSpPr>
        <p:spPr>
          <a:xfrm>
            <a:off x="8747255" y="2020185"/>
            <a:ext cx="267842" cy="2678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20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784">
        <p14:prism isInverted="1"/>
      </p:transition>
    </mc:Choice>
    <mc:Fallback xmlns="">
      <p:transition spd="slow" advTm="13784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550" y="2574061"/>
            <a:ext cx="318108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biennio in comune del Liceo Internazionale 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36999"/>
              </p:ext>
            </p:extLst>
          </p:nvPr>
        </p:nvGraphicFramePr>
        <p:xfrm>
          <a:off x="4471655" y="170960"/>
          <a:ext cx="5773197" cy="576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366">
                <a:tc>
                  <a:txBody>
                    <a:bodyPr/>
                    <a:lstStyle/>
                    <a:p>
                      <a:pPr lvl="0" algn="ctr"/>
                      <a:endParaRPr lang="it-IT" sz="1400" dirty="0">
                        <a:latin typeface="+mj-lt"/>
                      </a:endParaRPr>
                    </a:p>
                    <a:p>
                      <a:pPr lvl="0" algn="ctr"/>
                      <a:r>
                        <a:rPr lang="it-IT" sz="1800" dirty="0">
                          <a:latin typeface="+mj-lt"/>
                        </a:rPr>
                        <a:t>Materia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+mj-lt"/>
                        </a:rPr>
                        <a:t>I</a:t>
                      </a:r>
                      <a:r>
                        <a:rPr lang="it-IT" baseline="0" dirty="0">
                          <a:latin typeface="+mj-lt"/>
                        </a:rPr>
                        <a:t>I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Religione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Italiano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Francese*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4(4C)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4(4C)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Inglese*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4(2C)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4(2C)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Storia*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2(2C)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2(2C)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Geografia*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2(2C)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2(2C)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Educazione civica, giuridica, economica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Matematica</a:t>
                      </a:r>
                      <a:r>
                        <a:rPr lang="it-IT" sz="1400" baseline="0" dirty="0">
                          <a:latin typeface="+mj-lt"/>
                        </a:rPr>
                        <a:t> con elementi di informatica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Scienze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Disegno e Storia</a:t>
                      </a:r>
                      <a:r>
                        <a:rPr lang="it-IT" sz="1400" baseline="0" dirty="0">
                          <a:latin typeface="+mj-lt"/>
                        </a:rPr>
                        <a:t> dell’arte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Scienze motorie</a:t>
                      </a:r>
                      <a:r>
                        <a:rPr lang="it-IT" sz="1400" baseline="0" dirty="0">
                          <a:latin typeface="+mj-lt"/>
                        </a:rPr>
                        <a:t> e sportive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+mj-lt"/>
                        </a:rPr>
                        <a:t>ORE SETTIMANALI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377058" y="6334780"/>
            <a:ext cx="396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*</a:t>
            </a:r>
            <a:r>
              <a:rPr lang="it-IT" sz="1400" dirty="0"/>
              <a:t>è prevista la </a:t>
            </a:r>
            <a:r>
              <a:rPr lang="it-IT" sz="1400" b="1" dirty="0"/>
              <a:t>compresenza di docenti madrelingua</a:t>
            </a:r>
          </a:p>
        </p:txBody>
      </p:sp>
    </p:spTree>
    <p:extLst>
      <p:ext uri="{BB962C8B-B14F-4D97-AF65-F5344CB8AC3E}">
        <p14:creationId xmlns:p14="http://schemas.microsoft.com/office/powerpoint/2010/main" val="7856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4"/>
    </mc:Choice>
    <mc:Fallback xmlns="">
      <p:transition spd="slow" advTm="150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H="1">
            <a:off x="8578913" y="1079500"/>
            <a:ext cx="6287" cy="13288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585200" y="2902193"/>
            <a:ext cx="25400" cy="171136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080000" y="1079500"/>
            <a:ext cx="0" cy="736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80000" y="2902193"/>
            <a:ext cx="0" cy="923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80000" y="4638540"/>
            <a:ext cx="0" cy="1247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502752" y="938152"/>
            <a:ext cx="37438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6600" spc="100" dirty="0">
                <a:latin typeface="+mj-lt"/>
              </a:rPr>
              <a:t>I </a:t>
            </a:r>
            <a:r>
              <a:rPr lang="en-US" sz="6600" spc="100" dirty="0" err="1">
                <a:latin typeface="+mj-lt"/>
              </a:rPr>
              <a:t>nostri</a:t>
            </a:r>
            <a:r>
              <a:rPr lang="en-US" sz="6600" spc="100" dirty="0">
                <a:latin typeface="+mj-lt"/>
              </a:rPr>
              <a:t> </a:t>
            </a:r>
            <a:r>
              <a:rPr lang="en-US" sz="6600" spc="100" dirty="0" err="1">
                <a:latin typeface="+mj-lt"/>
              </a:rPr>
              <a:t>indirizzi</a:t>
            </a:r>
            <a:endParaRPr lang="en-US" sz="6600" b="1" spc="100" dirty="0">
              <a:latin typeface="+mj-lt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469957" y="898855"/>
            <a:ext cx="2137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1800" spc="300" dirty="0" err="1">
                <a:latin typeface="+mj-lt"/>
              </a:rPr>
              <a:t>Liceo</a:t>
            </a:r>
            <a:r>
              <a:rPr lang="en-US" sz="1800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Classico</a:t>
            </a:r>
            <a:endParaRPr lang="ru-RU" sz="1800" b="1" spc="300" dirty="0">
              <a:latin typeface="+mj-lt"/>
            </a:endParaRPr>
          </a:p>
          <a:p>
            <a:endParaRPr lang="en-US" sz="1400" b="1" spc="0" dirty="0">
              <a:latin typeface="+mj-lt"/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797497" y="677960"/>
            <a:ext cx="575205" cy="5752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86782" y="2902193"/>
            <a:ext cx="2265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spc="300" dirty="0" err="1">
                <a:latin typeface="+mj-lt"/>
              </a:rPr>
              <a:t>Liceo</a:t>
            </a:r>
            <a:r>
              <a:rPr lang="en-US" sz="1800" spc="300" dirty="0">
                <a:latin typeface="+mj-lt"/>
              </a:rPr>
              <a:t> </a:t>
            </a:r>
            <a:r>
              <a:rPr lang="en-US" sz="1800" spc="300" dirty="0" err="1">
                <a:latin typeface="+mj-lt"/>
              </a:rPr>
              <a:t>delle</a:t>
            </a:r>
            <a:r>
              <a:rPr lang="en-US" sz="1800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Scienze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Umane</a:t>
            </a:r>
            <a:endParaRPr lang="ru-RU" sz="1800" b="1" spc="300" dirty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97497" y="2642001"/>
            <a:ext cx="575205" cy="5752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02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86783" y="4638540"/>
            <a:ext cx="226502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spc="300" dirty="0" err="1">
                <a:latin typeface="+mj-lt"/>
              </a:rPr>
              <a:t>Liceo</a:t>
            </a:r>
            <a:r>
              <a:rPr lang="en-US" sz="1800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Economico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Sociale</a:t>
            </a:r>
            <a:endParaRPr lang="ru-RU" sz="1800" b="1" spc="300" dirty="0">
              <a:latin typeface="+mj-lt"/>
            </a:endParaRPr>
          </a:p>
          <a:p>
            <a:endParaRPr lang="en-US" sz="1400" b="1" spc="0" dirty="0"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97497" y="4378348"/>
            <a:ext cx="575205" cy="5752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03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980597" y="787525"/>
            <a:ext cx="262326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spc="300" dirty="0" err="1">
                <a:latin typeface="+mj-lt"/>
              </a:rPr>
              <a:t>Liceo</a:t>
            </a:r>
            <a:r>
              <a:rPr lang="en-US" sz="1800" spc="300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800" b="1" spc="300" dirty="0" err="1">
                <a:latin typeface="+mj-lt"/>
              </a:rPr>
              <a:t>Scientifico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Internazionale</a:t>
            </a:r>
            <a:r>
              <a:rPr lang="en-US" sz="1800" b="1" spc="300" dirty="0">
                <a:latin typeface="+mj-lt"/>
              </a:rPr>
              <a:t> a </a:t>
            </a:r>
            <a:r>
              <a:rPr lang="en-US" sz="1800" b="1" spc="300" dirty="0" err="1">
                <a:latin typeface="+mj-lt"/>
              </a:rPr>
              <a:t>opzione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francese</a:t>
            </a:r>
            <a:endParaRPr lang="ru-RU" sz="1800" b="1" spc="300" dirty="0">
              <a:latin typeface="+mj-lt"/>
            </a:endParaRPr>
          </a:p>
          <a:p>
            <a:endParaRPr lang="en-US" sz="1400" b="1" spc="0" dirty="0"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291311" y="677960"/>
            <a:ext cx="575205" cy="575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04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980597" y="2902193"/>
            <a:ext cx="26232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spc="300" dirty="0" err="1">
                <a:latin typeface="+mj-lt"/>
              </a:rPr>
              <a:t>Liceo</a:t>
            </a:r>
            <a:r>
              <a:rPr lang="en-US" sz="1800" spc="300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800" b="1" spc="300" dirty="0" err="1">
                <a:latin typeface="+mj-lt"/>
              </a:rPr>
              <a:t>Linguistico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Internazionale</a:t>
            </a:r>
            <a:r>
              <a:rPr lang="en-US" sz="1800" b="1" spc="300" dirty="0">
                <a:latin typeface="+mj-lt"/>
              </a:rPr>
              <a:t> a </a:t>
            </a:r>
            <a:r>
              <a:rPr lang="en-US" sz="1800" b="1" spc="300" dirty="0" err="1">
                <a:latin typeface="+mj-lt"/>
              </a:rPr>
              <a:t>opzione</a:t>
            </a:r>
            <a:r>
              <a:rPr lang="en-US" sz="1800" b="1" spc="300" dirty="0">
                <a:latin typeface="+mj-lt"/>
              </a:rPr>
              <a:t> </a:t>
            </a:r>
            <a:r>
              <a:rPr lang="en-US" sz="1800" b="1" spc="300" dirty="0" err="1">
                <a:latin typeface="+mj-lt"/>
              </a:rPr>
              <a:t>francese</a:t>
            </a:r>
            <a:endParaRPr lang="ru-RU" sz="1800" b="1" spc="300" dirty="0"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291311" y="2642001"/>
            <a:ext cx="575205" cy="575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5517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244">
        <p14:prism isInverted="1"/>
      </p:transition>
    </mc:Choice>
    <mc:Fallback xmlns="">
      <p:transition spd="slow" advTm="16244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698" y="-233569"/>
            <a:ext cx="11599571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 due indirizzi del triennio del Liceo Internazionale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599457"/>
              </p:ext>
            </p:extLst>
          </p:nvPr>
        </p:nvGraphicFramePr>
        <p:xfrm>
          <a:off x="436152" y="721217"/>
          <a:ext cx="5449495" cy="5443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257">
                <a:tc>
                  <a:txBody>
                    <a:bodyPr/>
                    <a:lstStyle/>
                    <a:p>
                      <a:pPr lvl="0" algn="ctr"/>
                      <a:endParaRPr lang="it-IT" sz="1600" dirty="0">
                        <a:latin typeface="+mj-lt"/>
                      </a:endParaRPr>
                    </a:p>
                    <a:p>
                      <a:pPr lvl="0" algn="ctr"/>
                      <a:r>
                        <a:rPr lang="it-IT" sz="1600" dirty="0">
                          <a:latin typeface="+mj-lt"/>
                        </a:rPr>
                        <a:t>SCIENTIFICO</a:t>
                      </a:r>
                      <a:endParaRPr lang="it-IT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+mj-lt"/>
                        </a:rPr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+mj-lt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Religione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Italiano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Francese*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4(4C)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4(4C)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4(4C)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b="1" dirty="0">
                          <a:latin typeface="+mj-lt"/>
                        </a:rPr>
                        <a:t>Inglese*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3(1C)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3(1C)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3(1C)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Storia*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2(2C)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2(2C)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2(2C)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781">
                <a:tc>
                  <a:txBody>
                    <a:bodyPr/>
                    <a:lstStyle/>
                    <a:p>
                      <a:r>
                        <a:rPr lang="it-IT" sz="1400" b="1" dirty="0">
                          <a:latin typeface="+mj-lt"/>
                        </a:rPr>
                        <a:t>Matematica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b="1" dirty="0">
                          <a:latin typeface="+mj-lt"/>
                        </a:rPr>
                        <a:t>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Scienze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Disegno e Storia</a:t>
                      </a:r>
                      <a:r>
                        <a:rPr lang="it-IT" sz="1400" baseline="0" dirty="0">
                          <a:latin typeface="+mj-lt"/>
                        </a:rPr>
                        <a:t> dell’arte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Educazione 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latin typeface="+mj-lt"/>
                        </a:rPr>
                        <a:t>ORE SETTIMANALI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latin typeface="+mj-lt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latin typeface="+mj-lt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latin typeface="+mj-lt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295230" y="6550223"/>
            <a:ext cx="3962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*è prevista la compresenza di docenti madrelingua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24307"/>
              </p:ext>
            </p:extLst>
          </p:nvPr>
        </p:nvGraphicFramePr>
        <p:xfrm>
          <a:off x="6394774" y="721216"/>
          <a:ext cx="5449495" cy="54430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257">
                <a:tc>
                  <a:txBody>
                    <a:bodyPr/>
                    <a:lstStyle/>
                    <a:p>
                      <a:pPr lvl="0" algn="ctr"/>
                      <a:endParaRPr lang="it-IT" sz="1600" dirty="0"/>
                    </a:p>
                    <a:p>
                      <a:pPr lvl="0" algn="ctr"/>
                      <a:r>
                        <a:rPr lang="it-IT" sz="1600" dirty="0"/>
                        <a:t>LINGUISTICO</a:t>
                      </a:r>
                      <a:endParaRPr lang="it-IT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III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IV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V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dirty="0"/>
                        <a:t>Religione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kern="1200" dirty="0"/>
                        <a:t>Italiano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/>
                        <a:t>Latino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/>
                        <a:t>Francese*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5(5C)</a:t>
                      </a:r>
                      <a:endParaRPr lang="it-IT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/>
                        <a:t>5(5C)</a:t>
                      </a: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/>
                        <a:t>5(5C)</a:t>
                      </a: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b="1" dirty="0"/>
                        <a:t>Inglese*</a:t>
                      </a:r>
                      <a:endParaRPr lang="it-IT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/>
                        <a:t>4(1C)</a:t>
                      </a: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/>
                        <a:t>4(1C)</a:t>
                      </a: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/>
                        <a:t>4(1C)</a:t>
                      </a: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b="1" dirty="0"/>
                        <a:t>Tedesco/Spagnolo*</a:t>
                      </a:r>
                      <a:endParaRPr lang="it-IT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/>
                        <a:t>5(1C)</a:t>
                      </a: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/>
                        <a:t>5(1C)</a:t>
                      </a: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/>
                        <a:t>5(1C)</a:t>
                      </a: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dirty="0"/>
                        <a:t>Storia*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2(2C)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2(2C)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/>
                        <a:t>2(2C)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dirty="0"/>
                        <a:t>Filosofia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781">
                <a:tc>
                  <a:txBody>
                    <a:bodyPr/>
                    <a:lstStyle/>
                    <a:p>
                      <a:r>
                        <a:rPr lang="it-IT" sz="1400" b="1" dirty="0"/>
                        <a:t>Matematica</a:t>
                      </a:r>
                      <a:endParaRPr lang="it-IT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3</a:t>
                      </a:r>
                      <a:endParaRPr lang="it-IT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3</a:t>
                      </a:r>
                      <a:endParaRPr lang="it-IT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3</a:t>
                      </a:r>
                      <a:endParaRPr lang="it-IT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dirty="0"/>
                        <a:t>Scienze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dirty="0"/>
                        <a:t>Storia</a:t>
                      </a:r>
                      <a:r>
                        <a:rPr lang="it-IT" sz="1400" baseline="0" dirty="0"/>
                        <a:t> dell’arte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r>
                        <a:rPr lang="it-IT" sz="1400" dirty="0"/>
                        <a:t>Educazione Fisica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21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ORE SETTIMANALI</a:t>
                      </a:r>
                      <a:endParaRPr lang="it-IT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36</a:t>
                      </a:r>
                      <a:endParaRPr lang="it-IT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36</a:t>
                      </a:r>
                      <a:endParaRPr lang="it-IT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36</a:t>
                      </a:r>
                      <a:endParaRPr lang="it-IT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9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5"/>
    </mc:Choice>
    <mc:Fallback xmlns="">
      <p:transition spd="slow" advTm="1474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0459" y="0"/>
            <a:ext cx="3751542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79100" y="1957338"/>
            <a:ext cx="31266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Attività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specifiche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Liceo</a:t>
            </a:r>
            <a:r>
              <a:rPr lang="en-US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Internazionale</a:t>
            </a:r>
            <a:endParaRPr lang="en-US" sz="4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3583568" y="915601"/>
            <a:ext cx="4334876" cy="4264110"/>
            <a:chOff x="545883" y="1486716"/>
            <a:chExt cx="4334876" cy="4264110"/>
          </a:xfrm>
          <a:solidFill>
            <a:schemeClr val="bg1">
              <a:lumMod val="85000"/>
            </a:schemeClr>
          </a:solidFill>
        </p:grpSpPr>
        <p:grpSp>
          <p:nvGrpSpPr>
            <p:cNvPr id="197" name="Group 196"/>
            <p:cNvGrpSpPr/>
            <p:nvPr/>
          </p:nvGrpSpPr>
          <p:grpSpPr>
            <a:xfrm>
              <a:off x="545883" y="1486716"/>
              <a:ext cx="4334876" cy="4264110"/>
              <a:chOff x="382588" y="915988"/>
              <a:chExt cx="3792537" cy="3730625"/>
            </a:xfrm>
            <a:grpFill/>
          </p:grpSpPr>
          <p:sp>
            <p:nvSpPr>
              <p:cNvPr id="201" name="Freeform 6"/>
              <p:cNvSpPr>
                <a:spLocks/>
              </p:cNvSpPr>
              <p:nvPr/>
            </p:nvSpPr>
            <p:spPr bwMode="auto">
              <a:xfrm>
                <a:off x="1879600" y="2776538"/>
                <a:ext cx="544513" cy="606425"/>
              </a:xfrm>
              <a:custGeom>
                <a:avLst/>
                <a:gdLst/>
                <a:ahLst/>
                <a:cxnLst>
                  <a:cxn ang="0">
                    <a:pos x="325" y="115"/>
                  </a:cxn>
                  <a:cxn ang="0">
                    <a:pos x="312" y="136"/>
                  </a:cxn>
                  <a:cxn ang="0">
                    <a:pos x="296" y="143"/>
                  </a:cxn>
                  <a:cxn ang="0">
                    <a:pos x="300" y="160"/>
                  </a:cxn>
                  <a:cxn ang="0">
                    <a:pos x="315" y="181"/>
                  </a:cxn>
                  <a:cxn ang="0">
                    <a:pos x="305" y="205"/>
                  </a:cxn>
                  <a:cxn ang="0">
                    <a:pos x="315" y="234"/>
                  </a:cxn>
                  <a:cxn ang="0">
                    <a:pos x="306" y="255"/>
                  </a:cxn>
                  <a:cxn ang="0">
                    <a:pos x="288" y="244"/>
                  </a:cxn>
                  <a:cxn ang="0">
                    <a:pos x="287" y="265"/>
                  </a:cxn>
                  <a:cxn ang="0">
                    <a:pos x="277" y="277"/>
                  </a:cxn>
                  <a:cxn ang="0">
                    <a:pos x="263" y="290"/>
                  </a:cxn>
                  <a:cxn ang="0">
                    <a:pos x="260" y="301"/>
                  </a:cxn>
                  <a:cxn ang="0">
                    <a:pos x="259" y="313"/>
                  </a:cxn>
                  <a:cxn ang="0">
                    <a:pos x="251" y="327"/>
                  </a:cxn>
                  <a:cxn ang="0">
                    <a:pos x="249" y="341"/>
                  </a:cxn>
                  <a:cxn ang="0">
                    <a:pos x="241" y="351"/>
                  </a:cxn>
                  <a:cxn ang="0">
                    <a:pos x="226" y="354"/>
                  </a:cxn>
                  <a:cxn ang="0">
                    <a:pos x="208" y="353"/>
                  </a:cxn>
                  <a:cxn ang="0">
                    <a:pos x="192" y="360"/>
                  </a:cxn>
                  <a:cxn ang="0">
                    <a:pos x="169" y="346"/>
                  </a:cxn>
                  <a:cxn ang="0">
                    <a:pos x="152" y="338"/>
                  </a:cxn>
                  <a:cxn ang="0">
                    <a:pos x="137" y="339"/>
                  </a:cxn>
                  <a:cxn ang="0">
                    <a:pos x="124" y="322"/>
                  </a:cxn>
                  <a:cxn ang="0">
                    <a:pos x="124" y="310"/>
                  </a:cxn>
                  <a:cxn ang="0">
                    <a:pos x="105" y="303"/>
                  </a:cxn>
                  <a:cxn ang="0">
                    <a:pos x="105" y="280"/>
                  </a:cxn>
                  <a:cxn ang="0">
                    <a:pos x="110" y="265"/>
                  </a:cxn>
                  <a:cxn ang="0">
                    <a:pos x="106" y="254"/>
                  </a:cxn>
                  <a:cxn ang="0">
                    <a:pos x="108" y="238"/>
                  </a:cxn>
                  <a:cxn ang="0">
                    <a:pos x="85" y="228"/>
                  </a:cxn>
                  <a:cxn ang="0">
                    <a:pos x="77" y="216"/>
                  </a:cxn>
                  <a:cxn ang="0">
                    <a:pos x="65" y="198"/>
                  </a:cxn>
                  <a:cxn ang="0">
                    <a:pos x="38" y="196"/>
                  </a:cxn>
                  <a:cxn ang="0">
                    <a:pos x="21" y="196"/>
                  </a:cxn>
                  <a:cxn ang="0">
                    <a:pos x="13" y="177"/>
                  </a:cxn>
                  <a:cxn ang="0">
                    <a:pos x="3" y="172"/>
                  </a:cxn>
                  <a:cxn ang="0">
                    <a:pos x="14" y="154"/>
                  </a:cxn>
                  <a:cxn ang="0">
                    <a:pos x="31" y="149"/>
                  </a:cxn>
                  <a:cxn ang="0">
                    <a:pos x="38" y="125"/>
                  </a:cxn>
                  <a:cxn ang="0">
                    <a:pos x="45" y="101"/>
                  </a:cxn>
                  <a:cxn ang="0">
                    <a:pos x="33" y="86"/>
                  </a:cxn>
                  <a:cxn ang="0">
                    <a:pos x="32" y="59"/>
                  </a:cxn>
                  <a:cxn ang="0">
                    <a:pos x="44" y="42"/>
                  </a:cxn>
                  <a:cxn ang="0">
                    <a:pos x="69" y="30"/>
                  </a:cxn>
                  <a:cxn ang="0">
                    <a:pos x="87" y="21"/>
                  </a:cxn>
                  <a:cxn ang="0">
                    <a:pos x="100" y="17"/>
                  </a:cxn>
                  <a:cxn ang="0">
                    <a:pos x="116" y="16"/>
                  </a:cxn>
                  <a:cxn ang="0">
                    <a:pos x="130" y="25"/>
                  </a:cxn>
                  <a:cxn ang="0">
                    <a:pos x="146" y="13"/>
                  </a:cxn>
                  <a:cxn ang="0">
                    <a:pos x="166" y="10"/>
                  </a:cxn>
                  <a:cxn ang="0">
                    <a:pos x="175" y="13"/>
                  </a:cxn>
                  <a:cxn ang="0">
                    <a:pos x="191" y="11"/>
                  </a:cxn>
                  <a:cxn ang="0">
                    <a:pos x="201" y="8"/>
                  </a:cxn>
                  <a:cxn ang="0">
                    <a:pos x="228" y="8"/>
                  </a:cxn>
                  <a:cxn ang="0">
                    <a:pos x="262" y="9"/>
                  </a:cxn>
                  <a:cxn ang="0">
                    <a:pos x="274" y="4"/>
                  </a:cxn>
                  <a:cxn ang="0">
                    <a:pos x="280" y="25"/>
                  </a:cxn>
                  <a:cxn ang="0">
                    <a:pos x="295" y="40"/>
                  </a:cxn>
                  <a:cxn ang="0">
                    <a:pos x="307" y="53"/>
                  </a:cxn>
                  <a:cxn ang="0">
                    <a:pos x="319" y="79"/>
                  </a:cxn>
                </a:cxnLst>
                <a:rect l="0" t="0" r="r" b="b"/>
                <a:pathLst>
                  <a:path w="325" h="362">
                    <a:moveTo>
                      <a:pt x="325" y="99"/>
                    </a:moveTo>
                    <a:cubicBezTo>
                      <a:pt x="325" y="101"/>
                      <a:pt x="324" y="106"/>
                      <a:pt x="323" y="108"/>
                    </a:cubicBezTo>
                    <a:cubicBezTo>
                      <a:pt x="323" y="110"/>
                      <a:pt x="325" y="113"/>
                      <a:pt x="325" y="115"/>
                    </a:cubicBezTo>
                    <a:cubicBezTo>
                      <a:pt x="324" y="117"/>
                      <a:pt x="323" y="121"/>
                      <a:pt x="322" y="123"/>
                    </a:cubicBezTo>
                    <a:cubicBezTo>
                      <a:pt x="321" y="126"/>
                      <a:pt x="320" y="132"/>
                      <a:pt x="318" y="134"/>
                    </a:cubicBezTo>
                    <a:cubicBezTo>
                      <a:pt x="317" y="135"/>
                      <a:pt x="313" y="135"/>
                      <a:pt x="312" y="136"/>
                    </a:cubicBezTo>
                    <a:cubicBezTo>
                      <a:pt x="310" y="136"/>
                      <a:pt x="307" y="138"/>
                      <a:pt x="306" y="139"/>
                    </a:cubicBezTo>
                    <a:cubicBezTo>
                      <a:pt x="305" y="139"/>
                      <a:pt x="302" y="138"/>
                      <a:pt x="301" y="139"/>
                    </a:cubicBezTo>
                    <a:cubicBezTo>
                      <a:pt x="300" y="139"/>
                      <a:pt x="297" y="141"/>
                      <a:pt x="296" y="143"/>
                    </a:cubicBezTo>
                    <a:cubicBezTo>
                      <a:pt x="294" y="144"/>
                      <a:pt x="293" y="149"/>
                      <a:pt x="292" y="152"/>
                    </a:cubicBezTo>
                    <a:cubicBezTo>
                      <a:pt x="292" y="154"/>
                      <a:pt x="292" y="158"/>
                      <a:pt x="293" y="159"/>
                    </a:cubicBezTo>
                    <a:cubicBezTo>
                      <a:pt x="295" y="160"/>
                      <a:pt x="298" y="160"/>
                      <a:pt x="300" y="160"/>
                    </a:cubicBezTo>
                    <a:cubicBezTo>
                      <a:pt x="302" y="161"/>
                      <a:pt x="306" y="165"/>
                      <a:pt x="308" y="167"/>
                    </a:cubicBezTo>
                    <a:cubicBezTo>
                      <a:pt x="309" y="169"/>
                      <a:pt x="311" y="173"/>
                      <a:pt x="312" y="175"/>
                    </a:cubicBezTo>
                    <a:cubicBezTo>
                      <a:pt x="313" y="176"/>
                      <a:pt x="314" y="179"/>
                      <a:pt x="315" y="181"/>
                    </a:cubicBezTo>
                    <a:cubicBezTo>
                      <a:pt x="315" y="183"/>
                      <a:pt x="316" y="189"/>
                      <a:pt x="314" y="192"/>
                    </a:cubicBezTo>
                    <a:cubicBezTo>
                      <a:pt x="314" y="193"/>
                      <a:pt x="310" y="194"/>
                      <a:pt x="309" y="196"/>
                    </a:cubicBezTo>
                    <a:cubicBezTo>
                      <a:pt x="308" y="198"/>
                      <a:pt x="305" y="203"/>
                      <a:pt x="305" y="205"/>
                    </a:cubicBezTo>
                    <a:cubicBezTo>
                      <a:pt x="305" y="208"/>
                      <a:pt x="306" y="214"/>
                      <a:pt x="308" y="217"/>
                    </a:cubicBezTo>
                    <a:cubicBezTo>
                      <a:pt x="308" y="219"/>
                      <a:pt x="311" y="221"/>
                      <a:pt x="312" y="223"/>
                    </a:cubicBezTo>
                    <a:cubicBezTo>
                      <a:pt x="313" y="225"/>
                      <a:pt x="315" y="231"/>
                      <a:pt x="315" y="234"/>
                    </a:cubicBezTo>
                    <a:cubicBezTo>
                      <a:pt x="315" y="235"/>
                      <a:pt x="312" y="238"/>
                      <a:pt x="312" y="239"/>
                    </a:cubicBezTo>
                    <a:cubicBezTo>
                      <a:pt x="311" y="242"/>
                      <a:pt x="313" y="248"/>
                      <a:pt x="312" y="250"/>
                    </a:cubicBezTo>
                    <a:cubicBezTo>
                      <a:pt x="311" y="252"/>
                      <a:pt x="308" y="255"/>
                      <a:pt x="306" y="255"/>
                    </a:cubicBezTo>
                    <a:cubicBezTo>
                      <a:pt x="303" y="256"/>
                      <a:pt x="297" y="254"/>
                      <a:pt x="295" y="251"/>
                    </a:cubicBezTo>
                    <a:cubicBezTo>
                      <a:pt x="294" y="250"/>
                      <a:pt x="295" y="247"/>
                      <a:pt x="294" y="246"/>
                    </a:cubicBezTo>
                    <a:cubicBezTo>
                      <a:pt x="293" y="244"/>
                      <a:pt x="289" y="243"/>
                      <a:pt x="288" y="244"/>
                    </a:cubicBezTo>
                    <a:cubicBezTo>
                      <a:pt x="287" y="244"/>
                      <a:pt x="286" y="247"/>
                      <a:pt x="286" y="249"/>
                    </a:cubicBezTo>
                    <a:cubicBezTo>
                      <a:pt x="286" y="250"/>
                      <a:pt x="288" y="254"/>
                      <a:pt x="288" y="256"/>
                    </a:cubicBezTo>
                    <a:cubicBezTo>
                      <a:pt x="288" y="258"/>
                      <a:pt x="289" y="263"/>
                      <a:pt x="287" y="265"/>
                    </a:cubicBezTo>
                    <a:cubicBezTo>
                      <a:pt x="287" y="266"/>
                      <a:pt x="285" y="266"/>
                      <a:pt x="284" y="267"/>
                    </a:cubicBezTo>
                    <a:cubicBezTo>
                      <a:pt x="283" y="268"/>
                      <a:pt x="282" y="272"/>
                      <a:pt x="281" y="273"/>
                    </a:cubicBezTo>
                    <a:cubicBezTo>
                      <a:pt x="280" y="274"/>
                      <a:pt x="278" y="276"/>
                      <a:pt x="277" y="277"/>
                    </a:cubicBezTo>
                    <a:cubicBezTo>
                      <a:pt x="275" y="277"/>
                      <a:pt x="272" y="278"/>
                      <a:pt x="270" y="279"/>
                    </a:cubicBezTo>
                    <a:cubicBezTo>
                      <a:pt x="268" y="280"/>
                      <a:pt x="266" y="284"/>
                      <a:pt x="265" y="286"/>
                    </a:cubicBezTo>
                    <a:cubicBezTo>
                      <a:pt x="264" y="287"/>
                      <a:pt x="264" y="289"/>
                      <a:pt x="263" y="290"/>
                    </a:cubicBezTo>
                    <a:cubicBezTo>
                      <a:pt x="262" y="291"/>
                      <a:pt x="260" y="292"/>
                      <a:pt x="259" y="293"/>
                    </a:cubicBezTo>
                    <a:cubicBezTo>
                      <a:pt x="259" y="294"/>
                      <a:pt x="259" y="296"/>
                      <a:pt x="259" y="297"/>
                    </a:cubicBezTo>
                    <a:cubicBezTo>
                      <a:pt x="259" y="298"/>
                      <a:pt x="260" y="300"/>
                      <a:pt x="260" y="301"/>
                    </a:cubicBezTo>
                    <a:cubicBezTo>
                      <a:pt x="261" y="302"/>
                      <a:pt x="264" y="303"/>
                      <a:pt x="264" y="304"/>
                    </a:cubicBezTo>
                    <a:cubicBezTo>
                      <a:pt x="265" y="306"/>
                      <a:pt x="263" y="312"/>
                      <a:pt x="262" y="313"/>
                    </a:cubicBezTo>
                    <a:cubicBezTo>
                      <a:pt x="261" y="313"/>
                      <a:pt x="260" y="313"/>
                      <a:pt x="259" y="313"/>
                    </a:cubicBezTo>
                    <a:cubicBezTo>
                      <a:pt x="258" y="314"/>
                      <a:pt x="260" y="319"/>
                      <a:pt x="259" y="321"/>
                    </a:cubicBezTo>
                    <a:cubicBezTo>
                      <a:pt x="258" y="322"/>
                      <a:pt x="255" y="325"/>
                      <a:pt x="253" y="326"/>
                    </a:cubicBezTo>
                    <a:cubicBezTo>
                      <a:pt x="253" y="326"/>
                      <a:pt x="252" y="326"/>
                      <a:pt x="251" y="327"/>
                    </a:cubicBezTo>
                    <a:cubicBezTo>
                      <a:pt x="250" y="327"/>
                      <a:pt x="247" y="328"/>
                      <a:pt x="246" y="330"/>
                    </a:cubicBezTo>
                    <a:cubicBezTo>
                      <a:pt x="246" y="331"/>
                      <a:pt x="248" y="334"/>
                      <a:pt x="249" y="335"/>
                    </a:cubicBezTo>
                    <a:cubicBezTo>
                      <a:pt x="249" y="337"/>
                      <a:pt x="249" y="340"/>
                      <a:pt x="249" y="341"/>
                    </a:cubicBezTo>
                    <a:cubicBezTo>
                      <a:pt x="248" y="342"/>
                      <a:pt x="246" y="343"/>
                      <a:pt x="245" y="344"/>
                    </a:cubicBezTo>
                    <a:cubicBezTo>
                      <a:pt x="244" y="346"/>
                      <a:pt x="241" y="348"/>
                      <a:pt x="241" y="350"/>
                    </a:cubicBezTo>
                    <a:cubicBezTo>
                      <a:pt x="241" y="350"/>
                      <a:pt x="241" y="351"/>
                      <a:pt x="241" y="351"/>
                    </a:cubicBezTo>
                    <a:cubicBezTo>
                      <a:pt x="239" y="350"/>
                      <a:pt x="238" y="350"/>
                      <a:pt x="237" y="350"/>
                    </a:cubicBezTo>
                    <a:cubicBezTo>
                      <a:pt x="235" y="349"/>
                      <a:pt x="231" y="349"/>
                      <a:pt x="229" y="350"/>
                    </a:cubicBezTo>
                    <a:cubicBezTo>
                      <a:pt x="228" y="350"/>
                      <a:pt x="227" y="353"/>
                      <a:pt x="226" y="354"/>
                    </a:cubicBezTo>
                    <a:cubicBezTo>
                      <a:pt x="225" y="355"/>
                      <a:pt x="222" y="356"/>
                      <a:pt x="221" y="356"/>
                    </a:cubicBezTo>
                    <a:cubicBezTo>
                      <a:pt x="219" y="356"/>
                      <a:pt x="216" y="353"/>
                      <a:pt x="214" y="353"/>
                    </a:cubicBezTo>
                    <a:cubicBezTo>
                      <a:pt x="213" y="353"/>
                      <a:pt x="209" y="352"/>
                      <a:pt x="208" y="353"/>
                    </a:cubicBezTo>
                    <a:cubicBezTo>
                      <a:pt x="207" y="353"/>
                      <a:pt x="207" y="356"/>
                      <a:pt x="206" y="356"/>
                    </a:cubicBezTo>
                    <a:cubicBezTo>
                      <a:pt x="205" y="358"/>
                      <a:pt x="201" y="362"/>
                      <a:pt x="199" y="362"/>
                    </a:cubicBezTo>
                    <a:cubicBezTo>
                      <a:pt x="197" y="362"/>
                      <a:pt x="193" y="360"/>
                      <a:pt x="192" y="360"/>
                    </a:cubicBezTo>
                    <a:cubicBezTo>
                      <a:pt x="190" y="359"/>
                      <a:pt x="185" y="359"/>
                      <a:pt x="184" y="358"/>
                    </a:cubicBezTo>
                    <a:cubicBezTo>
                      <a:pt x="182" y="356"/>
                      <a:pt x="180" y="351"/>
                      <a:pt x="178" y="350"/>
                    </a:cubicBezTo>
                    <a:cubicBezTo>
                      <a:pt x="176" y="348"/>
                      <a:pt x="170" y="348"/>
                      <a:pt x="169" y="346"/>
                    </a:cubicBezTo>
                    <a:cubicBezTo>
                      <a:pt x="168" y="344"/>
                      <a:pt x="170" y="339"/>
                      <a:pt x="169" y="338"/>
                    </a:cubicBezTo>
                    <a:cubicBezTo>
                      <a:pt x="167" y="336"/>
                      <a:pt x="163" y="336"/>
                      <a:pt x="161" y="336"/>
                    </a:cubicBezTo>
                    <a:cubicBezTo>
                      <a:pt x="158" y="336"/>
                      <a:pt x="154" y="338"/>
                      <a:pt x="152" y="338"/>
                    </a:cubicBezTo>
                    <a:cubicBezTo>
                      <a:pt x="150" y="337"/>
                      <a:pt x="148" y="333"/>
                      <a:pt x="146" y="333"/>
                    </a:cubicBezTo>
                    <a:cubicBezTo>
                      <a:pt x="143" y="333"/>
                      <a:pt x="141" y="337"/>
                      <a:pt x="139" y="338"/>
                    </a:cubicBezTo>
                    <a:cubicBezTo>
                      <a:pt x="138" y="338"/>
                      <a:pt x="138" y="339"/>
                      <a:pt x="137" y="339"/>
                    </a:cubicBezTo>
                    <a:cubicBezTo>
                      <a:pt x="136" y="336"/>
                      <a:pt x="135" y="333"/>
                      <a:pt x="134" y="332"/>
                    </a:cubicBezTo>
                    <a:cubicBezTo>
                      <a:pt x="132" y="330"/>
                      <a:pt x="125" y="330"/>
                      <a:pt x="124" y="328"/>
                    </a:cubicBezTo>
                    <a:cubicBezTo>
                      <a:pt x="123" y="327"/>
                      <a:pt x="123" y="324"/>
                      <a:pt x="124" y="322"/>
                    </a:cubicBezTo>
                    <a:cubicBezTo>
                      <a:pt x="124" y="321"/>
                      <a:pt x="128" y="319"/>
                      <a:pt x="128" y="317"/>
                    </a:cubicBezTo>
                    <a:cubicBezTo>
                      <a:pt x="129" y="316"/>
                      <a:pt x="128" y="312"/>
                      <a:pt x="127" y="311"/>
                    </a:cubicBezTo>
                    <a:cubicBezTo>
                      <a:pt x="127" y="310"/>
                      <a:pt x="125" y="310"/>
                      <a:pt x="124" y="310"/>
                    </a:cubicBezTo>
                    <a:cubicBezTo>
                      <a:pt x="122" y="310"/>
                      <a:pt x="117" y="313"/>
                      <a:pt x="115" y="313"/>
                    </a:cubicBezTo>
                    <a:cubicBezTo>
                      <a:pt x="113" y="313"/>
                      <a:pt x="110" y="312"/>
                      <a:pt x="109" y="312"/>
                    </a:cubicBezTo>
                    <a:cubicBezTo>
                      <a:pt x="108" y="310"/>
                      <a:pt x="107" y="305"/>
                      <a:pt x="105" y="303"/>
                    </a:cubicBezTo>
                    <a:cubicBezTo>
                      <a:pt x="105" y="302"/>
                      <a:pt x="101" y="300"/>
                      <a:pt x="101" y="299"/>
                    </a:cubicBezTo>
                    <a:cubicBezTo>
                      <a:pt x="101" y="296"/>
                      <a:pt x="104" y="291"/>
                      <a:pt x="104" y="289"/>
                    </a:cubicBezTo>
                    <a:cubicBezTo>
                      <a:pt x="105" y="287"/>
                      <a:pt x="106" y="282"/>
                      <a:pt x="105" y="280"/>
                    </a:cubicBezTo>
                    <a:cubicBezTo>
                      <a:pt x="105" y="278"/>
                      <a:pt x="101" y="276"/>
                      <a:pt x="101" y="274"/>
                    </a:cubicBezTo>
                    <a:cubicBezTo>
                      <a:pt x="101" y="272"/>
                      <a:pt x="101" y="266"/>
                      <a:pt x="103" y="265"/>
                    </a:cubicBezTo>
                    <a:cubicBezTo>
                      <a:pt x="104" y="264"/>
                      <a:pt x="108" y="265"/>
                      <a:pt x="110" y="265"/>
                    </a:cubicBezTo>
                    <a:cubicBezTo>
                      <a:pt x="112" y="264"/>
                      <a:pt x="115" y="261"/>
                      <a:pt x="116" y="259"/>
                    </a:cubicBezTo>
                    <a:cubicBezTo>
                      <a:pt x="116" y="257"/>
                      <a:pt x="117" y="253"/>
                      <a:pt x="115" y="252"/>
                    </a:cubicBezTo>
                    <a:cubicBezTo>
                      <a:pt x="113" y="250"/>
                      <a:pt x="108" y="256"/>
                      <a:pt x="106" y="254"/>
                    </a:cubicBezTo>
                    <a:cubicBezTo>
                      <a:pt x="105" y="254"/>
                      <a:pt x="104" y="249"/>
                      <a:pt x="104" y="248"/>
                    </a:cubicBezTo>
                    <a:cubicBezTo>
                      <a:pt x="105" y="246"/>
                      <a:pt x="111" y="244"/>
                      <a:pt x="111" y="242"/>
                    </a:cubicBezTo>
                    <a:cubicBezTo>
                      <a:pt x="111" y="241"/>
                      <a:pt x="109" y="239"/>
                      <a:pt x="108" y="238"/>
                    </a:cubicBezTo>
                    <a:cubicBezTo>
                      <a:pt x="107" y="237"/>
                      <a:pt x="104" y="234"/>
                      <a:pt x="103" y="233"/>
                    </a:cubicBezTo>
                    <a:cubicBezTo>
                      <a:pt x="100" y="232"/>
                      <a:pt x="95" y="234"/>
                      <a:pt x="93" y="233"/>
                    </a:cubicBezTo>
                    <a:cubicBezTo>
                      <a:pt x="90" y="232"/>
                      <a:pt x="86" y="230"/>
                      <a:pt x="85" y="228"/>
                    </a:cubicBezTo>
                    <a:cubicBezTo>
                      <a:pt x="85" y="226"/>
                      <a:pt x="90" y="223"/>
                      <a:pt x="89" y="221"/>
                    </a:cubicBezTo>
                    <a:cubicBezTo>
                      <a:pt x="89" y="219"/>
                      <a:pt x="85" y="217"/>
                      <a:pt x="83" y="216"/>
                    </a:cubicBezTo>
                    <a:cubicBezTo>
                      <a:pt x="82" y="215"/>
                      <a:pt x="79" y="216"/>
                      <a:pt x="77" y="216"/>
                    </a:cubicBezTo>
                    <a:cubicBezTo>
                      <a:pt x="76" y="215"/>
                      <a:pt x="72" y="214"/>
                      <a:pt x="71" y="212"/>
                    </a:cubicBezTo>
                    <a:cubicBezTo>
                      <a:pt x="70" y="209"/>
                      <a:pt x="73" y="203"/>
                      <a:pt x="71" y="200"/>
                    </a:cubicBezTo>
                    <a:cubicBezTo>
                      <a:pt x="70" y="199"/>
                      <a:pt x="67" y="198"/>
                      <a:pt x="65" y="198"/>
                    </a:cubicBezTo>
                    <a:cubicBezTo>
                      <a:pt x="63" y="197"/>
                      <a:pt x="59" y="199"/>
                      <a:pt x="57" y="199"/>
                    </a:cubicBezTo>
                    <a:cubicBezTo>
                      <a:pt x="54" y="199"/>
                      <a:pt x="49" y="197"/>
                      <a:pt x="47" y="196"/>
                    </a:cubicBezTo>
                    <a:cubicBezTo>
                      <a:pt x="45" y="196"/>
                      <a:pt x="40" y="195"/>
                      <a:pt x="38" y="196"/>
                    </a:cubicBezTo>
                    <a:cubicBezTo>
                      <a:pt x="36" y="198"/>
                      <a:pt x="37" y="203"/>
                      <a:pt x="35" y="205"/>
                    </a:cubicBezTo>
                    <a:cubicBezTo>
                      <a:pt x="32" y="207"/>
                      <a:pt x="24" y="207"/>
                      <a:pt x="21" y="205"/>
                    </a:cubicBezTo>
                    <a:cubicBezTo>
                      <a:pt x="20" y="203"/>
                      <a:pt x="21" y="198"/>
                      <a:pt x="21" y="196"/>
                    </a:cubicBezTo>
                    <a:cubicBezTo>
                      <a:pt x="22" y="194"/>
                      <a:pt x="25" y="190"/>
                      <a:pt x="25" y="187"/>
                    </a:cubicBezTo>
                    <a:cubicBezTo>
                      <a:pt x="25" y="185"/>
                      <a:pt x="23" y="181"/>
                      <a:pt x="21" y="180"/>
                    </a:cubicBezTo>
                    <a:cubicBezTo>
                      <a:pt x="20" y="178"/>
                      <a:pt x="15" y="177"/>
                      <a:pt x="13" y="177"/>
                    </a:cubicBezTo>
                    <a:cubicBezTo>
                      <a:pt x="10" y="176"/>
                      <a:pt x="4" y="177"/>
                      <a:pt x="2" y="176"/>
                    </a:cubicBezTo>
                    <a:cubicBezTo>
                      <a:pt x="1" y="176"/>
                      <a:pt x="1" y="175"/>
                      <a:pt x="0" y="175"/>
                    </a:cubicBezTo>
                    <a:cubicBezTo>
                      <a:pt x="2" y="174"/>
                      <a:pt x="3" y="173"/>
                      <a:pt x="3" y="172"/>
                    </a:cubicBezTo>
                    <a:cubicBezTo>
                      <a:pt x="4" y="170"/>
                      <a:pt x="4" y="167"/>
                      <a:pt x="4" y="166"/>
                    </a:cubicBezTo>
                    <a:cubicBezTo>
                      <a:pt x="5" y="164"/>
                      <a:pt x="8" y="161"/>
                      <a:pt x="10" y="159"/>
                    </a:cubicBezTo>
                    <a:cubicBezTo>
                      <a:pt x="11" y="158"/>
                      <a:pt x="13" y="154"/>
                      <a:pt x="14" y="154"/>
                    </a:cubicBezTo>
                    <a:cubicBezTo>
                      <a:pt x="15" y="153"/>
                      <a:pt x="17" y="154"/>
                      <a:pt x="17" y="154"/>
                    </a:cubicBezTo>
                    <a:cubicBezTo>
                      <a:pt x="20" y="154"/>
                      <a:pt x="24" y="155"/>
                      <a:pt x="26" y="155"/>
                    </a:cubicBezTo>
                    <a:cubicBezTo>
                      <a:pt x="28" y="154"/>
                      <a:pt x="31" y="151"/>
                      <a:pt x="31" y="149"/>
                    </a:cubicBezTo>
                    <a:cubicBezTo>
                      <a:pt x="32" y="146"/>
                      <a:pt x="29" y="140"/>
                      <a:pt x="29" y="136"/>
                    </a:cubicBezTo>
                    <a:cubicBezTo>
                      <a:pt x="29" y="133"/>
                      <a:pt x="29" y="125"/>
                      <a:pt x="31" y="123"/>
                    </a:cubicBezTo>
                    <a:cubicBezTo>
                      <a:pt x="33" y="122"/>
                      <a:pt x="36" y="125"/>
                      <a:pt x="38" y="125"/>
                    </a:cubicBezTo>
                    <a:cubicBezTo>
                      <a:pt x="40" y="124"/>
                      <a:pt x="44" y="122"/>
                      <a:pt x="45" y="120"/>
                    </a:cubicBezTo>
                    <a:cubicBezTo>
                      <a:pt x="47" y="118"/>
                      <a:pt x="49" y="114"/>
                      <a:pt x="49" y="111"/>
                    </a:cubicBezTo>
                    <a:cubicBezTo>
                      <a:pt x="49" y="109"/>
                      <a:pt x="48" y="102"/>
                      <a:pt x="45" y="101"/>
                    </a:cubicBezTo>
                    <a:cubicBezTo>
                      <a:pt x="44" y="100"/>
                      <a:pt x="40" y="103"/>
                      <a:pt x="39" y="102"/>
                    </a:cubicBezTo>
                    <a:cubicBezTo>
                      <a:pt x="37" y="102"/>
                      <a:pt x="34" y="98"/>
                      <a:pt x="34" y="97"/>
                    </a:cubicBezTo>
                    <a:cubicBezTo>
                      <a:pt x="33" y="94"/>
                      <a:pt x="33" y="89"/>
                      <a:pt x="33" y="86"/>
                    </a:cubicBezTo>
                    <a:cubicBezTo>
                      <a:pt x="32" y="84"/>
                      <a:pt x="30" y="81"/>
                      <a:pt x="31" y="79"/>
                    </a:cubicBezTo>
                    <a:cubicBezTo>
                      <a:pt x="31" y="75"/>
                      <a:pt x="35" y="70"/>
                      <a:pt x="35" y="67"/>
                    </a:cubicBezTo>
                    <a:cubicBezTo>
                      <a:pt x="35" y="65"/>
                      <a:pt x="32" y="61"/>
                      <a:pt x="32" y="59"/>
                    </a:cubicBezTo>
                    <a:cubicBezTo>
                      <a:pt x="31" y="57"/>
                      <a:pt x="31" y="51"/>
                      <a:pt x="33" y="49"/>
                    </a:cubicBezTo>
                    <a:cubicBezTo>
                      <a:pt x="34" y="48"/>
                      <a:pt x="37" y="50"/>
                      <a:pt x="38" y="49"/>
                    </a:cubicBezTo>
                    <a:cubicBezTo>
                      <a:pt x="40" y="48"/>
                      <a:pt x="42" y="43"/>
                      <a:pt x="44" y="42"/>
                    </a:cubicBezTo>
                    <a:cubicBezTo>
                      <a:pt x="46" y="41"/>
                      <a:pt x="51" y="43"/>
                      <a:pt x="53" y="42"/>
                    </a:cubicBezTo>
                    <a:cubicBezTo>
                      <a:pt x="56" y="41"/>
                      <a:pt x="61" y="37"/>
                      <a:pt x="63" y="35"/>
                    </a:cubicBezTo>
                    <a:cubicBezTo>
                      <a:pt x="65" y="34"/>
                      <a:pt x="68" y="32"/>
                      <a:pt x="69" y="30"/>
                    </a:cubicBezTo>
                    <a:cubicBezTo>
                      <a:pt x="69" y="29"/>
                      <a:pt x="68" y="26"/>
                      <a:pt x="69" y="25"/>
                    </a:cubicBezTo>
                    <a:cubicBezTo>
                      <a:pt x="70" y="22"/>
                      <a:pt x="77" y="21"/>
                      <a:pt x="80" y="21"/>
                    </a:cubicBezTo>
                    <a:cubicBezTo>
                      <a:pt x="82" y="21"/>
                      <a:pt x="86" y="22"/>
                      <a:pt x="87" y="21"/>
                    </a:cubicBezTo>
                    <a:cubicBezTo>
                      <a:pt x="89" y="20"/>
                      <a:pt x="90" y="17"/>
                      <a:pt x="92" y="16"/>
                    </a:cubicBezTo>
                    <a:cubicBezTo>
                      <a:pt x="92" y="15"/>
                      <a:pt x="95" y="15"/>
                      <a:pt x="96" y="15"/>
                    </a:cubicBezTo>
                    <a:cubicBezTo>
                      <a:pt x="97" y="16"/>
                      <a:pt x="99" y="17"/>
                      <a:pt x="100" y="17"/>
                    </a:cubicBezTo>
                    <a:cubicBezTo>
                      <a:pt x="101" y="18"/>
                      <a:pt x="103" y="21"/>
                      <a:pt x="104" y="21"/>
                    </a:cubicBezTo>
                    <a:cubicBezTo>
                      <a:pt x="107" y="22"/>
                      <a:pt x="112" y="22"/>
                      <a:pt x="114" y="21"/>
                    </a:cubicBezTo>
                    <a:cubicBezTo>
                      <a:pt x="115" y="20"/>
                      <a:pt x="115" y="17"/>
                      <a:pt x="116" y="16"/>
                    </a:cubicBezTo>
                    <a:cubicBezTo>
                      <a:pt x="117" y="15"/>
                      <a:pt x="119" y="13"/>
                      <a:pt x="120" y="13"/>
                    </a:cubicBezTo>
                    <a:cubicBezTo>
                      <a:pt x="123" y="13"/>
                      <a:pt x="126" y="16"/>
                      <a:pt x="128" y="17"/>
                    </a:cubicBezTo>
                    <a:cubicBezTo>
                      <a:pt x="129" y="19"/>
                      <a:pt x="129" y="24"/>
                      <a:pt x="130" y="25"/>
                    </a:cubicBezTo>
                    <a:cubicBezTo>
                      <a:pt x="132" y="26"/>
                      <a:pt x="135" y="23"/>
                      <a:pt x="137" y="23"/>
                    </a:cubicBezTo>
                    <a:cubicBezTo>
                      <a:pt x="139" y="22"/>
                      <a:pt x="145" y="20"/>
                      <a:pt x="146" y="18"/>
                    </a:cubicBezTo>
                    <a:cubicBezTo>
                      <a:pt x="147" y="17"/>
                      <a:pt x="145" y="14"/>
                      <a:pt x="146" y="13"/>
                    </a:cubicBezTo>
                    <a:cubicBezTo>
                      <a:pt x="147" y="11"/>
                      <a:pt x="150" y="9"/>
                      <a:pt x="152" y="8"/>
                    </a:cubicBezTo>
                    <a:cubicBezTo>
                      <a:pt x="154" y="7"/>
                      <a:pt x="158" y="8"/>
                      <a:pt x="161" y="8"/>
                    </a:cubicBezTo>
                    <a:cubicBezTo>
                      <a:pt x="162" y="8"/>
                      <a:pt x="165" y="8"/>
                      <a:pt x="166" y="10"/>
                    </a:cubicBezTo>
                    <a:cubicBezTo>
                      <a:pt x="168" y="11"/>
                      <a:pt x="165" y="17"/>
                      <a:pt x="166" y="18"/>
                    </a:cubicBezTo>
                    <a:cubicBezTo>
                      <a:pt x="168" y="19"/>
                      <a:pt x="173" y="19"/>
                      <a:pt x="175" y="18"/>
                    </a:cubicBezTo>
                    <a:cubicBezTo>
                      <a:pt x="176" y="17"/>
                      <a:pt x="174" y="14"/>
                      <a:pt x="175" y="13"/>
                    </a:cubicBezTo>
                    <a:cubicBezTo>
                      <a:pt x="176" y="11"/>
                      <a:pt x="181" y="10"/>
                      <a:pt x="183" y="10"/>
                    </a:cubicBezTo>
                    <a:cubicBezTo>
                      <a:pt x="185" y="11"/>
                      <a:pt x="186" y="16"/>
                      <a:pt x="188" y="16"/>
                    </a:cubicBezTo>
                    <a:cubicBezTo>
                      <a:pt x="190" y="16"/>
                      <a:pt x="191" y="13"/>
                      <a:pt x="191" y="11"/>
                    </a:cubicBezTo>
                    <a:cubicBezTo>
                      <a:pt x="191" y="9"/>
                      <a:pt x="187" y="3"/>
                      <a:pt x="188" y="1"/>
                    </a:cubicBezTo>
                    <a:cubicBezTo>
                      <a:pt x="189" y="0"/>
                      <a:pt x="193" y="1"/>
                      <a:pt x="195" y="1"/>
                    </a:cubicBezTo>
                    <a:cubicBezTo>
                      <a:pt x="197" y="2"/>
                      <a:pt x="199" y="7"/>
                      <a:pt x="201" y="8"/>
                    </a:cubicBezTo>
                    <a:cubicBezTo>
                      <a:pt x="204" y="8"/>
                      <a:pt x="207" y="5"/>
                      <a:pt x="210" y="4"/>
                    </a:cubicBezTo>
                    <a:cubicBezTo>
                      <a:pt x="212" y="4"/>
                      <a:pt x="217" y="4"/>
                      <a:pt x="219" y="4"/>
                    </a:cubicBezTo>
                    <a:cubicBezTo>
                      <a:pt x="221" y="5"/>
                      <a:pt x="226" y="7"/>
                      <a:pt x="228" y="8"/>
                    </a:cubicBezTo>
                    <a:cubicBezTo>
                      <a:pt x="232" y="8"/>
                      <a:pt x="238" y="7"/>
                      <a:pt x="241" y="8"/>
                    </a:cubicBezTo>
                    <a:cubicBezTo>
                      <a:pt x="242" y="8"/>
                      <a:pt x="243" y="11"/>
                      <a:pt x="245" y="11"/>
                    </a:cubicBezTo>
                    <a:cubicBezTo>
                      <a:pt x="249" y="13"/>
                      <a:pt x="259" y="11"/>
                      <a:pt x="262" y="9"/>
                    </a:cubicBezTo>
                    <a:cubicBezTo>
                      <a:pt x="264" y="8"/>
                      <a:pt x="264" y="5"/>
                      <a:pt x="266" y="4"/>
                    </a:cubicBezTo>
                    <a:cubicBezTo>
                      <a:pt x="268" y="3"/>
                      <a:pt x="271" y="3"/>
                      <a:pt x="274" y="4"/>
                    </a:cubicBezTo>
                    <a:cubicBezTo>
                      <a:pt x="274" y="4"/>
                      <a:pt x="274" y="4"/>
                      <a:pt x="274" y="4"/>
                    </a:cubicBezTo>
                    <a:cubicBezTo>
                      <a:pt x="273" y="5"/>
                      <a:pt x="272" y="9"/>
                      <a:pt x="272" y="10"/>
                    </a:cubicBezTo>
                    <a:cubicBezTo>
                      <a:pt x="273" y="13"/>
                      <a:pt x="276" y="17"/>
                      <a:pt x="277" y="20"/>
                    </a:cubicBezTo>
                    <a:cubicBezTo>
                      <a:pt x="278" y="21"/>
                      <a:pt x="278" y="24"/>
                      <a:pt x="280" y="25"/>
                    </a:cubicBezTo>
                    <a:cubicBezTo>
                      <a:pt x="281" y="27"/>
                      <a:pt x="285" y="27"/>
                      <a:pt x="287" y="28"/>
                    </a:cubicBezTo>
                    <a:cubicBezTo>
                      <a:pt x="289" y="29"/>
                      <a:pt x="291" y="31"/>
                      <a:pt x="292" y="33"/>
                    </a:cubicBezTo>
                    <a:cubicBezTo>
                      <a:pt x="293" y="34"/>
                      <a:pt x="293" y="39"/>
                      <a:pt x="295" y="40"/>
                    </a:cubicBezTo>
                    <a:cubicBezTo>
                      <a:pt x="296" y="40"/>
                      <a:pt x="299" y="39"/>
                      <a:pt x="300" y="40"/>
                    </a:cubicBezTo>
                    <a:cubicBezTo>
                      <a:pt x="302" y="40"/>
                      <a:pt x="306" y="43"/>
                      <a:pt x="307" y="45"/>
                    </a:cubicBezTo>
                    <a:cubicBezTo>
                      <a:pt x="307" y="46"/>
                      <a:pt x="306" y="51"/>
                      <a:pt x="307" y="53"/>
                    </a:cubicBezTo>
                    <a:cubicBezTo>
                      <a:pt x="308" y="55"/>
                      <a:pt x="313" y="57"/>
                      <a:pt x="315" y="59"/>
                    </a:cubicBezTo>
                    <a:cubicBezTo>
                      <a:pt x="317" y="61"/>
                      <a:pt x="319" y="67"/>
                      <a:pt x="319" y="70"/>
                    </a:cubicBezTo>
                    <a:cubicBezTo>
                      <a:pt x="320" y="72"/>
                      <a:pt x="319" y="77"/>
                      <a:pt x="319" y="79"/>
                    </a:cubicBezTo>
                    <a:cubicBezTo>
                      <a:pt x="319" y="82"/>
                      <a:pt x="321" y="86"/>
                      <a:pt x="321" y="89"/>
                    </a:cubicBezTo>
                    <a:cubicBezTo>
                      <a:pt x="322" y="91"/>
                      <a:pt x="325" y="96"/>
                      <a:pt x="325" y="99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2" name="Freeform 7"/>
              <p:cNvSpPr>
                <a:spLocks/>
              </p:cNvSpPr>
              <p:nvPr/>
            </p:nvSpPr>
            <p:spPr bwMode="auto">
              <a:xfrm>
                <a:off x="3033713" y="1508125"/>
                <a:ext cx="723900" cy="701675"/>
              </a:xfrm>
              <a:custGeom>
                <a:avLst/>
                <a:gdLst/>
                <a:ahLst/>
                <a:cxnLst>
                  <a:cxn ang="0">
                    <a:pos x="149" y="384"/>
                  </a:cxn>
                  <a:cxn ang="0">
                    <a:pos x="129" y="361"/>
                  </a:cxn>
                  <a:cxn ang="0">
                    <a:pos x="132" y="332"/>
                  </a:cxn>
                  <a:cxn ang="0">
                    <a:pos x="114" y="313"/>
                  </a:cxn>
                  <a:cxn ang="0">
                    <a:pos x="94" y="300"/>
                  </a:cxn>
                  <a:cxn ang="0">
                    <a:pos x="86" y="288"/>
                  </a:cxn>
                  <a:cxn ang="0">
                    <a:pos x="71" y="266"/>
                  </a:cxn>
                  <a:cxn ang="0">
                    <a:pos x="46" y="253"/>
                  </a:cxn>
                  <a:cxn ang="0">
                    <a:pos x="22" y="237"/>
                  </a:cxn>
                  <a:cxn ang="0">
                    <a:pos x="15" y="205"/>
                  </a:cxn>
                  <a:cxn ang="0">
                    <a:pos x="5" y="190"/>
                  </a:cxn>
                  <a:cxn ang="0">
                    <a:pos x="6" y="166"/>
                  </a:cxn>
                  <a:cxn ang="0">
                    <a:pos x="18" y="140"/>
                  </a:cxn>
                  <a:cxn ang="0">
                    <a:pos x="8" y="113"/>
                  </a:cxn>
                  <a:cxn ang="0">
                    <a:pos x="15" y="87"/>
                  </a:cxn>
                  <a:cxn ang="0">
                    <a:pos x="27" y="58"/>
                  </a:cxn>
                  <a:cxn ang="0">
                    <a:pos x="24" y="26"/>
                  </a:cxn>
                  <a:cxn ang="0">
                    <a:pos x="41" y="9"/>
                  </a:cxn>
                  <a:cxn ang="0">
                    <a:pos x="61" y="16"/>
                  </a:cxn>
                  <a:cxn ang="0">
                    <a:pos x="75" y="1"/>
                  </a:cxn>
                  <a:cxn ang="0">
                    <a:pos x="84" y="21"/>
                  </a:cxn>
                  <a:cxn ang="0">
                    <a:pos x="113" y="8"/>
                  </a:cxn>
                  <a:cxn ang="0">
                    <a:pos x="136" y="17"/>
                  </a:cxn>
                  <a:cxn ang="0">
                    <a:pos x="161" y="29"/>
                  </a:cxn>
                  <a:cxn ang="0">
                    <a:pos x="181" y="27"/>
                  </a:cxn>
                  <a:cxn ang="0">
                    <a:pos x="206" y="20"/>
                  </a:cxn>
                  <a:cxn ang="0">
                    <a:pos x="242" y="28"/>
                  </a:cxn>
                  <a:cxn ang="0">
                    <a:pos x="260" y="62"/>
                  </a:cxn>
                  <a:cxn ang="0">
                    <a:pos x="286" y="96"/>
                  </a:cxn>
                  <a:cxn ang="0">
                    <a:pos x="301" y="76"/>
                  </a:cxn>
                  <a:cxn ang="0">
                    <a:pos x="327" y="91"/>
                  </a:cxn>
                  <a:cxn ang="0">
                    <a:pos x="337" y="101"/>
                  </a:cxn>
                  <a:cxn ang="0">
                    <a:pos x="352" y="102"/>
                  </a:cxn>
                  <a:cxn ang="0">
                    <a:pos x="379" y="97"/>
                  </a:cxn>
                  <a:cxn ang="0">
                    <a:pos x="402" y="89"/>
                  </a:cxn>
                  <a:cxn ang="0">
                    <a:pos x="422" y="110"/>
                  </a:cxn>
                  <a:cxn ang="0">
                    <a:pos x="422" y="131"/>
                  </a:cxn>
                  <a:cxn ang="0">
                    <a:pos x="404" y="142"/>
                  </a:cxn>
                  <a:cxn ang="0">
                    <a:pos x="377" y="141"/>
                  </a:cxn>
                  <a:cxn ang="0">
                    <a:pos x="355" y="132"/>
                  </a:cxn>
                  <a:cxn ang="0">
                    <a:pos x="345" y="117"/>
                  </a:cxn>
                  <a:cxn ang="0">
                    <a:pos x="335" y="139"/>
                  </a:cxn>
                  <a:cxn ang="0">
                    <a:pos x="338" y="163"/>
                  </a:cxn>
                  <a:cxn ang="0">
                    <a:pos x="354" y="182"/>
                  </a:cxn>
                  <a:cxn ang="0">
                    <a:pos x="370" y="174"/>
                  </a:cxn>
                  <a:cxn ang="0">
                    <a:pos x="377" y="204"/>
                  </a:cxn>
                  <a:cxn ang="0">
                    <a:pos x="377" y="231"/>
                  </a:cxn>
                  <a:cxn ang="0">
                    <a:pos x="359" y="248"/>
                  </a:cxn>
                  <a:cxn ang="0">
                    <a:pos x="350" y="271"/>
                  </a:cxn>
                  <a:cxn ang="0">
                    <a:pos x="365" y="291"/>
                  </a:cxn>
                  <a:cxn ang="0">
                    <a:pos x="362" y="313"/>
                  </a:cxn>
                  <a:cxn ang="0">
                    <a:pos x="354" y="344"/>
                  </a:cxn>
                  <a:cxn ang="0">
                    <a:pos x="343" y="367"/>
                  </a:cxn>
                  <a:cxn ang="0">
                    <a:pos x="332" y="394"/>
                  </a:cxn>
                  <a:cxn ang="0">
                    <a:pos x="331" y="413"/>
                  </a:cxn>
                  <a:cxn ang="0">
                    <a:pos x="312" y="410"/>
                  </a:cxn>
                  <a:cxn ang="0">
                    <a:pos x="284" y="391"/>
                  </a:cxn>
                  <a:cxn ang="0">
                    <a:pos x="260" y="398"/>
                  </a:cxn>
                  <a:cxn ang="0">
                    <a:pos x="230" y="393"/>
                  </a:cxn>
                  <a:cxn ang="0">
                    <a:pos x="209" y="380"/>
                  </a:cxn>
                  <a:cxn ang="0">
                    <a:pos x="186" y="385"/>
                  </a:cxn>
                  <a:cxn ang="0">
                    <a:pos x="169" y="395"/>
                  </a:cxn>
                </a:cxnLst>
                <a:rect l="0" t="0" r="r" b="b"/>
                <a:pathLst>
                  <a:path w="432" h="419">
                    <a:moveTo>
                      <a:pt x="166" y="395"/>
                    </a:moveTo>
                    <a:cubicBezTo>
                      <a:pt x="164" y="395"/>
                      <a:pt x="162" y="395"/>
                      <a:pt x="160" y="395"/>
                    </a:cubicBezTo>
                    <a:cubicBezTo>
                      <a:pt x="159" y="394"/>
                      <a:pt x="157" y="390"/>
                      <a:pt x="155" y="389"/>
                    </a:cubicBezTo>
                    <a:cubicBezTo>
                      <a:pt x="154" y="388"/>
                      <a:pt x="150" y="386"/>
                      <a:pt x="149" y="384"/>
                    </a:cubicBezTo>
                    <a:cubicBezTo>
                      <a:pt x="147" y="382"/>
                      <a:pt x="146" y="377"/>
                      <a:pt x="144" y="375"/>
                    </a:cubicBezTo>
                    <a:cubicBezTo>
                      <a:pt x="143" y="373"/>
                      <a:pt x="141" y="370"/>
                      <a:pt x="139" y="369"/>
                    </a:cubicBezTo>
                    <a:cubicBezTo>
                      <a:pt x="138" y="367"/>
                      <a:pt x="135" y="364"/>
                      <a:pt x="133" y="363"/>
                    </a:cubicBezTo>
                    <a:cubicBezTo>
                      <a:pt x="132" y="362"/>
                      <a:pt x="130" y="362"/>
                      <a:pt x="129" y="361"/>
                    </a:cubicBezTo>
                    <a:cubicBezTo>
                      <a:pt x="128" y="359"/>
                      <a:pt x="127" y="354"/>
                      <a:pt x="127" y="352"/>
                    </a:cubicBezTo>
                    <a:cubicBezTo>
                      <a:pt x="128" y="351"/>
                      <a:pt x="131" y="349"/>
                      <a:pt x="132" y="348"/>
                    </a:cubicBezTo>
                    <a:cubicBezTo>
                      <a:pt x="133" y="346"/>
                      <a:pt x="133" y="342"/>
                      <a:pt x="133" y="340"/>
                    </a:cubicBezTo>
                    <a:cubicBezTo>
                      <a:pt x="133" y="338"/>
                      <a:pt x="132" y="334"/>
                      <a:pt x="132" y="332"/>
                    </a:cubicBezTo>
                    <a:cubicBezTo>
                      <a:pt x="131" y="330"/>
                      <a:pt x="131" y="326"/>
                      <a:pt x="129" y="325"/>
                    </a:cubicBezTo>
                    <a:cubicBezTo>
                      <a:pt x="128" y="324"/>
                      <a:pt x="126" y="325"/>
                      <a:pt x="125" y="325"/>
                    </a:cubicBezTo>
                    <a:cubicBezTo>
                      <a:pt x="123" y="323"/>
                      <a:pt x="125" y="316"/>
                      <a:pt x="123" y="315"/>
                    </a:cubicBezTo>
                    <a:cubicBezTo>
                      <a:pt x="121" y="313"/>
                      <a:pt x="116" y="314"/>
                      <a:pt x="114" y="313"/>
                    </a:cubicBezTo>
                    <a:cubicBezTo>
                      <a:pt x="111" y="313"/>
                      <a:pt x="106" y="311"/>
                      <a:pt x="105" y="309"/>
                    </a:cubicBezTo>
                    <a:cubicBezTo>
                      <a:pt x="104" y="307"/>
                      <a:pt x="106" y="303"/>
                      <a:pt x="105" y="301"/>
                    </a:cubicBezTo>
                    <a:cubicBezTo>
                      <a:pt x="104" y="299"/>
                      <a:pt x="100" y="297"/>
                      <a:pt x="98" y="298"/>
                    </a:cubicBezTo>
                    <a:cubicBezTo>
                      <a:pt x="97" y="298"/>
                      <a:pt x="95" y="299"/>
                      <a:pt x="94" y="300"/>
                    </a:cubicBezTo>
                    <a:cubicBezTo>
                      <a:pt x="93" y="301"/>
                      <a:pt x="93" y="302"/>
                      <a:pt x="93" y="303"/>
                    </a:cubicBezTo>
                    <a:cubicBezTo>
                      <a:pt x="92" y="303"/>
                      <a:pt x="88" y="302"/>
                      <a:pt x="88" y="301"/>
                    </a:cubicBezTo>
                    <a:cubicBezTo>
                      <a:pt x="88" y="300"/>
                      <a:pt x="84" y="295"/>
                      <a:pt x="83" y="293"/>
                    </a:cubicBezTo>
                    <a:cubicBezTo>
                      <a:pt x="83" y="292"/>
                      <a:pt x="86" y="290"/>
                      <a:pt x="86" y="288"/>
                    </a:cubicBezTo>
                    <a:cubicBezTo>
                      <a:pt x="87" y="287"/>
                      <a:pt x="88" y="283"/>
                      <a:pt x="88" y="282"/>
                    </a:cubicBezTo>
                    <a:cubicBezTo>
                      <a:pt x="88" y="280"/>
                      <a:pt x="88" y="276"/>
                      <a:pt x="87" y="274"/>
                    </a:cubicBezTo>
                    <a:cubicBezTo>
                      <a:pt x="85" y="273"/>
                      <a:pt x="81" y="273"/>
                      <a:pt x="79" y="272"/>
                    </a:cubicBezTo>
                    <a:cubicBezTo>
                      <a:pt x="77" y="271"/>
                      <a:pt x="73" y="268"/>
                      <a:pt x="71" y="266"/>
                    </a:cubicBezTo>
                    <a:cubicBezTo>
                      <a:pt x="70" y="265"/>
                      <a:pt x="67" y="261"/>
                      <a:pt x="65" y="260"/>
                    </a:cubicBezTo>
                    <a:cubicBezTo>
                      <a:pt x="63" y="259"/>
                      <a:pt x="60" y="260"/>
                      <a:pt x="59" y="260"/>
                    </a:cubicBezTo>
                    <a:cubicBezTo>
                      <a:pt x="57" y="260"/>
                      <a:pt x="54" y="260"/>
                      <a:pt x="53" y="260"/>
                    </a:cubicBezTo>
                    <a:cubicBezTo>
                      <a:pt x="51" y="259"/>
                      <a:pt x="48" y="255"/>
                      <a:pt x="46" y="253"/>
                    </a:cubicBezTo>
                    <a:cubicBezTo>
                      <a:pt x="44" y="252"/>
                      <a:pt x="39" y="252"/>
                      <a:pt x="38" y="250"/>
                    </a:cubicBezTo>
                    <a:cubicBezTo>
                      <a:pt x="36" y="249"/>
                      <a:pt x="35" y="245"/>
                      <a:pt x="33" y="244"/>
                    </a:cubicBezTo>
                    <a:cubicBezTo>
                      <a:pt x="33" y="243"/>
                      <a:pt x="30" y="241"/>
                      <a:pt x="29" y="240"/>
                    </a:cubicBezTo>
                    <a:cubicBezTo>
                      <a:pt x="28" y="239"/>
                      <a:pt x="24" y="238"/>
                      <a:pt x="22" y="237"/>
                    </a:cubicBezTo>
                    <a:cubicBezTo>
                      <a:pt x="21" y="236"/>
                      <a:pt x="19" y="233"/>
                      <a:pt x="19" y="232"/>
                    </a:cubicBezTo>
                    <a:cubicBezTo>
                      <a:pt x="18" y="230"/>
                      <a:pt x="15" y="226"/>
                      <a:pt x="15" y="224"/>
                    </a:cubicBezTo>
                    <a:cubicBezTo>
                      <a:pt x="15" y="222"/>
                      <a:pt x="17" y="217"/>
                      <a:pt x="17" y="215"/>
                    </a:cubicBezTo>
                    <a:cubicBezTo>
                      <a:pt x="17" y="212"/>
                      <a:pt x="16" y="205"/>
                      <a:pt x="15" y="205"/>
                    </a:cubicBezTo>
                    <a:cubicBezTo>
                      <a:pt x="15" y="205"/>
                      <a:pt x="10" y="203"/>
                      <a:pt x="8" y="202"/>
                    </a:cubicBezTo>
                    <a:cubicBezTo>
                      <a:pt x="6" y="201"/>
                      <a:pt x="2" y="200"/>
                      <a:pt x="1" y="198"/>
                    </a:cubicBezTo>
                    <a:cubicBezTo>
                      <a:pt x="0" y="197"/>
                      <a:pt x="1" y="193"/>
                      <a:pt x="1" y="192"/>
                    </a:cubicBezTo>
                    <a:cubicBezTo>
                      <a:pt x="2" y="191"/>
                      <a:pt x="5" y="190"/>
                      <a:pt x="5" y="190"/>
                    </a:cubicBezTo>
                    <a:cubicBezTo>
                      <a:pt x="6" y="189"/>
                      <a:pt x="6" y="187"/>
                      <a:pt x="5" y="186"/>
                    </a:cubicBezTo>
                    <a:cubicBezTo>
                      <a:pt x="5" y="185"/>
                      <a:pt x="3" y="183"/>
                      <a:pt x="3" y="181"/>
                    </a:cubicBezTo>
                    <a:cubicBezTo>
                      <a:pt x="2" y="180"/>
                      <a:pt x="3" y="176"/>
                      <a:pt x="3" y="175"/>
                    </a:cubicBezTo>
                    <a:cubicBezTo>
                      <a:pt x="3" y="173"/>
                      <a:pt x="4" y="168"/>
                      <a:pt x="6" y="166"/>
                    </a:cubicBezTo>
                    <a:cubicBezTo>
                      <a:pt x="7" y="166"/>
                      <a:pt x="10" y="167"/>
                      <a:pt x="11" y="166"/>
                    </a:cubicBezTo>
                    <a:cubicBezTo>
                      <a:pt x="13" y="166"/>
                      <a:pt x="16" y="162"/>
                      <a:pt x="17" y="161"/>
                    </a:cubicBezTo>
                    <a:cubicBezTo>
                      <a:pt x="18" y="158"/>
                      <a:pt x="20" y="150"/>
                      <a:pt x="20" y="150"/>
                    </a:cubicBezTo>
                    <a:cubicBezTo>
                      <a:pt x="20" y="150"/>
                      <a:pt x="20" y="142"/>
                      <a:pt x="18" y="140"/>
                    </a:cubicBezTo>
                    <a:cubicBezTo>
                      <a:pt x="17" y="139"/>
                      <a:pt x="13" y="139"/>
                      <a:pt x="12" y="138"/>
                    </a:cubicBezTo>
                    <a:cubicBezTo>
                      <a:pt x="11" y="137"/>
                      <a:pt x="10" y="134"/>
                      <a:pt x="10" y="132"/>
                    </a:cubicBezTo>
                    <a:cubicBezTo>
                      <a:pt x="9" y="130"/>
                      <a:pt x="11" y="125"/>
                      <a:pt x="11" y="123"/>
                    </a:cubicBezTo>
                    <a:cubicBezTo>
                      <a:pt x="10" y="120"/>
                      <a:pt x="9" y="116"/>
                      <a:pt x="8" y="113"/>
                    </a:cubicBezTo>
                    <a:cubicBezTo>
                      <a:pt x="8" y="111"/>
                      <a:pt x="4" y="108"/>
                      <a:pt x="4" y="106"/>
                    </a:cubicBezTo>
                    <a:cubicBezTo>
                      <a:pt x="5" y="104"/>
                      <a:pt x="8" y="101"/>
                      <a:pt x="9" y="99"/>
                    </a:cubicBezTo>
                    <a:cubicBezTo>
                      <a:pt x="10" y="97"/>
                      <a:pt x="9" y="92"/>
                      <a:pt x="11" y="91"/>
                    </a:cubicBezTo>
                    <a:cubicBezTo>
                      <a:pt x="11" y="90"/>
                      <a:pt x="14" y="88"/>
                      <a:pt x="15" y="87"/>
                    </a:cubicBezTo>
                    <a:cubicBezTo>
                      <a:pt x="17" y="86"/>
                      <a:pt x="20" y="81"/>
                      <a:pt x="20" y="79"/>
                    </a:cubicBezTo>
                    <a:cubicBezTo>
                      <a:pt x="20" y="76"/>
                      <a:pt x="17" y="72"/>
                      <a:pt x="17" y="70"/>
                    </a:cubicBezTo>
                    <a:cubicBezTo>
                      <a:pt x="18" y="67"/>
                      <a:pt x="20" y="62"/>
                      <a:pt x="22" y="61"/>
                    </a:cubicBezTo>
                    <a:cubicBezTo>
                      <a:pt x="23" y="59"/>
                      <a:pt x="26" y="59"/>
                      <a:pt x="27" y="58"/>
                    </a:cubicBezTo>
                    <a:cubicBezTo>
                      <a:pt x="29" y="56"/>
                      <a:pt x="31" y="53"/>
                      <a:pt x="31" y="51"/>
                    </a:cubicBezTo>
                    <a:cubicBezTo>
                      <a:pt x="31" y="48"/>
                      <a:pt x="27" y="41"/>
                      <a:pt x="27" y="41"/>
                    </a:cubicBezTo>
                    <a:cubicBezTo>
                      <a:pt x="27" y="40"/>
                      <a:pt x="28" y="33"/>
                      <a:pt x="27" y="31"/>
                    </a:cubicBezTo>
                    <a:cubicBezTo>
                      <a:pt x="27" y="29"/>
                      <a:pt x="24" y="28"/>
                      <a:pt x="24" y="26"/>
                    </a:cubicBezTo>
                    <a:cubicBezTo>
                      <a:pt x="23" y="24"/>
                      <a:pt x="24" y="18"/>
                      <a:pt x="25" y="15"/>
                    </a:cubicBezTo>
                    <a:cubicBezTo>
                      <a:pt x="26" y="14"/>
                      <a:pt x="31" y="14"/>
                      <a:pt x="32" y="14"/>
                    </a:cubicBezTo>
                    <a:cubicBezTo>
                      <a:pt x="34" y="13"/>
                      <a:pt x="35" y="8"/>
                      <a:pt x="37" y="8"/>
                    </a:cubicBezTo>
                    <a:cubicBezTo>
                      <a:pt x="38" y="7"/>
                      <a:pt x="40" y="9"/>
                      <a:pt x="41" y="9"/>
                    </a:cubicBezTo>
                    <a:cubicBezTo>
                      <a:pt x="41" y="10"/>
                      <a:pt x="42" y="11"/>
                      <a:pt x="43" y="12"/>
                    </a:cubicBezTo>
                    <a:cubicBezTo>
                      <a:pt x="45" y="13"/>
                      <a:pt x="50" y="10"/>
                      <a:pt x="51" y="11"/>
                    </a:cubicBezTo>
                    <a:cubicBezTo>
                      <a:pt x="52" y="12"/>
                      <a:pt x="52" y="15"/>
                      <a:pt x="53" y="16"/>
                    </a:cubicBezTo>
                    <a:cubicBezTo>
                      <a:pt x="54" y="17"/>
                      <a:pt x="59" y="17"/>
                      <a:pt x="61" y="16"/>
                    </a:cubicBezTo>
                    <a:cubicBezTo>
                      <a:pt x="62" y="15"/>
                      <a:pt x="62" y="11"/>
                      <a:pt x="63" y="9"/>
                    </a:cubicBezTo>
                    <a:cubicBezTo>
                      <a:pt x="64" y="9"/>
                      <a:pt x="66" y="8"/>
                      <a:pt x="67" y="8"/>
                    </a:cubicBezTo>
                    <a:cubicBezTo>
                      <a:pt x="68" y="7"/>
                      <a:pt x="69" y="4"/>
                      <a:pt x="70" y="3"/>
                    </a:cubicBezTo>
                    <a:cubicBezTo>
                      <a:pt x="71" y="2"/>
                      <a:pt x="73" y="0"/>
                      <a:pt x="75" y="1"/>
                    </a:cubicBezTo>
                    <a:cubicBezTo>
                      <a:pt x="76" y="2"/>
                      <a:pt x="76" y="3"/>
                      <a:pt x="76" y="3"/>
                    </a:cubicBezTo>
                    <a:cubicBezTo>
                      <a:pt x="76" y="5"/>
                      <a:pt x="75" y="9"/>
                      <a:pt x="75" y="11"/>
                    </a:cubicBezTo>
                    <a:cubicBezTo>
                      <a:pt x="76" y="13"/>
                      <a:pt x="77" y="17"/>
                      <a:pt x="79" y="19"/>
                    </a:cubicBezTo>
                    <a:cubicBezTo>
                      <a:pt x="80" y="20"/>
                      <a:pt x="82" y="21"/>
                      <a:pt x="84" y="21"/>
                    </a:cubicBezTo>
                    <a:cubicBezTo>
                      <a:pt x="86" y="21"/>
                      <a:pt x="90" y="17"/>
                      <a:pt x="92" y="16"/>
                    </a:cubicBezTo>
                    <a:cubicBezTo>
                      <a:pt x="94" y="16"/>
                      <a:pt x="97" y="19"/>
                      <a:pt x="99" y="18"/>
                    </a:cubicBezTo>
                    <a:cubicBezTo>
                      <a:pt x="100" y="18"/>
                      <a:pt x="102" y="16"/>
                      <a:pt x="103" y="15"/>
                    </a:cubicBezTo>
                    <a:cubicBezTo>
                      <a:pt x="106" y="14"/>
                      <a:pt x="110" y="9"/>
                      <a:pt x="113" y="8"/>
                    </a:cubicBezTo>
                    <a:cubicBezTo>
                      <a:pt x="115" y="8"/>
                      <a:pt x="118" y="9"/>
                      <a:pt x="120" y="9"/>
                    </a:cubicBezTo>
                    <a:cubicBezTo>
                      <a:pt x="122" y="9"/>
                      <a:pt x="126" y="9"/>
                      <a:pt x="128" y="9"/>
                    </a:cubicBezTo>
                    <a:cubicBezTo>
                      <a:pt x="130" y="9"/>
                      <a:pt x="133" y="10"/>
                      <a:pt x="135" y="12"/>
                    </a:cubicBezTo>
                    <a:cubicBezTo>
                      <a:pt x="136" y="13"/>
                      <a:pt x="135" y="16"/>
                      <a:pt x="136" y="17"/>
                    </a:cubicBezTo>
                    <a:cubicBezTo>
                      <a:pt x="137" y="19"/>
                      <a:pt x="140" y="21"/>
                      <a:pt x="142" y="21"/>
                    </a:cubicBezTo>
                    <a:cubicBezTo>
                      <a:pt x="144" y="22"/>
                      <a:pt x="149" y="20"/>
                      <a:pt x="151" y="21"/>
                    </a:cubicBezTo>
                    <a:cubicBezTo>
                      <a:pt x="153" y="21"/>
                      <a:pt x="154" y="23"/>
                      <a:pt x="155" y="24"/>
                    </a:cubicBezTo>
                    <a:cubicBezTo>
                      <a:pt x="157" y="25"/>
                      <a:pt x="160" y="27"/>
                      <a:pt x="161" y="29"/>
                    </a:cubicBezTo>
                    <a:cubicBezTo>
                      <a:pt x="161" y="30"/>
                      <a:pt x="161" y="33"/>
                      <a:pt x="162" y="33"/>
                    </a:cubicBezTo>
                    <a:cubicBezTo>
                      <a:pt x="163" y="34"/>
                      <a:pt x="167" y="33"/>
                      <a:pt x="168" y="33"/>
                    </a:cubicBezTo>
                    <a:cubicBezTo>
                      <a:pt x="170" y="32"/>
                      <a:pt x="173" y="30"/>
                      <a:pt x="175" y="29"/>
                    </a:cubicBezTo>
                    <a:cubicBezTo>
                      <a:pt x="176" y="28"/>
                      <a:pt x="180" y="28"/>
                      <a:pt x="181" y="27"/>
                    </a:cubicBezTo>
                    <a:cubicBezTo>
                      <a:pt x="183" y="25"/>
                      <a:pt x="185" y="21"/>
                      <a:pt x="186" y="19"/>
                    </a:cubicBezTo>
                    <a:cubicBezTo>
                      <a:pt x="188" y="18"/>
                      <a:pt x="191" y="16"/>
                      <a:pt x="193" y="15"/>
                    </a:cubicBezTo>
                    <a:cubicBezTo>
                      <a:pt x="195" y="15"/>
                      <a:pt x="201" y="14"/>
                      <a:pt x="203" y="15"/>
                    </a:cubicBezTo>
                    <a:cubicBezTo>
                      <a:pt x="204" y="16"/>
                      <a:pt x="205" y="19"/>
                      <a:pt x="206" y="20"/>
                    </a:cubicBezTo>
                    <a:cubicBezTo>
                      <a:pt x="208" y="22"/>
                      <a:pt x="213" y="25"/>
                      <a:pt x="216" y="25"/>
                    </a:cubicBezTo>
                    <a:cubicBezTo>
                      <a:pt x="217" y="25"/>
                      <a:pt x="220" y="25"/>
                      <a:pt x="221" y="24"/>
                    </a:cubicBezTo>
                    <a:cubicBezTo>
                      <a:pt x="224" y="24"/>
                      <a:pt x="231" y="22"/>
                      <a:pt x="234" y="23"/>
                    </a:cubicBezTo>
                    <a:cubicBezTo>
                      <a:pt x="237" y="23"/>
                      <a:pt x="240" y="27"/>
                      <a:pt x="242" y="28"/>
                    </a:cubicBezTo>
                    <a:cubicBezTo>
                      <a:pt x="244" y="30"/>
                      <a:pt x="248" y="33"/>
                      <a:pt x="249" y="35"/>
                    </a:cubicBezTo>
                    <a:cubicBezTo>
                      <a:pt x="251" y="38"/>
                      <a:pt x="252" y="45"/>
                      <a:pt x="253" y="49"/>
                    </a:cubicBezTo>
                    <a:cubicBezTo>
                      <a:pt x="254" y="50"/>
                      <a:pt x="256" y="54"/>
                      <a:pt x="257" y="55"/>
                    </a:cubicBezTo>
                    <a:cubicBezTo>
                      <a:pt x="258" y="57"/>
                      <a:pt x="259" y="61"/>
                      <a:pt x="260" y="62"/>
                    </a:cubicBezTo>
                    <a:cubicBezTo>
                      <a:pt x="262" y="64"/>
                      <a:pt x="267" y="67"/>
                      <a:pt x="269" y="68"/>
                    </a:cubicBezTo>
                    <a:cubicBezTo>
                      <a:pt x="271" y="71"/>
                      <a:pt x="273" y="76"/>
                      <a:pt x="275" y="79"/>
                    </a:cubicBezTo>
                    <a:cubicBezTo>
                      <a:pt x="276" y="82"/>
                      <a:pt x="277" y="90"/>
                      <a:pt x="280" y="93"/>
                    </a:cubicBezTo>
                    <a:cubicBezTo>
                      <a:pt x="281" y="94"/>
                      <a:pt x="284" y="95"/>
                      <a:pt x="286" y="96"/>
                    </a:cubicBezTo>
                    <a:cubicBezTo>
                      <a:pt x="288" y="96"/>
                      <a:pt x="294" y="98"/>
                      <a:pt x="297" y="97"/>
                    </a:cubicBezTo>
                    <a:cubicBezTo>
                      <a:pt x="298" y="97"/>
                      <a:pt x="301" y="94"/>
                      <a:pt x="301" y="92"/>
                    </a:cubicBezTo>
                    <a:cubicBezTo>
                      <a:pt x="302" y="91"/>
                      <a:pt x="300" y="87"/>
                      <a:pt x="300" y="85"/>
                    </a:cubicBezTo>
                    <a:cubicBezTo>
                      <a:pt x="300" y="83"/>
                      <a:pt x="299" y="78"/>
                      <a:pt x="301" y="76"/>
                    </a:cubicBezTo>
                    <a:cubicBezTo>
                      <a:pt x="303" y="75"/>
                      <a:pt x="308" y="76"/>
                      <a:pt x="311" y="76"/>
                    </a:cubicBezTo>
                    <a:cubicBezTo>
                      <a:pt x="313" y="77"/>
                      <a:pt x="316" y="79"/>
                      <a:pt x="318" y="80"/>
                    </a:cubicBezTo>
                    <a:cubicBezTo>
                      <a:pt x="319" y="81"/>
                      <a:pt x="322" y="82"/>
                      <a:pt x="323" y="83"/>
                    </a:cubicBezTo>
                    <a:cubicBezTo>
                      <a:pt x="325" y="84"/>
                      <a:pt x="327" y="89"/>
                      <a:pt x="327" y="91"/>
                    </a:cubicBezTo>
                    <a:cubicBezTo>
                      <a:pt x="327" y="93"/>
                      <a:pt x="325" y="95"/>
                      <a:pt x="325" y="97"/>
                    </a:cubicBezTo>
                    <a:cubicBezTo>
                      <a:pt x="325" y="98"/>
                      <a:pt x="326" y="102"/>
                      <a:pt x="327" y="103"/>
                    </a:cubicBezTo>
                    <a:cubicBezTo>
                      <a:pt x="329" y="105"/>
                      <a:pt x="335" y="105"/>
                      <a:pt x="336" y="104"/>
                    </a:cubicBezTo>
                    <a:cubicBezTo>
                      <a:pt x="337" y="104"/>
                      <a:pt x="337" y="102"/>
                      <a:pt x="337" y="101"/>
                    </a:cubicBezTo>
                    <a:cubicBezTo>
                      <a:pt x="337" y="100"/>
                      <a:pt x="336" y="97"/>
                      <a:pt x="337" y="96"/>
                    </a:cubicBezTo>
                    <a:cubicBezTo>
                      <a:pt x="338" y="96"/>
                      <a:pt x="340" y="96"/>
                      <a:pt x="340" y="96"/>
                    </a:cubicBezTo>
                    <a:cubicBezTo>
                      <a:pt x="343" y="96"/>
                      <a:pt x="349" y="96"/>
                      <a:pt x="350" y="98"/>
                    </a:cubicBezTo>
                    <a:cubicBezTo>
                      <a:pt x="351" y="99"/>
                      <a:pt x="351" y="102"/>
                      <a:pt x="352" y="102"/>
                    </a:cubicBezTo>
                    <a:cubicBezTo>
                      <a:pt x="353" y="103"/>
                      <a:pt x="357" y="103"/>
                      <a:pt x="359" y="102"/>
                    </a:cubicBezTo>
                    <a:cubicBezTo>
                      <a:pt x="361" y="102"/>
                      <a:pt x="365" y="100"/>
                      <a:pt x="367" y="99"/>
                    </a:cubicBezTo>
                    <a:cubicBezTo>
                      <a:pt x="369" y="99"/>
                      <a:pt x="373" y="99"/>
                      <a:pt x="375" y="99"/>
                    </a:cubicBezTo>
                    <a:cubicBezTo>
                      <a:pt x="376" y="99"/>
                      <a:pt x="379" y="98"/>
                      <a:pt x="379" y="97"/>
                    </a:cubicBezTo>
                    <a:cubicBezTo>
                      <a:pt x="380" y="96"/>
                      <a:pt x="379" y="92"/>
                      <a:pt x="379" y="90"/>
                    </a:cubicBezTo>
                    <a:cubicBezTo>
                      <a:pt x="380" y="88"/>
                      <a:pt x="383" y="87"/>
                      <a:pt x="385" y="86"/>
                    </a:cubicBezTo>
                    <a:cubicBezTo>
                      <a:pt x="386" y="85"/>
                      <a:pt x="389" y="85"/>
                      <a:pt x="391" y="85"/>
                    </a:cubicBezTo>
                    <a:cubicBezTo>
                      <a:pt x="394" y="85"/>
                      <a:pt x="400" y="86"/>
                      <a:pt x="402" y="89"/>
                    </a:cubicBezTo>
                    <a:cubicBezTo>
                      <a:pt x="403" y="90"/>
                      <a:pt x="402" y="94"/>
                      <a:pt x="403" y="96"/>
                    </a:cubicBezTo>
                    <a:cubicBezTo>
                      <a:pt x="404" y="99"/>
                      <a:pt x="408" y="102"/>
                      <a:pt x="409" y="105"/>
                    </a:cubicBezTo>
                    <a:cubicBezTo>
                      <a:pt x="410" y="106"/>
                      <a:pt x="411" y="110"/>
                      <a:pt x="413" y="111"/>
                    </a:cubicBezTo>
                    <a:cubicBezTo>
                      <a:pt x="415" y="112"/>
                      <a:pt x="420" y="110"/>
                      <a:pt x="422" y="110"/>
                    </a:cubicBezTo>
                    <a:cubicBezTo>
                      <a:pt x="425" y="110"/>
                      <a:pt x="432" y="115"/>
                      <a:pt x="432" y="115"/>
                    </a:cubicBezTo>
                    <a:cubicBezTo>
                      <a:pt x="432" y="115"/>
                      <a:pt x="430" y="121"/>
                      <a:pt x="429" y="123"/>
                    </a:cubicBezTo>
                    <a:cubicBezTo>
                      <a:pt x="428" y="124"/>
                      <a:pt x="426" y="125"/>
                      <a:pt x="425" y="126"/>
                    </a:cubicBezTo>
                    <a:cubicBezTo>
                      <a:pt x="424" y="127"/>
                      <a:pt x="423" y="130"/>
                      <a:pt x="422" y="131"/>
                    </a:cubicBezTo>
                    <a:cubicBezTo>
                      <a:pt x="422" y="133"/>
                      <a:pt x="424" y="137"/>
                      <a:pt x="424" y="139"/>
                    </a:cubicBezTo>
                    <a:cubicBezTo>
                      <a:pt x="424" y="140"/>
                      <a:pt x="421" y="143"/>
                      <a:pt x="419" y="144"/>
                    </a:cubicBezTo>
                    <a:cubicBezTo>
                      <a:pt x="417" y="145"/>
                      <a:pt x="413" y="145"/>
                      <a:pt x="411" y="145"/>
                    </a:cubicBezTo>
                    <a:cubicBezTo>
                      <a:pt x="409" y="144"/>
                      <a:pt x="406" y="142"/>
                      <a:pt x="404" y="142"/>
                    </a:cubicBezTo>
                    <a:cubicBezTo>
                      <a:pt x="403" y="141"/>
                      <a:pt x="399" y="141"/>
                      <a:pt x="397" y="142"/>
                    </a:cubicBezTo>
                    <a:cubicBezTo>
                      <a:pt x="396" y="142"/>
                      <a:pt x="394" y="144"/>
                      <a:pt x="393" y="145"/>
                    </a:cubicBezTo>
                    <a:cubicBezTo>
                      <a:pt x="391" y="146"/>
                      <a:pt x="385" y="145"/>
                      <a:pt x="383" y="145"/>
                    </a:cubicBezTo>
                    <a:cubicBezTo>
                      <a:pt x="381" y="144"/>
                      <a:pt x="379" y="141"/>
                      <a:pt x="377" y="141"/>
                    </a:cubicBezTo>
                    <a:cubicBezTo>
                      <a:pt x="375" y="140"/>
                      <a:pt x="372" y="142"/>
                      <a:pt x="370" y="141"/>
                    </a:cubicBezTo>
                    <a:cubicBezTo>
                      <a:pt x="368" y="140"/>
                      <a:pt x="368" y="136"/>
                      <a:pt x="366" y="135"/>
                    </a:cubicBezTo>
                    <a:cubicBezTo>
                      <a:pt x="365" y="134"/>
                      <a:pt x="362" y="133"/>
                      <a:pt x="361" y="133"/>
                    </a:cubicBezTo>
                    <a:cubicBezTo>
                      <a:pt x="360" y="132"/>
                      <a:pt x="356" y="133"/>
                      <a:pt x="355" y="132"/>
                    </a:cubicBezTo>
                    <a:cubicBezTo>
                      <a:pt x="353" y="132"/>
                      <a:pt x="350" y="133"/>
                      <a:pt x="349" y="132"/>
                    </a:cubicBezTo>
                    <a:cubicBezTo>
                      <a:pt x="348" y="130"/>
                      <a:pt x="349" y="127"/>
                      <a:pt x="349" y="125"/>
                    </a:cubicBezTo>
                    <a:cubicBezTo>
                      <a:pt x="349" y="124"/>
                      <a:pt x="350" y="121"/>
                      <a:pt x="349" y="120"/>
                    </a:cubicBezTo>
                    <a:cubicBezTo>
                      <a:pt x="348" y="119"/>
                      <a:pt x="346" y="117"/>
                      <a:pt x="345" y="117"/>
                    </a:cubicBezTo>
                    <a:cubicBezTo>
                      <a:pt x="343" y="117"/>
                      <a:pt x="340" y="120"/>
                      <a:pt x="339" y="121"/>
                    </a:cubicBezTo>
                    <a:cubicBezTo>
                      <a:pt x="338" y="123"/>
                      <a:pt x="340" y="127"/>
                      <a:pt x="339" y="129"/>
                    </a:cubicBezTo>
                    <a:cubicBezTo>
                      <a:pt x="339" y="130"/>
                      <a:pt x="336" y="131"/>
                      <a:pt x="336" y="132"/>
                    </a:cubicBezTo>
                    <a:cubicBezTo>
                      <a:pt x="335" y="134"/>
                      <a:pt x="336" y="138"/>
                      <a:pt x="335" y="139"/>
                    </a:cubicBezTo>
                    <a:cubicBezTo>
                      <a:pt x="334" y="141"/>
                      <a:pt x="330" y="142"/>
                      <a:pt x="329" y="143"/>
                    </a:cubicBezTo>
                    <a:cubicBezTo>
                      <a:pt x="328" y="146"/>
                      <a:pt x="329" y="152"/>
                      <a:pt x="329" y="155"/>
                    </a:cubicBezTo>
                    <a:cubicBezTo>
                      <a:pt x="329" y="157"/>
                      <a:pt x="330" y="161"/>
                      <a:pt x="332" y="163"/>
                    </a:cubicBezTo>
                    <a:cubicBezTo>
                      <a:pt x="333" y="163"/>
                      <a:pt x="336" y="162"/>
                      <a:pt x="338" y="163"/>
                    </a:cubicBezTo>
                    <a:cubicBezTo>
                      <a:pt x="340" y="163"/>
                      <a:pt x="346" y="167"/>
                      <a:pt x="346" y="169"/>
                    </a:cubicBezTo>
                    <a:cubicBezTo>
                      <a:pt x="347" y="171"/>
                      <a:pt x="342" y="174"/>
                      <a:pt x="342" y="175"/>
                    </a:cubicBezTo>
                    <a:cubicBezTo>
                      <a:pt x="342" y="176"/>
                      <a:pt x="345" y="177"/>
                      <a:pt x="346" y="178"/>
                    </a:cubicBezTo>
                    <a:cubicBezTo>
                      <a:pt x="347" y="179"/>
                      <a:pt x="351" y="182"/>
                      <a:pt x="354" y="182"/>
                    </a:cubicBezTo>
                    <a:cubicBezTo>
                      <a:pt x="355" y="183"/>
                      <a:pt x="358" y="183"/>
                      <a:pt x="360" y="182"/>
                    </a:cubicBezTo>
                    <a:cubicBezTo>
                      <a:pt x="361" y="181"/>
                      <a:pt x="361" y="177"/>
                      <a:pt x="362" y="175"/>
                    </a:cubicBezTo>
                    <a:cubicBezTo>
                      <a:pt x="363" y="174"/>
                      <a:pt x="363" y="172"/>
                      <a:pt x="364" y="172"/>
                    </a:cubicBezTo>
                    <a:cubicBezTo>
                      <a:pt x="366" y="172"/>
                      <a:pt x="369" y="173"/>
                      <a:pt x="370" y="174"/>
                    </a:cubicBezTo>
                    <a:cubicBezTo>
                      <a:pt x="371" y="175"/>
                      <a:pt x="374" y="179"/>
                      <a:pt x="374" y="181"/>
                    </a:cubicBezTo>
                    <a:cubicBezTo>
                      <a:pt x="374" y="183"/>
                      <a:pt x="372" y="187"/>
                      <a:pt x="372" y="189"/>
                    </a:cubicBezTo>
                    <a:cubicBezTo>
                      <a:pt x="371" y="191"/>
                      <a:pt x="371" y="196"/>
                      <a:pt x="372" y="198"/>
                    </a:cubicBezTo>
                    <a:cubicBezTo>
                      <a:pt x="372" y="200"/>
                      <a:pt x="376" y="202"/>
                      <a:pt x="377" y="204"/>
                    </a:cubicBezTo>
                    <a:cubicBezTo>
                      <a:pt x="378" y="206"/>
                      <a:pt x="377" y="209"/>
                      <a:pt x="377" y="210"/>
                    </a:cubicBezTo>
                    <a:cubicBezTo>
                      <a:pt x="377" y="213"/>
                      <a:pt x="376" y="217"/>
                      <a:pt x="377" y="219"/>
                    </a:cubicBezTo>
                    <a:cubicBezTo>
                      <a:pt x="377" y="220"/>
                      <a:pt x="378" y="222"/>
                      <a:pt x="379" y="222"/>
                    </a:cubicBezTo>
                    <a:cubicBezTo>
                      <a:pt x="379" y="225"/>
                      <a:pt x="378" y="229"/>
                      <a:pt x="377" y="231"/>
                    </a:cubicBezTo>
                    <a:cubicBezTo>
                      <a:pt x="376" y="232"/>
                      <a:pt x="373" y="234"/>
                      <a:pt x="371" y="235"/>
                    </a:cubicBezTo>
                    <a:cubicBezTo>
                      <a:pt x="370" y="235"/>
                      <a:pt x="369" y="234"/>
                      <a:pt x="368" y="235"/>
                    </a:cubicBezTo>
                    <a:cubicBezTo>
                      <a:pt x="366" y="236"/>
                      <a:pt x="366" y="242"/>
                      <a:pt x="365" y="244"/>
                    </a:cubicBezTo>
                    <a:cubicBezTo>
                      <a:pt x="364" y="245"/>
                      <a:pt x="361" y="247"/>
                      <a:pt x="359" y="248"/>
                    </a:cubicBezTo>
                    <a:cubicBezTo>
                      <a:pt x="358" y="249"/>
                      <a:pt x="356" y="252"/>
                      <a:pt x="355" y="254"/>
                    </a:cubicBezTo>
                    <a:cubicBezTo>
                      <a:pt x="355" y="255"/>
                      <a:pt x="355" y="259"/>
                      <a:pt x="354" y="260"/>
                    </a:cubicBezTo>
                    <a:cubicBezTo>
                      <a:pt x="353" y="261"/>
                      <a:pt x="351" y="261"/>
                      <a:pt x="350" y="261"/>
                    </a:cubicBezTo>
                    <a:cubicBezTo>
                      <a:pt x="349" y="263"/>
                      <a:pt x="350" y="268"/>
                      <a:pt x="350" y="271"/>
                    </a:cubicBezTo>
                    <a:cubicBezTo>
                      <a:pt x="350" y="273"/>
                      <a:pt x="350" y="278"/>
                      <a:pt x="350" y="280"/>
                    </a:cubicBezTo>
                    <a:cubicBezTo>
                      <a:pt x="350" y="282"/>
                      <a:pt x="351" y="287"/>
                      <a:pt x="352" y="288"/>
                    </a:cubicBezTo>
                    <a:cubicBezTo>
                      <a:pt x="353" y="290"/>
                      <a:pt x="357" y="291"/>
                      <a:pt x="358" y="291"/>
                    </a:cubicBezTo>
                    <a:cubicBezTo>
                      <a:pt x="360" y="292"/>
                      <a:pt x="363" y="291"/>
                      <a:pt x="365" y="291"/>
                    </a:cubicBezTo>
                    <a:cubicBezTo>
                      <a:pt x="366" y="292"/>
                      <a:pt x="367" y="295"/>
                      <a:pt x="368" y="296"/>
                    </a:cubicBezTo>
                    <a:cubicBezTo>
                      <a:pt x="368" y="298"/>
                      <a:pt x="368" y="302"/>
                      <a:pt x="368" y="304"/>
                    </a:cubicBezTo>
                    <a:cubicBezTo>
                      <a:pt x="367" y="306"/>
                      <a:pt x="366" y="308"/>
                      <a:pt x="365" y="310"/>
                    </a:cubicBezTo>
                    <a:cubicBezTo>
                      <a:pt x="364" y="311"/>
                      <a:pt x="362" y="312"/>
                      <a:pt x="362" y="313"/>
                    </a:cubicBezTo>
                    <a:cubicBezTo>
                      <a:pt x="361" y="316"/>
                      <a:pt x="360" y="321"/>
                      <a:pt x="358" y="323"/>
                    </a:cubicBezTo>
                    <a:cubicBezTo>
                      <a:pt x="357" y="325"/>
                      <a:pt x="355" y="326"/>
                      <a:pt x="354" y="328"/>
                    </a:cubicBezTo>
                    <a:cubicBezTo>
                      <a:pt x="353" y="329"/>
                      <a:pt x="351" y="333"/>
                      <a:pt x="351" y="336"/>
                    </a:cubicBezTo>
                    <a:cubicBezTo>
                      <a:pt x="351" y="338"/>
                      <a:pt x="354" y="342"/>
                      <a:pt x="354" y="344"/>
                    </a:cubicBezTo>
                    <a:cubicBezTo>
                      <a:pt x="354" y="345"/>
                      <a:pt x="353" y="348"/>
                      <a:pt x="353" y="349"/>
                    </a:cubicBezTo>
                    <a:cubicBezTo>
                      <a:pt x="352" y="350"/>
                      <a:pt x="349" y="351"/>
                      <a:pt x="348" y="352"/>
                    </a:cubicBezTo>
                    <a:cubicBezTo>
                      <a:pt x="347" y="354"/>
                      <a:pt x="347" y="358"/>
                      <a:pt x="346" y="359"/>
                    </a:cubicBezTo>
                    <a:cubicBezTo>
                      <a:pt x="346" y="361"/>
                      <a:pt x="344" y="365"/>
                      <a:pt x="343" y="367"/>
                    </a:cubicBezTo>
                    <a:cubicBezTo>
                      <a:pt x="342" y="369"/>
                      <a:pt x="340" y="374"/>
                      <a:pt x="339" y="376"/>
                    </a:cubicBezTo>
                    <a:cubicBezTo>
                      <a:pt x="338" y="377"/>
                      <a:pt x="335" y="379"/>
                      <a:pt x="334" y="380"/>
                    </a:cubicBezTo>
                    <a:cubicBezTo>
                      <a:pt x="333" y="382"/>
                      <a:pt x="334" y="386"/>
                      <a:pt x="334" y="388"/>
                    </a:cubicBezTo>
                    <a:cubicBezTo>
                      <a:pt x="334" y="390"/>
                      <a:pt x="333" y="393"/>
                      <a:pt x="332" y="394"/>
                    </a:cubicBezTo>
                    <a:cubicBezTo>
                      <a:pt x="332" y="395"/>
                      <a:pt x="331" y="396"/>
                      <a:pt x="330" y="396"/>
                    </a:cubicBezTo>
                    <a:cubicBezTo>
                      <a:pt x="329" y="398"/>
                      <a:pt x="327" y="401"/>
                      <a:pt x="328" y="402"/>
                    </a:cubicBezTo>
                    <a:cubicBezTo>
                      <a:pt x="328" y="404"/>
                      <a:pt x="331" y="407"/>
                      <a:pt x="331" y="409"/>
                    </a:cubicBezTo>
                    <a:cubicBezTo>
                      <a:pt x="332" y="409"/>
                      <a:pt x="332" y="412"/>
                      <a:pt x="331" y="413"/>
                    </a:cubicBezTo>
                    <a:cubicBezTo>
                      <a:pt x="330" y="414"/>
                      <a:pt x="326" y="414"/>
                      <a:pt x="325" y="415"/>
                    </a:cubicBezTo>
                    <a:cubicBezTo>
                      <a:pt x="324" y="416"/>
                      <a:pt x="324" y="419"/>
                      <a:pt x="324" y="419"/>
                    </a:cubicBezTo>
                    <a:cubicBezTo>
                      <a:pt x="324" y="419"/>
                      <a:pt x="322" y="419"/>
                      <a:pt x="321" y="418"/>
                    </a:cubicBezTo>
                    <a:cubicBezTo>
                      <a:pt x="320" y="416"/>
                      <a:pt x="314" y="412"/>
                      <a:pt x="312" y="410"/>
                    </a:cubicBezTo>
                    <a:cubicBezTo>
                      <a:pt x="309" y="409"/>
                      <a:pt x="303" y="409"/>
                      <a:pt x="301" y="407"/>
                    </a:cubicBezTo>
                    <a:cubicBezTo>
                      <a:pt x="300" y="406"/>
                      <a:pt x="298" y="404"/>
                      <a:pt x="297" y="404"/>
                    </a:cubicBezTo>
                    <a:cubicBezTo>
                      <a:pt x="296" y="402"/>
                      <a:pt x="294" y="398"/>
                      <a:pt x="292" y="397"/>
                    </a:cubicBezTo>
                    <a:cubicBezTo>
                      <a:pt x="290" y="395"/>
                      <a:pt x="286" y="391"/>
                      <a:pt x="284" y="391"/>
                    </a:cubicBezTo>
                    <a:cubicBezTo>
                      <a:pt x="283" y="390"/>
                      <a:pt x="280" y="390"/>
                      <a:pt x="279" y="391"/>
                    </a:cubicBezTo>
                    <a:cubicBezTo>
                      <a:pt x="277" y="392"/>
                      <a:pt x="276" y="396"/>
                      <a:pt x="274" y="397"/>
                    </a:cubicBezTo>
                    <a:cubicBezTo>
                      <a:pt x="273" y="398"/>
                      <a:pt x="270" y="398"/>
                      <a:pt x="269" y="399"/>
                    </a:cubicBezTo>
                    <a:cubicBezTo>
                      <a:pt x="267" y="399"/>
                      <a:pt x="262" y="399"/>
                      <a:pt x="260" y="398"/>
                    </a:cubicBezTo>
                    <a:cubicBezTo>
                      <a:pt x="258" y="397"/>
                      <a:pt x="254" y="392"/>
                      <a:pt x="252" y="391"/>
                    </a:cubicBezTo>
                    <a:cubicBezTo>
                      <a:pt x="251" y="390"/>
                      <a:pt x="249" y="388"/>
                      <a:pt x="247" y="388"/>
                    </a:cubicBezTo>
                    <a:cubicBezTo>
                      <a:pt x="244" y="387"/>
                      <a:pt x="238" y="388"/>
                      <a:pt x="236" y="389"/>
                    </a:cubicBezTo>
                    <a:cubicBezTo>
                      <a:pt x="234" y="390"/>
                      <a:pt x="231" y="392"/>
                      <a:pt x="230" y="393"/>
                    </a:cubicBezTo>
                    <a:cubicBezTo>
                      <a:pt x="228" y="393"/>
                      <a:pt x="225" y="395"/>
                      <a:pt x="224" y="395"/>
                    </a:cubicBezTo>
                    <a:cubicBezTo>
                      <a:pt x="221" y="396"/>
                      <a:pt x="213" y="396"/>
                      <a:pt x="213" y="395"/>
                    </a:cubicBezTo>
                    <a:cubicBezTo>
                      <a:pt x="213" y="394"/>
                      <a:pt x="211" y="390"/>
                      <a:pt x="211" y="388"/>
                    </a:cubicBezTo>
                    <a:cubicBezTo>
                      <a:pt x="210" y="386"/>
                      <a:pt x="211" y="381"/>
                      <a:pt x="209" y="380"/>
                    </a:cubicBezTo>
                    <a:cubicBezTo>
                      <a:pt x="207" y="377"/>
                      <a:pt x="201" y="376"/>
                      <a:pt x="198" y="375"/>
                    </a:cubicBezTo>
                    <a:cubicBezTo>
                      <a:pt x="198" y="375"/>
                      <a:pt x="196" y="375"/>
                      <a:pt x="195" y="375"/>
                    </a:cubicBezTo>
                    <a:cubicBezTo>
                      <a:pt x="193" y="376"/>
                      <a:pt x="193" y="382"/>
                      <a:pt x="191" y="383"/>
                    </a:cubicBezTo>
                    <a:cubicBezTo>
                      <a:pt x="190" y="384"/>
                      <a:pt x="188" y="385"/>
                      <a:pt x="186" y="385"/>
                    </a:cubicBezTo>
                    <a:cubicBezTo>
                      <a:pt x="185" y="386"/>
                      <a:pt x="183" y="389"/>
                      <a:pt x="182" y="389"/>
                    </a:cubicBezTo>
                    <a:cubicBezTo>
                      <a:pt x="180" y="390"/>
                      <a:pt x="177" y="388"/>
                      <a:pt x="176" y="389"/>
                    </a:cubicBezTo>
                    <a:cubicBezTo>
                      <a:pt x="174" y="390"/>
                      <a:pt x="174" y="393"/>
                      <a:pt x="173" y="393"/>
                    </a:cubicBezTo>
                    <a:cubicBezTo>
                      <a:pt x="172" y="394"/>
                      <a:pt x="170" y="394"/>
                      <a:pt x="169" y="395"/>
                    </a:cubicBezTo>
                    <a:cubicBezTo>
                      <a:pt x="168" y="395"/>
                      <a:pt x="167" y="395"/>
                      <a:pt x="166" y="39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3" name="Freeform 8"/>
              <p:cNvSpPr>
                <a:spLocks/>
              </p:cNvSpPr>
              <p:nvPr/>
            </p:nvSpPr>
            <p:spPr bwMode="auto">
              <a:xfrm>
                <a:off x="2490788" y="2008188"/>
                <a:ext cx="728663" cy="881063"/>
              </a:xfrm>
              <a:custGeom>
                <a:avLst/>
                <a:gdLst/>
                <a:ahLst/>
                <a:cxnLst>
                  <a:cxn ang="0">
                    <a:pos x="30" y="33"/>
                  </a:cxn>
                  <a:cxn ang="0">
                    <a:pos x="43" y="0"/>
                  </a:cxn>
                  <a:cxn ang="0">
                    <a:pos x="83" y="1"/>
                  </a:cxn>
                  <a:cxn ang="0">
                    <a:pos x="111" y="16"/>
                  </a:cxn>
                  <a:cxn ang="0">
                    <a:pos x="132" y="54"/>
                  </a:cxn>
                  <a:cxn ang="0">
                    <a:pos x="163" y="92"/>
                  </a:cxn>
                  <a:cxn ang="0">
                    <a:pos x="201" y="103"/>
                  </a:cxn>
                  <a:cxn ang="0">
                    <a:pos x="232" y="105"/>
                  </a:cxn>
                  <a:cxn ang="0">
                    <a:pos x="263" y="97"/>
                  </a:cxn>
                  <a:cxn ang="0">
                    <a:pos x="289" y="83"/>
                  </a:cxn>
                  <a:cxn ang="0">
                    <a:pos x="320" y="109"/>
                  </a:cxn>
                  <a:cxn ang="0">
                    <a:pos x="333" y="115"/>
                  </a:cxn>
                  <a:cxn ang="0">
                    <a:pos x="341" y="147"/>
                  </a:cxn>
                  <a:cxn ang="0">
                    <a:pos x="353" y="155"/>
                  </a:cxn>
                  <a:cxn ang="0">
                    <a:pos x="374" y="164"/>
                  </a:cxn>
                  <a:cxn ang="0">
                    <a:pos x="398" y="180"/>
                  </a:cxn>
                  <a:cxn ang="0">
                    <a:pos x="416" y="182"/>
                  </a:cxn>
                  <a:cxn ang="0">
                    <a:pos x="428" y="186"/>
                  </a:cxn>
                  <a:cxn ang="0">
                    <a:pos x="420" y="223"/>
                  </a:cxn>
                  <a:cxn ang="0">
                    <a:pos x="434" y="256"/>
                  </a:cxn>
                  <a:cxn ang="0">
                    <a:pos x="414" y="302"/>
                  </a:cxn>
                  <a:cxn ang="0">
                    <a:pos x="401" y="322"/>
                  </a:cxn>
                  <a:cxn ang="0">
                    <a:pos x="410" y="346"/>
                  </a:cxn>
                  <a:cxn ang="0">
                    <a:pos x="413" y="364"/>
                  </a:cxn>
                  <a:cxn ang="0">
                    <a:pos x="421" y="399"/>
                  </a:cxn>
                  <a:cxn ang="0">
                    <a:pos x="417" y="433"/>
                  </a:cxn>
                  <a:cxn ang="0">
                    <a:pos x="408" y="448"/>
                  </a:cxn>
                  <a:cxn ang="0">
                    <a:pos x="383" y="439"/>
                  </a:cxn>
                  <a:cxn ang="0">
                    <a:pos x="352" y="438"/>
                  </a:cxn>
                  <a:cxn ang="0">
                    <a:pos x="335" y="476"/>
                  </a:cxn>
                  <a:cxn ang="0">
                    <a:pos x="324" y="519"/>
                  </a:cxn>
                  <a:cxn ang="0">
                    <a:pos x="306" y="499"/>
                  </a:cxn>
                  <a:cxn ang="0">
                    <a:pos x="287" y="497"/>
                  </a:cxn>
                  <a:cxn ang="0">
                    <a:pos x="267" y="496"/>
                  </a:cxn>
                  <a:cxn ang="0">
                    <a:pos x="255" y="517"/>
                  </a:cxn>
                  <a:cxn ang="0">
                    <a:pos x="217" y="522"/>
                  </a:cxn>
                  <a:cxn ang="0">
                    <a:pos x="192" y="525"/>
                  </a:cxn>
                  <a:cxn ang="0">
                    <a:pos x="174" y="505"/>
                  </a:cxn>
                  <a:cxn ang="0">
                    <a:pos x="190" y="478"/>
                  </a:cxn>
                  <a:cxn ang="0">
                    <a:pos x="157" y="440"/>
                  </a:cxn>
                  <a:cxn ang="0">
                    <a:pos x="139" y="406"/>
                  </a:cxn>
                  <a:cxn ang="0">
                    <a:pos x="122" y="403"/>
                  </a:cxn>
                  <a:cxn ang="0">
                    <a:pos x="103" y="403"/>
                  </a:cxn>
                  <a:cxn ang="0">
                    <a:pos x="71" y="398"/>
                  </a:cxn>
                  <a:cxn ang="0">
                    <a:pos x="44" y="391"/>
                  </a:cxn>
                  <a:cxn ang="0">
                    <a:pos x="36" y="368"/>
                  </a:cxn>
                  <a:cxn ang="0">
                    <a:pos x="42" y="323"/>
                  </a:cxn>
                  <a:cxn ang="0">
                    <a:pos x="30" y="283"/>
                  </a:cxn>
                  <a:cxn ang="0">
                    <a:pos x="8" y="248"/>
                  </a:cxn>
                  <a:cxn ang="0">
                    <a:pos x="12" y="216"/>
                  </a:cxn>
                  <a:cxn ang="0">
                    <a:pos x="19" y="192"/>
                  </a:cxn>
                  <a:cxn ang="0">
                    <a:pos x="4" y="161"/>
                  </a:cxn>
                  <a:cxn ang="0">
                    <a:pos x="20" y="145"/>
                  </a:cxn>
                  <a:cxn ang="0">
                    <a:pos x="26" y="120"/>
                  </a:cxn>
                  <a:cxn ang="0">
                    <a:pos x="44" y="91"/>
                  </a:cxn>
                  <a:cxn ang="0">
                    <a:pos x="30" y="59"/>
                  </a:cxn>
                </a:cxnLst>
                <a:rect l="0" t="0" r="r" b="b"/>
                <a:pathLst>
                  <a:path w="435" h="526">
                    <a:moveTo>
                      <a:pt x="16" y="51"/>
                    </a:moveTo>
                    <a:cubicBezTo>
                      <a:pt x="15" y="50"/>
                      <a:pt x="15" y="50"/>
                      <a:pt x="15" y="49"/>
                    </a:cubicBezTo>
                    <a:cubicBezTo>
                      <a:pt x="16" y="47"/>
                      <a:pt x="17" y="42"/>
                      <a:pt x="18" y="41"/>
                    </a:cubicBezTo>
                    <a:cubicBezTo>
                      <a:pt x="20" y="39"/>
                      <a:pt x="24" y="39"/>
                      <a:pt x="25" y="38"/>
                    </a:cubicBezTo>
                    <a:cubicBezTo>
                      <a:pt x="27" y="37"/>
                      <a:pt x="29" y="34"/>
                      <a:pt x="30" y="33"/>
                    </a:cubicBezTo>
                    <a:cubicBezTo>
                      <a:pt x="30" y="31"/>
                      <a:pt x="30" y="28"/>
                      <a:pt x="30" y="27"/>
                    </a:cubicBezTo>
                    <a:cubicBezTo>
                      <a:pt x="30" y="25"/>
                      <a:pt x="29" y="20"/>
                      <a:pt x="28" y="18"/>
                    </a:cubicBezTo>
                    <a:cubicBezTo>
                      <a:pt x="28" y="16"/>
                      <a:pt x="26" y="12"/>
                      <a:pt x="27" y="11"/>
                    </a:cubicBezTo>
                    <a:cubicBezTo>
                      <a:pt x="28" y="8"/>
                      <a:pt x="31" y="5"/>
                      <a:pt x="33" y="4"/>
                    </a:cubicBezTo>
                    <a:cubicBezTo>
                      <a:pt x="35" y="2"/>
                      <a:pt x="40" y="0"/>
                      <a:pt x="43" y="0"/>
                    </a:cubicBezTo>
                    <a:cubicBezTo>
                      <a:pt x="44" y="0"/>
                      <a:pt x="47" y="1"/>
                      <a:pt x="49" y="2"/>
                    </a:cubicBezTo>
                    <a:cubicBezTo>
                      <a:pt x="51" y="2"/>
                      <a:pt x="57" y="5"/>
                      <a:pt x="57" y="5"/>
                    </a:cubicBezTo>
                    <a:cubicBezTo>
                      <a:pt x="58" y="5"/>
                      <a:pt x="68" y="0"/>
                      <a:pt x="72" y="0"/>
                    </a:cubicBezTo>
                    <a:cubicBezTo>
                      <a:pt x="73" y="0"/>
                      <a:pt x="76" y="0"/>
                      <a:pt x="77" y="0"/>
                    </a:cubicBezTo>
                    <a:cubicBezTo>
                      <a:pt x="79" y="0"/>
                      <a:pt x="82" y="1"/>
                      <a:pt x="83" y="1"/>
                    </a:cubicBezTo>
                    <a:cubicBezTo>
                      <a:pt x="83" y="1"/>
                      <a:pt x="84" y="0"/>
                      <a:pt x="84" y="0"/>
                    </a:cubicBezTo>
                    <a:cubicBezTo>
                      <a:pt x="87" y="1"/>
                      <a:pt x="90" y="2"/>
                      <a:pt x="92" y="2"/>
                    </a:cubicBezTo>
                    <a:cubicBezTo>
                      <a:pt x="94" y="3"/>
                      <a:pt x="98" y="2"/>
                      <a:pt x="99" y="2"/>
                    </a:cubicBezTo>
                    <a:cubicBezTo>
                      <a:pt x="101" y="3"/>
                      <a:pt x="104" y="7"/>
                      <a:pt x="105" y="9"/>
                    </a:cubicBezTo>
                    <a:cubicBezTo>
                      <a:pt x="107" y="10"/>
                      <a:pt x="110" y="14"/>
                      <a:pt x="111" y="16"/>
                    </a:cubicBezTo>
                    <a:cubicBezTo>
                      <a:pt x="114" y="18"/>
                      <a:pt x="120" y="20"/>
                      <a:pt x="122" y="22"/>
                    </a:cubicBezTo>
                    <a:cubicBezTo>
                      <a:pt x="124" y="25"/>
                      <a:pt x="125" y="31"/>
                      <a:pt x="125" y="34"/>
                    </a:cubicBezTo>
                    <a:cubicBezTo>
                      <a:pt x="125" y="36"/>
                      <a:pt x="122" y="40"/>
                      <a:pt x="122" y="42"/>
                    </a:cubicBezTo>
                    <a:cubicBezTo>
                      <a:pt x="122" y="45"/>
                      <a:pt x="124" y="49"/>
                      <a:pt x="126" y="51"/>
                    </a:cubicBezTo>
                    <a:cubicBezTo>
                      <a:pt x="127" y="52"/>
                      <a:pt x="130" y="54"/>
                      <a:pt x="132" y="54"/>
                    </a:cubicBezTo>
                    <a:cubicBezTo>
                      <a:pt x="135" y="55"/>
                      <a:pt x="141" y="52"/>
                      <a:pt x="144" y="54"/>
                    </a:cubicBezTo>
                    <a:cubicBezTo>
                      <a:pt x="146" y="55"/>
                      <a:pt x="148" y="60"/>
                      <a:pt x="149" y="63"/>
                    </a:cubicBezTo>
                    <a:cubicBezTo>
                      <a:pt x="151" y="65"/>
                      <a:pt x="152" y="71"/>
                      <a:pt x="153" y="74"/>
                    </a:cubicBezTo>
                    <a:cubicBezTo>
                      <a:pt x="155" y="77"/>
                      <a:pt x="161" y="81"/>
                      <a:pt x="163" y="84"/>
                    </a:cubicBezTo>
                    <a:cubicBezTo>
                      <a:pt x="163" y="86"/>
                      <a:pt x="162" y="91"/>
                      <a:pt x="163" y="92"/>
                    </a:cubicBezTo>
                    <a:cubicBezTo>
                      <a:pt x="163" y="94"/>
                      <a:pt x="168" y="95"/>
                      <a:pt x="168" y="96"/>
                    </a:cubicBezTo>
                    <a:cubicBezTo>
                      <a:pt x="169" y="96"/>
                      <a:pt x="170" y="104"/>
                      <a:pt x="170" y="105"/>
                    </a:cubicBezTo>
                    <a:cubicBezTo>
                      <a:pt x="170" y="106"/>
                      <a:pt x="177" y="109"/>
                      <a:pt x="180" y="109"/>
                    </a:cubicBezTo>
                    <a:cubicBezTo>
                      <a:pt x="184" y="109"/>
                      <a:pt x="191" y="106"/>
                      <a:pt x="195" y="105"/>
                    </a:cubicBezTo>
                    <a:cubicBezTo>
                      <a:pt x="197" y="105"/>
                      <a:pt x="199" y="103"/>
                      <a:pt x="201" y="103"/>
                    </a:cubicBezTo>
                    <a:cubicBezTo>
                      <a:pt x="203" y="103"/>
                      <a:pt x="208" y="103"/>
                      <a:pt x="210" y="103"/>
                    </a:cubicBezTo>
                    <a:cubicBezTo>
                      <a:pt x="212" y="103"/>
                      <a:pt x="216" y="104"/>
                      <a:pt x="217" y="103"/>
                    </a:cubicBezTo>
                    <a:cubicBezTo>
                      <a:pt x="218" y="102"/>
                      <a:pt x="216" y="100"/>
                      <a:pt x="217" y="99"/>
                    </a:cubicBezTo>
                    <a:cubicBezTo>
                      <a:pt x="219" y="98"/>
                      <a:pt x="223" y="99"/>
                      <a:pt x="224" y="99"/>
                    </a:cubicBezTo>
                    <a:cubicBezTo>
                      <a:pt x="227" y="100"/>
                      <a:pt x="230" y="104"/>
                      <a:pt x="232" y="105"/>
                    </a:cubicBezTo>
                    <a:cubicBezTo>
                      <a:pt x="235" y="105"/>
                      <a:pt x="240" y="104"/>
                      <a:pt x="242" y="103"/>
                    </a:cubicBezTo>
                    <a:cubicBezTo>
                      <a:pt x="243" y="102"/>
                      <a:pt x="244" y="99"/>
                      <a:pt x="245" y="99"/>
                    </a:cubicBezTo>
                    <a:cubicBezTo>
                      <a:pt x="247" y="98"/>
                      <a:pt x="251" y="99"/>
                      <a:pt x="253" y="99"/>
                    </a:cubicBezTo>
                    <a:cubicBezTo>
                      <a:pt x="255" y="99"/>
                      <a:pt x="259" y="100"/>
                      <a:pt x="261" y="100"/>
                    </a:cubicBezTo>
                    <a:cubicBezTo>
                      <a:pt x="262" y="99"/>
                      <a:pt x="262" y="97"/>
                      <a:pt x="263" y="97"/>
                    </a:cubicBezTo>
                    <a:cubicBezTo>
                      <a:pt x="265" y="96"/>
                      <a:pt x="269" y="97"/>
                      <a:pt x="271" y="97"/>
                    </a:cubicBezTo>
                    <a:cubicBezTo>
                      <a:pt x="273" y="97"/>
                      <a:pt x="275" y="96"/>
                      <a:pt x="276" y="95"/>
                    </a:cubicBezTo>
                    <a:cubicBezTo>
                      <a:pt x="277" y="93"/>
                      <a:pt x="275" y="89"/>
                      <a:pt x="276" y="88"/>
                    </a:cubicBezTo>
                    <a:cubicBezTo>
                      <a:pt x="276" y="86"/>
                      <a:pt x="278" y="84"/>
                      <a:pt x="279" y="83"/>
                    </a:cubicBezTo>
                    <a:cubicBezTo>
                      <a:pt x="281" y="82"/>
                      <a:pt x="287" y="82"/>
                      <a:pt x="289" y="83"/>
                    </a:cubicBezTo>
                    <a:cubicBezTo>
                      <a:pt x="292" y="84"/>
                      <a:pt x="296" y="87"/>
                      <a:pt x="299" y="88"/>
                    </a:cubicBezTo>
                    <a:cubicBezTo>
                      <a:pt x="302" y="88"/>
                      <a:pt x="308" y="86"/>
                      <a:pt x="311" y="88"/>
                    </a:cubicBezTo>
                    <a:cubicBezTo>
                      <a:pt x="314" y="89"/>
                      <a:pt x="320" y="94"/>
                      <a:pt x="322" y="97"/>
                    </a:cubicBezTo>
                    <a:cubicBezTo>
                      <a:pt x="323" y="99"/>
                      <a:pt x="324" y="103"/>
                      <a:pt x="323" y="105"/>
                    </a:cubicBezTo>
                    <a:cubicBezTo>
                      <a:pt x="323" y="106"/>
                      <a:pt x="321" y="107"/>
                      <a:pt x="320" y="109"/>
                    </a:cubicBezTo>
                    <a:cubicBezTo>
                      <a:pt x="320" y="110"/>
                      <a:pt x="321" y="112"/>
                      <a:pt x="321" y="113"/>
                    </a:cubicBezTo>
                    <a:cubicBezTo>
                      <a:pt x="323" y="114"/>
                      <a:pt x="327" y="114"/>
                      <a:pt x="328" y="113"/>
                    </a:cubicBezTo>
                    <a:cubicBezTo>
                      <a:pt x="328" y="112"/>
                      <a:pt x="327" y="111"/>
                      <a:pt x="328" y="110"/>
                    </a:cubicBezTo>
                    <a:cubicBezTo>
                      <a:pt x="328" y="110"/>
                      <a:pt x="330" y="110"/>
                      <a:pt x="331" y="110"/>
                    </a:cubicBezTo>
                    <a:cubicBezTo>
                      <a:pt x="332" y="111"/>
                      <a:pt x="332" y="114"/>
                      <a:pt x="333" y="115"/>
                    </a:cubicBezTo>
                    <a:cubicBezTo>
                      <a:pt x="335" y="117"/>
                      <a:pt x="340" y="116"/>
                      <a:pt x="341" y="118"/>
                    </a:cubicBezTo>
                    <a:cubicBezTo>
                      <a:pt x="343" y="120"/>
                      <a:pt x="342" y="128"/>
                      <a:pt x="342" y="129"/>
                    </a:cubicBezTo>
                    <a:cubicBezTo>
                      <a:pt x="342" y="130"/>
                      <a:pt x="340" y="133"/>
                      <a:pt x="340" y="135"/>
                    </a:cubicBezTo>
                    <a:cubicBezTo>
                      <a:pt x="339" y="136"/>
                      <a:pt x="338" y="140"/>
                      <a:pt x="338" y="141"/>
                    </a:cubicBezTo>
                    <a:cubicBezTo>
                      <a:pt x="338" y="143"/>
                      <a:pt x="341" y="145"/>
                      <a:pt x="341" y="147"/>
                    </a:cubicBezTo>
                    <a:cubicBezTo>
                      <a:pt x="341" y="148"/>
                      <a:pt x="340" y="151"/>
                      <a:pt x="340" y="152"/>
                    </a:cubicBezTo>
                    <a:cubicBezTo>
                      <a:pt x="339" y="154"/>
                      <a:pt x="339" y="158"/>
                      <a:pt x="340" y="159"/>
                    </a:cubicBezTo>
                    <a:cubicBezTo>
                      <a:pt x="341" y="161"/>
                      <a:pt x="346" y="162"/>
                      <a:pt x="348" y="161"/>
                    </a:cubicBezTo>
                    <a:cubicBezTo>
                      <a:pt x="349" y="161"/>
                      <a:pt x="349" y="158"/>
                      <a:pt x="350" y="157"/>
                    </a:cubicBezTo>
                    <a:cubicBezTo>
                      <a:pt x="350" y="157"/>
                      <a:pt x="352" y="155"/>
                      <a:pt x="353" y="155"/>
                    </a:cubicBezTo>
                    <a:cubicBezTo>
                      <a:pt x="354" y="155"/>
                      <a:pt x="356" y="156"/>
                      <a:pt x="357" y="157"/>
                    </a:cubicBezTo>
                    <a:cubicBezTo>
                      <a:pt x="358" y="159"/>
                      <a:pt x="356" y="163"/>
                      <a:pt x="357" y="165"/>
                    </a:cubicBezTo>
                    <a:cubicBezTo>
                      <a:pt x="357" y="166"/>
                      <a:pt x="360" y="169"/>
                      <a:pt x="361" y="169"/>
                    </a:cubicBezTo>
                    <a:cubicBezTo>
                      <a:pt x="364" y="170"/>
                      <a:pt x="371" y="168"/>
                      <a:pt x="373" y="166"/>
                    </a:cubicBezTo>
                    <a:cubicBezTo>
                      <a:pt x="374" y="166"/>
                      <a:pt x="374" y="164"/>
                      <a:pt x="374" y="164"/>
                    </a:cubicBezTo>
                    <a:cubicBezTo>
                      <a:pt x="376" y="163"/>
                      <a:pt x="379" y="163"/>
                      <a:pt x="380" y="164"/>
                    </a:cubicBezTo>
                    <a:cubicBezTo>
                      <a:pt x="381" y="165"/>
                      <a:pt x="380" y="169"/>
                      <a:pt x="381" y="170"/>
                    </a:cubicBezTo>
                    <a:cubicBezTo>
                      <a:pt x="382" y="171"/>
                      <a:pt x="385" y="172"/>
                      <a:pt x="386" y="173"/>
                    </a:cubicBezTo>
                    <a:cubicBezTo>
                      <a:pt x="387" y="174"/>
                      <a:pt x="388" y="179"/>
                      <a:pt x="390" y="180"/>
                    </a:cubicBezTo>
                    <a:cubicBezTo>
                      <a:pt x="392" y="181"/>
                      <a:pt x="396" y="180"/>
                      <a:pt x="398" y="180"/>
                    </a:cubicBezTo>
                    <a:cubicBezTo>
                      <a:pt x="399" y="180"/>
                      <a:pt x="402" y="178"/>
                      <a:pt x="403" y="178"/>
                    </a:cubicBezTo>
                    <a:cubicBezTo>
                      <a:pt x="405" y="178"/>
                      <a:pt x="406" y="180"/>
                      <a:pt x="407" y="180"/>
                    </a:cubicBezTo>
                    <a:cubicBezTo>
                      <a:pt x="408" y="180"/>
                      <a:pt x="409" y="180"/>
                      <a:pt x="411" y="179"/>
                    </a:cubicBezTo>
                    <a:cubicBezTo>
                      <a:pt x="411" y="180"/>
                      <a:pt x="411" y="180"/>
                      <a:pt x="412" y="181"/>
                    </a:cubicBezTo>
                    <a:cubicBezTo>
                      <a:pt x="412" y="181"/>
                      <a:pt x="415" y="182"/>
                      <a:pt x="416" y="182"/>
                    </a:cubicBezTo>
                    <a:cubicBezTo>
                      <a:pt x="417" y="182"/>
                      <a:pt x="418" y="179"/>
                      <a:pt x="418" y="178"/>
                    </a:cubicBezTo>
                    <a:cubicBezTo>
                      <a:pt x="419" y="177"/>
                      <a:pt x="418" y="175"/>
                      <a:pt x="418" y="175"/>
                    </a:cubicBezTo>
                    <a:cubicBezTo>
                      <a:pt x="419" y="174"/>
                      <a:pt x="422" y="174"/>
                      <a:pt x="423" y="175"/>
                    </a:cubicBezTo>
                    <a:cubicBezTo>
                      <a:pt x="425" y="176"/>
                      <a:pt x="424" y="181"/>
                      <a:pt x="425" y="183"/>
                    </a:cubicBezTo>
                    <a:cubicBezTo>
                      <a:pt x="426" y="184"/>
                      <a:pt x="428" y="185"/>
                      <a:pt x="428" y="186"/>
                    </a:cubicBezTo>
                    <a:cubicBezTo>
                      <a:pt x="429" y="188"/>
                      <a:pt x="429" y="192"/>
                      <a:pt x="428" y="194"/>
                    </a:cubicBezTo>
                    <a:cubicBezTo>
                      <a:pt x="428" y="196"/>
                      <a:pt x="426" y="199"/>
                      <a:pt x="425" y="200"/>
                    </a:cubicBezTo>
                    <a:cubicBezTo>
                      <a:pt x="424" y="202"/>
                      <a:pt x="420" y="203"/>
                      <a:pt x="420" y="205"/>
                    </a:cubicBezTo>
                    <a:cubicBezTo>
                      <a:pt x="418" y="207"/>
                      <a:pt x="418" y="214"/>
                      <a:pt x="419" y="217"/>
                    </a:cubicBezTo>
                    <a:cubicBezTo>
                      <a:pt x="419" y="218"/>
                      <a:pt x="419" y="221"/>
                      <a:pt x="420" y="223"/>
                    </a:cubicBezTo>
                    <a:cubicBezTo>
                      <a:pt x="421" y="224"/>
                      <a:pt x="424" y="224"/>
                      <a:pt x="426" y="225"/>
                    </a:cubicBezTo>
                    <a:cubicBezTo>
                      <a:pt x="427" y="226"/>
                      <a:pt x="429" y="231"/>
                      <a:pt x="430" y="234"/>
                    </a:cubicBezTo>
                    <a:cubicBezTo>
                      <a:pt x="431" y="236"/>
                      <a:pt x="430" y="241"/>
                      <a:pt x="431" y="243"/>
                    </a:cubicBezTo>
                    <a:cubicBezTo>
                      <a:pt x="431" y="244"/>
                      <a:pt x="433" y="247"/>
                      <a:pt x="434" y="248"/>
                    </a:cubicBezTo>
                    <a:cubicBezTo>
                      <a:pt x="434" y="250"/>
                      <a:pt x="435" y="254"/>
                      <a:pt x="434" y="256"/>
                    </a:cubicBezTo>
                    <a:cubicBezTo>
                      <a:pt x="433" y="259"/>
                      <a:pt x="430" y="262"/>
                      <a:pt x="429" y="264"/>
                    </a:cubicBezTo>
                    <a:cubicBezTo>
                      <a:pt x="428" y="267"/>
                      <a:pt x="430" y="274"/>
                      <a:pt x="429" y="277"/>
                    </a:cubicBezTo>
                    <a:cubicBezTo>
                      <a:pt x="428" y="280"/>
                      <a:pt x="425" y="285"/>
                      <a:pt x="422" y="287"/>
                    </a:cubicBezTo>
                    <a:cubicBezTo>
                      <a:pt x="421" y="288"/>
                      <a:pt x="418" y="290"/>
                      <a:pt x="417" y="291"/>
                    </a:cubicBezTo>
                    <a:cubicBezTo>
                      <a:pt x="415" y="293"/>
                      <a:pt x="416" y="300"/>
                      <a:pt x="414" y="302"/>
                    </a:cubicBezTo>
                    <a:cubicBezTo>
                      <a:pt x="413" y="304"/>
                      <a:pt x="410" y="306"/>
                      <a:pt x="408" y="307"/>
                    </a:cubicBezTo>
                    <a:cubicBezTo>
                      <a:pt x="407" y="307"/>
                      <a:pt x="404" y="306"/>
                      <a:pt x="403" y="307"/>
                    </a:cubicBezTo>
                    <a:cubicBezTo>
                      <a:pt x="402" y="308"/>
                      <a:pt x="401" y="312"/>
                      <a:pt x="402" y="314"/>
                    </a:cubicBezTo>
                    <a:cubicBezTo>
                      <a:pt x="402" y="315"/>
                      <a:pt x="404" y="316"/>
                      <a:pt x="404" y="318"/>
                    </a:cubicBezTo>
                    <a:cubicBezTo>
                      <a:pt x="404" y="319"/>
                      <a:pt x="402" y="322"/>
                      <a:pt x="401" y="322"/>
                    </a:cubicBezTo>
                    <a:cubicBezTo>
                      <a:pt x="400" y="323"/>
                      <a:pt x="396" y="322"/>
                      <a:pt x="395" y="322"/>
                    </a:cubicBezTo>
                    <a:cubicBezTo>
                      <a:pt x="394" y="323"/>
                      <a:pt x="392" y="326"/>
                      <a:pt x="392" y="327"/>
                    </a:cubicBezTo>
                    <a:cubicBezTo>
                      <a:pt x="391" y="329"/>
                      <a:pt x="391" y="334"/>
                      <a:pt x="392" y="335"/>
                    </a:cubicBezTo>
                    <a:cubicBezTo>
                      <a:pt x="394" y="338"/>
                      <a:pt x="401" y="338"/>
                      <a:pt x="404" y="340"/>
                    </a:cubicBezTo>
                    <a:cubicBezTo>
                      <a:pt x="406" y="341"/>
                      <a:pt x="408" y="345"/>
                      <a:pt x="410" y="346"/>
                    </a:cubicBezTo>
                    <a:cubicBezTo>
                      <a:pt x="412" y="347"/>
                      <a:pt x="417" y="347"/>
                      <a:pt x="419" y="347"/>
                    </a:cubicBezTo>
                    <a:cubicBezTo>
                      <a:pt x="421" y="348"/>
                      <a:pt x="425" y="349"/>
                      <a:pt x="426" y="350"/>
                    </a:cubicBezTo>
                    <a:cubicBezTo>
                      <a:pt x="427" y="351"/>
                      <a:pt x="428" y="355"/>
                      <a:pt x="427" y="357"/>
                    </a:cubicBezTo>
                    <a:cubicBezTo>
                      <a:pt x="426" y="359"/>
                      <a:pt x="422" y="363"/>
                      <a:pt x="420" y="364"/>
                    </a:cubicBezTo>
                    <a:cubicBezTo>
                      <a:pt x="419" y="365"/>
                      <a:pt x="415" y="363"/>
                      <a:pt x="413" y="364"/>
                    </a:cubicBezTo>
                    <a:cubicBezTo>
                      <a:pt x="412" y="365"/>
                      <a:pt x="413" y="369"/>
                      <a:pt x="413" y="371"/>
                    </a:cubicBezTo>
                    <a:cubicBezTo>
                      <a:pt x="414" y="372"/>
                      <a:pt x="416" y="375"/>
                      <a:pt x="416" y="376"/>
                    </a:cubicBezTo>
                    <a:cubicBezTo>
                      <a:pt x="417" y="378"/>
                      <a:pt x="415" y="383"/>
                      <a:pt x="416" y="385"/>
                    </a:cubicBezTo>
                    <a:cubicBezTo>
                      <a:pt x="416" y="386"/>
                      <a:pt x="420" y="388"/>
                      <a:pt x="421" y="390"/>
                    </a:cubicBezTo>
                    <a:cubicBezTo>
                      <a:pt x="422" y="392"/>
                      <a:pt x="420" y="397"/>
                      <a:pt x="421" y="399"/>
                    </a:cubicBezTo>
                    <a:cubicBezTo>
                      <a:pt x="421" y="401"/>
                      <a:pt x="425" y="405"/>
                      <a:pt x="425" y="407"/>
                    </a:cubicBezTo>
                    <a:cubicBezTo>
                      <a:pt x="425" y="409"/>
                      <a:pt x="424" y="415"/>
                      <a:pt x="423" y="417"/>
                    </a:cubicBezTo>
                    <a:cubicBezTo>
                      <a:pt x="422" y="418"/>
                      <a:pt x="419" y="418"/>
                      <a:pt x="418" y="419"/>
                    </a:cubicBezTo>
                    <a:cubicBezTo>
                      <a:pt x="416" y="420"/>
                      <a:pt x="415" y="424"/>
                      <a:pt x="415" y="426"/>
                    </a:cubicBezTo>
                    <a:cubicBezTo>
                      <a:pt x="415" y="428"/>
                      <a:pt x="416" y="432"/>
                      <a:pt x="417" y="433"/>
                    </a:cubicBezTo>
                    <a:cubicBezTo>
                      <a:pt x="418" y="434"/>
                      <a:pt x="421" y="434"/>
                      <a:pt x="422" y="435"/>
                    </a:cubicBezTo>
                    <a:cubicBezTo>
                      <a:pt x="423" y="436"/>
                      <a:pt x="425" y="438"/>
                      <a:pt x="426" y="440"/>
                    </a:cubicBezTo>
                    <a:cubicBezTo>
                      <a:pt x="427" y="441"/>
                      <a:pt x="427" y="445"/>
                      <a:pt x="426" y="446"/>
                    </a:cubicBezTo>
                    <a:cubicBezTo>
                      <a:pt x="424" y="448"/>
                      <a:pt x="417" y="445"/>
                      <a:pt x="414" y="446"/>
                    </a:cubicBezTo>
                    <a:cubicBezTo>
                      <a:pt x="413" y="446"/>
                      <a:pt x="409" y="447"/>
                      <a:pt x="408" y="448"/>
                    </a:cubicBezTo>
                    <a:cubicBezTo>
                      <a:pt x="407" y="449"/>
                      <a:pt x="407" y="450"/>
                      <a:pt x="407" y="451"/>
                    </a:cubicBezTo>
                    <a:cubicBezTo>
                      <a:pt x="404" y="450"/>
                      <a:pt x="402" y="450"/>
                      <a:pt x="400" y="450"/>
                    </a:cubicBezTo>
                    <a:cubicBezTo>
                      <a:pt x="399" y="449"/>
                      <a:pt x="395" y="449"/>
                      <a:pt x="394" y="448"/>
                    </a:cubicBezTo>
                    <a:cubicBezTo>
                      <a:pt x="392" y="447"/>
                      <a:pt x="390" y="443"/>
                      <a:pt x="388" y="442"/>
                    </a:cubicBezTo>
                    <a:cubicBezTo>
                      <a:pt x="387" y="441"/>
                      <a:pt x="384" y="440"/>
                      <a:pt x="383" y="439"/>
                    </a:cubicBezTo>
                    <a:cubicBezTo>
                      <a:pt x="381" y="439"/>
                      <a:pt x="377" y="439"/>
                      <a:pt x="376" y="439"/>
                    </a:cubicBezTo>
                    <a:cubicBezTo>
                      <a:pt x="374" y="440"/>
                      <a:pt x="373" y="443"/>
                      <a:pt x="371" y="443"/>
                    </a:cubicBezTo>
                    <a:cubicBezTo>
                      <a:pt x="370" y="444"/>
                      <a:pt x="367" y="446"/>
                      <a:pt x="366" y="445"/>
                    </a:cubicBezTo>
                    <a:cubicBezTo>
                      <a:pt x="364" y="445"/>
                      <a:pt x="361" y="442"/>
                      <a:pt x="360" y="442"/>
                    </a:cubicBezTo>
                    <a:cubicBezTo>
                      <a:pt x="358" y="441"/>
                      <a:pt x="354" y="438"/>
                      <a:pt x="352" y="438"/>
                    </a:cubicBezTo>
                    <a:cubicBezTo>
                      <a:pt x="351" y="438"/>
                      <a:pt x="348" y="439"/>
                      <a:pt x="347" y="440"/>
                    </a:cubicBezTo>
                    <a:cubicBezTo>
                      <a:pt x="345" y="442"/>
                      <a:pt x="342" y="446"/>
                      <a:pt x="341" y="449"/>
                    </a:cubicBezTo>
                    <a:cubicBezTo>
                      <a:pt x="340" y="451"/>
                      <a:pt x="339" y="456"/>
                      <a:pt x="339" y="458"/>
                    </a:cubicBezTo>
                    <a:cubicBezTo>
                      <a:pt x="339" y="461"/>
                      <a:pt x="341" y="465"/>
                      <a:pt x="341" y="468"/>
                    </a:cubicBezTo>
                    <a:cubicBezTo>
                      <a:pt x="340" y="470"/>
                      <a:pt x="336" y="474"/>
                      <a:pt x="335" y="476"/>
                    </a:cubicBezTo>
                    <a:cubicBezTo>
                      <a:pt x="333" y="480"/>
                      <a:pt x="331" y="488"/>
                      <a:pt x="330" y="492"/>
                    </a:cubicBezTo>
                    <a:cubicBezTo>
                      <a:pt x="329" y="494"/>
                      <a:pt x="328" y="497"/>
                      <a:pt x="327" y="499"/>
                    </a:cubicBezTo>
                    <a:cubicBezTo>
                      <a:pt x="327" y="500"/>
                      <a:pt x="325" y="502"/>
                      <a:pt x="325" y="503"/>
                    </a:cubicBezTo>
                    <a:cubicBezTo>
                      <a:pt x="324" y="505"/>
                      <a:pt x="326" y="508"/>
                      <a:pt x="326" y="510"/>
                    </a:cubicBezTo>
                    <a:cubicBezTo>
                      <a:pt x="326" y="512"/>
                      <a:pt x="325" y="517"/>
                      <a:pt x="324" y="519"/>
                    </a:cubicBezTo>
                    <a:cubicBezTo>
                      <a:pt x="322" y="521"/>
                      <a:pt x="318" y="523"/>
                      <a:pt x="316" y="522"/>
                    </a:cubicBezTo>
                    <a:cubicBezTo>
                      <a:pt x="315" y="522"/>
                      <a:pt x="313" y="520"/>
                      <a:pt x="312" y="519"/>
                    </a:cubicBezTo>
                    <a:cubicBezTo>
                      <a:pt x="311" y="517"/>
                      <a:pt x="310" y="513"/>
                      <a:pt x="310" y="511"/>
                    </a:cubicBezTo>
                    <a:cubicBezTo>
                      <a:pt x="310" y="509"/>
                      <a:pt x="313" y="507"/>
                      <a:pt x="312" y="505"/>
                    </a:cubicBezTo>
                    <a:cubicBezTo>
                      <a:pt x="312" y="503"/>
                      <a:pt x="308" y="501"/>
                      <a:pt x="306" y="499"/>
                    </a:cubicBezTo>
                    <a:cubicBezTo>
                      <a:pt x="306" y="498"/>
                      <a:pt x="304" y="496"/>
                      <a:pt x="303" y="496"/>
                    </a:cubicBezTo>
                    <a:cubicBezTo>
                      <a:pt x="302" y="495"/>
                      <a:pt x="297" y="493"/>
                      <a:pt x="295" y="494"/>
                    </a:cubicBezTo>
                    <a:cubicBezTo>
                      <a:pt x="294" y="495"/>
                      <a:pt x="297" y="500"/>
                      <a:pt x="296" y="501"/>
                    </a:cubicBezTo>
                    <a:cubicBezTo>
                      <a:pt x="295" y="502"/>
                      <a:pt x="290" y="502"/>
                      <a:pt x="288" y="500"/>
                    </a:cubicBezTo>
                    <a:cubicBezTo>
                      <a:pt x="288" y="500"/>
                      <a:pt x="287" y="498"/>
                      <a:pt x="287" y="497"/>
                    </a:cubicBezTo>
                    <a:cubicBezTo>
                      <a:pt x="286" y="496"/>
                      <a:pt x="284" y="494"/>
                      <a:pt x="284" y="494"/>
                    </a:cubicBezTo>
                    <a:cubicBezTo>
                      <a:pt x="283" y="494"/>
                      <a:pt x="281" y="494"/>
                      <a:pt x="280" y="494"/>
                    </a:cubicBezTo>
                    <a:cubicBezTo>
                      <a:pt x="279" y="495"/>
                      <a:pt x="279" y="498"/>
                      <a:pt x="278" y="498"/>
                    </a:cubicBezTo>
                    <a:cubicBezTo>
                      <a:pt x="277" y="499"/>
                      <a:pt x="274" y="500"/>
                      <a:pt x="272" y="499"/>
                    </a:cubicBezTo>
                    <a:cubicBezTo>
                      <a:pt x="271" y="499"/>
                      <a:pt x="268" y="496"/>
                      <a:pt x="267" y="496"/>
                    </a:cubicBezTo>
                    <a:cubicBezTo>
                      <a:pt x="265" y="495"/>
                      <a:pt x="263" y="494"/>
                      <a:pt x="262" y="494"/>
                    </a:cubicBezTo>
                    <a:cubicBezTo>
                      <a:pt x="260" y="494"/>
                      <a:pt x="258" y="497"/>
                      <a:pt x="258" y="498"/>
                    </a:cubicBezTo>
                    <a:cubicBezTo>
                      <a:pt x="257" y="499"/>
                      <a:pt x="258" y="502"/>
                      <a:pt x="258" y="503"/>
                    </a:cubicBezTo>
                    <a:cubicBezTo>
                      <a:pt x="257" y="505"/>
                      <a:pt x="255" y="507"/>
                      <a:pt x="255" y="509"/>
                    </a:cubicBezTo>
                    <a:cubicBezTo>
                      <a:pt x="254" y="511"/>
                      <a:pt x="255" y="515"/>
                      <a:pt x="255" y="517"/>
                    </a:cubicBezTo>
                    <a:cubicBezTo>
                      <a:pt x="254" y="519"/>
                      <a:pt x="250" y="521"/>
                      <a:pt x="247" y="522"/>
                    </a:cubicBezTo>
                    <a:cubicBezTo>
                      <a:pt x="245" y="523"/>
                      <a:pt x="239" y="523"/>
                      <a:pt x="236" y="522"/>
                    </a:cubicBezTo>
                    <a:cubicBezTo>
                      <a:pt x="233" y="522"/>
                      <a:pt x="229" y="521"/>
                      <a:pt x="226" y="521"/>
                    </a:cubicBezTo>
                    <a:cubicBezTo>
                      <a:pt x="225" y="520"/>
                      <a:pt x="222" y="521"/>
                      <a:pt x="221" y="521"/>
                    </a:cubicBezTo>
                    <a:cubicBezTo>
                      <a:pt x="220" y="521"/>
                      <a:pt x="218" y="522"/>
                      <a:pt x="217" y="522"/>
                    </a:cubicBezTo>
                    <a:cubicBezTo>
                      <a:pt x="215" y="523"/>
                      <a:pt x="212" y="522"/>
                      <a:pt x="210" y="521"/>
                    </a:cubicBezTo>
                    <a:cubicBezTo>
                      <a:pt x="210" y="521"/>
                      <a:pt x="208" y="519"/>
                      <a:pt x="207" y="519"/>
                    </a:cubicBezTo>
                    <a:cubicBezTo>
                      <a:pt x="206" y="518"/>
                      <a:pt x="203" y="518"/>
                      <a:pt x="202" y="519"/>
                    </a:cubicBezTo>
                    <a:cubicBezTo>
                      <a:pt x="201" y="520"/>
                      <a:pt x="200" y="523"/>
                      <a:pt x="199" y="524"/>
                    </a:cubicBezTo>
                    <a:cubicBezTo>
                      <a:pt x="197" y="525"/>
                      <a:pt x="194" y="526"/>
                      <a:pt x="192" y="525"/>
                    </a:cubicBezTo>
                    <a:cubicBezTo>
                      <a:pt x="191" y="525"/>
                      <a:pt x="191" y="521"/>
                      <a:pt x="191" y="521"/>
                    </a:cubicBezTo>
                    <a:cubicBezTo>
                      <a:pt x="189" y="519"/>
                      <a:pt x="186" y="519"/>
                      <a:pt x="185" y="518"/>
                    </a:cubicBezTo>
                    <a:cubicBezTo>
                      <a:pt x="183" y="517"/>
                      <a:pt x="179" y="517"/>
                      <a:pt x="178" y="516"/>
                    </a:cubicBezTo>
                    <a:cubicBezTo>
                      <a:pt x="177" y="515"/>
                      <a:pt x="175" y="512"/>
                      <a:pt x="175" y="511"/>
                    </a:cubicBezTo>
                    <a:cubicBezTo>
                      <a:pt x="174" y="510"/>
                      <a:pt x="175" y="507"/>
                      <a:pt x="174" y="505"/>
                    </a:cubicBezTo>
                    <a:cubicBezTo>
                      <a:pt x="173" y="504"/>
                      <a:pt x="172" y="502"/>
                      <a:pt x="170" y="501"/>
                    </a:cubicBezTo>
                    <a:cubicBezTo>
                      <a:pt x="173" y="499"/>
                      <a:pt x="176" y="496"/>
                      <a:pt x="178" y="495"/>
                    </a:cubicBezTo>
                    <a:cubicBezTo>
                      <a:pt x="181" y="494"/>
                      <a:pt x="186" y="494"/>
                      <a:pt x="188" y="493"/>
                    </a:cubicBezTo>
                    <a:cubicBezTo>
                      <a:pt x="190" y="493"/>
                      <a:pt x="193" y="490"/>
                      <a:pt x="193" y="489"/>
                    </a:cubicBezTo>
                    <a:cubicBezTo>
                      <a:pt x="193" y="488"/>
                      <a:pt x="190" y="479"/>
                      <a:pt x="190" y="478"/>
                    </a:cubicBezTo>
                    <a:cubicBezTo>
                      <a:pt x="190" y="478"/>
                      <a:pt x="190" y="470"/>
                      <a:pt x="190" y="467"/>
                    </a:cubicBezTo>
                    <a:cubicBezTo>
                      <a:pt x="190" y="464"/>
                      <a:pt x="190" y="457"/>
                      <a:pt x="189" y="455"/>
                    </a:cubicBezTo>
                    <a:cubicBezTo>
                      <a:pt x="187" y="452"/>
                      <a:pt x="183" y="449"/>
                      <a:pt x="181" y="449"/>
                    </a:cubicBezTo>
                    <a:cubicBezTo>
                      <a:pt x="179" y="448"/>
                      <a:pt x="172" y="450"/>
                      <a:pt x="172" y="449"/>
                    </a:cubicBezTo>
                    <a:cubicBezTo>
                      <a:pt x="171" y="447"/>
                      <a:pt x="160" y="443"/>
                      <a:pt x="157" y="440"/>
                    </a:cubicBezTo>
                    <a:cubicBezTo>
                      <a:pt x="156" y="438"/>
                      <a:pt x="155" y="434"/>
                      <a:pt x="153" y="432"/>
                    </a:cubicBezTo>
                    <a:cubicBezTo>
                      <a:pt x="152" y="431"/>
                      <a:pt x="149" y="431"/>
                      <a:pt x="149" y="429"/>
                    </a:cubicBezTo>
                    <a:cubicBezTo>
                      <a:pt x="147" y="427"/>
                      <a:pt x="151" y="421"/>
                      <a:pt x="150" y="418"/>
                    </a:cubicBezTo>
                    <a:cubicBezTo>
                      <a:pt x="150" y="415"/>
                      <a:pt x="147" y="410"/>
                      <a:pt x="144" y="408"/>
                    </a:cubicBezTo>
                    <a:cubicBezTo>
                      <a:pt x="143" y="407"/>
                      <a:pt x="140" y="407"/>
                      <a:pt x="139" y="406"/>
                    </a:cubicBezTo>
                    <a:cubicBezTo>
                      <a:pt x="137" y="404"/>
                      <a:pt x="136" y="399"/>
                      <a:pt x="135" y="396"/>
                    </a:cubicBezTo>
                    <a:cubicBezTo>
                      <a:pt x="134" y="395"/>
                      <a:pt x="131" y="390"/>
                      <a:pt x="129" y="389"/>
                    </a:cubicBezTo>
                    <a:cubicBezTo>
                      <a:pt x="128" y="389"/>
                      <a:pt x="125" y="389"/>
                      <a:pt x="124" y="389"/>
                    </a:cubicBezTo>
                    <a:cubicBezTo>
                      <a:pt x="123" y="390"/>
                      <a:pt x="122" y="393"/>
                      <a:pt x="122" y="394"/>
                    </a:cubicBezTo>
                    <a:cubicBezTo>
                      <a:pt x="121" y="397"/>
                      <a:pt x="123" y="401"/>
                      <a:pt x="122" y="403"/>
                    </a:cubicBezTo>
                    <a:cubicBezTo>
                      <a:pt x="121" y="405"/>
                      <a:pt x="119" y="406"/>
                      <a:pt x="117" y="406"/>
                    </a:cubicBezTo>
                    <a:cubicBezTo>
                      <a:pt x="116" y="407"/>
                      <a:pt x="113" y="405"/>
                      <a:pt x="112" y="406"/>
                    </a:cubicBezTo>
                    <a:cubicBezTo>
                      <a:pt x="111" y="407"/>
                      <a:pt x="113" y="411"/>
                      <a:pt x="112" y="412"/>
                    </a:cubicBezTo>
                    <a:cubicBezTo>
                      <a:pt x="110" y="413"/>
                      <a:pt x="106" y="412"/>
                      <a:pt x="105" y="411"/>
                    </a:cubicBezTo>
                    <a:cubicBezTo>
                      <a:pt x="103" y="410"/>
                      <a:pt x="104" y="405"/>
                      <a:pt x="103" y="403"/>
                    </a:cubicBezTo>
                    <a:cubicBezTo>
                      <a:pt x="101" y="401"/>
                      <a:pt x="99" y="398"/>
                      <a:pt x="97" y="397"/>
                    </a:cubicBezTo>
                    <a:cubicBezTo>
                      <a:pt x="95" y="397"/>
                      <a:pt x="91" y="398"/>
                      <a:pt x="89" y="399"/>
                    </a:cubicBezTo>
                    <a:cubicBezTo>
                      <a:pt x="88" y="400"/>
                      <a:pt x="86" y="404"/>
                      <a:pt x="84" y="404"/>
                    </a:cubicBezTo>
                    <a:cubicBezTo>
                      <a:pt x="82" y="404"/>
                      <a:pt x="81" y="399"/>
                      <a:pt x="79" y="398"/>
                    </a:cubicBezTo>
                    <a:cubicBezTo>
                      <a:pt x="77" y="398"/>
                      <a:pt x="73" y="397"/>
                      <a:pt x="71" y="398"/>
                    </a:cubicBezTo>
                    <a:cubicBezTo>
                      <a:pt x="70" y="399"/>
                      <a:pt x="69" y="403"/>
                      <a:pt x="68" y="404"/>
                    </a:cubicBezTo>
                    <a:cubicBezTo>
                      <a:pt x="66" y="405"/>
                      <a:pt x="60" y="405"/>
                      <a:pt x="59" y="404"/>
                    </a:cubicBezTo>
                    <a:cubicBezTo>
                      <a:pt x="56" y="402"/>
                      <a:pt x="56" y="396"/>
                      <a:pt x="55" y="395"/>
                    </a:cubicBezTo>
                    <a:cubicBezTo>
                      <a:pt x="53" y="393"/>
                      <a:pt x="50" y="391"/>
                      <a:pt x="49" y="391"/>
                    </a:cubicBezTo>
                    <a:cubicBezTo>
                      <a:pt x="47" y="391"/>
                      <a:pt x="45" y="391"/>
                      <a:pt x="44" y="391"/>
                    </a:cubicBezTo>
                    <a:cubicBezTo>
                      <a:pt x="42" y="391"/>
                      <a:pt x="38" y="392"/>
                      <a:pt x="36" y="391"/>
                    </a:cubicBezTo>
                    <a:cubicBezTo>
                      <a:pt x="34" y="390"/>
                      <a:pt x="34" y="385"/>
                      <a:pt x="33" y="383"/>
                    </a:cubicBezTo>
                    <a:cubicBezTo>
                      <a:pt x="33" y="382"/>
                      <a:pt x="33" y="380"/>
                      <a:pt x="32" y="379"/>
                    </a:cubicBezTo>
                    <a:cubicBezTo>
                      <a:pt x="32" y="377"/>
                      <a:pt x="32" y="376"/>
                      <a:pt x="32" y="375"/>
                    </a:cubicBezTo>
                    <a:cubicBezTo>
                      <a:pt x="32" y="373"/>
                      <a:pt x="35" y="370"/>
                      <a:pt x="36" y="368"/>
                    </a:cubicBezTo>
                    <a:cubicBezTo>
                      <a:pt x="37" y="366"/>
                      <a:pt x="40" y="361"/>
                      <a:pt x="40" y="359"/>
                    </a:cubicBezTo>
                    <a:cubicBezTo>
                      <a:pt x="40" y="357"/>
                      <a:pt x="37" y="354"/>
                      <a:pt x="37" y="352"/>
                    </a:cubicBezTo>
                    <a:cubicBezTo>
                      <a:pt x="37" y="350"/>
                      <a:pt x="36" y="346"/>
                      <a:pt x="37" y="344"/>
                    </a:cubicBezTo>
                    <a:cubicBezTo>
                      <a:pt x="37" y="342"/>
                      <a:pt x="39" y="338"/>
                      <a:pt x="40" y="336"/>
                    </a:cubicBezTo>
                    <a:cubicBezTo>
                      <a:pt x="41" y="333"/>
                      <a:pt x="42" y="326"/>
                      <a:pt x="42" y="323"/>
                    </a:cubicBezTo>
                    <a:cubicBezTo>
                      <a:pt x="41" y="321"/>
                      <a:pt x="39" y="317"/>
                      <a:pt x="38" y="316"/>
                    </a:cubicBezTo>
                    <a:cubicBezTo>
                      <a:pt x="36" y="314"/>
                      <a:pt x="32" y="312"/>
                      <a:pt x="31" y="311"/>
                    </a:cubicBezTo>
                    <a:cubicBezTo>
                      <a:pt x="30" y="309"/>
                      <a:pt x="29" y="304"/>
                      <a:pt x="29" y="302"/>
                    </a:cubicBezTo>
                    <a:cubicBezTo>
                      <a:pt x="30" y="300"/>
                      <a:pt x="31" y="296"/>
                      <a:pt x="31" y="293"/>
                    </a:cubicBezTo>
                    <a:cubicBezTo>
                      <a:pt x="32" y="291"/>
                      <a:pt x="32" y="285"/>
                      <a:pt x="30" y="283"/>
                    </a:cubicBezTo>
                    <a:cubicBezTo>
                      <a:pt x="30" y="281"/>
                      <a:pt x="26" y="280"/>
                      <a:pt x="25" y="279"/>
                    </a:cubicBezTo>
                    <a:cubicBezTo>
                      <a:pt x="24" y="276"/>
                      <a:pt x="24" y="269"/>
                      <a:pt x="23" y="266"/>
                    </a:cubicBezTo>
                    <a:cubicBezTo>
                      <a:pt x="22" y="264"/>
                      <a:pt x="20" y="261"/>
                      <a:pt x="19" y="260"/>
                    </a:cubicBezTo>
                    <a:cubicBezTo>
                      <a:pt x="17" y="258"/>
                      <a:pt x="13" y="258"/>
                      <a:pt x="12" y="256"/>
                    </a:cubicBezTo>
                    <a:cubicBezTo>
                      <a:pt x="10" y="255"/>
                      <a:pt x="8" y="250"/>
                      <a:pt x="8" y="248"/>
                    </a:cubicBezTo>
                    <a:cubicBezTo>
                      <a:pt x="7" y="246"/>
                      <a:pt x="7" y="242"/>
                      <a:pt x="8" y="240"/>
                    </a:cubicBezTo>
                    <a:cubicBezTo>
                      <a:pt x="8" y="239"/>
                      <a:pt x="11" y="237"/>
                      <a:pt x="12" y="236"/>
                    </a:cubicBezTo>
                    <a:cubicBezTo>
                      <a:pt x="13" y="235"/>
                      <a:pt x="15" y="231"/>
                      <a:pt x="15" y="229"/>
                    </a:cubicBezTo>
                    <a:cubicBezTo>
                      <a:pt x="16" y="227"/>
                      <a:pt x="16" y="223"/>
                      <a:pt x="15" y="221"/>
                    </a:cubicBezTo>
                    <a:cubicBezTo>
                      <a:pt x="15" y="220"/>
                      <a:pt x="12" y="218"/>
                      <a:pt x="12" y="216"/>
                    </a:cubicBezTo>
                    <a:cubicBezTo>
                      <a:pt x="11" y="214"/>
                      <a:pt x="12" y="210"/>
                      <a:pt x="12" y="208"/>
                    </a:cubicBezTo>
                    <a:cubicBezTo>
                      <a:pt x="11" y="206"/>
                      <a:pt x="8" y="205"/>
                      <a:pt x="8" y="204"/>
                    </a:cubicBezTo>
                    <a:cubicBezTo>
                      <a:pt x="7" y="203"/>
                      <a:pt x="8" y="200"/>
                      <a:pt x="9" y="199"/>
                    </a:cubicBezTo>
                    <a:cubicBezTo>
                      <a:pt x="9" y="198"/>
                      <a:pt x="13" y="198"/>
                      <a:pt x="14" y="197"/>
                    </a:cubicBezTo>
                    <a:cubicBezTo>
                      <a:pt x="15" y="196"/>
                      <a:pt x="18" y="194"/>
                      <a:pt x="19" y="192"/>
                    </a:cubicBezTo>
                    <a:cubicBezTo>
                      <a:pt x="19" y="190"/>
                      <a:pt x="19" y="187"/>
                      <a:pt x="18" y="186"/>
                    </a:cubicBezTo>
                    <a:cubicBezTo>
                      <a:pt x="17" y="185"/>
                      <a:pt x="15" y="184"/>
                      <a:pt x="14" y="182"/>
                    </a:cubicBezTo>
                    <a:cubicBezTo>
                      <a:pt x="13" y="181"/>
                      <a:pt x="14" y="176"/>
                      <a:pt x="14" y="175"/>
                    </a:cubicBezTo>
                    <a:cubicBezTo>
                      <a:pt x="14" y="172"/>
                      <a:pt x="13" y="167"/>
                      <a:pt x="12" y="165"/>
                    </a:cubicBezTo>
                    <a:cubicBezTo>
                      <a:pt x="10" y="163"/>
                      <a:pt x="5" y="163"/>
                      <a:pt x="4" y="161"/>
                    </a:cubicBezTo>
                    <a:cubicBezTo>
                      <a:pt x="2" y="160"/>
                      <a:pt x="0" y="156"/>
                      <a:pt x="0" y="153"/>
                    </a:cubicBezTo>
                    <a:cubicBezTo>
                      <a:pt x="0" y="152"/>
                      <a:pt x="1" y="148"/>
                      <a:pt x="3" y="147"/>
                    </a:cubicBezTo>
                    <a:cubicBezTo>
                      <a:pt x="4" y="146"/>
                      <a:pt x="8" y="145"/>
                      <a:pt x="10" y="145"/>
                    </a:cubicBezTo>
                    <a:cubicBezTo>
                      <a:pt x="11" y="145"/>
                      <a:pt x="12" y="146"/>
                      <a:pt x="13" y="146"/>
                    </a:cubicBezTo>
                    <a:cubicBezTo>
                      <a:pt x="15" y="146"/>
                      <a:pt x="19" y="146"/>
                      <a:pt x="20" y="145"/>
                    </a:cubicBezTo>
                    <a:cubicBezTo>
                      <a:pt x="21" y="144"/>
                      <a:pt x="21" y="141"/>
                      <a:pt x="22" y="140"/>
                    </a:cubicBezTo>
                    <a:cubicBezTo>
                      <a:pt x="22" y="139"/>
                      <a:pt x="24" y="138"/>
                      <a:pt x="25" y="137"/>
                    </a:cubicBezTo>
                    <a:cubicBezTo>
                      <a:pt x="26" y="136"/>
                      <a:pt x="27" y="133"/>
                      <a:pt x="28" y="132"/>
                    </a:cubicBezTo>
                    <a:cubicBezTo>
                      <a:pt x="28" y="130"/>
                      <a:pt x="29" y="126"/>
                      <a:pt x="29" y="124"/>
                    </a:cubicBezTo>
                    <a:cubicBezTo>
                      <a:pt x="28" y="123"/>
                      <a:pt x="26" y="121"/>
                      <a:pt x="26" y="120"/>
                    </a:cubicBezTo>
                    <a:cubicBezTo>
                      <a:pt x="25" y="118"/>
                      <a:pt x="25" y="114"/>
                      <a:pt x="26" y="113"/>
                    </a:cubicBezTo>
                    <a:cubicBezTo>
                      <a:pt x="27" y="111"/>
                      <a:pt x="33" y="112"/>
                      <a:pt x="35" y="110"/>
                    </a:cubicBezTo>
                    <a:cubicBezTo>
                      <a:pt x="36" y="108"/>
                      <a:pt x="35" y="104"/>
                      <a:pt x="36" y="103"/>
                    </a:cubicBezTo>
                    <a:cubicBezTo>
                      <a:pt x="36" y="102"/>
                      <a:pt x="40" y="101"/>
                      <a:pt x="41" y="100"/>
                    </a:cubicBezTo>
                    <a:cubicBezTo>
                      <a:pt x="42" y="98"/>
                      <a:pt x="44" y="93"/>
                      <a:pt x="44" y="91"/>
                    </a:cubicBezTo>
                    <a:cubicBezTo>
                      <a:pt x="45" y="88"/>
                      <a:pt x="45" y="83"/>
                      <a:pt x="44" y="80"/>
                    </a:cubicBezTo>
                    <a:cubicBezTo>
                      <a:pt x="44" y="79"/>
                      <a:pt x="41" y="78"/>
                      <a:pt x="40" y="78"/>
                    </a:cubicBezTo>
                    <a:cubicBezTo>
                      <a:pt x="39" y="77"/>
                      <a:pt x="35" y="76"/>
                      <a:pt x="34" y="75"/>
                    </a:cubicBezTo>
                    <a:cubicBezTo>
                      <a:pt x="32" y="74"/>
                      <a:pt x="30" y="70"/>
                      <a:pt x="30" y="68"/>
                    </a:cubicBezTo>
                    <a:cubicBezTo>
                      <a:pt x="29" y="66"/>
                      <a:pt x="31" y="61"/>
                      <a:pt x="30" y="59"/>
                    </a:cubicBezTo>
                    <a:cubicBezTo>
                      <a:pt x="29" y="58"/>
                      <a:pt x="27" y="57"/>
                      <a:pt x="25" y="57"/>
                    </a:cubicBezTo>
                    <a:cubicBezTo>
                      <a:pt x="24" y="56"/>
                      <a:pt x="22" y="57"/>
                      <a:pt x="21" y="57"/>
                    </a:cubicBezTo>
                    <a:cubicBezTo>
                      <a:pt x="19" y="56"/>
                      <a:pt x="17" y="55"/>
                      <a:pt x="16" y="54"/>
                    </a:cubicBezTo>
                    <a:cubicBezTo>
                      <a:pt x="16" y="53"/>
                      <a:pt x="16" y="52"/>
                      <a:pt x="16" y="51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4" name="Freeform 9"/>
              <p:cNvSpPr>
                <a:spLocks/>
              </p:cNvSpPr>
              <p:nvPr/>
            </p:nvSpPr>
            <p:spPr bwMode="auto">
              <a:xfrm>
                <a:off x="1249363" y="1438275"/>
                <a:ext cx="750888" cy="647700"/>
              </a:xfrm>
              <a:custGeom>
                <a:avLst/>
                <a:gdLst/>
                <a:ahLst/>
                <a:cxnLst>
                  <a:cxn ang="0">
                    <a:pos x="101" y="292"/>
                  </a:cxn>
                  <a:cxn ang="0">
                    <a:pos x="86" y="296"/>
                  </a:cxn>
                  <a:cxn ang="0">
                    <a:pos x="67" y="305"/>
                  </a:cxn>
                  <a:cxn ang="0">
                    <a:pos x="47" y="273"/>
                  </a:cxn>
                  <a:cxn ang="0">
                    <a:pos x="70" y="263"/>
                  </a:cxn>
                  <a:cxn ang="0">
                    <a:pos x="68" y="254"/>
                  </a:cxn>
                  <a:cxn ang="0">
                    <a:pos x="47" y="225"/>
                  </a:cxn>
                  <a:cxn ang="0">
                    <a:pos x="48" y="198"/>
                  </a:cxn>
                  <a:cxn ang="0">
                    <a:pos x="57" y="167"/>
                  </a:cxn>
                  <a:cxn ang="0">
                    <a:pos x="45" y="156"/>
                  </a:cxn>
                  <a:cxn ang="0">
                    <a:pos x="46" y="131"/>
                  </a:cxn>
                  <a:cxn ang="0">
                    <a:pos x="40" y="109"/>
                  </a:cxn>
                  <a:cxn ang="0">
                    <a:pos x="23" y="85"/>
                  </a:cxn>
                  <a:cxn ang="0">
                    <a:pos x="8" y="54"/>
                  </a:cxn>
                  <a:cxn ang="0">
                    <a:pos x="17" y="30"/>
                  </a:cxn>
                  <a:cxn ang="0">
                    <a:pos x="0" y="7"/>
                  </a:cxn>
                  <a:cxn ang="0">
                    <a:pos x="21" y="3"/>
                  </a:cxn>
                  <a:cxn ang="0">
                    <a:pos x="53" y="20"/>
                  </a:cxn>
                  <a:cxn ang="0">
                    <a:pos x="90" y="7"/>
                  </a:cxn>
                  <a:cxn ang="0">
                    <a:pos x="112" y="22"/>
                  </a:cxn>
                  <a:cxn ang="0">
                    <a:pos x="103" y="39"/>
                  </a:cxn>
                  <a:cxn ang="0">
                    <a:pos x="107" y="62"/>
                  </a:cxn>
                  <a:cxn ang="0">
                    <a:pos x="115" y="88"/>
                  </a:cxn>
                  <a:cxn ang="0">
                    <a:pos x="121" y="113"/>
                  </a:cxn>
                  <a:cxn ang="0">
                    <a:pos x="128" y="88"/>
                  </a:cxn>
                  <a:cxn ang="0">
                    <a:pos x="154" y="86"/>
                  </a:cxn>
                  <a:cxn ang="0">
                    <a:pos x="196" y="98"/>
                  </a:cxn>
                  <a:cxn ang="0">
                    <a:pos x="264" y="114"/>
                  </a:cxn>
                  <a:cxn ang="0">
                    <a:pos x="318" y="92"/>
                  </a:cxn>
                  <a:cxn ang="0">
                    <a:pos x="346" y="90"/>
                  </a:cxn>
                  <a:cxn ang="0">
                    <a:pos x="352" y="119"/>
                  </a:cxn>
                  <a:cxn ang="0">
                    <a:pos x="353" y="138"/>
                  </a:cxn>
                  <a:cxn ang="0">
                    <a:pos x="361" y="170"/>
                  </a:cxn>
                  <a:cxn ang="0">
                    <a:pos x="362" y="188"/>
                  </a:cxn>
                  <a:cxn ang="0">
                    <a:pos x="364" y="217"/>
                  </a:cxn>
                  <a:cxn ang="0">
                    <a:pos x="386" y="217"/>
                  </a:cxn>
                  <a:cxn ang="0">
                    <a:pos x="396" y="236"/>
                  </a:cxn>
                  <a:cxn ang="0">
                    <a:pos x="414" y="248"/>
                  </a:cxn>
                  <a:cxn ang="0">
                    <a:pos x="419" y="269"/>
                  </a:cxn>
                  <a:cxn ang="0">
                    <a:pos x="430" y="289"/>
                  </a:cxn>
                  <a:cxn ang="0">
                    <a:pos x="446" y="311"/>
                  </a:cxn>
                  <a:cxn ang="0">
                    <a:pos x="429" y="347"/>
                  </a:cxn>
                  <a:cxn ang="0">
                    <a:pos x="420" y="363"/>
                  </a:cxn>
                  <a:cxn ang="0">
                    <a:pos x="422" y="386"/>
                  </a:cxn>
                  <a:cxn ang="0">
                    <a:pos x="401" y="374"/>
                  </a:cxn>
                  <a:cxn ang="0">
                    <a:pos x="381" y="369"/>
                  </a:cxn>
                  <a:cxn ang="0">
                    <a:pos x="354" y="353"/>
                  </a:cxn>
                  <a:cxn ang="0">
                    <a:pos x="351" y="321"/>
                  </a:cxn>
                  <a:cxn ang="0">
                    <a:pos x="321" y="318"/>
                  </a:cxn>
                  <a:cxn ang="0">
                    <a:pos x="304" y="335"/>
                  </a:cxn>
                  <a:cxn ang="0">
                    <a:pos x="284" y="329"/>
                  </a:cxn>
                  <a:cxn ang="0">
                    <a:pos x="270" y="303"/>
                  </a:cxn>
                  <a:cxn ang="0">
                    <a:pos x="252" y="291"/>
                  </a:cxn>
                  <a:cxn ang="0">
                    <a:pos x="241" y="302"/>
                  </a:cxn>
                  <a:cxn ang="0">
                    <a:pos x="217" y="300"/>
                  </a:cxn>
                  <a:cxn ang="0">
                    <a:pos x="190" y="314"/>
                  </a:cxn>
                  <a:cxn ang="0">
                    <a:pos x="178" y="316"/>
                  </a:cxn>
                  <a:cxn ang="0">
                    <a:pos x="158" y="304"/>
                  </a:cxn>
                  <a:cxn ang="0">
                    <a:pos x="137" y="301"/>
                  </a:cxn>
                </a:cxnLst>
                <a:rect l="0" t="0" r="r" b="b"/>
                <a:pathLst>
                  <a:path w="448" h="386">
                    <a:moveTo>
                      <a:pt x="124" y="300"/>
                    </a:moveTo>
                    <a:cubicBezTo>
                      <a:pt x="123" y="300"/>
                      <a:pt x="122" y="299"/>
                      <a:pt x="122" y="299"/>
                    </a:cubicBezTo>
                    <a:cubicBezTo>
                      <a:pt x="119" y="298"/>
                      <a:pt x="114" y="293"/>
                      <a:pt x="111" y="292"/>
                    </a:cubicBezTo>
                    <a:cubicBezTo>
                      <a:pt x="109" y="291"/>
                      <a:pt x="104" y="293"/>
                      <a:pt x="101" y="292"/>
                    </a:cubicBezTo>
                    <a:cubicBezTo>
                      <a:pt x="100" y="292"/>
                      <a:pt x="98" y="289"/>
                      <a:pt x="97" y="288"/>
                    </a:cubicBezTo>
                    <a:cubicBezTo>
                      <a:pt x="96" y="288"/>
                      <a:pt x="95" y="290"/>
                      <a:pt x="94" y="290"/>
                    </a:cubicBezTo>
                    <a:cubicBezTo>
                      <a:pt x="93" y="291"/>
                      <a:pt x="92" y="295"/>
                      <a:pt x="90" y="296"/>
                    </a:cubicBezTo>
                    <a:cubicBezTo>
                      <a:pt x="89" y="296"/>
                      <a:pt x="87" y="296"/>
                      <a:pt x="86" y="296"/>
                    </a:cubicBezTo>
                    <a:cubicBezTo>
                      <a:pt x="84" y="297"/>
                      <a:pt x="80" y="299"/>
                      <a:pt x="79" y="301"/>
                    </a:cubicBezTo>
                    <a:cubicBezTo>
                      <a:pt x="78" y="302"/>
                      <a:pt x="78" y="304"/>
                      <a:pt x="77" y="304"/>
                    </a:cubicBezTo>
                    <a:cubicBezTo>
                      <a:pt x="77" y="305"/>
                      <a:pt x="76" y="306"/>
                      <a:pt x="75" y="306"/>
                    </a:cubicBezTo>
                    <a:cubicBezTo>
                      <a:pt x="73" y="306"/>
                      <a:pt x="69" y="305"/>
                      <a:pt x="67" y="305"/>
                    </a:cubicBezTo>
                    <a:cubicBezTo>
                      <a:pt x="64" y="304"/>
                      <a:pt x="59" y="303"/>
                      <a:pt x="58" y="301"/>
                    </a:cubicBezTo>
                    <a:cubicBezTo>
                      <a:pt x="56" y="300"/>
                      <a:pt x="55" y="296"/>
                      <a:pt x="54" y="294"/>
                    </a:cubicBezTo>
                    <a:cubicBezTo>
                      <a:pt x="52" y="291"/>
                      <a:pt x="48" y="287"/>
                      <a:pt x="47" y="284"/>
                    </a:cubicBezTo>
                    <a:cubicBezTo>
                      <a:pt x="46" y="281"/>
                      <a:pt x="47" y="276"/>
                      <a:pt x="47" y="273"/>
                    </a:cubicBezTo>
                    <a:cubicBezTo>
                      <a:pt x="47" y="270"/>
                      <a:pt x="44" y="265"/>
                      <a:pt x="43" y="262"/>
                    </a:cubicBezTo>
                    <a:cubicBezTo>
                      <a:pt x="46" y="261"/>
                      <a:pt x="49" y="259"/>
                      <a:pt x="51" y="259"/>
                    </a:cubicBezTo>
                    <a:cubicBezTo>
                      <a:pt x="53" y="259"/>
                      <a:pt x="57" y="261"/>
                      <a:pt x="60" y="262"/>
                    </a:cubicBezTo>
                    <a:cubicBezTo>
                      <a:pt x="62" y="262"/>
                      <a:pt x="67" y="263"/>
                      <a:pt x="70" y="263"/>
                    </a:cubicBezTo>
                    <a:cubicBezTo>
                      <a:pt x="71" y="263"/>
                      <a:pt x="75" y="264"/>
                      <a:pt x="76" y="262"/>
                    </a:cubicBezTo>
                    <a:cubicBezTo>
                      <a:pt x="77" y="262"/>
                      <a:pt x="77" y="261"/>
                      <a:pt x="77" y="260"/>
                    </a:cubicBezTo>
                    <a:cubicBezTo>
                      <a:pt x="76" y="259"/>
                      <a:pt x="74" y="258"/>
                      <a:pt x="73" y="257"/>
                    </a:cubicBezTo>
                    <a:cubicBezTo>
                      <a:pt x="72" y="256"/>
                      <a:pt x="69" y="255"/>
                      <a:pt x="68" y="254"/>
                    </a:cubicBezTo>
                    <a:cubicBezTo>
                      <a:pt x="65" y="253"/>
                      <a:pt x="59" y="251"/>
                      <a:pt x="57" y="249"/>
                    </a:cubicBezTo>
                    <a:cubicBezTo>
                      <a:pt x="56" y="247"/>
                      <a:pt x="57" y="243"/>
                      <a:pt x="56" y="241"/>
                    </a:cubicBezTo>
                    <a:cubicBezTo>
                      <a:pt x="55" y="239"/>
                      <a:pt x="52" y="237"/>
                      <a:pt x="51" y="236"/>
                    </a:cubicBezTo>
                    <a:cubicBezTo>
                      <a:pt x="50" y="233"/>
                      <a:pt x="48" y="228"/>
                      <a:pt x="47" y="225"/>
                    </a:cubicBezTo>
                    <a:cubicBezTo>
                      <a:pt x="47" y="223"/>
                      <a:pt x="47" y="219"/>
                      <a:pt x="47" y="217"/>
                    </a:cubicBezTo>
                    <a:cubicBezTo>
                      <a:pt x="46" y="215"/>
                      <a:pt x="45" y="212"/>
                      <a:pt x="45" y="211"/>
                    </a:cubicBezTo>
                    <a:cubicBezTo>
                      <a:pt x="45" y="209"/>
                      <a:pt x="47" y="206"/>
                      <a:pt x="47" y="204"/>
                    </a:cubicBezTo>
                    <a:cubicBezTo>
                      <a:pt x="47" y="203"/>
                      <a:pt x="47" y="200"/>
                      <a:pt x="48" y="198"/>
                    </a:cubicBezTo>
                    <a:cubicBezTo>
                      <a:pt x="48" y="195"/>
                      <a:pt x="52" y="190"/>
                      <a:pt x="52" y="187"/>
                    </a:cubicBezTo>
                    <a:cubicBezTo>
                      <a:pt x="53" y="185"/>
                      <a:pt x="51" y="181"/>
                      <a:pt x="51" y="180"/>
                    </a:cubicBezTo>
                    <a:cubicBezTo>
                      <a:pt x="51" y="178"/>
                      <a:pt x="53" y="174"/>
                      <a:pt x="54" y="173"/>
                    </a:cubicBezTo>
                    <a:cubicBezTo>
                      <a:pt x="54" y="171"/>
                      <a:pt x="57" y="168"/>
                      <a:pt x="57" y="167"/>
                    </a:cubicBezTo>
                    <a:cubicBezTo>
                      <a:pt x="56" y="166"/>
                      <a:pt x="53" y="166"/>
                      <a:pt x="52" y="166"/>
                    </a:cubicBezTo>
                    <a:cubicBezTo>
                      <a:pt x="52" y="167"/>
                      <a:pt x="51" y="168"/>
                      <a:pt x="50" y="168"/>
                    </a:cubicBezTo>
                    <a:cubicBezTo>
                      <a:pt x="49" y="168"/>
                      <a:pt x="47" y="166"/>
                      <a:pt x="46" y="165"/>
                    </a:cubicBezTo>
                    <a:cubicBezTo>
                      <a:pt x="45" y="163"/>
                      <a:pt x="45" y="158"/>
                      <a:pt x="45" y="156"/>
                    </a:cubicBezTo>
                    <a:cubicBezTo>
                      <a:pt x="45" y="155"/>
                      <a:pt x="47" y="151"/>
                      <a:pt x="47" y="150"/>
                    </a:cubicBezTo>
                    <a:cubicBezTo>
                      <a:pt x="48" y="149"/>
                      <a:pt x="48" y="147"/>
                      <a:pt x="48" y="146"/>
                    </a:cubicBezTo>
                    <a:cubicBezTo>
                      <a:pt x="49" y="144"/>
                      <a:pt x="48" y="140"/>
                      <a:pt x="48" y="139"/>
                    </a:cubicBezTo>
                    <a:cubicBezTo>
                      <a:pt x="48" y="137"/>
                      <a:pt x="46" y="133"/>
                      <a:pt x="46" y="131"/>
                    </a:cubicBezTo>
                    <a:cubicBezTo>
                      <a:pt x="46" y="129"/>
                      <a:pt x="48" y="125"/>
                      <a:pt x="48" y="123"/>
                    </a:cubicBezTo>
                    <a:cubicBezTo>
                      <a:pt x="48" y="122"/>
                      <a:pt x="47" y="120"/>
                      <a:pt x="46" y="119"/>
                    </a:cubicBezTo>
                    <a:cubicBezTo>
                      <a:pt x="45" y="118"/>
                      <a:pt x="43" y="119"/>
                      <a:pt x="42" y="118"/>
                    </a:cubicBezTo>
                    <a:cubicBezTo>
                      <a:pt x="41" y="116"/>
                      <a:pt x="41" y="112"/>
                      <a:pt x="40" y="109"/>
                    </a:cubicBezTo>
                    <a:cubicBezTo>
                      <a:pt x="40" y="108"/>
                      <a:pt x="41" y="104"/>
                      <a:pt x="40" y="103"/>
                    </a:cubicBezTo>
                    <a:cubicBezTo>
                      <a:pt x="39" y="101"/>
                      <a:pt x="32" y="101"/>
                      <a:pt x="30" y="99"/>
                    </a:cubicBezTo>
                    <a:cubicBezTo>
                      <a:pt x="29" y="98"/>
                      <a:pt x="29" y="94"/>
                      <a:pt x="29" y="92"/>
                    </a:cubicBezTo>
                    <a:cubicBezTo>
                      <a:pt x="28" y="90"/>
                      <a:pt x="24" y="87"/>
                      <a:pt x="23" y="85"/>
                    </a:cubicBezTo>
                    <a:cubicBezTo>
                      <a:pt x="21" y="84"/>
                      <a:pt x="18" y="81"/>
                      <a:pt x="17" y="80"/>
                    </a:cubicBezTo>
                    <a:cubicBezTo>
                      <a:pt x="17" y="77"/>
                      <a:pt x="19" y="72"/>
                      <a:pt x="19" y="70"/>
                    </a:cubicBezTo>
                    <a:cubicBezTo>
                      <a:pt x="18" y="68"/>
                      <a:pt x="15" y="64"/>
                      <a:pt x="14" y="62"/>
                    </a:cubicBezTo>
                    <a:cubicBezTo>
                      <a:pt x="13" y="60"/>
                      <a:pt x="9" y="56"/>
                      <a:pt x="8" y="54"/>
                    </a:cubicBezTo>
                    <a:cubicBezTo>
                      <a:pt x="7" y="52"/>
                      <a:pt x="7" y="46"/>
                      <a:pt x="8" y="44"/>
                    </a:cubicBezTo>
                    <a:cubicBezTo>
                      <a:pt x="8" y="42"/>
                      <a:pt x="10" y="39"/>
                      <a:pt x="11" y="38"/>
                    </a:cubicBezTo>
                    <a:cubicBezTo>
                      <a:pt x="12" y="38"/>
                      <a:pt x="14" y="38"/>
                      <a:pt x="14" y="37"/>
                    </a:cubicBezTo>
                    <a:cubicBezTo>
                      <a:pt x="16" y="36"/>
                      <a:pt x="17" y="32"/>
                      <a:pt x="17" y="30"/>
                    </a:cubicBezTo>
                    <a:cubicBezTo>
                      <a:pt x="17" y="27"/>
                      <a:pt x="17" y="20"/>
                      <a:pt x="15" y="18"/>
                    </a:cubicBezTo>
                    <a:cubicBezTo>
                      <a:pt x="13" y="16"/>
                      <a:pt x="9" y="15"/>
                      <a:pt x="7" y="15"/>
                    </a:cubicBezTo>
                    <a:cubicBezTo>
                      <a:pt x="6" y="14"/>
                      <a:pt x="2" y="14"/>
                      <a:pt x="2" y="14"/>
                    </a:cubicBezTo>
                    <a:cubicBezTo>
                      <a:pt x="2" y="13"/>
                      <a:pt x="0" y="9"/>
                      <a:pt x="0" y="7"/>
                    </a:cubicBezTo>
                    <a:cubicBezTo>
                      <a:pt x="0" y="5"/>
                      <a:pt x="1" y="1"/>
                      <a:pt x="2" y="0"/>
                    </a:cubicBezTo>
                    <a:cubicBezTo>
                      <a:pt x="3" y="0"/>
                      <a:pt x="6" y="0"/>
                      <a:pt x="7" y="0"/>
                    </a:cubicBezTo>
                    <a:cubicBezTo>
                      <a:pt x="8" y="0"/>
                      <a:pt x="10" y="2"/>
                      <a:pt x="11" y="3"/>
                    </a:cubicBezTo>
                    <a:cubicBezTo>
                      <a:pt x="13" y="4"/>
                      <a:pt x="19" y="2"/>
                      <a:pt x="21" y="3"/>
                    </a:cubicBezTo>
                    <a:cubicBezTo>
                      <a:pt x="22" y="3"/>
                      <a:pt x="23" y="6"/>
                      <a:pt x="24" y="7"/>
                    </a:cubicBezTo>
                    <a:cubicBezTo>
                      <a:pt x="26" y="8"/>
                      <a:pt x="31" y="10"/>
                      <a:pt x="34" y="11"/>
                    </a:cubicBezTo>
                    <a:cubicBezTo>
                      <a:pt x="36" y="12"/>
                      <a:pt x="40" y="14"/>
                      <a:pt x="42" y="15"/>
                    </a:cubicBezTo>
                    <a:cubicBezTo>
                      <a:pt x="45" y="16"/>
                      <a:pt x="50" y="19"/>
                      <a:pt x="53" y="20"/>
                    </a:cubicBezTo>
                    <a:cubicBezTo>
                      <a:pt x="57" y="20"/>
                      <a:pt x="65" y="21"/>
                      <a:pt x="68" y="20"/>
                    </a:cubicBezTo>
                    <a:cubicBezTo>
                      <a:pt x="70" y="19"/>
                      <a:pt x="71" y="14"/>
                      <a:pt x="72" y="13"/>
                    </a:cubicBezTo>
                    <a:cubicBezTo>
                      <a:pt x="74" y="12"/>
                      <a:pt x="77" y="10"/>
                      <a:pt x="79" y="10"/>
                    </a:cubicBezTo>
                    <a:cubicBezTo>
                      <a:pt x="81" y="9"/>
                      <a:pt x="87" y="7"/>
                      <a:pt x="90" y="7"/>
                    </a:cubicBezTo>
                    <a:cubicBezTo>
                      <a:pt x="91" y="8"/>
                      <a:pt x="95" y="10"/>
                      <a:pt x="96" y="10"/>
                    </a:cubicBezTo>
                    <a:cubicBezTo>
                      <a:pt x="98" y="10"/>
                      <a:pt x="102" y="9"/>
                      <a:pt x="104" y="10"/>
                    </a:cubicBezTo>
                    <a:cubicBezTo>
                      <a:pt x="106" y="10"/>
                      <a:pt x="109" y="14"/>
                      <a:pt x="111" y="15"/>
                    </a:cubicBezTo>
                    <a:cubicBezTo>
                      <a:pt x="111" y="17"/>
                      <a:pt x="112" y="20"/>
                      <a:pt x="112" y="22"/>
                    </a:cubicBezTo>
                    <a:cubicBezTo>
                      <a:pt x="113" y="24"/>
                      <a:pt x="114" y="29"/>
                      <a:pt x="112" y="31"/>
                    </a:cubicBezTo>
                    <a:cubicBezTo>
                      <a:pt x="111" y="32"/>
                      <a:pt x="108" y="32"/>
                      <a:pt x="107" y="32"/>
                    </a:cubicBezTo>
                    <a:cubicBezTo>
                      <a:pt x="106" y="33"/>
                      <a:pt x="105" y="34"/>
                      <a:pt x="104" y="35"/>
                    </a:cubicBezTo>
                    <a:cubicBezTo>
                      <a:pt x="104" y="36"/>
                      <a:pt x="103" y="38"/>
                      <a:pt x="103" y="39"/>
                    </a:cubicBezTo>
                    <a:cubicBezTo>
                      <a:pt x="102" y="39"/>
                      <a:pt x="100" y="40"/>
                      <a:pt x="100" y="41"/>
                    </a:cubicBezTo>
                    <a:cubicBezTo>
                      <a:pt x="99" y="43"/>
                      <a:pt x="99" y="47"/>
                      <a:pt x="99" y="49"/>
                    </a:cubicBezTo>
                    <a:cubicBezTo>
                      <a:pt x="100" y="51"/>
                      <a:pt x="102" y="55"/>
                      <a:pt x="103" y="57"/>
                    </a:cubicBezTo>
                    <a:cubicBezTo>
                      <a:pt x="104" y="59"/>
                      <a:pt x="106" y="61"/>
                      <a:pt x="107" y="62"/>
                    </a:cubicBezTo>
                    <a:cubicBezTo>
                      <a:pt x="107" y="64"/>
                      <a:pt x="108" y="67"/>
                      <a:pt x="109" y="69"/>
                    </a:cubicBezTo>
                    <a:cubicBezTo>
                      <a:pt x="110" y="70"/>
                      <a:pt x="113" y="71"/>
                      <a:pt x="114" y="72"/>
                    </a:cubicBezTo>
                    <a:cubicBezTo>
                      <a:pt x="115" y="74"/>
                      <a:pt x="115" y="76"/>
                      <a:pt x="115" y="78"/>
                    </a:cubicBezTo>
                    <a:cubicBezTo>
                      <a:pt x="116" y="80"/>
                      <a:pt x="115" y="85"/>
                      <a:pt x="115" y="88"/>
                    </a:cubicBezTo>
                    <a:cubicBezTo>
                      <a:pt x="115" y="90"/>
                      <a:pt x="115" y="95"/>
                      <a:pt x="115" y="98"/>
                    </a:cubicBezTo>
                    <a:cubicBezTo>
                      <a:pt x="115" y="99"/>
                      <a:pt x="116" y="102"/>
                      <a:pt x="116" y="104"/>
                    </a:cubicBezTo>
                    <a:cubicBezTo>
                      <a:pt x="116" y="106"/>
                      <a:pt x="115" y="109"/>
                      <a:pt x="116" y="110"/>
                    </a:cubicBezTo>
                    <a:cubicBezTo>
                      <a:pt x="116" y="112"/>
                      <a:pt x="119" y="113"/>
                      <a:pt x="121" y="113"/>
                    </a:cubicBezTo>
                    <a:cubicBezTo>
                      <a:pt x="122" y="113"/>
                      <a:pt x="123" y="110"/>
                      <a:pt x="123" y="109"/>
                    </a:cubicBezTo>
                    <a:cubicBezTo>
                      <a:pt x="123" y="108"/>
                      <a:pt x="123" y="105"/>
                      <a:pt x="123" y="104"/>
                    </a:cubicBezTo>
                    <a:cubicBezTo>
                      <a:pt x="124" y="102"/>
                      <a:pt x="126" y="99"/>
                      <a:pt x="127" y="97"/>
                    </a:cubicBezTo>
                    <a:cubicBezTo>
                      <a:pt x="128" y="95"/>
                      <a:pt x="126" y="90"/>
                      <a:pt x="128" y="88"/>
                    </a:cubicBezTo>
                    <a:cubicBezTo>
                      <a:pt x="128" y="87"/>
                      <a:pt x="132" y="85"/>
                      <a:pt x="133" y="84"/>
                    </a:cubicBezTo>
                    <a:cubicBezTo>
                      <a:pt x="136" y="84"/>
                      <a:pt x="140" y="84"/>
                      <a:pt x="143" y="84"/>
                    </a:cubicBezTo>
                    <a:cubicBezTo>
                      <a:pt x="144" y="85"/>
                      <a:pt x="147" y="86"/>
                      <a:pt x="148" y="87"/>
                    </a:cubicBezTo>
                    <a:cubicBezTo>
                      <a:pt x="150" y="87"/>
                      <a:pt x="152" y="86"/>
                      <a:pt x="154" y="86"/>
                    </a:cubicBezTo>
                    <a:cubicBezTo>
                      <a:pt x="155" y="86"/>
                      <a:pt x="159" y="88"/>
                      <a:pt x="160" y="88"/>
                    </a:cubicBezTo>
                    <a:cubicBezTo>
                      <a:pt x="163" y="90"/>
                      <a:pt x="167" y="93"/>
                      <a:pt x="170" y="94"/>
                    </a:cubicBezTo>
                    <a:cubicBezTo>
                      <a:pt x="172" y="95"/>
                      <a:pt x="178" y="97"/>
                      <a:pt x="180" y="97"/>
                    </a:cubicBezTo>
                    <a:cubicBezTo>
                      <a:pt x="184" y="98"/>
                      <a:pt x="192" y="98"/>
                      <a:pt x="196" y="98"/>
                    </a:cubicBezTo>
                    <a:cubicBezTo>
                      <a:pt x="202" y="98"/>
                      <a:pt x="213" y="97"/>
                      <a:pt x="219" y="98"/>
                    </a:cubicBezTo>
                    <a:cubicBezTo>
                      <a:pt x="223" y="98"/>
                      <a:pt x="233" y="101"/>
                      <a:pt x="238" y="103"/>
                    </a:cubicBezTo>
                    <a:cubicBezTo>
                      <a:pt x="242" y="104"/>
                      <a:pt x="250" y="108"/>
                      <a:pt x="254" y="109"/>
                    </a:cubicBezTo>
                    <a:cubicBezTo>
                      <a:pt x="257" y="110"/>
                      <a:pt x="261" y="113"/>
                      <a:pt x="264" y="114"/>
                    </a:cubicBezTo>
                    <a:cubicBezTo>
                      <a:pt x="268" y="115"/>
                      <a:pt x="276" y="114"/>
                      <a:pt x="280" y="114"/>
                    </a:cubicBezTo>
                    <a:cubicBezTo>
                      <a:pt x="284" y="113"/>
                      <a:pt x="292" y="110"/>
                      <a:pt x="296" y="109"/>
                    </a:cubicBezTo>
                    <a:cubicBezTo>
                      <a:pt x="299" y="107"/>
                      <a:pt x="304" y="103"/>
                      <a:pt x="306" y="102"/>
                    </a:cubicBezTo>
                    <a:cubicBezTo>
                      <a:pt x="309" y="99"/>
                      <a:pt x="315" y="94"/>
                      <a:pt x="318" y="92"/>
                    </a:cubicBezTo>
                    <a:cubicBezTo>
                      <a:pt x="320" y="91"/>
                      <a:pt x="324" y="88"/>
                      <a:pt x="326" y="87"/>
                    </a:cubicBezTo>
                    <a:cubicBezTo>
                      <a:pt x="329" y="86"/>
                      <a:pt x="334" y="84"/>
                      <a:pt x="337" y="84"/>
                    </a:cubicBezTo>
                    <a:cubicBezTo>
                      <a:pt x="340" y="83"/>
                      <a:pt x="344" y="84"/>
                      <a:pt x="346" y="84"/>
                    </a:cubicBezTo>
                    <a:cubicBezTo>
                      <a:pt x="346" y="86"/>
                      <a:pt x="346" y="89"/>
                      <a:pt x="346" y="90"/>
                    </a:cubicBezTo>
                    <a:cubicBezTo>
                      <a:pt x="346" y="93"/>
                      <a:pt x="350" y="100"/>
                      <a:pt x="349" y="103"/>
                    </a:cubicBezTo>
                    <a:cubicBezTo>
                      <a:pt x="349" y="105"/>
                      <a:pt x="345" y="107"/>
                      <a:pt x="344" y="109"/>
                    </a:cubicBezTo>
                    <a:cubicBezTo>
                      <a:pt x="344" y="111"/>
                      <a:pt x="346" y="116"/>
                      <a:pt x="347" y="117"/>
                    </a:cubicBezTo>
                    <a:cubicBezTo>
                      <a:pt x="348" y="118"/>
                      <a:pt x="351" y="118"/>
                      <a:pt x="352" y="119"/>
                    </a:cubicBezTo>
                    <a:cubicBezTo>
                      <a:pt x="353" y="119"/>
                      <a:pt x="354" y="121"/>
                      <a:pt x="354" y="122"/>
                    </a:cubicBezTo>
                    <a:cubicBezTo>
                      <a:pt x="354" y="124"/>
                      <a:pt x="355" y="128"/>
                      <a:pt x="354" y="129"/>
                    </a:cubicBezTo>
                    <a:cubicBezTo>
                      <a:pt x="353" y="130"/>
                      <a:pt x="351" y="131"/>
                      <a:pt x="350" y="132"/>
                    </a:cubicBezTo>
                    <a:cubicBezTo>
                      <a:pt x="350" y="134"/>
                      <a:pt x="353" y="136"/>
                      <a:pt x="353" y="138"/>
                    </a:cubicBezTo>
                    <a:cubicBezTo>
                      <a:pt x="354" y="140"/>
                      <a:pt x="357" y="145"/>
                      <a:pt x="358" y="148"/>
                    </a:cubicBezTo>
                    <a:cubicBezTo>
                      <a:pt x="358" y="149"/>
                      <a:pt x="357" y="153"/>
                      <a:pt x="358" y="155"/>
                    </a:cubicBezTo>
                    <a:cubicBezTo>
                      <a:pt x="358" y="157"/>
                      <a:pt x="361" y="162"/>
                      <a:pt x="361" y="165"/>
                    </a:cubicBezTo>
                    <a:cubicBezTo>
                      <a:pt x="362" y="166"/>
                      <a:pt x="362" y="169"/>
                      <a:pt x="361" y="170"/>
                    </a:cubicBezTo>
                    <a:cubicBezTo>
                      <a:pt x="360" y="171"/>
                      <a:pt x="356" y="171"/>
                      <a:pt x="355" y="172"/>
                    </a:cubicBezTo>
                    <a:cubicBezTo>
                      <a:pt x="354" y="173"/>
                      <a:pt x="354" y="176"/>
                      <a:pt x="354" y="177"/>
                    </a:cubicBezTo>
                    <a:cubicBezTo>
                      <a:pt x="354" y="179"/>
                      <a:pt x="357" y="181"/>
                      <a:pt x="358" y="183"/>
                    </a:cubicBezTo>
                    <a:cubicBezTo>
                      <a:pt x="359" y="184"/>
                      <a:pt x="362" y="186"/>
                      <a:pt x="362" y="188"/>
                    </a:cubicBezTo>
                    <a:cubicBezTo>
                      <a:pt x="363" y="190"/>
                      <a:pt x="362" y="195"/>
                      <a:pt x="362" y="197"/>
                    </a:cubicBezTo>
                    <a:cubicBezTo>
                      <a:pt x="361" y="198"/>
                      <a:pt x="359" y="201"/>
                      <a:pt x="359" y="202"/>
                    </a:cubicBezTo>
                    <a:cubicBezTo>
                      <a:pt x="358" y="205"/>
                      <a:pt x="357" y="211"/>
                      <a:pt x="358" y="213"/>
                    </a:cubicBezTo>
                    <a:cubicBezTo>
                      <a:pt x="359" y="215"/>
                      <a:pt x="362" y="216"/>
                      <a:pt x="364" y="217"/>
                    </a:cubicBezTo>
                    <a:cubicBezTo>
                      <a:pt x="365" y="217"/>
                      <a:pt x="368" y="216"/>
                      <a:pt x="370" y="217"/>
                    </a:cubicBezTo>
                    <a:cubicBezTo>
                      <a:pt x="371" y="217"/>
                      <a:pt x="373" y="221"/>
                      <a:pt x="374" y="221"/>
                    </a:cubicBezTo>
                    <a:cubicBezTo>
                      <a:pt x="377" y="222"/>
                      <a:pt x="383" y="221"/>
                      <a:pt x="385" y="219"/>
                    </a:cubicBezTo>
                    <a:cubicBezTo>
                      <a:pt x="386" y="219"/>
                      <a:pt x="385" y="217"/>
                      <a:pt x="386" y="217"/>
                    </a:cubicBezTo>
                    <a:cubicBezTo>
                      <a:pt x="387" y="217"/>
                      <a:pt x="390" y="218"/>
                      <a:pt x="390" y="219"/>
                    </a:cubicBezTo>
                    <a:cubicBezTo>
                      <a:pt x="391" y="220"/>
                      <a:pt x="390" y="223"/>
                      <a:pt x="390" y="224"/>
                    </a:cubicBezTo>
                    <a:cubicBezTo>
                      <a:pt x="391" y="225"/>
                      <a:pt x="393" y="227"/>
                      <a:pt x="393" y="228"/>
                    </a:cubicBezTo>
                    <a:cubicBezTo>
                      <a:pt x="395" y="229"/>
                      <a:pt x="395" y="234"/>
                      <a:pt x="396" y="236"/>
                    </a:cubicBezTo>
                    <a:cubicBezTo>
                      <a:pt x="397" y="237"/>
                      <a:pt x="400" y="240"/>
                      <a:pt x="401" y="240"/>
                    </a:cubicBezTo>
                    <a:cubicBezTo>
                      <a:pt x="403" y="240"/>
                      <a:pt x="407" y="237"/>
                      <a:pt x="409" y="237"/>
                    </a:cubicBezTo>
                    <a:cubicBezTo>
                      <a:pt x="410" y="238"/>
                      <a:pt x="411" y="240"/>
                      <a:pt x="411" y="241"/>
                    </a:cubicBezTo>
                    <a:cubicBezTo>
                      <a:pt x="412" y="243"/>
                      <a:pt x="414" y="246"/>
                      <a:pt x="414" y="248"/>
                    </a:cubicBezTo>
                    <a:cubicBezTo>
                      <a:pt x="414" y="250"/>
                      <a:pt x="411" y="252"/>
                      <a:pt x="410" y="254"/>
                    </a:cubicBezTo>
                    <a:cubicBezTo>
                      <a:pt x="410" y="255"/>
                      <a:pt x="409" y="259"/>
                      <a:pt x="410" y="261"/>
                    </a:cubicBezTo>
                    <a:cubicBezTo>
                      <a:pt x="411" y="262"/>
                      <a:pt x="413" y="263"/>
                      <a:pt x="414" y="264"/>
                    </a:cubicBezTo>
                    <a:cubicBezTo>
                      <a:pt x="415" y="265"/>
                      <a:pt x="417" y="268"/>
                      <a:pt x="419" y="269"/>
                    </a:cubicBezTo>
                    <a:cubicBezTo>
                      <a:pt x="420" y="269"/>
                      <a:pt x="422" y="269"/>
                      <a:pt x="424" y="269"/>
                    </a:cubicBezTo>
                    <a:cubicBezTo>
                      <a:pt x="423" y="270"/>
                      <a:pt x="422" y="272"/>
                      <a:pt x="422" y="273"/>
                    </a:cubicBezTo>
                    <a:cubicBezTo>
                      <a:pt x="422" y="276"/>
                      <a:pt x="423" y="281"/>
                      <a:pt x="424" y="283"/>
                    </a:cubicBezTo>
                    <a:cubicBezTo>
                      <a:pt x="425" y="285"/>
                      <a:pt x="428" y="288"/>
                      <a:pt x="430" y="289"/>
                    </a:cubicBezTo>
                    <a:cubicBezTo>
                      <a:pt x="431" y="290"/>
                      <a:pt x="434" y="289"/>
                      <a:pt x="435" y="290"/>
                    </a:cubicBezTo>
                    <a:cubicBezTo>
                      <a:pt x="437" y="292"/>
                      <a:pt x="438" y="297"/>
                      <a:pt x="439" y="299"/>
                    </a:cubicBezTo>
                    <a:cubicBezTo>
                      <a:pt x="440" y="301"/>
                      <a:pt x="441" y="306"/>
                      <a:pt x="442" y="308"/>
                    </a:cubicBezTo>
                    <a:cubicBezTo>
                      <a:pt x="443" y="309"/>
                      <a:pt x="445" y="310"/>
                      <a:pt x="446" y="311"/>
                    </a:cubicBezTo>
                    <a:cubicBezTo>
                      <a:pt x="448" y="314"/>
                      <a:pt x="448" y="320"/>
                      <a:pt x="447" y="323"/>
                    </a:cubicBezTo>
                    <a:cubicBezTo>
                      <a:pt x="447" y="326"/>
                      <a:pt x="444" y="332"/>
                      <a:pt x="442" y="335"/>
                    </a:cubicBezTo>
                    <a:cubicBezTo>
                      <a:pt x="441" y="337"/>
                      <a:pt x="438" y="341"/>
                      <a:pt x="437" y="343"/>
                    </a:cubicBezTo>
                    <a:cubicBezTo>
                      <a:pt x="435" y="344"/>
                      <a:pt x="431" y="347"/>
                      <a:pt x="429" y="347"/>
                    </a:cubicBezTo>
                    <a:cubicBezTo>
                      <a:pt x="426" y="347"/>
                      <a:pt x="421" y="345"/>
                      <a:pt x="419" y="346"/>
                    </a:cubicBezTo>
                    <a:cubicBezTo>
                      <a:pt x="417" y="347"/>
                      <a:pt x="413" y="351"/>
                      <a:pt x="413" y="353"/>
                    </a:cubicBezTo>
                    <a:cubicBezTo>
                      <a:pt x="413" y="355"/>
                      <a:pt x="415" y="359"/>
                      <a:pt x="417" y="360"/>
                    </a:cubicBezTo>
                    <a:cubicBezTo>
                      <a:pt x="417" y="361"/>
                      <a:pt x="420" y="362"/>
                      <a:pt x="420" y="363"/>
                    </a:cubicBezTo>
                    <a:cubicBezTo>
                      <a:pt x="421" y="365"/>
                      <a:pt x="422" y="368"/>
                      <a:pt x="422" y="370"/>
                    </a:cubicBezTo>
                    <a:cubicBezTo>
                      <a:pt x="422" y="372"/>
                      <a:pt x="419" y="375"/>
                      <a:pt x="419" y="376"/>
                    </a:cubicBezTo>
                    <a:cubicBezTo>
                      <a:pt x="419" y="378"/>
                      <a:pt x="420" y="383"/>
                      <a:pt x="421" y="385"/>
                    </a:cubicBezTo>
                    <a:cubicBezTo>
                      <a:pt x="421" y="385"/>
                      <a:pt x="421" y="385"/>
                      <a:pt x="422" y="386"/>
                    </a:cubicBezTo>
                    <a:cubicBezTo>
                      <a:pt x="420" y="386"/>
                      <a:pt x="419" y="386"/>
                      <a:pt x="419" y="386"/>
                    </a:cubicBezTo>
                    <a:cubicBezTo>
                      <a:pt x="416" y="386"/>
                      <a:pt x="412" y="386"/>
                      <a:pt x="410" y="384"/>
                    </a:cubicBezTo>
                    <a:cubicBezTo>
                      <a:pt x="409" y="383"/>
                      <a:pt x="408" y="379"/>
                      <a:pt x="407" y="378"/>
                    </a:cubicBezTo>
                    <a:cubicBezTo>
                      <a:pt x="405" y="376"/>
                      <a:pt x="402" y="376"/>
                      <a:pt x="401" y="374"/>
                    </a:cubicBezTo>
                    <a:cubicBezTo>
                      <a:pt x="400" y="373"/>
                      <a:pt x="400" y="369"/>
                      <a:pt x="399" y="368"/>
                    </a:cubicBezTo>
                    <a:cubicBezTo>
                      <a:pt x="397" y="366"/>
                      <a:pt x="392" y="364"/>
                      <a:pt x="390" y="365"/>
                    </a:cubicBezTo>
                    <a:cubicBezTo>
                      <a:pt x="388" y="366"/>
                      <a:pt x="389" y="371"/>
                      <a:pt x="387" y="372"/>
                    </a:cubicBezTo>
                    <a:cubicBezTo>
                      <a:pt x="385" y="372"/>
                      <a:pt x="383" y="370"/>
                      <a:pt x="381" y="369"/>
                    </a:cubicBezTo>
                    <a:cubicBezTo>
                      <a:pt x="378" y="368"/>
                      <a:pt x="368" y="367"/>
                      <a:pt x="368" y="366"/>
                    </a:cubicBezTo>
                    <a:cubicBezTo>
                      <a:pt x="368" y="365"/>
                      <a:pt x="370" y="357"/>
                      <a:pt x="368" y="355"/>
                    </a:cubicBezTo>
                    <a:cubicBezTo>
                      <a:pt x="367" y="354"/>
                      <a:pt x="364" y="353"/>
                      <a:pt x="362" y="353"/>
                    </a:cubicBezTo>
                    <a:cubicBezTo>
                      <a:pt x="360" y="352"/>
                      <a:pt x="354" y="353"/>
                      <a:pt x="354" y="353"/>
                    </a:cubicBezTo>
                    <a:cubicBezTo>
                      <a:pt x="354" y="352"/>
                      <a:pt x="353" y="348"/>
                      <a:pt x="352" y="347"/>
                    </a:cubicBezTo>
                    <a:cubicBezTo>
                      <a:pt x="352" y="344"/>
                      <a:pt x="354" y="340"/>
                      <a:pt x="354" y="338"/>
                    </a:cubicBezTo>
                    <a:cubicBezTo>
                      <a:pt x="353" y="336"/>
                      <a:pt x="352" y="332"/>
                      <a:pt x="351" y="329"/>
                    </a:cubicBezTo>
                    <a:cubicBezTo>
                      <a:pt x="351" y="327"/>
                      <a:pt x="352" y="323"/>
                      <a:pt x="351" y="321"/>
                    </a:cubicBezTo>
                    <a:cubicBezTo>
                      <a:pt x="351" y="320"/>
                      <a:pt x="348" y="317"/>
                      <a:pt x="346" y="316"/>
                    </a:cubicBezTo>
                    <a:cubicBezTo>
                      <a:pt x="345" y="315"/>
                      <a:pt x="341" y="314"/>
                      <a:pt x="339" y="314"/>
                    </a:cubicBezTo>
                    <a:cubicBezTo>
                      <a:pt x="336" y="313"/>
                      <a:pt x="328" y="312"/>
                      <a:pt x="324" y="314"/>
                    </a:cubicBezTo>
                    <a:cubicBezTo>
                      <a:pt x="323" y="314"/>
                      <a:pt x="322" y="317"/>
                      <a:pt x="321" y="318"/>
                    </a:cubicBezTo>
                    <a:cubicBezTo>
                      <a:pt x="319" y="319"/>
                      <a:pt x="314" y="319"/>
                      <a:pt x="313" y="321"/>
                    </a:cubicBezTo>
                    <a:cubicBezTo>
                      <a:pt x="312" y="322"/>
                      <a:pt x="314" y="325"/>
                      <a:pt x="313" y="326"/>
                    </a:cubicBezTo>
                    <a:cubicBezTo>
                      <a:pt x="312" y="328"/>
                      <a:pt x="308" y="330"/>
                      <a:pt x="306" y="331"/>
                    </a:cubicBezTo>
                    <a:cubicBezTo>
                      <a:pt x="305" y="332"/>
                      <a:pt x="305" y="335"/>
                      <a:pt x="304" y="335"/>
                    </a:cubicBezTo>
                    <a:cubicBezTo>
                      <a:pt x="302" y="336"/>
                      <a:pt x="299" y="336"/>
                      <a:pt x="297" y="335"/>
                    </a:cubicBezTo>
                    <a:cubicBezTo>
                      <a:pt x="296" y="335"/>
                      <a:pt x="293" y="333"/>
                      <a:pt x="292" y="333"/>
                    </a:cubicBezTo>
                    <a:cubicBezTo>
                      <a:pt x="291" y="333"/>
                      <a:pt x="289" y="335"/>
                      <a:pt x="287" y="335"/>
                    </a:cubicBezTo>
                    <a:cubicBezTo>
                      <a:pt x="286" y="334"/>
                      <a:pt x="284" y="331"/>
                      <a:pt x="284" y="329"/>
                    </a:cubicBezTo>
                    <a:cubicBezTo>
                      <a:pt x="283" y="327"/>
                      <a:pt x="284" y="321"/>
                      <a:pt x="282" y="319"/>
                    </a:cubicBezTo>
                    <a:cubicBezTo>
                      <a:pt x="280" y="317"/>
                      <a:pt x="275" y="317"/>
                      <a:pt x="273" y="316"/>
                    </a:cubicBezTo>
                    <a:cubicBezTo>
                      <a:pt x="272" y="315"/>
                      <a:pt x="269" y="314"/>
                      <a:pt x="269" y="312"/>
                    </a:cubicBezTo>
                    <a:cubicBezTo>
                      <a:pt x="268" y="310"/>
                      <a:pt x="270" y="306"/>
                      <a:pt x="270" y="303"/>
                    </a:cubicBezTo>
                    <a:cubicBezTo>
                      <a:pt x="270" y="301"/>
                      <a:pt x="269" y="298"/>
                      <a:pt x="268" y="296"/>
                    </a:cubicBezTo>
                    <a:cubicBezTo>
                      <a:pt x="267" y="295"/>
                      <a:pt x="265" y="294"/>
                      <a:pt x="264" y="294"/>
                    </a:cubicBezTo>
                    <a:cubicBezTo>
                      <a:pt x="263" y="293"/>
                      <a:pt x="260" y="291"/>
                      <a:pt x="258" y="291"/>
                    </a:cubicBezTo>
                    <a:cubicBezTo>
                      <a:pt x="257" y="290"/>
                      <a:pt x="253" y="290"/>
                      <a:pt x="252" y="291"/>
                    </a:cubicBezTo>
                    <a:cubicBezTo>
                      <a:pt x="251" y="292"/>
                      <a:pt x="254" y="297"/>
                      <a:pt x="254" y="299"/>
                    </a:cubicBezTo>
                    <a:cubicBezTo>
                      <a:pt x="253" y="300"/>
                      <a:pt x="252" y="301"/>
                      <a:pt x="251" y="301"/>
                    </a:cubicBezTo>
                    <a:cubicBezTo>
                      <a:pt x="250" y="301"/>
                      <a:pt x="247" y="299"/>
                      <a:pt x="246" y="299"/>
                    </a:cubicBezTo>
                    <a:cubicBezTo>
                      <a:pt x="244" y="299"/>
                      <a:pt x="241" y="300"/>
                      <a:pt x="241" y="302"/>
                    </a:cubicBezTo>
                    <a:cubicBezTo>
                      <a:pt x="240" y="302"/>
                      <a:pt x="241" y="305"/>
                      <a:pt x="241" y="305"/>
                    </a:cubicBezTo>
                    <a:cubicBezTo>
                      <a:pt x="239" y="307"/>
                      <a:pt x="235" y="306"/>
                      <a:pt x="233" y="306"/>
                    </a:cubicBezTo>
                    <a:cubicBezTo>
                      <a:pt x="231" y="305"/>
                      <a:pt x="228" y="302"/>
                      <a:pt x="227" y="301"/>
                    </a:cubicBezTo>
                    <a:cubicBezTo>
                      <a:pt x="224" y="300"/>
                      <a:pt x="219" y="299"/>
                      <a:pt x="217" y="300"/>
                    </a:cubicBezTo>
                    <a:cubicBezTo>
                      <a:pt x="214" y="300"/>
                      <a:pt x="208" y="302"/>
                      <a:pt x="207" y="305"/>
                    </a:cubicBezTo>
                    <a:cubicBezTo>
                      <a:pt x="206" y="306"/>
                      <a:pt x="208" y="308"/>
                      <a:pt x="207" y="309"/>
                    </a:cubicBezTo>
                    <a:cubicBezTo>
                      <a:pt x="205" y="311"/>
                      <a:pt x="198" y="310"/>
                      <a:pt x="196" y="311"/>
                    </a:cubicBezTo>
                    <a:cubicBezTo>
                      <a:pt x="194" y="311"/>
                      <a:pt x="191" y="315"/>
                      <a:pt x="190" y="314"/>
                    </a:cubicBezTo>
                    <a:cubicBezTo>
                      <a:pt x="188" y="314"/>
                      <a:pt x="188" y="308"/>
                      <a:pt x="187" y="307"/>
                    </a:cubicBezTo>
                    <a:cubicBezTo>
                      <a:pt x="185" y="307"/>
                      <a:pt x="183" y="307"/>
                      <a:pt x="182" y="307"/>
                    </a:cubicBezTo>
                    <a:cubicBezTo>
                      <a:pt x="181" y="308"/>
                      <a:pt x="181" y="312"/>
                      <a:pt x="181" y="313"/>
                    </a:cubicBezTo>
                    <a:cubicBezTo>
                      <a:pt x="180" y="314"/>
                      <a:pt x="179" y="315"/>
                      <a:pt x="178" y="316"/>
                    </a:cubicBezTo>
                    <a:cubicBezTo>
                      <a:pt x="176" y="316"/>
                      <a:pt x="171" y="315"/>
                      <a:pt x="169" y="314"/>
                    </a:cubicBezTo>
                    <a:cubicBezTo>
                      <a:pt x="168" y="313"/>
                      <a:pt x="167" y="311"/>
                      <a:pt x="166" y="310"/>
                    </a:cubicBezTo>
                    <a:cubicBezTo>
                      <a:pt x="165" y="309"/>
                      <a:pt x="160" y="310"/>
                      <a:pt x="159" y="308"/>
                    </a:cubicBezTo>
                    <a:cubicBezTo>
                      <a:pt x="158" y="308"/>
                      <a:pt x="158" y="305"/>
                      <a:pt x="158" y="304"/>
                    </a:cubicBezTo>
                    <a:cubicBezTo>
                      <a:pt x="157" y="304"/>
                      <a:pt x="155" y="304"/>
                      <a:pt x="154" y="303"/>
                    </a:cubicBezTo>
                    <a:cubicBezTo>
                      <a:pt x="152" y="302"/>
                      <a:pt x="150" y="299"/>
                      <a:pt x="148" y="298"/>
                    </a:cubicBezTo>
                    <a:cubicBezTo>
                      <a:pt x="146" y="298"/>
                      <a:pt x="143" y="298"/>
                      <a:pt x="142" y="298"/>
                    </a:cubicBezTo>
                    <a:cubicBezTo>
                      <a:pt x="141" y="298"/>
                      <a:pt x="138" y="300"/>
                      <a:pt x="137" y="301"/>
                    </a:cubicBezTo>
                    <a:cubicBezTo>
                      <a:pt x="135" y="301"/>
                      <a:pt x="131" y="302"/>
                      <a:pt x="129" y="301"/>
                    </a:cubicBezTo>
                    <a:cubicBezTo>
                      <a:pt x="128" y="301"/>
                      <a:pt x="126" y="301"/>
                      <a:pt x="124" y="300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5" name="Freeform 10"/>
              <p:cNvSpPr>
                <a:spLocks/>
              </p:cNvSpPr>
              <p:nvPr/>
            </p:nvSpPr>
            <p:spPr bwMode="auto">
              <a:xfrm>
                <a:off x="382588" y="1868488"/>
                <a:ext cx="25400" cy="31750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13" y="13"/>
                  </a:cxn>
                  <a:cxn ang="0">
                    <a:pos x="12" y="17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5" y="10"/>
                      <a:pt x="14" y="12"/>
                      <a:pt x="13" y="13"/>
                    </a:cubicBezTo>
                    <a:cubicBezTo>
                      <a:pt x="13" y="14"/>
                      <a:pt x="13" y="17"/>
                      <a:pt x="12" y="17"/>
                    </a:cubicBezTo>
                    <a:cubicBezTo>
                      <a:pt x="10" y="18"/>
                      <a:pt x="5" y="19"/>
                      <a:pt x="3" y="17"/>
                    </a:cubicBezTo>
                    <a:cubicBezTo>
                      <a:pt x="2" y="16"/>
                      <a:pt x="3" y="14"/>
                      <a:pt x="3" y="13"/>
                    </a:cubicBezTo>
                    <a:cubicBezTo>
                      <a:pt x="3" y="11"/>
                      <a:pt x="0" y="8"/>
                      <a:pt x="0" y="6"/>
                    </a:cubicBezTo>
                    <a:cubicBezTo>
                      <a:pt x="1" y="5"/>
                      <a:pt x="3" y="5"/>
                      <a:pt x="3" y="4"/>
                    </a:cubicBezTo>
                    <a:cubicBezTo>
                      <a:pt x="5" y="3"/>
                      <a:pt x="6" y="0"/>
                      <a:pt x="7" y="0"/>
                    </a:cubicBezTo>
                    <a:cubicBezTo>
                      <a:pt x="9" y="0"/>
                      <a:pt x="11" y="1"/>
                      <a:pt x="12" y="2"/>
                    </a:cubicBezTo>
                    <a:cubicBezTo>
                      <a:pt x="13" y="3"/>
                      <a:pt x="15" y="7"/>
                      <a:pt x="15" y="9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6" name="Freeform 11"/>
              <p:cNvSpPr>
                <a:spLocks/>
              </p:cNvSpPr>
              <p:nvPr/>
            </p:nvSpPr>
            <p:spPr bwMode="auto">
              <a:xfrm>
                <a:off x="844550" y="2343150"/>
                <a:ext cx="53975" cy="49213"/>
              </a:xfrm>
              <a:custGeom>
                <a:avLst/>
                <a:gdLst/>
                <a:ahLst/>
                <a:cxnLst>
                  <a:cxn ang="0">
                    <a:pos x="31" y="20"/>
                  </a:cxn>
                  <a:cxn ang="0">
                    <a:pos x="31" y="26"/>
                  </a:cxn>
                  <a:cxn ang="0">
                    <a:pos x="24" y="29"/>
                  </a:cxn>
                  <a:cxn ang="0">
                    <a:pos x="15" y="26"/>
                  </a:cxn>
                  <a:cxn ang="0">
                    <a:pos x="10" y="26"/>
                  </a:cxn>
                  <a:cxn ang="0">
                    <a:pos x="3" y="22"/>
                  </a:cxn>
                  <a:cxn ang="0">
                    <a:pos x="3" y="13"/>
                  </a:cxn>
                  <a:cxn ang="0">
                    <a:pos x="0" y="8"/>
                  </a:cxn>
                  <a:cxn ang="0">
                    <a:pos x="4" y="1"/>
                  </a:cxn>
                  <a:cxn ang="0">
                    <a:pos x="14" y="6"/>
                  </a:cxn>
                  <a:cxn ang="0">
                    <a:pos x="16" y="14"/>
                  </a:cxn>
                  <a:cxn ang="0">
                    <a:pos x="22" y="14"/>
                  </a:cxn>
                  <a:cxn ang="0">
                    <a:pos x="25" y="19"/>
                  </a:cxn>
                  <a:cxn ang="0">
                    <a:pos x="31" y="20"/>
                  </a:cxn>
                </a:cxnLst>
                <a:rect l="0" t="0" r="r" b="b"/>
                <a:pathLst>
                  <a:path w="32" h="29">
                    <a:moveTo>
                      <a:pt x="31" y="20"/>
                    </a:moveTo>
                    <a:cubicBezTo>
                      <a:pt x="32" y="22"/>
                      <a:pt x="32" y="25"/>
                      <a:pt x="31" y="26"/>
                    </a:cubicBezTo>
                    <a:cubicBezTo>
                      <a:pt x="30" y="28"/>
                      <a:pt x="26" y="29"/>
                      <a:pt x="24" y="29"/>
                    </a:cubicBezTo>
                    <a:cubicBezTo>
                      <a:pt x="22" y="29"/>
                      <a:pt x="18" y="26"/>
                      <a:pt x="15" y="26"/>
                    </a:cubicBezTo>
                    <a:cubicBezTo>
                      <a:pt x="14" y="25"/>
                      <a:pt x="11" y="26"/>
                      <a:pt x="10" y="26"/>
                    </a:cubicBezTo>
                    <a:cubicBezTo>
                      <a:pt x="8" y="25"/>
                      <a:pt x="4" y="23"/>
                      <a:pt x="3" y="22"/>
                    </a:cubicBezTo>
                    <a:cubicBezTo>
                      <a:pt x="2" y="20"/>
                      <a:pt x="4" y="15"/>
                      <a:pt x="3" y="13"/>
                    </a:cubicBezTo>
                    <a:cubicBezTo>
                      <a:pt x="3" y="12"/>
                      <a:pt x="0" y="10"/>
                      <a:pt x="0" y="8"/>
                    </a:cubicBezTo>
                    <a:cubicBezTo>
                      <a:pt x="0" y="6"/>
                      <a:pt x="2" y="2"/>
                      <a:pt x="4" y="1"/>
                    </a:cubicBezTo>
                    <a:cubicBezTo>
                      <a:pt x="6" y="0"/>
                      <a:pt x="12" y="4"/>
                      <a:pt x="14" y="6"/>
                    </a:cubicBezTo>
                    <a:cubicBezTo>
                      <a:pt x="15" y="7"/>
                      <a:pt x="15" y="12"/>
                      <a:pt x="16" y="14"/>
                    </a:cubicBezTo>
                    <a:cubicBezTo>
                      <a:pt x="17" y="14"/>
                      <a:pt x="20" y="13"/>
                      <a:pt x="22" y="14"/>
                    </a:cubicBezTo>
                    <a:cubicBezTo>
                      <a:pt x="23" y="14"/>
                      <a:pt x="24" y="18"/>
                      <a:pt x="25" y="19"/>
                    </a:cubicBezTo>
                    <a:cubicBezTo>
                      <a:pt x="26" y="20"/>
                      <a:pt x="30" y="19"/>
                      <a:pt x="31" y="20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7" name="Freeform 12"/>
              <p:cNvSpPr>
                <a:spLocks/>
              </p:cNvSpPr>
              <p:nvPr/>
            </p:nvSpPr>
            <p:spPr bwMode="auto">
              <a:xfrm>
                <a:off x="469900" y="1757363"/>
                <a:ext cx="989013" cy="584200"/>
              </a:xfrm>
              <a:custGeom>
                <a:avLst/>
                <a:gdLst/>
                <a:ahLst/>
                <a:cxnLst>
                  <a:cxn ang="0">
                    <a:pos x="578" y="194"/>
                  </a:cxn>
                  <a:cxn ang="0">
                    <a:pos x="566" y="245"/>
                  </a:cxn>
                  <a:cxn ang="0">
                    <a:pos x="528" y="269"/>
                  </a:cxn>
                  <a:cxn ang="0">
                    <a:pos x="480" y="298"/>
                  </a:cxn>
                  <a:cxn ang="0">
                    <a:pos x="426" y="299"/>
                  </a:cxn>
                  <a:cxn ang="0">
                    <a:pos x="404" y="342"/>
                  </a:cxn>
                  <a:cxn ang="0">
                    <a:pos x="367" y="346"/>
                  </a:cxn>
                  <a:cxn ang="0">
                    <a:pos x="367" y="336"/>
                  </a:cxn>
                  <a:cxn ang="0">
                    <a:pos x="331" y="323"/>
                  </a:cxn>
                  <a:cxn ang="0">
                    <a:pos x="293" y="328"/>
                  </a:cxn>
                  <a:cxn ang="0">
                    <a:pos x="313" y="319"/>
                  </a:cxn>
                  <a:cxn ang="0">
                    <a:pos x="306" y="300"/>
                  </a:cxn>
                  <a:cxn ang="0">
                    <a:pos x="274" y="293"/>
                  </a:cxn>
                  <a:cxn ang="0">
                    <a:pos x="260" y="306"/>
                  </a:cxn>
                  <a:cxn ang="0">
                    <a:pos x="249" y="335"/>
                  </a:cxn>
                  <a:cxn ang="0">
                    <a:pos x="239" y="296"/>
                  </a:cxn>
                  <a:cxn ang="0">
                    <a:pos x="246" y="268"/>
                  </a:cxn>
                  <a:cxn ang="0">
                    <a:pos x="220" y="277"/>
                  </a:cxn>
                  <a:cxn ang="0">
                    <a:pos x="215" y="269"/>
                  </a:cxn>
                  <a:cxn ang="0">
                    <a:pos x="164" y="254"/>
                  </a:cxn>
                  <a:cxn ang="0">
                    <a:pos x="133" y="231"/>
                  </a:cxn>
                  <a:cxn ang="0">
                    <a:pos x="96" y="222"/>
                  </a:cxn>
                  <a:cxn ang="0">
                    <a:pos x="85" y="240"/>
                  </a:cxn>
                  <a:cxn ang="0">
                    <a:pos x="64" y="227"/>
                  </a:cxn>
                  <a:cxn ang="0">
                    <a:pos x="39" y="192"/>
                  </a:cxn>
                  <a:cxn ang="0">
                    <a:pos x="30" y="171"/>
                  </a:cxn>
                  <a:cxn ang="0">
                    <a:pos x="73" y="146"/>
                  </a:cxn>
                  <a:cxn ang="0">
                    <a:pos x="35" y="151"/>
                  </a:cxn>
                  <a:cxn ang="0">
                    <a:pos x="32" y="122"/>
                  </a:cxn>
                  <a:cxn ang="0">
                    <a:pos x="49" y="123"/>
                  </a:cxn>
                  <a:cxn ang="0">
                    <a:pos x="86" y="120"/>
                  </a:cxn>
                  <a:cxn ang="0">
                    <a:pos x="54" y="108"/>
                  </a:cxn>
                  <a:cxn ang="0">
                    <a:pos x="71" y="97"/>
                  </a:cxn>
                  <a:cxn ang="0">
                    <a:pos x="25" y="108"/>
                  </a:cxn>
                  <a:cxn ang="0">
                    <a:pos x="2" y="87"/>
                  </a:cxn>
                  <a:cxn ang="0">
                    <a:pos x="24" y="55"/>
                  </a:cxn>
                  <a:cxn ang="0">
                    <a:pos x="59" y="43"/>
                  </a:cxn>
                  <a:cxn ang="0">
                    <a:pos x="87" y="41"/>
                  </a:cxn>
                  <a:cxn ang="0">
                    <a:pos x="125" y="29"/>
                  </a:cxn>
                  <a:cxn ang="0">
                    <a:pos x="148" y="52"/>
                  </a:cxn>
                  <a:cxn ang="0">
                    <a:pos x="173" y="32"/>
                  </a:cxn>
                  <a:cxn ang="0">
                    <a:pos x="203" y="29"/>
                  </a:cxn>
                  <a:cxn ang="0">
                    <a:pos x="221" y="7"/>
                  </a:cxn>
                  <a:cxn ang="0">
                    <a:pos x="257" y="9"/>
                  </a:cxn>
                  <a:cxn ang="0">
                    <a:pos x="267" y="6"/>
                  </a:cxn>
                  <a:cxn ang="0">
                    <a:pos x="278" y="20"/>
                  </a:cxn>
                  <a:cxn ang="0">
                    <a:pos x="295" y="28"/>
                  </a:cxn>
                  <a:cxn ang="0">
                    <a:pos x="312" y="63"/>
                  </a:cxn>
                  <a:cxn ang="0">
                    <a:pos x="343" y="86"/>
                  </a:cxn>
                  <a:cxn ang="0">
                    <a:pos x="384" y="64"/>
                  </a:cxn>
                  <a:cxn ang="0">
                    <a:pos x="395" y="69"/>
                  </a:cxn>
                  <a:cxn ang="0">
                    <a:pos x="421" y="67"/>
                  </a:cxn>
                  <a:cxn ang="0">
                    <a:pos x="461" y="55"/>
                  </a:cxn>
                  <a:cxn ang="0">
                    <a:pos x="479" y="75"/>
                  </a:cxn>
                  <a:cxn ang="0">
                    <a:pos x="519" y="104"/>
                  </a:cxn>
                  <a:cxn ang="0">
                    <a:pos x="555" y="106"/>
                  </a:cxn>
                  <a:cxn ang="0">
                    <a:pos x="585" y="119"/>
                  </a:cxn>
                </a:cxnLst>
                <a:rect l="0" t="0" r="r" b="b"/>
                <a:pathLst>
                  <a:path w="590" h="349">
                    <a:moveTo>
                      <a:pt x="588" y="142"/>
                    </a:moveTo>
                    <a:cubicBezTo>
                      <a:pt x="589" y="144"/>
                      <a:pt x="590" y="150"/>
                      <a:pt x="589" y="152"/>
                    </a:cubicBezTo>
                    <a:cubicBezTo>
                      <a:pt x="588" y="154"/>
                      <a:pt x="584" y="157"/>
                      <a:pt x="582" y="159"/>
                    </a:cubicBezTo>
                    <a:cubicBezTo>
                      <a:pt x="582" y="161"/>
                      <a:pt x="580" y="164"/>
                      <a:pt x="580" y="166"/>
                    </a:cubicBezTo>
                    <a:cubicBezTo>
                      <a:pt x="580" y="168"/>
                      <a:pt x="582" y="171"/>
                      <a:pt x="582" y="173"/>
                    </a:cubicBezTo>
                    <a:cubicBezTo>
                      <a:pt x="583" y="176"/>
                      <a:pt x="583" y="184"/>
                      <a:pt x="582" y="188"/>
                    </a:cubicBezTo>
                    <a:cubicBezTo>
                      <a:pt x="582" y="189"/>
                      <a:pt x="579" y="192"/>
                      <a:pt x="578" y="194"/>
                    </a:cubicBezTo>
                    <a:cubicBezTo>
                      <a:pt x="578" y="197"/>
                      <a:pt x="580" y="204"/>
                      <a:pt x="581" y="206"/>
                    </a:cubicBezTo>
                    <a:cubicBezTo>
                      <a:pt x="582" y="209"/>
                      <a:pt x="588" y="212"/>
                      <a:pt x="589" y="215"/>
                    </a:cubicBezTo>
                    <a:cubicBezTo>
                      <a:pt x="590" y="218"/>
                      <a:pt x="587" y="223"/>
                      <a:pt x="587" y="225"/>
                    </a:cubicBezTo>
                    <a:cubicBezTo>
                      <a:pt x="586" y="227"/>
                      <a:pt x="586" y="231"/>
                      <a:pt x="585" y="232"/>
                    </a:cubicBezTo>
                    <a:cubicBezTo>
                      <a:pt x="582" y="234"/>
                      <a:pt x="575" y="231"/>
                      <a:pt x="572" y="232"/>
                    </a:cubicBezTo>
                    <a:cubicBezTo>
                      <a:pt x="570" y="233"/>
                      <a:pt x="567" y="234"/>
                      <a:pt x="566" y="236"/>
                    </a:cubicBezTo>
                    <a:cubicBezTo>
                      <a:pt x="565" y="238"/>
                      <a:pt x="567" y="243"/>
                      <a:pt x="566" y="245"/>
                    </a:cubicBezTo>
                    <a:cubicBezTo>
                      <a:pt x="565" y="247"/>
                      <a:pt x="560" y="249"/>
                      <a:pt x="559" y="251"/>
                    </a:cubicBezTo>
                    <a:cubicBezTo>
                      <a:pt x="558" y="253"/>
                      <a:pt x="559" y="259"/>
                      <a:pt x="559" y="261"/>
                    </a:cubicBezTo>
                    <a:cubicBezTo>
                      <a:pt x="558" y="264"/>
                      <a:pt x="558" y="269"/>
                      <a:pt x="556" y="271"/>
                    </a:cubicBezTo>
                    <a:cubicBezTo>
                      <a:pt x="555" y="273"/>
                      <a:pt x="550" y="278"/>
                      <a:pt x="547" y="279"/>
                    </a:cubicBezTo>
                    <a:cubicBezTo>
                      <a:pt x="545" y="280"/>
                      <a:pt x="540" y="279"/>
                      <a:pt x="538" y="278"/>
                    </a:cubicBezTo>
                    <a:cubicBezTo>
                      <a:pt x="537" y="277"/>
                      <a:pt x="536" y="272"/>
                      <a:pt x="534" y="271"/>
                    </a:cubicBezTo>
                    <a:cubicBezTo>
                      <a:pt x="533" y="270"/>
                      <a:pt x="530" y="269"/>
                      <a:pt x="528" y="269"/>
                    </a:cubicBezTo>
                    <a:cubicBezTo>
                      <a:pt x="526" y="268"/>
                      <a:pt x="522" y="268"/>
                      <a:pt x="520" y="268"/>
                    </a:cubicBezTo>
                    <a:cubicBezTo>
                      <a:pt x="517" y="269"/>
                      <a:pt x="515" y="273"/>
                      <a:pt x="512" y="273"/>
                    </a:cubicBezTo>
                    <a:cubicBezTo>
                      <a:pt x="511" y="274"/>
                      <a:pt x="508" y="273"/>
                      <a:pt x="506" y="274"/>
                    </a:cubicBezTo>
                    <a:cubicBezTo>
                      <a:pt x="504" y="275"/>
                      <a:pt x="501" y="278"/>
                      <a:pt x="499" y="279"/>
                    </a:cubicBezTo>
                    <a:cubicBezTo>
                      <a:pt x="497" y="280"/>
                      <a:pt x="493" y="282"/>
                      <a:pt x="491" y="283"/>
                    </a:cubicBezTo>
                    <a:cubicBezTo>
                      <a:pt x="490" y="285"/>
                      <a:pt x="492" y="291"/>
                      <a:pt x="490" y="293"/>
                    </a:cubicBezTo>
                    <a:cubicBezTo>
                      <a:pt x="489" y="295"/>
                      <a:pt x="483" y="298"/>
                      <a:pt x="480" y="298"/>
                    </a:cubicBezTo>
                    <a:cubicBezTo>
                      <a:pt x="478" y="298"/>
                      <a:pt x="475" y="296"/>
                      <a:pt x="473" y="295"/>
                    </a:cubicBezTo>
                    <a:cubicBezTo>
                      <a:pt x="470" y="295"/>
                      <a:pt x="466" y="298"/>
                      <a:pt x="463" y="298"/>
                    </a:cubicBezTo>
                    <a:cubicBezTo>
                      <a:pt x="461" y="298"/>
                      <a:pt x="457" y="295"/>
                      <a:pt x="454" y="294"/>
                    </a:cubicBezTo>
                    <a:cubicBezTo>
                      <a:pt x="453" y="294"/>
                      <a:pt x="450" y="295"/>
                      <a:pt x="449" y="295"/>
                    </a:cubicBezTo>
                    <a:cubicBezTo>
                      <a:pt x="447" y="296"/>
                      <a:pt x="444" y="299"/>
                      <a:pt x="442" y="300"/>
                    </a:cubicBezTo>
                    <a:cubicBezTo>
                      <a:pt x="440" y="300"/>
                      <a:pt x="436" y="299"/>
                      <a:pt x="435" y="299"/>
                    </a:cubicBezTo>
                    <a:cubicBezTo>
                      <a:pt x="433" y="299"/>
                      <a:pt x="428" y="298"/>
                      <a:pt x="426" y="299"/>
                    </a:cubicBezTo>
                    <a:cubicBezTo>
                      <a:pt x="425" y="299"/>
                      <a:pt x="422" y="302"/>
                      <a:pt x="421" y="303"/>
                    </a:cubicBezTo>
                    <a:cubicBezTo>
                      <a:pt x="420" y="306"/>
                      <a:pt x="419" y="311"/>
                      <a:pt x="417" y="313"/>
                    </a:cubicBezTo>
                    <a:cubicBezTo>
                      <a:pt x="416" y="315"/>
                      <a:pt x="413" y="317"/>
                      <a:pt x="412" y="319"/>
                    </a:cubicBezTo>
                    <a:cubicBezTo>
                      <a:pt x="412" y="321"/>
                      <a:pt x="412" y="324"/>
                      <a:pt x="412" y="325"/>
                    </a:cubicBezTo>
                    <a:cubicBezTo>
                      <a:pt x="412" y="327"/>
                      <a:pt x="413" y="332"/>
                      <a:pt x="412" y="333"/>
                    </a:cubicBezTo>
                    <a:cubicBezTo>
                      <a:pt x="411" y="335"/>
                      <a:pt x="407" y="334"/>
                      <a:pt x="406" y="335"/>
                    </a:cubicBezTo>
                    <a:cubicBezTo>
                      <a:pt x="404" y="336"/>
                      <a:pt x="405" y="340"/>
                      <a:pt x="404" y="342"/>
                    </a:cubicBezTo>
                    <a:cubicBezTo>
                      <a:pt x="402" y="343"/>
                      <a:pt x="398" y="346"/>
                      <a:pt x="396" y="345"/>
                    </a:cubicBezTo>
                    <a:cubicBezTo>
                      <a:pt x="395" y="344"/>
                      <a:pt x="396" y="340"/>
                      <a:pt x="395" y="339"/>
                    </a:cubicBezTo>
                    <a:cubicBezTo>
                      <a:pt x="395" y="338"/>
                      <a:pt x="391" y="337"/>
                      <a:pt x="390" y="337"/>
                    </a:cubicBezTo>
                    <a:cubicBezTo>
                      <a:pt x="388" y="336"/>
                      <a:pt x="384" y="336"/>
                      <a:pt x="382" y="337"/>
                    </a:cubicBezTo>
                    <a:cubicBezTo>
                      <a:pt x="381" y="337"/>
                      <a:pt x="379" y="341"/>
                      <a:pt x="378" y="342"/>
                    </a:cubicBezTo>
                    <a:cubicBezTo>
                      <a:pt x="377" y="344"/>
                      <a:pt x="375" y="347"/>
                      <a:pt x="373" y="348"/>
                    </a:cubicBezTo>
                    <a:cubicBezTo>
                      <a:pt x="372" y="349"/>
                      <a:pt x="369" y="346"/>
                      <a:pt x="367" y="346"/>
                    </a:cubicBezTo>
                    <a:cubicBezTo>
                      <a:pt x="366" y="347"/>
                      <a:pt x="365" y="347"/>
                      <a:pt x="364" y="348"/>
                    </a:cubicBezTo>
                    <a:cubicBezTo>
                      <a:pt x="362" y="348"/>
                      <a:pt x="359" y="349"/>
                      <a:pt x="358" y="348"/>
                    </a:cubicBezTo>
                    <a:cubicBezTo>
                      <a:pt x="356" y="348"/>
                      <a:pt x="353" y="345"/>
                      <a:pt x="352" y="343"/>
                    </a:cubicBezTo>
                    <a:cubicBezTo>
                      <a:pt x="351" y="342"/>
                      <a:pt x="350" y="339"/>
                      <a:pt x="351" y="337"/>
                    </a:cubicBezTo>
                    <a:cubicBezTo>
                      <a:pt x="351" y="336"/>
                      <a:pt x="353" y="336"/>
                      <a:pt x="354" y="336"/>
                    </a:cubicBezTo>
                    <a:cubicBezTo>
                      <a:pt x="356" y="335"/>
                      <a:pt x="359" y="338"/>
                      <a:pt x="361" y="338"/>
                    </a:cubicBezTo>
                    <a:cubicBezTo>
                      <a:pt x="362" y="338"/>
                      <a:pt x="366" y="337"/>
                      <a:pt x="367" y="336"/>
                    </a:cubicBezTo>
                    <a:cubicBezTo>
                      <a:pt x="367" y="335"/>
                      <a:pt x="367" y="333"/>
                      <a:pt x="366" y="332"/>
                    </a:cubicBezTo>
                    <a:cubicBezTo>
                      <a:pt x="365" y="331"/>
                      <a:pt x="362" y="330"/>
                      <a:pt x="361" y="330"/>
                    </a:cubicBezTo>
                    <a:cubicBezTo>
                      <a:pt x="360" y="330"/>
                      <a:pt x="356" y="330"/>
                      <a:pt x="355" y="330"/>
                    </a:cubicBezTo>
                    <a:cubicBezTo>
                      <a:pt x="354" y="329"/>
                      <a:pt x="352" y="327"/>
                      <a:pt x="350" y="327"/>
                    </a:cubicBezTo>
                    <a:cubicBezTo>
                      <a:pt x="349" y="326"/>
                      <a:pt x="345" y="327"/>
                      <a:pt x="344" y="327"/>
                    </a:cubicBezTo>
                    <a:cubicBezTo>
                      <a:pt x="341" y="326"/>
                      <a:pt x="338" y="324"/>
                      <a:pt x="335" y="323"/>
                    </a:cubicBezTo>
                    <a:cubicBezTo>
                      <a:pt x="334" y="323"/>
                      <a:pt x="332" y="323"/>
                      <a:pt x="331" y="323"/>
                    </a:cubicBezTo>
                    <a:cubicBezTo>
                      <a:pt x="330" y="324"/>
                      <a:pt x="329" y="325"/>
                      <a:pt x="329" y="326"/>
                    </a:cubicBezTo>
                    <a:cubicBezTo>
                      <a:pt x="327" y="328"/>
                      <a:pt x="323" y="330"/>
                      <a:pt x="320" y="331"/>
                    </a:cubicBezTo>
                    <a:cubicBezTo>
                      <a:pt x="318" y="331"/>
                      <a:pt x="314" y="330"/>
                      <a:pt x="311" y="330"/>
                    </a:cubicBezTo>
                    <a:cubicBezTo>
                      <a:pt x="311" y="331"/>
                      <a:pt x="309" y="332"/>
                      <a:pt x="309" y="332"/>
                    </a:cubicBezTo>
                    <a:cubicBezTo>
                      <a:pt x="306" y="333"/>
                      <a:pt x="302" y="333"/>
                      <a:pt x="299" y="333"/>
                    </a:cubicBezTo>
                    <a:cubicBezTo>
                      <a:pt x="298" y="333"/>
                      <a:pt x="294" y="334"/>
                      <a:pt x="293" y="332"/>
                    </a:cubicBezTo>
                    <a:cubicBezTo>
                      <a:pt x="293" y="332"/>
                      <a:pt x="294" y="329"/>
                      <a:pt x="293" y="328"/>
                    </a:cubicBezTo>
                    <a:cubicBezTo>
                      <a:pt x="292" y="326"/>
                      <a:pt x="288" y="325"/>
                      <a:pt x="287" y="323"/>
                    </a:cubicBezTo>
                    <a:cubicBezTo>
                      <a:pt x="286" y="322"/>
                      <a:pt x="284" y="319"/>
                      <a:pt x="284" y="318"/>
                    </a:cubicBezTo>
                    <a:cubicBezTo>
                      <a:pt x="284" y="317"/>
                      <a:pt x="286" y="316"/>
                      <a:pt x="287" y="316"/>
                    </a:cubicBezTo>
                    <a:cubicBezTo>
                      <a:pt x="289" y="315"/>
                      <a:pt x="295" y="314"/>
                      <a:pt x="297" y="316"/>
                    </a:cubicBezTo>
                    <a:cubicBezTo>
                      <a:pt x="297" y="317"/>
                      <a:pt x="296" y="320"/>
                      <a:pt x="297" y="321"/>
                    </a:cubicBezTo>
                    <a:cubicBezTo>
                      <a:pt x="299" y="322"/>
                      <a:pt x="304" y="321"/>
                      <a:pt x="306" y="321"/>
                    </a:cubicBezTo>
                    <a:cubicBezTo>
                      <a:pt x="308" y="321"/>
                      <a:pt x="312" y="320"/>
                      <a:pt x="313" y="319"/>
                    </a:cubicBezTo>
                    <a:cubicBezTo>
                      <a:pt x="314" y="317"/>
                      <a:pt x="313" y="314"/>
                      <a:pt x="314" y="313"/>
                    </a:cubicBezTo>
                    <a:cubicBezTo>
                      <a:pt x="315" y="312"/>
                      <a:pt x="318" y="312"/>
                      <a:pt x="319" y="311"/>
                    </a:cubicBezTo>
                    <a:cubicBezTo>
                      <a:pt x="319" y="311"/>
                      <a:pt x="321" y="309"/>
                      <a:pt x="321" y="308"/>
                    </a:cubicBezTo>
                    <a:cubicBezTo>
                      <a:pt x="321" y="307"/>
                      <a:pt x="322" y="304"/>
                      <a:pt x="321" y="303"/>
                    </a:cubicBezTo>
                    <a:cubicBezTo>
                      <a:pt x="320" y="302"/>
                      <a:pt x="318" y="300"/>
                      <a:pt x="317" y="300"/>
                    </a:cubicBezTo>
                    <a:cubicBezTo>
                      <a:pt x="316" y="300"/>
                      <a:pt x="315" y="302"/>
                      <a:pt x="314" y="303"/>
                    </a:cubicBezTo>
                    <a:cubicBezTo>
                      <a:pt x="312" y="303"/>
                      <a:pt x="308" y="301"/>
                      <a:pt x="306" y="300"/>
                    </a:cubicBezTo>
                    <a:cubicBezTo>
                      <a:pt x="305" y="300"/>
                      <a:pt x="301" y="300"/>
                      <a:pt x="299" y="300"/>
                    </a:cubicBezTo>
                    <a:cubicBezTo>
                      <a:pt x="298" y="301"/>
                      <a:pt x="296" y="305"/>
                      <a:pt x="294" y="305"/>
                    </a:cubicBezTo>
                    <a:cubicBezTo>
                      <a:pt x="292" y="306"/>
                      <a:pt x="288" y="305"/>
                      <a:pt x="286" y="305"/>
                    </a:cubicBezTo>
                    <a:cubicBezTo>
                      <a:pt x="285" y="305"/>
                      <a:pt x="283" y="305"/>
                      <a:pt x="282" y="304"/>
                    </a:cubicBezTo>
                    <a:cubicBezTo>
                      <a:pt x="282" y="304"/>
                      <a:pt x="282" y="301"/>
                      <a:pt x="282" y="300"/>
                    </a:cubicBezTo>
                    <a:cubicBezTo>
                      <a:pt x="282" y="298"/>
                      <a:pt x="281" y="294"/>
                      <a:pt x="279" y="293"/>
                    </a:cubicBezTo>
                    <a:cubicBezTo>
                      <a:pt x="278" y="292"/>
                      <a:pt x="274" y="292"/>
                      <a:pt x="274" y="293"/>
                    </a:cubicBezTo>
                    <a:cubicBezTo>
                      <a:pt x="273" y="295"/>
                      <a:pt x="276" y="298"/>
                      <a:pt x="276" y="300"/>
                    </a:cubicBezTo>
                    <a:cubicBezTo>
                      <a:pt x="276" y="301"/>
                      <a:pt x="276" y="303"/>
                      <a:pt x="275" y="304"/>
                    </a:cubicBezTo>
                    <a:cubicBezTo>
                      <a:pt x="275" y="305"/>
                      <a:pt x="275" y="308"/>
                      <a:pt x="274" y="308"/>
                    </a:cubicBezTo>
                    <a:cubicBezTo>
                      <a:pt x="272" y="308"/>
                      <a:pt x="270" y="305"/>
                      <a:pt x="269" y="305"/>
                    </a:cubicBezTo>
                    <a:cubicBezTo>
                      <a:pt x="268" y="304"/>
                      <a:pt x="267" y="301"/>
                      <a:pt x="266" y="302"/>
                    </a:cubicBezTo>
                    <a:cubicBezTo>
                      <a:pt x="265" y="302"/>
                      <a:pt x="267" y="305"/>
                      <a:pt x="266" y="305"/>
                    </a:cubicBezTo>
                    <a:cubicBezTo>
                      <a:pt x="265" y="307"/>
                      <a:pt x="261" y="306"/>
                      <a:pt x="260" y="306"/>
                    </a:cubicBezTo>
                    <a:cubicBezTo>
                      <a:pt x="258" y="307"/>
                      <a:pt x="254" y="308"/>
                      <a:pt x="252" y="309"/>
                    </a:cubicBezTo>
                    <a:cubicBezTo>
                      <a:pt x="252" y="310"/>
                      <a:pt x="251" y="313"/>
                      <a:pt x="251" y="314"/>
                    </a:cubicBezTo>
                    <a:cubicBezTo>
                      <a:pt x="251" y="316"/>
                      <a:pt x="249" y="320"/>
                      <a:pt x="249" y="323"/>
                    </a:cubicBezTo>
                    <a:cubicBezTo>
                      <a:pt x="250" y="324"/>
                      <a:pt x="252" y="326"/>
                      <a:pt x="253" y="327"/>
                    </a:cubicBezTo>
                    <a:cubicBezTo>
                      <a:pt x="253" y="328"/>
                      <a:pt x="255" y="331"/>
                      <a:pt x="255" y="332"/>
                    </a:cubicBezTo>
                    <a:cubicBezTo>
                      <a:pt x="255" y="333"/>
                      <a:pt x="254" y="335"/>
                      <a:pt x="253" y="335"/>
                    </a:cubicBezTo>
                    <a:cubicBezTo>
                      <a:pt x="253" y="336"/>
                      <a:pt x="250" y="336"/>
                      <a:pt x="249" y="335"/>
                    </a:cubicBezTo>
                    <a:cubicBezTo>
                      <a:pt x="248" y="335"/>
                      <a:pt x="247" y="333"/>
                      <a:pt x="247" y="333"/>
                    </a:cubicBezTo>
                    <a:cubicBezTo>
                      <a:pt x="246" y="331"/>
                      <a:pt x="244" y="327"/>
                      <a:pt x="244" y="325"/>
                    </a:cubicBezTo>
                    <a:cubicBezTo>
                      <a:pt x="244" y="323"/>
                      <a:pt x="244" y="319"/>
                      <a:pt x="244" y="318"/>
                    </a:cubicBezTo>
                    <a:cubicBezTo>
                      <a:pt x="245" y="315"/>
                      <a:pt x="247" y="312"/>
                      <a:pt x="248" y="310"/>
                    </a:cubicBezTo>
                    <a:cubicBezTo>
                      <a:pt x="248" y="308"/>
                      <a:pt x="249" y="305"/>
                      <a:pt x="248" y="304"/>
                    </a:cubicBezTo>
                    <a:cubicBezTo>
                      <a:pt x="248" y="303"/>
                      <a:pt x="247" y="301"/>
                      <a:pt x="246" y="300"/>
                    </a:cubicBezTo>
                    <a:cubicBezTo>
                      <a:pt x="245" y="299"/>
                      <a:pt x="240" y="298"/>
                      <a:pt x="239" y="296"/>
                    </a:cubicBezTo>
                    <a:cubicBezTo>
                      <a:pt x="239" y="295"/>
                      <a:pt x="239" y="293"/>
                      <a:pt x="239" y="292"/>
                    </a:cubicBezTo>
                    <a:cubicBezTo>
                      <a:pt x="240" y="290"/>
                      <a:pt x="241" y="289"/>
                      <a:pt x="242" y="288"/>
                    </a:cubicBezTo>
                    <a:cubicBezTo>
                      <a:pt x="243" y="287"/>
                      <a:pt x="246" y="287"/>
                      <a:pt x="247" y="286"/>
                    </a:cubicBezTo>
                    <a:cubicBezTo>
                      <a:pt x="249" y="285"/>
                      <a:pt x="251" y="284"/>
                      <a:pt x="252" y="283"/>
                    </a:cubicBezTo>
                    <a:cubicBezTo>
                      <a:pt x="253" y="281"/>
                      <a:pt x="255" y="277"/>
                      <a:pt x="255" y="275"/>
                    </a:cubicBezTo>
                    <a:cubicBezTo>
                      <a:pt x="255" y="273"/>
                      <a:pt x="254" y="271"/>
                      <a:pt x="253" y="270"/>
                    </a:cubicBezTo>
                    <a:cubicBezTo>
                      <a:pt x="252" y="269"/>
                      <a:pt x="248" y="267"/>
                      <a:pt x="246" y="268"/>
                    </a:cubicBezTo>
                    <a:cubicBezTo>
                      <a:pt x="244" y="269"/>
                      <a:pt x="243" y="273"/>
                      <a:pt x="243" y="275"/>
                    </a:cubicBezTo>
                    <a:cubicBezTo>
                      <a:pt x="243" y="277"/>
                      <a:pt x="244" y="280"/>
                      <a:pt x="243" y="281"/>
                    </a:cubicBezTo>
                    <a:cubicBezTo>
                      <a:pt x="243" y="282"/>
                      <a:pt x="241" y="283"/>
                      <a:pt x="239" y="284"/>
                    </a:cubicBezTo>
                    <a:cubicBezTo>
                      <a:pt x="238" y="285"/>
                      <a:pt x="236" y="287"/>
                      <a:pt x="234" y="287"/>
                    </a:cubicBezTo>
                    <a:cubicBezTo>
                      <a:pt x="232" y="288"/>
                      <a:pt x="228" y="286"/>
                      <a:pt x="227" y="285"/>
                    </a:cubicBezTo>
                    <a:cubicBezTo>
                      <a:pt x="226" y="284"/>
                      <a:pt x="225" y="280"/>
                      <a:pt x="224" y="278"/>
                    </a:cubicBezTo>
                    <a:cubicBezTo>
                      <a:pt x="223" y="278"/>
                      <a:pt x="220" y="278"/>
                      <a:pt x="220" y="277"/>
                    </a:cubicBezTo>
                    <a:cubicBezTo>
                      <a:pt x="219" y="276"/>
                      <a:pt x="219" y="273"/>
                      <a:pt x="220" y="271"/>
                    </a:cubicBezTo>
                    <a:cubicBezTo>
                      <a:pt x="220" y="270"/>
                      <a:pt x="221" y="268"/>
                      <a:pt x="222" y="268"/>
                    </a:cubicBezTo>
                    <a:cubicBezTo>
                      <a:pt x="223" y="267"/>
                      <a:pt x="225" y="267"/>
                      <a:pt x="226" y="266"/>
                    </a:cubicBezTo>
                    <a:cubicBezTo>
                      <a:pt x="226" y="266"/>
                      <a:pt x="226" y="263"/>
                      <a:pt x="226" y="262"/>
                    </a:cubicBezTo>
                    <a:cubicBezTo>
                      <a:pt x="225" y="262"/>
                      <a:pt x="222" y="262"/>
                      <a:pt x="221" y="262"/>
                    </a:cubicBezTo>
                    <a:cubicBezTo>
                      <a:pt x="219" y="263"/>
                      <a:pt x="216" y="263"/>
                      <a:pt x="215" y="265"/>
                    </a:cubicBezTo>
                    <a:cubicBezTo>
                      <a:pt x="215" y="265"/>
                      <a:pt x="216" y="268"/>
                      <a:pt x="215" y="269"/>
                    </a:cubicBezTo>
                    <a:cubicBezTo>
                      <a:pt x="214" y="271"/>
                      <a:pt x="211" y="274"/>
                      <a:pt x="209" y="274"/>
                    </a:cubicBezTo>
                    <a:cubicBezTo>
                      <a:pt x="207" y="275"/>
                      <a:pt x="201" y="275"/>
                      <a:pt x="199" y="274"/>
                    </a:cubicBezTo>
                    <a:cubicBezTo>
                      <a:pt x="197" y="274"/>
                      <a:pt x="193" y="272"/>
                      <a:pt x="193" y="269"/>
                    </a:cubicBezTo>
                    <a:cubicBezTo>
                      <a:pt x="192" y="267"/>
                      <a:pt x="191" y="261"/>
                      <a:pt x="189" y="259"/>
                    </a:cubicBezTo>
                    <a:cubicBezTo>
                      <a:pt x="188" y="257"/>
                      <a:pt x="183" y="255"/>
                      <a:pt x="181" y="254"/>
                    </a:cubicBezTo>
                    <a:cubicBezTo>
                      <a:pt x="179" y="254"/>
                      <a:pt x="176" y="254"/>
                      <a:pt x="174" y="254"/>
                    </a:cubicBezTo>
                    <a:cubicBezTo>
                      <a:pt x="172" y="254"/>
                      <a:pt x="167" y="255"/>
                      <a:pt x="164" y="254"/>
                    </a:cubicBezTo>
                    <a:cubicBezTo>
                      <a:pt x="162" y="254"/>
                      <a:pt x="160" y="250"/>
                      <a:pt x="158" y="250"/>
                    </a:cubicBezTo>
                    <a:cubicBezTo>
                      <a:pt x="156" y="249"/>
                      <a:pt x="152" y="248"/>
                      <a:pt x="151" y="250"/>
                    </a:cubicBezTo>
                    <a:cubicBezTo>
                      <a:pt x="150" y="250"/>
                      <a:pt x="151" y="252"/>
                      <a:pt x="151" y="253"/>
                    </a:cubicBezTo>
                    <a:cubicBezTo>
                      <a:pt x="149" y="254"/>
                      <a:pt x="144" y="253"/>
                      <a:pt x="142" y="252"/>
                    </a:cubicBezTo>
                    <a:cubicBezTo>
                      <a:pt x="140" y="251"/>
                      <a:pt x="137" y="248"/>
                      <a:pt x="136" y="246"/>
                    </a:cubicBezTo>
                    <a:cubicBezTo>
                      <a:pt x="134" y="245"/>
                      <a:pt x="131" y="242"/>
                      <a:pt x="130" y="240"/>
                    </a:cubicBezTo>
                    <a:cubicBezTo>
                      <a:pt x="130" y="238"/>
                      <a:pt x="134" y="234"/>
                      <a:pt x="133" y="231"/>
                    </a:cubicBezTo>
                    <a:cubicBezTo>
                      <a:pt x="132" y="230"/>
                      <a:pt x="128" y="229"/>
                      <a:pt x="127" y="228"/>
                    </a:cubicBezTo>
                    <a:cubicBezTo>
                      <a:pt x="126" y="227"/>
                      <a:pt x="125" y="224"/>
                      <a:pt x="124" y="223"/>
                    </a:cubicBezTo>
                    <a:cubicBezTo>
                      <a:pt x="122" y="222"/>
                      <a:pt x="118" y="223"/>
                      <a:pt x="116" y="224"/>
                    </a:cubicBezTo>
                    <a:cubicBezTo>
                      <a:pt x="115" y="226"/>
                      <a:pt x="118" y="232"/>
                      <a:pt x="116" y="233"/>
                    </a:cubicBezTo>
                    <a:cubicBezTo>
                      <a:pt x="116" y="234"/>
                      <a:pt x="113" y="233"/>
                      <a:pt x="112" y="233"/>
                    </a:cubicBezTo>
                    <a:cubicBezTo>
                      <a:pt x="110" y="233"/>
                      <a:pt x="105" y="231"/>
                      <a:pt x="103" y="229"/>
                    </a:cubicBezTo>
                    <a:cubicBezTo>
                      <a:pt x="101" y="228"/>
                      <a:pt x="97" y="224"/>
                      <a:pt x="96" y="222"/>
                    </a:cubicBezTo>
                    <a:cubicBezTo>
                      <a:pt x="96" y="221"/>
                      <a:pt x="97" y="217"/>
                      <a:pt x="96" y="216"/>
                    </a:cubicBezTo>
                    <a:cubicBezTo>
                      <a:pt x="95" y="215"/>
                      <a:pt x="92" y="215"/>
                      <a:pt x="91" y="216"/>
                    </a:cubicBezTo>
                    <a:cubicBezTo>
                      <a:pt x="90" y="217"/>
                      <a:pt x="91" y="220"/>
                      <a:pt x="90" y="222"/>
                    </a:cubicBezTo>
                    <a:cubicBezTo>
                      <a:pt x="90" y="223"/>
                      <a:pt x="87" y="223"/>
                      <a:pt x="86" y="223"/>
                    </a:cubicBezTo>
                    <a:cubicBezTo>
                      <a:pt x="85" y="224"/>
                      <a:pt x="84" y="226"/>
                      <a:pt x="84" y="227"/>
                    </a:cubicBezTo>
                    <a:cubicBezTo>
                      <a:pt x="84" y="228"/>
                      <a:pt x="86" y="231"/>
                      <a:pt x="86" y="233"/>
                    </a:cubicBezTo>
                    <a:cubicBezTo>
                      <a:pt x="86" y="234"/>
                      <a:pt x="86" y="238"/>
                      <a:pt x="85" y="240"/>
                    </a:cubicBezTo>
                    <a:cubicBezTo>
                      <a:pt x="85" y="241"/>
                      <a:pt x="83" y="242"/>
                      <a:pt x="82" y="243"/>
                    </a:cubicBezTo>
                    <a:cubicBezTo>
                      <a:pt x="80" y="244"/>
                      <a:pt x="76" y="242"/>
                      <a:pt x="73" y="242"/>
                    </a:cubicBezTo>
                    <a:cubicBezTo>
                      <a:pt x="72" y="243"/>
                      <a:pt x="69" y="246"/>
                      <a:pt x="67" y="246"/>
                    </a:cubicBezTo>
                    <a:cubicBezTo>
                      <a:pt x="65" y="246"/>
                      <a:pt x="64" y="242"/>
                      <a:pt x="62" y="241"/>
                    </a:cubicBezTo>
                    <a:cubicBezTo>
                      <a:pt x="61" y="241"/>
                      <a:pt x="57" y="241"/>
                      <a:pt x="56" y="240"/>
                    </a:cubicBezTo>
                    <a:cubicBezTo>
                      <a:pt x="55" y="238"/>
                      <a:pt x="57" y="233"/>
                      <a:pt x="58" y="231"/>
                    </a:cubicBezTo>
                    <a:cubicBezTo>
                      <a:pt x="59" y="230"/>
                      <a:pt x="63" y="229"/>
                      <a:pt x="64" y="227"/>
                    </a:cubicBezTo>
                    <a:cubicBezTo>
                      <a:pt x="64" y="225"/>
                      <a:pt x="62" y="220"/>
                      <a:pt x="61" y="218"/>
                    </a:cubicBezTo>
                    <a:cubicBezTo>
                      <a:pt x="59" y="217"/>
                      <a:pt x="56" y="213"/>
                      <a:pt x="54" y="213"/>
                    </a:cubicBezTo>
                    <a:cubicBezTo>
                      <a:pt x="52" y="213"/>
                      <a:pt x="49" y="216"/>
                      <a:pt x="47" y="215"/>
                    </a:cubicBezTo>
                    <a:cubicBezTo>
                      <a:pt x="47" y="215"/>
                      <a:pt x="46" y="214"/>
                      <a:pt x="46" y="213"/>
                    </a:cubicBezTo>
                    <a:cubicBezTo>
                      <a:pt x="44" y="211"/>
                      <a:pt x="41" y="207"/>
                      <a:pt x="40" y="205"/>
                    </a:cubicBezTo>
                    <a:cubicBezTo>
                      <a:pt x="40" y="204"/>
                      <a:pt x="42" y="201"/>
                      <a:pt x="42" y="199"/>
                    </a:cubicBezTo>
                    <a:cubicBezTo>
                      <a:pt x="42" y="197"/>
                      <a:pt x="40" y="193"/>
                      <a:pt x="39" y="192"/>
                    </a:cubicBezTo>
                    <a:cubicBezTo>
                      <a:pt x="37" y="190"/>
                      <a:pt x="32" y="189"/>
                      <a:pt x="30" y="188"/>
                    </a:cubicBezTo>
                    <a:cubicBezTo>
                      <a:pt x="28" y="188"/>
                      <a:pt x="23" y="189"/>
                      <a:pt x="21" y="188"/>
                    </a:cubicBezTo>
                    <a:cubicBezTo>
                      <a:pt x="20" y="188"/>
                      <a:pt x="17" y="186"/>
                      <a:pt x="16" y="185"/>
                    </a:cubicBezTo>
                    <a:cubicBezTo>
                      <a:pt x="14" y="185"/>
                      <a:pt x="10" y="186"/>
                      <a:pt x="9" y="185"/>
                    </a:cubicBezTo>
                    <a:cubicBezTo>
                      <a:pt x="7" y="185"/>
                      <a:pt x="3" y="183"/>
                      <a:pt x="3" y="181"/>
                    </a:cubicBezTo>
                    <a:cubicBezTo>
                      <a:pt x="3" y="178"/>
                      <a:pt x="9" y="174"/>
                      <a:pt x="11" y="173"/>
                    </a:cubicBezTo>
                    <a:cubicBezTo>
                      <a:pt x="16" y="171"/>
                      <a:pt x="26" y="171"/>
                      <a:pt x="30" y="171"/>
                    </a:cubicBezTo>
                    <a:cubicBezTo>
                      <a:pt x="32" y="171"/>
                      <a:pt x="36" y="171"/>
                      <a:pt x="37" y="171"/>
                    </a:cubicBezTo>
                    <a:cubicBezTo>
                      <a:pt x="41" y="171"/>
                      <a:pt x="49" y="172"/>
                      <a:pt x="53" y="171"/>
                    </a:cubicBezTo>
                    <a:cubicBezTo>
                      <a:pt x="55" y="171"/>
                      <a:pt x="58" y="168"/>
                      <a:pt x="61" y="168"/>
                    </a:cubicBezTo>
                    <a:cubicBezTo>
                      <a:pt x="63" y="168"/>
                      <a:pt x="67" y="170"/>
                      <a:pt x="69" y="170"/>
                    </a:cubicBezTo>
                    <a:cubicBezTo>
                      <a:pt x="70" y="171"/>
                      <a:pt x="73" y="171"/>
                      <a:pt x="74" y="170"/>
                    </a:cubicBezTo>
                    <a:cubicBezTo>
                      <a:pt x="76" y="168"/>
                      <a:pt x="75" y="161"/>
                      <a:pt x="75" y="159"/>
                    </a:cubicBezTo>
                    <a:cubicBezTo>
                      <a:pt x="75" y="155"/>
                      <a:pt x="75" y="149"/>
                      <a:pt x="73" y="146"/>
                    </a:cubicBezTo>
                    <a:cubicBezTo>
                      <a:pt x="71" y="144"/>
                      <a:pt x="65" y="145"/>
                      <a:pt x="63" y="143"/>
                    </a:cubicBezTo>
                    <a:cubicBezTo>
                      <a:pt x="61" y="142"/>
                      <a:pt x="59" y="138"/>
                      <a:pt x="57" y="137"/>
                    </a:cubicBezTo>
                    <a:cubicBezTo>
                      <a:pt x="56" y="136"/>
                      <a:pt x="53" y="135"/>
                      <a:pt x="51" y="135"/>
                    </a:cubicBezTo>
                    <a:cubicBezTo>
                      <a:pt x="49" y="135"/>
                      <a:pt x="46" y="135"/>
                      <a:pt x="45" y="136"/>
                    </a:cubicBezTo>
                    <a:cubicBezTo>
                      <a:pt x="44" y="137"/>
                      <a:pt x="45" y="140"/>
                      <a:pt x="45" y="141"/>
                    </a:cubicBezTo>
                    <a:cubicBezTo>
                      <a:pt x="44" y="143"/>
                      <a:pt x="42" y="147"/>
                      <a:pt x="41" y="148"/>
                    </a:cubicBezTo>
                    <a:cubicBezTo>
                      <a:pt x="40" y="149"/>
                      <a:pt x="36" y="151"/>
                      <a:pt x="35" y="151"/>
                    </a:cubicBezTo>
                    <a:cubicBezTo>
                      <a:pt x="33" y="150"/>
                      <a:pt x="32" y="146"/>
                      <a:pt x="32" y="145"/>
                    </a:cubicBezTo>
                    <a:cubicBezTo>
                      <a:pt x="32" y="143"/>
                      <a:pt x="31" y="140"/>
                      <a:pt x="32" y="138"/>
                    </a:cubicBezTo>
                    <a:cubicBezTo>
                      <a:pt x="33" y="137"/>
                      <a:pt x="36" y="136"/>
                      <a:pt x="36" y="134"/>
                    </a:cubicBezTo>
                    <a:cubicBezTo>
                      <a:pt x="36" y="133"/>
                      <a:pt x="35" y="131"/>
                      <a:pt x="34" y="131"/>
                    </a:cubicBezTo>
                    <a:cubicBezTo>
                      <a:pt x="33" y="130"/>
                      <a:pt x="30" y="131"/>
                      <a:pt x="29" y="131"/>
                    </a:cubicBezTo>
                    <a:cubicBezTo>
                      <a:pt x="28" y="130"/>
                      <a:pt x="27" y="127"/>
                      <a:pt x="28" y="126"/>
                    </a:cubicBezTo>
                    <a:cubicBezTo>
                      <a:pt x="28" y="124"/>
                      <a:pt x="32" y="123"/>
                      <a:pt x="32" y="122"/>
                    </a:cubicBezTo>
                    <a:cubicBezTo>
                      <a:pt x="33" y="121"/>
                      <a:pt x="32" y="117"/>
                      <a:pt x="32" y="115"/>
                    </a:cubicBezTo>
                    <a:cubicBezTo>
                      <a:pt x="33" y="114"/>
                      <a:pt x="34" y="111"/>
                      <a:pt x="35" y="111"/>
                    </a:cubicBezTo>
                    <a:cubicBezTo>
                      <a:pt x="36" y="111"/>
                      <a:pt x="39" y="113"/>
                      <a:pt x="40" y="114"/>
                    </a:cubicBezTo>
                    <a:cubicBezTo>
                      <a:pt x="40" y="114"/>
                      <a:pt x="41" y="116"/>
                      <a:pt x="41" y="117"/>
                    </a:cubicBezTo>
                    <a:cubicBezTo>
                      <a:pt x="41" y="118"/>
                      <a:pt x="40" y="120"/>
                      <a:pt x="40" y="121"/>
                    </a:cubicBezTo>
                    <a:cubicBezTo>
                      <a:pt x="41" y="122"/>
                      <a:pt x="42" y="124"/>
                      <a:pt x="43" y="124"/>
                    </a:cubicBezTo>
                    <a:cubicBezTo>
                      <a:pt x="45" y="125"/>
                      <a:pt x="48" y="123"/>
                      <a:pt x="49" y="123"/>
                    </a:cubicBezTo>
                    <a:cubicBezTo>
                      <a:pt x="51" y="124"/>
                      <a:pt x="55" y="126"/>
                      <a:pt x="57" y="126"/>
                    </a:cubicBezTo>
                    <a:cubicBezTo>
                      <a:pt x="59" y="126"/>
                      <a:pt x="62" y="126"/>
                      <a:pt x="63" y="126"/>
                    </a:cubicBezTo>
                    <a:cubicBezTo>
                      <a:pt x="65" y="126"/>
                      <a:pt x="67" y="127"/>
                      <a:pt x="69" y="127"/>
                    </a:cubicBezTo>
                    <a:cubicBezTo>
                      <a:pt x="72" y="128"/>
                      <a:pt x="79" y="128"/>
                      <a:pt x="82" y="128"/>
                    </a:cubicBezTo>
                    <a:cubicBezTo>
                      <a:pt x="85" y="128"/>
                      <a:pt x="91" y="130"/>
                      <a:pt x="93" y="128"/>
                    </a:cubicBezTo>
                    <a:cubicBezTo>
                      <a:pt x="94" y="127"/>
                      <a:pt x="93" y="124"/>
                      <a:pt x="92" y="123"/>
                    </a:cubicBezTo>
                    <a:cubicBezTo>
                      <a:pt x="91" y="122"/>
                      <a:pt x="88" y="121"/>
                      <a:pt x="86" y="120"/>
                    </a:cubicBezTo>
                    <a:cubicBezTo>
                      <a:pt x="85" y="120"/>
                      <a:pt x="81" y="120"/>
                      <a:pt x="79" y="119"/>
                    </a:cubicBezTo>
                    <a:cubicBezTo>
                      <a:pt x="78" y="119"/>
                      <a:pt x="77" y="116"/>
                      <a:pt x="76" y="115"/>
                    </a:cubicBezTo>
                    <a:cubicBezTo>
                      <a:pt x="75" y="114"/>
                      <a:pt x="72" y="113"/>
                      <a:pt x="71" y="113"/>
                    </a:cubicBezTo>
                    <a:cubicBezTo>
                      <a:pt x="69" y="112"/>
                      <a:pt x="67" y="114"/>
                      <a:pt x="66" y="114"/>
                    </a:cubicBezTo>
                    <a:cubicBezTo>
                      <a:pt x="64" y="115"/>
                      <a:pt x="60" y="115"/>
                      <a:pt x="58" y="115"/>
                    </a:cubicBezTo>
                    <a:cubicBezTo>
                      <a:pt x="56" y="115"/>
                      <a:pt x="53" y="113"/>
                      <a:pt x="52" y="112"/>
                    </a:cubicBezTo>
                    <a:cubicBezTo>
                      <a:pt x="52" y="111"/>
                      <a:pt x="53" y="108"/>
                      <a:pt x="54" y="108"/>
                    </a:cubicBezTo>
                    <a:cubicBezTo>
                      <a:pt x="55" y="107"/>
                      <a:pt x="57" y="108"/>
                      <a:pt x="58" y="108"/>
                    </a:cubicBezTo>
                    <a:cubicBezTo>
                      <a:pt x="60" y="107"/>
                      <a:pt x="64" y="104"/>
                      <a:pt x="66" y="103"/>
                    </a:cubicBezTo>
                    <a:cubicBezTo>
                      <a:pt x="67" y="103"/>
                      <a:pt x="71" y="104"/>
                      <a:pt x="72" y="103"/>
                    </a:cubicBezTo>
                    <a:cubicBezTo>
                      <a:pt x="74" y="103"/>
                      <a:pt x="79" y="101"/>
                      <a:pt x="80" y="99"/>
                    </a:cubicBezTo>
                    <a:cubicBezTo>
                      <a:pt x="81" y="98"/>
                      <a:pt x="81" y="96"/>
                      <a:pt x="80" y="95"/>
                    </a:cubicBezTo>
                    <a:cubicBezTo>
                      <a:pt x="79" y="94"/>
                      <a:pt x="75" y="94"/>
                      <a:pt x="73" y="95"/>
                    </a:cubicBezTo>
                    <a:cubicBezTo>
                      <a:pt x="73" y="95"/>
                      <a:pt x="72" y="97"/>
                      <a:pt x="71" y="97"/>
                    </a:cubicBezTo>
                    <a:cubicBezTo>
                      <a:pt x="70" y="98"/>
                      <a:pt x="65" y="97"/>
                      <a:pt x="63" y="98"/>
                    </a:cubicBezTo>
                    <a:cubicBezTo>
                      <a:pt x="62" y="98"/>
                      <a:pt x="59" y="98"/>
                      <a:pt x="57" y="98"/>
                    </a:cubicBezTo>
                    <a:cubicBezTo>
                      <a:pt x="55" y="99"/>
                      <a:pt x="52" y="100"/>
                      <a:pt x="50" y="101"/>
                    </a:cubicBezTo>
                    <a:cubicBezTo>
                      <a:pt x="49" y="101"/>
                      <a:pt x="47" y="102"/>
                      <a:pt x="45" y="103"/>
                    </a:cubicBezTo>
                    <a:cubicBezTo>
                      <a:pt x="43" y="103"/>
                      <a:pt x="38" y="103"/>
                      <a:pt x="36" y="103"/>
                    </a:cubicBezTo>
                    <a:cubicBezTo>
                      <a:pt x="35" y="104"/>
                      <a:pt x="33" y="105"/>
                      <a:pt x="32" y="105"/>
                    </a:cubicBezTo>
                    <a:cubicBezTo>
                      <a:pt x="30" y="106"/>
                      <a:pt x="27" y="107"/>
                      <a:pt x="25" y="108"/>
                    </a:cubicBezTo>
                    <a:cubicBezTo>
                      <a:pt x="23" y="108"/>
                      <a:pt x="19" y="106"/>
                      <a:pt x="18" y="105"/>
                    </a:cubicBezTo>
                    <a:cubicBezTo>
                      <a:pt x="16" y="105"/>
                      <a:pt x="14" y="105"/>
                      <a:pt x="13" y="106"/>
                    </a:cubicBezTo>
                    <a:cubicBezTo>
                      <a:pt x="11" y="107"/>
                      <a:pt x="11" y="110"/>
                      <a:pt x="10" y="111"/>
                    </a:cubicBezTo>
                    <a:cubicBezTo>
                      <a:pt x="9" y="112"/>
                      <a:pt x="4" y="112"/>
                      <a:pt x="3" y="111"/>
                    </a:cubicBezTo>
                    <a:cubicBezTo>
                      <a:pt x="2" y="111"/>
                      <a:pt x="1" y="108"/>
                      <a:pt x="1" y="107"/>
                    </a:cubicBezTo>
                    <a:cubicBezTo>
                      <a:pt x="0" y="104"/>
                      <a:pt x="0" y="98"/>
                      <a:pt x="0" y="95"/>
                    </a:cubicBezTo>
                    <a:cubicBezTo>
                      <a:pt x="0" y="93"/>
                      <a:pt x="0" y="89"/>
                      <a:pt x="2" y="87"/>
                    </a:cubicBezTo>
                    <a:cubicBezTo>
                      <a:pt x="2" y="86"/>
                      <a:pt x="6" y="85"/>
                      <a:pt x="7" y="84"/>
                    </a:cubicBezTo>
                    <a:cubicBezTo>
                      <a:pt x="7" y="83"/>
                      <a:pt x="7" y="80"/>
                      <a:pt x="7" y="79"/>
                    </a:cubicBezTo>
                    <a:cubicBezTo>
                      <a:pt x="7" y="78"/>
                      <a:pt x="4" y="75"/>
                      <a:pt x="4" y="73"/>
                    </a:cubicBezTo>
                    <a:cubicBezTo>
                      <a:pt x="5" y="70"/>
                      <a:pt x="8" y="66"/>
                      <a:pt x="9" y="63"/>
                    </a:cubicBezTo>
                    <a:cubicBezTo>
                      <a:pt x="9" y="62"/>
                      <a:pt x="10" y="58"/>
                      <a:pt x="11" y="57"/>
                    </a:cubicBezTo>
                    <a:cubicBezTo>
                      <a:pt x="13" y="56"/>
                      <a:pt x="18" y="58"/>
                      <a:pt x="20" y="57"/>
                    </a:cubicBezTo>
                    <a:cubicBezTo>
                      <a:pt x="21" y="57"/>
                      <a:pt x="23" y="55"/>
                      <a:pt x="24" y="55"/>
                    </a:cubicBezTo>
                    <a:cubicBezTo>
                      <a:pt x="26" y="55"/>
                      <a:pt x="30" y="56"/>
                      <a:pt x="31" y="55"/>
                    </a:cubicBezTo>
                    <a:cubicBezTo>
                      <a:pt x="32" y="54"/>
                      <a:pt x="31" y="51"/>
                      <a:pt x="32" y="50"/>
                    </a:cubicBezTo>
                    <a:cubicBezTo>
                      <a:pt x="33" y="49"/>
                      <a:pt x="36" y="51"/>
                      <a:pt x="37" y="50"/>
                    </a:cubicBezTo>
                    <a:cubicBezTo>
                      <a:pt x="39" y="49"/>
                      <a:pt x="40" y="46"/>
                      <a:pt x="41" y="45"/>
                    </a:cubicBezTo>
                    <a:cubicBezTo>
                      <a:pt x="43" y="44"/>
                      <a:pt x="46" y="44"/>
                      <a:pt x="47" y="44"/>
                    </a:cubicBezTo>
                    <a:cubicBezTo>
                      <a:pt x="49" y="44"/>
                      <a:pt x="51" y="45"/>
                      <a:pt x="52" y="45"/>
                    </a:cubicBezTo>
                    <a:cubicBezTo>
                      <a:pt x="54" y="45"/>
                      <a:pt x="58" y="43"/>
                      <a:pt x="59" y="43"/>
                    </a:cubicBezTo>
                    <a:cubicBezTo>
                      <a:pt x="62" y="42"/>
                      <a:pt x="66" y="44"/>
                      <a:pt x="68" y="43"/>
                    </a:cubicBezTo>
                    <a:cubicBezTo>
                      <a:pt x="69" y="41"/>
                      <a:pt x="68" y="36"/>
                      <a:pt x="70" y="35"/>
                    </a:cubicBezTo>
                    <a:cubicBezTo>
                      <a:pt x="71" y="34"/>
                      <a:pt x="75" y="34"/>
                      <a:pt x="76" y="35"/>
                    </a:cubicBezTo>
                    <a:cubicBezTo>
                      <a:pt x="78" y="35"/>
                      <a:pt x="80" y="37"/>
                      <a:pt x="80" y="39"/>
                    </a:cubicBezTo>
                    <a:cubicBezTo>
                      <a:pt x="81" y="40"/>
                      <a:pt x="80" y="42"/>
                      <a:pt x="80" y="43"/>
                    </a:cubicBezTo>
                    <a:cubicBezTo>
                      <a:pt x="81" y="44"/>
                      <a:pt x="84" y="44"/>
                      <a:pt x="85" y="44"/>
                    </a:cubicBezTo>
                    <a:cubicBezTo>
                      <a:pt x="86" y="44"/>
                      <a:pt x="86" y="42"/>
                      <a:pt x="87" y="41"/>
                    </a:cubicBezTo>
                    <a:cubicBezTo>
                      <a:pt x="88" y="41"/>
                      <a:pt x="91" y="41"/>
                      <a:pt x="93" y="41"/>
                    </a:cubicBezTo>
                    <a:cubicBezTo>
                      <a:pt x="95" y="41"/>
                      <a:pt x="99" y="42"/>
                      <a:pt x="100" y="40"/>
                    </a:cubicBezTo>
                    <a:cubicBezTo>
                      <a:pt x="101" y="39"/>
                      <a:pt x="99" y="35"/>
                      <a:pt x="100" y="34"/>
                    </a:cubicBezTo>
                    <a:cubicBezTo>
                      <a:pt x="101" y="33"/>
                      <a:pt x="103" y="34"/>
                      <a:pt x="104" y="34"/>
                    </a:cubicBezTo>
                    <a:cubicBezTo>
                      <a:pt x="107" y="34"/>
                      <a:pt x="112" y="34"/>
                      <a:pt x="115" y="34"/>
                    </a:cubicBezTo>
                    <a:cubicBezTo>
                      <a:pt x="117" y="34"/>
                      <a:pt x="120" y="36"/>
                      <a:pt x="122" y="35"/>
                    </a:cubicBezTo>
                    <a:cubicBezTo>
                      <a:pt x="123" y="34"/>
                      <a:pt x="124" y="30"/>
                      <a:pt x="125" y="29"/>
                    </a:cubicBezTo>
                    <a:cubicBezTo>
                      <a:pt x="127" y="28"/>
                      <a:pt x="133" y="25"/>
                      <a:pt x="135" y="27"/>
                    </a:cubicBezTo>
                    <a:cubicBezTo>
                      <a:pt x="136" y="28"/>
                      <a:pt x="136" y="33"/>
                      <a:pt x="136" y="35"/>
                    </a:cubicBezTo>
                    <a:cubicBezTo>
                      <a:pt x="136" y="36"/>
                      <a:pt x="134" y="39"/>
                      <a:pt x="135" y="40"/>
                    </a:cubicBezTo>
                    <a:cubicBezTo>
                      <a:pt x="136" y="42"/>
                      <a:pt x="141" y="40"/>
                      <a:pt x="143" y="41"/>
                    </a:cubicBezTo>
                    <a:cubicBezTo>
                      <a:pt x="145" y="41"/>
                      <a:pt x="150" y="42"/>
                      <a:pt x="151" y="44"/>
                    </a:cubicBezTo>
                    <a:cubicBezTo>
                      <a:pt x="151" y="45"/>
                      <a:pt x="149" y="46"/>
                      <a:pt x="148" y="48"/>
                    </a:cubicBezTo>
                    <a:cubicBezTo>
                      <a:pt x="148" y="49"/>
                      <a:pt x="148" y="51"/>
                      <a:pt x="148" y="52"/>
                    </a:cubicBezTo>
                    <a:cubicBezTo>
                      <a:pt x="149" y="53"/>
                      <a:pt x="150" y="54"/>
                      <a:pt x="151" y="55"/>
                    </a:cubicBezTo>
                    <a:cubicBezTo>
                      <a:pt x="152" y="55"/>
                      <a:pt x="156" y="53"/>
                      <a:pt x="157" y="52"/>
                    </a:cubicBezTo>
                    <a:cubicBezTo>
                      <a:pt x="158" y="50"/>
                      <a:pt x="157" y="47"/>
                      <a:pt x="157" y="45"/>
                    </a:cubicBezTo>
                    <a:cubicBezTo>
                      <a:pt x="156" y="44"/>
                      <a:pt x="153" y="41"/>
                      <a:pt x="153" y="39"/>
                    </a:cubicBezTo>
                    <a:cubicBezTo>
                      <a:pt x="153" y="37"/>
                      <a:pt x="157" y="32"/>
                      <a:pt x="159" y="30"/>
                    </a:cubicBezTo>
                    <a:cubicBezTo>
                      <a:pt x="161" y="30"/>
                      <a:pt x="165" y="30"/>
                      <a:pt x="166" y="30"/>
                    </a:cubicBezTo>
                    <a:cubicBezTo>
                      <a:pt x="168" y="31"/>
                      <a:pt x="173" y="31"/>
                      <a:pt x="173" y="32"/>
                    </a:cubicBezTo>
                    <a:cubicBezTo>
                      <a:pt x="173" y="33"/>
                      <a:pt x="174" y="35"/>
                      <a:pt x="175" y="36"/>
                    </a:cubicBezTo>
                    <a:cubicBezTo>
                      <a:pt x="177" y="37"/>
                      <a:pt x="183" y="34"/>
                      <a:pt x="185" y="35"/>
                    </a:cubicBezTo>
                    <a:cubicBezTo>
                      <a:pt x="186" y="36"/>
                      <a:pt x="186" y="40"/>
                      <a:pt x="187" y="41"/>
                    </a:cubicBezTo>
                    <a:cubicBezTo>
                      <a:pt x="189" y="41"/>
                      <a:pt x="192" y="42"/>
                      <a:pt x="193" y="41"/>
                    </a:cubicBezTo>
                    <a:cubicBezTo>
                      <a:pt x="194" y="40"/>
                      <a:pt x="193" y="39"/>
                      <a:pt x="193" y="39"/>
                    </a:cubicBezTo>
                    <a:cubicBezTo>
                      <a:pt x="194" y="37"/>
                      <a:pt x="196" y="33"/>
                      <a:pt x="198" y="31"/>
                    </a:cubicBezTo>
                    <a:cubicBezTo>
                      <a:pt x="199" y="30"/>
                      <a:pt x="203" y="30"/>
                      <a:pt x="203" y="29"/>
                    </a:cubicBezTo>
                    <a:cubicBezTo>
                      <a:pt x="203" y="29"/>
                      <a:pt x="204" y="26"/>
                      <a:pt x="203" y="25"/>
                    </a:cubicBezTo>
                    <a:cubicBezTo>
                      <a:pt x="202" y="24"/>
                      <a:pt x="199" y="24"/>
                      <a:pt x="198" y="22"/>
                    </a:cubicBezTo>
                    <a:cubicBezTo>
                      <a:pt x="198" y="21"/>
                      <a:pt x="197" y="18"/>
                      <a:pt x="198" y="17"/>
                    </a:cubicBezTo>
                    <a:cubicBezTo>
                      <a:pt x="199" y="15"/>
                      <a:pt x="204" y="13"/>
                      <a:pt x="206" y="11"/>
                    </a:cubicBezTo>
                    <a:cubicBezTo>
                      <a:pt x="206" y="10"/>
                      <a:pt x="205" y="6"/>
                      <a:pt x="207" y="5"/>
                    </a:cubicBezTo>
                    <a:cubicBezTo>
                      <a:pt x="208" y="3"/>
                      <a:pt x="212" y="4"/>
                      <a:pt x="214" y="4"/>
                    </a:cubicBezTo>
                    <a:cubicBezTo>
                      <a:pt x="216" y="5"/>
                      <a:pt x="220" y="6"/>
                      <a:pt x="221" y="7"/>
                    </a:cubicBezTo>
                    <a:cubicBezTo>
                      <a:pt x="222" y="9"/>
                      <a:pt x="221" y="13"/>
                      <a:pt x="222" y="14"/>
                    </a:cubicBezTo>
                    <a:cubicBezTo>
                      <a:pt x="223" y="15"/>
                      <a:pt x="228" y="16"/>
                      <a:pt x="230" y="15"/>
                    </a:cubicBezTo>
                    <a:cubicBezTo>
                      <a:pt x="231" y="14"/>
                      <a:pt x="231" y="10"/>
                      <a:pt x="232" y="9"/>
                    </a:cubicBezTo>
                    <a:cubicBezTo>
                      <a:pt x="233" y="8"/>
                      <a:pt x="237" y="10"/>
                      <a:pt x="238" y="9"/>
                    </a:cubicBezTo>
                    <a:cubicBezTo>
                      <a:pt x="240" y="9"/>
                      <a:pt x="242" y="7"/>
                      <a:pt x="244" y="6"/>
                    </a:cubicBezTo>
                    <a:cubicBezTo>
                      <a:pt x="246" y="6"/>
                      <a:pt x="252" y="5"/>
                      <a:pt x="254" y="6"/>
                    </a:cubicBezTo>
                    <a:cubicBezTo>
                      <a:pt x="255" y="7"/>
                      <a:pt x="257" y="8"/>
                      <a:pt x="257" y="9"/>
                    </a:cubicBezTo>
                    <a:cubicBezTo>
                      <a:pt x="257" y="10"/>
                      <a:pt x="255" y="13"/>
                      <a:pt x="254" y="14"/>
                    </a:cubicBezTo>
                    <a:cubicBezTo>
                      <a:pt x="254" y="15"/>
                      <a:pt x="254" y="18"/>
                      <a:pt x="254" y="19"/>
                    </a:cubicBezTo>
                    <a:cubicBezTo>
                      <a:pt x="255" y="20"/>
                      <a:pt x="257" y="20"/>
                      <a:pt x="257" y="20"/>
                    </a:cubicBezTo>
                    <a:cubicBezTo>
                      <a:pt x="258" y="20"/>
                      <a:pt x="260" y="18"/>
                      <a:pt x="260" y="17"/>
                    </a:cubicBezTo>
                    <a:cubicBezTo>
                      <a:pt x="260" y="16"/>
                      <a:pt x="260" y="14"/>
                      <a:pt x="260" y="13"/>
                    </a:cubicBezTo>
                    <a:cubicBezTo>
                      <a:pt x="261" y="12"/>
                      <a:pt x="264" y="11"/>
                      <a:pt x="265" y="10"/>
                    </a:cubicBezTo>
                    <a:cubicBezTo>
                      <a:pt x="265" y="9"/>
                      <a:pt x="266" y="7"/>
                      <a:pt x="267" y="6"/>
                    </a:cubicBezTo>
                    <a:cubicBezTo>
                      <a:pt x="267" y="4"/>
                      <a:pt x="269" y="1"/>
                      <a:pt x="271" y="0"/>
                    </a:cubicBezTo>
                    <a:cubicBezTo>
                      <a:pt x="272" y="0"/>
                      <a:pt x="276" y="0"/>
                      <a:pt x="277" y="1"/>
                    </a:cubicBezTo>
                    <a:cubicBezTo>
                      <a:pt x="278" y="2"/>
                      <a:pt x="277" y="5"/>
                      <a:pt x="277" y="6"/>
                    </a:cubicBezTo>
                    <a:cubicBezTo>
                      <a:pt x="277" y="7"/>
                      <a:pt x="276" y="9"/>
                      <a:pt x="275" y="11"/>
                    </a:cubicBezTo>
                    <a:cubicBezTo>
                      <a:pt x="275" y="12"/>
                      <a:pt x="274" y="14"/>
                      <a:pt x="274" y="16"/>
                    </a:cubicBezTo>
                    <a:cubicBezTo>
                      <a:pt x="274" y="17"/>
                      <a:pt x="274" y="19"/>
                      <a:pt x="275" y="20"/>
                    </a:cubicBezTo>
                    <a:cubicBezTo>
                      <a:pt x="276" y="20"/>
                      <a:pt x="277" y="20"/>
                      <a:pt x="278" y="20"/>
                    </a:cubicBezTo>
                    <a:cubicBezTo>
                      <a:pt x="280" y="19"/>
                      <a:pt x="282" y="14"/>
                      <a:pt x="284" y="14"/>
                    </a:cubicBezTo>
                    <a:cubicBezTo>
                      <a:pt x="285" y="13"/>
                      <a:pt x="289" y="14"/>
                      <a:pt x="290" y="15"/>
                    </a:cubicBezTo>
                    <a:cubicBezTo>
                      <a:pt x="291" y="16"/>
                      <a:pt x="291" y="19"/>
                      <a:pt x="290" y="20"/>
                    </a:cubicBezTo>
                    <a:cubicBezTo>
                      <a:pt x="290" y="21"/>
                      <a:pt x="286" y="21"/>
                      <a:pt x="285" y="22"/>
                    </a:cubicBezTo>
                    <a:cubicBezTo>
                      <a:pt x="285" y="23"/>
                      <a:pt x="286" y="25"/>
                      <a:pt x="286" y="26"/>
                    </a:cubicBezTo>
                    <a:cubicBezTo>
                      <a:pt x="286" y="26"/>
                      <a:pt x="287" y="27"/>
                      <a:pt x="288" y="27"/>
                    </a:cubicBezTo>
                    <a:cubicBezTo>
                      <a:pt x="289" y="28"/>
                      <a:pt x="293" y="28"/>
                      <a:pt x="295" y="28"/>
                    </a:cubicBezTo>
                    <a:cubicBezTo>
                      <a:pt x="295" y="28"/>
                      <a:pt x="298" y="28"/>
                      <a:pt x="298" y="29"/>
                    </a:cubicBezTo>
                    <a:cubicBezTo>
                      <a:pt x="299" y="30"/>
                      <a:pt x="299" y="33"/>
                      <a:pt x="299" y="34"/>
                    </a:cubicBezTo>
                    <a:cubicBezTo>
                      <a:pt x="299" y="35"/>
                      <a:pt x="299" y="38"/>
                      <a:pt x="299" y="39"/>
                    </a:cubicBezTo>
                    <a:cubicBezTo>
                      <a:pt x="299" y="41"/>
                      <a:pt x="300" y="45"/>
                      <a:pt x="301" y="46"/>
                    </a:cubicBezTo>
                    <a:cubicBezTo>
                      <a:pt x="303" y="48"/>
                      <a:pt x="310" y="48"/>
                      <a:pt x="312" y="50"/>
                    </a:cubicBezTo>
                    <a:cubicBezTo>
                      <a:pt x="312" y="51"/>
                      <a:pt x="312" y="53"/>
                      <a:pt x="312" y="55"/>
                    </a:cubicBezTo>
                    <a:cubicBezTo>
                      <a:pt x="312" y="57"/>
                      <a:pt x="312" y="61"/>
                      <a:pt x="312" y="63"/>
                    </a:cubicBezTo>
                    <a:cubicBezTo>
                      <a:pt x="312" y="65"/>
                      <a:pt x="311" y="69"/>
                      <a:pt x="313" y="71"/>
                    </a:cubicBezTo>
                    <a:cubicBezTo>
                      <a:pt x="314" y="73"/>
                      <a:pt x="321" y="73"/>
                      <a:pt x="323" y="75"/>
                    </a:cubicBezTo>
                    <a:cubicBezTo>
                      <a:pt x="325" y="76"/>
                      <a:pt x="328" y="78"/>
                      <a:pt x="329" y="79"/>
                    </a:cubicBezTo>
                    <a:cubicBezTo>
                      <a:pt x="330" y="81"/>
                      <a:pt x="330" y="85"/>
                      <a:pt x="330" y="87"/>
                    </a:cubicBezTo>
                    <a:cubicBezTo>
                      <a:pt x="330" y="88"/>
                      <a:pt x="328" y="92"/>
                      <a:pt x="329" y="93"/>
                    </a:cubicBezTo>
                    <a:cubicBezTo>
                      <a:pt x="331" y="94"/>
                      <a:pt x="335" y="93"/>
                      <a:pt x="337" y="93"/>
                    </a:cubicBezTo>
                    <a:cubicBezTo>
                      <a:pt x="339" y="92"/>
                      <a:pt x="341" y="87"/>
                      <a:pt x="343" y="86"/>
                    </a:cubicBezTo>
                    <a:cubicBezTo>
                      <a:pt x="345" y="85"/>
                      <a:pt x="350" y="84"/>
                      <a:pt x="352" y="83"/>
                    </a:cubicBezTo>
                    <a:cubicBezTo>
                      <a:pt x="353" y="81"/>
                      <a:pt x="353" y="77"/>
                      <a:pt x="355" y="75"/>
                    </a:cubicBezTo>
                    <a:cubicBezTo>
                      <a:pt x="356" y="74"/>
                      <a:pt x="358" y="73"/>
                      <a:pt x="360" y="73"/>
                    </a:cubicBezTo>
                    <a:cubicBezTo>
                      <a:pt x="362" y="72"/>
                      <a:pt x="366" y="73"/>
                      <a:pt x="368" y="72"/>
                    </a:cubicBezTo>
                    <a:cubicBezTo>
                      <a:pt x="370" y="70"/>
                      <a:pt x="368" y="63"/>
                      <a:pt x="370" y="62"/>
                    </a:cubicBezTo>
                    <a:cubicBezTo>
                      <a:pt x="372" y="60"/>
                      <a:pt x="376" y="62"/>
                      <a:pt x="378" y="62"/>
                    </a:cubicBezTo>
                    <a:cubicBezTo>
                      <a:pt x="380" y="62"/>
                      <a:pt x="383" y="65"/>
                      <a:pt x="384" y="64"/>
                    </a:cubicBezTo>
                    <a:cubicBezTo>
                      <a:pt x="386" y="64"/>
                      <a:pt x="387" y="62"/>
                      <a:pt x="388" y="61"/>
                    </a:cubicBezTo>
                    <a:cubicBezTo>
                      <a:pt x="389" y="60"/>
                      <a:pt x="388" y="56"/>
                      <a:pt x="389" y="55"/>
                    </a:cubicBezTo>
                    <a:cubicBezTo>
                      <a:pt x="390" y="54"/>
                      <a:pt x="393" y="53"/>
                      <a:pt x="394" y="53"/>
                    </a:cubicBezTo>
                    <a:cubicBezTo>
                      <a:pt x="395" y="53"/>
                      <a:pt x="398" y="55"/>
                      <a:pt x="399" y="56"/>
                    </a:cubicBezTo>
                    <a:cubicBezTo>
                      <a:pt x="399" y="57"/>
                      <a:pt x="399" y="61"/>
                      <a:pt x="398" y="62"/>
                    </a:cubicBezTo>
                    <a:cubicBezTo>
                      <a:pt x="398" y="63"/>
                      <a:pt x="394" y="64"/>
                      <a:pt x="393" y="65"/>
                    </a:cubicBezTo>
                    <a:cubicBezTo>
                      <a:pt x="393" y="66"/>
                      <a:pt x="394" y="68"/>
                      <a:pt x="395" y="69"/>
                    </a:cubicBezTo>
                    <a:cubicBezTo>
                      <a:pt x="396" y="70"/>
                      <a:pt x="400" y="70"/>
                      <a:pt x="402" y="70"/>
                    </a:cubicBezTo>
                    <a:cubicBezTo>
                      <a:pt x="403" y="70"/>
                      <a:pt x="404" y="67"/>
                      <a:pt x="406" y="67"/>
                    </a:cubicBezTo>
                    <a:cubicBezTo>
                      <a:pt x="407" y="67"/>
                      <a:pt x="407" y="70"/>
                      <a:pt x="407" y="71"/>
                    </a:cubicBezTo>
                    <a:cubicBezTo>
                      <a:pt x="408" y="72"/>
                      <a:pt x="408" y="75"/>
                      <a:pt x="409" y="76"/>
                    </a:cubicBezTo>
                    <a:cubicBezTo>
                      <a:pt x="410" y="76"/>
                      <a:pt x="413" y="76"/>
                      <a:pt x="415" y="76"/>
                    </a:cubicBezTo>
                    <a:cubicBezTo>
                      <a:pt x="416" y="75"/>
                      <a:pt x="419" y="74"/>
                      <a:pt x="420" y="73"/>
                    </a:cubicBezTo>
                    <a:cubicBezTo>
                      <a:pt x="421" y="71"/>
                      <a:pt x="420" y="68"/>
                      <a:pt x="421" y="67"/>
                    </a:cubicBezTo>
                    <a:cubicBezTo>
                      <a:pt x="421" y="66"/>
                      <a:pt x="423" y="65"/>
                      <a:pt x="424" y="64"/>
                    </a:cubicBezTo>
                    <a:cubicBezTo>
                      <a:pt x="426" y="64"/>
                      <a:pt x="430" y="64"/>
                      <a:pt x="432" y="64"/>
                    </a:cubicBezTo>
                    <a:cubicBezTo>
                      <a:pt x="434" y="65"/>
                      <a:pt x="437" y="67"/>
                      <a:pt x="439" y="67"/>
                    </a:cubicBezTo>
                    <a:cubicBezTo>
                      <a:pt x="441" y="66"/>
                      <a:pt x="444" y="64"/>
                      <a:pt x="445" y="62"/>
                    </a:cubicBezTo>
                    <a:cubicBezTo>
                      <a:pt x="445" y="61"/>
                      <a:pt x="444" y="58"/>
                      <a:pt x="445" y="57"/>
                    </a:cubicBezTo>
                    <a:cubicBezTo>
                      <a:pt x="446" y="55"/>
                      <a:pt x="451" y="54"/>
                      <a:pt x="454" y="53"/>
                    </a:cubicBezTo>
                    <a:cubicBezTo>
                      <a:pt x="456" y="53"/>
                      <a:pt x="459" y="56"/>
                      <a:pt x="461" y="55"/>
                    </a:cubicBezTo>
                    <a:cubicBezTo>
                      <a:pt x="462" y="54"/>
                      <a:pt x="463" y="51"/>
                      <a:pt x="464" y="50"/>
                    </a:cubicBezTo>
                    <a:cubicBezTo>
                      <a:pt x="466" y="50"/>
                      <a:pt x="470" y="52"/>
                      <a:pt x="471" y="54"/>
                    </a:cubicBezTo>
                    <a:cubicBezTo>
                      <a:pt x="472" y="55"/>
                      <a:pt x="471" y="57"/>
                      <a:pt x="470" y="58"/>
                    </a:cubicBezTo>
                    <a:cubicBezTo>
                      <a:pt x="469" y="59"/>
                      <a:pt x="467" y="61"/>
                      <a:pt x="467" y="62"/>
                    </a:cubicBezTo>
                    <a:cubicBezTo>
                      <a:pt x="466" y="64"/>
                      <a:pt x="465" y="67"/>
                      <a:pt x="466" y="69"/>
                    </a:cubicBezTo>
                    <a:cubicBezTo>
                      <a:pt x="466" y="70"/>
                      <a:pt x="468" y="72"/>
                      <a:pt x="469" y="72"/>
                    </a:cubicBezTo>
                    <a:cubicBezTo>
                      <a:pt x="471" y="73"/>
                      <a:pt x="477" y="75"/>
                      <a:pt x="479" y="75"/>
                    </a:cubicBezTo>
                    <a:cubicBezTo>
                      <a:pt x="481" y="76"/>
                      <a:pt x="484" y="75"/>
                      <a:pt x="486" y="75"/>
                    </a:cubicBezTo>
                    <a:cubicBezTo>
                      <a:pt x="489" y="75"/>
                      <a:pt x="494" y="74"/>
                      <a:pt x="496" y="73"/>
                    </a:cubicBezTo>
                    <a:cubicBezTo>
                      <a:pt x="498" y="73"/>
                      <a:pt x="502" y="74"/>
                      <a:pt x="504" y="74"/>
                    </a:cubicBezTo>
                    <a:cubicBezTo>
                      <a:pt x="505" y="73"/>
                      <a:pt x="507" y="73"/>
                      <a:pt x="508" y="72"/>
                    </a:cubicBezTo>
                    <a:cubicBezTo>
                      <a:pt x="509" y="75"/>
                      <a:pt x="512" y="80"/>
                      <a:pt x="512" y="83"/>
                    </a:cubicBezTo>
                    <a:cubicBezTo>
                      <a:pt x="512" y="86"/>
                      <a:pt x="511" y="91"/>
                      <a:pt x="512" y="94"/>
                    </a:cubicBezTo>
                    <a:cubicBezTo>
                      <a:pt x="513" y="97"/>
                      <a:pt x="517" y="101"/>
                      <a:pt x="519" y="104"/>
                    </a:cubicBezTo>
                    <a:cubicBezTo>
                      <a:pt x="520" y="106"/>
                      <a:pt x="521" y="110"/>
                      <a:pt x="523" y="111"/>
                    </a:cubicBezTo>
                    <a:cubicBezTo>
                      <a:pt x="524" y="113"/>
                      <a:pt x="529" y="114"/>
                      <a:pt x="532" y="115"/>
                    </a:cubicBezTo>
                    <a:cubicBezTo>
                      <a:pt x="534" y="115"/>
                      <a:pt x="538" y="116"/>
                      <a:pt x="540" y="116"/>
                    </a:cubicBezTo>
                    <a:cubicBezTo>
                      <a:pt x="541" y="116"/>
                      <a:pt x="542" y="115"/>
                      <a:pt x="542" y="114"/>
                    </a:cubicBezTo>
                    <a:cubicBezTo>
                      <a:pt x="543" y="114"/>
                      <a:pt x="543" y="112"/>
                      <a:pt x="544" y="111"/>
                    </a:cubicBezTo>
                    <a:cubicBezTo>
                      <a:pt x="545" y="109"/>
                      <a:pt x="549" y="107"/>
                      <a:pt x="551" y="106"/>
                    </a:cubicBezTo>
                    <a:cubicBezTo>
                      <a:pt x="552" y="106"/>
                      <a:pt x="554" y="106"/>
                      <a:pt x="555" y="106"/>
                    </a:cubicBezTo>
                    <a:cubicBezTo>
                      <a:pt x="557" y="105"/>
                      <a:pt x="558" y="101"/>
                      <a:pt x="559" y="100"/>
                    </a:cubicBezTo>
                    <a:cubicBezTo>
                      <a:pt x="560" y="100"/>
                      <a:pt x="561" y="98"/>
                      <a:pt x="562" y="98"/>
                    </a:cubicBezTo>
                    <a:cubicBezTo>
                      <a:pt x="563" y="99"/>
                      <a:pt x="565" y="102"/>
                      <a:pt x="566" y="102"/>
                    </a:cubicBezTo>
                    <a:cubicBezTo>
                      <a:pt x="569" y="103"/>
                      <a:pt x="574" y="101"/>
                      <a:pt x="576" y="102"/>
                    </a:cubicBezTo>
                    <a:cubicBezTo>
                      <a:pt x="579" y="103"/>
                      <a:pt x="584" y="108"/>
                      <a:pt x="587" y="109"/>
                    </a:cubicBezTo>
                    <a:cubicBezTo>
                      <a:pt x="587" y="109"/>
                      <a:pt x="588" y="110"/>
                      <a:pt x="589" y="110"/>
                    </a:cubicBezTo>
                    <a:cubicBezTo>
                      <a:pt x="588" y="113"/>
                      <a:pt x="585" y="116"/>
                      <a:pt x="585" y="119"/>
                    </a:cubicBezTo>
                    <a:cubicBezTo>
                      <a:pt x="584" y="122"/>
                      <a:pt x="584" y="130"/>
                      <a:pt x="585" y="134"/>
                    </a:cubicBezTo>
                    <a:cubicBezTo>
                      <a:pt x="585" y="136"/>
                      <a:pt x="588" y="140"/>
                      <a:pt x="588" y="142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8" name="Freeform 13"/>
              <p:cNvSpPr>
                <a:spLocks/>
              </p:cNvSpPr>
              <p:nvPr/>
            </p:nvSpPr>
            <p:spPr bwMode="auto">
              <a:xfrm>
                <a:off x="2160588" y="915988"/>
                <a:ext cx="684213" cy="455613"/>
              </a:xfrm>
              <a:custGeom>
                <a:avLst/>
                <a:gdLst/>
                <a:ahLst/>
                <a:cxnLst>
                  <a:cxn ang="0">
                    <a:pos x="403" y="207"/>
                  </a:cxn>
                  <a:cxn ang="0">
                    <a:pos x="394" y="221"/>
                  </a:cxn>
                  <a:cxn ang="0">
                    <a:pos x="401" y="237"/>
                  </a:cxn>
                  <a:cxn ang="0">
                    <a:pos x="396" y="249"/>
                  </a:cxn>
                  <a:cxn ang="0">
                    <a:pos x="398" y="266"/>
                  </a:cxn>
                  <a:cxn ang="0">
                    <a:pos x="390" y="271"/>
                  </a:cxn>
                  <a:cxn ang="0">
                    <a:pos x="370" y="254"/>
                  </a:cxn>
                  <a:cxn ang="0">
                    <a:pos x="355" y="258"/>
                  </a:cxn>
                  <a:cxn ang="0">
                    <a:pos x="329" y="251"/>
                  </a:cxn>
                  <a:cxn ang="0">
                    <a:pos x="305" y="254"/>
                  </a:cxn>
                  <a:cxn ang="0">
                    <a:pos x="290" y="264"/>
                  </a:cxn>
                  <a:cxn ang="0">
                    <a:pos x="276" y="264"/>
                  </a:cxn>
                  <a:cxn ang="0">
                    <a:pos x="255" y="259"/>
                  </a:cxn>
                  <a:cxn ang="0">
                    <a:pos x="231" y="251"/>
                  </a:cxn>
                  <a:cxn ang="0">
                    <a:pos x="216" y="257"/>
                  </a:cxn>
                  <a:cxn ang="0">
                    <a:pos x="199" y="263"/>
                  </a:cxn>
                  <a:cxn ang="0">
                    <a:pos x="192" y="250"/>
                  </a:cxn>
                  <a:cxn ang="0">
                    <a:pos x="183" y="251"/>
                  </a:cxn>
                  <a:cxn ang="0">
                    <a:pos x="177" y="236"/>
                  </a:cxn>
                  <a:cxn ang="0">
                    <a:pos x="168" y="248"/>
                  </a:cxn>
                  <a:cxn ang="0">
                    <a:pos x="154" y="235"/>
                  </a:cxn>
                  <a:cxn ang="0">
                    <a:pos x="134" y="245"/>
                  </a:cxn>
                  <a:cxn ang="0">
                    <a:pos x="125" y="230"/>
                  </a:cxn>
                  <a:cxn ang="0">
                    <a:pos x="138" y="222"/>
                  </a:cxn>
                  <a:cxn ang="0">
                    <a:pos x="121" y="212"/>
                  </a:cxn>
                  <a:cxn ang="0">
                    <a:pos x="98" y="215"/>
                  </a:cxn>
                  <a:cxn ang="0">
                    <a:pos x="76" y="211"/>
                  </a:cxn>
                  <a:cxn ang="0">
                    <a:pos x="66" y="194"/>
                  </a:cxn>
                  <a:cxn ang="0">
                    <a:pos x="54" y="195"/>
                  </a:cxn>
                  <a:cxn ang="0">
                    <a:pos x="42" y="178"/>
                  </a:cxn>
                  <a:cxn ang="0">
                    <a:pos x="22" y="185"/>
                  </a:cxn>
                  <a:cxn ang="0">
                    <a:pos x="5" y="175"/>
                  </a:cxn>
                  <a:cxn ang="0">
                    <a:pos x="2" y="158"/>
                  </a:cxn>
                  <a:cxn ang="0">
                    <a:pos x="7" y="129"/>
                  </a:cxn>
                  <a:cxn ang="0">
                    <a:pos x="3" y="99"/>
                  </a:cxn>
                  <a:cxn ang="0">
                    <a:pos x="7" y="73"/>
                  </a:cxn>
                  <a:cxn ang="0">
                    <a:pos x="15" y="53"/>
                  </a:cxn>
                  <a:cxn ang="0">
                    <a:pos x="45" y="27"/>
                  </a:cxn>
                  <a:cxn ang="0">
                    <a:pos x="94" y="16"/>
                  </a:cxn>
                  <a:cxn ang="0">
                    <a:pos x="138" y="8"/>
                  </a:cxn>
                  <a:cxn ang="0">
                    <a:pos x="150" y="15"/>
                  </a:cxn>
                  <a:cxn ang="0">
                    <a:pos x="160" y="40"/>
                  </a:cxn>
                  <a:cxn ang="0">
                    <a:pos x="160" y="61"/>
                  </a:cxn>
                  <a:cxn ang="0">
                    <a:pos x="176" y="75"/>
                  </a:cxn>
                  <a:cxn ang="0">
                    <a:pos x="187" y="87"/>
                  </a:cxn>
                  <a:cxn ang="0">
                    <a:pos x="205" y="92"/>
                  </a:cxn>
                  <a:cxn ang="0">
                    <a:pos x="229" y="75"/>
                  </a:cxn>
                  <a:cxn ang="0">
                    <a:pos x="248" y="91"/>
                  </a:cxn>
                  <a:cxn ang="0">
                    <a:pos x="257" y="105"/>
                  </a:cxn>
                  <a:cxn ang="0">
                    <a:pos x="264" y="137"/>
                  </a:cxn>
                  <a:cxn ang="0">
                    <a:pos x="288" y="141"/>
                  </a:cxn>
                  <a:cxn ang="0">
                    <a:pos x="311" y="145"/>
                  </a:cxn>
                  <a:cxn ang="0">
                    <a:pos x="321" y="164"/>
                  </a:cxn>
                  <a:cxn ang="0">
                    <a:pos x="320" y="187"/>
                  </a:cxn>
                  <a:cxn ang="0">
                    <a:pos x="333" y="175"/>
                  </a:cxn>
                  <a:cxn ang="0">
                    <a:pos x="351" y="180"/>
                  </a:cxn>
                  <a:cxn ang="0">
                    <a:pos x="364" y="179"/>
                  </a:cxn>
                  <a:cxn ang="0">
                    <a:pos x="385" y="183"/>
                  </a:cxn>
                  <a:cxn ang="0">
                    <a:pos x="396" y="194"/>
                  </a:cxn>
                </a:cxnLst>
                <a:rect l="0" t="0" r="r" b="b"/>
                <a:pathLst>
                  <a:path w="408" h="272">
                    <a:moveTo>
                      <a:pt x="407" y="196"/>
                    </a:moveTo>
                    <a:cubicBezTo>
                      <a:pt x="408" y="198"/>
                      <a:pt x="408" y="201"/>
                      <a:pt x="408" y="203"/>
                    </a:cubicBezTo>
                    <a:cubicBezTo>
                      <a:pt x="407" y="204"/>
                      <a:pt x="405" y="206"/>
                      <a:pt x="403" y="207"/>
                    </a:cubicBezTo>
                    <a:cubicBezTo>
                      <a:pt x="402" y="208"/>
                      <a:pt x="399" y="208"/>
                      <a:pt x="398" y="209"/>
                    </a:cubicBezTo>
                    <a:cubicBezTo>
                      <a:pt x="397" y="210"/>
                      <a:pt x="398" y="215"/>
                      <a:pt x="398" y="216"/>
                    </a:cubicBezTo>
                    <a:cubicBezTo>
                      <a:pt x="397" y="218"/>
                      <a:pt x="395" y="220"/>
                      <a:pt x="394" y="221"/>
                    </a:cubicBezTo>
                    <a:cubicBezTo>
                      <a:pt x="394" y="224"/>
                      <a:pt x="393" y="229"/>
                      <a:pt x="395" y="231"/>
                    </a:cubicBezTo>
                    <a:cubicBezTo>
                      <a:pt x="396" y="232"/>
                      <a:pt x="399" y="232"/>
                      <a:pt x="400" y="232"/>
                    </a:cubicBezTo>
                    <a:cubicBezTo>
                      <a:pt x="401" y="233"/>
                      <a:pt x="400" y="236"/>
                      <a:pt x="401" y="237"/>
                    </a:cubicBezTo>
                    <a:cubicBezTo>
                      <a:pt x="402" y="238"/>
                      <a:pt x="406" y="239"/>
                      <a:pt x="407" y="241"/>
                    </a:cubicBezTo>
                    <a:cubicBezTo>
                      <a:pt x="407" y="242"/>
                      <a:pt x="406" y="244"/>
                      <a:pt x="405" y="245"/>
                    </a:cubicBezTo>
                    <a:cubicBezTo>
                      <a:pt x="404" y="247"/>
                      <a:pt x="397" y="247"/>
                      <a:pt x="396" y="249"/>
                    </a:cubicBezTo>
                    <a:cubicBezTo>
                      <a:pt x="395" y="250"/>
                      <a:pt x="396" y="252"/>
                      <a:pt x="396" y="254"/>
                    </a:cubicBezTo>
                    <a:cubicBezTo>
                      <a:pt x="396" y="256"/>
                      <a:pt x="397" y="259"/>
                      <a:pt x="397" y="261"/>
                    </a:cubicBezTo>
                    <a:cubicBezTo>
                      <a:pt x="397" y="262"/>
                      <a:pt x="398" y="265"/>
                      <a:pt x="398" y="266"/>
                    </a:cubicBezTo>
                    <a:cubicBezTo>
                      <a:pt x="399" y="267"/>
                      <a:pt x="400" y="268"/>
                      <a:pt x="401" y="268"/>
                    </a:cubicBezTo>
                    <a:cubicBezTo>
                      <a:pt x="400" y="269"/>
                      <a:pt x="398" y="271"/>
                      <a:pt x="397" y="271"/>
                    </a:cubicBezTo>
                    <a:cubicBezTo>
                      <a:pt x="396" y="272"/>
                      <a:pt x="392" y="271"/>
                      <a:pt x="390" y="271"/>
                    </a:cubicBezTo>
                    <a:cubicBezTo>
                      <a:pt x="387" y="271"/>
                      <a:pt x="380" y="271"/>
                      <a:pt x="378" y="269"/>
                    </a:cubicBezTo>
                    <a:cubicBezTo>
                      <a:pt x="377" y="267"/>
                      <a:pt x="376" y="262"/>
                      <a:pt x="375" y="260"/>
                    </a:cubicBezTo>
                    <a:cubicBezTo>
                      <a:pt x="374" y="259"/>
                      <a:pt x="372" y="255"/>
                      <a:pt x="370" y="254"/>
                    </a:cubicBezTo>
                    <a:cubicBezTo>
                      <a:pt x="369" y="254"/>
                      <a:pt x="366" y="254"/>
                      <a:pt x="364" y="254"/>
                    </a:cubicBezTo>
                    <a:cubicBezTo>
                      <a:pt x="363" y="255"/>
                      <a:pt x="361" y="258"/>
                      <a:pt x="359" y="258"/>
                    </a:cubicBezTo>
                    <a:cubicBezTo>
                      <a:pt x="358" y="259"/>
                      <a:pt x="356" y="258"/>
                      <a:pt x="355" y="258"/>
                    </a:cubicBezTo>
                    <a:cubicBezTo>
                      <a:pt x="354" y="257"/>
                      <a:pt x="352" y="255"/>
                      <a:pt x="351" y="254"/>
                    </a:cubicBezTo>
                    <a:cubicBezTo>
                      <a:pt x="348" y="253"/>
                      <a:pt x="343" y="251"/>
                      <a:pt x="340" y="251"/>
                    </a:cubicBezTo>
                    <a:cubicBezTo>
                      <a:pt x="338" y="251"/>
                      <a:pt x="332" y="250"/>
                      <a:pt x="329" y="251"/>
                    </a:cubicBezTo>
                    <a:cubicBezTo>
                      <a:pt x="328" y="251"/>
                      <a:pt x="325" y="254"/>
                      <a:pt x="324" y="254"/>
                    </a:cubicBezTo>
                    <a:cubicBezTo>
                      <a:pt x="322" y="255"/>
                      <a:pt x="317" y="257"/>
                      <a:pt x="315" y="257"/>
                    </a:cubicBezTo>
                    <a:cubicBezTo>
                      <a:pt x="312" y="257"/>
                      <a:pt x="308" y="254"/>
                      <a:pt x="305" y="254"/>
                    </a:cubicBezTo>
                    <a:cubicBezTo>
                      <a:pt x="303" y="254"/>
                      <a:pt x="298" y="253"/>
                      <a:pt x="297" y="255"/>
                    </a:cubicBezTo>
                    <a:cubicBezTo>
                      <a:pt x="296" y="256"/>
                      <a:pt x="299" y="262"/>
                      <a:pt x="297" y="264"/>
                    </a:cubicBezTo>
                    <a:cubicBezTo>
                      <a:pt x="296" y="265"/>
                      <a:pt x="292" y="264"/>
                      <a:pt x="290" y="264"/>
                    </a:cubicBezTo>
                    <a:cubicBezTo>
                      <a:pt x="289" y="263"/>
                      <a:pt x="286" y="260"/>
                      <a:pt x="284" y="259"/>
                    </a:cubicBezTo>
                    <a:cubicBezTo>
                      <a:pt x="283" y="258"/>
                      <a:pt x="280" y="257"/>
                      <a:pt x="278" y="257"/>
                    </a:cubicBezTo>
                    <a:cubicBezTo>
                      <a:pt x="277" y="258"/>
                      <a:pt x="277" y="263"/>
                      <a:pt x="276" y="264"/>
                    </a:cubicBezTo>
                    <a:cubicBezTo>
                      <a:pt x="274" y="265"/>
                      <a:pt x="270" y="264"/>
                      <a:pt x="268" y="263"/>
                    </a:cubicBezTo>
                    <a:cubicBezTo>
                      <a:pt x="266" y="263"/>
                      <a:pt x="262" y="259"/>
                      <a:pt x="260" y="259"/>
                    </a:cubicBezTo>
                    <a:cubicBezTo>
                      <a:pt x="259" y="258"/>
                      <a:pt x="256" y="258"/>
                      <a:pt x="255" y="259"/>
                    </a:cubicBezTo>
                    <a:cubicBezTo>
                      <a:pt x="253" y="259"/>
                      <a:pt x="249" y="261"/>
                      <a:pt x="246" y="261"/>
                    </a:cubicBezTo>
                    <a:cubicBezTo>
                      <a:pt x="245" y="261"/>
                      <a:pt x="241" y="260"/>
                      <a:pt x="240" y="259"/>
                    </a:cubicBezTo>
                    <a:cubicBezTo>
                      <a:pt x="237" y="258"/>
                      <a:pt x="233" y="253"/>
                      <a:pt x="231" y="251"/>
                    </a:cubicBezTo>
                    <a:cubicBezTo>
                      <a:pt x="229" y="250"/>
                      <a:pt x="225" y="247"/>
                      <a:pt x="222" y="247"/>
                    </a:cubicBezTo>
                    <a:cubicBezTo>
                      <a:pt x="221" y="247"/>
                      <a:pt x="217" y="247"/>
                      <a:pt x="216" y="249"/>
                    </a:cubicBezTo>
                    <a:cubicBezTo>
                      <a:pt x="215" y="250"/>
                      <a:pt x="217" y="255"/>
                      <a:pt x="216" y="257"/>
                    </a:cubicBezTo>
                    <a:cubicBezTo>
                      <a:pt x="216" y="258"/>
                      <a:pt x="213" y="260"/>
                      <a:pt x="212" y="260"/>
                    </a:cubicBezTo>
                    <a:cubicBezTo>
                      <a:pt x="210" y="261"/>
                      <a:pt x="206" y="260"/>
                      <a:pt x="204" y="260"/>
                    </a:cubicBezTo>
                    <a:cubicBezTo>
                      <a:pt x="203" y="261"/>
                      <a:pt x="201" y="264"/>
                      <a:pt x="199" y="263"/>
                    </a:cubicBezTo>
                    <a:cubicBezTo>
                      <a:pt x="198" y="263"/>
                      <a:pt x="198" y="259"/>
                      <a:pt x="198" y="257"/>
                    </a:cubicBezTo>
                    <a:cubicBezTo>
                      <a:pt x="198" y="255"/>
                      <a:pt x="198" y="251"/>
                      <a:pt x="197" y="250"/>
                    </a:cubicBezTo>
                    <a:cubicBezTo>
                      <a:pt x="196" y="249"/>
                      <a:pt x="193" y="249"/>
                      <a:pt x="192" y="250"/>
                    </a:cubicBezTo>
                    <a:cubicBezTo>
                      <a:pt x="191" y="250"/>
                      <a:pt x="191" y="253"/>
                      <a:pt x="191" y="254"/>
                    </a:cubicBezTo>
                    <a:cubicBezTo>
                      <a:pt x="189" y="255"/>
                      <a:pt x="186" y="256"/>
                      <a:pt x="184" y="256"/>
                    </a:cubicBezTo>
                    <a:cubicBezTo>
                      <a:pt x="183" y="255"/>
                      <a:pt x="183" y="252"/>
                      <a:pt x="183" y="251"/>
                    </a:cubicBezTo>
                    <a:cubicBezTo>
                      <a:pt x="183" y="250"/>
                      <a:pt x="183" y="248"/>
                      <a:pt x="184" y="247"/>
                    </a:cubicBezTo>
                    <a:cubicBezTo>
                      <a:pt x="184" y="245"/>
                      <a:pt x="184" y="241"/>
                      <a:pt x="183" y="240"/>
                    </a:cubicBezTo>
                    <a:cubicBezTo>
                      <a:pt x="182" y="238"/>
                      <a:pt x="179" y="236"/>
                      <a:pt x="177" y="236"/>
                    </a:cubicBezTo>
                    <a:cubicBezTo>
                      <a:pt x="176" y="236"/>
                      <a:pt x="174" y="238"/>
                      <a:pt x="174" y="239"/>
                    </a:cubicBezTo>
                    <a:cubicBezTo>
                      <a:pt x="173" y="241"/>
                      <a:pt x="176" y="247"/>
                      <a:pt x="174" y="248"/>
                    </a:cubicBezTo>
                    <a:cubicBezTo>
                      <a:pt x="173" y="250"/>
                      <a:pt x="169" y="249"/>
                      <a:pt x="168" y="248"/>
                    </a:cubicBezTo>
                    <a:cubicBezTo>
                      <a:pt x="166" y="247"/>
                      <a:pt x="165" y="243"/>
                      <a:pt x="164" y="242"/>
                    </a:cubicBezTo>
                    <a:cubicBezTo>
                      <a:pt x="163" y="241"/>
                      <a:pt x="160" y="241"/>
                      <a:pt x="159" y="240"/>
                    </a:cubicBezTo>
                    <a:cubicBezTo>
                      <a:pt x="158" y="239"/>
                      <a:pt x="156" y="235"/>
                      <a:pt x="154" y="235"/>
                    </a:cubicBezTo>
                    <a:cubicBezTo>
                      <a:pt x="152" y="234"/>
                      <a:pt x="146" y="237"/>
                      <a:pt x="144" y="237"/>
                    </a:cubicBezTo>
                    <a:cubicBezTo>
                      <a:pt x="142" y="237"/>
                      <a:pt x="137" y="234"/>
                      <a:pt x="136" y="236"/>
                    </a:cubicBezTo>
                    <a:cubicBezTo>
                      <a:pt x="134" y="237"/>
                      <a:pt x="136" y="244"/>
                      <a:pt x="134" y="245"/>
                    </a:cubicBezTo>
                    <a:cubicBezTo>
                      <a:pt x="133" y="246"/>
                      <a:pt x="130" y="246"/>
                      <a:pt x="129" y="245"/>
                    </a:cubicBezTo>
                    <a:cubicBezTo>
                      <a:pt x="127" y="244"/>
                      <a:pt x="125" y="240"/>
                      <a:pt x="125" y="238"/>
                    </a:cubicBezTo>
                    <a:cubicBezTo>
                      <a:pt x="124" y="236"/>
                      <a:pt x="123" y="232"/>
                      <a:pt x="125" y="230"/>
                    </a:cubicBezTo>
                    <a:cubicBezTo>
                      <a:pt x="125" y="229"/>
                      <a:pt x="130" y="229"/>
                      <a:pt x="131" y="228"/>
                    </a:cubicBezTo>
                    <a:cubicBezTo>
                      <a:pt x="132" y="227"/>
                      <a:pt x="132" y="223"/>
                      <a:pt x="133" y="222"/>
                    </a:cubicBezTo>
                    <a:cubicBezTo>
                      <a:pt x="134" y="221"/>
                      <a:pt x="137" y="223"/>
                      <a:pt x="138" y="222"/>
                    </a:cubicBezTo>
                    <a:cubicBezTo>
                      <a:pt x="139" y="221"/>
                      <a:pt x="139" y="218"/>
                      <a:pt x="138" y="217"/>
                    </a:cubicBezTo>
                    <a:cubicBezTo>
                      <a:pt x="137" y="215"/>
                      <a:pt x="132" y="213"/>
                      <a:pt x="130" y="212"/>
                    </a:cubicBezTo>
                    <a:cubicBezTo>
                      <a:pt x="128" y="212"/>
                      <a:pt x="123" y="212"/>
                      <a:pt x="121" y="212"/>
                    </a:cubicBezTo>
                    <a:cubicBezTo>
                      <a:pt x="119" y="213"/>
                      <a:pt x="117" y="216"/>
                      <a:pt x="115" y="216"/>
                    </a:cubicBezTo>
                    <a:cubicBezTo>
                      <a:pt x="114" y="217"/>
                      <a:pt x="110" y="217"/>
                      <a:pt x="109" y="216"/>
                    </a:cubicBezTo>
                    <a:cubicBezTo>
                      <a:pt x="106" y="216"/>
                      <a:pt x="101" y="215"/>
                      <a:pt x="98" y="215"/>
                    </a:cubicBezTo>
                    <a:cubicBezTo>
                      <a:pt x="97" y="215"/>
                      <a:pt x="94" y="216"/>
                      <a:pt x="93" y="216"/>
                    </a:cubicBezTo>
                    <a:cubicBezTo>
                      <a:pt x="90" y="217"/>
                      <a:pt x="83" y="220"/>
                      <a:pt x="82" y="219"/>
                    </a:cubicBezTo>
                    <a:cubicBezTo>
                      <a:pt x="81" y="219"/>
                      <a:pt x="77" y="213"/>
                      <a:pt x="76" y="211"/>
                    </a:cubicBezTo>
                    <a:cubicBezTo>
                      <a:pt x="75" y="209"/>
                      <a:pt x="75" y="205"/>
                      <a:pt x="74" y="203"/>
                    </a:cubicBezTo>
                    <a:cubicBezTo>
                      <a:pt x="73" y="202"/>
                      <a:pt x="69" y="202"/>
                      <a:pt x="68" y="201"/>
                    </a:cubicBezTo>
                    <a:cubicBezTo>
                      <a:pt x="67" y="199"/>
                      <a:pt x="67" y="196"/>
                      <a:pt x="66" y="194"/>
                    </a:cubicBezTo>
                    <a:cubicBezTo>
                      <a:pt x="65" y="193"/>
                      <a:pt x="63" y="191"/>
                      <a:pt x="62" y="192"/>
                    </a:cubicBezTo>
                    <a:cubicBezTo>
                      <a:pt x="60" y="192"/>
                      <a:pt x="61" y="197"/>
                      <a:pt x="60" y="197"/>
                    </a:cubicBezTo>
                    <a:cubicBezTo>
                      <a:pt x="59" y="198"/>
                      <a:pt x="56" y="196"/>
                      <a:pt x="54" y="195"/>
                    </a:cubicBezTo>
                    <a:cubicBezTo>
                      <a:pt x="53" y="194"/>
                      <a:pt x="53" y="188"/>
                      <a:pt x="51" y="187"/>
                    </a:cubicBezTo>
                    <a:cubicBezTo>
                      <a:pt x="50" y="186"/>
                      <a:pt x="46" y="187"/>
                      <a:pt x="44" y="186"/>
                    </a:cubicBezTo>
                    <a:cubicBezTo>
                      <a:pt x="43" y="184"/>
                      <a:pt x="44" y="180"/>
                      <a:pt x="42" y="178"/>
                    </a:cubicBezTo>
                    <a:cubicBezTo>
                      <a:pt x="41" y="177"/>
                      <a:pt x="37" y="177"/>
                      <a:pt x="35" y="177"/>
                    </a:cubicBezTo>
                    <a:cubicBezTo>
                      <a:pt x="33" y="177"/>
                      <a:pt x="29" y="178"/>
                      <a:pt x="27" y="179"/>
                    </a:cubicBezTo>
                    <a:cubicBezTo>
                      <a:pt x="25" y="180"/>
                      <a:pt x="24" y="184"/>
                      <a:pt x="22" y="185"/>
                    </a:cubicBezTo>
                    <a:cubicBezTo>
                      <a:pt x="21" y="186"/>
                      <a:pt x="16" y="185"/>
                      <a:pt x="14" y="184"/>
                    </a:cubicBezTo>
                    <a:cubicBezTo>
                      <a:pt x="12" y="183"/>
                      <a:pt x="11" y="179"/>
                      <a:pt x="9" y="177"/>
                    </a:cubicBezTo>
                    <a:cubicBezTo>
                      <a:pt x="8" y="176"/>
                      <a:pt x="6" y="176"/>
                      <a:pt x="5" y="175"/>
                    </a:cubicBezTo>
                    <a:cubicBezTo>
                      <a:pt x="4" y="174"/>
                      <a:pt x="4" y="172"/>
                      <a:pt x="4" y="170"/>
                    </a:cubicBezTo>
                    <a:cubicBezTo>
                      <a:pt x="3" y="169"/>
                      <a:pt x="0" y="166"/>
                      <a:pt x="0" y="164"/>
                    </a:cubicBezTo>
                    <a:cubicBezTo>
                      <a:pt x="0" y="163"/>
                      <a:pt x="1" y="160"/>
                      <a:pt x="2" y="158"/>
                    </a:cubicBezTo>
                    <a:cubicBezTo>
                      <a:pt x="3" y="155"/>
                      <a:pt x="4" y="149"/>
                      <a:pt x="4" y="146"/>
                    </a:cubicBezTo>
                    <a:cubicBezTo>
                      <a:pt x="5" y="143"/>
                      <a:pt x="4" y="139"/>
                      <a:pt x="4" y="136"/>
                    </a:cubicBezTo>
                    <a:cubicBezTo>
                      <a:pt x="5" y="135"/>
                      <a:pt x="8" y="131"/>
                      <a:pt x="7" y="129"/>
                    </a:cubicBezTo>
                    <a:cubicBezTo>
                      <a:pt x="7" y="128"/>
                      <a:pt x="4" y="125"/>
                      <a:pt x="3" y="123"/>
                    </a:cubicBezTo>
                    <a:cubicBezTo>
                      <a:pt x="3" y="121"/>
                      <a:pt x="2" y="116"/>
                      <a:pt x="2" y="113"/>
                    </a:cubicBezTo>
                    <a:cubicBezTo>
                      <a:pt x="2" y="110"/>
                      <a:pt x="3" y="102"/>
                      <a:pt x="3" y="99"/>
                    </a:cubicBezTo>
                    <a:cubicBezTo>
                      <a:pt x="3" y="96"/>
                      <a:pt x="2" y="90"/>
                      <a:pt x="3" y="87"/>
                    </a:cubicBezTo>
                    <a:cubicBezTo>
                      <a:pt x="4" y="85"/>
                      <a:pt x="7" y="83"/>
                      <a:pt x="7" y="81"/>
                    </a:cubicBezTo>
                    <a:cubicBezTo>
                      <a:pt x="8" y="79"/>
                      <a:pt x="8" y="75"/>
                      <a:pt x="7" y="73"/>
                    </a:cubicBezTo>
                    <a:cubicBezTo>
                      <a:pt x="7" y="70"/>
                      <a:pt x="5" y="66"/>
                      <a:pt x="5" y="63"/>
                    </a:cubicBezTo>
                    <a:cubicBezTo>
                      <a:pt x="5" y="61"/>
                      <a:pt x="7" y="56"/>
                      <a:pt x="8" y="55"/>
                    </a:cubicBezTo>
                    <a:cubicBezTo>
                      <a:pt x="9" y="53"/>
                      <a:pt x="13" y="54"/>
                      <a:pt x="15" y="53"/>
                    </a:cubicBezTo>
                    <a:cubicBezTo>
                      <a:pt x="17" y="52"/>
                      <a:pt x="21" y="48"/>
                      <a:pt x="22" y="46"/>
                    </a:cubicBezTo>
                    <a:cubicBezTo>
                      <a:pt x="24" y="44"/>
                      <a:pt x="28" y="38"/>
                      <a:pt x="30" y="36"/>
                    </a:cubicBezTo>
                    <a:cubicBezTo>
                      <a:pt x="34" y="33"/>
                      <a:pt x="41" y="28"/>
                      <a:pt x="45" y="27"/>
                    </a:cubicBezTo>
                    <a:cubicBezTo>
                      <a:pt x="48" y="26"/>
                      <a:pt x="55" y="27"/>
                      <a:pt x="59" y="27"/>
                    </a:cubicBezTo>
                    <a:cubicBezTo>
                      <a:pt x="64" y="26"/>
                      <a:pt x="75" y="24"/>
                      <a:pt x="80" y="22"/>
                    </a:cubicBezTo>
                    <a:cubicBezTo>
                      <a:pt x="84" y="21"/>
                      <a:pt x="90" y="17"/>
                      <a:pt x="94" y="16"/>
                    </a:cubicBezTo>
                    <a:cubicBezTo>
                      <a:pt x="98" y="15"/>
                      <a:pt x="108" y="15"/>
                      <a:pt x="112" y="14"/>
                    </a:cubicBezTo>
                    <a:cubicBezTo>
                      <a:pt x="116" y="14"/>
                      <a:pt x="122" y="12"/>
                      <a:pt x="125" y="11"/>
                    </a:cubicBezTo>
                    <a:cubicBezTo>
                      <a:pt x="128" y="10"/>
                      <a:pt x="135" y="9"/>
                      <a:pt x="138" y="8"/>
                    </a:cubicBezTo>
                    <a:cubicBezTo>
                      <a:pt x="141" y="7"/>
                      <a:pt x="146" y="0"/>
                      <a:pt x="148" y="1"/>
                    </a:cubicBezTo>
                    <a:cubicBezTo>
                      <a:pt x="150" y="2"/>
                      <a:pt x="149" y="8"/>
                      <a:pt x="150" y="10"/>
                    </a:cubicBezTo>
                    <a:cubicBezTo>
                      <a:pt x="150" y="11"/>
                      <a:pt x="149" y="14"/>
                      <a:pt x="150" y="15"/>
                    </a:cubicBezTo>
                    <a:cubicBezTo>
                      <a:pt x="151" y="18"/>
                      <a:pt x="155" y="21"/>
                      <a:pt x="157" y="24"/>
                    </a:cubicBezTo>
                    <a:cubicBezTo>
                      <a:pt x="158" y="25"/>
                      <a:pt x="160" y="29"/>
                      <a:pt x="160" y="30"/>
                    </a:cubicBezTo>
                    <a:cubicBezTo>
                      <a:pt x="161" y="33"/>
                      <a:pt x="161" y="38"/>
                      <a:pt x="160" y="40"/>
                    </a:cubicBezTo>
                    <a:cubicBezTo>
                      <a:pt x="160" y="42"/>
                      <a:pt x="158" y="45"/>
                      <a:pt x="158" y="47"/>
                    </a:cubicBezTo>
                    <a:cubicBezTo>
                      <a:pt x="158" y="48"/>
                      <a:pt x="160" y="52"/>
                      <a:pt x="160" y="54"/>
                    </a:cubicBezTo>
                    <a:cubicBezTo>
                      <a:pt x="160" y="56"/>
                      <a:pt x="159" y="59"/>
                      <a:pt x="160" y="61"/>
                    </a:cubicBezTo>
                    <a:cubicBezTo>
                      <a:pt x="160" y="63"/>
                      <a:pt x="162" y="65"/>
                      <a:pt x="163" y="66"/>
                    </a:cubicBezTo>
                    <a:cubicBezTo>
                      <a:pt x="165" y="68"/>
                      <a:pt x="170" y="67"/>
                      <a:pt x="172" y="68"/>
                    </a:cubicBezTo>
                    <a:cubicBezTo>
                      <a:pt x="174" y="69"/>
                      <a:pt x="175" y="73"/>
                      <a:pt x="176" y="75"/>
                    </a:cubicBezTo>
                    <a:cubicBezTo>
                      <a:pt x="177" y="77"/>
                      <a:pt x="180" y="81"/>
                      <a:pt x="181" y="82"/>
                    </a:cubicBezTo>
                    <a:cubicBezTo>
                      <a:pt x="182" y="83"/>
                      <a:pt x="185" y="83"/>
                      <a:pt x="185" y="84"/>
                    </a:cubicBezTo>
                    <a:cubicBezTo>
                      <a:pt x="186" y="84"/>
                      <a:pt x="186" y="86"/>
                      <a:pt x="187" y="87"/>
                    </a:cubicBezTo>
                    <a:cubicBezTo>
                      <a:pt x="188" y="89"/>
                      <a:pt x="191" y="93"/>
                      <a:pt x="193" y="94"/>
                    </a:cubicBezTo>
                    <a:cubicBezTo>
                      <a:pt x="195" y="95"/>
                      <a:pt x="199" y="98"/>
                      <a:pt x="201" y="97"/>
                    </a:cubicBezTo>
                    <a:cubicBezTo>
                      <a:pt x="203" y="97"/>
                      <a:pt x="204" y="93"/>
                      <a:pt x="205" y="92"/>
                    </a:cubicBezTo>
                    <a:cubicBezTo>
                      <a:pt x="206" y="90"/>
                      <a:pt x="207" y="85"/>
                      <a:pt x="209" y="84"/>
                    </a:cubicBezTo>
                    <a:cubicBezTo>
                      <a:pt x="211" y="82"/>
                      <a:pt x="216" y="82"/>
                      <a:pt x="218" y="81"/>
                    </a:cubicBezTo>
                    <a:cubicBezTo>
                      <a:pt x="221" y="80"/>
                      <a:pt x="226" y="76"/>
                      <a:pt x="229" y="75"/>
                    </a:cubicBezTo>
                    <a:cubicBezTo>
                      <a:pt x="231" y="74"/>
                      <a:pt x="236" y="73"/>
                      <a:pt x="238" y="74"/>
                    </a:cubicBezTo>
                    <a:cubicBezTo>
                      <a:pt x="241" y="74"/>
                      <a:pt x="245" y="79"/>
                      <a:pt x="246" y="81"/>
                    </a:cubicBezTo>
                    <a:cubicBezTo>
                      <a:pt x="247" y="83"/>
                      <a:pt x="246" y="89"/>
                      <a:pt x="248" y="91"/>
                    </a:cubicBezTo>
                    <a:cubicBezTo>
                      <a:pt x="250" y="93"/>
                      <a:pt x="258" y="92"/>
                      <a:pt x="259" y="95"/>
                    </a:cubicBezTo>
                    <a:cubicBezTo>
                      <a:pt x="260" y="96"/>
                      <a:pt x="260" y="100"/>
                      <a:pt x="259" y="102"/>
                    </a:cubicBezTo>
                    <a:cubicBezTo>
                      <a:pt x="259" y="103"/>
                      <a:pt x="257" y="104"/>
                      <a:pt x="257" y="105"/>
                    </a:cubicBezTo>
                    <a:cubicBezTo>
                      <a:pt x="256" y="108"/>
                      <a:pt x="256" y="113"/>
                      <a:pt x="257" y="115"/>
                    </a:cubicBezTo>
                    <a:cubicBezTo>
                      <a:pt x="257" y="118"/>
                      <a:pt x="259" y="124"/>
                      <a:pt x="260" y="126"/>
                    </a:cubicBezTo>
                    <a:cubicBezTo>
                      <a:pt x="261" y="129"/>
                      <a:pt x="263" y="135"/>
                      <a:pt x="264" y="137"/>
                    </a:cubicBezTo>
                    <a:cubicBezTo>
                      <a:pt x="267" y="140"/>
                      <a:pt x="273" y="146"/>
                      <a:pt x="276" y="145"/>
                    </a:cubicBezTo>
                    <a:cubicBezTo>
                      <a:pt x="278" y="145"/>
                      <a:pt x="280" y="140"/>
                      <a:pt x="282" y="139"/>
                    </a:cubicBezTo>
                    <a:cubicBezTo>
                      <a:pt x="284" y="139"/>
                      <a:pt x="286" y="141"/>
                      <a:pt x="288" y="141"/>
                    </a:cubicBezTo>
                    <a:cubicBezTo>
                      <a:pt x="290" y="141"/>
                      <a:pt x="293" y="138"/>
                      <a:pt x="295" y="139"/>
                    </a:cubicBezTo>
                    <a:cubicBezTo>
                      <a:pt x="296" y="139"/>
                      <a:pt x="298" y="141"/>
                      <a:pt x="299" y="141"/>
                    </a:cubicBezTo>
                    <a:cubicBezTo>
                      <a:pt x="302" y="143"/>
                      <a:pt x="308" y="144"/>
                      <a:pt x="311" y="145"/>
                    </a:cubicBezTo>
                    <a:cubicBezTo>
                      <a:pt x="313" y="145"/>
                      <a:pt x="318" y="145"/>
                      <a:pt x="319" y="146"/>
                    </a:cubicBezTo>
                    <a:cubicBezTo>
                      <a:pt x="321" y="148"/>
                      <a:pt x="322" y="153"/>
                      <a:pt x="322" y="155"/>
                    </a:cubicBezTo>
                    <a:cubicBezTo>
                      <a:pt x="322" y="157"/>
                      <a:pt x="322" y="162"/>
                      <a:pt x="321" y="164"/>
                    </a:cubicBezTo>
                    <a:cubicBezTo>
                      <a:pt x="321" y="166"/>
                      <a:pt x="319" y="169"/>
                      <a:pt x="319" y="171"/>
                    </a:cubicBezTo>
                    <a:cubicBezTo>
                      <a:pt x="318" y="173"/>
                      <a:pt x="320" y="177"/>
                      <a:pt x="320" y="179"/>
                    </a:cubicBezTo>
                    <a:cubicBezTo>
                      <a:pt x="321" y="181"/>
                      <a:pt x="319" y="185"/>
                      <a:pt x="320" y="187"/>
                    </a:cubicBezTo>
                    <a:cubicBezTo>
                      <a:pt x="321" y="189"/>
                      <a:pt x="326" y="192"/>
                      <a:pt x="329" y="191"/>
                    </a:cubicBezTo>
                    <a:cubicBezTo>
                      <a:pt x="330" y="191"/>
                      <a:pt x="331" y="187"/>
                      <a:pt x="331" y="185"/>
                    </a:cubicBezTo>
                    <a:cubicBezTo>
                      <a:pt x="332" y="183"/>
                      <a:pt x="331" y="177"/>
                      <a:pt x="333" y="175"/>
                    </a:cubicBezTo>
                    <a:cubicBezTo>
                      <a:pt x="334" y="174"/>
                      <a:pt x="338" y="174"/>
                      <a:pt x="340" y="175"/>
                    </a:cubicBezTo>
                    <a:cubicBezTo>
                      <a:pt x="342" y="175"/>
                      <a:pt x="343" y="178"/>
                      <a:pt x="345" y="178"/>
                    </a:cubicBezTo>
                    <a:cubicBezTo>
                      <a:pt x="346" y="179"/>
                      <a:pt x="350" y="179"/>
                      <a:pt x="351" y="180"/>
                    </a:cubicBezTo>
                    <a:cubicBezTo>
                      <a:pt x="352" y="181"/>
                      <a:pt x="352" y="184"/>
                      <a:pt x="353" y="185"/>
                    </a:cubicBezTo>
                    <a:cubicBezTo>
                      <a:pt x="355" y="186"/>
                      <a:pt x="361" y="186"/>
                      <a:pt x="363" y="185"/>
                    </a:cubicBezTo>
                    <a:cubicBezTo>
                      <a:pt x="364" y="184"/>
                      <a:pt x="363" y="180"/>
                      <a:pt x="364" y="179"/>
                    </a:cubicBezTo>
                    <a:cubicBezTo>
                      <a:pt x="365" y="178"/>
                      <a:pt x="368" y="176"/>
                      <a:pt x="369" y="175"/>
                    </a:cubicBezTo>
                    <a:cubicBezTo>
                      <a:pt x="372" y="175"/>
                      <a:pt x="376" y="177"/>
                      <a:pt x="378" y="178"/>
                    </a:cubicBezTo>
                    <a:cubicBezTo>
                      <a:pt x="380" y="178"/>
                      <a:pt x="384" y="181"/>
                      <a:pt x="385" y="183"/>
                    </a:cubicBezTo>
                    <a:cubicBezTo>
                      <a:pt x="386" y="184"/>
                      <a:pt x="385" y="188"/>
                      <a:pt x="385" y="189"/>
                    </a:cubicBezTo>
                    <a:cubicBezTo>
                      <a:pt x="386" y="191"/>
                      <a:pt x="388" y="193"/>
                      <a:pt x="390" y="194"/>
                    </a:cubicBezTo>
                    <a:cubicBezTo>
                      <a:pt x="391" y="195"/>
                      <a:pt x="394" y="194"/>
                      <a:pt x="396" y="194"/>
                    </a:cubicBezTo>
                    <a:cubicBezTo>
                      <a:pt x="399" y="194"/>
                      <a:pt x="406" y="194"/>
                      <a:pt x="407" y="196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9" name="Freeform 14"/>
              <p:cNvSpPr>
                <a:spLocks/>
              </p:cNvSpPr>
              <p:nvPr/>
            </p:nvSpPr>
            <p:spPr bwMode="auto">
              <a:xfrm>
                <a:off x="1285875" y="2820988"/>
                <a:ext cx="82550" cy="52388"/>
              </a:xfrm>
              <a:custGeom>
                <a:avLst/>
                <a:gdLst/>
                <a:ahLst/>
                <a:cxnLst>
                  <a:cxn ang="0">
                    <a:pos x="48" y="23"/>
                  </a:cxn>
                  <a:cxn ang="0">
                    <a:pos x="48" y="29"/>
                  </a:cxn>
                  <a:cxn ang="0">
                    <a:pos x="42" y="31"/>
                  </a:cxn>
                  <a:cxn ang="0">
                    <a:pos x="36" y="27"/>
                  </a:cxn>
                  <a:cxn ang="0">
                    <a:pos x="29" y="26"/>
                  </a:cxn>
                  <a:cxn ang="0">
                    <a:pos x="25" y="22"/>
                  </a:cxn>
                  <a:cxn ang="0">
                    <a:pos x="18" y="19"/>
                  </a:cxn>
                  <a:cxn ang="0">
                    <a:pos x="12" y="19"/>
                  </a:cxn>
                  <a:cxn ang="0">
                    <a:pos x="4" y="16"/>
                  </a:cxn>
                  <a:cxn ang="0">
                    <a:pos x="1" y="10"/>
                  </a:cxn>
                  <a:cxn ang="0">
                    <a:pos x="1" y="3"/>
                  </a:cxn>
                  <a:cxn ang="0">
                    <a:pos x="8" y="1"/>
                  </a:cxn>
                  <a:cxn ang="0">
                    <a:pos x="15" y="1"/>
                  </a:cxn>
                  <a:cxn ang="0">
                    <a:pos x="17" y="8"/>
                  </a:cxn>
                  <a:cxn ang="0">
                    <a:pos x="25" y="9"/>
                  </a:cxn>
                  <a:cxn ang="0">
                    <a:pos x="32" y="12"/>
                  </a:cxn>
                  <a:cxn ang="0">
                    <a:pos x="36" y="16"/>
                  </a:cxn>
                  <a:cxn ang="0">
                    <a:pos x="43" y="16"/>
                  </a:cxn>
                  <a:cxn ang="0">
                    <a:pos x="47" y="19"/>
                  </a:cxn>
                  <a:cxn ang="0">
                    <a:pos x="48" y="23"/>
                  </a:cxn>
                </a:cxnLst>
                <a:rect l="0" t="0" r="r" b="b"/>
                <a:pathLst>
                  <a:path w="49" h="31">
                    <a:moveTo>
                      <a:pt x="48" y="23"/>
                    </a:moveTo>
                    <a:cubicBezTo>
                      <a:pt x="48" y="25"/>
                      <a:pt x="49" y="27"/>
                      <a:pt x="48" y="29"/>
                    </a:cubicBezTo>
                    <a:cubicBezTo>
                      <a:pt x="47" y="30"/>
                      <a:pt x="44" y="31"/>
                      <a:pt x="42" y="31"/>
                    </a:cubicBezTo>
                    <a:cubicBezTo>
                      <a:pt x="40" y="31"/>
                      <a:pt x="37" y="28"/>
                      <a:pt x="36" y="27"/>
                    </a:cubicBezTo>
                    <a:cubicBezTo>
                      <a:pt x="34" y="27"/>
                      <a:pt x="30" y="27"/>
                      <a:pt x="29" y="26"/>
                    </a:cubicBezTo>
                    <a:cubicBezTo>
                      <a:pt x="27" y="26"/>
                      <a:pt x="26" y="23"/>
                      <a:pt x="25" y="22"/>
                    </a:cubicBezTo>
                    <a:cubicBezTo>
                      <a:pt x="23" y="21"/>
                      <a:pt x="20" y="19"/>
                      <a:pt x="18" y="19"/>
                    </a:cubicBezTo>
                    <a:cubicBezTo>
                      <a:pt x="16" y="19"/>
                      <a:pt x="14" y="19"/>
                      <a:pt x="12" y="19"/>
                    </a:cubicBezTo>
                    <a:cubicBezTo>
                      <a:pt x="10" y="19"/>
                      <a:pt x="6" y="17"/>
                      <a:pt x="4" y="16"/>
                    </a:cubicBezTo>
                    <a:cubicBezTo>
                      <a:pt x="3" y="15"/>
                      <a:pt x="1" y="12"/>
                      <a:pt x="1" y="10"/>
                    </a:cubicBezTo>
                    <a:cubicBezTo>
                      <a:pt x="0" y="9"/>
                      <a:pt x="0" y="4"/>
                      <a:pt x="1" y="3"/>
                    </a:cubicBezTo>
                    <a:cubicBezTo>
                      <a:pt x="2" y="1"/>
                      <a:pt x="6" y="1"/>
                      <a:pt x="8" y="1"/>
                    </a:cubicBezTo>
                    <a:cubicBezTo>
                      <a:pt x="10" y="1"/>
                      <a:pt x="14" y="0"/>
                      <a:pt x="15" y="1"/>
                    </a:cubicBezTo>
                    <a:cubicBezTo>
                      <a:pt x="16" y="2"/>
                      <a:pt x="16" y="7"/>
                      <a:pt x="17" y="8"/>
                    </a:cubicBezTo>
                    <a:cubicBezTo>
                      <a:pt x="19" y="9"/>
                      <a:pt x="23" y="9"/>
                      <a:pt x="25" y="9"/>
                    </a:cubicBezTo>
                    <a:cubicBezTo>
                      <a:pt x="26" y="10"/>
                      <a:pt x="30" y="11"/>
                      <a:pt x="32" y="12"/>
                    </a:cubicBezTo>
                    <a:cubicBezTo>
                      <a:pt x="33" y="12"/>
                      <a:pt x="34" y="15"/>
                      <a:pt x="36" y="16"/>
                    </a:cubicBezTo>
                    <a:cubicBezTo>
                      <a:pt x="37" y="17"/>
                      <a:pt x="41" y="16"/>
                      <a:pt x="43" y="16"/>
                    </a:cubicBezTo>
                    <a:cubicBezTo>
                      <a:pt x="44" y="16"/>
                      <a:pt x="46" y="18"/>
                      <a:pt x="47" y="19"/>
                    </a:cubicBezTo>
                    <a:cubicBezTo>
                      <a:pt x="48" y="20"/>
                      <a:pt x="48" y="22"/>
                      <a:pt x="48" y="23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0" name="Freeform 15"/>
              <p:cNvSpPr>
                <a:spLocks/>
              </p:cNvSpPr>
              <p:nvPr/>
            </p:nvSpPr>
            <p:spPr bwMode="auto">
              <a:xfrm>
                <a:off x="1320800" y="2908300"/>
                <a:ext cx="58738" cy="93663"/>
              </a:xfrm>
              <a:custGeom>
                <a:avLst/>
                <a:gdLst/>
                <a:ahLst/>
                <a:cxnLst>
                  <a:cxn ang="0">
                    <a:pos x="35" y="34"/>
                  </a:cxn>
                  <a:cxn ang="0">
                    <a:pos x="35" y="39"/>
                  </a:cxn>
                  <a:cxn ang="0">
                    <a:pos x="34" y="44"/>
                  </a:cxn>
                  <a:cxn ang="0">
                    <a:pos x="34" y="48"/>
                  </a:cxn>
                  <a:cxn ang="0">
                    <a:pos x="33" y="52"/>
                  </a:cxn>
                  <a:cxn ang="0">
                    <a:pos x="31" y="55"/>
                  </a:cxn>
                  <a:cxn ang="0">
                    <a:pos x="29" y="55"/>
                  </a:cxn>
                  <a:cxn ang="0">
                    <a:pos x="25" y="50"/>
                  </a:cxn>
                  <a:cxn ang="0">
                    <a:pos x="25" y="43"/>
                  </a:cxn>
                  <a:cxn ang="0">
                    <a:pos x="20" y="41"/>
                  </a:cxn>
                  <a:cxn ang="0">
                    <a:pos x="18" y="35"/>
                  </a:cxn>
                  <a:cxn ang="0">
                    <a:pos x="12" y="29"/>
                  </a:cxn>
                  <a:cxn ang="0">
                    <a:pos x="5" y="27"/>
                  </a:cxn>
                  <a:cxn ang="0">
                    <a:pos x="4" y="20"/>
                  </a:cxn>
                  <a:cxn ang="0">
                    <a:pos x="5" y="14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2" y="6"/>
                  </a:cxn>
                  <a:cxn ang="0">
                    <a:pos x="16" y="11"/>
                  </a:cxn>
                  <a:cxn ang="0">
                    <a:pos x="22" y="12"/>
                  </a:cxn>
                  <a:cxn ang="0">
                    <a:pos x="28" y="18"/>
                  </a:cxn>
                  <a:cxn ang="0">
                    <a:pos x="28" y="25"/>
                  </a:cxn>
                  <a:cxn ang="0">
                    <a:pos x="32" y="28"/>
                  </a:cxn>
                  <a:cxn ang="0">
                    <a:pos x="35" y="34"/>
                  </a:cxn>
                </a:cxnLst>
                <a:rect l="0" t="0" r="r" b="b"/>
                <a:pathLst>
                  <a:path w="35" h="56">
                    <a:moveTo>
                      <a:pt x="35" y="34"/>
                    </a:moveTo>
                    <a:cubicBezTo>
                      <a:pt x="35" y="35"/>
                      <a:pt x="35" y="38"/>
                      <a:pt x="35" y="39"/>
                    </a:cubicBezTo>
                    <a:cubicBezTo>
                      <a:pt x="35" y="40"/>
                      <a:pt x="34" y="43"/>
                      <a:pt x="34" y="44"/>
                    </a:cubicBezTo>
                    <a:cubicBezTo>
                      <a:pt x="33" y="45"/>
                      <a:pt x="34" y="47"/>
                      <a:pt x="34" y="48"/>
                    </a:cubicBezTo>
                    <a:cubicBezTo>
                      <a:pt x="33" y="49"/>
                      <a:pt x="33" y="51"/>
                      <a:pt x="33" y="52"/>
                    </a:cubicBezTo>
                    <a:cubicBezTo>
                      <a:pt x="33" y="53"/>
                      <a:pt x="32" y="55"/>
                      <a:pt x="31" y="55"/>
                    </a:cubicBezTo>
                    <a:cubicBezTo>
                      <a:pt x="31" y="56"/>
                      <a:pt x="29" y="56"/>
                      <a:pt x="29" y="55"/>
                    </a:cubicBezTo>
                    <a:cubicBezTo>
                      <a:pt x="27" y="55"/>
                      <a:pt x="25" y="51"/>
                      <a:pt x="25" y="50"/>
                    </a:cubicBezTo>
                    <a:cubicBezTo>
                      <a:pt x="24" y="48"/>
                      <a:pt x="26" y="45"/>
                      <a:pt x="25" y="43"/>
                    </a:cubicBezTo>
                    <a:cubicBezTo>
                      <a:pt x="24" y="42"/>
                      <a:pt x="21" y="42"/>
                      <a:pt x="20" y="41"/>
                    </a:cubicBezTo>
                    <a:cubicBezTo>
                      <a:pt x="19" y="40"/>
                      <a:pt x="18" y="37"/>
                      <a:pt x="18" y="35"/>
                    </a:cubicBezTo>
                    <a:cubicBezTo>
                      <a:pt x="16" y="33"/>
                      <a:pt x="13" y="30"/>
                      <a:pt x="12" y="29"/>
                    </a:cubicBezTo>
                    <a:cubicBezTo>
                      <a:pt x="10" y="28"/>
                      <a:pt x="6" y="28"/>
                      <a:pt x="5" y="27"/>
                    </a:cubicBezTo>
                    <a:cubicBezTo>
                      <a:pt x="4" y="26"/>
                      <a:pt x="3" y="22"/>
                      <a:pt x="4" y="20"/>
                    </a:cubicBezTo>
                    <a:cubicBezTo>
                      <a:pt x="4" y="18"/>
                      <a:pt x="6" y="14"/>
                      <a:pt x="5" y="14"/>
                    </a:cubicBezTo>
                    <a:cubicBezTo>
                      <a:pt x="5" y="14"/>
                      <a:pt x="1" y="10"/>
                      <a:pt x="0" y="8"/>
                    </a:cubicBezTo>
                    <a:cubicBezTo>
                      <a:pt x="0" y="6"/>
                      <a:pt x="2" y="1"/>
                      <a:pt x="4" y="0"/>
                    </a:cubicBezTo>
                    <a:cubicBezTo>
                      <a:pt x="5" y="0"/>
                      <a:pt x="8" y="0"/>
                      <a:pt x="9" y="0"/>
                    </a:cubicBezTo>
                    <a:cubicBezTo>
                      <a:pt x="10" y="1"/>
                      <a:pt x="11" y="4"/>
                      <a:pt x="12" y="6"/>
                    </a:cubicBezTo>
                    <a:cubicBezTo>
                      <a:pt x="13" y="7"/>
                      <a:pt x="14" y="10"/>
                      <a:pt x="16" y="11"/>
                    </a:cubicBezTo>
                    <a:cubicBezTo>
                      <a:pt x="17" y="11"/>
                      <a:pt x="20" y="12"/>
                      <a:pt x="22" y="12"/>
                    </a:cubicBezTo>
                    <a:cubicBezTo>
                      <a:pt x="23" y="13"/>
                      <a:pt x="27" y="16"/>
                      <a:pt x="28" y="18"/>
                    </a:cubicBezTo>
                    <a:cubicBezTo>
                      <a:pt x="28" y="19"/>
                      <a:pt x="27" y="23"/>
                      <a:pt x="28" y="25"/>
                    </a:cubicBezTo>
                    <a:cubicBezTo>
                      <a:pt x="28" y="26"/>
                      <a:pt x="31" y="27"/>
                      <a:pt x="32" y="28"/>
                    </a:cubicBezTo>
                    <a:cubicBezTo>
                      <a:pt x="33" y="29"/>
                      <a:pt x="34" y="32"/>
                      <a:pt x="35" y="34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1" name="Freeform 16"/>
              <p:cNvSpPr>
                <a:spLocks/>
              </p:cNvSpPr>
              <p:nvPr/>
            </p:nvSpPr>
            <p:spPr bwMode="auto">
              <a:xfrm>
                <a:off x="1358900" y="2482850"/>
                <a:ext cx="687388" cy="817563"/>
              </a:xfrm>
              <a:custGeom>
                <a:avLst/>
                <a:gdLst/>
                <a:ahLst/>
                <a:cxnLst>
                  <a:cxn ang="0">
                    <a:pos x="301" y="361"/>
                  </a:cxn>
                  <a:cxn ang="0">
                    <a:pos x="289" y="386"/>
                  </a:cxn>
                  <a:cxn ang="0">
                    <a:pos x="257" y="409"/>
                  </a:cxn>
                  <a:cxn ang="0">
                    <a:pos x="247" y="435"/>
                  </a:cxn>
                  <a:cxn ang="0">
                    <a:pos x="229" y="459"/>
                  </a:cxn>
                  <a:cxn ang="0">
                    <a:pos x="207" y="467"/>
                  </a:cxn>
                  <a:cxn ang="0">
                    <a:pos x="192" y="487"/>
                  </a:cxn>
                  <a:cxn ang="0">
                    <a:pos x="164" y="487"/>
                  </a:cxn>
                  <a:cxn ang="0">
                    <a:pos x="145" y="472"/>
                  </a:cxn>
                  <a:cxn ang="0">
                    <a:pos x="134" y="454"/>
                  </a:cxn>
                  <a:cxn ang="0">
                    <a:pos x="109" y="439"/>
                  </a:cxn>
                  <a:cxn ang="0">
                    <a:pos x="92" y="433"/>
                  </a:cxn>
                  <a:cxn ang="0">
                    <a:pos x="74" y="395"/>
                  </a:cxn>
                  <a:cxn ang="0">
                    <a:pos x="40" y="362"/>
                  </a:cxn>
                  <a:cxn ang="0">
                    <a:pos x="8" y="345"/>
                  </a:cxn>
                  <a:cxn ang="0">
                    <a:pos x="10" y="314"/>
                  </a:cxn>
                  <a:cxn ang="0">
                    <a:pos x="24" y="294"/>
                  </a:cxn>
                  <a:cxn ang="0">
                    <a:pos x="26" y="272"/>
                  </a:cxn>
                  <a:cxn ang="0">
                    <a:pos x="34" y="257"/>
                  </a:cxn>
                  <a:cxn ang="0">
                    <a:pos x="24" y="239"/>
                  </a:cxn>
                  <a:cxn ang="0">
                    <a:pos x="13" y="218"/>
                  </a:cxn>
                  <a:cxn ang="0">
                    <a:pos x="29" y="202"/>
                  </a:cxn>
                  <a:cxn ang="0">
                    <a:pos x="45" y="188"/>
                  </a:cxn>
                  <a:cxn ang="0">
                    <a:pos x="61" y="194"/>
                  </a:cxn>
                  <a:cxn ang="0">
                    <a:pos x="81" y="199"/>
                  </a:cxn>
                  <a:cxn ang="0">
                    <a:pos x="108" y="192"/>
                  </a:cxn>
                  <a:cxn ang="0">
                    <a:pos x="114" y="179"/>
                  </a:cxn>
                  <a:cxn ang="0">
                    <a:pos x="110" y="168"/>
                  </a:cxn>
                  <a:cxn ang="0">
                    <a:pos x="111" y="142"/>
                  </a:cxn>
                  <a:cxn ang="0">
                    <a:pos x="107" y="112"/>
                  </a:cxn>
                  <a:cxn ang="0">
                    <a:pos x="94" y="90"/>
                  </a:cxn>
                  <a:cxn ang="0">
                    <a:pos x="87" y="74"/>
                  </a:cxn>
                  <a:cxn ang="0">
                    <a:pos x="74" y="47"/>
                  </a:cxn>
                  <a:cxn ang="0">
                    <a:pos x="68" y="29"/>
                  </a:cxn>
                  <a:cxn ang="0">
                    <a:pos x="86" y="39"/>
                  </a:cxn>
                  <a:cxn ang="0">
                    <a:pos x="117" y="35"/>
                  </a:cxn>
                  <a:cxn ang="0">
                    <a:pos x="135" y="17"/>
                  </a:cxn>
                  <a:cxn ang="0">
                    <a:pos x="159" y="15"/>
                  </a:cxn>
                  <a:cxn ang="0">
                    <a:pos x="190" y="15"/>
                  </a:cxn>
                  <a:cxn ang="0">
                    <a:pos x="204" y="25"/>
                  </a:cxn>
                  <a:cxn ang="0">
                    <a:pos x="216" y="1"/>
                  </a:cxn>
                  <a:cxn ang="0">
                    <a:pos x="233" y="6"/>
                  </a:cxn>
                  <a:cxn ang="0">
                    <a:pos x="257" y="26"/>
                  </a:cxn>
                  <a:cxn ang="0">
                    <a:pos x="269" y="57"/>
                  </a:cxn>
                  <a:cxn ang="0">
                    <a:pos x="294" y="54"/>
                  </a:cxn>
                  <a:cxn ang="0">
                    <a:pos x="311" y="41"/>
                  </a:cxn>
                  <a:cxn ang="0">
                    <a:pos x="333" y="72"/>
                  </a:cxn>
                  <a:cxn ang="0">
                    <a:pos x="361" y="109"/>
                  </a:cxn>
                  <a:cxn ang="0">
                    <a:pos x="376" y="146"/>
                  </a:cxn>
                  <a:cxn ang="0">
                    <a:pos x="402" y="163"/>
                  </a:cxn>
                  <a:cxn ang="0">
                    <a:pos x="405" y="188"/>
                  </a:cxn>
                  <a:cxn ang="0">
                    <a:pos x="390" y="196"/>
                  </a:cxn>
                  <a:cxn ang="0">
                    <a:pos x="363" y="217"/>
                  </a:cxn>
                  <a:cxn ang="0">
                    <a:pos x="342" y="234"/>
                  </a:cxn>
                  <a:cxn ang="0">
                    <a:pos x="344" y="272"/>
                  </a:cxn>
                  <a:cxn ang="0">
                    <a:pos x="355" y="295"/>
                  </a:cxn>
                  <a:cxn ang="0">
                    <a:pos x="341" y="324"/>
                  </a:cxn>
                  <a:cxn ang="0">
                    <a:pos x="320" y="334"/>
                  </a:cxn>
                </a:cxnLst>
                <a:rect l="0" t="0" r="r" b="b"/>
                <a:pathLst>
                  <a:path w="410" h="488">
                    <a:moveTo>
                      <a:pt x="310" y="350"/>
                    </a:moveTo>
                    <a:cubicBezTo>
                      <a:pt x="309" y="351"/>
                      <a:pt x="308" y="352"/>
                      <a:pt x="307" y="352"/>
                    </a:cubicBezTo>
                    <a:cubicBezTo>
                      <a:pt x="306" y="353"/>
                      <a:pt x="303" y="353"/>
                      <a:pt x="302" y="354"/>
                    </a:cubicBezTo>
                    <a:cubicBezTo>
                      <a:pt x="301" y="355"/>
                      <a:pt x="302" y="360"/>
                      <a:pt x="301" y="361"/>
                    </a:cubicBezTo>
                    <a:cubicBezTo>
                      <a:pt x="300" y="363"/>
                      <a:pt x="296" y="363"/>
                      <a:pt x="294" y="364"/>
                    </a:cubicBezTo>
                    <a:cubicBezTo>
                      <a:pt x="293" y="365"/>
                      <a:pt x="291" y="367"/>
                      <a:pt x="291" y="368"/>
                    </a:cubicBezTo>
                    <a:cubicBezTo>
                      <a:pt x="290" y="370"/>
                      <a:pt x="292" y="375"/>
                      <a:pt x="292" y="377"/>
                    </a:cubicBezTo>
                    <a:cubicBezTo>
                      <a:pt x="292" y="380"/>
                      <a:pt x="290" y="384"/>
                      <a:pt x="289" y="386"/>
                    </a:cubicBezTo>
                    <a:cubicBezTo>
                      <a:pt x="287" y="388"/>
                      <a:pt x="282" y="391"/>
                      <a:pt x="280" y="393"/>
                    </a:cubicBezTo>
                    <a:cubicBezTo>
                      <a:pt x="278" y="394"/>
                      <a:pt x="276" y="399"/>
                      <a:pt x="274" y="400"/>
                    </a:cubicBezTo>
                    <a:cubicBezTo>
                      <a:pt x="272" y="401"/>
                      <a:pt x="269" y="401"/>
                      <a:pt x="267" y="402"/>
                    </a:cubicBezTo>
                    <a:cubicBezTo>
                      <a:pt x="264" y="404"/>
                      <a:pt x="260" y="408"/>
                      <a:pt x="257" y="409"/>
                    </a:cubicBezTo>
                    <a:cubicBezTo>
                      <a:pt x="256" y="410"/>
                      <a:pt x="253" y="411"/>
                      <a:pt x="253" y="412"/>
                    </a:cubicBezTo>
                    <a:cubicBezTo>
                      <a:pt x="251" y="414"/>
                      <a:pt x="252" y="419"/>
                      <a:pt x="251" y="421"/>
                    </a:cubicBezTo>
                    <a:cubicBezTo>
                      <a:pt x="250" y="423"/>
                      <a:pt x="246" y="425"/>
                      <a:pt x="245" y="427"/>
                    </a:cubicBezTo>
                    <a:cubicBezTo>
                      <a:pt x="245" y="429"/>
                      <a:pt x="247" y="433"/>
                      <a:pt x="247" y="435"/>
                    </a:cubicBezTo>
                    <a:cubicBezTo>
                      <a:pt x="247" y="438"/>
                      <a:pt x="248" y="443"/>
                      <a:pt x="246" y="445"/>
                    </a:cubicBezTo>
                    <a:cubicBezTo>
                      <a:pt x="245" y="446"/>
                      <a:pt x="243" y="445"/>
                      <a:pt x="242" y="446"/>
                    </a:cubicBezTo>
                    <a:cubicBezTo>
                      <a:pt x="240" y="447"/>
                      <a:pt x="237" y="450"/>
                      <a:pt x="236" y="451"/>
                    </a:cubicBezTo>
                    <a:cubicBezTo>
                      <a:pt x="234" y="453"/>
                      <a:pt x="231" y="457"/>
                      <a:pt x="229" y="459"/>
                    </a:cubicBezTo>
                    <a:cubicBezTo>
                      <a:pt x="227" y="460"/>
                      <a:pt x="224" y="461"/>
                      <a:pt x="222" y="462"/>
                    </a:cubicBezTo>
                    <a:cubicBezTo>
                      <a:pt x="220" y="462"/>
                      <a:pt x="214" y="460"/>
                      <a:pt x="213" y="462"/>
                    </a:cubicBezTo>
                    <a:cubicBezTo>
                      <a:pt x="212" y="462"/>
                      <a:pt x="213" y="464"/>
                      <a:pt x="213" y="464"/>
                    </a:cubicBezTo>
                    <a:cubicBezTo>
                      <a:pt x="212" y="466"/>
                      <a:pt x="208" y="466"/>
                      <a:pt x="207" y="467"/>
                    </a:cubicBezTo>
                    <a:cubicBezTo>
                      <a:pt x="206" y="468"/>
                      <a:pt x="203" y="470"/>
                      <a:pt x="202" y="471"/>
                    </a:cubicBezTo>
                    <a:cubicBezTo>
                      <a:pt x="201" y="473"/>
                      <a:pt x="203" y="477"/>
                      <a:pt x="202" y="479"/>
                    </a:cubicBezTo>
                    <a:cubicBezTo>
                      <a:pt x="202" y="480"/>
                      <a:pt x="199" y="482"/>
                      <a:pt x="198" y="482"/>
                    </a:cubicBezTo>
                    <a:cubicBezTo>
                      <a:pt x="196" y="484"/>
                      <a:pt x="194" y="488"/>
                      <a:pt x="192" y="487"/>
                    </a:cubicBezTo>
                    <a:cubicBezTo>
                      <a:pt x="190" y="487"/>
                      <a:pt x="190" y="482"/>
                      <a:pt x="188" y="481"/>
                    </a:cubicBezTo>
                    <a:cubicBezTo>
                      <a:pt x="185" y="481"/>
                      <a:pt x="182" y="487"/>
                      <a:pt x="179" y="487"/>
                    </a:cubicBezTo>
                    <a:cubicBezTo>
                      <a:pt x="177" y="488"/>
                      <a:pt x="172" y="487"/>
                      <a:pt x="170" y="487"/>
                    </a:cubicBezTo>
                    <a:cubicBezTo>
                      <a:pt x="168" y="487"/>
                      <a:pt x="165" y="488"/>
                      <a:pt x="164" y="487"/>
                    </a:cubicBezTo>
                    <a:cubicBezTo>
                      <a:pt x="163" y="487"/>
                      <a:pt x="162" y="483"/>
                      <a:pt x="161" y="482"/>
                    </a:cubicBezTo>
                    <a:cubicBezTo>
                      <a:pt x="160" y="481"/>
                      <a:pt x="156" y="480"/>
                      <a:pt x="155" y="479"/>
                    </a:cubicBezTo>
                    <a:cubicBezTo>
                      <a:pt x="154" y="478"/>
                      <a:pt x="154" y="475"/>
                      <a:pt x="153" y="474"/>
                    </a:cubicBezTo>
                    <a:cubicBezTo>
                      <a:pt x="151" y="473"/>
                      <a:pt x="147" y="472"/>
                      <a:pt x="145" y="472"/>
                    </a:cubicBezTo>
                    <a:cubicBezTo>
                      <a:pt x="143" y="472"/>
                      <a:pt x="138" y="475"/>
                      <a:pt x="136" y="474"/>
                    </a:cubicBezTo>
                    <a:cubicBezTo>
                      <a:pt x="134" y="473"/>
                      <a:pt x="135" y="468"/>
                      <a:pt x="134" y="466"/>
                    </a:cubicBezTo>
                    <a:cubicBezTo>
                      <a:pt x="134" y="464"/>
                      <a:pt x="130" y="462"/>
                      <a:pt x="130" y="460"/>
                    </a:cubicBezTo>
                    <a:cubicBezTo>
                      <a:pt x="130" y="458"/>
                      <a:pt x="134" y="456"/>
                      <a:pt x="134" y="454"/>
                    </a:cubicBezTo>
                    <a:cubicBezTo>
                      <a:pt x="135" y="452"/>
                      <a:pt x="135" y="449"/>
                      <a:pt x="134" y="447"/>
                    </a:cubicBezTo>
                    <a:cubicBezTo>
                      <a:pt x="133" y="445"/>
                      <a:pt x="129" y="442"/>
                      <a:pt x="127" y="442"/>
                    </a:cubicBezTo>
                    <a:cubicBezTo>
                      <a:pt x="125" y="441"/>
                      <a:pt x="119" y="442"/>
                      <a:pt x="117" y="442"/>
                    </a:cubicBezTo>
                    <a:cubicBezTo>
                      <a:pt x="115" y="441"/>
                      <a:pt x="110" y="441"/>
                      <a:pt x="109" y="439"/>
                    </a:cubicBezTo>
                    <a:cubicBezTo>
                      <a:pt x="108" y="438"/>
                      <a:pt x="109" y="434"/>
                      <a:pt x="109" y="433"/>
                    </a:cubicBezTo>
                    <a:cubicBezTo>
                      <a:pt x="108" y="432"/>
                      <a:pt x="106" y="431"/>
                      <a:pt x="105" y="430"/>
                    </a:cubicBezTo>
                    <a:cubicBezTo>
                      <a:pt x="104" y="430"/>
                      <a:pt x="101" y="434"/>
                      <a:pt x="100" y="434"/>
                    </a:cubicBezTo>
                    <a:cubicBezTo>
                      <a:pt x="98" y="434"/>
                      <a:pt x="94" y="432"/>
                      <a:pt x="92" y="433"/>
                    </a:cubicBezTo>
                    <a:cubicBezTo>
                      <a:pt x="91" y="433"/>
                      <a:pt x="87" y="434"/>
                      <a:pt x="85" y="435"/>
                    </a:cubicBezTo>
                    <a:cubicBezTo>
                      <a:pt x="84" y="431"/>
                      <a:pt x="83" y="426"/>
                      <a:pt x="82" y="423"/>
                    </a:cubicBezTo>
                    <a:cubicBezTo>
                      <a:pt x="81" y="419"/>
                      <a:pt x="82" y="411"/>
                      <a:pt x="81" y="408"/>
                    </a:cubicBezTo>
                    <a:cubicBezTo>
                      <a:pt x="80" y="404"/>
                      <a:pt x="76" y="398"/>
                      <a:pt x="74" y="395"/>
                    </a:cubicBezTo>
                    <a:cubicBezTo>
                      <a:pt x="73" y="392"/>
                      <a:pt x="69" y="385"/>
                      <a:pt x="66" y="383"/>
                    </a:cubicBezTo>
                    <a:cubicBezTo>
                      <a:pt x="64" y="381"/>
                      <a:pt x="59" y="380"/>
                      <a:pt x="57" y="379"/>
                    </a:cubicBezTo>
                    <a:cubicBezTo>
                      <a:pt x="54" y="378"/>
                      <a:pt x="48" y="376"/>
                      <a:pt x="46" y="374"/>
                    </a:cubicBezTo>
                    <a:cubicBezTo>
                      <a:pt x="44" y="371"/>
                      <a:pt x="42" y="365"/>
                      <a:pt x="40" y="362"/>
                    </a:cubicBezTo>
                    <a:cubicBezTo>
                      <a:pt x="38" y="361"/>
                      <a:pt x="34" y="358"/>
                      <a:pt x="32" y="357"/>
                    </a:cubicBezTo>
                    <a:cubicBezTo>
                      <a:pt x="30" y="356"/>
                      <a:pt x="25" y="354"/>
                      <a:pt x="23" y="352"/>
                    </a:cubicBezTo>
                    <a:cubicBezTo>
                      <a:pt x="21" y="351"/>
                      <a:pt x="19" y="346"/>
                      <a:pt x="17" y="345"/>
                    </a:cubicBezTo>
                    <a:cubicBezTo>
                      <a:pt x="15" y="344"/>
                      <a:pt x="10" y="345"/>
                      <a:pt x="8" y="345"/>
                    </a:cubicBezTo>
                    <a:cubicBezTo>
                      <a:pt x="6" y="344"/>
                      <a:pt x="3" y="340"/>
                      <a:pt x="2" y="338"/>
                    </a:cubicBezTo>
                    <a:cubicBezTo>
                      <a:pt x="2" y="337"/>
                      <a:pt x="1" y="334"/>
                      <a:pt x="1" y="332"/>
                    </a:cubicBezTo>
                    <a:cubicBezTo>
                      <a:pt x="1" y="329"/>
                      <a:pt x="0" y="323"/>
                      <a:pt x="1" y="321"/>
                    </a:cubicBezTo>
                    <a:cubicBezTo>
                      <a:pt x="2" y="318"/>
                      <a:pt x="8" y="316"/>
                      <a:pt x="10" y="314"/>
                    </a:cubicBezTo>
                    <a:cubicBezTo>
                      <a:pt x="10" y="313"/>
                      <a:pt x="11" y="310"/>
                      <a:pt x="12" y="309"/>
                    </a:cubicBezTo>
                    <a:cubicBezTo>
                      <a:pt x="13" y="308"/>
                      <a:pt x="15" y="307"/>
                      <a:pt x="16" y="306"/>
                    </a:cubicBezTo>
                    <a:cubicBezTo>
                      <a:pt x="17" y="304"/>
                      <a:pt x="19" y="301"/>
                      <a:pt x="21" y="299"/>
                    </a:cubicBezTo>
                    <a:cubicBezTo>
                      <a:pt x="22" y="298"/>
                      <a:pt x="23" y="295"/>
                      <a:pt x="24" y="294"/>
                    </a:cubicBezTo>
                    <a:cubicBezTo>
                      <a:pt x="25" y="294"/>
                      <a:pt x="28" y="293"/>
                      <a:pt x="29" y="292"/>
                    </a:cubicBezTo>
                    <a:cubicBezTo>
                      <a:pt x="30" y="291"/>
                      <a:pt x="29" y="287"/>
                      <a:pt x="29" y="285"/>
                    </a:cubicBezTo>
                    <a:cubicBezTo>
                      <a:pt x="29" y="283"/>
                      <a:pt x="28" y="278"/>
                      <a:pt x="28" y="276"/>
                    </a:cubicBezTo>
                    <a:cubicBezTo>
                      <a:pt x="27" y="275"/>
                      <a:pt x="26" y="273"/>
                      <a:pt x="26" y="272"/>
                    </a:cubicBezTo>
                    <a:cubicBezTo>
                      <a:pt x="27" y="271"/>
                      <a:pt x="28" y="269"/>
                      <a:pt x="28" y="269"/>
                    </a:cubicBezTo>
                    <a:cubicBezTo>
                      <a:pt x="29" y="269"/>
                      <a:pt x="31" y="269"/>
                      <a:pt x="32" y="269"/>
                    </a:cubicBezTo>
                    <a:cubicBezTo>
                      <a:pt x="33" y="268"/>
                      <a:pt x="34" y="267"/>
                      <a:pt x="35" y="266"/>
                    </a:cubicBezTo>
                    <a:cubicBezTo>
                      <a:pt x="35" y="263"/>
                      <a:pt x="35" y="259"/>
                      <a:pt x="34" y="257"/>
                    </a:cubicBezTo>
                    <a:cubicBezTo>
                      <a:pt x="34" y="256"/>
                      <a:pt x="32" y="256"/>
                      <a:pt x="31" y="255"/>
                    </a:cubicBezTo>
                    <a:cubicBezTo>
                      <a:pt x="31" y="253"/>
                      <a:pt x="32" y="250"/>
                      <a:pt x="31" y="248"/>
                    </a:cubicBezTo>
                    <a:cubicBezTo>
                      <a:pt x="30" y="247"/>
                      <a:pt x="25" y="246"/>
                      <a:pt x="24" y="245"/>
                    </a:cubicBezTo>
                    <a:cubicBezTo>
                      <a:pt x="23" y="243"/>
                      <a:pt x="25" y="240"/>
                      <a:pt x="24" y="239"/>
                    </a:cubicBezTo>
                    <a:cubicBezTo>
                      <a:pt x="23" y="238"/>
                      <a:pt x="22" y="238"/>
                      <a:pt x="21" y="238"/>
                    </a:cubicBezTo>
                    <a:cubicBezTo>
                      <a:pt x="19" y="238"/>
                      <a:pt x="13" y="237"/>
                      <a:pt x="12" y="235"/>
                    </a:cubicBezTo>
                    <a:cubicBezTo>
                      <a:pt x="11" y="234"/>
                      <a:pt x="11" y="230"/>
                      <a:pt x="11" y="228"/>
                    </a:cubicBezTo>
                    <a:cubicBezTo>
                      <a:pt x="11" y="225"/>
                      <a:pt x="12" y="220"/>
                      <a:pt x="13" y="218"/>
                    </a:cubicBezTo>
                    <a:cubicBezTo>
                      <a:pt x="14" y="216"/>
                      <a:pt x="19" y="215"/>
                      <a:pt x="21" y="213"/>
                    </a:cubicBezTo>
                    <a:cubicBezTo>
                      <a:pt x="22" y="212"/>
                      <a:pt x="22" y="209"/>
                      <a:pt x="24" y="208"/>
                    </a:cubicBezTo>
                    <a:cubicBezTo>
                      <a:pt x="24" y="207"/>
                      <a:pt x="27" y="207"/>
                      <a:pt x="27" y="206"/>
                    </a:cubicBezTo>
                    <a:cubicBezTo>
                      <a:pt x="28" y="205"/>
                      <a:pt x="28" y="203"/>
                      <a:pt x="29" y="202"/>
                    </a:cubicBezTo>
                    <a:cubicBezTo>
                      <a:pt x="29" y="201"/>
                      <a:pt x="28" y="198"/>
                      <a:pt x="28" y="196"/>
                    </a:cubicBezTo>
                    <a:cubicBezTo>
                      <a:pt x="29" y="195"/>
                      <a:pt x="29" y="194"/>
                      <a:pt x="30" y="193"/>
                    </a:cubicBezTo>
                    <a:cubicBezTo>
                      <a:pt x="31" y="192"/>
                      <a:pt x="34" y="189"/>
                      <a:pt x="36" y="189"/>
                    </a:cubicBezTo>
                    <a:cubicBezTo>
                      <a:pt x="38" y="188"/>
                      <a:pt x="43" y="188"/>
                      <a:pt x="45" y="188"/>
                    </a:cubicBezTo>
                    <a:cubicBezTo>
                      <a:pt x="46" y="189"/>
                      <a:pt x="49" y="191"/>
                      <a:pt x="50" y="192"/>
                    </a:cubicBezTo>
                    <a:cubicBezTo>
                      <a:pt x="52" y="193"/>
                      <a:pt x="53" y="197"/>
                      <a:pt x="55" y="197"/>
                    </a:cubicBezTo>
                    <a:cubicBezTo>
                      <a:pt x="56" y="197"/>
                      <a:pt x="57" y="196"/>
                      <a:pt x="58" y="196"/>
                    </a:cubicBezTo>
                    <a:cubicBezTo>
                      <a:pt x="59" y="196"/>
                      <a:pt x="60" y="194"/>
                      <a:pt x="61" y="194"/>
                    </a:cubicBezTo>
                    <a:cubicBezTo>
                      <a:pt x="62" y="194"/>
                      <a:pt x="65" y="194"/>
                      <a:pt x="66" y="194"/>
                    </a:cubicBezTo>
                    <a:cubicBezTo>
                      <a:pt x="68" y="194"/>
                      <a:pt x="71" y="195"/>
                      <a:pt x="72" y="195"/>
                    </a:cubicBezTo>
                    <a:cubicBezTo>
                      <a:pt x="74" y="196"/>
                      <a:pt x="76" y="195"/>
                      <a:pt x="78" y="195"/>
                    </a:cubicBezTo>
                    <a:cubicBezTo>
                      <a:pt x="79" y="196"/>
                      <a:pt x="80" y="199"/>
                      <a:pt x="81" y="199"/>
                    </a:cubicBezTo>
                    <a:cubicBezTo>
                      <a:pt x="83" y="200"/>
                      <a:pt x="86" y="200"/>
                      <a:pt x="88" y="199"/>
                    </a:cubicBezTo>
                    <a:cubicBezTo>
                      <a:pt x="90" y="199"/>
                      <a:pt x="92" y="197"/>
                      <a:pt x="94" y="196"/>
                    </a:cubicBezTo>
                    <a:cubicBezTo>
                      <a:pt x="96" y="196"/>
                      <a:pt x="101" y="197"/>
                      <a:pt x="104" y="196"/>
                    </a:cubicBezTo>
                    <a:cubicBezTo>
                      <a:pt x="105" y="196"/>
                      <a:pt x="107" y="192"/>
                      <a:pt x="108" y="192"/>
                    </a:cubicBezTo>
                    <a:cubicBezTo>
                      <a:pt x="110" y="191"/>
                      <a:pt x="113" y="191"/>
                      <a:pt x="114" y="191"/>
                    </a:cubicBezTo>
                    <a:cubicBezTo>
                      <a:pt x="116" y="190"/>
                      <a:pt x="120" y="188"/>
                      <a:pt x="120" y="187"/>
                    </a:cubicBezTo>
                    <a:cubicBezTo>
                      <a:pt x="120" y="186"/>
                      <a:pt x="119" y="183"/>
                      <a:pt x="118" y="182"/>
                    </a:cubicBezTo>
                    <a:cubicBezTo>
                      <a:pt x="118" y="181"/>
                      <a:pt x="115" y="179"/>
                      <a:pt x="114" y="179"/>
                    </a:cubicBezTo>
                    <a:cubicBezTo>
                      <a:pt x="113" y="179"/>
                      <a:pt x="111" y="181"/>
                      <a:pt x="109" y="181"/>
                    </a:cubicBezTo>
                    <a:cubicBezTo>
                      <a:pt x="108" y="181"/>
                      <a:pt x="106" y="179"/>
                      <a:pt x="105" y="177"/>
                    </a:cubicBezTo>
                    <a:cubicBezTo>
                      <a:pt x="105" y="176"/>
                      <a:pt x="104" y="172"/>
                      <a:pt x="104" y="171"/>
                    </a:cubicBezTo>
                    <a:cubicBezTo>
                      <a:pt x="105" y="169"/>
                      <a:pt x="109" y="169"/>
                      <a:pt x="110" y="168"/>
                    </a:cubicBezTo>
                    <a:cubicBezTo>
                      <a:pt x="111" y="166"/>
                      <a:pt x="110" y="163"/>
                      <a:pt x="110" y="161"/>
                    </a:cubicBezTo>
                    <a:cubicBezTo>
                      <a:pt x="109" y="159"/>
                      <a:pt x="106" y="156"/>
                      <a:pt x="106" y="154"/>
                    </a:cubicBezTo>
                    <a:cubicBezTo>
                      <a:pt x="105" y="152"/>
                      <a:pt x="105" y="150"/>
                      <a:pt x="106" y="148"/>
                    </a:cubicBezTo>
                    <a:cubicBezTo>
                      <a:pt x="107" y="147"/>
                      <a:pt x="110" y="144"/>
                      <a:pt x="111" y="142"/>
                    </a:cubicBezTo>
                    <a:cubicBezTo>
                      <a:pt x="112" y="140"/>
                      <a:pt x="112" y="136"/>
                      <a:pt x="111" y="134"/>
                    </a:cubicBezTo>
                    <a:cubicBezTo>
                      <a:pt x="110" y="132"/>
                      <a:pt x="107" y="130"/>
                      <a:pt x="107" y="129"/>
                    </a:cubicBezTo>
                    <a:cubicBezTo>
                      <a:pt x="106" y="127"/>
                      <a:pt x="106" y="122"/>
                      <a:pt x="106" y="120"/>
                    </a:cubicBezTo>
                    <a:cubicBezTo>
                      <a:pt x="106" y="118"/>
                      <a:pt x="107" y="114"/>
                      <a:pt x="107" y="112"/>
                    </a:cubicBezTo>
                    <a:cubicBezTo>
                      <a:pt x="106" y="110"/>
                      <a:pt x="104" y="108"/>
                      <a:pt x="103" y="106"/>
                    </a:cubicBezTo>
                    <a:cubicBezTo>
                      <a:pt x="102" y="104"/>
                      <a:pt x="102" y="100"/>
                      <a:pt x="101" y="99"/>
                    </a:cubicBezTo>
                    <a:cubicBezTo>
                      <a:pt x="100" y="98"/>
                      <a:pt x="96" y="97"/>
                      <a:pt x="96" y="97"/>
                    </a:cubicBezTo>
                    <a:cubicBezTo>
                      <a:pt x="96" y="96"/>
                      <a:pt x="94" y="92"/>
                      <a:pt x="94" y="90"/>
                    </a:cubicBezTo>
                    <a:cubicBezTo>
                      <a:pt x="94" y="89"/>
                      <a:pt x="97" y="88"/>
                      <a:pt x="98" y="86"/>
                    </a:cubicBezTo>
                    <a:cubicBezTo>
                      <a:pt x="99" y="85"/>
                      <a:pt x="98" y="81"/>
                      <a:pt x="97" y="80"/>
                    </a:cubicBezTo>
                    <a:cubicBezTo>
                      <a:pt x="97" y="78"/>
                      <a:pt x="95" y="75"/>
                      <a:pt x="94" y="74"/>
                    </a:cubicBezTo>
                    <a:cubicBezTo>
                      <a:pt x="92" y="74"/>
                      <a:pt x="88" y="75"/>
                      <a:pt x="87" y="74"/>
                    </a:cubicBezTo>
                    <a:cubicBezTo>
                      <a:pt x="85" y="74"/>
                      <a:pt x="83" y="72"/>
                      <a:pt x="82" y="71"/>
                    </a:cubicBezTo>
                    <a:cubicBezTo>
                      <a:pt x="81" y="69"/>
                      <a:pt x="82" y="65"/>
                      <a:pt x="81" y="64"/>
                    </a:cubicBezTo>
                    <a:cubicBezTo>
                      <a:pt x="81" y="62"/>
                      <a:pt x="79" y="60"/>
                      <a:pt x="78" y="59"/>
                    </a:cubicBezTo>
                    <a:cubicBezTo>
                      <a:pt x="77" y="56"/>
                      <a:pt x="75" y="50"/>
                      <a:pt x="74" y="47"/>
                    </a:cubicBezTo>
                    <a:cubicBezTo>
                      <a:pt x="73" y="46"/>
                      <a:pt x="71" y="42"/>
                      <a:pt x="70" y="41"/>
                    </a:cubicBezTo>
                    <a:cubicBezTo>
                      <a:pt x="68" y="39"/>
                      <a:pt x="65" y="37"/>
                      <a:pt x="64" y="36"/>
                    </a:cubicBezTo>
                    <a:cubicBezTo>
                      <a:pt x="64" y="34"/>
                      <a:pt x="62" y="31"/>
                      <a:pt x="63" y="30"/>
                    </a:cubicBezTo>
                    <a:cubicBezTo>
                      <a:pt x="64" y="29"/>
                      <a:pt x="67" y="28"/>
                      <a:pt x="68" y="29"/>
                    </a:cubicBezTo>
                    <a:cubicBezTo>
                      <a:pt x="69" y="29"/>
                      <a:pt x="71" y="30"/>
                      <a:pt x="72" y="31"/>
                    </a:cubicBezTo>
                    <a:cubicBezTo>
                      <a:pt x="73" y="32"/>
                      <a:pt x="76" y="33"/>
                      <a:pt x="77" y="35"/>
                    </a:cubicBezTo>
                    <a:cubicBezTo>
                      <a:pt x="78" y="36"/>
                      <a:pt x="79" y="38"/>
                      <a:pt x="80" y="39"/>
                    </a:cubicBezTo>
                    <a:cubicBezTo>
                      <a:pt x="81" y="40"/>
                      <a:pt x="85" y="39"/>
                      <a:pt x="86" y="39"/>
                    </a:cubicBezTo>
                    <a:cubicBezTo>
                      <a:pt x="87" y="39"/>
                      <a:pt x="90" y="37"/>
                      <a:pt x="91" y="37"/>
                    </a:cubicBezTo>
                    <a:cubicBezTo>
                      <a:pt x="93" y="37"/>
                      <a:pt x="97" y="39"/>
                      <a:pt x="99" y="40"/>
                    </a:cubicBezTo>
                    <a:cubicBezTo>
                      <a:pt x="102" y="40"/>
                      <a:pt x="107" y="40"/>
                      <a:pt x="110" y="40"/>
                    </a:cubicBezTo>
                    <a:cubicBezTo>
                      <a:pt x="112" y="39"/>
                      <a:pt x="115" y="36"/>
                      <a:pt x="117" y="35"/>
                    </a:cubicBezTo>
                    <a:cubicBezTo>
                      <a:pt x="120" y="34"/>
                      <a:pt x="125" y="34"/>
                      <a:pt x="127" y="32"/>
                    </a:cubicBezTo>
                    <a:cubicBezTo>
                      <a:pt x="128" y="31"/>
                      <a:pt x="125" y="27"/>
                      <a:pt x="125" y="25"/>
                    </a:cubicBezTo>
                    <a:cubicBezTo>
                      <a:pt x="125" y="24"/>
                      <a:pt x="125" y="22"/>
                      <a:pt x="125" y="21"/>
                    </a:cubicBezTo>
                    <a:cubicBezTo>
                      <a:pt x="127" y="19"/>
                      <a:pt x="132" y="17"/>
                      <a:pt x="135" y="17"/>
                    </a:cubicBezTo>
                    <a:cubicBezTo>
                      <a:pt x="136" y="18"/>
                      <a:pt x="138" y="22"/>
                      <a:pt x="140" y="22"/>
                    </a:cubicBezTo>
                    <a:cubicBezTo>
                      <a:pt x="142" y="23"/>
                      <a:pt x="148" y="23"/>
                      <a:pt x="150" y="21"/>
                    </a:cubicBezTo>
                    <a:cubicBezTo>
                      <a:pt x="151" y="21"/>
                      <a:pt x="152" y="17"/>
                      <a:pt x="153" y="16"/>
                    </a:cubicBezTo>
                    <a:cubicBezTo>
                      <a:pt x="154" y="15"/>
                      <a:pt x="158" y="15"/>
                      <a:pt x="159" y="15"/>
                    </a:cubicBezTo>
                    <a:cubicBezTo>
                      <a:pt x="161" y="15"/>
                      <a:pt x="164" y="17"/>
                      <a:pt x="165" y="17"/>
                    </a:cubicBezTo>
                    <a:cubicBezTo>
                      <a:pt x="168" y="17"/>
                      <a:pt x="172" y="16"/>
                      <a:pt x="174" y="16"/>
                    </a:cubicBezTo>
                    <a:cubicBezTo>
                      <a:pt x="176" y="16"/>
                      <a:pt x="178" y="17"/>
                      <a:pt x="180" y="17"/>
                    </a:cubicBezTo>
                    <a:cubicBezTo>
                      <a:pt x="182" y="17"/>
                      <a:pt x="188" y="14"/>
                      <a:pt x="190" y="15"/>
                    </a:cubicBezTo>
                    <a:cubicBezTo>
                      <a:pt x="192" y="15"/>
                      <a:pt x="193" y="19"/>
                      <a:pt x="194" y="21"/>
                    </a:cubicBezTo>
                    <a:cubicBezTo>
                      <a:pt x="194" y="22"/>
                      <a:pt x="193" y="24"/>
                      <a:pt x="194" y="25"/>
                    </a:cubicBezTo>
                    <a:cubicBezTo>
                      <a:pt x="194" y="26"/>
                      <a:pt x="196" y="27"/>
                      <a:pt x="197" y="27"/>
                    </a:cubicBezTo>
                    <a:cubicBezTo>
                      <a:pt x="199" y="28"/>
                      <a:pt x="203" y="27"/>
                      <a:pt x="204" y="25"/>
                    </a:cubicBezTo>
                    <a:cubicBezTo>
                      <a:pt x="205" y="24"/>
                      <a:pt x="204" y="20"/>
                      <a:pt x="205" y="19"/>
                    </a:cubicBezTo>
                    <a:cubicBezTo>
                      <a:pt x="206" y="17"/>
                      <a:pt x="210" y="17"/>
                      <a:pt x="211" y="15"/>
                    </a:cubicBezTo>
                    <a:cubicBezTo>
                      <a:pt x="212" y="14"/>
                      <a:pt x="209" y="10"/>
                      <a:pt x="210" y="8"/>
                    </a:cubicBezTo>
                    <a:cubicBezTo>
                      <a:pt x="211" y="6"/>
                      <a:pt x="214" y="2"/>
                      <a:pt x="216" y="1"/>
                    </a:cubicBezTo>
                    <a:cubicBezTo>
                      <a:pt x="217" y="0"/>
                      <a:pt x="220" y="0"/>
                      <a:pt x="221" y="1"/>
                    </a:cubicBezTo>
                    <a:cubicBezTo>
                      <a:pt x="223" y="1"/>
                      <a:pt x="223" y="5"/>
                      <a:pt x="225" y="5"/>
                    </a:cubicBezTo>
                    <a:cubicBezTo>
                      <a:pt x="226" y="5"/>
                      <a:pt x="228" y="5"/>
                      <a:pt x="230" y="3"/>
                    </a:cubicBezTo>
                    <a:cubicBezTo>
                      <a:pt x="231" y="4"/>
                      <a:pt x="232" y="5"/>
                      <a:pt x="233" y="6"/>
                    </a:cubicBezTo>
                    <a:cubicBezTo>
                      <a:pt x="234" y="8"/>
                      <a:pt x="237" y="15"/>
                      <a:pt x="239" y="17"/>
                    </a:cubicBezTo>
                    <a:cubicBezTo>
                      <a:pt x="241" y="18"/>
                      <a:pt x="246" y="18"/>
                      <a:pt x="247" y="20"/>
                    </a:cubicBezTo>
                    <a:cubicBezTo>
                      <a:pt x="249" y="21"/>
                      <a:pt x="249" y="26"/>
                      <a:pt x="251" y="27"/>
                    </a:cubicBezTo>
                    <a:cubicBezTo>
                      <a:pt x="253" y="28"/>
                      <a:pt x="255" y="26"/>
                      <a:pt x="257" y="26"/>
                    </a:cubicBezTo>
                    <a:cubicBezTo>
                      <a:pt x="258" y="26"/>
                      <a:pt x="262" y="28"/>
                      <a:pt x="262" y="29"/>
                    </a:cubicBezTo>
                    <a:cubicBezTo>
                      <a:pt x="264" y="31"/>
                      <a:pt x="264" y="37"/>
                      <a:pt x="264" y="39"/>
                    </a:cubicBezTo>
                    <a:cubicBezTo>
                      <a:pt x="264" y="41"/>
                      <a:pt x="262" y="46"/>
                      <a:pt x="262" y="48"/>
                    </a:cubicBezTo>
                    <a:cubicBezTo>
                      <a:pt x="263" y="51"/>
                      <a:pt x="267" y="56"/>
                      <a:pt x="269" y="57"/>
                    </a:cubicBezTo>
                    <a:cubicBezTo>
                      <a:pt x="271" y="58"/>
                      <a:pt x="273" y="56"/>
                      <a:pt x="275" y="56"/>
                    </a:cubicBezTo>
                    <a:cubicBezTo>
                      <a:pt x="278" y="56"/>
                      <a:pt x="284" y="58"/>
                      <a:pt x="287" y="59"/>
                    </a:cubicBezTo>
                    <a:cubicBezTo>
                      <a:pt x="288" y="59"/>
                      <a:pt x="290" y="59"/>
                      <a:pt x="291" y="59"/>
                    </a:cubicBezTo>
                    <a:cubicBezTo>
                      <a:pt x="292" y="58"/>
                      <a:pt x="293" y="55"/>
                      <a:pt x="294" y="54"/>
                    </a:cubicBezTo>
                    <a:cubicBezTo>
                      <a:pt x="296" y="53"/>
                      <a:pt x="301" y="55"/>
                      <a:pt x="303" y="54"/>
                    </a:cubicBezTo>
                    <a:cubicBezTo>
                      <a:pt x="304" y="53"/>
                      <a:pt x="306" y="52"/>
                      <a:pt x="306" y="51"/>
                    </a:cubicBezTo>
                    <a:cubicBezTo>
                      <a:pt x="307" y="49"/>
                      <a:pt x="305" y="44"/>
                      <a:pt x="306" y="42"/>
                    </a:cubicBezTo>
                    <a:cubicBezTo>
                      <a:pt x="307" y="41"/>
                      <a:pt x="310" y="40"/>
                      <a:pt x="311" y="41"/>
                    </a:cubicBezTo>
                    <a:cubicBezTo>
                      <a:pt x="313" y="41"/>
                      <a:pt x="316" y="46"/>
                      <a:pt x="317" y="47"/>
                    </a:cubicBezTo>
                    <a:cubicBezTo>
                      <a:pt x="319" y="48"/>
                      <a:pt x="323" y="49"/>
                      <a:pt x="324" y="50"/>
                    </a:cubicBezTo>
                    <a:cubicBezTo>
                      <a:pt x="327" y="52"/>
                      <a:pt x="329" y="60"/>
                      <a:pt x="330" y="63"/>
                    </a:cubicBezTo>
                    <a:cubicBezTo>
                      <a:pt x="331" y="65"/>
                      <a:pt x="332" y="70"/>
                      <a:pt x="333" y="72"/>
                    </a:cubicBezTo>
                    <a:cubicBezTo>
                      <a:pt x="335" y="74"/>
                      <a:pt x="342" y="76"/>
                      <a:pt x="343" y="79"/>
                    </a:cubicBezTo>
                    <a:cubicBezTo>
                      <a:pt x="345" y="82"/>
                      <a:pt x="344" y="90"/>
                      <a:pt x="346" y="93"/>
                    </a:cubicBezTo>
                    <a:cubicBezTo>
                      <a:pt x="348" y="95"/>
                      <a:pt x="353" y="98"/>
                      <a:pt x="355" y="100"/>
                    </a:cubicBezTo>
                    <a:cubicBezTo>
                      <a:pt x="357" y="102"/>
                      <a:pt x="360" y="107"/>
                      <a:pt x="361" y="109"/>
                    </a:cubicBezTo>
                    <a:cubicBezTo>
                      <a:pt x="362" y="112"/>
                      <a:pt x="361" y="117"/>
                      <a:pt x="361" y="119"/>
                    </a:cubicBezTo>
                    <a:cubicBezTo>
                      <a:pt x="361" y="122"/>
                      <a:pt x="358" y="126"/>
                      <a:pt x="358" y="129"/>
                    </a:cubicBezTo>
                    <a:cubicBezTo>
                      <a:pt x="359" y="132"/>
                      <a:pt x="363" y="138"/>
                      <a:pt x="365" y="141"/>
                    </a:cubicBezTo>
                    <a:cubicBezTo>
                      <a:pt x="368" y="142"/>
                      <a:pt x="374" y="143"/>
                      <a:pt x="376" y="146"/>
                    </a:cubicBezTo>
                    <a:cubicBezTo>
                      <a:pt x="379" y="148"/>
                      <a:pt x="379" y="156"/>
                      <a:pt x="382" y="157"/>
                    </a:cubicBezTo>
                    <a:cubicBezTo>
                      <a:pt x="385" y="158"/>
                      <a:pt x="389" y="155"/>
                      <a:pt x="392" y="154"/>
                    </a:cubicBezTo>
                    <a:cubicBezTo>
                      <a:pt x="393" y="154"/>
                      <a:pt x="398" y="153"/>
                      <a:pt x="399" y="154"/>
                    </a:cubicBezTo>
                    <a:cubicBezTo>
                      <a:pt x="401" y="156"/>
                      <a:pt x="402" y="160"/>
                      <a:pt x="402" y="163"/>
                    </a:cubicBezTo>
                    <a:cubicBezTo>
                      <a:pt x="402" y="165"/>
                      <a:pt x="398" y="170"/>
                      <a:pt x="399" y="173"/>
                    </a:cubicBezTo>
                    <a:cubicBezTo>
                      <a:pt x="400" y="175"/>
                      <a:pt x="405" y="175"/>
                      <a:pt x="407" y="176"/>
                    </a:cubicBezTo>
                    <a:cubicBezTo>
                      <a:pt x="408" y="177"/>
                      <a:pt x="409" y="179"/>
                      <a:pt x="410" y="180"/>
                    </a:cubicBezTo>
                    <a:cubicBezTo>
                      <a:pt x="410" y="183"/>
                      <a:pt x="405" y="186"/>
                      <a:pt x="405" y="188"/>
                    </a:cubicBezTo>
                    <a:cubicBezTo>
                      <a:pt x="405" y="189"/>
                      <a:pt x="406" y="189"/>
                      <a:pt x="406" y="190"/>
                    </a:cubicBezTo>
                    <a:cubicBezTo>
                      <a:pt x="405" y="190"/>
                      <a:pt x="402" y="190"/>
                      <a:pt x="402" y="191"/>
                    </a:cubicBezTo>
                    <a:cubicBezTo>
                      <a:pt x="400" y="192"/>
                      <a:pt x="399" y="195"/>
                      <a:pt x="397" y="196"/>
                    </a:cubicBezTo>
                    <a:cubicBezTo>
                      <a:pt x="396" y="197"/>
                      <a:pt x="392" y="196"/>
                      <a:pt x="390" y="196"/>
                    </a:cubicBezTo>
                    <a:cubicBezTo>
                      <a:pt x="387" y="196"/>
                      <a:pt x="380" y="197"/>
                      <a:pt x="379" y="200"/>
                    </a:cubicBezTo>
                    <a:cubicBezTo>
                      <a:pt x="378" y="201"/>
                      <a:pt x="379" y="204"/>
                      <a:pt x="379" y="205"/>
                    </a:cubicBezTo>
                    <a:cubicBezTo>
                      <a:pt x="378" y="207"/>
                      <a:pt x="375" y="209"/>
                      <a:pt x="373" y="210"/>
                    </a:cubicBezTo>
                    <a:cubicBezTo>
                      <a:pt x="371" y="212"/>
                      <a:pt x="366" y="216"/>
                      <a:pt x="363" y="217"/>
                    </a:cubicBezTo>
                    <a:cubicBezTo>
                      <a:pt x="361" y="218"/>
                      <a:pt x="356" y="216"/>
                      <a:pt x="354" y="217"/>
                    </a:cubicBezTo>
                    <a:cubicBezTo>
                      <a:pt x="352" y="218"/>
                      <a:pt x="350" y="223"/>
                      <a:pt x="348" y="224"/>
                    </a:cubicBezTo>
                    <a:cubicBezTo>
                      <a:pt x="347" y="225"/>
                      <a:pt x="344" y="223"/>
                      <a:pt x="343" y="224"/>
                    </a:cubicBezTo>
                    <a:cubicBezTo>
                      <a:pt x="341" y="226"/>
                      <a:pt x="341" y="232"/>
                      <a:pt x="342" y="234"/>
                    </a:cubicBezTo>
                    <a:cubicBezTo>
                      <a:pt x="342" y="236"/>
                      <a:pt x="345" y="240"/>
                      <a:pt x="345" y="242"/>
                    </a:cubicBezTo>
                    <a:cubicBezTo>
                      <a:pt x="345" y="245"/>
                      <a:pt x="341" y="250"/>
                      <a:pt x="341" y="254"/>
                    </a:cubicBezTo>
                    <a:cubicBezTo>
                      <a:pt x="340" y="256"/>
                      <a:pt x="342" y="259"/>
                      <a:pt x="343" y="261"/>
                    </a:cubicBezTo>
                    <a:cubicBezTo>
                      <a:pt x="343" y="264"/>
                      <a:pt x="343" y="269"/>
                      <a:pt x="344" y="272"/>
                    </a:cubicBezTo>
                    <a:cubicBezTo>
                      <a:pt x="344" y="273"/>
                      <a:pt x="347" y="277"/>
                      <a:pt x="349" y="277"/>
                    </a:cubicBezTo>
                    <a:cubicBezTo>
                      <a:pt x="350" y="278"/>
                      <a:pt x="354" y="275"/>
                      <a:pt x="355" y="276"/>
                    </a:cubicBezTo>
                    <a:cubicBezTo>
                      <a:pt x="358" y="277"/>
                      <a:pt x="359" y="284"/>
                      <a:pt x="359" y="286"/>
                    </a:cubicBezTo>
                    <a:cubicBezTo>
                      <a:pt x="359" y="289"/>
                      <a:pt x="357" y="293"/>
                      <a:pt x="355" y="295"/>
                    </a:cubicBezTo>
                    <a:cubicBezTo>
                      <a:pt x="354" y="297"/>
                      <a:pt x="350" y="299"/>
                      <a:pt x="348" y="300"/>
                    </a:cubicBezTo>
                    <a:cubicBezTo>
                      <a:pt x="346" y="300"/>
                      <a:pt x="343" y="297"/>
                      <a:pt x="341" y="298"/>
                    </a:cubicBezTo>
                    <a:cubicBezTo>
                      <a:pt x="339" y="300"/>
                      <a:pt x="339" y="308"/>
                      <a:pt x="339" y="311"/>
                    </a:cubicBezTo>
                    <a:cubicBezTo>
                      <a:pt x="339" y="315"/>
                      <a:pt x="342" y="321"/>
                      <a:pt x="341" y="324"/>
                    </a:cubicBezTo>
                    <a:cubicBezTo>
                      <a:pt x="341" y="326"/>
                      <a:pt x="338" y="329"/>
                      <a:pt x="336" y="330"/>
                    </a:cubicBezTo>
                    <a:cubicBezTo>
                      <a:pt x="334" y="330"/>
                      <a:pt x="330" y="329"/>
                      <a:pt x="327" y="329"/>
                    </a:cubicBezTo>
                    <a:cubicBezTo>
                      <a:pt x="327" y="329"/>
                      <a:pt x="325" y="328"/>
                      <a:pt x="324" y="329"/>
                    </a:cubicBezTo>
                    <a:cubicBezTo>
                      <a:pt x="323" y="329"/>
                      <a:pt x="321" y="333"/>
                      <a:pt x="320" y="334"/>
                    </a:cubicBezTo>
                    <a:cubicBezTo>
                      <a:pt x="318" y="336"/>
                      <a:pt x="315" y="339"/>
                      <a:pt x="314" y="341"/>
                    </a:cubicBezTo>
                    <a:cubicBezTo>
                      <a:pt x="314" y="342"/>
                      <a:pt x="314" y="345"/>
                      <a:pt x="313" y="347"/>
                    </a:cubicBezTo>
                    <a:cubicBezTo>
                      <a:pt x="313" y="348"/>
                      <a:pt x="312" y="349"/>
                      <a:pt x="310" y="350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2" name="Freeform 17"/>
              <p:cNvSpPr>
                <a:spLocks/>
              </p:cNvSpPr>
              <p:nvPr/>
            </p:nvSpPr>
            <p:spPr bwMode="auto">
              <a:xfrm>
                <a:off x="2109788" y="1209675"/>
                <a:ext cx="750888" cy="612775"/>
              </a:xfrm>
              <a:custGeom>
                <a:avLst/>
                <a:gdLst/>
                <a:ahLst/>
                <a:cxnLst>
                  <a:cxn ang="0">
                    <a:pos x="439" y="140"/>
                  </a:cxn>
                  <a:cxn ang="0">
                    <a:pos x="432" y="163"/>
                  </a:cxn>
                  <a:cxn ang="0">
                    <a:pos x="415" y="178"/>
                  </a:cxn>
                  <a:cxn ang="0">
                    <a:pos x="413" y="209"/>
                  </a:cxn>
                  <a:cxn ang="0">
                    <a:pos x="411" y="241"/>
                  </a:cxn>
                  <a:cxn ang="0">
                    <a:pos x="395" y="239"/>
                  </a:cxn>
                  <a:cxn ang="0">
                    <a:pos x="370" y="245"/>
                  </a:cxn>
                  <a:cxn ang="0">
                    <a:pos x="355" y="265"/>
                  </a:cxn>
                  <a:cxn ang="0">
                    <a:pos x="371" y="292"/>
                  </a:cxn>
                  <a:cxn ang="0">
                    <a:pos x="349" y="299"/>
                  </a:cxn>
                  <a:cxn ang="0">
                    <a:pos x="346" y="320"/>
                  </a:cxn>
                  <a:cxn ang="0">
                    <a:pos x="352" y="333"/>
                  </a:cxn>
                  <a:cxn ang="0">
                    <a:pos x="335" y="354"/>
                  </a:cxn>
                  <a:cxn ang="0">
                    <a:pos x="324" y="366"/>
                  </a:cxn>
                  <a:cxn ang="0">
                    <a:pos x="296" y="344"/>
                  </a:cxn>
                  <a:cxn ang="0">
                    <a:pos x="279" y="314"/>
                  </a:cxn>
                  <a:cxn ang="0">
                    <a:pos x="256" y="309"/>
                  </a:cxn>
                  <a:cxn ang="0">
                    <a:pos x="224" y="309"/>
                  </a:cxn>
                  <a:cxn ang="0">
                    <a:pos x="199" y="308"/>
                  </a:cxn>
                  <a:cxn ang="0">
                    <a:pos x="160" y="293"/>
                  </a:cxn>
                  <a:cxn ang="0">
                    <a:pos x="140" y="292"/>
                  </a:cxn>
                  <a:cxn ang="0">
                    <a:pos x="111" y="282"/>
                  </a:cxn>
                  <a:cxn ang="0">
                    <a:pos x="79" y="290"/>
                  </a:cxn>
                  <a:cxn ang="0">
                    <a:pos x="50" y="278"/>
                  </a:cxn>
                  <a:cxn ang="0">
                    <a:pos x="56" y="265"/>
                  </a:cxn>
                  <a:cxn ang="0">
                    <a:pos x="60" y="257"/>
                  </a:cxn>
                  <a:cxn ang="0">
                    <a:pos x="60" y="220"/>
                  </a:cxn>
                  <a:cxn ang="0">
                    <a:pos x="48" y="199"/>
                  </a:cxn>
                  <a:cxn ang="0">
                    <a:pos x="57" y="172"/>
                  </a:cxn>
                  <a:cxn ang="0">
                    <a:pos x="47" y="157"/>
                  </a:cxn>
                  <a:cxn ang="0">
                    <a:pos x="49" y="130"/>
                  </a:cxn>
                  <a:cxn ang="0">
                    <a:pos x="33" y="96"/>
                  </a:cxn>
                  <a:cxn ang="0">
                    <a:pos x="0" y="75"/>
                  </a:cxn>
                  <a:cxn ang="0">
                    <a:pos x="27" y="35"/>
                  </a:cxn>
                  <a:cxn ang="0">
                    <a:pos x="46" y="46"/>
                  </a:cxn>
                  <a:cxn ang="0">
                    <a:pos x="34" y="25"/>
                  </a:cxn>
                  <a:cxn ang="0">
                    <a:pos x="34" y="2"/>
                  </a:cxn>
                  <a:cxn ang="0">
                    <a:pos x="52" y="10"/>
                  </a:cxn>
                  <a:cxn ang="0">
                    <a:pos x="74" y="11"/>
                  </a:cxn>
                  <a:cxn ang="0">
                    <a:pos x="92" y="17"/>
                  </a:cxn>
                  <a:cxn ang="0">
                    <a:pos x="106" y="36"/>
                  </a:cxn>
                  <a:cxn ang="0">
                    <a:pos x="139" y="41"/>
                  </a:cxn>
                  <a:cxn ang="0">
                    <a:pos x="168" y="42"/>
                  </a:cxn>
                  <a:cxn ang="0">
                    <a:pos x="155" y="55"/>
                  </a:cxn>
                  <a:cxn ang="0">
                    <a:pos x="166" y="61"/>
                  </a:cxn>
                  <a:cxn ang="0">
                    <a:pos x="194" y="67"/>
                  </a:cxn>
                  <a:cxn ang="0">
                    <a:pos x="207" y="61"/>
                  </a:cxn>
                  <a:cxn ang="0">
                    <a:pos x="214" y="81"/>
                  </a:cxn>
                  <a:cxn ang="0">
                    <a:pos x="228" y="82"/>
                  </a:cxn>
                  <a:cxn ang="0">
                    <a:pos x="246" y="82"/>
                  </a:cxn>
                  <a:cxn ang="0">
                    <a:pos x="270" y="84"/>
                  </a:cxn>
                  <a:cxn ang="0">
                    <a:pos x="298" y="88"/>
                  </a:cxn>
                  <a:cxn ang="0">
                    <a:pos x="320" y="89"/>
                  </a:cxn>
                  <a:cxn ang="0">
                    <a:pos x="345" y="82"/>
                  </a:cxn>
                  <a:cxn ang="0">
                    <a:pos x="381" y="79"/>
                  </a:cxn>
                  <a:cxn ang="0">
                    <a:pos x="400" y="79"/>
                  </a:cxn>
                  <a:cxn ang="0">
                    <a:pos x="427" y="96"/>
                  </a:cxn>
                  <a:cxn ang="0">
                    <a:pos x="436" y="99"/>
                  </a:cxn>
                </a:cxnLst>
                <a:rect l="0" t="0" r="r" b="b"/>
                <a:pathLst>
                  <a:path w="448" h="366">
                    <a:moveTo>
                      <a:pt x="447" y="118"/>
                    </a:moveTo>
                    <a:cubicBezTo>
                      <a:pt x="448" y="120"/>
                      <a:pt x="448" y="124"/>
                      <a:pt x="447" y="126"/>
                    </a:cubicBezTo>
                    <a:cubicBezTo>
                      <a:pt x="446" y="128"/>
                      <a:pt x="441" y="129"/>
                      <a:pt x="441" y="131"/>
                    </a:cubicBezTo>
                    <a:cubicBezTo>
                      <a:pt x="439" y="133"/>
                      <a:pt x="439" y="138"/>
                      <a:pt x="439" y="140"/>
                    </a:cubicBezTo>
                    <a:cubicBezTo>
                      <a:pt x="439" y="141"/>
                      <a:pt x="441" y="144"/>
                      <a:pt x="442" y="146"/>
                    </a:cubicBezTo>
                    <a:cubicBezTo>
                      <a:pt x="442" y="147"/>
                      <a:pt x="443" y="151"/>
                      <a:pt x="442" y="153"/>
                    </a:cubicBezTo>
                    <a:cubicBezTo>
                      <a:pt x="442" y="155"/>
                      <a:pt x="438" y="157"/>
                      <a:pt x="436" y="159"/>
                    </a:cubicBezTo>
                    <a:cubicBezTo>
                      <a:pt x="435" y="160"/>
                      <a:pt x="433" y="162"/>
                      <a:pt x="432" y="163"/>
                    </a:cubicBezTo>
                    <a:cubicBezTo>
                      <a:pt x="431" y="165"/>
                      <a:pt x="429" y="169"/>
                      <a:pt x="428" y="171"/>
                    </a:cubicBezTo>
                    <a:cubicBezTo>
                      <a:pt x="427" y="172"/>
                      <a:pt x="426" y="175"/>
                      <a:pt x="425" y="176"/>
                    </a:cubicBezTo>
                    <a:cubicBezTo>
                      <a:pt x="424" y="176"/>
                      <a:pt x="421" y="175"/>
                      <a:pt x="420" y="175"/>
                    </a:cubicBezTo>
                    <a:cubicBezTo>
                      <a:pt x="419" y="175"/>
                      <a:pt x="416" y="177"/>
                      <a:pt x="415" y="178"/>
                    </a:cubicBezTo>
                    <a:cubicBezTo>
                      <a:pt x="414" y="179"/>
                      <a:pt x="413" y="183"/>
                      <a:pt x="413" y="185"/>
                    </a:cubicBezTo>
                    <a:cubicBezTo>
                      <a:pt x="413" y="187"/>
                      <a:pt x="417" y="190"/>
                      <a:pt x="417" y="192"/>
                    </a:cubicBezTo>
                    <a:cubicBezTo>
                      <a:pt x="418" y="195"/>
                      <a:pt x="416" y="200"/>
                      <a:pt x="415" y="203"/>
                    </a:cubicBezTo>
                    <a:cubicBezTo>
                      <a:pt x="415" y="204"/>
                      <a:pt x="414" y="207"/>
                      <a:pt x="413" y="209"/>
                    </a:cubicBezTo>
                    <a:cubicBezTo>
                      <a:pt x="413" y="212"/>
                      <a:pt x="414" y="217"/>
                      <a:pt x="414" y="220"/>
                    </a:cubicBezTo>
                    <a:cubicBezTo>
                      <a:pt x="415" y="223"/>
                      <a:pt x="418" y="228"/>
                      <a:pt x="419" y="231"/>
                    </a:cubicBezTo>
                    <a:cubicBezTo>
                      <a:pt x="419" y="233"/>
                      <a:pt x="419" y="237"/>
                      <a:pt x="418" y="238"/>
                    </a:cubicBezTo>
                    <a:cubicBezTo>
                      <a:pt x="417" y="240"/>
                      <a:pt x="413" y="241"/>
                      <a:pt x="411" y="241"/>
                    </a:cubicBezTo>
                    <a:cubicBezTo>
                      <a:pt x="409" y="242"/>
                      <a:pt x="406" y="240"/>
                      <a:pt x="405" y="240"/>
                    </a:cubicBezTo>
                    <a:cubicBezTo>
                      <a:pt x="404" y="240"/>
                      <a:pt x="403" y="242"/>
                      <a:pt x="403" y="242"/>
                    </a:cubicBezTo>
                    <a:cubicBezTo>
                      <a:pt x="401" y="243"/>
                      <a:pt x="399" y="243"/>
                      <a:pt x="398" y="242"/>
                    </a:cubicBezTo>
                    <a:cubicBezTo>
                      <a:pt x="397" y="242"/>
                      <a:pt x="396" y="239"/>
                      <a:pt x="395" y="239"/>
                    </a:cubicBezTo>
                    <a:cubicBezTo>
                      <a:pt x="394" y="238"/>
                      <a:pt x="389" y="236"/>
                      <a:pt x="387" y="237"/>
                    </a:cubicBezTo>
                    <a:cubicBezTo>
                      <a:pt x="386" y="237"/>
                      <a:pt x="384" y="240"/>
                      <a:pt x="383" y="241"/>
                    </a:cubicBezTo>
                    <a:cubicBezTo>
                      <a:pt x="382" y="242"/>
                      <a:pt x="381" y="245"/>
                      <a:pt x="380" y="246"/>
                    </a:cubicBezTo>
                    <a:cubicBezTo>
                      <a:pt x="378" y="247"/>
                      <a:pt x="373" y="245"/>
                      <a:pt x="370" y="245"/>
                    </a:cubicBezTo>
                    <a:cubicBezTo>
                      <a:pt x="368" y="246"/>
                      <a:pt x="365" y="249"/>
                      <a:pt x="363" y="250"/>
                    </a:cubicBezTo>
                    <a:cubicBezTo>
                      <a:pt x="362" y="250"/>
                      <a:pt x="359" y="250"/>
                      <a:pt x="358" y="250"/>
                    </a:cubicBezTo>
                    <a:cubicBezTo>
                      <a:pt x="357" y="251"/>
                      <a:pt x="355" y="253"/>
                      <a:pt x="355" y="254"/>
                    </a:cubicBezTo>
                    <a:cubicBezTo>
                      <a:pt x="354" y="257"/>
                      <a:pt x="355" y="262"/>
                      <a:pt x="355" y="265"/>
                    </a:cubicBezTo>
                    <a:cubicBezTo>
                      <a:pt x="355" y="267"/>
                      <a:pt x="353" y="273"/>
                      <a:pt x="354" y="275"/>
                    </a:cubicBezTo>
                    <a:cubicBezTo>
                      <a:pt x="355" y="276"/>
                      <a:pt x="357" y="278"/>
                      <a:pt x="358" y="278"/>
                    </a:cubicBezTo>
                    <a:cubicBezTo>
                      <a:pt x="360" y="280"/>
                      <a:pt x="365" y="281"/>
                      <a:pt x="367" y="282"/>
                    </a:cubicBezTo>
                    <a:cubicBezTo>
                      <a:pt x="368" y="284"/>
                      <a:pt x="371" y="289"/>
                      <a:pt x="371" y="292"/>
                    </a:cubicBezTo>
                    <a:cubicBezTo>
                      <a:pt x="370" y="294"/>
                      <a:pt x="365" y="295"/>
                      <a:pt x="364" y="295"/>
                    </a:cubicBezTo>
                    <a:cubicBezTo>
                      <a:pt x="362" y="295"/>
                      <a:pt x="359" y="293"/>
                      <a:pt x="357" y="293"/>
                    </a:cubicBezTo>
                    <a:cubicBezTo>
                      <a:pt x="356" y="293"/>
                      <a:pt x="352" y="293"/>
                      <a:pt x="351" y="294"/>
                    </a:cubicBezTo>
                    <a:cubicBezTo>
                      <a:pt x="350" y="295"/>
                      <a:pt x="349" y="297"/>
                      <a:pt x="349" y="299"/>
                    </a:cubicBezTo>
                    <a:cubicBezTo>
                      <a:pt x="349" y="300"/>
                      <a:pt x="350" y="303"/>
                      <a:pt x="350" y="304"/>
                    </a:cubicBezTo>
                    <a:cubicBezTo>
                      <a:pt x="349" y="306"/>
                      <a:pt x="346" y="306"/>
                      <a:pt x="346" y="307"/>
                    </a:cubicBezTo>
                    <a:cubicBezTo>
                      <a:pt x="345" y="309"/>
                      <a:pt x="344" y="313"/>
                      <a:pt x="344" y="315"/>
                    </a:cubicBezTo>
                    <a:cubicBezTo>
                      <a:pt x="344" y="317"/>
                      <a:pt x="345" y="320"/>
                      <a:pt x="346" y="320"/>
                    </a:cubicBezTo>
                    <a:cubicBezTo>
                      <a:pt x="348" y="321"/>
                      <a:pt x="351" y="320"/>
                      <a:pt x="353" y="320"/>
                    </a:cubicBezTo>
                    <a:cubicBezTo>
                      <a:pt x="354" y="321"/>
                      <a:pt x="355" y="322"/>
                      <a:pt x="356" y="322"/>
                    </a:cubicBezTo>
                    <a:cubicBezTo>
                      <a:pt x="357" y="324"/>
                      <a:pt x="356" y="327"/>
                      <a:pt x="355" y="328"/>
                    </a:cubicBezTo>
                    <a:cubicBezTo>
                      <a:pt x="355" y="330"/>
                      <a:pt x="353" y="332"/>
                      <a:pt x="352" y="333"/>
                    </a:cubicBezTo>
                    <a:cubicBezTo>
                      <a:pt x="351" y="334"/>
                      <a:pt x="348" y="338"/>
                      <a:pt x="346" y="338"/>
                    </a:cubicBezTo>
                    <a:cubicBezTo>
                      <a:pt x="345" y="339"/>
                      <a:pt x="343" y="338"/>
                      <a:pt x="342" y="338"/>
                    </a:cubicBezTo>
                    <a:cubicBezTo>
                      <a:pt x="340" y="340"/>
                      <a:pt x="339" y="345"/>
                      <a:pt x="338" y="347"/>
                    </a:cubicBezTo>
                    <a:cubicBezTo>
                      <a:pt x="337" y="349"/>
                      <a:pt x="337" y="353"/>
                      <a:pt x="335" y="354"/>
                    </a:cubicBezTo>
                    <a:cubicBezTo>
                      <a:pt x="334" y="355"/>
                      <a:pt x="331" y="353"/>
                      <a:pt x="330" y="354"/>
                    </a:cubicBezTo>
                    <a:cubicBezTo>
                      <a:pt x="328" y="356"/>
                      <a:pt x="328" y="361"/>
                      <a:pt x="327" y="364"/>
                    </a:cubicBezTo>
                    <a:cubicBezTo>
                      <a:pt x="327" y="364"/>
                      <a:pt x="327" y="365"/>
                      <a:pt x="327" y="366"/>
                    </a:cubicBezTo>
                    <a:cubicBezTo>
                      <a:pt x="326" y="366"/>
                      <a:pt x="324" y="366"/>
                      <a:pt x="324" y="366"/>
                    </a:cubicBezTo>
                    <a:cubicBezTo>
                      <a:pt x="322" y="366"/>
                      <a:pt x="317" y="365"/>
                      <a:pt x="316" y="364"/>
                    </a:cubicBezTo>
                    <a:cubicBezTo>
                      <a:pt x="314" y="362"/>
                      <a:pt x="314" y="357"/>
                      <a:pt x="312" y="355"/>
                    </a:cubicBezTo>
                    <a:cubicBezTo>
                      <a:pt x="311" y="353"/>
                      <a:pt x="307" y="350"/>
                      <a:pt x="305" y="349"/>
                    </a:cubicBezTo>
                    <a:cubicBezTo>
                      <a:pt x="303" y="347"/>
                      <a:pt x="298" y="346"/>
                      <a:pt x="296" y="344"/>
                    </a:cubicBezTo>
                    <a:cubicBezTo>
                      <a:pt x="294" y="342"/>
                      <a:pt x="292" y="337"/>
                      <a:pt x="290" y="335"/>
                    </a:cubicBezTo>
                    <a:cubicBezTo>
                      <a:pt x="289" y="334"/>
                      <a:pt x="285" y="334"/>
                      <a:pt x="284" y="333"/>
                    </a:cubicBezTo>
                    <a:cubicBezTo>
                      <a:pt x="282" y="331"/>
                      <a:pt x="280" y="326"/>
                      <a:pt x="279" y="324"/>
                    </a:cubicBezTo>
                    <a:cubicBezTo>
                      <a:pt x="279" y="321"/>
                      <a:pt x="280" y="316"/>
                      <a:pt x="279" y="314"/>
                    </a:cubicBezTo>
                    <a:cubicBezTo>
                      <a:pt x="279" y="312"/>
                      <a:pt x="276" y="308"/>
                      <a:pt x="275" y="306"/>
                    </a:cubicBezTo>
                    <a:cubicBezTo>
                      <a:pt x="273" y="305"/>
                      <a:pt x="269" y="301"/>
                      <a:pt x="266" y="301"/>
                    </a:cubicBezTo>
                    <a:cubicBezTo>
                      <a:pt x="264" y="301"/>
                      <a:pt x="259" y="302"/>
                      <a:pt x="258" y="304"/>
                    </a:cubicBezTo>
                    <a:cubicBezTo>
                      <a:pt x="257" y="305"/>
                      <a:pt x="257" y="308"/>
                      <a:pt x="256" y="309"/>
                    </a:cubicBezTo>
                    <a:cubicBezTo>
                      <a:pt x="254" y="310"/>
                      <a:pt x="249" y="310"/>
                      <a:pt x="247" y="310"/>
                    </a:cubicBezTo>
                    <a:cubicBezTo>
                      <a:pt x="245" y="310"/>
                      <a:pt x="242" y="309"/>
                      <a:pt x="241" y="309"/>
                    </a:cubicBezTo>
                    <a:cubicBezTo>
                      <a:pt x="238" y="310"/>
                      <a:pt x="235" y="317"/>
                      <a:pt x="232" y="317"/>
                    </a:cubicBezTo>
                    <a:cubicBezTo>
                      <a:pt x="229" y="317"/>
                      <a:pt x="227" y="310"/>
                      <a:pt x="224" y="309"/>
                    </a:cubicBezTo>
                    <a:cubicBezTo>
                      <a:pt x="222" y="308"/>
                      <a:pt x="218" y="308"/>
                      <a:pt x="217" y="309"/>
                    </a:cubicBezTo>
                    <a:cubicBezTo>
                      <a:pt x="215" y="310"/>
                      <a:pt x="214" y="317"/>
                      <a:pt x="211" y="317"/>
                    </a:cubicBezTo>
                    <a:cubicBezTo>
                      <a:pt x="209" y="317"/>
                      <a:pt x="207" y="311"/>
                      <a:pt x="205" y="310"/>
                    </a:cubicBezTo>
                    <a:cubicBezTo>
                      <a:pt x="203" y="309"/>
                      <a:pt x="200" y="309"/>
                      <a:pt x="199" y="308"/>
                    </a:cubicBezTo>
                    <a:cubicBezTo>
                      <a:pt x="197" y="308"/>
                      <a:pt x="193" y="306"/>
                      <a:pt x="191" y="306"/>
                    </a:cubicBezTo>
                    <a:cubicBezTo>
                      <a:pt x="188" y="306"/>
                      <a:pt x="183" y="309"/>
                      <a:pt x="180" y="308"/>
                    </a:cubicBezTo>
                    <a:cubicBezTo>
                      <a:pt x="177" y="308"/>
                      <a:pt x="170" y="306"/>
                      <a:pt x="167" y="304"/>
                    </a:cubicBezTo>
                    <a:cubicBezTo>
                      <a:pt x="165" y="302"/>
                      <a:pt x="162" y="295"/>
                      <a:pt x="160" y="293"/>
                    </a:cubicBezTo>
                    <a:cubicBezTo>
                      <a:pt x="158" y="292"/>
                      <a:pt x="154" y="292"/>
                      <a:pt x="152" y="291"/>
                    </a:cubicBezTo>
                    <a:cubicBezTo>
                      <a:pt x="150" y="290"/>
                      <a:pt x="148" y="285"/>
                      <a:pt x="146" y="285"/>
                    </a:cubicBezTo>
                    <a:cubicBezTo>
                      <a:pt x="145" y="285"/>
                      <a:pt x="144" y="286"/>
                      <a:pt x="144" y="287"/>
                    </a:cubicBezTo>
                    <a:cubicBezTo>
                      <a:pt x="143" y="288"/>
                      <a:pt x="142" y="292"/>
                      <a:pt x="140" y="292"/>
                    </a:cubicBezTo>
                    <a:cubicBezTo>
                      <a:pt x="139" y="293"/>
                      <a:pt x="136" y="292"/>
                      <a:pt x="134" y="292"/>
                    </a:cubicBezTo>
                    <a:cubicBezTo>
                      <a:pt x="131" y="291"/>
                      <a:pt x="127" y="286"/>
                      <a:pt x="124" y="285"/>
                    </a:cubicBezTo>
                    <a:cubicBezTo>
                      <a:pt x="122" y="284"/>
                      <a:pt x="119" y="285"/>
                      <a:pt x="117" y="285"/>
                    </a:cubicBezTo>
                    <a:cubicBezTo>
                      <a:pt x="116" y="284"/>
                      <a:pt x="113" y="283"/>
                      <a:pt x="111" y="282"/>
                    </a:cubicBezTo>
                    <a:cubicBezTo>
                      <a:pt x="109" y="282"/>
                      <a:pt x="105" y="282"/>
                      <a:pt x="103" y="282"/>
                    </a:cubicBezTo>
                    <a:cubicBezTo>
                      <a:pt x="101" y="283"/>
                      <a:pt x="99" y="286"/>
                      <a:pt x="97" y="287"/>
                    </a:cubicBezTo>
                    <a:cubicBezTo>
                      <a:pt x="94" y="289"/>
                      <a:pt x="87" y="292"/>
                      <a:pt x="83" y="292"/>
                    </a:cubicBezTo>
                    <a:cubicBezTo>
                      <a:pt x="82" y="292"/>
                      <a:pt x="80" y="291"/>
                      <a:pt x="79" y="290"/>
                    </a:cubicBezTo>
                    <a:cubicBezTo>
                      <a:pt x="77" y="290"/>
                      <a:pt x="73" y="289"/>
                      <a:pt x="72" y="288"/>
                    </a:cubicBezTo>
                    <a:cubicBezTo>
                      <a:pt x="69" y="287"/>
                      <a:pt x="63" y="284"/>
                      <a:pt x="61" y="284"/>
                    </a:cubicBezTo>
                    <a:cubicBezTo>
                      <a:pt x="59" y="284"/>
                      <a:pt x="57" y="285"/>
                      <a:pt x="55" y="284"/>
                    </a:cubicBezTo>
                    <a:cubicBezTo>
                      <a:pt x="54" y="283"/>
                      <a:pt x="52" y="279"/>
                      <a:pt x="50" y="278"/>
                    </a:cubicBezTo>
                    <a:cubicBezTo>
                      <a:pt x="50" y="277"/>
                      <a:pt x="48" y="276"/>
                      <a:pt x="47" y="275"/>
                    </a:cubicBezTo>
                    <a:cubicBezTo>
                      <a:pt x="48" y="274"/>
                      <a:pt x="49" y="273"/>
                      <a:pt x="49" y="272"/>
                    </a:cubicBezTo>
                    <a:cubicBezTo>
                      <a:pt x="50" y="271"/>
                      <a:pt x="48" y="267"/>
                      <a:pt x="49" y="265"/>
                    </a:cubicBezTo>
                    <a:cubicBezTo>
                      <a:pt x="51" y="264"/>
                      <a:pt x="55" y="265"/>
                      <a:pt x="56" y="265"/>
                    </a:cubicBezTo>
                    <a:cubicBezTo>
                      <a:pt x="58" y="266"/>
                      <a:pt x="58" y="270"/>
                      <a:pt x="59" y="270"/>
                    </a:cubicBezTo>
                    <a:cubicBezTo>
                      <a:pt x="60" y="271"/>
                      <a:pt x="63" y="271"/>
                      <a:pt x="64" y="270"/>
                    </a:cubicBezTo>
                    <a:cubicBezTo>
                      <a:pt x="65" y="268"/>
                      <a:pt x="65" y="264"/>
                      <a:pt x="64" y="262"/>
                    </a:cubicBezTo>
                    <a:cubicBezTo>
                      <a:pt x="64" y="260"/>
                      <a:pt x="61" y="259"/>
                      <a:pt x="60" y="257"/>
                    </a:cubicBezTo>
                    <a:cubicBezTo>
                      <a:pt x="59" y="256"/>
                      <a:pt x="58" y="252"/>
                      <a:pt x="58" y="250"/>
                    </a:cubicBezTo>
                    <a:cubicBezTo>
                      <a:pt x="57" y="248"/>
                      <a:pt x="54" y="243"/>
                      <a:pt x="53" y="241"/>
                    </a:cubicBezTo>
                    <a:cubicBezTo>
                      <a:pt x="52" y="237"/>
                      <a:pt x="51" y="229"/>
                      <a:pt x="53" y="225"/>
                    </a:cubicBezTo>
                    <a:cubicBezTo>
                      <a:pt x="54" y="223"/>
                      <a:pt x="59" y="222"/>
                      <a:pt x="60" y="220"/>
                    </a:cubicBezTo>
                    <a:cubicBezTo>
                      <a:pt x="61" y="219"/>
                      <a:pt x="63" y="215"/>
                      <a:pt x="63" y="214"/>
                    </a:cubicBezTo>
                    <a:cubicBezTo>
                      <a:pt x="62" y="211"/>
                      <a:pt x="61" y="206"/>
                      <a:pt x="58" y="205"/>
                    </a:cubicBezTo>
                    <a:cubicBezTo>
                      <a:pt x="57" y="204"/>
                      <a:pt x="54" y="206"/>
                      <a:pt x="53" y="206"/>
                    </a:cubicBezTo>
                    <a:cubicBezTo>
                      <a:pt x="51" y="205"/>
                      <a:pt x="48" y="201"/>
                      <a:pt x="48" y="199"/>
                    </a:cubicBezTo>
                    <a:cubicBezTo>
                      <a:pt x="47" y="197"/>
                      <a:pt x="49" y="193"/>
                      <a:pt x="49" y="191"/>
                    </a:cubicBezTo>
                    <a:cubicBezTo>
                      <a:pt x="49" y="190"/>
                      <a:pt x="48" y="186"/>
                      <a:pt x="48" y="184"/>
                    </a:cubicBezTo>
                    <a:cubicBezTo>
                      <a:pt x="48" y="181"/>
                      <a:pt x="47" y="175"/>
                      <a:pt x="48" y="173"/>
                    </a:cubicBezTo>
                    <a:cubicBezTo>
                      <a:pt x="50" y="172"/>
                      <a:pt x="56" y="173"/>
                      <a:pt x="57" y="172"/>
                    </a:cubicBezTo>
                    <a:cubicBezTo>
                      <a:pt x="59" y="170"/>
                      <a:pt x="59" y="163"/>
                      <a:pt x="57" y="162"/>
                    </a:cubicBezTo>
                    <a:cubicBezTo>
                      <a:pt x="56" y="161"/>
                      <a:pt x="54" y="164"/>
                      <a:pt x="52" y="165"/>
                    </a:cubicBezTo>
                    <a:cubicBezTo>
                      <a:pt x="51" y="165"/>
                      <a:pt x="47" y="165"/>
                      <a:pt x="46" y="163"/>
                    </a:cubicBezTo>
                    <a:cubicBezTo>
                      <a:pt x="45" y="162"/>
                      <a:pt x="46" y="158"/>
                      <a:pt x="47" y="157"/>
                    </a:cubicBezTo>
                    <a:cubicBezTo>
                      <a:pt x="49" y="155"/>
                      <a:pt x="55" y="154"/>
                      <a:pt x="56" y="152"/>
                    </a:cubicBezTo>
                    <a:cubicBezTo>
                      <a:pt x="57" y="151"/>
                      <a:pt x="58" y="148"/>
                      <a:pt x="58" y="146"/>
                    </a:cubicBezTo>
                    <a:cubicBezTo>
                      <a:pt x="58" y="144"/>
                      <a:pt x="58" y="138"/>
                      <a:pt x="56" y="136"/>
                    </a:cubicBezTo>
                    <a:cubicBezTo>
                      <a:pt x="55" y="134"/>
                      <a:pt x="50" y="132"/>
                      <a:pt x="49" y="130"/>
                    </a:cubicBezTo>
                    <a:cubicBezTo>
                      <a:pt x="48" y="129"/>
                      <a:pt x="50" y="125"/>
                      <a:pt x="49" y="124"/>
                    </a:cubicBezTo>
                    <a:cubicBezTo>
                      <a:pt x="49" y="120"/>
                      <a:pt x="47" y="114"/>
                      <a:pt x="45" y="111"/>
                    </a:cubicBezTo>
                    <a:cubicBezTo>
                      <a:pt x="43" y="110"/>
                      <a:pt x="38" y="109"/>
                      <a:pt x="37" y="107"/>
                    </a:cubicBezTo>
                    <a:cubicBezTo>
                      <a:pt x="35" y="105"/>
                      <a:pt x="34" y="99"/>
                      <a:pt x="33" y="96"/>
                    </a:cubicBezTo>
                    <a:cubicBezTo>
                      <a:pt x="31" y="94"/>
                      <a:pt x="27" y="89"/>
                      <a:pt x="25" y="87"/>
                    </a:cubicBezTo>
                    <a:cubicBezTo>
                      <a:pt x="22" y="86"/>
                      <a:pt x="17" y="85"/>
                      <a:pt x="15" y="84"/>
                    </a:cubicBezTo>
                    <a:cubicBezTo>
                      <a:pt x="13" y="83"/>
                      <a:pt x="10" y="79"/>
                      <a:pt x="8" y="78"/>
                    </a:cubicBezTo>
                    <a:cubicBezTo>
                      <a:pt x="6" y="77"/>
                      <a:pt x="2" y="76"/>
                      <a:pt x="0" y="75"/>
                    </a:cubicBezTo>
                    <a:cubicBezTo>
                      <a:pt x="4" y="71"/>
                      <a:pt x="10" y="66"/>
                      <a:pt x="12" y="63"/>
                    </a:cubicBezTo>
                    <a:cubicBezTo>
                      <a:pt x="14" y="59"/>
                      <a:pt x="17" y="51"/>
                      <a:pt x="18" y="47"/>
                    </a:cubicBezTo>
                    <a:cubicBezTo>
                      <a:pt x="19" y="45"/>
                      <a:pt x="21" y="40"/>
                      <a:pt x="22" y="38"/>
                    </a:cubicBezTo>
                    <a:cubicBezTo>
                      <a:pt x="23" y="37"/>
                      <a:pt x="26" y="35"/>
                      <a:pt x="27" y="35"/>
                    </a:cubicBezTo>
                    <a:cubicBezTo>
                      <a:pt x="29" y="35"/>
                      <a:pt x="32" y="36"/>
                      <a:pt x="33" y="38"/>
                    </a:cubicBezTo>
                    <a:cubicBezTo>
                      <a:pt x="34" y="38"/>
                      <a:pt x="34" y="41"/>
                      <a:pt x="34" y="42"/>
                    </a:cubicBezTo>
                    <a:cubicBezTo>
                      <a:pt x="35" y="43"/>
                      <a:pt x="38" y="43"/>
                      <a:pt x="39" y="44"/>
                    </a:cubicBezTo>
                    <a:cubicBezTo>
                      <a:pt x="41" y="45"/>
                      <a:pt x="45" y="48"/>
                      <a:pt x="46" y="46"/>
                    </a:cubicBezTo>
                    <a:cubicBezTo>
                      <a:pt x="47" y="46"/>
                      <a:pt x="46" y="42"/>
                      <a:pt x="46" y="41"/>
                    </a:cubicBezTo>
                    <a:cubicBezTo>
                      <a:pt x="45" y="38"/>
                      <a:pt x="44" y="34"/>
                      <a:pt x="42" y="32"/>
                    </a:cubicBezTo>
                    <a:cubicBezTo>
                      <a:pt x="41" y="32"/>
                      <a:pt x="39" y="32"/>
                      <a:pt x="38" y="32"/>
                    </a:cubicBezTo>
                    <a:cubicBezTo>
                      <a:pt x="36" y="31"/>
                      <a:pt x="35" y="26"/>
                      <a:pt x="34" y="25"/>
                    </a:cubicBezTo>
                    <a:cubicBezTo>
                      <a:pt x="33" y="24"/>
                      <a:pt x="29" y="24"/>
                      <a:pt x="29" y="23"/>
                    </a:cubicBezTo>
                    <a:cubicBezTo>
                      <a:pt x="27" y="22"/>
                      <a:pt x="27" y="18"/>
                      <a:pt x="26" y="16"/>
                    </a:cubicBezTo>
                    <a:cubicBezTo>
                      <a:pt x="26" y="15"/>
                      <a:pt x="27" y="11"/>
                      <a:pt x="28" y="9"/>
                    </a:cubicBezTo>
                    <a:cubicBezTo>
                      <a:pt x="29" y="7"/>
                      <a:pt x="34" y="5"/>
                      <a:pt x="34" y="2"/>
                    </a:cubicBezTo>
                    <a:cubicBezTo>
                      <a:pt x="35" y="2"/>
                      <a:pt x="35" y="1"/>
                      <a:pt x="35" y="0"/>
                    </a:cubicBezTo>
                    <a:cubicBezTo>
                      <a:pt x="36" y="1"/>
                      <a:pt x="38" y="1"/>
                      <a:pt x="39" y="2"/>
                    </a:cubicBezTo>
                    <a:cubicBezTo>
                      <a:pt x="41" y="4"/>
                      <a:pt x="42" y="8"/>
                      <a:pt x="44" y="9"/>
                    </a:cubicBezTo>
                    <a:cubicBezTo>
                      <a:pt x="46" y="10"/>
                      <a:pt x="51" y="11"/>
                      <a:pt x="52" y="10"/>
                    </a:cubicBezTo>
                    <a:cubicBezTo>
                      <a:pt x="54" y="9"/>
                      <a:pt x="55" y="5"/>
                      <a:pt x="57" y="4"/>
                    </a:cubicBezTo>
                    <a:cubicBezTo>
                      <a:pt x="59" y="3"/>
                      <a:pt x="63" y="2"/>
                      <a:pt x="65" y="2"/>
                    </a:cubicBezTo>
                    <a:cubicBezTo>
                      <a:pt x="67" y="2"/>
                      <a:pt x="71" y="2"/>
                      <a:pt x="72" y="3"/>
                    </a:cubicBezTo>
                    <a:cubicBezTo>
                      <a:pt x="74" y="5"/>
                      <a:pt x="73" y="9"/>
                      <a:pt x="74" y="11"/>
                    </a:cubicBezTo>
                    <a:cubicBezTo>
                      <a:pt x="76" y="12"/>
                      <a:pt x="80" y="11"/>
                      <a:pt x="81" y="12"/>
                    </a:cubicBezTo>
                    <a:cubicBezTo>
                      <a:pt x="83" y="13"/>
                      <a:pt x="83" y="19"/>
                      <a:pt x="84" y="20"/>
                    </a:cubicBezTo>
                    <a:cubicBezTo>
                      <a:pt x="86" y="21"/>
                      <a:pt x="89" y="23"/>
                      <a:pt x="90" y="22"/>
                    </a:cubicBezTo>
                    <a:cubicBezTo>
                      <a:pt x="91" y="22"/>
                      <a:pt x="90" y="17"/>
                      <a:pt x="92" y="17"/>
                    </a:cubicBezTo>
                    <a:cubicBezTo>
                      <a:pt x="93" y="16"/>
                      <a:pt x="95" y="18"/>
                      <a:pt x="96" y="19"/>
                    </a:cubicBezTo>
                    <a:cubicBezTo>
                      <a:pt x="97" y="21"/>
                      <a:pt x="97" y="24"/>
                      <a:pt x="98" y="26"/>
                    </a:cubicBezTo>
                    <a:cubicBezTo>
                      <a:pt x="99" y="27"/>
                      <a:pt x="103" y="27"/>
                      <a:pt x="104" y="28"/>
                    </a:cubicBezTo>
                    <a:cubicBezTo>
                      <a:pt x="105" y="30"/>
                      <a:pt x="105" y="34"/>
                      <a:pt x="106" y="36"/>
                    </a:cubicBezTo>
                    <a:cubicBezTo>
                      <a:pt x="107" y="38"/>
                      <a:pt x="111" y="44"/>
                      <a:pt x="112" y="44"/>
                    </a:cubicBezTo>
                    <a:cubicBezTo>
                      <a:pt x="113" y="45"/>
                      <a:pt x="120" y="42"/>
                      <a:pt x="123" y="41"/>
                    </a:cubicBezTo>
                    <a:cubicBezTo>
                      <a:pt x="124" y="41"/>
                      <a:pt x="127" y="40"/>
                      <a:pt x="128" y="40"/>
                    </a:cubicBezTo>
                    <a:cubicBezTo>
                      <a:pt x="131" y="40"/>
                      <a:pt x="136" y="41"/>
                      <a:pt x="139" y="41"/>
                    </a:cubicBezTo>
                    <a:cubicBezTo>
                      <a:pt x="140" y="42"/>
                      <a:pt x="144" y="42"/>
                      <a:pt x="145" y="41"/>
                    </a:cubicBezTo>
                    <a:cubicBezTo>
                      <a:pt x="147" y="41"/>
                      <a:pt x="149" y="38"/>
                      <a:pt x="151" y="37"/>
                    </a:cubicBezTo>
                    <a:cubicBezTo>
                      <a:pt x="153" y="37"/>
                      <a:pt x="158" y="37"/>
                      <a:pt x="160" y="37"/>
                    </a:cubicBezTo>
                    <a:cubicBezTo>
                      <a:pt x="162" y="38"/>
                      <a:pt x="167" y="40"/>
                      <a:pt x="168" y="42"/>
                    </a:cubicBezTo>
                    <a:cubicBezTo>
                      <a:pt x="169" y="43"/>
                      <a:pt x="169" y="46"/>
                      <a:pt x="168" y="47"/>
                    </a:cubicBezTo>
                    <a:cubicBezTo>
                      <a:pt x="167" y="48"/>
                      <a:pt x="164" y="46"/>
                      <a:pt x="163" y="47"/>
                    </a:cubicBezTo>
                    <a:cubicBezTo>
                      <a:pt x="162" y="48"/>
                      <a:pt x="162" y="52"/>
                      <a:pt x="161" y="53"/>
                    </a:cubicBezTo>
                    <a:cubicBezTo>
                      <a:pt x="160" y="54"/>
                      <a:pt x="155" y="54"/>
                      <a:pt x="155" y="55"/>
                    </a:cubicBezTo>
                    <a:cubicBezTo>
                      <a:pt x="153" y="57"/>
                      <a:pt x="154" y="61"/>
                      <a:pt x="155" y="63"/>
                    </a:cubicBezTo>
                    <a:cubicBezTo>
                      <a:pt x="155" y="65"/>
                      <a:pt x="157" y="69"/>
                      <a:pt x="159" y="70"/>
                    </a:cubicBezTo>
                    <a:cubicBezTo>
                      <a:pt x="160" y="71"/>
                      <a:pt x="163" y="71"/>
                      <a:pt x="164" y="70"/>
                    </a:cubicBezTo>
                    <a:cubicBezTo>
                      <a:pt x="166" y="69"/>
                      <a:pt x="164" y="62"/>
                      <a:pt x="166" y="61"/>
                    </a:cubicBezTo>
                    <a:cubicBezTo>
                      <a:pt x="167" y="59"/>
                      <a:pt x="172" y="62"/>
                      <a:pt x="174" y="62"/>
                    </a:cubicBezTo>
                    <a:cubicBezTo>
                      <a:pt x="176" y="62"/>
                      <a:pt x="182" y="59"/>
                      <a:pt x="184" y="60"/>
                    </a:cubicBezTo>
                    <a:cubicBezTo>
                      <a:pt x="186" y="60"/>
                      <a:pt x="188" y="64"/>
                      <a:pt x="189" y="65"/>
                    </a:cubicBezTo>
                    <a:cubicBezTo>
                      <a:pt x="190" y="66"/>
                      <a:pt x="193" y="66"/>
                      <a:pt x="194" y="67"/>
                    </a:cubicBezTo>
                    <a:cubicBezTo>
                      <a:pt x="195" y="68"/>
                      <a:pt x="196" y="72"/>
                      <a:pt x="198" y="73"/>
                    </a:cubicBezTo>
                    <a:cubicBezTo>
                      <a:pt x="199" y="74"/>
                      <a:pt x="203" y="75"/>
                      <a:pt x="204" y="73"/>
                    </a:cubicBezTo>
                    <a:cubicBezTo>
                      <a:pt x="206" y="72"/>
                      <a:pt x="203" y="66"/>
                      <a:pt x="204" y="64"/>
                    </a:cubicBezTo>
                    <a:cubicBezTo>
                      <a:pt x="204" y="63"/>
                      <a:pt x="206" y="61"/>
                      <a:pt x="207" y="61"/>
                    </a:cubicBezTo>
                    <a:cubicBezTo>
                      <a:pt x="209" y="61"/>
                      <a:pt x="212" y="63"/>
                      <a:pt x="213" y="65"/>
                    </a:cubicBezTo>
                    <a:cubicBezTo>
                      <a:pt x="214" y="66"/>
                      <a:pt x="214" y="70"/>
                      <a:pt x="214" y="72"/>
                    </a:cubicBezTo>
                    <a:cubicBezTo>
                      <a:pt x="213" y="73"/>
                      <a:pt x="213" y="75"/>
                      <a:pt x="213" y="76"/>
                    </a:cubicBezTo>
                    <a:cubicBezTo>
                      <a:pt x="213" y="77"/>
                      <a:pt x="213" y="80"/>
                      <a:pt x="214" y="81"/>
                    </a:cubicBezTo>
                    <a:cubicBezTo>
                      <a:pt x="216" y="81"/>
                      <a:pt x="219" y="80"/>
                      <a:pt x="221" y="79"/>
                    </a:cubicBezTo>
                    <a:cubicBezTo>
                      <a:pt x="221" y="78"/>
                      <a:pt x="221" y="75"/>
                      <a:pt x="222" y="75"/>
                    </a:cubicBezTo>
                    <a:cubicBezTo>
                      <a:pt x="223" y="74"/>
                      <a:pt x="226" y="74"/>
                      <a:pt x="227" y="75"/>
                    </a:cubicBezTo>
                    <a:cubicBezTo>
                      <a:pt x="228" y="76"/>
                      <a:pt x="228" y="80"/>
                      <a:pt x="228" y="82"/>
                    </a:cubicBezTo>
                    <a:cubicBezTo>
                      <a:pt x="228" y="84"/>
                      <a:pt x="228" y="88"/>
                      <a:pt x="229" y="88"/>
                    </a:cubicBezTo>
                    <a:cubicBezTo>
                      <a:pt x="231" y="89"/>
                      <a:pt x="233" y="86"/>
                      <a:pt x="234" y="85"/>
                    </a:cubicBezTo>
                    <a:cubicBezTo>
                      <a:pt x="236" y="85"/>
                      <a:pt x="240" y="86"/>
                      <a:pt x="242" y="85"/>
                    </a:cubicBezTo>
                    <a:cubicBezTo>
                      <a:pt x="243" y="85"/>
                      <a:pt x="246" y="83"/>
                      <a:pt x="246" y="82"/>
                    </a:cubicBezTo>
                    <a:cubicBezTo>
                      <a:pt x="247" y="80"/>
                      <a:pt x="245" y="75"/>
                      <a:pt x="246" y="74"/>
                    </a:cubicBezTo>
                    <a:cubicBezTo>
                      <a:pt x="247" y="72"/>
                      <a:pt x="251" y="72"/>
                      <a:pt x="252" y="72"/>
                    </a:cubicBezTo>
                    <a:cubicBezTo>
                      <a:pt x="255" y="72"/>
                      <a:pt x="259" y="75"/>
                      <a:pt x="261" y="76"/>
                    </a:cubicBezTo>
                    <a:cubicBezTo>
                      <a:pt x="263" y="78"/>
                      <a:pt x="267" y="83"/>
                      <a:pt x="270" y="84"/>
                    </a:cubicBezTo>
                    <a:cubicBezTo>
                      <a:pt x="271" y="85"/>
                      <a:pt x="275" y="86"/>
                      <a:pt x="276" y="86"/>
                    </a:cubicBezTo>
                    <a:cubicBezTo>
                      <a:pt x="279" y="86"/>
                      <a:pt x="283" y="84"/>
                      <a:pt x="285" y="84"/>
                    </a:cubicBezTo>
                    <a:cubicBezTo>
                      <a:pt x="286" y="83"/>
                      <a:pt x="289" y="83"/>
                      <a:pt x="290" y="84"/>
                    </a:cubicBezTo>
                    <a:cubicBezTo>
                      <a:pt x="292" y="84"/>
                      <a:pt x="296" y="88"/>
                      <a:pt x="298" y="88"/>
                    </a:cubicBezTo>
                    <a:cubicBezTo>
                      <a:pt x="300" y="89"/>
                      <a:pt x="304" y="90"/>
                      <a:pt x="306" y="89"/>
                    </a:cubicBezTo>
                    <a:cubicBezTo>
                      <a:pt x="307" y="88"/>
                      <a:pt x="307" y="83"/>
                      <a:pt x="308" y="82"/>
                    </a:cubicBezTo>
                    <a:cubicBezTo>
                      <a:pt x="310" y="82"/>
                      <a:pt x="313" y="83"/>
                      <a:pt x="314" y="84"/>
                    </a:cubicBezTo>
                    <a:cubicBezTo>
                      <a:pt x="316" y="85"/>
                      <a:pt x="319" y="88"/>
                      <a:pt x="320" y="89"/>
                    </a:cubicBezTo>
                    <a:cubicBezTo>
                      <a:pt x="322" y="89"/>
                      <a:pt x="326" y="90"/>
                      <a:pt x="327" y="89"/>
                    </a:cubicBezTo>
                    <a:cubicBezTo>
                      <a:pt x="329" y="87"/>
                      <a:pt x="326" y="81"/>
                      <a:pt x="327" y="80"/>
                    </a:cubicBezTo>
                    <a:cubicBezTo>
                      <a:pt x="328" y="78"/>
                      <a:pt x="333" y="79"/>
                      <a:pt x="335" y="79"/>
                    </a:cubicBezTo>
                    <a:cubicBezTo>
                      <a:pt x="338" y="79"/>
                      <a:pt x="342" y="82"/>
                      <a:pt x="345" y="82"/>
                    </a:cubicBezTo>
                    <a:cubicBezTo>
                      <a:pt x="347" y="82"/>
                      <a:pt x="352" y="80"/>
                      <a:pt x="354" y="79"/>
                    </a:cubicBezTo>
                    <a:cubicBezTo>
                      <a:pt x="355" y="79"/>
                      <a:pt x="358" y="76"/>
                      <a:pt x="359" y="76"/>
                    </a:cubicBezTo>
                    <a:cubicBezTo>
                      <a:pt x="362" y="75"/>
                      <a:pt x="368" y="76"/>
                      <a:pt x="370" y="76"/>
                    </a:cubicBezTo>
                    <a:cubicBezTo>
                      <a:pt x="373" y="76"/>
                      <a:pt x="378" y="78"/>
                      <a:pt x="381" y="79"/>
                    </a:cubicBezTo>
                    <a:cubicBezTo>
                      <a:pt x="382" y="80"/>
                      <a:pt x="384" y="82"/>
                      <a:pt x="385" y="83"/>
                    </a:cubicBezTo>
                    <a:cubicBezTo>
                      <a:pt x="386" y="83"/>
                      <a:pt x="388" y="84"/>
                      <a:pt x="389" y="83"/>
                    </a:cubicBezTo>
                    <a:cubicBezTo>
                      <a:pt x="391" y="83"/>
                      <a:pt x="393" y="80"/>
                      <a:pt x="394" y="79"/>
                    </a:cubicBezTo>
                    <a:cubicBezTo>
                      <a:pt x="396" y="79"/>
                      <a:pt x="399" y="79"/>
                      <a:pt x="400" y="79"/>
                    </a:cubicBezTo>
                    <a:cubicBezTo>
                      <a:pt x="402" y="80"/>
                      <a:pt x="404" y="84"/>
                      <a:pt x="405" y="85"/>
                    </a:cubicBezTo>
                    <a:cubicBezTo>
                      <a:pt x="406" y="87"/>
                      <a:pt x="407" y="92"/>
                      <a:pt x="408" y="94"/>
                    </a:cubicBezTo>
                    <a:cubicBezTo>
                      <a:pt x="410" y="96"/>
                      <a:pt x="417" y="96"/>
                      <a:pt x="420" y="96"/>
                    </a:cubicBezTo>
                    <a:cubicBezTo>
                      <a:pt x="422" y="96"/>
                      <a:pt x="426" y="97"/>
                      <a:pt x="427" y="96"/>
                    </a:cubicBezTo>
                    <a:cubicBezTo>
                      <a:pt x="428" y="96"/>
                      <a:pt x="430" y="94"/>
                      <a:pt x="431" y="93"/>
                    </a:cubicBezTo>
                    <a:cubicBezTo>
                      <a:pt x="433" y="94"/>
                      <a:pt x="435" y="95"/>
                      <a:pt x="436" y="95"/>
                    </a:cubicBezTo>
                    <a:cubicBezTo>
                      <a:pt x="437" y="95"/>
                      <a:pt x="437" y="95"/>
                      <a:pt x="438" y="95"/>
                    </a:cubicBezTo>
                    <a:cubicBezTo>
                      <a:pt x="437" y="96"/>
                      <a:pt x="436" y="98"/>
                      <a:pt x="436" y="99"/>
                    </a:cubicBezTo>
                    <a:cubicBezTo>
                      <a:pt x="435" y="102"/>
                      <a:pt x="437" y="107"/>
                      <a:pt x="439" y="109"/>
                    </a:cubicBezTo>
                    <a:cubicBezTo>
                      <a:pt x="439" y="110"/>
                      <a:pt x="442" y="110"/>
                      <a:pt x="443" y="111"/>
                    </a:cubicBezTo>
                    <a:cubicBezTo>
                      <a:pt x="445" y="112"/>
                      <a:pt x="447" y="116"/>
                      <a:pt x="447" y="118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3" name="Freeform 20"/>
              <p:cNvSpPr>
                <a:spLocks/>
              </p:cNvSpPr>
              <p:nvPr/>
            </p:nvSpPr>
            <p:spPr bwMode="auto">
              <a:xfrm>
                <a:off x="1123950" y="2536825"/>
                <a:ext cx="17463" cy="19050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9" y="9"/>
                  </a:cxn>
                  <a:cxn ang="0">
                    <a:pos x="6" y="12"/>
                  </a:cxn>
                  <a:cxn ang="0">
                    <a:pos x="3" y="9"/>
                  </a:cxn>
                  <a:cxn ang="0">
                    <a:pos x="4" y="5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8" y="3"/>
                  </a:cxn>
                  <a:cxn ang="0">
                    <a:pos x="11" y="4"/>
                  </a:cxn>
                </a:cxnLst>
                <a:rect l="0" t="0" r="r" b="b"/>
                <a:pathLst>
                  <a:path w="11" h="12">
                    <a:moveTo>
                      <a:pt x="11" y="4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9" y="10"/>
                      <a:pt x="7" y="12"/>
                      <a:pt x="6" y="12"/>
                    </a:cubicBezTo>
                    <a:cubicBezTo>
                      <a:pt x="5" y="12"/>
                      <a:pt x="3" y="10"/>
                      <a:pt x="3" y="9"/>
                    </a:cubicBezTo>
                    <a:cubicBezTo>
                      <a:pt x="3" y="8"/>
                      <a:pt x="5" y="6"/>
                      <a:pt x="4" y="5"/>
                    </a:cubicBezTo>
                    <a:cubicBezTo>
                      <a:pt x="4" y="4"/>
                      <a:pt x="0" y="4"/>
                      <a:pt x="0" y="2"/>
                    </a:cubicBezTo>
                    <a:cubicBezTo>
                      <a:pt x="0" y="1"/>
                      <a:pt x="4" y="0"/>
                      <a:pt x="6" y="0"/>
                    </a:cubicBezTo>
                    <a:cubicBezTo>
                      <a:pt x="7" y="1"/>
                      <a:pt x="7" y="2"/>
                      <a:pt x="8" y="3"/>
                    </a:cubicBezTo>
                    <a:cubicBezTo>
                      <a:pt x="8" y="3"/>
                      <a:pt x="11" y="4"/>
                      <a:pt x="11" y="4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4" name="Freeform 21"/>
              <p:cNvSpPr>
                <a:spLocks/>
              </p:cNvSpPr>
              <p:nvPr/>
            </p:nvSpPr>
            <p:spPr bwMode="auto">
              <a:xfrm>
                <a:off x="1065213" y="2616200"/>
                <a:ext cx="31750" cy="28575"/>
              </a:xfrm>
              <a:custGeom>
                <a:avLst/>
                <a:gdLst/>
                <a:ahLst/>
                <a:cxnLst>
                  <a:cxn ang="0">
                    <a:pos x="19" y="11"/>
                  </a:cxn>
                  <a:cxn ang="0">
                    <a:pos x="17" y="16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1" y="14"/>
                  </a:cxn>
                  <a:cxn ang="0">
                    <a:pos x="1" y="7"/>
                  </a:cxn>
                  <a:cxn ang="0">
                    <a:pos x="5" y="6"/>
                  </a:cxn>
                  <a:cxn ang="0">
                    <a:pos x="7" y="1"/>
                  </a:cxn>
                  <a:cxn ang="0">
                    <a:pos x="13" y="5"/>
                  </a:cxn>
                  <a:cxn ang="0">
                    <a:pos x="19" y="11"/>
                  </a:cxn>
                </a:cxnLst>
                <a:rect l="0" t="0" r="r" b="b"/>
                <a:pathLst>
                  <a:path w="19" h="17">
                    <a:moveTo>
                      <a:pt x="19" y="11"/>
                    </a:moveTo>
                    <a:cubicBezTo>
                      <a:pt x="19" y="12"/>
                      <a:pt x="18" y="15"/>
                      <a:pt x="17" y="16"/>
                    </a:cubicBezTo>
                    <a:cubicBezTo>
                      <a:pt x="16" y="17"/>
                      <a:pt x="12" y="14"/>
                      <a:pt x="10" y="14"/>
                    </a:cubicBezTo>
                    <a:cubicBezTo>
                      <a:pt x="9" y="14"/>
                      <a:pt x="7" y="16"/>
                      <a:pt x="5" y="16"/>
                    </a:cubicBezTo>
                    <a:cubicBezTo>
                      <a:pt x="4" y="16"/>
                      <a:pt x="2" y="15"/>
                      <a:pt x="1" y="14"/>
                    </a:cubicBezTo>
                    <a:cubicBezTo>
                      <a:pt x="0" y="12"/>
                      <a:pt x="0" y="9"/>
                      <a:pt x="1" y="7"/>
                    </a:cubicBezTo>
                    <a:cubicBezTo>
                      <a:pt x="2" y="6"/>
                      <a:pt x="4" y="7"/>
                      <a:pt x="5" y="6"/>
                    </a:cubicBezTo>
                    <a:cubicBezTo>
                      <a:pt x="6" y="5"/>
                      <a:pt x="5" y="1"/>
                      <a:pt x="7" y="1"/>
                    </a:cubicBezTo>
                    <a:cubicBezTo>
                      <a:pt x="9" y="0"/>
                      <a:pt x="12" y="4"/>
                      <a:pt x="13" y="5"/>
                    </a:cubicBezTo>
                    <a:cubicBezTo>
                      <a:pt x="15" y="6"/>
                      <a:pt x="19" y="9"/>
                      <a:pt x="19" y="11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5" name="Freeform 22"/>
              <p:cNvSpPr>
                <a:spLocks/>
              </p:cNvSpPr>
              <p:nvPr/>
            </p:nvSpPr>
            <p:spPr bwMode="auto">
              <a:xfrm>
                <a:off x="1103313" y="2505075"/>
                <a:ext cx="25400" cy="30163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15"/>
                  </a:cxn>
                  <a:cxn ang="0">
                    <a:pos x="9" y="16"/>
                  </a:cxn>
                  <a:cxn ang="0">
                    <a:pos x="4" y="17"/>
                  </a:cxn>
                  <a:cxn ang="0">
                    <a:pos x="2" y="15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2" y="1"/>
                  </a:cxn>
                  <a:cxn ang="0">
                    <a:pos x="10" y="1"/>
                  </a:cxn>
                  <a:cxn ang="0">
                    <a:pos x="15" y="6"/>
                  </a:cxn>
                </a:cxnLst>
                <a:rect l="0" t="0" r="r" b="b"/>
                <a:pathLst>
                  <a:path w="15" h="18">
                    <a:moveTo>
                      <a:pt x="15" y="6"/>
                    </a:moveTo>
                    <a:cubicBezTo>
                      <a:pt x="15" y="8"/>
                      <a:pt x="14" y="13"/>
                      <a:pt x="12" y="15"/>
                    </a:cubicBezTo>
                    <a:cubicBezTo>
                      <a:pt x="12" y="16"/>
                      <a:pt x="10" y="16"/>
                      <a:pt x="9" y="16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3" y="17"/>
                      <a:pt x="2" y="15"/>
                      <a:pt x="2" y="15"/>
                    </a:cubicBezTo>
                    <a:cubicBezTo>
                      <a:pt x="1" y="13"/>
                      <a:pt x="0" y="10"/>
                      <a:pt x="0" y="8"/>
                    </a:cubicBezTo>
                    <a:cubicBezTo>
                      <a:pt x="0" y="7"/>
                      <a:pt x="1" y="6"/>
                      <a:pt x="1" y="5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4" y="0"/>
                      <a:pt x="8" y="1"/>
                      <a:pt x="10" y="1"/>
                    </a:cubicBezTo>
                    <a:cubicBezTo>
                      <a:pt x="11" y="2"/>
                      <a:pt x="14" y="4"/>
                      <a:pt x="15" y="6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6" name="Freeform 23"/>
              <p:cNvSpPr>
                <a:spLocks/>
              </p:cNvSpPr>
              <p:nvPr/>
            </p:nvSpPr>
            <p:spPr bwMode="auto">
              <a:xfrm>
                <a:off x="1041400" y="1925638"/>
                <a:ext cx="935038" cy="892175"/>
              </a:xfrm>
              <a:custGeom>
                <a:avLst/>
                <a:gdLst/>
                <a:ahLst/>
                <a:cxnLst>
                  <a:cxn ang="0">
                    <a:pos x="542" y="128"/>
                  </a:cxn>
                  <a:cxn ang="0">
                    <a:pos x="537" y="173"/>
                  </a:cxn>
                  <a:cxn ang="0">
                    <a:pos x="509" y="214"/>
                  </a:cxn>
                  <a:cxn ang="0">
                    <a:pos x="471" y="235"/>
                  </a:cxn>
                  <a:cxn ang="0">
                    <a:pos x="441" y="261"/>
                  </a:cxn>
                  <a:cxn ang="0">
                    <a:pos x="420" y="319"/>
                  </a:cxn>
                  <a:cxn ang="0">
                    <a:pos x="400" y="341"/>
                  </a:cxn>
                  <a:cxn ang="0">
                    <a:pos x="384" y="354"/>
                  </a:cxn>
                  <a:cxn ang="0">
                    <a:pos x="343" y="349"/>
                  </a:cxn>
                  <a:cxn ang="0">
                    <a:pos x="317" y="365"/>
                  </a:cxn>
                  <a:cxn ang="0">
                    <a:pos x="270" y="372"/>
                  </a:cxn>
                  <a:cxn ang="0">
                    <a:pos x="260" y="374"/>
                  </a:cxn>
                  <a:cxn ang="0">
                    <a:pos x="284" y="407"/>
                  </a:cxn>
                  <a:cxn ang="0">
                    <a:pos x="293" y="439"/>
                  </a:cxn>
                  <a:cxn ang="0">
                    <a:pos x="296" y="481"/>
                  </a:cxn>
                  <a:cxn ang="0">
                    <a:pos x="299" y="514"/>
                  </a:cxn>
                  <a:cxn ang="0">
                    <a:pos x="294" y="529"/>
                  </a:cxn>
                  <a:cxn ang="0">
                    <a:pos x="256" y="527"/>
                  </a:cxn>
                  <a:cxn ang="0">
                    <a:pos x="226" y="522"/>
                  </a:cxn>
                  <a:cxn ang="0">
                    <a:pos x="201" y="527"/>
                  </a:cxn>
                  <a:cxn ang="0">
                    <a:pos x="182" y="520"/>
                  </a:cxn>
                  <a:cxn ang="0">
                    <a:pos x="160" y="507"/>
                  </a:cxn>
                  <a:cxn ang="0">
                    <a:pos x="133" y="492"/>
                  </a:cxn>
                  <a:cxn ang="0">
                    <a:pos x="105" y="469"/>
                  </a:cxn>
                  <a:cxn ang="0">
                    <a:pos x="85" y="428"/>
                  </a:cxn>
                  <a:cxn ang="0">
                    <a:pos x="59" y="397"/>
                  </a:cxn>
                  <a:cxn ang="0">
                    <a:pos x="74" y="365"/>
                  </a:cxn>
                  <a:cxn ang="0">
                    <a:pos x="76" y="334"/>
                  </a:cxn>
                  <a:cxn ang="0">
                    <a:pos x="57" y="317"/>
                  </a:cxn>
                  <a:cxn ang="0">
                    <a:pos x="89" y="291"/>
                  </a:cxn>
                  <a:cxn ang="0">
                    <a:pos x="129" y="310"/>
                  </a:cxn>
                  <a:cxn ang="0">
                    <a:pos x="103" y="288"/>
                  </a:cxn>
                  <a:cxn ang="0">
                    <a:pos x="60" y="283"/>
                  </a:cxn>
                  <a:cxn ang="0">
                    <a:pos x="23" y="287"/>
                  </a:cxn>
                  <a:cxn ang="0">
                    <a:pos x="9" y="283"/>
                  </a:cxn>
                  <a:cxn ang="0">
                    <a:pos x="6" y="257"/>
                  </a:cxn>
                  <a:cxn ang="0">
                    <a:pos x="26" y="246"/>
                  </a:cxn>
                  <a:cxn ang="0">
                    <a:pos x="55" y="245"/>
                  </a:cxn>
                  <a:cxn ang="0">
                    <a:pos x="76" y="213"/>
                  </a:cxn>
                  <a:cxn ang="0">
                    <a:pos x="113" y="194"/>
                  </a:cxn>
                  <a:cxn ang="0">
                    <a:pos x="158" y="179"/>
                  </a:cxn>
                  <a:cxn ang="0">
                    <a:pos x="197" y="178"/>
                  </a:cxn>
                  <a:cxn ang="0">
                    <a:pos x="225" y="136"/>
                  </a:cxn>
                  <a:cxn ang="0">
                    <a:pos x="237" y="94"/>
                  </a:cxn>
                  <a:cxn ang="0">
                    <a:pos x="247" y="42"/>
                  </a:cxn>
                  <a:cxn ang="0">
                    <a:pos x="266" y="8"/>
                  </a:cxn>
                  <a:cxn ang="0">
                    <a:pos x="293" y="24"/>
                  </a:cxn>
                  <a:cxn ang="0">
                    <a:pos x="320" y="21"/>
                  </a:cxn>
                  <a:cxn ang="0">
                    <a:pos x="365" y="15"/>
                  </a:cxn>
                  <a:cxn ang="0">
                    <a:pos x="382" y="1"/>
                  </a:cxn>
                  <a:cxn ang="0">
                    <a:pos x="406" y="29"/>
                  </a:cxn>
                  <a:cxn ang="0">
                    <a:pos x="430" y="41"/>
                  </a:cxn>
                  <a:cxn ang="0">
                    <a:pos x="470" y="26"/>
                  </a:cxn>
                  <a:cxn ang="0">
                    <a:pos x="486" y="63"/>
                  </a:cxn>
                  <a:cxn ang="0">
                    <a:pos x="523" y="78"/>
                  </a:cxn>
                  <a:cxn ang="0">
                    <a:pos x="550" y="101"/>
                  </a:cxn>
                </a:cxnLst>
                <a:rect l="0" t="0" r="r" b="b"/>
                <a:pathLst>
                  <a:path w="558" h="533">
                    <a:moveTo>
                      <a:pt x="557" y="103"/>
                    </a:moveTo>
                    <a:cubicBezTo>
                      <a:pt x="558" y="104"/>
                      <a:pt x="557" y="107"/>
                      <a:pt x="556" y="108"/>
                    </a:cubicBezTo>
                    <a:cubicBezTo>
                      <a:pt x="555" y="109"/>
                      <a:pt x="551" y="109"/>
                      <a:pt x="550" y="110"/>
                    </a:cubicBezTo>
                    <a:cubicBezTo>
                      <a:pt x="549" y="112"/>
                      <a:pt x="551" y="115"/>
                      <a:pt x="550" y="117"/>
                    </a:cubicBezTo>
                    <a:cubicBezTo>
                      <a:pt x="550" y="118"/>
                      <a:pt x="547" y="120"/>
                      <a:pt x="546" y="121"/>
                    </a:cubicBezTo>
                    <a:cubicBezTo>
                      <a:pt x="545" y="122"/>
                      <a:pt x="541" y="126"/>
                      <a:pt x="542" y="128"/>
                    </a:cubicBezTo>
                    <a:cubicBezTo>
                      <a:pt x="542" y="129"/>
                      <a:pt x="548" y="130"/>
                      <a:pt x="549" y="132"/>
                    </a:cubicBezTo>
                    <a:cubicBezTo>
                      <a:pt x="550" y="134"/>
                      <a:pt x="546" y="140"/>
                      <a:pt x="546" y="143"/>
                    </a:cubicBezTo>
                    <a:cubicBezTo>
                      <a:pt x="546" y="144"/>
                      <a:pt x="547" y="148"/>
                      <a:pt x="547" y="149"/>
                    </a:cubicBezTo>
                    <a:cubicBezTo>
                      <a:pt x="547" y="152"/>
                      <a:pt x="546" y="158"/>
                      <a:pt x="544" y="160"/>
                    </a:cubicBezTo>
                    <a:cubicBezTo>
                      <a:pt x="542" y="161"/>
                      <a:pt x="536" y="161"/>
                      <a:pt x="534" y="164"/>
                    </a:cubicBezTo>
                    <a:cubicBezTo>
                      <a:pt x="533" y="166"/>
                      <a:pt x="537" y="171"/>
                      <a:pt x="537" y="173"/>
                    </a:cubicBezTo>
                    <a:cubicBezTo>
                      <a:pt x="536" y="175"/>
                      <a:pt x="533" y="178"/>
                      <a:pt x="532" y="180"/>
                    </a:cubicBezTo>
                    <a:cubicBezTo>
                      <a:pt x="531" y="183"/>
                      <a:pt x="531" y="189"/>
                      <a:pt x="529" y="192"/>
                    </a:cubicBezTo>
                    <a:cubicBezTo>
                      <a:pt x="528" y="194"/>
                      <a:pt x="525" y="197"/>
                      <a:pt x="523" y="198"/>
                    </a:cubicBezTo>
                    <a:cubicBezTo>
                      <a:pt x="521" y="199"/>
                      <a:pt x="515" y="198"/>
                      <a:pt x="513" y="199"/>
                    </a:cubicBezTo>
                    <a:cubicBezTo>
                      <a:pt x="511" y="200"/>
                      <a:pt x="509" y="204"/>
                      <a:pt x="509" y="206"/>
                    </a:cubicBezTo>
                    <a:cubicBezTo>
                      <a:pt x="508" y="208"/>
                      <a:pt x="509" y="212"/>
                      <a:pt x="509" y="214"/>
                    </a:cubicBezTo>
                    <a:cubicBezTo>
                      <a:pt x="508" y="216"/>
                      <a:pt x="506" y="219"/>
                      <a:pt x="505" y="219"/>
                    </a:cubicBezTo>
                    <a:cubicBezTo>
                      <a:pt x="502" y="220"/>
                      <a:pt x="498" y="219"/>
                      <a:pt x="495" y="219"/>
                    </a:cubicBezTo>
                    <a:cubicBezTo>
                      <a:pt x="494" y="220"/>
                      <a:pt x="491" y="223"/>
                      <a:pt x="489" y="224"/>
                    </a:cubicBezTo>
                    <a:cubicBezTo>
                      <a:pt x="487" y="224"/>
                      <a:pt x="484" y="224"/>
                      <a:pt x="483" y="224"/>
                    </a:cubicBezTo>
                    <a:cubicBezTo>
                      <a:pt x="481" y="224"/>
                      <a:pt x="476" y="225"/>
                      <a:pt x="474" y="226"/>
                    </a:cubicBezTo>
                    <a:cubicBezTo>
                      <a:pt x="473" y="228"/>
                      <a:pt x="473" y="234"/>
                      <a:pt x="471" y="235"/>
                    </a:cubicBezTo>
                    <a:cubicBezTo>
                      <a:pt x="470" y="236"/>
                      <a:pt x="467" y="236"/>
                      <a:pt x="466" y="236"/>
                    </a:cubicBezTo>
                    <a:cubicBezTo>
                      <a:pt x="464" y="235"/>
                      <a:pt x="461" y="233"/>
                      <a:pt x="459" y="233"/>
                    </a:cubicBezTo>
                    <a:cubicBezTo>
                      <a:pt x="457" y="232"/>
                      <a:pt x="453" y="232"/>
                      <a:pt x="452" y="233"/>
                    </a:cubicBezTo>
                    <a:cubicBezTo>
                      <a:pt x="449" y="234"/>
                      <a:pt x="446" y="238"/>
                      <a:pt x="445" y="240"/>
                    </a:cubicBezTo>
                    <a:cubicBezTo>
                      <a:pt x="444" y="243"/>
                      <a:pt x="446" y="249"/>
                      <a:pt x="445" y="252"/>
                    </a:cubicBezTo>
                    <a:cubicBezTo>
                      <a:pt x="444" y="255"/>
                      <a:pt x="442" y="259"/>
                      <a:pt x="441" y="261"/>
                    </a:cubicBezTo>
                    <a:cubicBezTo>
                      <a:pt x="440" y="264"/>
                      <a:pt x="438" y="271"/>
                      <a:pt x="437" y="275"/>
                    </a:cubicBezTo>
                    <a:cubicBezTo>
                      <a:pt x="437" y="277"/>
                      <a:pt x="438" y="282"/>
                      <a:pt x="437" y="285"/>
                    </a:cubicBezTo>
                    <a:cubicBezTo>
                      <a:pt x="436" y="287"/>
                      <a:pt x="433" y="293"/>
                      <a:pt x="431" y="295"/>
                    </a:cubicBezTo>
                    <a:cubicBezTo>
                      <a:pt x="429" y="296"/>
                      <a:pt x="424" y="298"/>
                      <a:pt x="423" y="300"/>
                    </a:cubicBezTo>
                    <a:cubicBezTo>
                      <a:pt x="422" y="301"/>
                      <a:pt x="423" y="305"/>
                      <a:pt x="423" y="307"/>
                    </a:cubicBezTo>
                    <a:cubicBezTo>
                      <a:pt x="422" y="310"/>
                      <a:pt x="420" y="316"/>
                      <a:pt x="420" y="319"/>
                    </a:cubicBezTo>
                    <a:cubicBezTo>
                      <a:pt x="419" y="323"/>
                      <a:pt x="418" y="332"/>
                      <a:pt x="420" y="336"/>
                    </a:cubicBezTo>
                    <a:cubicBezTo>
                      <a:pt x="420" y="336"/>
                      <a:pt x="420" y="336"/>
                      <a:pt x="420" y="336"/>
                    </a:cubicBezTo>
                    <a:cubicBezTo>
                      <a:pt x="418" y="338"/>
                      <a:pt x="416" y="338"/>
                      <a:pt x="415" y="338"/>
                    </a:cubicBezTo>
                    <a:cubicBezTo>
                      <a:pt x="413" y="338"/>
                      <a:pt x="413" y="334"/>
                      <a:pt x="411" y="334"/>
                    </a:cubicBezTo>
                    <a:cubicBezTo>
                      <a:pt x="410" y="333"/>
                      <a:pt x="407" y="333"/>
                      <a:pt x="406" y="334"/>
                    </a:cubicBezTo>
                    <a:cubicBezTo>
                      <a:pt x="404" y="335"/>
                      <a:pt x="401" y="339"/>
                      <a:pt x="400" y="341"/>
                    </a:cubicBezTo>
                    <a:cubicBezTo>
                      <a:pt x="399" y="343"/>
                      <a:pt x="402" y="347"/>
                      <a:pt x="401" y="348"/>
                    </a:cubicBezTo>
                    <a:cubicBezTo>
                      <a:pt x="400" y="350"/>
                      <a:pt x="396" y="350"/>
                      <a:pt x="395" y="352"/>
                    </a:cubicBezTo>
                    <a:cubicBezTo>
                      <a:pt x="394" y="353"/>
                      <a:pt x="395" y="357"/>
                      <a:pt x="394" y="358"/>
                    </a:cubicBezTo>
                    <a:cubicBezTo>
                      <a:pt x="393" y="360"/>
                      <a:pt x="389" y="361"/>
                      <a:pt x="387" y="360"/>
                    </a:cubicBezTo>
                    <a:cubicBezTo>
                      <a:pt x="386" y="360"/>
                      <a:pt x="384" y="359"/>
                      <a:pt x="384" y="358"/>
                    </a:cubicBezTo>
                    <a:cubicBezTo>
                      <a:pt x="383" y="357"/>
                      <a:pt x="384" y="355"/>
                      <a:pt x="384" y="354"/>
                    </a:cubicBezTo>
                    <a:cubicBezTo>
                      <a:pt x="383" y="352"/>
                      <a:pt x="382" y="348"/>
                      <a:pt x="380" y="348"/>
                    </a:cubicBezTo>
                    <a:cubicBezTo>
                      <a:pt x="378" y="347"/>
                      <a:pt x="372" y="350"/>
                      <a:pt x="370" y="350"/>
                    </a:cubicBezTo>
                    <a:cubicBezTo>
                      <a:pt x="368" y="350"/>
                      <a:pt x="366" y="349"/>
                      <a:pt x="364" y="349"/>
                    </a:cubicBezTo>
                    <a:cubicBezTo>
                      <a:pt x="362" y="349"/>
                      <a:pt x="358" y="350"/>
                      <a:pt x="355" y="350"/>
                    </a:cubicBezTo>
                    <a:cubicBezTo>
                      <a:pt x="354" y="350"/>
                      <a:pt x="351" y="348"/>
                      <a:pt x="349" y="348"/>
                    </a:cubicBezTo>
                    <a:cubicBezTo>
                      <a:pt x="348" y="348"/>
                      <a:pt x="344" y="348"/>
                      <a:pt x="343" y="349"/>
                    </a:cubicBezTo>
                    <a:cubicBezTo>
                      <a:pt x="342" y="350"/>
                      <a:pt x="341" y="354"/>
                      <a:pt x="340" y="354"/>
                    </a:cubicBezTo>
                    <a:cubicBezTo>
                      <a:pt x="338" y="356"/>
                      <a:pt x="332" y="356"/>
                      <a:pt x="330" y="355"/>
                    </a:cubicBezTo>
                    <a:cubicBezTo>
                      <a:pt x="328" y="355"/>
                      <a:pt x="326" y="351"/>
                      <a:pt x="325" y="350"/>
                    </a:cubicBezTo>
                    <a:cubicBezTo>
                      <a:pt x="322" y="350"/>
                      <a:pt x="317" y="352"/>
                      <a:pt x="315" y="354"/>
                    </a:cubicBezTo>
                    <a:cubicBezTo>
                      <a:pt x="315" y="355"/>
                      <a:pt x="315" y="357"/>
                      <a:pt x="315" y="358"/>
                    </a:cubicBezTo>
                    <a:cubicBezTo>
                      <a:pt x="315" y="360"/>
                      <a:pt x="318" y="364"/>
                      <a:pt x="317" y="365"/>
                    </a:cubicBezTo>
                    <a:cubicBezTo>
                      <a:pt x="315" y="367"/>
                      <a:pt x="310" y="367"/>
                      <a:pt x="307" y="368"/>
                    </a:cubicBezTo>
                    <a:cubicBezTo>
                      <a:pt x="305" y="369"/>
                      <a:pt x="302" y="372"/>
                      <a:pt x="300" y="373"/>
                    </a:cubicBezTo>
                    <a:cubicBezTo>
                      <a:pt x="297" y="373"/>
                      <a:pt x="292" y="373"/>
                      <a:pt x="289" y="373"/>
                    </a:cubicBezTo>
                    <a:cubicBezTo>
                      <a:pt x="287" y="372"/>
                      <a:pt x="283" y="370"/>
                      <a:pt x="281" y="370"/>
                    </a:cubicBezTo>
                    <a:cubicBezTo>
                      <a:pt x="280" y="370"/>
                      <a:pt x="277" y="372"/>
                      <a:pt x="276" y="372"/>
                    </a:cubicBezTo>
                    <a:cubicBezTo>
                      <a:pt x="275" y="372"/>
                      <a:pt x="271" y="373"/>
                      <a:pt x="270" y="372"/>
                    </a:cubicBezTo>
                    <a:cubicBezTo>
                      <a:pt x="269" y="371"/>
                      <a:pt x="268" y="369"/>
                      <a:pt x="267" y="368"/>
                    </a:cubicBezTo>
                    <a:cubicBezTo>
                      <a:pt x="266" y="366"/>
                      <a:pt x="263" y="365"/>
                      <a:pt x="262" y="364"/>
                    </a:cubicBezTo>
                    <a:cubicBezTo>
                      <a:pt x="261" y="363"/>
                      <a:pt x="259" y="362"/>
                      <a:pt x="258" y="362"/>
                    </a:cubicBezTo>
                    <a:cubicBezTo>
                      <a:pt x="257" y="361"/>
                      <a:pt x="254" y="362"/>
                      <a:pt x="253" y="363"/>
                    </a:cubicBezTo>
                    <a:cubicBezTo>
                      <a:pt x="252" y="364"/>
                      <a:pt x="254" y="367"/>
                      <a:pt x="254" y="369"/>
                    </a:cubicBezTo>
                    <a:cubicBezTo>
                      <a:pt x="255" y="370"/>
                      <a:pt x="258" y="372"/>
                      <a:pt x="260" y="374"/>
                    </a:cubicBezTo>
                    <a:cubicBezTo>
                      <a:pt x="261" y="375"/>
                      <a:pt x="263" y="379"/>
                      <a:pt x="264" y="380"/>
                    </a:cubicBezTo>
                    <a:cubicBezTo>
                      <a:pt x="265" y="383"/>
                      <a:pt x="267" y="389"/>
                      <a:pt x="268" y="392"/>
                    </a:cubicBezTo>
                    <a:cubicBezTo>
                      <a:pt x="269" y="393"/>
                      <a:pt x="271" y="395"/>
                      <a:pt x="271" y="397"/>
                    </a:cubicBezTo>
                    <a:cubicBezTo>
                      <a:pt x="272" y="398"/>
                      <a:pt x="271" y="402"/>
                      <a:pt x="272" y="404"/>
                    </a:cubicBezTo>
                    <a:cubicBezTo>
                      <a:pt x="273" y="405"/>
                      <a:pt x="275" y="407"/>
                      <a:pt x="277" y="407"/>
                    </a:cubicBezTo>
                    <a:cubicBezTo>
                      <a:pt x="278" y="408"/>
                      <a:pt x="282" y="407"/>
                      <a:pt x="284" y="407"/>
                    </a:cubicBezTo>
                    <a:cubicBezTo>
                      <a:pt x="285" y="408"/>
                      <a:pt x="287" y="411"/>
                      <a:pt x="287" y="413"/>
                    </a:cubicBezTo>
                    <a:cubicBezTo>
                      <a:pt x="288" y="414"/>
                      <a:pt x="289" y="418"/>
                      <a:pt x="288" y="419"/>
                    </a:cubicBezTo>
                    <a:cubicBezTo>
                      <a:pt x="287" y="421"/>
                      <a:pt x="284" y="422"/>
                      <a:pt x="284" y="423"/>
                    </a:cubicBezTo>
                    <a:cubicBezTo>
                      <a:pt x="284" y="425"/>
                      <a:pt x="286" y="429"/>
                      <a:pt x="286" y="430"/>
                    </a:cubicBezTo>
                    <a:cubicBezTo>
                      <a:pt x="286" y="430"/>
                      <a:pt x="290" y="431"/>
                      <a:pt x="291" y="432"/>
                    </a:cubicBezTo>
                    <a:cubicBezTo>
                      <a:pt x="292" y="433"/>
                      <a:pt x="292" y="437"/>
                      <a:pt x="293" y="439"/>
                    </a:cubicBezTo>
                    <a:cubicBezTo>
                      <a:pt x="294" y="441"/>
                      <a:pt x="296" y="443"/>
                      <a:pt x="297" y="445"/>
                    </a:cubicBezTo>
                    <a:cubicBezTo>
                      <a:pt x="297" y="447"/>
                      <a:pt x="296" y="451"/>
                      <a:pt x="296" y="453"/>
                    </a:cubicBezTo>
                    <a:cubicBezTo>
                      <a:pt x="296" y="455"/>
                      <a:pt x="296" y="460"/>
                      <a:pt x="297" y="462"/>
                    </a:cubicBezTo>
                    <a:cubicBezTo>
                      <a:pt x="297" y="463"/>
                      <a:pt x="300" y="465"/>
                      <a:pt x="301" y="467"/>
                    </a:cubicBezTo>
                    <a:cubicBezTo>
                      <a:pt x="302" y="469"/>
                      <a:pt x="302" y="473"/>
                      <a:pt x="301" y="475"/>
                    </a:cubicBezTo>
                    <a:cubicBezTo>
                      <a:pt x="300" y="477"/>
                      <a:pt x="297" y="480"/>
                      <a:pt x="296" y="481"/>
                    </a:cubicBezTo>
                    <a:cubicBezTo>
                      <a:pt x="295" y="483"/>
                      <a:pt x="295" y="485"/>
                      <a:pt x="296" y="487"/>
                    </a:cubicBezTo>
                    <a:cubicBezTo>
                      <a:pt x="296" y="489"/>
                      <a:pt x="299" y="492"/>
                      <a:pt x="300" y="494"/>
                    </a:cubicBezTo>
                    <a:cubicBezTo>
                      <a:pt x="300" y="496"/>
                      <a:pt x="301" y="499"/>
                      <a:pt x="300" y="501"/>
                    </a:cubicBezTo>
                    <a:cubicBezTo>
                      <a:pt x="299" y="502"/>
                      <a:pt x="295" y="502"/>
                      <a:pt x="294" y="504"/>
                    </a:cubicBezTo>
                    <a:cubicBezTo>
                      <a:pt x="294" y="505"/>
                      <a:pt x="295" y="509"/>
                      <a:pt x="295" y="510"/>
                    </a:cubicBezTo>
                    <a:cubicBezTo>
                      <a:pt x="296" y="512"/>
                      <a:pt x="298" y="514"/>
                      <a:pt x="299" y="514"/>
                    </a:cubicBezTo>
                    <a:cubicBezTo>
                      <a:pt x="301" y="514"/>
                      <a:pt x="303" y="512"/>
                      <a:pt x="304" y="512"/>
                    </a:cubicBezTo>
                    <a:cubicBezTo>
                      <a:pt x="305" y="512"/>
                      <a:pt x="308" y="514"/>
                      <a:pt x="308" y="515"/>
                    </a:cubicBezTo>
                    <a:cubicBezTo>
                      <a:pt x="309" y="516"/>
                      <a:pt x="310" y="519"/>
                      <a:pt x="310" y="520"/>
                    </a:cubicBezTo>
                    <a:cubicBezTo>
                      <a:pt x="310" y="521"/>
                      <a:pt x="306" y="523"/>
                      <a:pt x="304" y="524"/>
                    </a:cubicBezTo>
                    <a:cubicBezTo>
                      <a:pt x="303" y="524"/>
                      <a:pt x="300" y="524"/>
                      <a:pt x="298" y="525"/>
                    </a:cubicBezTo>
                    <a:cubicBezTo>
                      <a:pt x="297" y="525"/>
                      <a:pt x="295" y="529"/>
                      <a:pt x="294" y="529"/>
                    </a:cubicBezTo>
                    <a:cubicBezTo>
                      <a:pt x="291" y="530"/>
                      <a:pt x="286" y="529"/>
                      <a:pt x="284" y="529"/>
                    </a:cubicBezTo>
                    <a:cubicBezTo>
                      <a:pt x="282" y="530"/>
                      <a:pt x="280" y="532"/>
                      <a:pt x="278" y="532"/>
                    </a:cubicBezTo>
                    <a:cubicBezTo>
                      <a:pt x="276" y="533"/>
                      <a:pt x="273" y="533"/>
                      <a:pt x="271" y="532"/>
                    </a:cubicBezTo>
                    <a:cubicBezTo>
                      <a:pt x="270" y="532"/>
                      <a:pt x="269" y="529"/>
                      <a:pt x="268" y="528"/>
                    </a:cubicBezTo>
                    <a:cubicBezTo>
                      <a:pt x="266" y="528"/>
                      <a:pt x="264" y="529"/>
                      <a:pt x="262" y="528"/>
                    </a:cubicBezTo>
                    <a:cubicBezTo>
                      <a:pt x="261" y="528"/>
                      <a:pt x="258" y="527"/>
                      <a:pt x="256" y="527"/>
                    </a:cubicBezTo>
                    <a:cubicBezTo>
                      <a:pt x="255" y="527"/>
                      <a:pt x="252" y="527"/>
                      <a:pt x="251" y="527"/>
                    </a:cubicBezTo>
                    <a:cubicBezTo>
                      <a:pt x="250" y="527"/>
                      <a:pt x="249" y="529"/>
                      <a:pt x="248" y="529"/>
                    </a:cubicBezTo>
                    <a:cubicBezTo>
                      <a:pt x="247" y="529"/>
                      <a:pt x="246" y="530"/>
                      <a:pt x="245" y="530"/>
                    </a:cubicBezTo>
                    <a:cubicBezTo>
                      <a:pt x="243" y="530"/>
                      <a:pt x="242" y="526"/>
                      <a:pt x="240" y="525"/>
                    </a:cubicBezTo>
                    <a:cubicBezTo>
                      <a:pt x="239" y="524"/>
                      <a:pt x="236" y="522"/>
                      <a:pt x="235" y="521"/>
                    </a:cubicBezTo>
                    <a:cubicBezTo>
                      <a:pt x="233" y="521"/>
                      <a:pt x="228" y="521"/>
                      <a:pt x="226" y="522"/>
                    </a:cubicBezTo>
                    <a:cubicBezTo>
                      <a:pt x="224" y="522"/>
                      <a:pt x="221" y="525"/>
                      <a:pt x="220" y="526"/>
                    </a:cubicBezTo>
                    <a:cubicBezTo>
                      <a:pt x="219" y="527"/>
                      <a:pt x="219" y="528"/>
                      <a:pt x="218" y="529"/>
                    </a:cubicBezTo>
                    <a:cubicBezTo>
                      <a:pt x="218" y="528"/>
                      <a:pt x="217" y="527"/>
                      <a:pt x="217" y="527"/>
                    </a:cubicBezTo>
                    <a:cubicBezTo>
                      <a:pt x="216" y="526"/>
                      <a:pt x="214" y="525"/>
                      <a:pt x="213" y="525"/>
                    </a:cubicBezTo>
                    <a:cubicBezTo>
                      <a:pt x="211" y="525"/>
                      <a:pt x="208" y="524"/>
                      <a:pt x="206" y="525"/>
                    </a:cubicBezTo>
                    <a:cubicBezTo>
                      <a:pt x="205" y="525"/>
                      <a:pt x="202" y="526"/>
                      <a:pt x="201" y="527"/>
                    </a:cubicBezTo>
                    <a:cubicBezTo>
                      <a:pt x="200" y="528"/>
                      <a:pt x="201" y="531"/>
                      <a:pt x="200" y="532"/>
                    </a:cubicBezTo>
                    <a:cubicBezTo>
                      <a:pt x="199" y="533"/>
                      <a:pt x="197" y="533"/>
                      <a:pt x="195" y="533"/>
                    </a:cubicBezTo>
                    <a:cubicBezTo>
                      <a:pt x="194" y="533"/>
                      <a:pt x="192" y="531"/>
                      <a:pt x="192" y="530"/>
                    </a:cubicBezTo>
                    <a:cubicBezTo>
                      <a:pt x="191" y="529"/>
                      <a:pt x="192" y="527"/>
                      <a:pt x="191" y="526"/>
                    </a:cubicBezTo>
                    <a:cubicBezTo>
                      <a:pt x="190" y="524"/>
                      <a:pt x="185" y="524"/>
                      <a:pt x="184" y="523"/>
                    </a:cubicBezTo>
                    <a:cubicBezTo>
                      <a:pt x="183" y="523"/>
                      <a:pt x="183" y="521"/>
                      <a:pt x="182" y="520"/>
                    </a:cubicBezTo>
                    <a:cubicBezTo>
                      <a:pt x="181" y="519"/>
                      <a:pt x="178" y="517"/>
                      <a:pt x="176" y="517"/>
                    </a:cubicBezTo>
                    <a:cubicBezTo>
                      <a:pt x="175" y="517"/>
                      <a:pt x="173" y="518"/>
                      <a:pt x="172" y="519"/>
                    </a:cubicBezTo>
                    <a:cubicBezTo>
                      <a:pt x="171" y="519"/>
                      <a:pt x="167" y="519"/>
                      <a:pt x="166" y="519"/>
                    </a:cubicBezTo>
                    <a:cubicBezTo>
                      <a:pt x="165" y="519"/>
                      <a:pt x="163" y="517"/>
                      <a:pt x="162" y="516"/>
                    </a:cubicBezTo>
                    <a:cubicBezTo>
                      <a:pt x="162" y="515"/>
                      <a:pt x="162" y="512"/>
                      <a:pt x="162" y="512"/>
                    </a:cubicBezTo>
                    <a:cubicBezTo>
                      <a:pt x="162" y="511"/>
                      <a:pt x="160" y="509"/>
                      <a:pt x="160" y="507"/>
                    </a:cubicBezTo>
                    <a:cubicBezTo>
                      <a:pt x="159" y="506"/>
                      <a:pt x="159" y="502"/>
                      <a:pt x="158" y="501"/>
                    </a:cubicBezTo>
                    <a:cubicBezTo>
                      <a:pt x="157" y="500"/>
                      <a:pt x="155" y="498"/>
                      <a:pt x="153" y="497"/>
                    </a:cubicBezTo>
                    <a:cubicBezTo>
                      <a:pt x="152" y="497"/>
                      <a:pt x="149" y="497"/>
                      <a:pt x="147" y="497"/>
                    </a:cubicBezTo>
                    <a:cubicBezTo>
                      <a:pt x="146" y="497"/>
                      <a:pt x="144" y="497"/>
                      <a:pt x="143" y="497"/>
                    </a:cubicBezTo>
                    <a:cubicBezTo>
                      <a:pt x="140" y="497"/>
                      <a:pt x="135" y="497"/>
                      <a:pt x="134" y="496"/>
                    </a:cubicBezTo>
                    <a:cubicBezTo>
                      <a:pt x="133" y="495"/>
                      <a:pt x="133" y="493"/>
                      <a:pt x="133" y="492"/>
                    </a:cubicBezTo>
                    <a:cubicBezTo>
                      <a:pt x="131" y="490"/>
                      <a:pt x="125" y="490"/>
                      <a:pt x="123" y="488"/>
                    </a:cubicBezTo>
                    <a:cubicBezTo>
                      <a:pt x="122" y="487"/>
                      <a:pt x="121" y="484"/>
                      <a:pt x="120" y="483"/>
                    </a:cubicBezTo>
                    <a:cubicBezTo>
                      <a:pt x="119" y="482"/>
                      <a:pt x="117" y="481"/>
                      <a:pt x="116" y="480"/>
                    </a:cubicBezTo>
                    <a:cubicBezTo>
                      <a:pt x="115" y="480"/>
                      <a:pt x="112" y="481"/>
                      <a:pt x="111" y="480"/>
                    </a:cubicBezTo>
                    <a:cubicBezTo>
                      <a:pt x="110" y="480"/>
                      <a:pt x="109" y="477"/>
                      <a:pt x="108" y="476"/>
                    </a:cubicBezTo>
                    <a:cubicBezTo>
                      <a:pt x="107" y="475"/>
                      <a:pt x="106" y="471"/>
                      <a:pt x="105" y="469"/>
                    </a:cubicBezTo>
                    <a:cubicBezTo>
                      <a:pt x="104" y="467"/>
                      <a:pt x="103" y="463"/>
                      <a:pt x="103" y="461"/>
                    </a:cubicBezTo>
                    <a:cubicBezTo>
                      <a:pt x="102" y="459"/>
                      <a:pt x="104" y="456"/>
                      <a:pt x="104" y="454"/>
                    </a:cubicBezTo>
                    <a:cubicBezTo>
                      <a:pt x="104" y="452"/>
                      <a:pt x="102" y="448"/>
                      <a:pt x="101" y="446"/>
                    </a:cubicBezTo>
                    <a:cubicBezTo>
                      <a:pt x="100" y="444"/>
                      <a:pt x="96" y="443"/>
                      <a:pt x="95" y="442"/>
                    </a:cubicBezTo>
                    <a:cubicBezTo>
                      <a:pt x="93" y="440"/>
                      <a:pt x="92" y="434"/>
                      <a:pt x="90" y="432"/>
                    </a:cubicBezTo>
                    <a:cubicBezTo>
                      <a:pt x="89" y="431"/>
                      <a:pt x="86" y="429"/>
                      <a:pt x="85" y="428"/>
                    </a:cubicBezTo>
                    <a:cubicBezTo>
                      <a:pt x="84" y="426"/>
                      <a:pt x="82" y="424"/>
                      <a:pt x="81" y="422"/>
                    </a:cubicBezTo>
                    <a:cubicBezTo>
                      <a:pt x="80" y="421"/>
                      <a:pt x="80" y="417"/>
                      <a:pt x="79" y="415"/>
                    </a:cubicBezTo>
                    <a:cubicBezTo>
                      <a:pt x="78" y="414"/>
                      <a:pt x="76" y="412"/>
                      <a:pt x="74" y="411"/>
                    </a:cubicBezTo>
                    <a:cubicBezTo>
                      <a:pt x="73" y="410"/>
                      <a:pt x="70" y="409"/>
                      <a:pt x="69" y="409"/>
                    </a:cubicBezTo>
                    <a:cubicBezTo>
                      <a:pt x="68" y="408"/>
                      <a:pt x="65" y="405"/>
                      <a:pt x="64" y="404"/>
                    </a:cubicBezTo>
                    <a:cubicBezTo>
                      <a:pt x="63" y="403"/>
                      <a:pt x="60" y="399"/>
                      <a:pt x="59" y="397"/>
                    </a:cubicBezTo>
                    <a:cubicBezTo>
                      <a:pt x="58" y="396"/>
                      <a:pt x="58" y="392"/>
                      <a:pt x="58" y="390"/>
                    </a:cubicBezTo>
                    <a:cubicBezTo>
                      <a:pt x="59" y="388"/>
                      <a:pt x="60" y="386"/>
                      <a:pt x="61" y="384"/>
                    </a:cubicBezTo>
                    <a:cubicBezTo>
                      <a:pt x="61" y="382"/>
                      <a:pt x="61" y="378"/>
                      <a:pt x="62" y="376"/>
                    </a:cubicBezTo>
                    <a:cubicBezTo>
                      <a:pt x="63" y="375"/>
                      <a:pt x="66" y="373"/>
                      <a:pt x="67" y="373"/>
                    </a:cubicBezTo>
                    <a:cubicBezTo>
                      <a:pt x="69" y="372"/>
                      <a:pt x="72" y="371"/>
                      <a:pt x="73" y="370"/>
                    </a:cubicBezTo>
                    <a:cubicBezTo>
                      <a:pt x="74" y="369"/>
                      <a:pt x="74" y="367"/>
                      <a:pt x="74" y="365"/>
                    </a:cubicBezTo>
                    <a:cubicBezTo>
                      <a:pt x="75" y="364"/>
                      <a:pt x="74" y="361"/>
                      <a:pt x="75" y="360"/>
                    </a:cubicBezTo>
                    <a:cubicBezTo>
                      <a:pt x="75" y="358"/>
                      <a:pt x="78" y="357"/>
                      <a:pt x="79" y="356"/>
                    </a:cubicBezTo>
                    <a:cubicBezTo>
                      <a:pt x="79" y="355"/>
                      <a:pt x="81" y="353"/>
                      <a:pt x="82" y="352"/>
                    </a:cubicBezTo>
                    <a:cubicBezTo>
                      <a:pt x="82" y="351"/>
                      <a:pt x="82" y="349"/>
                      <a:pt x="82" y="347"/>
                    </a:cubicBezTo>
                    <a:cubicBezTo>
                      <a:pt x="83" y="346"/>
                      <a:pt x="83" y="343"/>
                      <a:pt x="82" y="341"/>
                    </a:cubicBezTo>
                    <a:cubicBezTo>
                      <a:pt x="81" y="339"/>
                      <a:pt x="78" y="335"/>
                      <a:pt x="76" y="334"/>
                    </a:cubicBezTo>
                    <a:cubicBezTo>
                      <a:pt x="73" y="332"/>
                      <a:pt x="69" y="328"/>
                      <a:pt x="66" y="327"/>
                    </a:cubicBezTo>
                    <a:cubicBezTo>
                      <a:pt x="64" y="327"/>
                      <a:pt x="61" y="329"/>
                      <a:pt x="60" y="329"/>
                    </a:cubicBezTo>
                    <a:cubicBezTo>
                      <a:pt x="57" y="329"/>
                      <a:pt x="52" y="329"/>
                      <a:pt x="50" y="327"/>
                    </a:cubicBezTo>
                    <a:cubicBezTo>
                      <a:pt x="49" y="326"/>
                      <a:pt x="47" y="324"/>
                      <a:pt x="47" y="322"/>
                    </a:cubicBezTo>
                    <a:cubicBezTo>
                      <a:pt x="46" y="321"/>
                      <a:pt x="47" y="318"/>
                      <a:pt x="48" y="318"/>
                    </a:cubicBezTo>
                    <a:cubicBezTo>
                      <a:pt x="50" y="316"/>
                      <a:pt x="55" y="318"/>
                      <a:pt x="57" y="317"/>
                    </a:cubicBezTo>
                    <a:cubicBezTo>
                      <a:pt x="58" y="316"/>
                      <a:pt x="59" y="312"/>
                      <a:pt x="59" y="310"/>
                    </a:cubicBezTo>
                    <a:cubicBezTo>
                      <a:pt x="59" y="309"/>
                      <a:pt x="59" y="305"/>
                      <a:pt x="59" y="303"/>
                    </a:cubicBezTo>
                    <a:cubicBezTo>
                      <a:pt x="59" y="301"/>
                      <a:pt x="56" y="296"/>
                      <a:pt x="57" y="294"/>
                    </a:cubicBezTo>
                    <a:cubicBezTo>
                      <a:pt x="57" y="293"/>
                      <a:pt x="60" y="292"/>
                      <a:pt x="61" y="291"/>
                    </a:cubicBezTo>
                    <a:cubicBezTo>
                      <a:pt x="65" y="290"/>
                      <a:pt x="72" y="288"/>
                      <a:pt x="76" y="288"/>
                    </a:cubicBezTo>
                    <a:cubicBezTo>
                      <a:pt x="79" y="288"/>
                      <a:pt x="86" y="289"/>
                      <a:pt x="89" y="291"/>
                    </a:cubicBezTo>
                    <a:cubicBezTo>
                      <a:pt x="90" y="291"/>
                      <a:pt x="90" y="295"/>
                      <a:pt x="92" y="296"/>
                    </a:cubicBezTo>
                    <a:cubicBezTo>
                      <a:pt x="93" y="297"/>
                      <a:pt x="96" y="296"/>
                      <a:pt x="98" y="296"/>
                    </a:cubicBezTo>
                    <a:cubicBezTo>
                      <a:pt x="100" y="297"/>
                      <a:pt x="105" y="301"/>
                      <a:pt x="108" y="303"/>
                    </a:cubicBezTo>
                    <a:cubicBezTo>
                      <a:pt x="109" y="304"/>
                      <a:pt x="111" y="307"/>
                      <a:pt x="113" y="308"/>
                    </a:cubicBezTo>
                    <a:cubicBezTo>
                      <a:pt x="115" y="310"/>
                      <a:pt x="122" y="312"/>
                      <a:pt x="125" y="312"/>
                    </a:cubicBezTo>
                    <a:cubicBezTo>
                      <a:pt x="126" y="312"/>
                      <a:pt x="129" y="311"/>
                      <a:pt x="129" y="310"/>
                    </a:cubicBezTo>
                    <a:cubicBezTo>
                      <a:pt x="130" y="309"/>
                      <a:pt x="127" y="306"/>
                      <a:pt x="125" y="305"/>
                    </a:cubicBezTo>
                    <a:cubicBezTo>
                      <a:pt x="124" y="305"/>
                      <a:pt x="121" y="306"/>
                      <a:pt x="120" y="305"/>
                    </a:cubicBezTo>
                    <a:cubicBezTo>
                      <a:pt x="119" y="305"/>
                      <a:pt x="119" y="302"/>
                      <a:pt x="118" y="301"/>
                    </a:cubicBezTo>
                    <a:cubicBezTo>
                      <a:pt x="117" y="299"/>
                      <a:pt x="113" y="297"/>
                      <a:pt x="112" y="296"/>
                    </a:cubicBezTo>
                    <a:cubicBezTo>
                      <a:pt x="111" y="295"/>
                      <a:pt x="109" y="293"/>
                      <a:pt x="108" y="292"/>
                    </a:cubicBezTo>
                    <a:cubicBezTo>
                      <a:pt x="106" y="291"/>
                      <a:pt x="104" y="288"/>
                      <a:pt x="103" y="288"/>
                    </a:cubicBezTo>
                    <a:cubicBezTo>
                      <a:pt x="101" y="287"/>
                      <a:pt x="98" y="289"/>
                      <a:pt x="97" y="288"/>
                    </a:cubicBezTo>
                    <a:cubicBezTo>
                      <a:pt x="95" y="288"/>
                      <a:pt x="94" y="286"/>
                      <a:pt x="93" y="285"/>
                    </a:cubicBezTo>
                    <a:cubicBezTo>
                      <a:pt x="89" y="283"/>
                      <a:pt x="81" y="278"/>
                      <a:pt x="77" y="278"/>
                    </a:cubicBezTo>
                    <a:cubicBezTo>
                      <a:pt x="75" y="278"/>
                      <a:pt x="73" y="282"/>
                      <a:pt x="72" y="282"/>
                    </a:cubicBezTo>
                    <a:cubicBezTo>
                      <a:pt x="71" y="282"/>
                      <a:pt x="68" y="282"/>
                      <a:pt x="66" y="282"/>
                    </a:cubicBezTo>
                    <a:cubicBezTo>
                      <a:pt x="65" y="282"/>
                      <a:pt x="62" y="282"/>
                      <a:pt x="60" y="283"/>
                    </a:cubicBezTo>
                    <a:cubicBezTo>
                      <a:pt x="58" y="283"/>
                      <a:pt x="55" y="286"/>
                      <a:pt x="53" y="287"/>
                    </a:cubicBezTo>
                    <a:cubicBezTo>
                      <a:pt x="52" y="288"/>
                      <a:pt x="50" y="290"/>
                      <a:pt x="49" y="291"/>
                    </a:cubicBezTo>
                    <a:cubicBezTo>
                      <a:pt x="47" y="293"/>
                      <a:pt x="45" y="295"/>
                      <a:pt x="43" y="296"/>
                    </a:cubicBezTo>
                    <a:cubicBezTo>
                      <a:pt x="40" y="297"/>
                      <a:pt x="31" y="297"/>
                      <a:pt x="31" y="296"/>
                    </a:cubicBezTo>
                    <a:cubicBezTo>
                      <a:pt x="31" y="295"/>
                      <a:pt x="30" y="291"/>
                      <a:pt x="29" y="290"/>
                    </a:cubicBezTo>
                    <a:cubicBezTo>
                      <a:pt x="28" y="289"/>
                      <a:pt x="25" y="287"/>
                      <a:pt x="23" y="287"/>
                    </a:cubicBezTo>
                    <a:cubicBezTo>
                      <a:pt x="22" y="287"/>
                      <a:pt x="20" y="289"/>
                      <a:pt x="18" y="289"/>
                    </a:cubicBezTo>
                    <a:cubicBezTo>
                      <a:pt x="16" y="290"/>
                      <a:pt x="11" y="290"/>
                      <a:pt x="9" y="289"/>
                    </a:cubicBezTo>
                    <a:cubicBezTo>
                      <a:pt x="7" y="289"/>
                      <a:pt x="4" y="287"/>
                      <a:pt x="3" y="286"/>
                    </a:cubicBezTo>
                    <a:cubicBezTo>
                      <a:pt x="2" y="285"/>
                      <a:pt x="1" y="283"/>
                      <a:pt x="2" y="282"/>
                    </a:cubicBezTo>
                    <a:cubicBezTo>
                      <a:pt x="2" y="281"/>
                      <a:pt x="4" y="281"/>
                      <a:pt x="5" y="281"/>
                    </a:cubicBezTo>
                    <a:cubicBezTo>
                      <a:pt x="6" y="281"/>
                      <a:pt x="8" y="283"/>
                      <a:pt x="9" y="283"/>
                    </a:cubicBezTo>
                    <a:cubicBezTo>
                      <a:pt x="10" y="283"/>
                      <a:pt x="13" y="284"/>
                      <a:pt x="14" y="283"/>
                    </a:cubicBezTo>
                    <a:cubicBezTo>
                      <a:pt x="15" y="283"/>
                      <a:pt x="16" y="279"/>
                      <a:pt x="15" y="278"/>
                    </a:cubicBezTo>
                    <a:cubicBezTo>
                      <a:pt x="14" y="277"/>
                      <a:pt x="11" y="276"/>
                      <a:pt x="9" y="275"/>
                    </a:cubicBezTo>
                    <a:cubicBezTo>
                      <a:pt x="8" y="274"/>
                      <a:pt x="7" y="272"/>
                      <a:pt x="6" y="271"/>
                    </a:cubicBezTo>
                    <a:cubicBezTo>
                      <a:pt x="4" y="269"/>
                      <a:pt x="0" y="265"/>
                      <a:pt x="1" y="263"/>
                    </a:cubicBezTo>
                    <a:cubicBezTo>
                      <a:pt x="1" y="261"/>
                      <a:pt x="5" y="258"/>
                      <a:pt x="6" y="257"/>
                    </a:cubicBezTo>
                    <a:cubicBezTo>
                      <a:pt x="8" y="257"/>
                      <a:pt x="11" y="256"/>
                      <a:pt x="13" y="256"/>
                    </a:cubicBezTo>
                    <a:cubicBezTo>
                      <a:pt x="15" y="256"/>
                      <a:pt x="19" y="259"/>
                      <a:pt x="21" y="258"/>
                    </a:cubicBezTo>
                    <a:cubicBezTo>
                      <a:pt x="22" y="258"/>
                      <a:pt x="23" y="257"/>
                      <a:pt x="23" y="256"/>
                    </a:cubicBezTo>
                    <a:cubicBezTo>
                      <a:pt x="24" y="254"/>
                      <a:pt x="25" y="250"/>
                      <a:pt x="23" y="248"/>
                    </a:cubicBezTo>
                    <a:cubicBezTo>
                      <a:pt x="23" y="248"/>
                      <a:pt x="23" y="248"/>
                      <a:pt x="23" y="248"/>
                    </a:cubicBezTo>
                    <a:cubicBezTo>
                      <a:pt x="24" y="247"/>
                      <a:pt x="25" y="247"/>
                      <a:pt x="26" y="246"/>
                    </a:cubicBezTo>
                    <a:cubicBezTo>
                      <a:pt x="28" y="246"/>
                      <a:pt x="31" y="249"/>
                      <a:pt x="32" y="248"/>
                    </a:cubicBezTo>
                    <a:cubicBezTo>
                      <a:pt x="34" y="247"/>
                      <a:pt x="36" y="244"/>
                      <a:pt x="37" y="242"/>
                    </a:cubicBezTo>
                    <a:cubicBezTo>
                      <a:pt x="38" y="241"/>
                      <a:pt x="40" y="237"/>
                      <a:pt x="41" y="237"/>
                    </a:cubicBezTo>
                    <a:cubicBezTo>
                      <a:pt x="43" y="236"/>
                      <a:pt x="47" y="236"/>
                      <a:pt x="49" y="237"/>
                    </a:cubicBezTo>
                    <a:cubicBezTo>
                      <a:pt x="50" y="237"/>
                      <a:pt x="54" y="238"/>
                      <a:pt x="54" y="239"/>
                    </a:cubicBezTo>
                    <a:cubicBezTo>
                      <a:pt x="55" y="240"/>
                      <a:pt x="54" y="244"/>
                      <a:pt x="55" y="245"/>
                    </a:cubicBezTo>
                    <a:cubicBezTo>
                      <a:pt x="57" y="246"/>
                      <a:pt x="61" y="243"/>
                      <a:pt x="63" y="242"/>
                    </a:cubicBezTo>
                    <a:cubicBezTo>
                      <a:pt x="64" y="240"/>
                      <a:pt x="63" y="236"/>
                      <a:pt x="65" y="235"/>
                    </a:cubicBezTo>
                    <a:cubicBezTo>
                      <a:pt x="66" y="234"/>
                      <a:pt x="70" y="235"/>
                      <a:pt x="71" y="233"/>
                    </a:cubicBezTo>
                    <a:cubicBezTo>
                      <a:pt x="72" y="232"/>
                      <a:pt x="71" y="227"/>
                      <a:pt x="71" y="225"/>
                    </a:cubicBezTo>
                    <a:cubicBezTo>
                      <a:pt x="71" y="224"/>
                      <a:pt x="71" y="221"/>
                      <a:pt x="71" y="219"/>
                    </a:cubicBezTo>
                    <a:cubicBezTo>
                      <a:pt x="72" y="217"/>
                      <a:pt x="75" y="215"/>
                      <a:pt x="76" y="213"/>
                    </a:cubicBezTo>
                    <a:cubicBezTo>
                      <a:pt x="78" y="211"/>
                      <a:pt x="79" y="206"/>
                      <a:pt x="80" y="203"/>
                    </a:cubicBezTo>
                    <a:cubicBezTo>
                      <a:pt x="81" y="202"/>
                      <a:pt x="84" y="199"/>
                      <a:pt x="85" y="199"/>
                    </a:cubicBezTo>
                    <a:cubicBezTo>
                      <a:pt x="87" y="198"/>
                      <a:pt x="92" y="199"/>
                      <a:pt x="94" y="199"/>
                    </a:cubicBezTo>
                    <a:cubicBezTo>
                      <a:pt x="95" y="199"/>
                      <a:pt x="99" y="200"/>
                      <a:pt x="101" y="200"/>
                    </a:cubicBezTo>
                    <a:cubicBezTo>
                      <a:pt x="103" y="199"/>
                      <a:pt x="106" y="196"/>
                      <a:pt x="108" y="195"/>
                    </a:cubicBezTo>
                    <a:cubicBezTo>
                      <a:pt x="109" y="195"/>
                      <a:pt x="112" y="194"/>
                      <a:pt x="113" y="194"/>
                    </a:cubicBezTo>
                    <a:cubicBezTo>
                      <a:pt x="116" y="195"/>
                      <a:pt x="120" y="198"/>
                      <a:pt x="122" y="198"/>
                    </a:cubicBezTo>
                    <a:cubicBezTo>
                      <a:pt x="125" y="198"/>
                      <a:pt x="129" y="195"/>
                      <a:pt x="132" y="195"/>
                    </a:cubicBezTo>
                    <a:cubicBezTo>
                      <a:pt x="134" y="196"/>
                      <a:pt x="137" y="198"/>
                      <a:pt x="139" y="198"/>
                    </a:cubicBezTo>
                    <a:cubicBezTo>
                      <a:pt x="142" y="198"/>
                      <a:pt x="148" y="195"/>
                      <a:pt x="149" y="193"/>
                    </a:cubicBezTo>
                    <a:cubicBezTo>
                      <a:pt x="151" y="191"/>
                      <a:pt x="149" y="185"/>
                      <a:pt x="150" y="183"/>
                    </a:cubicBezTo>
                    <a:cubicBezTo>
                      <a:pt x="152" y="182"/>
                      <a:pt x="156" y="180"/>
                      <a:pt x="158" y="179"/>
                    </a:cubicBezTo>
                    <a:cubicBezTo>
                      <a:pt x="160" y="178"/>
                      <a:pt x="163" y="175"/>
                      <a:pt x="165" y="174"/>
                    </a:cubicBezTo>
                    <a:cubicBezTo>
                      <a:pt x="167" y="173"/>
                      <a:pt x="170" y="174"/>
                      <a:pt x="171" y="173"/>
                    </a:cubicBezTo>
                    <a:cubicBezTo>
                      <a:pt x="174" y="173"/>
                      <a:pt x="176" y="169"/>
                      <a:pt x="179" y="168"/>
                    </a:cubicBezTo>
                    <a:cubicBezTo>
                      <a:pt x="181" y="168"/>
                      <a:pt x="185" y="168"/>
                      <a:pt x="187" y="169"/>
                    </a:cubicBezTo>
                    <a:cubicBezTo>
                      <a:pt x="189" y="169"/>
                      <a:pt x="192" y="170"/>
                      <a:pt x="193" y="171"/>
                    </a:cubicBezTo>
                    <a:cubicBezTo>
                      <a:pt x="195" y="172"/>
                      <a:pt x="196" y="177"/>
                      <a:pt x="197" y="178"/>
                    </a:cubicBezTo>
                    <a:cubicBezTo>
                      <a:pt x="199" y="179"/>
                      <a:pt x="204" y="180"/>
                      <a:pt x="206" y="179"/>
                    </a:cubicBezTo>
                    <a:cubicBezTo>
                      <a:pt x="209" y="178"/>
                      <a:pt x="214" y="173"/>
                      <a:pt x="215" y="171"/>
                    </a:cubicBezTo>
                    <a:cubicBezTo>
                      <a:pt x="217" y="169"/>
                      <a:pt x="217" y="164"/>
                      <a:pt x="218" y="161"/>
                    </a:cubicBezTo>
                    <a:cubicBezTo>
                      <a:pt x="218" y="159"/>
                      <a:pt x="217" y="153"/>
                      <a:pt x="218" y="151"/>
                    </a:cubicBezTo>
                    <a:cubicBezTo>
                      <a:pt x="219" y="149"/>
                      <a:pt x="224" y="147"/>
                      <a:pt x="225" y="145"/>
                    </a:cubicBezTo>
                    <a:cubicBezTo>
                      <a:pt x="226" y="143"/>
                      <a:pt x="224" y="138"/>
                      <a:pt x="225" y="136"/>
                    </a:cubicBezTo>
                    <a:cubicBezTo>
                      <a:pt x="226" y="134"/>
                      <a:pt x="229" y="133"/>
                      <a:pt x="231" y="132"/>
                    </a:cubicBezTo>
                    <a:cubicBezTo>
                      <a:pt x="234" y="131"/>
                      <a:pt x="241" y="134"/>
                      <a:pt x="244" y="132"/>
                    </a:cubicBezTo>
                    <a:cubicBezTo>
                      <a:pt x="245" y="131"/>
                      <a:pt x="245" y="127"/>
                      <a:pt x="246" y="125"/>
                    </a:cubicBezTo>
                    <a:cubicBezTo>
                      <a:pt x="246" y="123"/>
                      <a:pt x="249" y="118"/>
                      <a:pt x="248" y="115"/>
                    </a:cubicBezTo>
                    <a:cubicBezTo>
                      <a:pt x="247" y="112"/>
                      <a:pt x="241" y="109"/>
                      <a:pt x="240" y="106"/>
                    </a:cubicBezTo>
                    <a:cubicBezTo>
                      <a:pt x="239" y="104"/>
                      <a:pt x="237" y="97"/>
                      <a:pt x="237" y="94"/>
                    </a:cubicBezTo>
                    <a:cubicBezTo>
                      <a:pt x="238" y="92"/>
                      <a:pt x="241" y="89"/>
                      <a:pt x="241" y="88"/>
                    </a:cubicBezTo>
                    <a:cubicBezTo>
                      <a:pt x="242" y="84"/>
                      <a:pt x="242" y="76"/>
                      <a:pt x="241" y="73"/>
                    </a:cubicBezTo>
                    <a:cubicBezTo>
                      <a:pt x="241" y="71"/>
                      <a:pt x="239" y="68"/>
                      <a:pt x="239" y="66"/>
                    </a:cubicBezTo>
                    <a:cubicBezTo>
                      <a:pt x="239" y="64"/>
                      <a:pt x="241" y="61"/>
                      <a:pt x="241" y="59"/>
                    </a:cubicBezTo>
                    <a:cubicBezTo>
                      <a:pt x="243" y="57"/>
                      <a:pt x="247" y="54"/>
                      <a:pt x="248" y="52"/>
                    </a:cubicBezTo>
                    <a:cubicBezTo>
                      <a:pt x="249" y="50"/>
                      <a:pt x="248" y="44"/>
                      <a:pt x="247" y="42"/>
                    </a:cubicBezTo>
                    <a:cubicBezTo>
                      <a:pt x="247" y="40"/>
                      <a:pt x="244" y="36"/>
                      <a:pt x="244" y="34"/>
                    </a:cubicBezTo>
                    <a:cubicBezTo>
                      <a:pt x="243" y="30"/>
                      <a:pt x="243" y="22"/>
                      <a:pt x="244" y="19"/>
                    </a:cubicBezTo>
                    <a:cubicBezTo>
                      <a:pt x="244" y="16"/>
                      <a:pt x="247" y="13"/>
                      <a:pt x="248" y="10"/>
                    </a:cubicBezTo>
                    <a:cubicBezTo>
                      <a:pt x="250" y="11"/>
                      <a:pt x="252" y="11"/>
                      <a:pt x="253" y="11"/>
                    </a:cubicBezTo>
                    <a:cubicBezTo>
                      <a:pt x="255" y="12"/>
                      <a:pt x="259" y="11"/>
                      <a:pt x="261" y="11"/>
                    </a:cubicBezTo>
                    <a:cubicBezTo>
                      <a:pt x="262" y="10"/>
                      <a:pt x="265" y="8"/>
                      <a:pt x="266" y="8"/>
                    </a:cubicBezTo>
                    <a:cubicBezTo>
                      <a:pt x="267" y="8"/>
                      <a:pt x="270" y="8"/>
                      <a:pt x="272" y="8"/>
                    </a:cubicBezTo>
                    <a:cubicBezTo>
                      <a:pt x="274" y="9"/>
                      <a:pt x="276" y="12"/>
                      <a:pt x="278" y="13"/>
                    </a:cubicBezTo>
                    <a:cubicBezTo>
                      <a:pt x="279" y="14"/>
                      <a:pt x="281" y="14"/>
                      <a:pt x="282" y="14"/>
                    </a:cubicBezTo>
                    <a:cubicBezTo>
                      <a:pt x="282" y="15"/>
                      <a:pt x="282" y="18"/>
                      <a:pt x="283" y="18"/>
                    </a:cubicBezTo>
                    <a:cubicBezTo>
                      <a:pt x="284" y="20"/>
                      <a:pt x="289" y="19"/>
                      <a:pt x="290" y="20"/>
                    </a:cubicBezTo>
                    <a:cubicBezTo>
                      <a:pt x="291" y="21"/>
                      <a:pt x="292" y="23"/>
                      <a:pt x="293" y="24"/>
                    </a:cubicBezTo>
                    <a:cubicBezTo>
                      <a:pt x="295" y="25"/>
                      <a:pt x="300" y="26"/>
                      <a:pt x="302" y="26"/>
                    </a:cubicBezTo>
                    <a:cubicBezTo>
                      <a:pt x="303" y="25"/>
                      <a:pt x="304" y="24"/>
                      <a:pt x="305" y="23"/>
                    </a:cubicBezTo>
                    <a:cubicBezTo>
                      <a:pt x="305" y="22"/>
                      <a:pt x="305" y="18"/>
                      <a:pt x="306" y="17"/>
                    </a:cubicBezTo>
                    <a:cubicBezTo>
                      <a:pt x="307" y="17"/>
                      <a:pt x="309" y="17"/>
                      <a:pt x="311" y="17"/>
                    </a:cubicBezTo>
                    <a:cubicBezTo>
                      <a:pt x="312" y="18"/>
                      <a:pt x="312" y="24"/>
                      <a:pt x="314" y="24"/>
                    </a:cubicBezTo>
                    <a:cubicBezTo>
                      <a:pt x="315" y="25"/>
                      <a:pt x="318" y="21"/>
                      <a:pt x="320" y="21"/>
                    </a:cubicBezTo>
                    <a:cubicBezTo>
                      <a:pt x="322" y="20"/>
                      <a:pt x="329" y="21"/>
                      <a:pt x="331" y="19"/>
                    </a:cubicBezTo>
                    <a:cubicBezTo>
                      <a:pt x="332" y="18"/>
                      <a:pt x="330" y="16"/>
                      <a:pt x="331" y="15"/>
                    </a:cubicBezTo>
                    <a:cubicBezTo>
                      <a:pt x="332" y="12"/>
                      <a:pt x="338" y="10"/>
                      <a:pt x="341" y="10"/>
                    </a:cubicBezTo>
                    <a:cubicBezTo>
                      <a:pt x="343" y="9"/>
                      <a:pt x="348" y="10"/>
                      <a:pt x="351" y="11"/>
                    </a:cubicBezTo>
                    <a:cubicBezTo>
                      <a:pt x="352" y="12"/>
                      <a:pt x="355" y="15"/>
                      <a:pt x="357" y="16"/>
                    </a:cubicBezTo>
                    <a:cubicBezTo>
                      <a:pt x="359" y="16"/>
                      <a:pt x="363" y="17"/>
                      <a:pt x="365" y="15"/>
                    </a:cubicBezTo>
                    <a:cubicBezTo>
                      <a:pt x="365" y="15"/>
                      <a:pt x="364" y="12"/>
                      <a:pt x="365" y="12"/>
                    </a:cubicBezTo>
                    <a:cubicBezTo>
                      <a:pt x="365" y="10"/>
                      <a:pt x="368" y="9"/>
                      <a:pt x="370" y="9"/>
                    </a:cubicBezTo>
                    <a:cubicBezTo>
                      <a:pt x="371" y="9"/>
                      <a:pt x="374" y="11"/>
                      <a:pt x="375" y="11"/>
                    </a:cubicBezTo>
                    <a:cubicBezTo>
                      <a:pt x="376" y="11"/>
                      <a:pt x="377" y="10"/>
                      <a:pt x="378" y="9"/>
                    </a:cubicBezTo>
                    <a:cubicBezTo>
                      <a:pt x="378" y="7"/>
                      <a:pt x="375" y="2"/>
                      <a:pt x="376" y="1"/>
                    </a:cubicBezTo>
                    <a:cubicBezTo>
                      <a:pt x="377" y="0"/>
                      <a:pt x="381" y="0"/>
                      <a:pt x="382" y="1"/>
                    </a:cubicBezTo>
                    <a:cubicBezTo>
                      <a:pt x="384" y="1"/>
                      <a:pt x="387" y="3"/>
                      <a:pt x="388" y="4"/>
                    </a:cubicBezTo>
                    <a:cubicBezTo>
                      <a:pt x="389" y="4"/>
                      <a:pt x="391" y="5"/>
                      <a:pt x="392" y="6"/>
                    </a:cubicBezTo>
                    <a:cubicBezTo>
                      <a:pt x="393" y="8"/>
                      <a:pt x="394" y="11"/>
                      <a:pt x="394" y="13"/>
                    </a:cubicBezTo>
                    <a:cubicBezTo>
                      <a:pt x="394" y="16"/>
                      <a:pt x="392" y="20"/>
                      <a:pt x="393" y="22"/>
                    </a:cubicBezTo>
                    <a:cubicBezTo>
                      <a:pt x="393" y="24"/>
                      <a:pt x="396" y="25"/>
                      <a:pt x="397" y="26"/>
                    </a:cubicBezTo>
                    <a:cubicBezTo>
                      <a:pt x="399" y="27"/>
                      <a:pt x="404" y="27"/>
                      <a:pt x="406" y="29"/>
                    </a:cubicBezTo>
                    <a:cubicBezTo>
                      <a:pt x="408" y="31"/>
                      <a:pt x="407" y="37"/>
                      <a:pt x="408" y="39"/>
                    </a:cubicBezTo>
                    <a:cubicBezTo>
                      <a:pt x="408" y="41"/>
                      <a:pt x="410" y="44"/>
                      <a:pt x="411" y="45"/>
                    </a:cubicBezTo>
                    <a:cubicBezTo>
                      <a:pt x="413" y="45"/>
                      <a:pt x="415" y="43"/>
                      <a:pt x="416" y="43"/>
                    </a:cubicBezTo>
                    <a:cubicBezTo>
                      <a:pt x="417" y="43"/>
                      <a:pt x="420" y="45"/>
                      <a:pt x="421" y="45"/>
                    </a:cubicBezTo>
                    <a:cubicBezTo>
                      <a:pt x="423" y="46"/>
                      <a:pt x="426" y="46"/>
                      <a:pt x="428" y="45"/>
                    </a:cubicBezTo>
                    <a:cubicBezTo>
                      <a:pt x="429" y="45"/>
                      <a:pt x="429" y="42"/>
                      <a:pt x="430" y="41"/>
                    </a:cubicBezTo>
                    <a:cubicBezTo>
                      <a:pt x="432" y="40"/>
                      <a:pt x="436" y="38"/>
                      <a:pt x="437" y="36"/>
                    </a:cubicBezTo>
                    <a:cubicBezTo>
                      <a:pt x="438" y="35"/>
                      <a:pt x="436" y="32"/>
                      <a:pt x="437" y="31"/>
                    </a:cubicBezTo>
                    <a:cubicBezTo>
                      <a:pt x="438" y="29"/>
                      <a:pt x="443" y="29"/>
                      <a:pt x="445" y="28"/>
                    </a:cubicBezTo>
                    <a:cubicBezTo>
                      <a:pt x="446" y="27"/>
                      <a:pt x="447" y="24"/>
                      <a:pt x="448" y="24"/>
                    </a:cubicBezTo>
                    <a:cubicBezTo>
                      <a:pt x="452" y="22"/>
                      <a:pt x="460" y="23"/>
                      <a:pt x="463" y="24"/>
                    </a:cubicBezTo>
                    <a:cubicBezTo>
                      <a:pt x="465" y="24"/>
                      <a:pt x="469" y="25"/>
                      <a:pt x="470" y="26"/>
                    </a:cubicBezTo>
                    <a:cubicBezTo>
                      <a:pt x="472" y="27"/>
                      <a:pt x="475" y="30"/>
                      <a:pt x="475" y="31"/>
                    </a:cubicBezTo>
                    <a:cubicBezTo>
                      <a:pt x="476" y="33"/>
                      <a:pt x="475" y="37"/>
                      <a:pt x="475" y="39"/>
                    </a:cubicBezTo>
                    <a:cubicBezTo>
                      <a:pt x="476" y="42"/>
                      <a:pt x="477" y="46"/>
                      <a:pt x="478" y="48"/>
                    </a:cubicBezTo>
                    <a:cubicBezTo>
                      <a:pt x="478" y="50"/>
                      <a:pt x="476" y="54"/>
                      <a:pt x="476" y="57"/>
                    </a:cubicBezTo>
                    <a:cubicBezTo>
                      <a:pt x="477" y="58"/>
                      <a:pt x="478" y="62"/>
                      <a:pt x="478" y="63"/>
                    </a:cubicBezTo>
                    <a:cubicBezTo>
                      <a:pt x="478" y="63"/>
                      <a:pt x="484" y="62"/>
                      <a:pt x="486" y="63"/>
                    </a:cubicBezTo>
                    <a:cubicBezTo>
                      <a:pt x="488" y="63"/>
                      <a:pt x="491" y="64"/>
                      <a:pt x="492" y="65"/>
                    </a:cubicBezTo>
                    <a:cubicBezTo>
                      <a:pt x="494" y="67"/>
                      <a:pt x="492" y="75"/>
                      <a:pt x="492" y="76"/>
                    </a:cubicBezTo>
                    <a:cubicBezTo>
                      <a:pt x="492" y="77"/>
                      <a:pt x="502" y="78"/>
                      <a:pt x="505" y="79"/>
                    </a:cubicBezTo>
                    <a:cubicBezTo>
                      <a:pt x="507" y="80"/>
                      <a:pt x="509" y="82"/>
                      <a:pt x="511" y="82"/>
                    </a:cubicBezTo>
                    <a:cubicBezTo>
                      <a:pt x="513" y="81"/>
                      <a:pt x="512" y="76"/>
                      <a:pt x="514" y="75"/>
                    </a:cubicBezTo>
                    <a:cubicBezTo>
                      <a:pt x="516" y="74"/>
                      <a:pt x="521" y="76"/>
                      <a:pt x="523" y="78"/>
                    </a:cubicBezTo>
                    <a:cubicBezTo>
                      <a:pt x="524" y="79"/>
                      <a:pt x="524" y="83"/>
                      <a:pt x="525" y="84"/>
                    </a:cubicBezTo>
                    <a:cubicBezTo>
                      <a:pt x="526" y="86"/>
                      <a:pt x="529" y="86"/>
                      <a:pt x="531" y="88"/>
                    </a:cubicBezTo>
                    <a:cubicBezTo>
                      <a:pt x="532" y="89"/>
                      <a:pt x="533" y="93"/>
                      <a:pt x="534" y="94"/>
                    </a:cubicBezTo>
                    <a:cubicBezTo>
                      <a:pt x="536" y="96"/>
                      <a:pt x="540" y="96"/>
                      <a:pt x="543" y="96"/>
                    </a:cubicBezTo>
                    <a:cubicBezTo>
                      <a:pt x="543" y="96"/>
                      <a:pt x="544" y="96"/>
                      <a:pt x="546" y="96"/>
                    </a:cubicBezTo>
                    <a:cubicBezTo>
                      <a:pt x="547" y="98"/>
                      <a:pt x="548" y="100"/>
                      <a:pt x="550" y="101"/>
                    </a:cubicBezTo>
                    <a:cubicBezTo>
                      <a:pt x="551" y="101"/>
                      <a:pt x="553" y="100"/>
                      <a:pt x="554" y="101"/>
                    </a:cubicBezTo>
                    <a:cubicBezTo>
                      <a:pt x="555" y="101"/>
                      <a:pt x="557" y="102"/>
                      <a:pt x="557" y="103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7" name="Freeform 24"/>
              <p:cNvSpPr>
                <a:spLocks/>
              </p:cNvSpPr>
              <p:nvPr/>
            </p:nvSpPr>
            <p:spPr bwMode="auto">
              <a:xfrm>
                <a:off x="2125663" y="1670050"/>
                <a:ext cx="541338" cy="446088"/>
              </a:xfrm>
              <a:custGeom>
                <a:avLst/>
                <a:gdLst/>
                <a:ahLst/>
                <a:cxnLst>
                  <a:cxn ang="0">
                    <a:pos x="5" y="58"/>
                  </a:cxn>
                  <a:cxn ang="0">
                    <a:pos x="4" y="41"/>
                  </a:cxn>
                  <a:cxn ang="0">
                    <a:pos x="28" y="34"/>
                  </a:cxn>
                  <a:cxn ang="0">
                    <a:pos x="34" y="10"/>
                  </a:cxn>
                  <a:cxn ang="0">
                    <a:pos x="41" y="3"/>
                  </a:cxn>
                  <a:cxn ang="0">
                    <a:pos x="63" y="13"/>
                  </a:cxn>
                  <a:cxn ang="0">
                    <a:pos x="88" y="12"/>
                  </a:cxn>
                  <a:cxn ang="0">
                    <a:pos x="108" y="10"/>
                  </a:cxn>
                  <a:cxn ang="0">
                    <a:pos x="131" y="17"/>
                  </a:cxn>
                  <a:cxn ang="0">
                    <a:pos x="143" y="16"/>
                  </a:cxn>
                  <a:cxn ang="0">
                    <a:pos x="171" y="33"/>
                  </a:cxn>
                  <a:cxn ang="0">
                    <a:pos x="196" y="35"/>
                  </a:cxn>
                  <a:cxn ang="0">
                    <a:pos x="215" y="34"/>
                  </a:cxn>
                  <a:cxn ang="0">
                    <a:pos x="238" y="35"/>
                  </a:cxn>
                  <a:cxn ang="0">
                    <a:pos x="257" y="26"/>
                  </a:cxn>
                  <a:cxn ang="0">
                    <a:pos x="270" y="49"/>
                  </a:cxn>
                  <a:cxn ang="0">
                    <a:pos x="287" y="69"/>
                  </a:cxn>
                  <a:cxn ang="0">
                    <a:pos x="307" y="89"/>
                  </a:cxn>
                  <a:cxn ang="0">
                    <a:pos x="318" y="96"/>
                  </a:cxn>
                  <a:cxn ang="0">
                    <a:pos x="307" y="113"/>
                  </a:cxn>
                  <a:cxn ang="0">
                    <a:pos x="316" y="133"/>
                  </a:cxn>
                  <a:cxn ang="0">
                    <a:pos x="321" y="151"/>
                  </a:cxn>
                  <a:cxn ang="0">
                    <a:pos x="315" y="164"/>
                  </a:cxn>
                  <a:cxn ang="0">
                    <a:pos x="310" y="177"/>
                  </a:cxn>
                  <a:cxn ang="0">
                    <a:pos x="304" y="197"/>
                  </a:cxn>
                  <a:cxn ang="0">
                    <a:pos x="295" y="202"/>
                  </a:cxn>
                  <a:cxn ang="0">
                    <a:pos x="267" y="204"/>
                  </a:cxn>
                  <a:cxn ang="0">
                    <a:pos x="245" y="213"/>
                  </a:cxn>
                  <a:cxn ang="0">
                    <a:pos x="248" y="235"/>
                  </a:cxn>
                  <a:cxn ang="0">
                    <a:pos x="233" y="251"/>
                  </a:cxn>
                  <a:cxn ang="0">
                    <a:pos x="226" y="258"/>
                  </a:cxn>
                  <a:cxn ang="0">
                    <a:pos x="211" y="255"/>
                  </a:cxn>
                  <a:cxn ang="0">
                    <a:pos x="194" y="265"/>
                  </a:cxn>
                  <a:cxn ang="0">
                    <a:pos x="171" y="264"/>
                  </a:cxn>
                  <a:cxn ang="0">
                    <a:pos x="160" y="258"/>
                  </a:cxn>
                  <a:cxn ang="0">
                    <a:pos x="162" y="237"/>
                  </a:cxn>
                  <a:cxn ang="0">
                    <a:pos x="152" y="220"/>
                  </a:cxn>
                  <a:cxn ang="0">
                    <a:pos x="135" y="215"/>
                  </a:cxn>
                  <a:cxn ang="0">
                    <a:pos x="123" y="219"/>
                  </a:cxn>
                  <a:cxn ang="0">
                    <a:pos x="111" y="220"/>
                  </a:cxn>
                  <a:cxn ang="0">
                    <a:pos x="96" y="223"/>
                  </a:cxn>
                  <a:cxn ang="0">
                    <a:pos x="83" y="227"/>
                  </a:cxn>
                  <a:cxn ang="0">
                    <a:pos x="84" y="214"/>
                  </a:cxn>
                  <a:cxn ang="0">
                    <a:pos x="74" y="189"/>
                  </a:cxn>
                  <a:cxn ang="0">
                    <a:pos x="57" y="183"/>
                  </a:cxn>
                  <a:cxn ang="0">
                    <a:pos x="50" y="164"/>
                  </a:cxn>
                  <a:cxn ang="0">
                    <a:pos x="37" y="148"/>
                  </a:cxn>
                  <a:cxn ang="0">
                    <a:pos x="25" y="131"/>
                  </a:cxn>
                  <a:cxn ang="0">
                    <a:pos x="20" y="107"/>
                  </a:cxn>
                  <a:cxn ang="0">
                    <a:pos x="17" y="87"/>
                  </a:cxn>
                  <a:cxn ang="0">
                    <a:pos x="7" y="68"/>
                  </a:cxn>
                </a:cxnLst>
                <a:rect l="0" t="0" r="r" b="b"/>
                <a:pathLst>
                  <a:path w="323" h="266">
                    <a:moveTo>
                      <a:pt x="7" y="68"/>
                    </a:moveTo>
                    <a:cubicBezTo>
                      <a:pt x="6" y="66"/>
                      <a:pt x="5" y="65"/>
                      <a:pt x="5" y="64"/>
                    </a:cubicBezTo>
                    <a:cubicBezTo>
                      <a:pt x="5" y="63"/>
                      <a:pt x="6" y="59"/>
                      <a:pt x="5" y="58"/>
                    </a:cubicBezTo>
                    <a:cubicBezTo>
                      <a:pt x="5" y="57"/>
                      <a:pt x="2" y="57"/>
                      <a:pt x="2" y="56"/>
                    </a:cubicBezTo>
                    <a:cubicBezTo>
                      <a:pt x="1" y="55"/>
                      <a:pt x="0" y="52"/>
                      <a:pt x="0" y="51"/>
                    </a:cubicBezTo>
                    <a:cubicBezTo>
                      <a:pt x="0" y="48"/>
                      <a:pt x="2" y="43"/>
                      <a:pt x="4" y="41"/>
                    </a:cubicBezTo>
                    <a:cubicBezTo>
                      <a:pt x="6" y="39"/>
                      <a:pt x="12" y="40"/>
                      <a:pt x="15" y="40"/>
                    </a:cubicBezTo>
                    <a:cubicBezTo>
                      <a:pt x="17" y="40"/>
                      <a:pt x="20" y="40"/>
                      <a:pt x="22" y="40"/>
                    </a:cubicBezTo>
                    <a:cubicBezTo>
                      <a:pt x="24" y="39"/>
                      <a:pt x="27" y="35"/>
                      <a:pt x="28" y="34"/>
                    </a:cubicBezTo>
                    <a:cubicBezTo>
                      <a:pt x="29" y="32"/>
                      <a:pt x="31" y="28"/>
                      <a:pt x="31" y="26"/>
                    </a:cubicBezTo>
                    <a:cubicBezTo>
                      <a:pt x="32" y="24"/>
                      <a:pt x="30" y="18"/>
                      <a:pt x="31" y="16"/>
                    </a:cubicBezTo>
                    <a:cubicBezTo>
                      <a:pt x="31" y="14"/>
                      <a:pt x="33" y="12"/>
                      <a:pt x="34" y="10"/>
                    </a:cubicBezTo>
                    <a:cubicBezTo>
                      <a:pt x="34" y="8"/>
                      <a:pt x="35" y="4"/>
                      <a:pt x="36" y="3"/>
                    </a:cubicBezTo>
                    <a:cubicBezTo>
                      <a:pt x="36" y="2"/>
                      <a:pt x="37" y="1"/>
                      <a:pt x="38" y="0"/>
                    </a:cubicBezTo>
                    <a:cubicBezTo>
                      <a:pt x="39" y="1"/>
                      <a:pt x="41" y="2"/>
                      <a:pt x="41" y="3"/>
                    </a:cubicBezTo>
                    <a:cubicBezTo>
                      <a:pt x="43" y="4"/>
                      <a:pt x="45" y="8"/>
                      <a:pt x="46" y="9"/>
                    </a:cubicBezTo>
                    <a:cubicBezTo>
                      <a:pt x="48" y="10"/>
                      <a:pt x="50" y="9"/>
                      <a:pt x="52" y="9"/>
                    </a:cubicBezTo>
                    <a:cubicBezTo>
                      <a:pt x="54" y="9"/>
                      <a:pt x="60" y="12"/>
                      <a:pt x="63" y="13"/>
                    </a:cubicBezTo>
                    <a:cubicBezTo>
                      <a:pt x="64" y="14"/>
                      <a:pt x="68" y="15"/>
                      <a:pt x="70" y="15"/>
                    </a:cubicBezTo>
                    <a:cubicBezTo>
                      <a:pt x="71" y="16"/>
                      <a:pt x="73" y="17"/>
                      <a:pt x="74" y="17"/>
                    </a:cubicBezTo>
                    <a:cubicBezTo>
                      <a:pt x="78" y="17"/>
                      <a:pt x="85" y="14"/>
                      <a:pt x="88" y="12"/>
                    </a:cubicBezTo>
                    <a:cubicBezTo>
                      <a:pt x="90" y="11"/>
                      <a:pt x="92" y="8"/>
                      <a:pt x="94" y="7"/>
                    </a:cubicBezTo>
                    <a:cubicBezTo>
                      <a:pt x="96" y="7"/>
                      <a:pt x="100" y="7"/>
                      <a:pt x="102" y="7"/>
                    </a:cubicBezTo>
                    <a:cubicBezTo>
                      <a:pt x="104" y="8"/>
                      <a:pt x="107" y="9"/>
                      <a:pt x="108" y="10"/>
                    </a:cubicBezTo>
                    <a:cubicBezTo>
                      <a:pt x="110" y="10"/>
                      <a:pt x="113" y="9"/>
                      <a:pt x="115" y="10"/>
                    </a:cubicBezTo>
                    <a:cubicBezTo>
                      <a:pt x="118" y="11"/>
                      <a:pt x="122" y="16"/>
                      <a:pt x="125" y="17"/>
                    </a:cubicBezTo>
                    <a:cubicBezTo>
                      <a:pt x="127" y="17"/>
                      <a:pt x="130" y="18"/>
                      <a:pt x="131" y="17"/>
                    </a:cubicBezTo>
                    <a:cubicBezTo>
                      <a:pt x="133" y="17"/>
                      <a:pt x="134" y="13"/>
                      <a:pt x="135" y="12"/>
                    </a:cubicBezTo>
                    <a:cubicBezTo>
                      <a:pt x="135" y="11"/>
                      <a:pt x="136" y="10"/>
                      <a:pt x="137" y="10"/>
                    </a:cubicBezTo>
                    <a:cubicBezTo>
                      <a:pt x="139" y="10"/>
                      <a:pt x="141" y="15"/>
                      <a:pt x="143" y="16"/>
                    </a:cubicBezTo>
                    <a:cubicBezTo>
                      <a:pt x="145" y="17"/>
                      <a:pt x="149" y="17"/>
                      <a:pt x="151" y="18"/>
                    </a:cubicBezTo>
                    <a:cubicBezTo>
                      <a:pt x="153" y="20"/>
                      <a:pt x="156" y="27"/>
                      <a:pt x="158" y="29"/>
                    </a:cubicBezTo>
                    <a:cubicBezTo>
                      <a:pt x="161" y="31"/>
                      <a:pt x="168" y="33"/>
                      <a:pt x="171" y="33"/>
                    </a:cubicBezTo>
                    <a:cubicBezTo>
                      <a:pt x="174" y="34"/>
                      <a:pt x="179" y="31"/>
                      <a:pt x="182" y="31"/>
                    </a:cubicBezTo>
                    <a:cubicBezTo>
                      <a:pt x="184" y="31"/>
                      <a:pt x="188" y="33"/>
                      <a:pt x="190" y="33"/>
                    </a:cubicBezTo>
                    <a:cubicBezTo>
                      <a:pt x="191" y="34"/>
                      <a:pt x="194" y="34"/>
                      <a:pt x="196" y="35"/>
                    </a:cubicBezTo>
                    <a:cubicBezTo>
                      <a:pt x="198" y="36"/>
                      <a:pt x="200" y="42"/>
                      <a:pt x="202" y="42"/>
                    </a:cubicBezTo>
                    <a:cubicBezTo>
                      <a:pt x="205" y="42"/>
                      <a:pt x="206" y="35"/>
                      <a:pt x="208" y="34"/>
                    </a:cubicBezTo>
                    <a:cubicBezTo>
                      <a:pt x="209" y="33"/>
                      <a:pt x="213" y="33"/>
                      <a:pt x="215" y="34"/>
                    </a:cubicBezTo>
                    <a:cubicBezTo>
                      <a:pt x="218" y="35"/>
                      <a:pt x="220" y="42"/>
                      <a:pt x="223" y="42"/>
                    </a:cubicBezTo>
                    <a:cubicBezTo>
                      <a:pt x="226" y="42"/>
                      <a:pt x="229" y="35"/>
                      <a:pt x="232" y="34"/>
                    </a:cubicBezTo>
                    <a:cubicBezTo>
                      <a:pt x="233" y="34"/>
                      <a:pt x="236" y="35"/>
                      <a:pt x="238" y="35"/>
                    </a:cubicBezTo>
                    <a:cubicBezTo>
                      <a:pt x="240" y="35"/>
                      <a:pt x="245" y="35"/>
                      <a:pt x="247" y="34"/>
                    </a:cubicBezTo>
                    <a:cubicBezTo>
                      <a:pt x="248" y="33"/>
                      <a:pt x="248" y="30"/>
                      <a:pt x="249" y="29"/>
                    </a:cubicBezTo>
                    <a:cubicBezTo>
                      <a:pt x="250" y="27"/>
                      <a:pt x="255" y="26"/>
                      <a:pt x="257" y="26"/>
                    </a:cubicBezTo>
                    <a:cubicBezTo>
                      <a:pt x="260" y="26"/>
                      <a:pt x="264" y="30"/>
                      <a:pt x="266" y="31"/>
                    </a:cubicBezTo>
                    <a:cubicBezTo>
                      <a:pt x="267" y="33"/>
                      <a:pt x="270" y="37"/>
                      <a:pt x="270" y="39"/>
                    </a:cubicBezTo>
                    <a:cubicBezTo>
                      <a:pt x="271" y="41"/>
                      <a:pt x="270" y="46"/>
                      <a:pt x="270" y="49"/>
                    </a:cubicBezTo>
                    <a:cubicBezTo>
                      <a:pt x="271" y="51"/>
                      <a:pt x="273" y="56"/>
                      <a:pt x="275" y="58"/>
                    </a:cubicBezTo>
                    <a:cubicBezTo>
                      <a:pt x="276" y="59"/>
                      <a:pt x="280" y="59"/>
                      <a:pt x="281" y="60"/>
                    </a:cubicBezTo>
                    <a:cubicBezTo>
                      <a:pt x="283" y="62"/>
                      <a:pt x="285" y="67"/>
                      <a:pt x="287" y="69"/>
                    </a:cubicBezTo>
                    <a:cubicBezTo>
                      <a:pt x="289" y="71"/>
                      <a:pt x="294" y="72"/>
                      <a:pt x="296" y="74"/>
                    </a:cubicBezTo>
                    <a:cubicBezTo>
                      <a:pt x="298" y="75"/>
                      <a:pt x="302" y="78"/>
                      <a:pt x="303" y="80"/>
                    </a:cubicBezTo>
                    <a:cubicBezTo>
                      <a:pt x="305" y="82"/>
                      <a:pt x="305" y="87"/>
                      <a:pt x="307" y="89"/>
                    </a:cubicBezTo>
                    <a:cubicBezTo>
                      <a:pt x="308" y="90"/>
                      <a:pt x="313" y="91"/>
                      <a:pt x="315" y="91"/>
                    </a:cubicBezTo>
                    <a:cubicBezTo>
                      <a:pt x="315" y="91"/>
                      <a:pt x="317" y="91"/>
                      <a:pt x="318" y="91"/>
                    </a:cubicBezTo>
                    <a:cubicBezTo>
                      <a:pt x="318" y="93"/>
                      <a:pt x="318" y="95"/>
                      <a:pt x="318" y="96"/>
                    </a:cubicBezTo>
                    <a:cubicBezTo>
                      <a:pt x="317" y="98"/>
                      <a:pt x="312" y="98"/>
                      <a:pt x="311" y="99"/>
                    </a:cubicBezTo>
                    <a:cubicBezTo>
                      <a:pt x="309" y="101"/>
                      <a:pt x="306" y="105"/>
                      <a:pt x="306" y="107"/>
                    </a:cubicBezTo>
                    <a:cubicBezTo>
                      <a:pt x="306" y="108"/>
                      <a:pt x="306" y="111"/>
                      <a:pt x="307" y="113"/>
                    </a:cubicBezTo>
                    <a:cubicBezTo>
                      <a:pt x="308" y="114"/>
                      <a:pt x="312" y="114"/>
                      <a:pt x="313" y="116"/>
                    </a:cubicBezTo>
                    <a:cubicBezTo>
                      <a:pt x="314" y="117"/>
                      <a:pt x="315" y="122"/>
                      <a:pt x="316" y="124"/>
                    </a:cubicBezTo>
                    <a:cubicBezTo>
                      <a:pt x="316" y="126"/>
                      <a:pt x="315" y="131"/>
                      <a:pt x="316" y="133"/>
                    </a:cubicBezTo>
                    <a:cubicBezTo>
                      <a:pt x="316" y="135"/>
                      <a:pt x="318" y="137"/>
                      <a:pt x="319" y="138"/>
                    </a:cubicBezTo>
                    <a:cubicBezTo>
                      <a:pt x="319" y="139"/>
                      <a:pt x="321" y="140"/>
                      <a:pt x="322" y="141"/>
                    </a:cubicBezTo>
                    <a:cubicBezTo>
                      <a:pt x="323" y="143"/>
                      <a:pt x="321" y="151"/>
                      <a:pt x="321" y="151"/>
                    </a:cubicBezTo>
                    <a:cubicBezTo>
                      <a:pt x="321" y="152"/>
                      <a:pt x="318" y="152"/>
                      <a:pt x="317" y="153"/>
                    </a:cubicBezTo>
                    <a:cubicBezTo>
                      <a:pt x="316" y="154"/>
                      <a:pt x="318" y="156"/>
                      <a:pt x="318" y="158"/>
                    </a:cubicBezTo>
                    <a:cubicBezTo>
                      <a:pt x="318" y="159"/>
                      <a:pt x="317" y="163"/>
                      <a:pt x="315" y="164"/>
                    </a:cubicBezTo>
                    <a:cubicBezTo>
                      <a:pt x="314" y="165"/>
                      <a:pt x="312" y="164"/>
                      <a:pt x="311" y="164"/>
                    </a:cubicBezTo>
                    <a:cubicBezTo>
                      <a:pt x="310" y="165"/>
                      <a:pt x="308" y="166"/>
                      <a:pt x="308" y="167"/>
                    </a:cubicBezTo>
                    <a:cubicBezTo>
                      <a:pt x="307" y="170"/>
                      <a:pt x="310" y="176"/>
                      <a:pt x="310" y="177"/>
                    </a:cubicBezTo>
                    <a:cubicBezTo>
                      <a:pt x="310" y="177"/>
                      <a:pt x="306" y="180"/>
                      <a:pt x="306" y="182"/>
                    </a:cubicBezTo>
                    <a:cubicBezTo>
                      <a:pt x="305" y="184"/>
                      <a:pt x="307" y="189"/>
                      <a:pt x="307" y="191"/>
                    </a:cubicBezTo>
                    <a:cubicBezTo>
                      <a:pt x="306" y="193"/>
                      <a:pt x="305" y="195"/>
                      <a:pt x="304" y="197"/>
                    </a:cubicBezTo>
                    <a:cubicBezTo>
                      <a:pt x="303" y="198"/>
                      <a:pt x="303" y="200"/>
                      <a:pt x="302" y="202"/>
                    </a:cubicBezTo>
                    <a:cubicBezTo>
                      <a:pt x="302" y="202"/>
                      <a:pt x="301" y="203"/>
                      <a:pt x="301" y="203"/>
                    </a:cubicBezTo>
                    <a:cubicBezTo>
                      <a:pt x="300" y="203"/>
                      <a:pt x="297" y="202"/>
                      <a:pt x="295" y="202"/>
                    </a:cubicBezTo>
                    <a:cubicBezTo>
                      <a:pt x="294" y="202"/>
                      <a:pt x="291" y="202"/>
                      <a:pt x="290" y="202"/>
                    </a:cubicBezTo>
                    <a:cubicBezTo>
                      <a:pt x="286" y="202"/>
                      <a:pt x="276" y="207"/>
                      <a:pt x="275" y="207"/>
                    </a:cubicBezTo>
                    <a:cubicBezTo>
                      <a:pt x="275" y="207"/>
                      <a:pt x="269" y="204"/>
                      <a:pt x="267" y="204"/>
                    </a:cubicBezTo>
                    <a:cubicBezTo>
                      <a:pt x="265" y="203"/>
                      <a:pt x="262" y="202"/>
                      <a:pt x="261" y="202"/>
                    </a:cubicBezTo>
                    <a:cubicBezTo>
                      <a:pt x="258" y="202"/>
                      <a:pt x="253" y="204"/>
                      <a:pt x="251" y="206"/>
                    </a:cubicBezTo>
                    <a:cubicBezTo>
                      <a:pt x="249" y="207"/>
                      <a:pt x="246" y="210"/>
                      <a:pt x="245" y="213"/>
                    </a:cubicBezTo>
                    <a:cubicBezTo>
                      <a:pt x="244" y="214"/>
                      <a:pt x="246" y="218"/>
                      <a:pt x="246" y="220"/>
                    </a:cubicBezTo>
                    <a:cubicBezTo>
                      <a:pt x="247" y="222"/>
                      <a:pt x="248" y="227"/>
                      <a:pt x="248" y="229"/>
                    </a:cubicBezTo>
                    <a:cubicBezTo>
                      <a:pt x="248" y="230"/>
                      <a:pt x="248" y="233"/>
                      <a:pt x="248" y="235"/>
                    </a:cubicBezTo>
                    <a:cubicBezTo>
                      <a:pt x="247" y="236"/>
                      <a:pt x="245" y="239"/>
                      <a:pt x="243" y="240"/>
                    </a:cubicBezTo>
                    <a:cubicBezTo>
                      <a:pt x="242" y="241"/>
                      <a:pt x="238" y="241"/>
                      <a:pt x="236" y="243"/>
                    </a:cubicBezTo>
                    <a:cubicBezTo>
                      <a:pt x="235" y="244"/>
                      <a:pt x="234" y="249"/>
                      <a:pt x="233" y="251"/>
                    </a:cubicBezTo>
                    <a:cubicBezTo>
                      <a:pt x="233" y="252"/>
                      <a:pt x="233" y="252"/>
                      <a:pt x="234" y="253"/>
                    </a:cubicBezTo>
                    <a:cubicBezTo>
                      <a:pt x="232" y="253"/>
                      <a:pt x="230" y="252"/>
                      <a:pt x="229" y="253"/>
                    </a:cubicBezTo>
                    <a:cubicBezTo>
                      <a:pt x="228" y="254"/>
                      <a:pt x="227" y="257"/>
                      <a:pt x="226" y="258"/>
                    </a:cubicBezTo>
                    <a:cubicBezTo>
                      <a:pt x="225" y="259"/>
                      <a:pt x="222" y="261"/>
                      <a:pt x="220" y="260"/>
                    </a:cubicBezTo>
                    <a:cubicBezTo>
                      <a:pt x="219" y="260"/>
                      <a:pt x="217" y="257"/>
                      <a:pt x="216" y="257"/>
                    </a:cubicBezTo>
                    <a:cubicBezTo>
                      <a:pt x="215" y="256"/>
                      <a:pt x="212" y="255"/>
                      <a:pt x="211" y="255"/>
                    </a:cubicBezTo>
                    <a:cubicBezTo>
                      <a:pt x="209" y="255"/>
                      <a:pt x="206" y="256"/>
                      <a:pt x="205" y="257"/>
                    </a:cubicBezTo>
                    <a:cubicBezTo>
                      <a:pt x="204" y="258"/>
                      <a:pt x="203" y="261"/>
                      <a:pt x="202" y="262"/>
                    </a:cubicBezTo>
                    <a:cubicBezTo>
                      <a:pt x="201" y="263"/>
                      <a:pt x="196" y="265"/>
                      <a:pt x="194" y="265"/>
                    </a:cubicBezTo>
                    <a:cubicBezTo>
                      <a:pt x="192" y="265"/>
                      <a:pt x="188" y="263"/>
                      <a:pt x="186" y="262"/>
                    </a:cubicBezTo>
                    <a:cubicBezTo>
                      <a:pt x="184" y="262"/>
                      <a:pt x="180" y="261"/>
                      <a:pt x="177" y="261"/>
                    </a:cubicBezTo>
                    <a:cubicBezTo>
                      <a:pt x="176" y="261"/>
                      <a:pt x="172" y="263"/>
                      <a:pt x="171" y="264"/>
                    </a:cubicBezTo>
                    <a:cubicBezTo>
                      <a:pt x="169" y="264"/>
                      <a:pt x="166" y="266"/>
                      <a:pt x="165" y="266"/>
                    </a:cubicBezTo>
                    <a:cubicBezTo>
                      <a:pt x="163" y="266"/>
                      <a:pt x="161" y="265"/>
                      <a:pt x="160" y="264"/>
                    </a:cubicBezTo>
                    <a:cubicBezTo>
                      <a:pt x="159" y="262"/>
                      <a:pt x="159" y="259"/>
                      <a:pt x="160" y="258"/>
                    </a:cubicBezTo>
                    <a:cubicBezTo>
                      <a:pt x="161" y="257"/>
                      <a:pt x="165" y="255"/>
                      <a:pt x="165" y="254"/>
                    </a:cubicBezTo>
                    <a:cubicBezTo>
                      <a:pt x="166" y="252"/>
                      <a:pt x="166" y="249"/>
                      <a:pt x="166" y="247"/>
                    </a:cubicBezTo>
                    <a:cubicBezTo>
                      <a:pt x="165" y="245"/>
                      <a:pt x="164" y="239"/>
                      <a:pt x="162" y="237"/>
                    </a:cubicBezTo>
                    <a:cubicBezTo>
                      <a:pt x="161" y="236"/>
                      <a:pt x="156" y="237"/>
                      <a:pt x="155" y="235"/>
                    </a:cubicBezTo>
                    <a:cubicBezTo>
                      <a:pt x="154" y="234"/>
                      <a:pt x="156" y="230"/>
                      <a:pt x="155" y="228"/>
                    </a:cubicBezTo>
                    <a:cubicBezTo>
                      <a:pt x="155" y="226"/>
                      <a:pt x="154" y="221"/>
                      <a:pt x="152" y="220"/>
                    </a:cubicBezTo>
                    <a:cubicBezTo>
                      <a:pt x="150" y="219"/>
                      <a:pt x="145" y="221"/>
                      <a:pt x="143" y="220"/>
                    </a:cubicBezTo>
                    <a:cubicBezTo>
                      <a:pt x="142" y="219"/>
                      <a:pt x="141" y="216"/>
                      <a:pt x="140" y="215"/>
                    </a:cubicBezTo>
                    <a:cubicBezTo>
                      <a:pt x="139" y="214"/>
                      <a:pt x="136" y="214"/>
                      <a:pt x="135" y="215"/>
                    </a:cubicBezTo>
                    <a:cubicBezTo>
                      <a:pt x="134" y="215"/>
                      <a:pt x="134" y="218"/>
                      <a:pt x="134" y="218"/>
                    </a:cubicBezTo>
                    <a:cubicBezTo>
                      <a:pt x="132" y="220"/>
                      <a:pt x="129" y="223"/>
                      <a:pt x="127" y="223"/>
                    </a:cubicBezTo>
                    <a:cubicBezTo>
                      <a:pt x="126" y="223"/>
                      <a:pt x="124" y="220"/>
                      <a:pt x="123" y="219"/>
                    </a:cubicBezTo>
                    <a:cubicBezTo>
                      <a:pt x="121" y="217"/>
                      <a:pt x="118" y="214"/>
                      <a:pt x="117" y="214"/>
                    </a:cubicBezTo>
                    <a:cubicBezTo>
                      <a:pt x="115" y="213"/>
                      <a:pt x="112" y="214"/>
                      <a:pt x="111" y="215"/>
                    </a:cubicBezTo>
                    <a:cubicBezTo>
                      <a:pt x="111" y="216"/>
                      <a:pt x="112" y="219"/>
                      <a:pt x="111" y="220"/>
                    </a:cubicBezTo>
                    <a:cubicBezTo>
                      <a:pt x="111" y="221"/>
                      <a:pt x="109" y="222"/>
                      <a:pt x="108" y="223"/>
                    </a:cubicBezTo>
                    <a:cubicBezTo>
                      <a:pt x="107" y="223"/>
                      <a:pt x="104" y="223"/>
                      <a:pt x="102" y="223"/>
                    </a:cubicBezTo>
                    <a:cubicBezTo>
                      <a:pt x="101" y="223"/>
                      <a:pt x="97" y="222"/>
                      <a:pt x="96" y="223"/>
                    </a:cubicBezTo>
                    <a:cubicBezTo>
                      <a:pt x="95" y="223"/>
                      <a:pt x="95" y="226"/>
                      <a:pt x="95" y="227"/>
                    </a:cubicBezTo>
                    <a:cubicBezTo>
                      <a:pt x="94" y="227"/>
                      <a:pt x="91" y="227"/>
                      <a:pt x="90" y="227"/>
                    </a:cubicBezTo>
                    <a:cubicBezTo>
                      <a:pt x="88" y="228"/>
                      <a:pt x="85" y="228"/>
                      <a:pt x="83" y="227"/>
                    </a:cubicBezTo>
                    <a:cubicBezTo>
                      <a:pt x="83" y="227"/>
                      <a:pt x="82" y="225"/>
                      <a:pt x="82" y="224"/>
                    </a:cubicBezTo>
                    <a:cubicBezTo>
                      <a:pt x="82" y="223"/>
                      <a:pt x="84" y="221"/>
                      <a:pt x="84" y="220"/>
                    </a:cubicBezTo>
                    <a:cubicBezTo>
                      <a:pt x="84" y="218"/>
                      <a:pt x="85" y="215"/>
                      <a:pt x="84" y="214"/>
                    </a:cubicBezTo>
                    <a:cubicBezTo>
                      <a:pt x="83" y="212"/>
                      <a:pt x="79" y="210"/>
                      <a:pt x="79" y="208"/>
                    </a:cubicBezTo>
                    <a:cubicBezTo>
                      <a:pt x="78" y="206"/>
                      <a:pt x="79" y="202"/>
                      <a:pt x="79" y="199"/>
                    </a:cubicBezTo>
                    <a:cubicBezTo>
                      <a:pt x="78" y="197"/>
                      <a:pt x="77" y="191"/>
                      <a:pt x="74" y="189"/>
                    </a:cubicBezTo>
                    <a:cubicBezTo>
                      <a:pt x="73" y="188"/>
                      <a:pt x="70" y="188"/>
                      <a:pt x="68" y="188"/>
                    </a:cubicBezTo>
                    <a:cubicBezTo>
                      <a:pt x="66" y="187"/>
                      <a:pt x="64" y="183"/>
                      <a:pt x="63" y="183"/>
                    </a:cubicBezTo>
                    <a:cubicBezTo>
                      <a:pt x="61" y="182"/>
                      <a:pt x="59" y="183"/>
                      <a:pt x="57" y="183"/>
                    </a:cubicBezTo>
                    <a:cubicBezTo>
                      <a:pt x="56" y="182"/>
                      <a:pt x="53" y="181"/>
                      <a:pt x="52" y="180"/>
                    </a:cubicBezTo>
                    <a:cubicBezTo>
                      <a:pt x="51" y="179"/>
                      <a:pt x="49" y="175"/>
                      <a:pt x="49" y="173"/>
                    </a:cubicBezTo>
                    <a:cubicBezTo>
                      <a:pt x="49" y="171"/>
                      <a:pt x="51" y="166"/>
                      <a:pt x="50" y="164"/>
                    </a:cubicBezTo>
                    <a:cubicBezTo>
                      <a:pt x="50" y="163"/>
                      <a:pt x="47" y="161"/>
                      <a:pt x="46" y="160"/>
                    </a:cubicBezTo>
                    <a:cubicBezTo>
                      <a:pt x="44" y="159"/>
                      <a:pt x="40" y="158"/>
                      <a:pt x="38" y="156"/>
                    </a:cubicBezTo>
                    <a:cubicBezTo>
                      <a:pt x="37" y="154"/>
                      <a:pt x="38" y="149"/>
                      <a:pt x="37" y="148"/>
                    </a:cubicBezTo>
                    <a:cubicBezTo>
                      <a:pt x="36" y="146"/>
                      <a:pt x="33" y="143"/>
                      <a:pt x="31" y="142"/>
                    </a:cubicBezTo>
                    <a:cubicBezTo>
                      <a:pt x="31" y="141"/>
                      <a:pt x="28" y="140"/>
                      <a:pt x="28" y="140"/>
                    </a:cubicBezTo>
                    <a:cubicBezTo>
                      <a:pt x="26" y="138"/>
                      <a:pt x="26" y="133"/>
                      <a:pt x="25" y="131"/>
                    </a:cubicBezTo>
                    <a:cubicBezTo>
                      <a:pt x="24" y="130"/>
                      <a:pt x="20" y="129"/>
                      <a:pt x="20" y="128"/>
                    </a:cubicBezTo>
                    <a:cubicBezTo>
                      <a:pt x="19" y="125"/>
                      <a:pt x="23" y="120"/>
                      <a:pt x="23" y="117"/>
                    </a:cubicBezTo>
                    <a:cubicBezTo>
                      <a:pt x="23" y="114"/>
                      <a:pt x="21" y="110"/>
                      <a:pt x="20" y="107"/>
                    </a:cubicBezTo>
                    <a:cubicBezTo>
                      <a:pt x="19" y="106"/>
                      <a:pt x="17" y="103"/>
                      <a:pt x="17" y="102"/>
                    </a:cubicBezTo>
                    <a:cubicBezTo>
                      <a:pt x="16" y="100"/>
                      <a:pt x="18" y="95"/>
                      <a:pt x="18" y="93"/>
                    </a:cubicBezTo>
                    <a:cubicBezTo>
                      <a:pt x="18" y="92"/>
                      <a:pt x="17" y="89"/>
                      <a:pt x="17" y="87"/>
                    </a:cubicBezTo>
                    <a:cubicBezTo>
                      <a:pt x="16" y="85"/>
                      <a:pt x="11" y="82"/>
                      <a:pt x="11" y="79"/>
                    </a:cubicBezTo>
                    <a:cubicBezTo>
                      <a:pt x="10" y="78"/>
                      <a:pt x="11" y="75"/>
                      <a:pt x="11" y="73"/>
                    </a:cubicBezTo>
                    <a:cubicBezTo>
                      <a:pt x="10" y="72"/>
                      <a:pt x="8" y="70"/>
                      <a:pt x="7" y="68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8" name="Freeform 25"/>
              <p:cNvSpPr>
                <a:spLocks/>
              </p:cNvSpPr>
              <p:nvPr/>
            </p:nvSpPr>
            <p:spPr bwMode="auto">
              <a:xfrm>
                <a:off x="1770063" y="1335088"/>
                <a:ext cx="449263" cy="554038"/>
              </a:xfrm>
              <a:custGeom>
                <a:avLst/>
                <a:gdLst/>
                <a:ahLst/>
                <a:cxnLst>
                  <a:cxn ang="0">
                    <a:pos x="246" y="210"/>
                  </a:cxn>
                  <a:cxn ang="0">
                    <a:pos x="240" y="234"/>
                  </a:cxn>
                  <a:cxn ang="0">
                    <a:pos x="216" y="241"/>
                  </a:cxn>
                  <a:cxn ang="0">
                    <a:pos x="217" y="258"/>
                  </a:cxn>
                  <a:cxn ang="0">
                    <a:pos x="213" y="271"/>
                  </a:cxn>
                  <a:cxn ang="0">
                    <a:pos x="208" y="287"/>
                  </a:cxn>
                  <a:cxn ang="0">
                    <a:pos x="194" y="305"/>
                  </a:cxn>
                  <a:cxn ang="0">
                    <a:pos x="173" y="308"/>
                  </a:cxn>
                  <a:cxn ang="0">
                    <a:pos x="145" y="314"/>
                  </a:cxn>
                  <a:cxn ang="0">
                    <a:pos x="116" y="327"/>
                  </a:cxn>
                  <a:cxn ang="0">
                    <a:pos x="103" y="326"/>
                  </a:cxn>
                  <a:cxn ang="0">
                    <a:pos x="103" y="310"/>
                  </a:cxn>
                  <a:cxn ang="0">
                    <a:pos x="90" y="302"/>
                  </a:cxn>
                  <a:cxn ang="0">
                    <a:pos x="79" y="286"/>
                  </a:cxn>
                  <a:cxn ang="0">
                    <a:pos x="74" y="281"/>
                  </a:cxn>
                  <a:cxn ang="0">
                    <a:pos x="53" y="279"/>
                  </a:cxn>
                  <a:cxn ang="0">
                    <a:pos x="51" y="259"/>
                  </a:cxn>
                  <a:cxn ang="0">
                    <a:pos x="43" y="239"/>
                  </a:cxn>
                  <a:cxn ang="0">
                    <a:pos x="50" y="227"/>
                  </a:cxn>
                  <a:cxn ang="0">
                    <a:pos x="42" y="200"/>
                  </a:cxn>
                  <a:cxn ang="0">
                    <a:pos x="43" y="184"/>
                  </a:cxn>
                  <a:cxn ang="0">
                    <a:pos x="33" y="171"/>
                  </a:cxn>
                  <a:cxn ang="0">
                    <a:pos x="35" y="146"/>
                  </a:cxn>
                  <a:cxn ang="0">
                    <a:pos x="54" y="142"/>
                  </a:cxn>
                  <a:cxn ang="0">
                    <a:pos x="47" y="138"/>
                  </a:cxn>
                  <a:cxn ang="0">
                    <a:pos x="19" y="139"/>
                  </a:cxn>
                  <a:cxn ang="0">
                    <a:pos x="0" y="118"/>
                  </a:cxn>
                  <a:cxn ang="0">
                    <a:pos x="14" y="95"/>
                  </a:cxn>
                  <a:cxn ang="0">
                    <a:pos x="32" y="75"/>
                  </a:cxn>
                  <a:cxn ang="0">
                    <a:pos x="62" y="60"/>
                  </a:cxn>
                  <a:cxn ang="0">
                    <a:pos x="91" y="44"/>
                  </a:cxn>
                  <a:cxn ang="0">
                    <a:pos x="136" y="33"/>
                  </a:cxn>
                  <a:cxn ang="0">
                    <a:pos x="178" y="22"/>
                  </a:cxn>
                  <a:cxn ang="0">
                    <a:pos x="203" y="0"/>
                  </a:cxn>
                  <a:cxn ang="0">
                    <a:pos x="228" y="12"/>
                  </a:cxn>
                  <a:cxn ang="0">
                    <a:pos x="248" y="36"/>
                  </a:cxn>
                  <a:cxn ang="0">
                    <a:pos x="259" y="61"/>
                  </a:cxn>
                  <a:cxn ang="0">
                    <a:pos x="250" y="82"/>
                  </a:cxn>
                  <a:cxn ang="0">
                    <a:pos x="260" y="87"/>
                  </a:cxn>
                  <a:cxn ang="0">
                    <a:pos x="251" y="109"/>
                  </a:cxn>
                  <a:cxn ang="0">
                    <a:pos x="256" y="131"/>
                  </a:cxn>
                  <a:cxn ang="0">
                    <a:pos x="263" y="145"/>
                  </a:cxn>
                  <a:cxn ang="0">
                    <a:pos x="261" y="175"/>
                  </a:cxn>
                  <a:cxn ang="0">
                    <a:pos x="267" y="195"/>
                  </a:cxn>
                  <a:cxn ang="0">
                    <a:pos x="252" y="190"/>
                  </a:cxn>
                </a:cxnLst>
                <a:rect l="0" t="0" r="r" b="b"/>
                <a:pathLst>
                  <a:path w="268" h="331">
                    <a:moveTo>
                      <a:pt x="250" y="200"/>
                    </a:moveTo>
                    <a:cubicBezTo>
                      <a:pt x="249" y="201"/>
                      <a:pt x="248" y="202"/>
                      <a:pt x="248" y="203"/>
                    </a:cubicBezTo>
                    <a:cubicBezTo>
                      <a:pt x="247" y="204"/>
                      <a:pt x="246" y="208"/>
                      <a:pt x="246" y="210"/>
                    </a:cubicBezTo>
                    <a:cubicBezTo>
                      <a:pt x="245" y="212"/>
                      <a:pt x="243" y="214"/>
                      <a:pt x="243" y="216"/>
                    </a:cubicBezTo>
                    <a:cubicBezTo>
                      <a:pt x="242" y="218"/>
                      <a:pt x="244" y="224"/>
                      <a:pt x="243" y="226"/>
                    </a:cubicBezTo>
                    <a:cubicBezTo>
                      <a:pt x="243" y="228"/>
                      <a:pt x="241" y="232"/>
                      <a:pt x="240" y="234"/>
                    </a:cubicBezTo>
                    <a:cubicBezTo>
                      <a:pt x="239" y="235"/>
                      <a:pt x="236" y="239"/>
                      <a:pt x="234" y="240"/>
                    </a:cubicBezTo>
                    <a:cubicBezTo>
                      <a:pt x="232" y="240"/>
                      <a:pt x="229" y="240"/>
                      <a:pt x="227" y="240"/>
                    </a:cubicBezTo>
                    <a:cubicBezTo>
                      <a:pt x="224" y="240"/>
                      <a:pt x="218" y="239"/>
                      <a:pt x="216" y="241"/>
                    </a:cubicBezTo>
                    <a:cubicBezTo>
                      <a:pt x="214" y="243"/>
                      <a:pt x="212" y="248"/>
                      <a:pt x="212" y="251"/>
                    </a:cubicBezTo>
                    <a:cubicBezTo>
                      <a:pt x="212" y="252"/>
                      <a:pt x="213" y="255"/>
                      <a:pt x="214" y="256"/>
                    </a:cubicBezTo>
                    <a:cubicBezTo>
                      <a:pt x="214" y="257"/>
                      <a:pt x="217" y="257"/>
                      <a:pt x="217" y="258"/>
                    </a:cubicBezTo>
                    <a:cubicBezTo>
                      <a:pt x="218" y="259"/>
                      <a:pt x="217" y="263"/>
                      <a:pt x="217" y="264"/>
                    </a:cubicBezTo>
                    <a:cubicBezTo>
                      <a:pt x="217" y="265"/>
                      <a:pt x="218" y="266"/>
                      <a:pt x="219" y="268"/>
                    </a:cubicBezTo>
                    <a:cubicBezTo>
                      <a:pt x="217" y="269"/>
                      <a:pt x="214" y="270"/>
                      <a:pt x="213" y="271"/>
                    </a:cubicBezTo>
                    <a:cubicBezTo>
                      <a:pt x="212" y="272"/>
                      <a:pt x="210" y="274"/>
                      <a:pt x="210" y="276"/>
                    </a:cubicBezTo>
                    <a:cubicBezTo>
                      <a:pt x="210" y="278"/>
                      <a:pt x="212" y="281"/>
                      <a:pt x="212" y="283"/>
                    </a:cubicBezTo>
                    <a:cubicBezTo>
                      <a:pt x="212" y="284"/>
                      <a:pt x="209" y="287"/>
                      <a:pt x="208" y="287"/>
                    </a:cubicBezTo>
                    <a:cubicBezTo>
                      <a:pt x="206" y="289"/>
                      <a:pt x="202" y="289"/>
                      <a:pt x="200" y="290"/>
                    </a:cubicBezTo>
                    <a:cubicBezTo>
                      <a:pt x="199" y="292"/>
                      <a:pt x="198" y="297"/>
                      <a:pt x="197" y="299"/>
                    </a:cubicBezTo>
                    <a:cubicBezTo>
                      <a:pt x="196" y="300"/>
                      <a:pt x="195" y="304"/>
                      <a:pt x="194" y="305"/>
                    </a:cubicBezTo>
                    <a:cubicBezTo>
                      <a:pt x="192" y="307"/>
                      <a:pt x="187" y="310"/>
                      <a:pt x="184" y="311"/>
                    </a:cubicBezTo>
                    <a:cubicBezTo>
                      <a:pt x="182" y="312"/>
                      <a:pt x="179" y="313"/>
                      <a:pt x="178" y="313"/>
                    </a:cubicBezTo>
                    <a:cubicBezTo>
                      <a:pt x="176" y="312"/>
                      <a:pt x="175" y="309"/>
                      <a:pt x="173" y="308"/>
                    </a:cubicBezTo>
                    <a:cubicBezTo>
                      <a:pt x="170" y="307"/>
                      <a:pt x="163" y="310"/>
                      <a:pt x="160" y="310"/>
                    </a:cubicBezTo>
                    <a:cubicBezTo>
                      <a:pt x="158" y="310"/>
                      <a:pt x="154" y="310"/>
                      <a:pt x="152" y="311"/>
                    </a:cubicBezTo>
                    <a:cubicBezTo>
                      <a:pt x="150" y="311"/>
                      <a:pt x="146" y="313"/>
                      <a:pt x="145" y="314"/>
                    </a:cubicBezTo>
                    <a:cubicBezTo>
                      <a:pt x="142" y="315"/>
                      <a:pt x="139" y="320"/>
                      <a:pt x="136" y="321"/>
                    </a:cubicBezTo>
                    <a:cubicBezTo>
                      <a:pt x="133" y="322"/>
                      <a:pt x="127" y="321"/>
                      <a:pt x="124" y="322"/>
                    </a:cubicBezTo>
                    <a:cubicBezTo>
                      <a:pt x="121" y="323"/>
                      <a:pt x="117" y="325"/>
                      <a:pt x="116" y="327"/>
                    </a:cubicBezTo>
                    <a:cubicBezTo>
                      <a:pt x="115" y="328"/>
                      <a:pt x="114" y="329"/>
                      <a:pt x="113" y="331"/>
                    </a:cubicBezTo>
                    <a:cubicBezTo>
                      <a:pt x="111" y="331"/>
                      <a:pt x="109" y="331"/>
                      <a:pt x="108" y="331"/>
                    </a:cubicBezTo>
                    <a:cubicBezTo>
                      <a:pt x="106" y="330"/>
                      <a:pt x="104" y="327"/>
                      <a:pt x="103" y="326"/>
                    </a:cubicBezTo>
                    <a:cubicBezTo>
                      <a:pt x="102" y="325"/>
                      <a:pt x="100" y="324"/>
                      <a:pt x="99" y="323"/>
                    </a:cubicBezTo>
                    <a:cubicBezTo>
                      <a:pt x="98" y="321"/>
                      <a:pt x="99" y="317"/>
                      <a:pt x="99" y="316"/>
                    </a:cubicBezTo>
                    <a:cubicBezTo>
                      <a:pt x="100" y="314"/>
                      <a:pt x="103" y="312"/>
                      <a:pt x="103" y="310"/>
                    </a:cubicBezTo>
                    <a:cubicBezTo>
                      <a:pt x="103" y="308"/>
                      <a:pt x="101" y="305"/>
                      <a:pt x="100" y="303"/>
                    </a:cubicBezTo>
                    <a:cubicBezTo>
                      <a:pt x="100" y="302"/>
                      <a:pt x="99" y="300"/>
                      <a:pt x="98" y="299"/>
                    </a:cubicBezTo>
                    <a:cubicBezTo>
                      <a:pt x="96" y="299"/>
                      <a:pt x="92" y="302"/>
                      <a:pt x="90" y="302"/>
                    </a:cubicBezTo>
                    <a:cubicBezTo>
                      <a:pt x="89" y="302"/>
                      <a:pt x="86" y="299"/>
                      <a:pt x="85" y="298"/>
                    </a:cubicBezTo>
                    <a:cubicBezTo>
                      <a:pt x="84" y="296"/>
                      <a:pt x="84" y="291"/>
                      <a:pt x="82" y="290"/>
                    </a:cubicBezTo>
                    <a:cubicBezTo>
                      <a:pt x="82" y="289"/>
                      <a:pt x="80" y="287"/>
                      <a:pt x="79" y="286"/>
                    </a:cubicBezTo>
                    <a:cubicBezTo>
                      <a:pt x="79" y="285"/>
                      <a:pt x="80" y="282"/>
                      <a:pt x="79" y="281"/>
                    </a:cubicBezTo>
                    <a:cubicBezTo>
                      <a:pt x="79" y="280"/>
                      <a:pt x="76" y="279"/>
                      <a:pt x="75" y="279"/>
                    </a:cubicBezTo>
                    <a:cubicBezTo>
                      <a:pt x="74" y="279"/>
                      <a:pt x="75" y="281"/>
                      <a:pt x="74" y="281"/>
                    </a:cubicBezTo>
                    <a:cubicBezTo>
                      <a:pt x="72" y="283"/>
                      <a:pt x="66" y="284"/>
                      <a:pt x="63" y="283"/>
                    </a:cubicBezTo>
                    <a:cubicBezTo>
                      <a:pt x="62" y="283"/>
                      <a:pt x="60" y="279"/>
                      <a:pt x="59" y="279"/>
                    </a:cubicBezTo>
                    <a:cubicBezTo>
                      <a:pt x="57" y="278"/>
                      <a:pt x="54" y="279"/>
                      <a:pt x="53" y="279"/>
                    </a:cubicBezTo>
                    <a:cubicBezTo>
                      <a:pt x="51" y="278"/>
                      <a:pt x="48" y="277"/>
                      <a:pt x="47" y="275"/>
                    </a:cubicBezTo>
                    <a:cubicBezTo>
                      <a:pt x="46" y="273"/>
                      <a:pt x="47" y="267"/>
                      <a:pt x="48" y="264"/>
                    </a:cubicBezTo>
                    <a:cubicBezTo>
                      <a:pt x="48" y="263"/>
                      <a:pt x="50" y="260"/>
                      <a:pt x="51" y="259"/>
                    </a:cubicBezTo>
                    <a:cubicBezTo>
                      <a:pt x="51" y="257"/>
                      <a:pt x="52" y="252"/>
                      <a:pt x="51" y="250"/>
                    </a:cubicBezTo>
                    <a:cubicBezTo>
                      <a:pt x="51" y="248"/>
                      <a:pt x="48" y="246"/>
                      <a:pt x="47" y="245"/>
                    </a:cubicBezTo>
                    <a:cubicBezTo>
                      <a:pt x="46" y="243"/>
                      <a:pt x="43" y="241"/>
                      <a:pt x="43" y="239"/>
                    </a:cubicBezTo>
                    <a:cubicBezTo>
                      <a:pt x="43" y="238"/>
                      <a:pt x="43" y="235"/>
                      <a:pt x="44" y="234"/>
                    </a:cubicBezTo>
                    <a:cubicBezTo>
                      <a:pt x="45" y="233"/>
                      <a:pt x="49" y="233"/>
                      <a:pt x="50" y="232"/>
                    </a:cubicBezTo>
                    <a:cubicBezTo>
                      <a:pt x="51" y="231"/>
                      <a:pt x="51" y="228"/>
                      <a:pt x="50" y="227"/>
                    </a:cubicBezTo>
                    <a:cubicBezTo>
                      <a:pt x="50" y="224"/>
                      <a:pt x="47" y="219"/>
                      <a:pt x="47" y="217"/>
                    </a:cubicBezTo>
                    <a:cubicBezTo>
                      <a:pt x="46" y="215"/>
                      <a:pt x="47" y="211"/>
                      <a:pt x="47" y="210"/>
                    </a:cubicBezTo>
                    <a:cubicBezTo>
                      <a:pt x="46" y="207"/>
                      <a:pt x="43" y="202"/>
                      <a:pt x="42" y="200"/>
                    </a:cubicBezTo>
                    <a:cubicBezTo>
                      <a:pt x="42" y="198"/>
                      <a:pt x="39" y="196"/>
                      <a:pt x="39" y="194"/>
                    </a:cubicBezTo>
                    <a:cubicBezTo>
                      <a:pt x="40" y="193"/>
                      <a:pt x="42" y="192"/>
                      <a:pt x="43" y="191"/>
                    </a:cubicBezTo>
                    <a:cubicBezTo>
                      <a:pt x="44" y="190"/>
                      <a:pt x="43" y="186"/>
                      <a:pt x="43" y="184"/>
                    </a:cubicBezTo>
                    <a:cubicBezTo>
                      <a:pt x="43" y="183"/>
                      <a:pt x="42" y="181"/>
                      <a:pt x="41" y="181"/>
                    </a:cubicBezTo>
                    <a:cubicBezTo>
                      <a:pt x="40" y="180"/>
                      <a:pt x="37" y="180"/>
                      <a:pt x="36" y="179"/>
                    </a:cubicBezTo>
                    <a:cubicBezTo>
                      <a:pt x="35" y="178"/>
                      <a:pt x="33" y="173"/>
                      <a:pt x="33" y="171"/>
                    </a:cubicBezTo>
                    <a:cubicBezTo>
                      <a:pt x="34" y="169"/>
                      <a:pt x="38" y="167"/>
                      <a:pt x="38" y="165"/>
                    </a:cubicBezTo>
                    <a:cubicBezTo>
                      <a:pt x="39" y="162"/>
                      <a:pt x="35" y="155"/>
                      <a:pt x="35" y="152"/>
                    </a:cubicBezTo>
                    <a:cubicBezTo>
                      <a:pt x="35" y="151"/>
                      <a:pt x="35" y="148"/>
                      <a:pt x="35" y="146"/>
                    </a:cubicBezTo>
                    <a:cubicBezTo>
                      <a:pt x="36" y="146"/>
                      <a:pt x="36" y="146"/>
                      <a:pt x="36" y="146"/>
                    </a:cubicBezTo>
                    <a:cubicBezTo>
                      <a:pt x="38" y="146"/>
                      <a:pt x="43" y="145"/>
                      <a:pt x="46" y="145"/>
                    </a:cubicBezTo>
                    <a:cubicBezTo>
                      <a:pt x="48" y="144"/>
                      <a:pt x="52" y="143"/>
                      <a:pt x="54" y="142"/>
                    </a:cubicBezTo>
                    <a:cubicBezTo>
                      <a:pt x="55" y="142"/>
                      <a:pt x="58" y="140"/>
                      <a:pt x="58" y="139"/>
                    </a:cubicBezTo>
                    <a:cubicBezTo>
                      <a:pt x="57" y="137"/>
                      <a:pt x="53" y="136"/>
                      <a:pt x="51" y="136"/>
                    </a:cubicBezTo>
                    <a:cubicBezTo>
                      <a:pt x="50" y="136"/>
                      <a:pt x="48" y="138"/>
                      <a:pt x="47" y="138"/>
                    </a:cubicBezTo>
                    <a:cubicBezTo>
                      <a:pt x="46" y="139"/>
                      <a:pt x="42" y="140"/>
                      <a:pt x="39" y="140"/>
                    </a:cubicBezTo>
                    <a:cubicBezTo>
                      <a:pt x="37" y="141"/>
                      <a:pt x="32" y="139"/>
                      <a:pt x="30" y="139"/>
                    </a:cubicBezTo>
                    <a:cubicBezTo>
                      <a:pt x="27" y="139"/>
                      <a:pt x="22" y="139"/>
                      <a:pt x="19" y="139"/>
                    </a:cubicBezTo>
                    <a:cubicBezTo>
                      <a:pt x="16" y="138"/>
                      <a:pt x="9" y="136"/>
                      <a:pt x="7" y="134"/>
                    </a:cubicBezTo>
                    <a:cubicBezTo>
                      <a:pt x="5" y="133"/>
                      <a:pt x="1" y="129"/>
                      <a:pt x="1" y="127"/>
                    </a:cubicBezTo>
                    <a:cubicBezTo>
                      <a:pt x="0" y="125"/>
                      <a:pt x="0" y="120"/>
                      <a:pt x="0" y="118"/>
                    </a:cubicBezTo>
                    <a:cubicBezTo>
                      <a:pt x="0" y="116"/>
                      <a:pt x="1" y="111"/>
                      <a:pt x="3" y="109"/>
                    </a:cubicBezTo>
                    <a:cubicBezTo>
                      <a:pt x="4" y="107"/>
                      <a:pt x="9" y="105"/>
                      <a:pt x="10" y="103"/>
                    </a:cubicBezTo>
                    <a:cubicBezTo>
                      <a:pt x="12" y="101"/>
                      <a:pt x="13" y="97"/>
                      <a:pt x="14" y="95"/>
                    </a:cubicBezTo>
                    <a:cubicBezTo>
                      <a:pt x="15" y="92"/>
                      <a:pt x="16" y="87"/>
                      <a:pt x="17" y="84"/>
                    </a:cubicBezTo>
                    <a:cubicBezTo>
                      <a:pt x="18" y="82"/>
                      <a:pt x="19" y="77"/>
                      <a:pt x="21" y="76"/>
                    </a:cubicBezTo>
                    <a:cubicBezTo>
                      <a:pt x="23" y="75"/>
                      <a:pt x="29" y="76"/>
                      <a:pt x="32" y="75"/>
                    </a:cubicBezTo>
                    <a:cubicBezTo>
                      <a:pt x="35" y="74"/>
                      <a:pt x="42" y="71"/>
                      <a:pt x="45" y="68"/>
                    </a:cubicBezTo>
                    <a:cubicBezTo>
                      <a:pt x="47" y="67"/>
                      <a:pt x="49" y="62"/>
                      <a:pt x="51" y="60"/>
                    </a:cubicBezTo>
                    <a:cubicBezTo>
                      <a:pt x="53" y="59"/>
                      <a:pt x="60" y="61"/>
                      <a:pt x="62" y="60"/>
                    </a:cubicBezTo>
                    <a:cubicBezTo>
                      <a:pt x="65" y="58"/>
                      <a:pt x="70" y="53"/>
                      <a:pt x="72" y="51"/>
                    </a:cubicBezTo>
                    <a:cubicBezTo>
                      <a:pt x="75" y="49"/>
                      <a:pt x="79" y="46"/>
                      <a:pt x="82" y="45"/>
                    </a:cubicBezTo>
                    <a:cubicBezTo>
                      <a:pt x="84" y="44"/>
                      <a:pt x="89" y="44"/>
                      <a:pt x="91" y="44"/>
                    </a:cubicBezTo>
                    <a:cubicBezTo>
                      <a:pt x="96" y="43"/>
                      <a:pt x="106" y="40"/>
                      <a:pt x="112" y="39"/>
                    </a:cubicBezTo>
                    <a:cubicBezTo>
                      <a:pt x="113" y="39"/>
                      <a:pt x="116" y="40"/>
                      <a:pt x="117" y="40"/>
                    </a:cubicBezTo>
                    <a:cubicBezTo>
                      <a:pt x="122" y="39"/>
                      <a:pt x="131" y="34"/>
                      <a:pt x="136" y="33"/>
                    </a:cubicBezTo>
                    <a:cubicBezTo>
                      <a:pt x="140" y="32"/>
                      <a:pt x="147" y="30"/>
                      <a:pt x="151" y="30"/>
                    </a:cubicBezTo>
                    <a:cubicBezTo>
                      <a:pt x="154" y="29"/>
                      <a:pt x="162" y="30"/>
                      <a:pt x="166" y="29"/>
                    </a:cubicBezTo>
                    <a:cubicBezTo>
                      <a:pt x="169" y="28"/>
                      <a:pt x="175" y="24"/>
                      <a:pt x="178" y="22"/>
                    </a:cubicBezTo>
                    <a:cubicBezTo>
                      <a:pt x="181" y="19"/>
                      <a:pt x="185" y="13"/>
                      <a:pt x="188" y="10"/>
                    </a:cubicBezTo>
                    <a:cubicBezTo>
                      <a:pt x="191" y="7"/>
                      <a:pt x="199" y="3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5" y="1"/>
                      <a:pt x="209" y="2"/>
                      <a:pt x="211" y="3"/>
                    </a:cubicBezTo>
                    <a:cubicBezTo>
                      <a:pt x="213" y="4"/>
                      <a:pt x="216" y="8"/>
                      <a:pt x="218" y="9"/>
                    </a:cubicBezTo>
                    <a:cubicBezTo>
                      <a:pt x="220" y="10"/>
                      <a:pt x="225" y="11"/>
                      <a:pt x="228" y="12"/>
                    </a:cubicBezTo>
                    <a:cubicBezTo>
                      <a:pt x="230" y="14"/>
                      <a:pt x="234" y="19"/>
                      <a:pt x="236" y="21"/>
                    </a:cubicBezTo>
                    <a:cubicBezTo>
                      <a:pt x="237" y="24"/>
                      <a:pt x="238" y="30"/>
                      <a:pt x="240" y="32"/>
                    </a:cubicBezTo>
                    <a:cubicBezTo>
                      <a:pt x="241" y="34"/>
                      <a:pt x="246" y="35"/>
                      <a:pt x="248" y="36"/>
                    </a:cubicBezTo>
                    <a:cubicBezTo>
                      <a:pt x="250" y="39"/>
                      <a:pt x="252" y="45"/>
                      <a:pt x="252" y="49"/>
                    </a:cubicBezTo>
                    <a:cubicBezTo>
                      <a:pt x="253" y="50"/>
                      <a:pt x="251" y="54"/>
                      <a:pt x="252" y="55"/>
                    </a:cubicBezTo>
                    <a:cubicBezTo>
                      <a:pt x="253" y="57"/>
                      <a:pt x="258" y="59"/>
                      <a:pt x="259" y="61"/>
                    </a:cubicBezTo>
                    <a:cubicBezTo>
                      <a:pt x="261" y="63"/>
                      <a:pt x="261" y="69"/>
                      <a:pt x="261" y="71"/>
                    </a:cubicBezTo>
                    <a:cubicBezTo>
                      <a:pt x="261" y="73"/>
                      <a:pt x="260" y="76"/>
                      <a:pt x="259" y="77"/>
                    </a:cubicBezTo>
                    <a:cubicBezTo>
                      <a:pt x="258" y="79"/>
                      <a:pt x="252" y="80"/>
                      <a:pt x="250" y="82"/>
                    </a:cubicBezTo>
                    <a:cubicBezTo>
                      <a:pt x="249" y="83"/>
                      <a:pt x="248" y="87"/>
                      <a:pt x="249" y="88"/>
                    </a:cubicBezTo>
                    <a:cubicBezTo>
                      <a:pt x="250" y="90"/>
                      <a:pt x="254" y="90"/>
                      <a:pt x="255" y="90"/>
                    </a:cubicBezTo>
                    <a:cubicBezTo>
                      <a:pt x="257" y="89"/>
                      <a:pt x="259" y="86"/>
                      <a:pt x="260" y="87"/>
                    </a:cubicBezTo>
                    <a:cubicBezTo>
                      <a:pt x="262" y="88"/>
                      <a:pt x="262" y="95"/>
                      <a:pt x="260" y="97"/>
                    </a:cubicBezTo>
                    <a:cubicBezTo>
                      <a:pt x="259" y="98"/>
                      <a:pt x="253" y="97"/>
                      <a:pt x="251" y="98"/>
                    </a:cubicBezTo>
                    <a:cubicBezTo>
                      <a:pt x="250" y="100"/>
                      <a:pt x="251" y="106"/>
                      <a:pt x="251" y="109"/>
                    </a:cubicBezTo>
                    <a:cubicBezTo>
                      <a:pt x="251" y="111"/>
                      <a:pt x="252" y="115"/>
                      <a:pt x="252" y="116"/>
                    </a:cubicBezTo>
                    <a:cubicBezTo>
                      <a:pt x="252" y="118"/>
                      <a:pt x="250" y="122"/>
                      <a:pt x="251" y="124"/>
                    </a:cubicBezTo>
                    <a:cubicBezTo>
                      <a:pt x="251" y="126"/>
                      <a:pt x="254" y="130"/>
                      <a:pt x="256" y="131"/>
                    </a:cubicBezTo>
                    <a:cubicBezTo>
                      <a:pt x="257" y="131"/>
                      <a:pt x="260" y="129"/>
                      <a:pt x="261" y="130"/>
                    </a:cubicBezTo>
                    <a:cubicBezTo>
                      <a:pt x="264" y="131"/>
                      <a:pt x="265" y="136"/>
                      <a:pt x="266" y="139"/>
                    </a:cubicBezTo>
                    <a:cubicBezTo>
                      <a:pt x="266" y="140"/>
                      <a:pt x="264" y="144"/>
                      <a:pt x="263" y="145"/>
                    </a:cubicBezTo>
                    <a:cubicBezTo>
                      <a:pt x="262" y="147"/>
                      <a:pt x="257" y="148"/>
                      <a:pt x="256" y="150"/>
                    </a:cubicBezTo>
                    <a:cubicBezTo>
                      <a:pt x="254" y="154"/>
                      <a:pt x="255" y="162"/>
                      <a:pt x="256" y="166"/>
                    </a:cubicBezTo>
                    <a:cubicBezTo>
                      <a:pt x="257" y="168"/>
                      <a:pt x="260" y="173"/>
                      <a:pt x="261" y="175"/>
                    </a:cubicBezTo>
                    <a:cubicBezTo>
                      <a:pt x="261" y="177"/>
                      <a:pt x="262" y="181"/>
                      <a:pt x="263" y="182"/>
                    </a:cubicBezTo>
                    <a:cubicBezTo>
                      <a:pt x="264" y="184"/>
                      <a:pt x="267" y="185"/>
                      <a:pt x="267" y="187"/>
                    </a:cubicBezTo>
                    <a:cubicBezTo>
                      <a:pt x="268" y="189"/>
                      <a:pt x="268" y="193"/>
                      <a:pt x="267" y="195"/>
                    </a:cubicBezTo>
                    <a:cubicBezTo>
                      <a:pt x="266" y="196"/>
                      <a:pt x="263" y="196"/>
                      <a:pt x="262" y="195"/>
                    </a:cubicBezTo>
                    <a:cubicBezTo>
                      <a:pt x="261" y="195"/>
                      <a:pt x="261" y="191"/>
                      <a:pt x="259" y="190"/>
                    </a:cubicBezTo>
                    <a:cubicBezTo>
                      <a:pt x="258" y="190"/>
                      <a:pt x="254" y="189"/>
                      <a:pt x="252" y="190"/>
                    </a:cubicBezTo>
                    <a:cubicBezTo>
                      <a:pt x="251" y="192"/>
                      <a:pt x="253" y="196"/>
                      <a:pt x="252" y="197"/>
                    </a:cubicBezTo>
                    <a:cubicBezTo>
                      <a:pt x="252" y="198"/>
                      <a:pt x="251" y="199"/>
                      <a:pt x="250" y="200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9" name="Freeform 26"/>
              <p:cNvSpPr>
                <a:spLocks/>
              </p:cNvSpPr>
              <p:nvPr/>
            </p:nvSpPr>
            <p:spPr bwMode="auto">
              <a:xfrm>
                <a:off x="2632075" y="1282700"/>
                <a:ext cx="679450" cy="1028700"/>
              </a:xfrm>
              <a:custGeom>
                <a:avLst/>
                <a:gdLst/>
                <a:ahLst/>
                <a:cxnLst>
                  <a:cxn ang="0">
                    <a:pos x="27" y="303"/>
                  </a:cxn>
                  <a:cxn ang="0">
                    <a:pos x="45" y="278"/>
                  </a:cxn>
                  <a:cxn ang="0">
                    <a:pos x="39" y="260"/>
                  </a:cxn>
                  <a:cxn ang="0">
                    <a:pos x="60" y="248"/>
                  </a:cxn>
                  <a:cxn ang="0">
                    <a:pos x="44" y="210"/>
                  </a:cxn>
                  <a:cxn ang="0">
                    <a:pos x="72" y="197"/>
                  </a:cxn>
                  <a:cxn ang="0">
                    <a:pos x="94" y="196"/>
                  </a:cxn>
                  <a:cxn ang="0">
                    <a:pos x="102" y="165"/>
                  </a:cxn>
                  <a:cxn ang="0">
                    <a:pos x="109" y="131"/>
                  </a:cxn>
                  <a:cxn ang="0">
                    <a:pos x="131" y="109"/>
                  </a:cxn>
                  <a:cxn ang="0">
                    <a:pos x="136" y="74"/>
                  </a:cxn>
                  <a:cxn ang="0">
                    <a:pos x="132" y="50"/>
                  </a:cxn>
                  <a:cxn ang="0">
                    <a:pos x="171" y="55"/>
                  </a:cxn>
                  <a:cxn ang="0">
                    <a:pos x="196" y="26"/>
                  </a:cxn>
                  <a:cxn ang="0">
                    <a:pos x="217" y="0"/>
                  </a:cxn>
                  <a:cxn ang="0">
                    <a:pos x="221" y="25"/>
                  </a:cxn>
                  <a:cxn ang="0">
                    <a:pos x="222" y="56"/>
                  </a:cxn>
                  <a:cxn ang="0">
                    <a:pos x="229" y="90"/>
                  </a:cxn>
                  <a:cxn ang="0">
                    <a:pos x="261" y="94"/>
                  </a:cxn>
                  <a:cxn ang="0">
                    <a:pos x="286" y="115"/>
                  </a:cxn>
                  <a:cxn ang="0">
                    <a:pos x="304" y="127"/>
                  </a:cxn>
                  <a:cxn ang="0">
                    <a:pos x="303" y="143"/>
                  </a:cxn>
                  <a:cxn ang="0">
                    <a:pos x="281" y="143"/>
                  </a:cxn>
                  <a:cxn ang="0">
                    <a:pos x="267" y="165"/>
                  </a:cxn>
                  <a:cxn ang="0">
                    <a:pos x="257" y="204"/>
                  </a:cxn>
                  <a:cxn ang="0">
                    <a:pos x="244" y="240"/>
                  </a:cxn>
                  <a:cxn ang="0">
                    <a:pos x="258" y="274"/>
                  </a:cxn>
                  <a:cxn ang="0">
                    <a:pos x="243" y="309"/>
                  </a:cxn>
                  <a:cxn ang="0">
                    <a:pos x="241" y="332"/>
                  </a:cxn>
                  <a:cxn ang="0">
                    <a:pos x="259" y="366"/>
                  </a:cxn>
                  <a:cxn ang="0">
                    <a:pos x="286" y="387"/>
                  </a:cxn>
                  <a:cxn ang="0">
                    <a:pos x="319" y="406"/>
                  </a:cxn>
                  <a:cxn ang="0">
                    <a:pos x="328" y="435"/>
                  </a:cxn>
                  <a:cxn ang="0">
                    <a:pos x="345" y="443"/>
                  </a:cxn>
                  <a:cxn ang="0">
                    <a:pos x="372" y="466"/>
                  </a:cxn>
                  <a:cxn ang="0">
                    <a:pos x="373" y="497"/>
                  </a:cxn>
                  <a:cxn ang="0">
                    <a:pos x="400" y="529"/>
                  </a:cxn>
                  <a:cxn ang="0">
                    <a:pos x="392" y="546"/>
                  </a:cxn>
                  <a:cxn ang="0">
                    <a:pos x="376" y="574"/>
                  </a:cxn>
                  <a:cxn ang="0">
                    <a:pos x="355" y="597"/>
                  </a:cxn>
                  <a:cxn ang="0">
                    <a:pos x="330" y="598"/>
                  </a:cxn>
                  <a:cxn ang="0">
                    <a:pos x="319" y="611"/>
                  </a:cxn>
                  <a:cxn ang="0">
                    <a:pos x="296" y="597"/>
                  </a:cxn>
                  <a:cxn ang="0">
                    <a:pos x="273" y="590"/>
                  </a:cxn>
                  <a:cxn ang="0">
                    <a:pos x="256" y="585"/>
                  </a:cxn>
                  <a:cxn ang="0">
                    <a:pos x="257" y="551"/>
                  </a:cxn>
                  <a:cxn ang="0">
                    <a:pos x="237" y="546"/>
                  </a:cxn>
                  <a:cxn ang="0">
                    <a:pos x="215" y="521"/>
                  </a:cxn>
                  <a:cxn ang="0">
                    <a:pos x="187" y="530"/>
                  </a:cxn>
                  <a:cxn ang="0">
                    <a:pos x="158" y="536"/>
                  </a:cxn>
                  <a:cxn ang="0">
                    <a:pos x="126" y="536"/>
                  </a:cxn>
                  <a:cxn ang="0">
                    <a:pos x="84" y="529"/>
                  </a:cxn>
                  <a:cxn ang="0">
                    <a:pos x="60" y="487"/>
                  </a:cxn>
                  <a:cxn ang="0">
                    <a:pos x="38" y="455"/>
                  </a:cxn>
                  <a:cxn ang="0">
                    <a:pos x="0" y="433"/>
                  </a:cxn>
                  <a:cxn ang="0">
                    <a:pos x="6" y="398"/>
                  </a:cxn>
                  <a:cxn ang="0">
                    <a:pos x="19" y="382"/>
                  </a:cxn>
                  <a:cxn ang="0">
                    <a:pos x="11" y="347"/>
                  </a:cxn>
                  <a:cxn ang="0">
                    <a:pos x="16" y="322"/>
                  </a:cxn>
                </a:cxnLst>
                <a:rect l="0" t="0" r="r" b="b"/>
                <a:pathLst>
                  <a:path w="406" h="614">
                    <a:moveTo>
                      <a:pt x="16" y="322"/>
                    </a:moveTo>
                    <a:cubicBezTo>
                      <a:pt x="16" y="321"/>
                      <a:pt x="16" y="320"/>
                      <a:pt x="16" y="320"/>
                    </a:cubicBezTo>
                    <a:cubicBezTo>
                      <a:pt x="17" y="317"/>
                      <a:pt x="17" y="312"/>
                      <a:pt x="19" y="310"/>
                    </a:cubicBezTo>
                    <a:cubicBezTo>
                      <a:pt x="20" y="309"/>
                      <a:pt x="23" y="311"/>
                      <a:pt x="24" y="310"/>
                    </a:cubicBezTo>
                    <a:cubicBezTo>
                      <a:pt x="26" y="309"/>
                      <a:pt x="26" y="305"/>
                      <a:pt x="27" y="303"/>
                    </a:cubicBezTo>
                    <a:cubicBezTo>
                      <a:pt x="28" y="301"/>
                      <a:pt x="29" y="296"/>
                      <a:pt x="31" y="294"/>
                    </a:cubicBezTo>
                    <a:cubicBezTo>
                      <a:pt x="32" y="294"/>
                      <a:pt x="34" y="295"/>
                      <a:pt x="35" y="294"/>
                    </a:cubicBezTo>
                    <a:cubicBezTo>
                      <a:pt x="37" y="294"/>
                      <a:pt x="40" y="290"/>
                      <a:pt x="41" y="289"/>
                    </a:cubicBezTo>
                    <a:cubicBezTo>
                      <a:pt x="42" y="288"/>
                      <a:pt x="44" y="286"/>
                      <a:pt x="44" y="284"/>
                    </a:cubicBezTo>
                    <a:cubicBezTo>
                      <a:pt x="45" y="283"/>
                      <a:pt x="46" y="280"/>
                      <a:pt x="45" y="278"/>
                    </a:cubicBezTo>
                    <a:cubicBezTo>
                      <a:pt x="44" y="278"/>
                      <a:pt x="43" y="277"/>
                      <a:pt x="42" y="276"/>
                    </a:cubicBezTo>
                    <a:cubicBezTo>
                      <a:pt x="40" y="276"/>
                      <a:pt x="37" y="277"/>
                      <a:pt x="35" y="276"/>
                    </a:cubicBezTo>
                    <a:cubicBezTo>
                      <a:pt x="34" y="276"/>
                      <a:pt x="33" y="273"/>
                      <a:pt x="33" y="271"/>
                    </a:cubicBezTo>
                    <a:cubicBezTo>
                      <a:pt x="33" y="269"/>
                      <a:pt x="34" y="265"/>
                      <a:pt x="35" y="263"/>
                    </a:cubicBezTo>
                    <a:cubicBezTo>
                      <a:pt x="35" y="262"/>
                      <a:pt x="38" y="262"/>
                      <a:pt x="39" y="260"/>
                    </a:cubicBezTo>
                    <a:cubicBezTo>
                      <a:pt x="39" y="259"/>
                      <a:pt x="38" y="256"/>
                      <a:pt x="38" y="255"/>
                    </a:cubicBezTo>
                    <a:cubicBezTo>
                      <a:pt x="38" y="253"/>
                      <a:pt x="39" y="251"/>
                      <a:pt x="40" y="250"/>
                    </a:cubicBezTo>
                    <a:cubicBezTo>
                      <a:pt x="41" y="249"/>
                      <a:pt x="45" y="249"/>
                      <a:pt x="46" y="249"/>
                    </a:cubicBezTo>
                    <a:cubicBezTo>
                      <a:pt x="48" y="249"/>
                      <a:pt x="51" y="251"/>
                      <a:pt x="53" y="251"/>
                    </a:cubicBezTo>
                    <a:cubicBezTo>
                      <a:pt x="54" y="251"/>
                      <a:pt x="59" y="250"/>
                      <a:pt x="60" y="248"/>
                    </a:cubicBezTo>
                    <a:cubicBezTo>
                      <a:pt x="60" y="245"/>
                      <a:pt x="57" y="240"/>
                      <a:pt x="56" y="238"/>
                    </a:cubicBezTo>
                    <a:cubicBezTo>
                      <a:pt x="54" y="237"/>
                      <a:pt x="49" y="236"/>
                      <a:pt x="47" y="234"/>
                    </a:cubicBezTo>
                    <a:cubicBezTo>
                      <a:pt x="46" y="234"/>
                      <a:pt x="44" y="232"/>
                      <a:pt x="43" y="231"/>
                    </a:cubicBezTo>
                    <a:cubicBezTo>
                      <a:pt x="42" y="229"/>
                      <a:pt x="44" y="223"/>
                      <a:pt x="44" y="221"/>
                    </a:cubicBezTo>
                    <a:cubicBezTo>
                      <a:pt x="44" y="218"/>
                      <a:pt x="43" y="213"/>
                      <a:pt x="44" y="210"/>
                    </a:cubicBezTo>
                    <a:cubicBezTo>
                      <a:pt x="44" y="209"/>
                      <a:pt x="46" y="207"/>
                      <a:pt x="47" y="206"/>
                    </a:cubicBezTo>
                    <a:cubicBezTo>
                      <a:pt x="48" y="206"/>
                      <a:pt x="51" y="206"/>
                      <a:pt x="52" y="206"/>
                    </a:cubicBezTo>
                    <a:cubicBezTo>
                      <a:pt x="54" y="205"/>
                      <a:pt x="57" y="202"/>
                      <a:pt x="59" y="201"/>
                    </a:cubicBezTo>
                    <a:cubicBezTo>
                      <a:pt x="62" y="201"/>
                      <a:pt x="67" y="203"/>
                      <a:pt x="69" y="202"/>
                    </a:cubicBezTo>
                    <a:cubicBezTo>
                      <a:pt x="70" y="201"/>
                      <a:pt x="71" y="198"/>
                      <a:pt x="72" y="197"/>
                    </a:cubicBezTo>
                    <a:cubicBezTo>
                      <a:pt x="73" y="196"/>
                      <a:pt x="75" y="193"/>
                      <a:pt x="76" y="193"/>
                    </a:cubicBezTo>
                    <a:cubicBezTo>
                      <a:pt x="78" y="192"/>
                      <a:pt x="83" y="194"/>
                      <a:pt x="84" y="195"/>
                    </a:cubicBezTo>
                    <a:cubicBezTo>
                      <a:pt x="85" y="195"/>
                      <a:pt x="86" y="198"/>
                      <a:pt x="87" y="198"/>
                    </a:cubicBezTo>
                    <a:cubicBezTo>
                      <a:pt x="88" y="199"/>
                      <a:pt x="90" y="199"/>
                      <a:pt x="92" y="198"/>
                    </a:cubicBezTo>
                    <a:cubicBezTo>
                      <a:pt x="92" y="198"/>
                      <a:pt x="93" y="196"/>
                      <a:pt x="94" y="196"/>
                    </a:cubicBezTo>
                    <a:cubicBezTo>
                      <a:pt x="95" y="196"/>
                      <a:pt x="98" y="198"/>
                      <a:pt x="100" y="197"/>
                    </a:cubicBezTo>
                    <a:cubicBezTo>
                      <a:pt x="102" y="197"/>
                      <a:pt x="106" y="196"/>
                      <a:pt x="107" y="194"/>
                    </a:cubicBezTo>
                    <a:cubicBezTo>
                      <a:pt x="108" y="193"/>
                      <a:pt x="108" y="189"/>
                      <a:pt x="108" y="187"/>
                    </a:cubicBezTo>
                    <a:cubicBezTo>
                      <a:pt x="107" y="184"/>
                      <a:pt x="104" y="179"/>
                      <a:pt x="103" y="176"/>
                    </a:cubicBezTo>
                    <a:cubicBezTo>
                      <a:pt x="103" y="173"/>
                      <a:pt x="102" y="168"/>
                      <a:pt x="102" y="165"/>
                    </a:cubicBezTo>
                    <a:cubicBezTo>
                      <a:pt x="103" y="163"/>
                      <a:pt x="104" y="160"/>
                      <a:pt x="104" y="159"/>
                    </a:cubicBezTo>
                    <a:cubicBezTo>
                      <a:pt x="105" y="156"/>
                      <a:pt x="107" y="151"/>
                      <a:pt x="106" y="148"/>
                    </a:cubicBezTo>
                    <a:cubicBezTo>
                      <a:pt x="106" y="146"/>
                      <a:pt x="102" y="143"/>
                      <a:pt x="102" y="141"/>
                    </a:cubicBezTo>
                    <a:cubicBezTo>
                      <a:pt x="102" y="139"/>
                      <a:pt x="103" y="135"/>
                      <a:pt x="104" y="134"/>
                    </a:cubicBezTo>
                    <a:cubicBezTo>
                      <a:pt x="105" y="133"/>
                      <a:pt x="108" y="131"/>
                      <a:pt x="109" y="131"/>
                    </a:cubicBezTo>
                    <a:cubicBezTo>
                      <a:pt x="110" y="131"/>
                      <a:pt x="113" y="132"/>
                      <a:pt x="114" y="132"/>
                    </a:cubicBezTo>
                    <a:cubicBezTo>
                      <a:pt x="115" y="131"/>
                      <a:pt x="116" y="128"/>
                      <a:pt x="117" y="127"/>
                    </a:cubicBezTo>
                    <a:cubicBezTo>
                      <a:pt x="118" y="125"/>
                      <a:pt x="120" y="121"/>
                      <a:pt x="121" y="119"/>
                    </a:cubicBezTo>
                    <a:cubicBezTo>
                      <a:pt x="122" y="118"/>
                      <a:pt x="124" y="116"/>
                      <a:pt x="125" y="115"/>
                    </a:cubicBezTo>
                    <a:cubicBezTo>
                      <a:pt x="127" y="113"/>
                      <a:pt x="131" y="111"/>
                      <a:pt x="131" y="109"/>
                    </a:cubicBezTo>
                    <a:cubicBezTo>
                      <a:pt x="132" y="107"/>
                      <a:pt x="131" y="103"/>
                      <a:pt x="131" y="102"/>
                    </a:cubicBezTo>
                    <a:cubicBezTo>
                      <a:pt x="130" y="100"/>
                      <a:pt x="128" y="97"/>
                      <a:pt x="128" y="96"/>
                    </a:cubicBezTo>
                    <a:cubicBezTo>
                      <a:pt x="128" y="94"/>
                      <a:pt x="128" y="89"/>
                      <a:pt x="130" y="87"/>
                    </a:cubicBezTo>
                    <a:cubicBezTo>
                      <a:pt x="130" y="85"/>
                      <a:pt x="135" y="84"/>
                      <a:pt x="136" y="82"/>
                    </a:cubicBezTo>
                    <a:cubicBezTo>
                      <a:pt x="137" y="80"/>
                      <a:pt x="137" y="76"/>
                      <a:pt x="136" y="74"/>
                    </a:cubicBezTo>
                    <a:cubicBezTo>
                      <a:pt x="136" y="72"/>
                      <a:pt x="134" y="68"/>
                      <a:pt x="132" y="67"/>
                    </a:cubicBezTo>
                    <a:cubicBezTo>
                      <a:pt x="131" y="66"/>
                      <a:pt x="128" y="66"/>
                      <a:pt x="128" y="65"/>
                    </a:cubicBezTo>
                    <a:cubicBezTo>
                      <a:pt x="126" y="63"/>
                      <a:pt x="124" y="58"/>
                      <a:pt x="125" y="55"/>
                    </a:cubicBezTo>
                    <a:cubicBezTo>
                      <a:pt x="125" y="54"/>
                      <a:pt x="126" y="52"/>
                      <a:pt x="127" y="51"/>
                    </a:cubicBezTo>
                    <a:cubicBezTo>
                      <a:pt x="129" y="51"/>
                      <a:pt x="131" y="50"/>
                      <a:pt x="132" y="50"/>
                    </a:cubicBezTo>
                    <a:cubicBezTo>
                      <a:pt x="134" y="50"/>
                      <a:pt x="136" y="48"/>
                      <a:pt x="138" y="48"/>
                    </a:cubicBezTo>
                    <a:cubicBezTo>
                      <a:pt x="140" y="48"/>
                      <a:pt x="143" y="49"/>
                      <a:pt x="144" y="50"/>
                    </a:cubicBezTo>
                    <a:cubicBezTo>
                      <a:pt x="146" y="51"/>
                      <a:pt x="148" y="56"/>
                      <a:pt x="150" y="57"/>
                    </a:cubicBezTo>
                    <a:cubicBezTo>
                      <a:pt x="153" y="59"/>
                      <a:pt x="159" y="60"/>
                      <a:pt x="161" y="59"/>
                    </a:cubicBezTo>
                    <a:cubicBezTo>
                      <a:pt x="164" y="59"/>
                      <a:pt x="169" y="57"/>
                      <a:pt x="171" y="55"/>
                    </a:cubicBezTo>
                    <a:cubicBezTo>
                      <a:pt x="173" y="53"/>
                      <a:pt x="174" y="48"/>
                      <a:pt x="176" y="47"/>
                    </a:cubicBezTo>
                    <a:cubicBezTo>
                      <a:pt x="178" y="46"/>
                      <a:pt x="182" y="46"/>
                      <a:pt x="184" y="45"/>
                    </a:cubicBezTo>
                    <a:cubicBezTo>
                      <a:pt x="186" y="45"/>
                      <a:pt x="190" y="43"/>
                      <a:pt x="192" y="42"/>
                    </a:cubicBezTo>
                    <a:cubicBezTo>
                      <a:pt x="194" y="41"/>
                      <a:pt x="199" y="38"/>
                      <a:pt x="200" y="36"/>
                    </a:cubicBezTo>
                    <a:cubicBezTo>
                      <a:pt x="201" y="33"/>
                      <a:pt x="196" y="29"/>
                      <a:pt x="196" y="26"/>
                    </a:cubicBezTo>
                    <a:cubicBezTo>
                      <a:pt x="195" y="24"/>
                      <a:pt x="195" y="19"/>
                      <a:pt x="196" y="17"/>
                    </a:cubicBezTo>
                    <a:cubicBezTo>
                      <a:pt x="197" y="16"/>
                      <a:pt x="200" y="16"/>
                      <a:pt x="201" y="15"/>
                    </a:cubicBezTo>
                    <a:cubicBezTo>
                      <a:pt x="203" y="14"/>
                      <a:pt x="206" y="10"/>
                      <a:pt x="207" y="8"/>
                    </a:cubicBezTo>
                    <a:cubicBezTo>
                      <a:pt x="209" y="6"/>
                      <a:pt x="210" y="2"/>
                      <a:pt x="211" y="1"/>
                    </a:cubicBezTo>
                    <a:cubicBezTo>
                      <a:pt x="213" y="0"/>
                      <a:pt x="216" y="0"/>
                      <a:pt x="217" y="0"/>
                    </a:cubicBezTo>
                    <a:cubicBezTo>
                      <a:pt x="219" y="0"/>
                      <a:pt x="225" y="0"/>
                      <a:pt x="227" y="2"/>
                    </a:cubicBezTo>
                    <a:cubicBezTo>
                      <a:pt x="228" y="3"/>
                      <a:pt x="228" y="8"/>
                      <a:pt x="228" y="10"/>
                    </a:cubicBezTo>
                    <a:cubicBezTo>
                      <a:pt x="228" y="12"/>
                      <a:pt x="228" y="15"/>
                      <a:pt x="227" y="16"/>
                    </a:cubicBezTo>
                    <a:cubicBezTo>
                      <a:pt x="226" y="17"/>
                      <a:pt x="223" y="18"/>
                      <a:pt x="223" y="19"/>
                    </a:cubicBezTo>
                    <a:cubicBezTo>
                      <a:pt x="222" y="20"/>
                      <a:pt x="221" y="24"/>
                      <a:pt x="221" y="25"/>
                    </a:cubicBezTo>
                    <a:cubicBezTo>
                      <a:pt x="220" y="28"/>
                      <a:pt x="220" y="34"/>
                      <a:pt x="218" y="37"/>
                    </a:cubicBezTo>
                    <a:cubicBezTo>
                      <a:pt x="217" y="38"/>
                      <a:pt x="213" y="38"/>
                      <a:pt x="212" y="39"/>
                    </a:cubicBezTo>
                    <a:cubicBezTo>
                      <a:pt x="211" y="41"/>
                      <a:pt x="211" y="47"/>
                      <a:pt x="212" y="50"/>
                    </a:cubicBezTo>
                    <a:cubicBezTo>
                      <a:pt x="213" y="51"/>
                      <a:pt x="215" y="53"/>
                      <a:pt x="217" y="54"/>
                    </a:cubicBezTo>
                    <a:cubicBezTo>
                      <a:pt x="218" y="55"/>
                      <a:pt x="221" y="55"/>
                      <a:pt x="222" y="56"/>
                    </a:cubicBezTo>
                    <a:cubicBezTo>
                      <a:pt x="224" y="57"/>
                      <a:pt x="226" y="61"/>
                      <a:pt x="226" y="63"/>
                    </a:cubicBezTo>
                    <a:cubicBezTo>
                      <a:pt x="225" y="66"/>
                      <a:pt x="220" y="68"/>
                      <a:pt x="220" y="70"/>
                    </a:cubicBezTo>
                    <a:cubicBezTo>
                      <a:pt x="219" y="73"/>
                      <a:pt x="221" y="78"/>
                      <a:pt x="222" y="80"/>
                    </a:cubicBezTo>
                    <a:cubicBezTo>
                      <a:pt x="224" y="81"/>
                      <a:pt x="228" y="80"/>
                      <a:pt x="228" y="82"/>
                    </a:cubicBezTo>
                    <a:cubicBezTo>
                      <a:pt x="230" y="83"/>
                      <a:pt x="227" y="88"/>
                      <a:pt x="229" y="90"/>
                    </a:cubicBezTo>
                    <a:cubicBezTo>
                      <a:pt x="230" y="91"/>
                      <a:pt x="233" y="91"/>
                      <a:pt x="234" y="90"/>
                    </a:cubicBezTo>
                    <a:cubicBezTo>
                      <a:pt x="236" y="90"/>
                      <a:pt x="238" y="88"/>
                      <a:pt x="239" y="88"/>
                    </a:cubicBezTo>
                    <a:cubicBezTo>
                      <a:pt x="241" y="87"/>
                      <a:pt x="246" y="87"/>
                      <a:pt x="247" y="88"/>
                    </a:cubicBezTo>
                    <a:cubicBezTo>
                      <a:pt x="249" y="88"/>
                      <a:pt x="250" y="91"/>
                      <a:pt x="251" y="92"/>
                    </a:cubicBezTo>
                    <a:cubicBezTo>
                      <a:pt x="253" y="93"/>
                      <a:pt x="259" y="92"/>
                      <a:pt x="261" y="94"/>
                    </a:cubicBezTo>
                    <a:cubicBezTo>
                      <a:pt x="263" y="94"/>
                      <a:pt x="265" y="96"/>
                      <a:pt x="266" y="98"/>
                    </a:cubicBezTo>
                    <a:cubicBezTo>
                      <a:pt x="266" y="99"/>
                      <a:pt x="265" y="102"/>
                      <a:pt x="266" y="103"/>
                    </a:cubicBezTo>
                    <a:cubicBezTo>
                      <a:pt x="267" y="106"/>
                      <a:pt x="272" y="108"/>
                      <a:pt x="274" y="109"/>
                    </a:cubicBezTo>
                    <a:cubicBezTo>
                      <a:pt x="275" y="110"/>
                      <a:pt x="277" y="112"/>
                      <a:pt x="278" y="112"/>
                    </a:cubicBezTo>
                    <a:cubicBezTo>
                      <a:pt x="280" y="113"/>
                      <a:pt x="284" y="116"/>
                      <a:pt x="286" y="115"/>
                    </a:cubicBezTo>
                    <a:cubicBezTo>
                      <a:pt x="287" y="115"/>
                      <a:pt x="288" y="111"/>
                      <a:pt x="289" y="111"/>
                    </a:cubicBezTo>
                    <a:cubicBezTo>
                      <a:pt x="291" y="111"/>
                      <a:pt x="295" y="113"/>
                      <a:pt x="295" y="114"/>
                    </a:cubicBezTo>
                    <a:cubicBezTo>
                      <a:pt x="296" y="115"/>
                      <a:pt x="295" y="119"/>
                      <a:pt x="296" y="120"/>
                    </a:cubicBezTo>
                    <a:cubicBezTo>
                      <a:pt x="296" y="122"/>
                      <a:pt x="298" y="124"/>
                      <a:pt x="300" y="125"/>
                    </a:cubicBezTo>
                    <a:cubicBezTo>
                      <a:pt x="301" y="126"/>
                      <a:pt x="303" y="126"/>
                      <a:pt x="304" y="127"/>
                    </a:cubicBezTo>
                    <a:cubicBezTo>
                      <a:pt x="306" y="127"/>
                      <a:pt x="311" y="128"/>
                      <a:pt x="312" y="129"/>
                    </a:cubicBezTo>
                    <a:cubicBezTo>
                      <a:pt x="313" y="130"/>
                      <a:pt x="315" y="133"/>
                      <a:pt x="315" y="135"/>
                    </a:cubicBezTo>
                    <a:cubicBezTo>
                      <a:pt x="313" y="136"/>
                      <a:pt x="311" y="136"/>
                      <a:pt x="310" y="137"/>
                    </a:cubicBezTo>
                    <a:cubicBezTo>
                      <a:pt x="309" y="138"/>
                      <a:pt x="308" y="141"/>
                      <a:pt x="307" y="142"/>
                    </a:cubicBezTo>
                    <a:cubicBezTo>
                      <a:pt x="306" y="142"/>
                      <a:pt x="304" y="143"/>
                      <a:pt x="303" y="143"/>
                    </a:cubicBezTo>
                    <a:cubicBezTo>
                      <a:pt x="302" y="145"/>
                      <a:pt x="302" y="149"/>
                      <a:pt x="301" y="150"/>
                    </a:cubicBezTo>
                    <a:cubicBezTo>
                      <a:pt x="299" y="151"/>
                      <a:pt x="294" y="151"/>
                      <a:pt x="293" y="150"/>
                    </a:cubicBezTo>
                    <a:cubicBezTo>
                      <a:pt x="292" y="149"/>
                      <a:pt x="292" y="146"/>
                      <a:pt x="291" y="145"/>
                    </a:cubicBezTo>
                    <a:cubicBezTo>
                      <a:pt x="290" y="144"/>
                      <a:pt x="285" y="147"/>
                      <a:pt x="283" y="146"/>
                    </a:cubicBezTo>
                    <a:cubicBezTo>
                      <a:pt x="282" y="145"/>
                      <a:pt x="281" y="144"/>
                      <a:pt x="281" y="143"/>
                    </a:cubicBezTo>
                    <a:cubicBezTo>
                      <a:pt x="280" y="143"/>
                      <a:pt x="278" y="141"/>
                      <a:pt x="277" y="142"/>
                    </a:cubicBezTo>
                    <a:cubicBezTo>
                      <a:pt x="275" y="142"/>
                      <a:pt x="274" y="147"/>
                      <a:pt x="272" y="148"/>
                    </a:cubicBezTo>
                    <a:cubicBezTo>
                      <a:pt x="271" y="148"/>
                      <a:pt x="266" y="148"/>
                      <a:pt x="265" y="149"/>
                    </a:cubicBezTo>
                    <a:cubicBezTo>
                      <a:pt x="264" y="152"/>
                      <a:pt x="263" y="158"/>
                      <a:pt x="264" y="160"/>
                    </a:cubicBezTo>
                    <a:cubicBezTo>
                      <a:pt x="264" y="162"/>
                      <a:pt x="267" y="163"/>
                      <a:pt x="267" y="165"/>
                    </a:cubicBezTo>
                    <a:cubicBezTo>
                      <a:pt x="268" y="167"/>
                      <a:pt x="267" y="174"/>
                      <a:pt x="267" y="175"/>
                    </a:cubicBezTo>
                    <a:cubicBezTo>
                      <a:pt x="267" y="175"/>
                      <a:pt x="271" y="182"/>
                      <a:pt x="271" y="185"/>
                    </a:cubicBezTo>
                    <a:cubicBezTo>
                      <a:pt x="271" y="187"/>
                      <a:pt x="269" y="190"/>
                      <a:pt x="267" y="192"/>
                    </a:cubicBezTo>
                    <a:cubicBezTo>
                      <a:pt x="266" y="193"/>
                      <a:pt x="263" y="193"/>
                      <a:pt x="262" y="195"/>
                    </a:cubicBezTo>
                    <a:cubicBezTo>
                      <a:pt x="260" y="196"/>
                      <a:pt x="258" y="201"/>
                      <a:pt x="257" y="204"/>
                    </a:cubicBezTo>
                    <a:cubicBezTo>
                      <a:pt x="257" y="206"/>
                      <a:pt x="260" y="210"/>
                      <a:pt x="260" y="213"/>
                    </a:cubicBezTo>
                    <a:cubicBezTo>
                      <a:pt x="260" y="215"/>
                      <a:pt x="257" y="220"/>
                      <a:pt x="255" y="221"/>
                    </a:cubicBezTo>
                    <a:cubicBezTo>
                      <a:pt x="254" y="222"/>
                      <a:pt x="251" y="224"/>
                      <a:pt x="251" y="225"/>
                    </a:cubicBezTo>
                    <a:cubicBezTo>
                      <a:pt x="249" y="226"/>
                      <a:pt x="250" y="231"/>
                      <a:pt x="249" y="233"/>
                    </a:cubicBezTo>
                    <a:cubicBezTo>
                      <a:pt x="248" y="235"/>
                      <a:pt x="245" y="238"/>
                      <a:pt x="244" y="240"/>
                    </a:cubicBezTo>
                    <a:cubicBezTo>
                      <a:pt x="244" y="242"/>
                      <a:pt x="248" y="245"/>
                      <a:pt x="248" y="247"/>
                    </a:cubicBezTo>
                    <a:cubicBezTo>
                      <a:pt x="249" y="250"/>
                      <a:pt x="250" y="254"/>
                      <a:pt x="251" y="257"/>
                    </a:cubicBezTo>
                    <a:cubicBezTo>
                      <a:pt x="251" y="259"/>
                      <a:pt x="249" y="264"/>
                      <a:pt x="250" y="266"/>
                    </a:cubicBezTo>
                    <a:cubicBezTo>
                      <a:pt x="250" y="268"/>
                      <a:pt x="251" y="271"/>
                      <a:pt x="252" y="272"/>
                    </a:cubicBezTo>
                    <a:cubicBezTo>
                      <a:pt x="253" y="273"/>
                      <a:pt x="257" y="273"/>
                      <a:pt x="258" y="274"/>
                    </a:cubicBezTo>
                    <a:cubicBezTo>
                      <a:pt x="260" y="276"/>
                      <a:pt x="260" y="284"/>
                      <a:pt x="260" y="284"/>
                    </a:cubicBezTo>
                    <a:cubicBezTo>
                      <a:pt x="260" y="284"/>
                      <a:pt x="258" y="292"/>
                      <a:pt x="257" y="295"/>
                    </a:cubicBezTo>
                    <a:cubicBezTo>
                      <a:pt x="256" y="296"/>
                      <a:pt x="253" y="300"/>
                      <a:pt x="251" y="300"/>
                    </a:cubicBezTo>
                    <a:cubicBezTo>
                      <a:pt x="250" y="301"/>
                      <a:pt x="247" y="300"/>
                      <a:pt x="246" y="300"/>
                    </a:cubicBezTo>
                    <a:cubicBezTo>
                      <a:pt x="244" y="302"/>
                      <a:pt x="243" y="307"/>
                      <a:pt x="243" y="309"/>
                    </a:cubicBezTo>
                    <a:cubicBezTo>
                      <a:pt x="243" y="310"/>
                      <a:pt x="242" y="314"/>
                      <a:pt x="243" y="315"/>
                    </a:cubicBezTo>
                    <a:cubicBezTo>
                      <a:pt x="243" y="317"/>
                      <a:pt x="245" y="319"/>
                      <a:pt x="245" y="320"/>
                    </a:cubicBezTo>
                    <a:cubicBezTo>
                      <a:pt x="246" y="321"/>
                      <a:pt x="246" y="323"/>
                      <a:pt x="245" y="324"/>
                    </a:cubicBezTo>
                    <a:cubicBezTo>
                      <a:pt x="245" y="324"/>
                      <a:pt x="242" y="325"/>
                      <a:pt x="241" y="326"/>
                    </a:cubicBezTo>
                    <a:cubicBezTo>
                      <a:pt x="241" y="327"/>
                      <a:pt x="240" y="331"/>
                      <a:pt x="241" y="332"/>
                    </a:cubicBezTo>
                    <a:cubicBezTo>
                      <a:pt x="242" y="334"/>
                      <a:pt x="246" y="335"/>
                      <a:pt x="248" y="336"/>
                    </a:cubicBezTo>
                    <a:cubicBezTo>
                      <a:pt x="250" y="337"/>
                      <a:pt x="255" y="339"/>
                      <a:pt x="255" y="339"/>
                    </a:cubicBezTo>
                    <a:cubicBezTo>
                      <a:pt x="256" y="339"/>
                      <a:pt x="257" y="346"/>
                      <a:pt x="257" y="349"/>
                    </a:cubicBezTo>
                    <a:cubicBezTo>
                      <a:pt x="257" y="351"/>
                      <a:pt x="255" y="356"/>
                      <a:pt x="255" y="358"/>
                    </a:cubicBezTo>
                    <a:cubicBezTo>
                      <a:pt x="255" y="360"/>
                      <a:pt x="258" y="364"/>
                      <a:pt x="259" y="366"/>
                    </a:cubicBezTo>
                    <a:cubicBezTo>
                      <a:pt x="259" y="367"/>
                      <a:pt x="261" y="370"/>
                      <a:pt x="262" y="371"/>
                    </a:cubicBezTo>
                    <a:cubicBezTo>
                      <a:pt x="264" y="372"/>
                      <a:pt x="268" y="373"/>
                      <a:pt x="269" y="374"/>
                    </a:cubicBezTo>
                    <a:cubicBezTo>
                      <a:pt x="270" y="375"/>
                      <a:pt x="273" y="377"/>
                      <a:pt x="273" y="378"/>
                    </a:cubicBezTo>
                    <a:cubicBezTo>
                      <a:pt x="275" y="379"/>
                      <a:pt x="276" y="383"/>
                      <a:pt x="278" y="384"/>
                    </a:cubicBezTo>
                    <a:cubicBezTo>
                      <a:pt x="279" y="386"/>
                      <a:pt x="284" y="386"/>
                      <a:pt x="286" y="387"/>
                    </a:cubicBezTo>
                    <a:cubicBezTo>
                      <a:pt x="288" y="389"/>
                      <a:pt x="291" y="393"/>
                      <a:pt x="293" y="394"/>
                    </a:cubicBezTo>
                    <a:cubicBezTo>
                      <a:pt x="294" y="394"/>
                      <a:pt x="297" y="394"/>
                      <a:pt x="299" y="394"/>
                    </a:cubicBezTo>
                    <a:cubicBezTo>
                      <a:pt x="300" y="394"/>
                      <a:pt x="303" y="393"/>
                      <a:pt x="305" y="394"/>
                    </a:cubicBezTo>
                    <a:cubicBezTo>
                      <a:pt x="307" y="395"/>
                      <a:pt x="310" y="399"/>
                      <a:pt x="311" y="400"/>
                    </a:cubicBezTo>
                    <a:cubicBezTo>
                      <a:pt x="313" y="402"/>
                      <a:pt x="317" y="405"/>
                      <a:pt x="319" y="406"/>
                    </a:cubicBezTo>
                    <a:cubicBezTo>
                      <a:pt x="321" y="407"/>
                      <a:pt x="325" y="407"/>
                      <a:pt x="327" y="408"/>
                    </a:cubicBezTo>
                    <a:cubicBezTo>
                      <a:pt x="328" y="410"/>
                      <a:pt x="328" y="414"/>
                      <a:pt x="328" y="416"/>
                    </a:cubicBezTo>
                    <a:cubicBezTo>
                      <a:pt x="328" y="417"/>
                      <a:pt x="327" y="421"/>
                      <a:pt x="326" y="422"/>
                    </a:cubicBezTo>
                    <a:cubicBezTo>
                      <a:pt x="326" y="424"/>
                      <a:pt x="323" y="426"/>
                      <a:pt x="323" y="427"/>
                    </a:cubicBezTo>
                    <a:cubicBezTo>
                      <a:pt x="324" y="429"/>
                      <a:pt x="328" y="434"/>
                      <a:pt x="328" y="435"/>
                    </a:cubicBezTo>
                    <a:cubicBezTo>
                      <a:pt x="328" y="436"/>
                      <a:pt x="332" y="437"/>
                      <a:pt x="333" y="437"/>
                    </a:cubicBezTo>
                    <a:cubicBezTo>
                      <a:pt x="333" y="436"/>
                      <a:pt x="333" y="435"/>
                      <a:pt x="334" y="434"/>
                    </a:cubicBezTo>
                    <a:cubicBezTo>
                      <a:pt x="335" y="433"/>
                      <a:pt x="337" y="432"/>
                      <a:pt x="338" y="432"/>
                    </a:cubicBezTo>
                    <a:cubicBezTo>
                      <a:pt x="340" y="431"/>
                      <a:pt x="344" y="433"/>
                      <a:pt x="345" y="435"/>
                    </a:cubicBezTo>
                    <a:cubicBezTo>
                      <a:pt x="346" y="437"/>
                      <a:pt x="344" y="441"/>
                      <a:pt x="345" y="443"/>
                    </a:cubicBezTo>
                    <a:cubicBezTo>
                      <a:pt x="346" y="445"/>
                      <a:pt x="351" y="447"/>
                      <a:pt x="354" y="447"/>
                    </a:cubicBezTo>
                    <a:cubicBezTo>
                      <a:pt x="356" y="448"/>
                      <a:pt x="361" y="447"/>
                      <a:pt x="363" y="449"/>
                    </a:cubicBezTo>
                    <a:cubicBezTo>
                      <a:pt x="365" y="450"/>
                      <a:pt x="363" y="457"/>
                      <a:pt x="365" y="459"/>
                    </a:cubicBezTo>
                    <a:cubicBezTo>
                      <a:pt x="366" y="459"/>
                      <a:pt x="368" y="458"/>
                      <a:pt x="369" y="459"/>
                    </a:cubicBezTo>
                    <a:cubicBezTo>
                      <a:pt x="371" y="460"/>
                      <a:pt x="371" y="464"/>
                      <a:pt x="372" y="466"/>
                    </a:cubicBezTo>
                    <a:cubicBezTo>
                      <a:pt x="372" y="468"/>
                      <a:pt x="373" y="472"/>
                      <a:pt x="373" y="474"/>
                    </a:cubicBezTo>
                    <a:cubicBezTo>
                      <a:pt x="373" y="476"/>
                      <a:pt x="373" y="480"/>
                      <a:pt x="372" y="482"/>
                    </a:cubicBezTo>
                    <a:cubicBezTo>
                      <a:pt x="371" y="483"/>
                      <a:pt x="368" y="485"/>
                      <a:pt x="367" y="486"/>
                    </a:cubicBezTo>
                    <a:cubicBezTo>
                      <a:pt x="367" y="488"/>
                      <a:pt x="368" y="493"/>
                      <a:pt x="369" y="495"/>
                    </a:cubicBezTo>
                    <a:cubicBezTo>
                      <a:pt x="370" y="496"/>
                      <a:pt x="372" y="496"/>
                      <a:pt x="373" y="497"/>
                    </a:cubicBezTo>
                    <a:cubicBezTo>
                      <a:pt x="375" y="498"/>
                      <a:pt x="378" y="501"/>
                      <a:pt x="379" y="503"/>
                    </a:cubicBezTo>
                    <a:cubicBezTo>
                      <a:pt x="381" y="504"/>
                      <a:pt x="383" y="507"/>
                      <a:pt x="384" y="509"/>
                    </a:cubicBezTo>
                    <a:cubicBezTo>
                      <a:pt x="386" y="511"/>
                      <a:pt x="387" y="516"/>
                      <a:pt x="389" y="518"/>
                    </a:cubicBezTo>
                    <a:cubicBezTo>
                      <a:pt x="390" y="520"/>
                      <a:pt x="394" y="522"/>
                      <a:pt x="395" y="523"/>
                    </a:cubicBezTo>
                    <a:cubicBezTo>
                      <a:pt x="397" y="524"/>
                      <a:pt x="399" y="528"/>
                      <a:pt x="400" y="529"/>
                    </a:cubicBezTo>
                    <a:cubicBezTo>
                      <a:pt x="402" y="529"/>
                      <a:pt x="404" y="529"/>
                      <a:pt x="406" y="529"/>
                    </a:cubicBezTo>
                    <a:cubicBezTo>
                      <a:pt x="406" y="530"/>
                      <a:pt x="405" y="530"/>
                      <a:pt x="405" y="531"/>
                    </a:cubicBezTo>
                    <a:cubicBezTo>
                      <a:pt x="404" y="532"/>
                      <a:pt x="402" y="533"/>
                      <a:pt x="402" y="533"/>
                    </a:cubicBezTo>
                    <a:cubicBezTo>
                      <a:pt x="401" y="535"/>
                      <a:pt x="401" y="539"/>
                      <a:pt x="400" y="540"/>
                    </a:cubicBezTo>
                    <a:cubicBezTo>
                      <a:pt x="399" y="542"/>
                      <a:pt x="395" y="545"/>
                      <a:pt x="392" y="546"/>
                    </a:cubicBezTo>
                    <a:cubicBezTo>
                      <a:pt x="391" y="547"/>
                      <a:pt x="389" y="547"/>
                      <a:pt x="388" y="548"/>
                    </a:cubicBezTo>
                    <a:cubicBezTo>
                      <a:pt x="386" y="549"/>
                      <a:pt x="385" y="555"/>
                      <a:pt x="383" y="557"/>
                    </a:cubicBezTo>
                    <a:cubicBezTo>
                      <a:pt x="382" y="558"/>
                      <a:pt x="377" y="557"/>
                      <a:pt x="376" y="559"/>
                    </a:cubicBezTo>
                    <a:cubicBezTo>
                      <a:pt x="375" y="561"/>
                      <a:pt x="377" y="566"/>
                      <a:pt x="377" y="569"/>
                    </a:cubicBezTo>
                    <a:cubicBezTo>
                      <a:pt x="377" y="570"/>
                      <a:pt x="376" y="573"/>
                      <a:pt x="376" y="574"/>
                    </a:cubicBezTo>
                    <a:cubicBezTo>
                      <a:pt x="376" y="576"/>
                      <a:pt x="377" y="580"/>
                      <a:pt x="377" y="582"/>
                    </a:cubicBezTo>
                    <a:cubicBezTo>
                      <a:pt x="377" y="584"/>
                      <a:pt x="375" y="587"/>
                      <a:pt x="375" y="588"/>
                    </a:cubicBezTo>
                    <a:cubicBezTo>
                      <a:pt x="374" y="590"/>
                      <a:pt x="372" y="593"/>
                      <a:pt x="371" y="594"/>
                    </a:cubicBezTo>
                    <a:cubicBezTo>
                      <a:pt x="369" y="595"/>
                      <a:pt x="364" y="592"/>
                      <a:pt x="362" y="593"/>
                    </a:cubicBezTo>
                    <a:cubicBezTo>
                      <a:pt x="360" y="593"/>
                      <a:pt x="357" y="596"/>
                      <a:pt x="355" y="597"/>
                    </a:cubicBezTo>
                    <a:cubicBezTo>
                      <a:pt x="353" y="597"/>
                      <a:pt x="350" y="596"/>
                      <a:pt x="348" y="595"/>
                    </a:cubicBezTo>
                    <a:cubicBezTo>
                      <a:pt x="347" y="594"/>
                      <a:pt x="345" y="591"/>
                      <a:pt x="343" y="590"/>
                    </a:cubicBezTo>
                    <a:cubicBezTo>
                      <a:pt x="342" y="590"/>
                      <a:pt x="339" y="590"/>
                      <a:pt x="337" y="590"/>
                    </a:cubicBezTo>
                    <a:cubicBezTo>
                      <a:pt x="335" y="591"/>
                      <a:pt x="332" y="592"/>
                      <a:pt x="331" y="593"/>
                    </a:cubicBezTo>
                    <a:cubicBezTo>
                      <a:pt x="330" y="594"/>
                      <a:pt x="330" y="597"/>
                      <a:pt x="330" y="598"/>
                    </a:cubicBezTo>
                    <a:cubicBezTo>
                      <a:pt x="329" y="600"/>
                      <a:pt x="326" y="602"/>
                      <a:pt x="326" y="603"/>
                    </a:cubicBezTo>
                    <a:cubicBezTo>
                      <a:pt x="325" y="604"/>
                      <a:pt x="325" y="608"/>
                      <a:pt x="326" y="609"/>
                    </a:cubicBezTo>
                    <a:cubicBezTo>
                      <a:pt x="326" y="610"/>
                      <a:pt x="326" y="611"/>
                      <a:pt x="327" y="612"/>
                    </a:cubicBezTo>
                    <a:cubicBezTo>
                      <a:pt x="325" y="613"/>
                      <a:pt x="324" y="613"/>
                      <a:pt x="323" y="613"/>
                    </a:cubicBezTo>
                    <a:cubicBezTo>
                      <a:pt x="322" y="613"/>
                      <a:pt x="321" y="611"/>
                      <a:pt x="319" y="611"/>
                    </a:cubicBezTo>
                    <a:cubicBezTo>
                      <a:pt x="318" y="611"/>
                      <a:pt x="315" y="613"/>
                      <a:pt x="314" y="613"/>
                    </a:cubicBezTo>
                    <a:cubicBezTo>
                      <a:pt x="312" y="613"/>
                      <a:pt x="308" y="614"/>
                      <a:pt x="306" y="613"/>
                    </a:cubicBezTo>
                    <a:cubicBezTo>
                      <a:pt x="304" y="612"/>
                      <a:pt x="303" y="607"/>
                      <a:pt x="302" y="606"/>
                    </a:cubicBezTo>
                    <a:cubicBezTo>
                      <a:pt x="301" y="605"/>
                      <a:pt x="298" y="604"/>
                      <a:pt x="297" y="603"/>
                    </a:cubicBezTo>
                    <a:cubicBezTo>
                      <a:pt x="296" y="602"/>
                      <a:pt x="297" y="598"/>
                      <a:pt x="296" y="597"/>
                    </a:cubicBezTo>
                    <a:cubicBezTo>
                      <a:pt x="295" y="596"/>
                      <a:pt x="292" y="596"/>
                      <a:pt x="290" y="597"/>
                    </a:cubicBezTo>
                    <a:cubicBezTo>
                      <a:pt x="290" y="597"/>
                      <a:pt x="290" y="599"/>
                      <a:pt x="289" y="599"/>
                    </a:cubicBezTo>
                    <a:cubicBezTo>
                      <a:pt x="287" y="601"/>
                      <a:pt x="280" y="603"/>
                      <a:pt x="277" y="602"/>
                    </a:cubicBezTo>
                    <a:cubicBezTo>
                      <a:pt x="276" y="602"/>
                      <a:pt x="273" y="599"/>
                      <a:pt x="273" y="598"/>
                    </a:cubicBezTo>
                    <a:cubicBezTo>
                      <a:pt x="272" y="596"/>
                      <a:pt x="274" y="592"/>
                      <a:pt x="273" y="590"/>
                    </a:cubicBezTo>
                    <a:cubicBezTo>
                      <a:pt x="272" y="589"/>
                      <a:pt x="270" y="588"/>
                      <a:pt x="269" y="588"/>
                    </a:cubicBezTo>
                    <a:cubicBezTo>
                      <a:pt x="268" y="588"/>
                      <a:pt x="266" y="590"/>
                      <a:pt x="266" y="590"/>
                    </a:cubicBezTo>
                    <a:cubicBezTo>
                      <a:pt x="265" y="591"/>
                      <a:pt x="265" y="594"/>
                      <a:pt x="264" y="594"/>
                    </a:cubicBezTo>
                    <a:cubicBezTo>
                      <a:pt x="262" y="595"/>
                      <a:pt x="257" y="594"/>
                      <a:pt x="256" y="592"/>
                    </a:cubicBezTo>
                    <a:cubicBezTo>
                      <a:pt x="255" y="591"/>
                      <a:pt x="255" y="587"/>
                      <a:pt x="256" y="585"/>
                    </a:cubicBezTo>
                    <a:cubicBezTo>
                      <a:pt x="256" y="584"/>
                      <a:pt x="257" y="581"/>
                      <a:pt x="257" y="580"/>
                    </a:cubicBezTo>
                    <a:cubicBezTo>
                      <a:pt x="257" y="578"/>
                      <a:pt x="254" y="576"/>
                      <a:pt x="254" y="574"/>
                    </a:cubicBezTo>
                    <a:cubicBezTo>
                      <a:pt x="254" y="573"/>
                      <a:pt x="255" y="569"/>
                      <a:pt x="256" y="568"/>
                    </a:cubicBezTo>
                    <a:cubicBezTo>
                      <a:pt x="256" y="566"/>
                      <a:pt x="258" y="563"/>
                      <a:pt x="258" y="562"/>
                    </a:cubicBezTo>
                    <a:cubicBezTo>
                      <a:pt x="258" y="561"/>
                      <a:pt x="259" y="553"/>
                      <a:pt x="257" y="551"/>
                    </a:cubicBezTo>
                    <a:cubicBezTo>
                      <a:pt x="256" y="549"/>
                      <a:pt x="251" y="550"/>
                      <a:pt x="249" y="548"/>
                    </a:cubicBezTo>
                    <a:cubicBezTo>
                      <a:pt x="248" y="547"/>
                      <a:pt x="248" y="544"/>
                      <a:pt x="247" y="543"/>
                    </a:cubicBezTo>
                    <a:cubicBezTo>
                      <a:pt x="246" y="543"/>
                      <a:pt x="244" y="543"/>
                      <a:pt x="244" y="543"/>
                    </a:cubicBezTo>
                    <a:cubicBezTo>
                      <a:pt x="243" y="544"/>
                      <a:pt x="244" y="545"/>
                      <a:pt x="244" y="546"/>
                    </a:cubicBezTo>
                    <a:cubicBezTo>
                      <a:pt x="243" y="547"/>
                      <a:pt x="239" y="547"/>
                      <a:pt x="237" y="546"/>
                    </a:cubicBezTo>
                    <a:cubicBezTo>
                      <a:pt x="237" y="545"/>
                      <a:pt x="236" y="543"/>
                      <a:pt x="236" y="542"/>
                    </a:cubicBezTo>
                    <a:cubicBezTo>
                      <a:pt x="237" y="540"/>
                      <a:pt x="239" y="539"/>
                      <a:pt x="239" y="538"/>
                    </a:cubicBezTo>
                    <a:cubicBezTo>
                      <a:pt x="240" y="536"/>
                      <a:pt x="239" y="532"/>
                      <a:pt x="238" y="530"/>
                    </a:cubicBezTo>
                    <a:cubicBezTo>
                      <a:pt x="236" y="527"/>
                      <a:pt x="230" y="522"/>
                      <a:pt x="227" y="521"/>
                    </a:cubicBezTo>
                    <a:cubicBezTo>
                      <a:pt x="224" y="519"/>
                      <a:pt x="218" y="521"/>
                      <a:pt x="215" y="521"/>
                    </a:cubicBezTo>
                    <a:cubicBezTo>
                      <a:pt x="212" y="520"/>
                      <a:pt x="208" y="517"/>
                      <a:pt x="205" y="516"/>
                    </a:cubicBezTo>
                    <a:cubicBezTo>
                      <a:pt x="203" y="515"/>
                      <a:pt x="197" y="515"/>
                      <a:pt x="195" y="516"/>
                    </a:cubicBezTo>
                    <a:cubicBezTo>
                      <a:pt x="194" y="517"/>
                      <a:pt x="192" y="519"/>
                      <a:pt x="192" y="521"/>
                    </a:cubicBezTo>
                    <a:cubicBezTo>
                      <a:pt x="191" y="522"/>
                      <a:pt x="193" y="526"/>
                      <a:pt x="192" y="528"/>
                    </a:cubicBezTo>
                    <a:cubicBezTo>
                      <a:pt x="191" y="529"/>
                      <a:pt x="189" y="530"/>
                      <a:pt x="187" y="530"/>
                    </a:cubicBezTo>
                    <a:cubicBezTo>
                      <a:pt x="185" y="530"/>
                      <a:pt x="181" y="529"/>
                      <a:pt x="179" y="530"/>
                    </a:cubicBezTo>
                    <a:cubicBezTo>
                      <a:pt x="178" y="530"/>
                      <a:pt x="178" y="532"/>
                      <a:pt x="177" y="533"/>
                    </a:cubicBezTo>
                    <a:cubicBezTo>
                      <a:pt x="175" y="533"/>
                      <a:pt x="171" y="532"/>
                      <a:pt x="169" y="532"/>
                    </a:cubicBezTo>
                    <a:cubicBezTo>
                      <a:pt x="167" y="532"/>
                      <a:pt x="163" y="531"/>
                      <a:pt x="161" y="532"/>
                    </a:cubicBezTo>
                    <a:cubicBezTo>
                      <a:pt x="160" y="532"/>
                      <a:pt x="159" y="535"/>
                      <a:pt x="158" y="536"/>
                    </a:cubicBezTo>
                    <a:cubicBezTo>
                      <a:pt x="156" y="537"/>
                      <a:pt x="151" y="538"/>
                      <a:pt x="148" y="538"/>
                    </a:cubicBezTo>
                    <a:cubicBezTo>
                      <a:pt x="146" y="537"/>
                      <a:pt x="143" y="533"/>
                      <a:pt x="140" y="532"/>
                    </a:cubicBezTo>
                    <a:cubicBezTo>
                      <a:pt x="139" y="532"/>
                      <a:pt x="135" y="531"/>
                      <a:pt x="133" y="532"/>
                    </a:cubicBezTo>
                    <a:cubicBezTo>
                      <a:pt x="132" y="533"/>
                      <a:pt x="134" y="535"/>
                      <a:pt x="133" y="536"/>
                    </a:cubicBezTo>
                    <a:cubicBezTo>
                      <a:pt x="132" y="537"/>
                      <a:pt x="128" y="536"/>
                      <a:pt x="126" y="536"/>
                    </a:cubicBezTo>
                    <a:cubicBezTo>
                      <a:pt x="124" y="536"/>
                      <a:pt x="119" y="536"/>
                      <a:pt x="117" y="536"/>
                    </a:cubicBezTo>
                    <a:cubicBezTo>
                      <a:pt x="115" y="536"/>
                      <a:pt x="113" y="538"/>
                      <a:pt x="111" y="538"/>
                    </a:cubicBezTo>
                    <a:cubicBezTo>
                      <a:pt x="107" y="539"/>
                      <a:pt x="100" y="542"/>
                      <a:pt x="96" y="542"/>
                    </a:cubicBezTo>
                    <a:cubicBezTo>
                      <a:pt x="93" y="542"/>
                      <a:pt x="86" y="539"/>
                      <a:pt x="86" y="538"/>
                    </a:cubicBezTo>
                    <a:cubicBezTo>
                      <a:pt x="86" y="537"/>
                      <a:pt x="85" y="529"/>
                      <a:pt x="84" y="529"/>
                    </a:cubicBezTo>
                    <a:cubicBezTo>
                      <a:pt x="84" y="528"/>
                      <a:pt x="79" y="527"/>
                      <a:pt x="79" y="525"/>
                    </a:cubicBezTo>
                    <a:cubicBezTo>
                      <a:pt x="78" y="524"/>
                      <a:pt x="79" y="519"/>
                      <a:pt x="79" y="517"/>
                    </a:cubicBezTo>
                    <a:cubicBezTo>
                      <a:pt x="77" y="514"/>
                      <a:pt x="71" y="510"/>
                      <a:pt x="69" y="507"/>
                    </a:cubicBezTo>
                    <a:cubicBezTo>
                      <a:pt x="68" y="504"/>
                      <a:pt x="67" y="498"/>
                      <a:pt x="65" y="496"/>
                    </a:cubicBezTo>
                    <a:cubicBezTo>
                      <a:pt x="64" y="493"/>
                      <a:pt x="62" y="488"/>
                      <a:pt x="60" y="487"/>
                    </a:cubicBezTo>
                    <a:cubicBezTo>
                      <a:pt x="57" y="485"/>
                      <a:pt x="51" y="488"/>
                      <a:pt x="48" y="487"/>
                    </a:cubicBezTo>
                    <a:cubicBezTo>
                      <a:pt x="46" y="487"/>
                      <a:pt x="43" y="485"/>
                      <a:pt x="42" y="484"/>
                    </a:cubicBezTo>
                    <a:cubicBezTo>
                      <a:pt x="40" y="482"/>
                      <a:pt x="38" y="478"/>
                      <a:pt x="38" y="475"/>
                    </a:cubicBezTo>
                    <a:cubicBezTo>
                      <a:pt x="38" y="473"/>
                      <a:pt x="41" y="469"/>
                      <a:pt x="41" y="467"/>
                    </a:cubicBezTo>
                    <a:cubicBezTo>
                      <a:pt x="41" y="464"/>
                      <a:pt x="40" y="458"/>
                      <a:pt x="38" y="455"/>
                    </a:cubicBezTo>
                    <a:cubicBezTo>
                      <a:pt x="36" y="453"/>
                      <a:pt x="30" y="451"/>
                      <a:pt x="27" y="449"/>
                    </a:cubicBezTo>
                    <a:cubicBezTo>
                      <a:pt x="26" y="447"/>
                      <a:pt x="23" y="443"/>
                      <a:pt x="21" y="442"/>
                    </a:cubicBezTo>
                    <a:cubicBezTo>
                      <a:pt x="20" y="440"/>
                      <a:pt x="17" y="436"/>
                      <a:pt x="15" y="435"/>
                    </a:cubicBezTo>
                    <a:cubicBezTo>
                      <a:pt x="14" y="435"/>
                      <a:pt x="10" y="436"/>
                      <a:pt x="8" y="435"/>
                    </a:cubicBezTo>
                    <a:cubicBezTo>
                      <a:pt x="6" y="435"/>
                      <a:pt x="3" y="434"/>
                      <a:pt x="0" y="433"/>
                    </a:cubicBezTo>
                    <a:cubicBezTo>
                      <a:pt x="1" y="431"/>
                      <a:pt x="1" y="429"/>
                      <a:pt x="2" y="428"/>
                    </a:cubicBezTo>
                    <a:cubicBezTo>
                      <a:pt x="3" y="426"/>
                      <a:pt x="4" y="424"/>
                      <a:pt x="5" y="422"/>
                    </a:cubicBezTo>
                    <a:cubicBezTo>
                      <a:pt x="5" y="420"/>
                      <a:pt x="3" y="415"/>
                      <a:pt x="4" y="413"/>
                    </a:cubicBezTo>
                    <a:cubicBezTo>
                      <a:pt x="4" y="411"/>
                      <a:pt x="8" y="408"/>
                      <a:pt x="8" y="408"/>
                    </a:cubicBezTo>
                    <a:cubicBezTo>
                      <a:pt x="8" y="407"/>
                      <a:pt x="5" y="401"/>
                      <a:pt x="6" y="398"/>
                    </a:cubicBezTo>
                    <a:cubicBezTo>
                      <a:pt x="6" y="397"/>
                      <a:pt x="8" y="396"/>
                      <a:pt x="9" y="395"/>
                    </a:cubicBezTo>
                    <a:cubicBezTo>
                      <a:pt x="10" y="395"/>
                      <a:pt x="12" y="396"/>
                      <a:pt x="13" y="395"/>
                    </a:cubicBezTo>
                    <a:cubicBezTo>
                      <a:pt x="15" y="394"/>
                      <a:pt x="16" y="390"/>
                      <a:pt x="16" y="389"/>
                    </a:cubicBezTo>
                    <a:cubicBezTo>
                      <a:pt x="16" y="387"/>
                      <a:pt x="14" y="385"/>
                      <a:pt x="15" y="384"/>
                    </a:cubicBezTo>
                    <a:cubicBezTo>
                      <a:pt x="16" y="383"/>
                      <a:pt x="19" y="383"/>
                      <a:pt x="19" y="382"/>
                    </a:cubicBezTo>
                    <a:cubicBezTo>
                      <a:pt x="19" y="382"/>
                      <a:pt x="21" y="374"/>
                      <a:pt x="20" y="372"/>
                    </a:cubicBezTo>
                    <a:cubicBezTo>
                      <a:pt x="19" y="371"/>
                      <a:pt x="17" y="370"/>
                      <a:pt x="17" y="369"/>
                    </a:cubicBezTo>
                    <a:cubicBezTo>
                      <a:pt x="16" y="368"/>
                      <a:pt x="14" y="366"/>
                      <a:pt x="14" y="364"/>
                    </a:cubicBezTo>
                    <a:cubicBezTo>
                      <a:pt x="13" y="362"/>
                      <a:pt x="14" y="357"/>
                      <a:pt x="14" y="355"/>
                    </a:cubicBezTo>
                    <a:cubicBezTo>
                      <a:pt x="13" y="353"/>
                      <a:pt x="12" y="348"/>
                      <a:pt x="11" y="347"/>
                    </a:cubicBezTo>
                    <a:cubicBezTo>
                      <a:pt x="10" y="345"/>
                      <a:pt x="6" y="345"/>
                      <a:pt x="5" y="344"/>
                    </a:cubicBezTo>
                    <a:cubicBezTo>
                      <a:pt x="4" y="342"/>
                      <a:pt x="4" y="339"/>
                      <a:pt x="4" y="338"/>
                    </a:cubicBezTo>
                    <a:cubicBezTo>
                      <a:pt x="4" y="336"/>
                      <a:pt x="7" y="332"/>
                      <a:pt x="9" y="330"/>
                    </a:cubicBezTo>
                    <a:cubicBezTo>
                      <a:pt x="10" y="329"/>
                      <a:pt x="15" y="329"/>
                      <a:pt x="16" y="327"/>
                    </a:cubicBezTo>
                    <a:cubicBezTo>
                      <a:pt x="16" y="326"/>
                      <a:pt x="16" y="324"/>
                      <a:pt x="16" y="322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0" name="Freeform 27"/>
              <p:cNvSpPr>
                <a:spLocks/>
              </p:cNvSpPr>
              <p:nvPr/>
            </p:nvSpPr>
            <p:spPr bwMode="auto">
              <a:xfrm>
                <a:off x="3576638" y="1695450"/>
                <a:ext cx="327025" cy="660400"/>
              </a:xfrm>
              <a:custGeom>
                <a:avLst/>
                <a:gdLst/>
                <a:ahLst/>
                <a:cxnLst>
                  <a:cxn ang="0">
                    <a:pos x="191" y="24"/>
                  </a:cxn>
                  <a:cxn ang="0">
                    <a:pos x="179" y="41"/>
                  </a:cxn>
                  <a:cxn ang="0">
                    <a:pos x="166" y="61"/>
                  </a:cxn>
                  <a:cxn ang="0">
                    <a:pos x="154" y="79"/>
                  </a:cxn>
                  <a:cxn ang="0">
                    <a:pos x="142" y="94"/>
                  </a:cxn>
                  <a:cxn ang="0">
                    <a:pos x="134" y="126"/>
                  </a:cxn>
                  <a:cxn ang="0">
                    <a:pos x="125" y="156"/>
                  </a:cxn>
                  <a:cxn ang="0">
                    <a:pos x="117" y="183"/>
                  </a:cxn>
                  <a:cxn ang="0">
                    <a:pos x="108" y="209"/>
                  </a:cxn>
                  <a:cxn ang="0">
                    <a:pos x="104" y="240"/>
                  </a:cxn>
                  <a:cxn ang="0">
                    <a:pos x="110" y="268"/>
                  </a:cxn>
                  <a:cxn ang="0">
                    <a:pos x="103" y="298"/>
                  </a:cxn>
                  <a:cxn ang="0">
                    <a:pos x="99" y="324"/>
                  </a:cxn>
                  <a:cxn ang="0">
                    <a:pos x="110" y="350"/>
                  </a:cxn>
                  <a:cxn ang="0">
                    <a:pos x="103" y="373"/>
                  </a:cxn>
                  <a:cxn ang="0">
                    <a:pos x="88" y="382"/>
                  </a:cxn>
                  <a:cxn ang="0">
                    <a:pos x="63" y="393"/>
                  </a:cxn>
                  <a:cxn ang="0">
                    <a:pos x="46" y="377"/>
                  </a:cxn>
                  <a:cxn ang="0">
                    <a:pos x="39" y="355"/>
                  </a:cxn>
                  <a:cxn ang="0">
                    <a:pos x="30" y="327"/>
                  </a:cxn>
                  <a:cxn ang="0">
                    <a:pos x="9" y="318"/>
                  </a:cxn>
                  <a:cxn ang="0">
                    <a:pos x="1" y="303"/>
                  </a:cxn>
                  <a:cxn ang="0">
                    <a:pos x="4" y="290"/>
                  </a:cxn>
                  <a:cxn ang="0">
                    <a:pos x="10" y="276"/>
                  </a:cxn>
                  <a:cxn ang="0">
                    <a:pos x="19" y="255"/>
                  </a:cxn>
                  <a:cxn ang="0">
                    <a:pos x="29" y="237"/>
                  </a:cxn>
                  <a:cxn ang="0">
                    <a:pos x="30" y="216"/>
                  </a:cxn>
                  <a:cxn ang="0">
                    <a:pos x="41" y="198"/>
                  </a:cxn>
                  <a:cxn ang="0">
                    <a:pos x="41" y="179"/>
                  </a:cxn>
                  <a:cxn ang="0">
                    <a:pos x="26" y="168"/>
                  </a:cxn>
                  <a:cxn ang="0">
                    <a:pos x="30" y="148"/>
                  </a:cxn>
                  <a:cxn ang="0">
                    <a:pos x="41" y="132"/>
                  </a:cxn>
                  <a:cxn ang="0">
                    <a:pos x="53" y="119"/>
                  </a:cxn>
                  <a:cxn ang="0">
                    <a:pos x="53" y="98"/>
                  </a:cxn>
                  <a:cxn ang="0">
                    <a:pos x="48" y="77"/>
                  </a:cxn>
                  <a:cxn ang="0">
                    <a:pos x="40" y="60"/>
                  </a:cxn>
                  <a:cxn ang="0">
                    <a:pos x="30" y="70"/>
                  </a:cxn>
                  <a:cxn ang="0">
                    <a:pos x="22" y="57"/>
                  </a:cxn>
                  <a:cxn ang="0">
                    <a:pos x="5" y="43"/>
                  </a:cxn>
                  <a:cxn ang="0">
                    <a:pos x="12" y="20"/>
                  </a:cxn>
                  <a:cxn ang="0">
                    <a:pos x="21" y="5"/>
                  </a:cxn>
                  <a:cxn ang="0">
                    <a:pos x="25" y="20"/>
                  </a:cxn>
                  <a:cxn ang="0">
                    <a:pos x="42" y="23"/>
                  </a:cxn>
                  <a:cxn ang="0">
                    <a:pos x="59" y="33"/>
                  </a:cxn>
                  <a:cxn ang="0">
                    <a:pos x="80" y="30"/>
                  </a:cxn>
                  <a:cxn ang="0">
                    <a:pos x="100" y="27"/>
                  </a:cxn>
                  <a:cxn ang="0">
                    <a:pos x="105" y="11"/>
                  </a:cxn>
                  <a:cxn ang="0">
                    <a:pos x="119" y="6"/>
                  </a:cxn>
                  <a:cxn ang="0">
                    <a:pos x="133" y="6"/>
                  </a:cxn>
                  <a:cxn ang="0">
                    <a:pos x="161" y="7"/>
                  </a:cxn>
                  <a:cxn ang="0">
                    <a:pos x="188" y="13"/>
                  </a:cxn>
                </a:cxnLst>
                <a:rect l="0" t="0" r="r" b="b"/>
                <a:pathLst>
                  <a:path w="195" h="394">
                    <a:moveTo>
                      <a:pt x="193" y="14"/>
                    </a:moveTo>
                    <a:cubicBezTo>
                      <a:pt x="194" y="15"/>
                      <a:pt x="195" y="17"/>
                      <a:pt x="195" y="19"/>
                    </a:cubicBezTo>
                    <a:cubicBezTo>
                      <a:pt x="195" y="21"/>
                      <a:pt x="192" y="23"/>
                      <a:pt x="191" y="24"/>
                    </a:cubicBezTo>
                    <a:cubicBezTo>
                      <a:pt x="190" y="25"/>
                      <a:pt x="187" y="26"/>
                      <a:pt x="186" y="27"/>
                    </a:cubicBezTo>
                    <a:cubicBezTo>
                      <a:pt x="184" y="29"/>
                      <a:pt x="185" y="33"/>
                      <a:pt x="184" y="35"/>
                    </a:cubicBezTo>
                    <a:cubicBezTo>
                      <a:pt x="183" y="37"/>
                      <a:pt x="180" y="39"/>
                      <a:pt x="179" y="41"/>
                    </a:cubicBezTo>
                    <a:cubicBezTo>
                      <a:pt x="179" y="43"/>
                      <a:pt x="179" y="47"/>
                      <a:pt x="179" y="49"/>
                    </a:cubicBezTo>
                    <a:cubicBezTo>
                      <a:pt x="179" y="51"/>
                      <a:pt x="178" y="56"/>
                      <a:pt x="176" y="58"/>
                    </a:cubicBezTo>
                    <a:cubicBezTo>
                      <a:pt x="174" y="60"/>
                      <a:pt x="168" y="59"/>
                      <a:pt x="166" y="61"/>
                    </a:cubicBezTo>
                    <a:cubicBezTo>
                      <a:pt x="165" y="62"/>
                      <a:pt x="166" y="65"/>
                      <a:pt x="165" y="67"/>
                    </a:cubicBezTo>
                    <a:cubicBezTo>
                      <a:pt x="163" y="69"/>
                      <a:pt x="155" y="69"/>
                      <a:pt x="154" y="71"/>
                    </a:cubicBezTo>
                    <a:cubicBezTo>
                      <a:pt x="153" y="73"/>
                      <a:pt x="154" y="77"/>
                      <a:pt x="154" y="79"/>
                    </a:cubicBezTo>
                    <a:cubicBezTo>
                      <a:pt x="153" y="81"/>
                      <a:pt x="152" y="85"/>
                      <a:pt x="151" y="86"/>
                    </a:cubicBezTo>
                    <a:cubicBezTo>
                      <a:pt x="150" y="87"/>
                      <a:pt x="148" y="87"/>
                      <a:pt x="147" y="88"/>
                    </a:cubicBezTo>
                    <a:cubicBezTo>
                      <a:pt x="145" y="89"/>
                      <a:pt x="142" y="93"/>
                      <a:pt x="142" y="94"/>
                    </a:cubicBezTo>
                    <a:cubicBezTo>
                      <a:pt x="142" y="94"/>
                      <a:pt x="139" y="97"/>
                      <a:pt x="138" y="99"/>
                    </a:cubicBezTo>
                    <a:cubicBezTo>
                      <a:pt x="137" y="102"/>
                      <a:pt x="135" y="109"/>
                      <a:pt x="134" y="113"/>
                    </a:cubicBezTo>
                    <a:cubicBezTo>
                      <a:pt x="134" y="116"/>
                      <a:pt x="135" y="123"/>
                      <a:pt x="134" y="126"/>
                    </a:cubicBezTo>
                    <a:cubicBezTo>
                      <a:pt x="134" y="129"/>
                      <a:pt x="130" y="132"/>
                      <a:pt x="130" y="134"/>
                    </a:cubicBezTo>
                    <a:cubicBezTo>
                      <a:pt x="129" y="136"/>
                      <a:pt x="130" y="141"/>
                      <a:pt x="130" y="143"/>
                    </a:cubicBezTo>
                    <a:cubicBezTo>
                      <a:pt x="129" y="147"/>
                      <a:pt x="125" y="152"/>
                      <a:pt x="125" y="156"/>
                    </a:cubicBezTo>
                    <a:cubicBezTo>
                      <a:pt x="124" y="159"/>
                      <a:pt x="127" y="164"/>
                      <a:pt x="127" y="166"/>
                    </a:cubicBezTo>
                    <a:cubicBezTo>
                      <a:pt x="127" y="169"/>
                      <a:pt x="125" y="176"/>
                      <a:pt x="123" y="178"/>
                    </a:cubicBezTo>
                    <a:cubicBezTo>
                      <a:pt x="122" y="180"/>
                      <a:pt x="118" y="182"/>
                      <a:pt x="117" y="183"/>
                    </a:cubicBezTo>
                    <a:cubicBezTo>
                      <a:pt x="116" y="185"/>
                      <a:pt x="118" y="190"/>
                      <a:pt x="117" y="192"/>
                    </a:cubicBezTo>
                    <a:cubicBezTo>
                      <a:pt x="117" y="194"/>
                      <a:pt x="115" y="199"/>
                      <a:pt x="114" y="201"/>
                    </a:cubicBezTo>
                    <a:cubicBezTo>
                      <a:pt x="113" y="204"/>
                      <a:pt x="109" y="207"/>
                      <a:pt x="108" y="209"/>
                    </a:cubicBezTo>
                    <a:cubicBezTo>
                      <a:pt x="107" y="212"/>
                      <a:pt x="109" y="218"/>
                      <a:pt x="108" y="221"/>
                    </a:cubicBezTo>
                    <a:cubicBezTo>
                      <a:pt x="108" y="223"/>
                      <a:pt x="105" y="227"/>
                      <a:pt x="105" y="229"/>
                    </a:cubicBezTo>
                    <a:cubicBezTo>
                      <a:pt x="104" y="232"/>
                      <a:pt x="103" y="237"/>
                      <a:pt x="104" y="240"/>
                    </a:cubicBezTo>
                    <a:cubicBezTo>
                      <a:pt x="105" y="243"/>
                      <a:pt x="111" y="248"/>
                      <a:pt x="112" y="252"/>
                    </a:cubicBezTo>
                    <a:cubicBezTo>
                      <a:pt x="113" y="253"/>
                      <a:pt x="113" y="257"/>
                      <a:pt x="112" y="259"/>
                    </a:cubicBezTo>
                    <a:cubicBezTo>
                      <a:pt x="112" y="261"/>
                      <a:pt x="111" y="266"/>
                      <a:pt x="110" y="268"/>
                    </a:cubicBezTo>
                    <a:cubicBezTo>
                      <a:pt x="110" y="271"/>
                      <a:pt x="109" y="278"/>
                      <a:pt x="108" y="281"/>
                    </a:cubicBezTo>
                    <a:cubicBezTo>
                      <a:pt x="107" y="282"/>
                      <a:pt x="104" y="284"/>
                      <a:pt x="103" y="285"/>
                    </a:cubicBezTo>
                    <a:cubicBezTo>
                      <a:pt x="102" y="288"/>
                      <a:pt x="104" y="295"/>
                      <a:pt x="103" y="298"/>
                    </a:cubicBezTo>
                    <a:cubicBezTo>
                      <a:pt x="103" y="300"/>
                      <a:pt x="102" y="303"/>
                      <a:pt x="102" y="305"/>
                    </a:cubicBezTo>
                    <a:cubicBezTo>
                      <a:pt x="102" y="308"/>
                      <a:pt x="106" y="313"/>
                      <a:pt x="106" y="315"/>
                    </a:cubicBezTo>
                    <a:cubicBezTo>
                      <a:pt x="105" y="318"/>
                      <a:pt x="100" y="321"/>
                      <a:pt x="99" y="324"/>
                    </a:cubicBezTo>
                    <a:cubicBezTo>
                      <a:pt x="98" y="326"/>
                      <a:pt x="98" y="330"/>
                      <a:pt x="99" y="332"/>
                    </a:cubicBezTo>
                    <a:cubicBezTo>
                      <a:pt x="101" y="335"/>
                      <a:pt x="109" y="337"/>
                      <a:pt x="110" y="341"/>
                    </a:cubicBezTo>
                    <a:cubicBezTo>
                      <a:pt x="111" y="343"/>
                      <a:pt x="111" y="348"/>
                      <a:pt x="110" y="350"/>
                    </a:cubicBezTo>
                    <a:cubicBezTo>
                      <a:pt x="110" y="352"/>
                      <a:pt x="106" y="353"/>
                      <a:pt x="105" y="354"/>
                    </a:cubicBezTo>
                    <a:cubicBezTo>
                      <a:pt x="105" y="355"/>
                      <a:pt x="105" y="359"/>
                      <a:pt x="105" y="361"/>
                    </a:cubicBezTo>
                    <a:cubicBezTo>
                      <a:pt x="105" y="364"/>
                      <a:pt x="106" y="372"/>
                      <a:pt x="103" y="373"/>
                    </a:cubicBezTo>
                    <a:cubicBezTo>
                      <a:pt x="101" y="375"/>
                      <a:pt x="97" y="372"/>
                      <a:pt x="94" y="372"/>
                    </a:cubicBezTo>
                    <a:cubicBezTo>
                      <a:pt x="92" y="373"/>
                      <a:pt x="87" y="374"/>
                      <a:pt x="86" y="376"/>
                    </a:cubicBezTo>
                    <a:cubicBezTo>
                      <a:pt x="85" y="378"/>
                      <a:pt x="89" y="380"/>
                      <a:pt x="88" y="382"/>
                    </a:cubicBezTo>
                    <a:cubicBezTo>
                      <a:pt x="88" y="384"/>
                      <a:pt x="85" y="387"/>
                      <a:pt x="84" y="388"/>
                    </a:cubicBezTo>
                    <a:cubicBezTo>
                      <a:pt x="81" y="389"/>
                      <a:pt x="75" y="387"/>
                      <a:pt x="72" y="388"/>
                    </a:cubicBezTo>
                    <a:cubicBezTo>
                      <a:pt x="70" y="388"/>
                      <a:pt x="66" y="393"/>
                      <a:pt x="63" y="393"/>
                    </a:cubicBezTo>
                    <a:cubicBezTo>
                      <a:pt x="61" y="394"/>
                      <a:pt x="57" y="392"/>
                      <a:pt x="56" y="390"/>
                    </a:cubicBezTo>
                    <a:cubicBezTo>
                      <a:pt x="54" y="388"/>
                      <a:pt x="55" y="381"/>
                      <a:pt x="53" y="379"/>
                    </a:cubicBezTo>
                    <a:cubicBezTo>
                      <a:pt x="52" y="378"/>
                      <a:pt x="46" y="377"/>
                      <a:pt x="46" y="377"/>
                    </a:cubicBezTo>
                    <a:cubicBezTo>
                      <a:pt x="46" y="377"/>
                      <a:pt x="46" y="369"/>
                      <a:pt x="46" y="367"/>
                    </a:cubicBezTo>
                    <a:cubicBezTo>
                      <a:pt x="46" y="365"/>
                      <a:pt x="44" y="360"/>
                      <a:pt x="43" y="359"/>
                    </a:cubicBezTo>
                    <a:cubicBezTo>
                      <a:pt x="42" y="358"/>
                      <a:pt x="40" y="356"/>
                      <a:pt x="39" y="355"/>
                    </a:cubicBezTo>
                    <a:cubicBezTo>
                      <a:pt x="38" y="354"/>
                      <a:pt x="36" y="350"/>
                      <a:pt x="35" y="349"/>
                    </a:cubicBezTo>
                    <a:cubicBezTo>
                      <a:pt x="34" y="346"/>
                      <a:pt x="30" y="342"/>
                      <a:pt x="30" y="339"/>
                    </a:cubicBezTo>
                    <a:cubicBezTo>
                      <a:pt x="29" y="336"/>
                      <a:pt x="30" y="330"/>
                      <a:pt x="30" y="327"/>
                    </a:cubicBezTo>
                    <a:cubicBezTo>
                      <a:pt x="29" y="325"/>
                      <a:pt x="27" y="323"/>
                      <a:pt x="26" y="322"/>
                    </a:cubicBezTo>
                    <a:cubicBezTo>
                      <a:pt x="24" y="320"/>
                      <a:pt x="21" y="318"/>
                      <a:pt x="19" y="318"/>
                    </a:cubicBezTo>
                    <a:cubicBezTo>
                      <a:pt x="17" y="317"/>
                      <a:pt x="11" y="319"/>
                      <a:pt x="9" y="318"/>
                    </a:cubicBezTo>
                    <a:cubicBezTo>
                      <a:pt x="6" y="317"/>
                      <a:pt x="5" y="310"/>
                      <a:pt x="3" y="308"/>
                    </a:cubicBezTo>
                    <a:cubicBezTo>
                      <a:pt x="2" y="308"/>
                      <a:pt x="0" y="307"/>
                      <a:pt x="0" y="307"/>
                    </a:cubicBezTo>
                    <a:cubicBezTo>
                      <a:pt x="0" y="307"/>
                      <a:pt x="0" y="304"/>
                      <a:pt x="1" y="303"/>
                    </a:cubicBezTo>
                    <a:cubicBezTo>
                      <a:pt x="2" y="302"/>
                      <a:pt x="6" y="302"/>
                      <a:pt x="7" y="301"/>
                    </a:cubicBezTo>
                    <a:cubicBezTo>
                      <a:pt x="8" y="300"/>
                      <a:pt x="8" y="297"/>
                      <a:pt x="7" y="297"/>
                    </a:cubicBezTo>
                    <a:cubicBezTo>
                      <a:pt x="7" y="295"/>
                      <a:pt x="4" y="292"/>
                      <a:pt x="4" y="290"/>
                    </a:cubicBezTo>
                    <a:cubicBezTo>
                      <a:pt x="3" y="289"/>
                      <a:pt x="5" y="286"/>
                      <a:pt x="6" y="284"/>
                    </a:cubicBezTo>
                    <a:cubicBezTo>
                      <a:pt x="7" y="284"/>
                      <a:pt x="8" y="283"/>
                      <a:pt x="8" y="282"/>
                    </a:cubicBezTo>
                    <a:cubicBezTo>
                      <a:pt x="9" y="281"/>
                      <a:pt x="10" y="278"/>
                      <a:pt x="10" y="276"/>
                    </a:cubicBezTo>
                    <a:cubicBezTo>
                      <a:pt x="10" y="274"/>
                      <a:pt x="9" y="270"/>
                      <a:pt x="10" y="268"/>
                    </a:cubicBezTo>
                    <a:cubicBezTo>
                      <a:pt x="11" y="267"/>
                      <a:pt x="14" y="265"/>
                      <a:pt x="15" y="264"/>
                    </a:cubicBezTo>
                    <a:cubicBezTo>
                      <a:pt x="16" y="262"/>
                      <a:pt x="18" y="257"/>
                      <a:pt x="19" y="255"/>
                    </a:cubicBezTo>
                    <a:cubicBezTo>
                      <a:pt x="20" y="253"/>
                      <a:pt x="22" y="249"/>
                      <a:pt x="22" y="247"/>
                    </a:cubicBezTo>
                    <a:cubicBezTo>
                      <a:pt x="23" y="246"/>
                      <a:pt x="23" y="242"/>
                      <a:pt x="24" y="240"/>
                    </a:cubicBezTo>
                    <a:cubicBezTo>
                      <a:pt x="25" y="239"/>
                      <a:pt x="28" y="238"/>
                      <a:pt x="29" y="237"/>
                    </a:cubicBezTo>
                    <a:cubicBezTo>
                      <a:pt x="29" y="236"/>
                      <a:pt x="30" y="233"/>
                      <a:pt x="30" y="232"/>
                    </a:cubicBezTo>
                    <a:cubicBezTo>
                      <a:pt x="30" y="230"/>
                      <a:pt x="27" y="226"/>
                      <a:pt x="27" y="224"/>
                    </a:cubicBezTo>
                    <a:cubicBezTo>
                      <a:pt x="27" y="221"/>
                      <a:pt x="29" y="217"/>
                      <a:pt x="30" y="216"/>
                    </a:cubicBezTo>
                    <a:cubicBezTo>
                      <a:pt x="31" y="214"/>
                      <a:pt x="33" y="213"/>
                      <a:pt x="34" y="211"/>
                    </a:cubicBezTo>
                    <a:cubicBezTo>
                      <a:pt x="36" y="209"/>
                      <a:pt x="37" y="204"/>
                      <a:pt x="38" y="201"/>
                    </a:cubicBezTo>
                    <a:cubicBezTo>
                      <a:pt x="38" y="200"/>
                      <a:pt x="40" y="199"/>
                      <a:pt x="41" y="198"/>
                    </a:cubicBezTo>
                    <a:cubicBezTo>
                      <a:pt x="42" y="196"/>
                      <a:pt x="43" y="194"/>
                      <a:pt x="44" y="192"/>
                    </a:cubicBezTo>
                    <a:cubicBezTo>
                      <a:pt x="44" y="190"/>
                      <a:pt x="44" y="186"/>
                      <a:pt x="44" y="184"/>
                    </a:cubicBezTo>
                    <a:cubicBezTo>
                      <a:pt x="43" y="183"/>
                      <a:pt x="42" y="180"/>
                      <a:pt x="41" y="179"/>
                    </a:cubicBezTo>
                    <a:cubicBezTo>
                      <a:pt x="39" y="179"/>
                      <a:pt x="36" y="180"/>
                      <a:pt x="34" y="179"/>
                    </a:cubicBezTo>
                    <a:cubicBezTo>
                      <a:pt x="33" y="179"/>
                      <a:pt x="29" y="178"/>
                      <a:pt x="28" y="176"/>
                    </a:cubicBezTo>
                    <a:cubicBezTo>
                      <a:pt x="27" y="175"/>
                      <a:pt x="26" y="170"/>
                      <a:pt x="26" y="168"/>
                    </a:cubicBezTo>
                    <a:cubicBezTo>
                      <a:pt x="26" y="166"/>
                      <a:pt x="26" y="161"/>
                      <a:pt x="26" y="159"/>
                    </a:cubicBezTo>
                    <a:cubicBezTo>
                      <a:pt x="26" y="156"/>
                      <a:pt x="25" y="151"/>
                      <a:pt x="26" y="149"/>
                    </a:cubicBezTo>
                    <a:cubicBezTo>
                      <a:pt x="27" y="149"/>
                      <a:pt x="29" y="149"/>
                      <a:pt x="30" y="148"/>
                    </a:cubicBezTo>
                    <a:cubicBezTo>
                      <a:pt x="31" y="147"/>
                      <a:pt x="31" y="143"/>
                      <a:pt x="31" y="142"/>
                    </a:cubicBezTo>
                    <a:cubicBezTo>
                      <a:pt x="32" y="140"/>
                      <a:pt x="34" y="137"/>
                      <a:pt x="35" y="136"/>
                    </a:cubicBezTo>
                    <a:cubicBezTo>
                      <a:pt x="37" y="135"/>
                      <a:pt x="40" y="133"/>
                      <a:pt x="41" y="132"/>
                    </a:cubicBezTo>
                    <a:cubicBezTo>
                      <a:pt x="42" y="130"/>
                      <a:pt x="42" y="124"/>
                      <a:pt x="44" y="123"/>
                    </a:cubicBezTo>
                    <a:cubicBezTo>
                      <a:pt x="45" y="122"/>
                      <a:pt x="46" y="123"/>
                      <a:pt x="47" y="123"/>
                    </a:cubicBezTo>
                    <a:cubicBezTo>
                      <a:pt x="49" y="122"/>
                      <a:pt x="52" y="120"/>
                      <a:pt x="53" y="119"/>
                    </a:cubicBezTo>
                    <a:cubicBezTo>
                      <a:pt x="54" y="117"/>
                      <a:pt x="55" y="113"/>
                      <a:pt x="55" y="110"/>
                    </a:cubicBezTo>
                    <a:cubicBezTo>
                      <a:pt x="54" y="110"/>
                      <a:pt x="53" y="108"/>
                      <a:pt x="53" y="107"/>
                    </a:cubicBezTo>
                    <a:cubicBezTo>
                      <a:pt x="52" y="105"/>
                      <a:pt x="53" y="101"/>
                      <a:pt x="53" y="98"/>
                    </a:cubicBezTo>
                    <a:cubicBezTo>
                      <a:pt x="53" y="97"/>
                      <a:pt x="54" y="94"/>
                      <a:pt x="53" y="92"/>
                    </a:cubicBezTo>
                    <a:cubicBezTo>
                      <a:pt x="52" y="90"/>
                      <a:pt x="48" y="88"/>
                      <a:pt x="48" y="86"/>
                    </a:cubicBezTo>
                    <a:cubicBezTo>
                      <a:pt x="47" y="84"/>
                      <a:pt x="47" y="79"/>
                      <a:pt x="48" y="77"/>
                    </a:cubicBezTo>
                    <a:cubicBezTo>
                      <a:pt x="48" y="75"/>
                      <a:pt x="50" y="71"/>
                      <a:pt x="50" y="69"/>
                    </a:cubicBezTo>
                    <a:cubicBezTo>
                      <a:pt x="50" y="67"/>
                      <a:pt x="47" y="63"/>
                      <a:pt x="46" y="62"/>
                    </a:cubicBezTo>
                    <a:cubicBezTo>
                      <a:pt x="45" y="61"/>
                      <a:pt x="42" y="60"/>
                      <a:pt x="40" y="60"/>
                    </a:cubicBezTo>
                    <a:cubicBezTo>
                      <a:pt x="39" y="60"/>
                      <a:pt x="39" y="62"/>
                      <a:pt x="38" y="63"/>
                    </a:cubicBezTo>
                    <a:cubicBezTo>
                      <a:pt x="37" y="65"/>
                      <a:pt x="37" y="69"/>
                      <a:pt x="36" y="70"/>
                    </a:cubicBezTo>
                    <a:cubicBezTo>
                      <a:pt x="34" y="71"/>
                      <a:pt x="31" y="71"/>
                      <a:pt x="30" y="70"/>
                    </a:cubicBezTo>
                    <a:cubicBezTo>
                      <a:pt x="27" y="70"/>
                      <a:pt x="23" y="67"/>
                      <a:pt x="22" y="66"/>
                    </a:cubicBezTo>
                    <a:cubicBezTo>
                      <a:pt x="21" y="65"/>
                      <a:pt x="18" y="64"/>
                      <a:pt x="18" y="63"/>
                    </a:cubicBezTo>
                    <a:cubicBezTo>
                      <a:pt x="18" y="62"/>
                      <a:pt x="23" y="59"/>
                      <a:pt x="22" y="57"/>
                    </a:cubicBezTo>
                    <a:cubicBezTo>
                      <a:pt x="22" y="55"/>
                      <a:pt x="16" y="51"/>
                      <a:pt x="14" y="51"/>
                    </a:cubicBezTo>
                    <a:cubicBezTo>
                      <a:pt x="12" y="50"/>
                      <a:pt x="9" y="51"/>
                      <a:pt x="8" y="51"/>
                    </a:cubicBezTo>
                    <a:cubicBezTo>
                      <a:pt x="6" y="49"/>
                      <a:pt x="5" y="45"/>
                      <a:pt x="5" y="43"/>
                    </a:cubicBezTo>
                    <a:cubicBezTo>
                      <a:pt x="5" y="40"/>
                      <a:pt x="4" y="34"/>
                      <a:pt x="5" y="31"/>
                    </a:cubicBezTo>
                    <a:cubicBezTo>
                      <a:pt x="6" y="30"/>
                      <a:pt x="10" y="29"/>
                      <a:pt x="11" y="27"/>
                    </a:cubicBezTo>
                    <a:cubicBezTo>
                      <a:pt x="12" y="26"/>
                      <a:pt x="11" y="22"/>
                      <a:pt x="12" y="20"/>
                    </a:cubicBezTo>
                    <a:cubicBezTo>
                      <a:pt x="12" y="19"/>
                      <a:pt x="15" y="18"/>
                      <a:pt x="15" y="17"/>
                    </a:cubicBezTo>
                    <a:cubicBezTo>
                      <a:pt x="16" y="15"/>
                      <a:pt x="14" y="11"/>
                      <a:pt x="15" y="9"/>
                    </a:cubicBezTo>
                    <a:cubicBezTo>
                      <a:pt x="16" y="8"/>
                      <a:pt x="19" y="5"/>
                      <a:pt x="21" y="5"/>
                    </a:cubicBezTo>
                    <a:cubicBezTo>
                      <a:pt x="22" y="5"/>
                      <a:pt x="24" y="7"/>
                      <a:pt x="25" y="8"/>
                    </a:cubicBezTo>
                    <a:cubicBezTo>
                      <a:pt x="26" y="9"/>
                      <a:pt x="25" y="12"/>
                      <a:pt x="25" y="13"/>
                    </a:cubicBezTo>
                    <a:cubicBezTo>
                      <a:pt x="25" y="15"/>
                      <a:pt x="24" y="18"/>
                      <a:pt x="25" y="20"/>
                    </a:cubicBezTo>
                    <a:cubicBezTo>
                      <a:pt x="26" y="21"/>
                      <a:pt x="29" y="20"/>
                      <a:pt x="31" y="20"/>
                    </a:cubicBezTo>
                    <a:cubicBezTo>
                      <a:pt x="32" y="21"/>
                      <a:pt x="36" y="20"/>
                      <a:pt x="37" y="21"/>
                    </a:cubicBezTo>
                    <a:cubicBezTo>
                      <a:pt x="38" y="21"/>
                      <a:pt x="41" y="22"/>
                      <a:pt x="42" y="23"/>
                    </a:cubicBezTo>
                    <a:cubicBezTo>
                      <a:pt x="44" y="24"/>
                      <a:pt x="44" y="28"/>
                      <a:pt x="46" y="29"/>
                    </a:cubicBezTo>
                    <a:cubicBezTo>
                      <a:pt x="48" y="30"/>
                      <a:pt x="51" y="28"/>
                      <a:pt x="53" y="29"/>
                    </a:cubicBezTo>
                    <a:cubicBezTo>
                      <a:pt x="55" y="29"/>
                      <a:pt x="57" y="32"/>
                      <a:pt x="59" y="33"/>
                    </a:cubicBezTo>
                    <a:cubicBezTo>
                      <a:pt x="61" y="33"/>
                      <a:pt x="67" y="34"/>
                      <a:pt x="69" y="33"/>
                    </a:cubicBezTo>
                    <a:cubicBezTo>
                      <a:pt x="70" y="32"/>
                      <a:pt x="72" y="30"/>
                      <a:pt x="73" y="30"/>
                    </a:cubicBezTo>
                    <a:cubicBezTo>
                      <a:pt x="75" y="29"/>
                      <a:pt x="79" y="29"/>
                      <a:pt x="80" y="30"/>
                    </a:cubicBezTo>
                    <a:cubicBezTo>
                      <a:pt x="82" y="30"/>
                      <a:pt x="85" y="32"/>
                      <a:pt x="87" y="33"/>
                    </a:cubicBezTo>
                    <a:cubicBezTo>
                      <a:pt x="89" y="33"/>
                      <a:pt x="93" y="33"/>
                      <a:pt x="95" y="32"/>
                    </a:cubicBezTo>
                    <a:cubicBezTo>
                      <a:pt x="97" y="31"/>
                      <a:pt x="100" y="28"/>
                      <a:pt x="100" y="27"/>
                    </a:cubicBezTo>
                    <a:cubicBezTo>
                      <a:pt x="100" y="25"/>
                      <a:pt x="98" y="21"/>
                      <a:pt x="98" y="19"/>
                    </a:cubicBezTo>
                    <a:cubicBezTo>
                      <a:pt x="99" y="18"/>
                      <a:pt x="100" y="15"/>
                      <a:pt x="101" y="14"/>
                    </a:cubicBezTo>
                    <a:cubicBezTo>
                      <a:pt x="102" y="13"/>
                      <a:pt x="104" y="12"/>
                      <a:pt x="105" y="11"/>
                    </a:cubicBezTo>
                    <a:cubicBezTo>
                      <a:pt x="106" y="9"/>
                      <a:pt x="108" y="3"/>
                      <a:pt x="108" y="3"/>
                    </a:cubicBezTo>
                    <a:cubicBezTo>
                      <a:pt x="108" y="3"/>
                      <a:pt x="109" y="3"/>
                      <a:pt x="109" y="3"/>
                    </a:cubicBezTo>
                    <a:cubicBezTo>
                      <a:pt x="112" y="4"/>
                      <a:pt x="117" y="6"/>
                      <a:pt x="119" y="6"/>
                    </a:cubicBezTo>
                    <a:cubicBezTo>
                      <a:pt x="121" y="5"/>
                      <a:pt x="123" y="2"/>
                      <a:pt x="124" y="2"/>
                    </a:cubicBezTo>
                    <a:cubicBezTo>
                      <a:pt x="125" y="2"/>
                      <a:pt x="127" y="3"/>
                      <a:pt x="128" y="3"/>
                    </a:cubicBezTo>
                    <a:cubicBezTo>
                      <a:pt x="130" y="4"/>
                      <a:pt x="132" y="6"/>
                      <a:pt x="133" y="6"/>
                    </a:cubicBezTo>
                    <a:cubicBezTo>
                      <a:pt x="136" y="6"/>
                      <a:pt x="141" y="1"/>
                      <a:pt x="144" y="1"/>
                    </a:cubicBezTo>
                    <a:cubicBezTo>
                      <a:pt x="147" y="0"/>
                      <a:pt x="154" y="1"/>
                      <a:pt x="157" y="3"/>
                    </a:cubicBezTo>
                    <a:cubicBezTo>
                      <a:pt x="158" y="3"/>
                      <a:pt x="159" y="6"/>
                      <a:pt x="161" y="7"/>
                    </a:cubicBezTo>
                    <a:cubicBezTo>
                      <a:pt x="163" y="8"/>
                      <a:pt x="168" y="11"/>
                      <a:pt x="171" y="12"/>
                    </a:cubicBezTo>
                    <a:cubicBezTo>
                      <a:pt x="173" y="13"/>
                      <a:pt x="178" y="14"/>
                      <a:pt x="181" y="15"/>
                    </a:cubicBezTo>
                    <a:cubicBezTo>
                      <a:pt x="183" y="15"/>
                      <a:pt x="186" y="13"/>
                      <a:pt x="188" y="13"/>
                    </a:cubicBezTo>
                    <a:cubicBezTo>
                      <a:pt x="189" y="13"/>
                      <a:pt x="192" y="13"/>
                      <a:pt x="193" y="14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1" name="Freeform 28"/>
              <p:cNvSpPr>
                <a:spLocks/>
              </p:cNvSpPr>
              <p:nvPr/>
            </p:nvSpPr>
            <p:spPr bwMode="auto">
              <a:xfrm>
                <a:off x="1577975" y="3333750"/>
                <a:ext cx="1096963" cy="985838"/>
              </a:xfrm>
              <a:custGeom>
                <a:avLst/>
                <a:gdLst/>
                <a:ahLst/>
                <a:cxnLst>
                  <a:cxn ang="0">
                    <a:pos x="349" y="5"/>
                  </a:cxn>
                  <a:cxn ang="0">
                    <a:pos x="386" y="23"/>
                  </a:cxn>
                  <a:cxn ang="0">
                    <a:pos x="417" y="17"/>
                  </a:cxn>
                  <a:cxn ang="0">
                    <a:pos x="424" y="49"/>
                  </a:cxn>
                  <a:cxn ang="0">
                    <a:pos x="433" y="97"/>
                  </a:cxn>
                  <a:cxn ang="0">
                    <a:pos x="470" y="93"/>
                  </a:cxn>
                  <a:cxn ang="0">
                    <a:pos x="507" y="50"/>
                  </a:cxn>
                  <a:cxn ang="0">
                    <a:pos x="551" y="52"/>
                  </a:cxn>
                  <a:cxn ang="0">
                    <a:pos x="565" y="87"/>
                  </a:cxn>
                  <a:cxn ang="0">
                    <a:pos x="590" y="123"/>
                  </a:cxn>
                  <a:cxn ang="0">
                    <a:pos x="599" y="167"/>
                  </a:cxn>
                  <a:cxn ang="0">
                    <a:pos x="616" y="205"/>
                  </a:cxn>
                  <a:cxn ang="0">
                    <a:pos x="631" y="219"/>
                  </a:cxn>
                  <a:cxn ang="0">
                    <a:pos x="651" y="253"/>
                  </a:cxn>
                  <a:cxn ang="0">
                    <a:pos x="618" y="275"/>
                  </a:cxn>
                  <a:cxn ang="0">
                    <a:pos x="585" y="294"/>
                  </a:cxn>
                  <a:cxn ang="0">
                    <a:pos x="568" y="320"/>
                  </a:cxn>
                  <a:cxn ang="0">
                    <a:pos x="525" y="334"/>
                  </a:cxn>
                  <a:cxn ang="0">
                    <a:pos x="519" y="377"/>
                  </a:cxn>
                  <a:cxn ang="0">
                    <a:pos x="471" y="385"/>
                  </a:cxn>
                  <a:cxn ang="0">
                    <a:pos x="439" y="399"/>
                  </a:cxn>
                  <a:cxn ang="0">
                    <a:pos x="410" y="387"/>
                  </a:cxn>
                  <a:cxn ang="0">
                    <a:pos x="373" y="389"/>
                  </a:cxn>
                  <a:cxn ang="0">
                    <a:pos x="352" y="427"/>
                  </a:cxn>
                  <a:cxn ang="0">
                    <a:pos x="382" y="457"/>
                  </a:cxn>
                  <a:cxn ang="0">
                    <a:pos x="401" y="488"/>
                  </a:cxn>
                  <a:cxn ang="0">
                    <a:pos x="400" y="515"/>
                  </a:cxn>
                  <a:cxn ang="0">
                    <a:pos x="382" y="527"/>
                  </a:cxn>
                  <a:cxn ang="0">
                    <a:pos x="402" y="551"/>
                  </a:cxn>
                  <a:cxn ang="0">
                    <a:pos x="429" y="562"/>
                  </a:cxn>
                  <a:cxn ang="0">
                    <a:pos x="396" y="574"/>
                  </a:cxn>
                  <a:cxn ang="0">
                    <a:pos x="374" y="584"/>
                  </a:cxn>
                  <a:cxn ang="0">
                    <a:pos x="354" y="573"/>
                  </a:cxn>
                  <a:cxn ang="0">
                    <a:pos x="311" y="568"/>
                  </a:cxn>
                  <a:cxn ang="0">
                    <a:pos x="282" y="551"/>
                  </a:cxn>
                  <a:cxn ang="0">
                    <a:pos x="243" y="536"/>
                  </a:cxn>
                  <a:cxn ang="0">
                    <a:pos x="186" y="520"/>
                  </a:cxn>
                  <a:cxn ang="0">
                    <a:pos x="168" y="551"/>
                  </a:cxn>
                  <a:cxn ang="0">
                    <a:pos x="136" y="554"/>
                  </a:cxn>
                  <a:cxn ang="0">
                    <a:pos x="110" y="555"/>
                  </a:cxn>
                  <a:cxn ang="0">
                    <a:pos x="68" y="549"/>
                  </a:cxn>
                  <a:cxn ang="0">
                    <a:pos x="23" y="527"/>
                  </a:cxn>
                  <a:cxn ang="0">
                    <a:pos x="4" y="495"/>
                  </a:cxn>
                  <a:cxn ang="0">
                    <a:pos x="23" y="459"/>
                  </a:cxn>
                  <a:cxn ang="0">
                    <a:pos x="51" y="424"/>
                  </a:cxn>
                  <a:cxn ang="0">
                    <a:pos x="65" y="393"/>
                  </a:cxn>
                  <a:cxn ang="0">
                    <a:pos x="42" y="347"/>
                  </a:cxn>
                  <a:cxn ang="0">
                    <a:pos x="25" y="314"/>
                  </a:cxn>
                  <a:cxn ang="0">
                    <a:pos x="30" y="273"/>
                  </a:cxn>
                  <a:cxn ang="0">
                    <a:pos x="54" y="250"/>
                  </a:cxn>
                  <a:cxn ang="0">
                    <a:pos x="77" y="262"/>
                  </a:cxn>
                  <a:cxn ang="0">
                    <a:pos x="94" y="245"/>
                  </a:cxn>
                  <a:cxn ang="0">
                    <a:pos x="134" y="237"/>
                  </a:cxn>
                  <a:cxn ang="0">
                    <a:pos x="181" y="236"/>
                  </a:cxn>
                  <a:cxn ang="0">
                    <a:pos x="213" y="203"/>
                  </a:cxn>
                  <a:cxn ang="0">
                    <a:pos x="216" y="176"/>
                  </a:cxn>
                  <a:cxn ang="0">
                    <a:pos x="244" y="160"/>
                  </a:cxn>
                  <a:cxn ang="0">
                    <a:pos x="235" y="127"/>
                  </a:cxn>
                  <a:cxn ang="0">
                    <a:pos x="262" y="100"/>
                  </a:cxn>
                  <a:cxn ang="0">
                    <a:pos x="286" y="78"/>
                  </a:cxn>
                  <a:cxn ang="0">
                    <a:pos x="306" y="55"/>
                  </a:cxn>
                  <a:cxn ang="0">
                    <a:pos x="310" y="14"/>
                  </a:cxn>
                </a:cxnLst>
                <a:rect l="0" t="0" r="r" b="b"/>
                <a:pathLst>
                  <a:path w="655" h="588">
                    <a:moveTo>
                      <a:pt x="317" y="6"/>
                    </a:moveTo>
                    <a:cubicBezTo>
                      <a:pt x="318" y="6"/>
                      <a:pt x="318" y="5"/>
                      <a:pt x="319" y="5"/>
                    </a:cubicBezTo>
                    <a:cubicBezTo>
                      <a:pt x="321" y="4"/>
                      <a:pt x="323" y="0"/>
                      <a:pt x="326" y="0"/>
                    </a:cubicBezTo>
                    <a:cubicBezTo>
                      <a:pt x="328" y="0"/>
                      <a:pt x="330" y="4"/>
                      <a:pt x="332" y="5"/>
                    </a:cubicBezTo>
                    <a:cubicBezTo>
                      <a:pt x="334" y="5"/>
                      <a:pt x="338" y="3"/>
                      <a:pt x="341" y="3"/>
                    </a:cubicBezTo>
                    <a:cubicBezTo>
                      <a:pt x="343" y="3"/>
                      <a:pt x="347" y="3"/>
                      <a:pt x="349" y="5"/>
                    </a:cubicBezTo>
                    <a:cubicBezTo>
                      <a:pt x="350" y="6"/>
                      <a:pt x="348" y="11"/>
                      <a:pt x="349" y="13"/>
                    </a:cubicBezTo>
                    <a:cubicBezTo>
                      <a:pt x="350" y="15"/>
                      <a:pt x="356" y="15"/>
                      <a:pt x="358" y="17"/>
                    </a:cubicBezTo>
                    <a:cubicBezTo>
                      <a:pt x="360" y="18"/>
                      <a:pt x="362" y="23"/>
                      <a:pt x="364" y="25"/>
                    </a:cubicBezTo>
                    <a:cubicBezTo>
                      <a:pt x="365" y="26"/>
                      <a:pt x="370" y="26"/>
                      <a:pt x="372" y="27"/>
                    </a:cubicBezTo>
                    <a:cubicBezTo>
                      <a:pt x="373" y="27"/>
                      <a:pt x="377" y="29"/>
                      <a:pt x="379" y="29"/>
                    </a:cubicBezTo>
                    <a:cubicBezTo>
                      <a:pt x="381" y="29"/>
                      <a:pt x="385" y="25"/>
                      <a:pt x="386" y="23"/>
                    </a:cubicBezTo>
                    <a:cubicBezTo>
                      <a:pt x="387" y="23"/>
                      <a:pt x="387" y="20"/>
                      <a:pt x="388" y="20"/>
                    </a:cubicBezTo>
                    <a:cubicBezTo>
                      <a:pt x="389" y="19"/>
                      <a:pt x="393" y="20"/>
                      <a:pt x="394" y="20"/>
                    </a:cubicBezTo>
                    <a:cubicBezTo>
                      <a:pt x="396" y="20"/>
                      <a:pt x="399" y="23"/>
                      <a:pt x="401" y="23"/>
                    </a:cubicBezTo>
                    <a:cubicBezTo>
                      <a:pt x="402" y="23"/>
                      <a:pt x="405" y="22"/>
                      <a:pt x="406" y="21"/>
                    </a:cubicBezTo>
                    <a:cubicBezTo>
                      <a:pt x="407" y="20"/>
                      <a:pt x="408" y="17"/>
                      <a:pt x="409" y="17"/>
                    </a:cubicBezTo>
                    <a:cubicBezTo>
                      <a:pt x="411" y="16"/>
                      <a:pt x="415" y="16"/>
                      <a:pt x="417" y="17"/>
                    </a:cubicBezTo>
                    <a:cubicBezTo>
                      <a:pt x="418" y="17"/>
                      <a:pt x="419" y="17"/>
                      <a:pt x="421" y="18"/>
                    </a:cubicBezTo>
                    <a:cubicBezTo>
                      <a:pt x="421" y="19"/>
                      <a:pt x="421" y="21"/>
                      <a:pt x="421" y="23"/>
                    </a:cubicBezTo>
                    <a:cubicBezTo>
                      <a:pt x="421" y="25"/>
                      <a:pt x="422" y="31"/>
                      <a:pt x="421" y="33"/>
                    </a:cubicBezTo>
                    <a:cubicBezTo>
                      <a:pt x="421" y="34"/>
                      <a:pt x="419" y="35"/>
                      <a:pt x="418" y="36"/>
                    </a:cubicBezTo>
                    <a:cubicBezTo>
                      <a:pt x="418" y="37"/>
                      <a:pt x="418" y="40"/>
                      <a:pt x="418" y="42"/>
                    </a:cubicBezTo>
                    <a:cubicBezTo>
                      <a:pt x="419" y="44"/>
                      <a:pt x="422" y="47"/>
                      <a:pt x="424" y="49"/>
                    </a:cubicBezTo>
                    <a:cubicBezTo>
                      <a:pt x="426" y="51"/>
                      <a:pt x="431" y="53"/>
                      <a:pt x="433" y="55"/>
                    </a:cubicBezTo>
                    <a:cubicBezTo>
                      <a:pt x="434" y="58"/>
                      <a:pt x="434" y="63"/>
                      <a:pt x="433" y="66"/>
                    </a:cubicBezTo>
                    <a:cubicBezTo>
                      <a:pt x="432" y="67"/>
                      <a:pt x="430" y="69"/>
                      <a:pt x="429" y="70"/>
                    </a:cubicBezTo>
                    <a:cubicBezTo>
                      <a:pt x="428" y="72"/>
                      <a:pt x="428" y="76"/>
                      <a:pt x="429" y="78"/>
                    </a:cubicBezTo>
                    <a:cubicBezTo>
                      <a:pt x="429" y="81"/>
                      <a:pt x="434" y="87"/>
                      <a:pt x="434" y="91"/>
                    </a:cubicBezTo>
                    <a:cubicBezTo>
                      <a:pt x="434" y="92"/>
                      <a:pt x="433" y="95"/>
                      <a:pt x="433" y="97"/>
                    </a:cubicBezTo>
                    <a:cubicBezTo>
                      <a:pt x="434" y="99"/>
                      <a:pt x="437" y="101"/>
                      <a:pt x="439" y="102"/>
                    </a:cubicBezTo>
                    <a:cubicBezTo>
                      <a:pt x="440" y="102"/>
                      <a:pt x="443" y="100"/>
                      <a:pt x="445" y="99"/>
                    </a:cubicBezTo>
                    <a:cubicBezTo>
                      <a:pt x="446" y="98"/>
                      <a:pt x="447" y="94"/>
                      <a:pt x="449" y="93"/>
                    </a:cubicBezTo>
                    <a:cubicBezTo>
                      <a:pt x="451" y="92"/>
                      <a:pt x="455" y="91"/>
                      <a:pt x="457" y="92"/>
                    </a:cubicBezTo>
                    <a:cubicBezTo>
                      <a:pt x="459" y="92"/>
                      <a:pt x="461" y="95"/>
                      <a:pt x="462" y="96"/>
                    </a:cubicBezTo>
                    <a:cubicBezTo>
                      <a:pt x="464" y="96"/>
                      <a:pt x="468" y="94"/>
                      <a:pt x="470" y="93"/>
                    </a:cubicBezTo>
                    <a:cubicBezTo>
                      <a:pt x="472" y="93"/>
                      <a:pt x="476" y="94"/>
                      <a:pt x="478" y="93"/>
                    </a:cubicBezTo>
                    <a:cubicBezTo>
                      <a:pt x="480" y="93"/>
                      <a:pt x="485" y="92"/>
                      <a:pt x="487" y="90"/>
                    </a:cubicBezTo>
                    <a:cubicBezTo>
                      <a:pt x="489" y="88"/>
                      <a:pt x="491" y="82"/>
                      <a:pt x="493" y="80"/>
                    </a:cubicBezTo>
                    <a:cubicBezTo>
                      <a:pt x="495" y="78"/>
                      <a:pt x="499" y="76"/>
                      <a:pt x="500" y="74"/>
                    </a:cubicBezTo>
                    <a:cubicBezTo>
                      <a:pt x="502" y="71"/>
                      <a:pt x="502" y="63"/>
                      <a:pt x="503" y="59"/>
                    </a:cubicBezTo>
                    <a:cubicBezTo>
                      <a:pt x="504" y="57"/>
                      <a:pt x="505" y="52"/>
                      <a:pt x="507" y="50"/>
                    </a:cubicBezTo>
                    <a:cubicBezTo>
                      <a:pt x="508" y="47"/>
                      <a:pt x="513" y="41"/>
                      <a:pt x="516" y="38"/>
                    </a:cubicBezTo>
                    <a:cubicBezTo>
                      <a:pt x="518" y="35"/>
                      <a:pt x="523" y="30"/>
                      <a:pt x="526" y="29"/>
                    </a:cubicBezTo>
                    <a:cubicBezTo>
                      <a:pt x="529" y="28"/>
                      <a:pt x="534" y="29"/>
                      <a:pt x="536" y="30"/>
                    </a:cubicBezTo>
                    <a:cubicBezTo>
                      <a:pt x="537" y="31"/>
                      <a:pt x="536" y="34"/>
                      <a:pt x="536" y="34"/>
                    </a:cubicBezTo>
                    <a:cubicBezTo>
                      <a:pt x="538" y="37"/>
                      <a:pt x="546" y="38"/>
                      <a:pt x="548" y="41"/>
                    </a:cubicBezTo>
                    <a:cubicBezTo>
                      <a:pt x="550" y="43"/>
                      <a:pt x="551" y="49"/>
                      <a:pt x="551" y="52"/>
                    </a:cubicBezTo>
                    <a:cubicBezTo>
                      <a:pt x="552" y="54"/>
                      <a:pt x="551" y="60"/>
                      <a:pt x="552" y="61"/>
                    </a:cubicBezTo>
                    <a:cubicBezTo>
                      <a:pt x="554" y="62"/>
                      <a:pt x="557" y="61"/>
                      <a:pt x="559" y="61"/>
                    </a:cubicBezTo>
                    <a:cubicBezTo>
                      <a:pt x="560" y="62"/>
                      <a:pt x="562" y="65"/>
                      <a:pt x="562" y="66"/>
                    </a:cubicBezTo>
                    <a:cubicBezTo>
                      <a:pt x="563" y="68"/>
                      <a:pt x="562" y="72"/>
                      <a:pt x="562" y="73"/>
                    </a:cubicBezTo>
                    <a:cubicBezTo>
                      <a:pt x="562" y="76"/>
                      <a:pt x="561" y="81"/>
                      <a:pt x="562" y="83"/>
                    </a:cubicBezTo>
                    <a:cubicBezTo>
                      <a:pt x="562" y="84"/>
                      <a:pt x="565" y="86"/>
                      <a:pt x="565" y="87"/>
                    </a:cubicBezTo>
                    <a:cubicBezTo>
                      <a:pt x="567" y="89"/>
                      <a:pt x="568" y="92"/>
                      <a:pt x="569" y="93"/>
                    </a:cubicBezTo>
                    <a:cubicBezTo>
                      <a:pt x="570" y="94"/>
                      <a:pt x="571" y="95"/>
                      <a:pt x="572" y="96"/>
                    </a:cubicBezTo>
                    <a:cubicBezTo>
                      <a:pt x="574" y="97"/>
                      <a:pt x="576" y="98"/>
                      <a:pt x="577" y="99"/>
                    </a:cubicBezTo>
                    <a:cubicBezTo>
                      <a:pt x="579" y="101"/>
                      <a:pt x="580" y="106"/>
                      <a:pt x="581" y="108"/>
                    </a:cubicBezTo>
                    <a:cubicBezTo>
                      <a:pt x="582" y="110"/>
                      <a:pt x="586" y="112"/>
                      <a:pt x="587" y="114"/>
                    </a:cubicBezTo>
                    <a:cubicBezTo>
                      <a:pt x="589" y="116"/>
                      <a:pt x="590" y="120"/>
                      <a:pt x="590" y="123"/>
                    </a:cubicBezTo>
                    <a:cubicBezTo>
                      <a:pt x="590" y="125"/>
                      <a:pt x="588" y="128"/>
                      <a:pt x="588" y="129"/>
                    </a:cubicBezTo>
                    <a:cubicBezTo>
                      <a:pt x="588" y="132"/>
                      <a:pt x="591" y="137"/>
                      <a:pt x="592" y="139"/>
                    </a:cubicBezTo>
                    <a:cubicBezTo>
                      <a:pt x="594" y="141"/>
                      <a:pt x="600" y="142"/>
                      <a:pt x="602" y="144"/>
                    </a:cubicBezTo>
                    <a:cubicBezTo>
                      <a:pt x="603" y="146"/>
                      <a:pt x="602" y="151"/>
                      <a:pt x="602" y="153"/>
                    </a:cubicBezTo>
                    <a:cubicBezTo>
                      <a:pt x="601" y="155"/>
                      <a:pt x="598" y="157"/>
                      <a:pt x="598" y="159"/>
                    </a:cubicBezTo>
                    <a:cubicBezTo>
                      <a:pt x="597" y="161"/>
                      <a:pt x="599" y="165"/>
                      <a:pt x="599" y="167"/>
                    </a:cubicBezTo>
                    <a:cubicBezTo>
                      <a:pt x="599" y="170"/>
                      <a:pt x="595" y="174"/>
                      <a:pt x="594" y="177"/>
                    </a:cubicBezTo>
                    <a:cubicBezTo>
                      <a:pt x="594" y="179"/>
                      <a:pt x="595" y="183"/>
                      <a:pt x="596" y="185"/>
                    </a:cubicBezTo>
                    <a:cubicBezTo>
                      <a:pt x="597" y="187"/>
                      <a:pt x="600" y="191"/>
                      <a:pt x="602" y="192"/>
                    </a:cubicBezTo>
                    <a:cubicBezTo>
                      <a:pt x="604" y="193"/>
                      <a:pt x="609" y="191"/>
                      <a:pt x="611" y="192"/>
                    </a:cubicBezTo>
                    <a:cubicBezTo>
                      <a:pt x="613" y="193"/>
                      <a:pt x="617" y="196"/>
                      <a:pt x="618" y="199"/>
                    </a:cubicBezTo>
                    <a:cubicBezTo>
                      <a:pt x="618" y="200"/>
                      <a:pt x="616" y="203"/>
                      <a:pt x="616" y="205"/>
                    </a:cubicBezTo>
                    <a:cubicBezTo>
                      <a:pt x="617" y="206"/>
                      <a:pt x="622" y="207"/>
                      <a:pt x="624" y="207"/>
                    </a:cubicBezTo>
                    <a:cubicBezTo>
                      <a:pt x="625" y="207"/>
                      <a:pt x="628" y="204"/>
                      <a:pt x="630" y="204"/>
                    </a:cubicBezTo>
                    <a:cubicBezTo>
                      <a:pt x="631" y="204"/>
                      <a:pt x="635" y="205"/>
                      <a:pt x="636" y="206"/>
                    </a:cubicBezTo>
                    <a:cubicBezTo>
                      <a:pt x="636" y="207"/>
                      <a:pt x="636" y="210"/>
                      <a:pt x="636" y="211"/>
                    </a:cubicBezTo>
                    <a:cubicBezTo>
                      <a:pt x="635" y="212"/>
                      <a:pt x="632" y="212"/>
                      <a:pt x="631" y="213"/>
                    </a:cubicBezTo>
                    <a:cubicBezTo>
                      <a:pt x="631" y="214"/>
                      <a:pt x="632" y="218"/>
                      <a:pt x="631" y="219"/>
                    </a:cubicBezTo>
                    <a:cubicBezTo>
                      <a:pt x="630" y="220"/>
                      <a:pt x="626" y="222"/>
                      <a:pt x="626" y="223"/>
                    </a:cubicBezTo>
                    <a:cubicBezTo>
                      <a:pt x="625" y="226"/>
                      <a:pt x="629" y="233"/>
                      <a:pt x="632" y="234"/>
                    </a:cubicBezTo>
                    <a:cubicBezTo>
                      <a:pt x="634" y="235"/>
                      <a:pt x="638" y="234"/>
                      <a:pt x="640" y="234"/>
                    </a:cubicBezTo>
                    <a:cubicBezTo>
                      <a:pt x="642" y="235"/>
                      <a:pt x="645" y="237"/>
                      <a:pt x="646" y="238"/>
                    </a:cubicBezTo>
                    <a:cubicBezTo>
                      <a:pt x="649" y="239"/>
                      <a:pt x="654" y="242"/>
                      <a:pt x="654" y="244"/>
                    </a:cubicBezTo>
                    <a:cubicBezTo>
                      <a:pt x="655" y="246"/>
                      <a:pt x="653" y="252"/>
                      <a:pt x="651" y="253"/>
                    </a:cubicBezTo>
                    <a:cubicBezTo>
                      <a:pt x="649" y="255"/>
                      <a:pt x="642" y="255"/>
                      <a:pt x="640" y="257"/>
                    </a:cubicBezTo>
                    <a:cubicBezTo>
                      <a:pt x="640" y="258"/>
                      <a:pt x="640" y="260"/>
                      <a:pt x="640" y="261"/>
                    </a:cubicBezTo>
                    <a:cubicBezTo>
                      <a:pt x="639" y="262"/>
                      <a:pt x="638" y="266"/>
                      <a:pt x="636" y="268"/>
                    </a:cubicBezTo>
                    <a:cubicBezTo>
                      <a:pt x="636" y="269"/>
                      <a:pt x="634" y="271"/>
                      <a:pt x="633" y="271"/>
                    </a:cubicBezTo>
                    <a:cubicBezTo>
                      <a:pt x="630" y="273"/>
                      <a:pt x="624" y="272"/>
                      <a:pt x="621" y="273"/>
                    </a:cubicBezTo>
                    <a:cubicBezTo>
                      <a:pt x="620" y="273"/>
                      <a:pt x="619" y="274"/>
                      <a:pt x="618" y="275"/>
                    </a:cubicBezTo>
                    <a:cubicBezTo>
                      <a:pt x="617" y="278"/>
                      <a:pt x="620" y="284"/>
                      <a:pt x="618" y="286"/>
                    </a:cubicBezTo>
                    <a:cubicBezTo>
                      <a:pt x="618" y="288"/>
                      <a:pt x="615" y="289"/>
                      <a:pt x="614" y="290"/>
                    </a:cubicBezTo>
                    <a:cubicBezTo>
                      <a:pt x="612" y="291"/>
                      <a:pt x="607" y="293"/>
                      <a:pt x="605" y="293"/>
                    </a:cubicBezTo>
                    <a:cubicBezTo>
                      <a:pt x="602" y="292"/>
                      <a:pt x="597" y="287"/>
                      <a:pt x="594" y="287"/>
                    </a:cubicBezTo>
                    <a:cubicBezTo>
                      <a:pt x="592" y="286"/>
                      <a:pt x="588" y="285"/>
                      <a:pt x="586" y="287"/>
                    </a:cubicBezTo>
                    <a:cubicBezTo>
                      <a:pt x="585" y="288"/>
                      <a:pt x="586" y="292"/>
                      <a:pt x="585" y="294"/>
                    </a:cubicBezTo>
                    <a:cubicBezTo>
                      <a:pt x="585" y="296"/>
                      <a:pt x="582" y="298"/>
                      <a:pt x="582" y="299"/>
                    </a:cubicBezTo>
                    <a:cubicBezTo>
                      <a:pt x="582" y="302"/>
                      <a:pt x="586" y="306"/>
                      <a:pt x="587" y="308"/>
                    </a:cubicBezTo>
                    <a:cubicBezTo>
                      <a:pt x="587" y="310"/>
                      <a:pt x="587" y="313"/>
                      <a:pt x="587" y="315"/>
                    </a:cubicBezTo>
                    <a:cubicBezTo>
                      <a:pt x="586" y="316"/>
                      <a:pt x="586" y="319"/>
                      <a:pt x="584" y="320"/>
                    </a:cubicBezTo>
                    <a:cubicBezTo>
                      <a:pt x="583" y="321"/>
                      <a:pt x="579" y="320"/>
                      <a:pt x="577" y="320"/>
                    </a:cubicBezTo>
                    <a:cubicBezTo>
                      <a:pt x="575" y="320"/>
                      <a:pt x="570" y="319"/>
                      <a:pt x="568" y="320"/>
                    </a:cubicBezTo>
                    <a:cubicBezTo>
                      <a:pt x="565" y="322"/>
                      <a:pt x="562" y="329"/>
                      <a:pt x="559" y="331"/>
                    </a:cubicBezTo>
                    <a:cubicBezTo>
                      <a:pt x="557" y="332"/>
                      <a:pt x="553" y="333"/>
                      <a:pt x="551" y="334"/>
                    </a:cubicBezTo>
                    <a:cubicBezTo>
                      <a:pt x="549" y="334"/>
                      <a:pt x="545" y="334"/>
                      <a:pt x="544" y="335"/>
                    </a:cubicBezTo>
                    <a:cubicBezTo>
                      <a:pt x="542" y="336"/>
                      <a:pt x="540" y="341"/>
                      <a:pt x="538" y="342"/>
                    </a:cubicBezTo>
                    <a:cubicBezTo>
                      <a:pt x="536" y="343"/>
                      <a:pt x="529" y="340"/>
                      <a:pt x="527" y="338"/>
                    </a:cubicBezTo>
                    <a:cubicBezTo>
                      <a:pt x="526" y="338"/>
                      <a:pt x="526" y="335"/>
                      <a:pt x="525" y="334"/>
                    </a:cubicBezTo>
                    <a:cubicBezTo>
                      <a:pt x="522" y="332"/>
                      <a:pt x="512" y="331"/>
                      <a:pt x="509" y="334"/>
                    </a:cubicBezTo>
                    <a:cubicBezTo>
                      <a:pt x="508" y="336"/>
                      <a:pt x="508" y="340"/>
                      <a:pt x="509" y="342"/>
                    </a:cubicBezTo>
                    <a:cubicBezTo>
                      <a:pt x="509" y="344"/>
                      <a:pt x="510" y="348"/>
                      <a:pt x="510" y="350"/>
                    </a:cubicBezTo>
                    <a:cubicBezTo>
                      <a:pt x="510" y="352"/>
                      <a:pt x="510" y="355"/>
                      <a:pt x="510" y="356"/>
                    </a:cubicBezTo>
                    <a:cubicBezTo>
                      <a:pt x="511" y="358"/>
                      <a:pt x="513" y="361"/>
                      <a:pt x="514" y="362"/>
                    </a:cubicBezTo>
                    <a:cubicBezTo>
                      <a:pt x="516" y="366"/>
                      <a:pt x="520" y="373"/>
                      <a:pt x="519" y="377"/>
                    </a:cubicBezTo>
                    <a:cubicBezTo>
                      <a:pt x="518" y="378"/>
                      <a:pt x="513" y="379"/>
                      <a:pt x="512" y="380"/>
                    </a:cubicBezTo>
                    <a:cubicBezTo>
                      <a:pt x="510" y="381"/>
                      <a:pt x="508" y="384"/>
                      <a:pt x="506" y="385"/>
                    </a:cubicBezTo>
                    <a:cubicBezTo>
                      <a:pt x="505" y="385"/>
                      <a:pt x="504" y="385"/>
                      <a:pt x="503" y="385"/>
                    </a:cubicBezTo>
                    <a:cubicBezTo>
                      <a:pt x="501" y="385"/>
                      <a:pt x="497" y="382"/>
                      <a:pt x="495" y="382"/>
                    </a:cubicBezTo>
                    <a:cubicBezTo>
                      <a:pt x="492" y="381"/>
                      <a:pt x="487" y="381"/>
                      <a:pt x="484" y="382"/>
                    </a:cubicBezTo>
                    <a:cubicBezTo>
                      <a:pt x="481" y="382"/>
                      <a:pt x="474" y="385"/>
                      <a:pt x="471" y="385"/>
                    </a:cubicBezTo>
                    <a:cubicBezTo>
                      <a:pt x="467" y="385"/>
                      <a:pt x="459" y="384"/>
                      <a:pt x="455" y="383"/>
                    </a:cubicBezTo>
                    <a:cubicBezTo>
                      <a:pt x="453" y="382"/>
                      <a:pt x="450" y="381"/>
                      <a:pt x="448" y="381"/>
                    </a:cubicBezTo>
                    <a:cubicBezTo>
                      <a:pt x="447" y="381"/>
                      <a:pt x="445" y="382"/>
                      <a:pt x="445" y="383"/>
                    </a:cubicBezTo>
                    <a:cubicBezTo>
                      <a:pt x="444" y="385"/>
                      <a:pt x="447" y="389"/>
                      <a:pt x="446" y="391"/>
                    </a:cubicBezTo>
                    <a:cubicBezTo>
                      <a:pt x="446" y="393"/>
                      <a:pt x="446" y="400"/>
                      <a:pt x="443" y="401"/>
                    </a:cubicBezTo>
                    <a:cubicBezTo>
                      <a:pt x="442" y="401"/>
                      <a:pt x="440" y="400"/>
                      <a:pt x="439" y="399"/>
                    </a:cubicBezTo>
                    <a:cubicBezTo>
                      <a:pt x="439" y="398"/>
                      <a:pt x="440" y="393"/>
                      <a:pt x="439" y="392"/>
                    </a:cubicBezTo>
                    <a:cubicBezTo>
                      <a:pt x="438" y="391"/>
                      <a:pt x="436" y="391"/>
                      <a:pt x="435" y="391"/>
                    </a:cubicBezTo>
                    <a:cubicBezTo>
                      <a:pt x="433" y="391"/>
                      <a:pt x="430" y="392"/>
                      <a:pt x="428" y="392"/>
                    </a:cubicBezTo>
                    <a:cubicBezTo>
                      <a:pt x="427" y="392"/>
                      <a:pt x="423" y="395"/>
                      <a:pt x="421" y="394"/>
                    </a:cubicBezTo>
                    <a:cubicBezTo>
                      <a:pt x="420" y="394"/>
                      <a:pt x="418" y="392"/>
                      <a:pt x="417" y="391"/>
                    </a:cubicBezTo>
                    <a:cubicBezTo>
                      <a:pt x="415" y="390"/>
                      <a:pt x="412" y="387"/>
                      <a:pt x="410" y="387"/>
                    </a:cubicBezTo>
                    <a:cubicBezTo>
                      <a:pt x="406" y="386"/>
                      <a:pt x="399" y="385"/>
                      <a:pt x="397" y="387"/>
                    </a:cubicBezTo>
                    <a:cubicBezTo>
                      <a:pt x="396" y="387"/>
                      <a:pt x="396" y="390"/>
                      <a:pt x="395" y="391"/>
                    </a:cubicBezTo>
                    <a:cubicBezTo>
                      <a:pt x="394" y="392"/>
                      <a:pt x="390" y="395"/>
                      <a:pt x="388" y="394"/>
                    </a:cubicBezTo>
                    <a:cubicBezTo>
                      <a:pt x="386" y="393"/>
                      <a:pt x="386" y="388"/>
                      <a:pt x="385" y="386"/>
                    </a:cubicBezTo>
                    <a:cubicBezTo>
                      <a:pt x="383" y="385"/>
                      <a:pt x="379" y="384"/>
                      <a:pt x="377" y="384"/>
                    </a:cubicBezTo>
                    <a:cubicBezTo>
                      <a:pt x="375" y="384"/>
                      <a:pt x="373" y="387"/>
                      <a:pt x="373" y="389"/>
                    </a:cubicBezTo>
                    <a:cubicBezTo>
                      <a:pt x="372" y="391"/>
                      <a:pt x="373" y="395"/>
                      <a:pt x="373" y="397"/>
                    </a:cubicBezTo>
                    <a:cubicBezTo>
                      <a:pt x="372" y="398"/>
                      <a:pt x="370" y="401"/>
                      <a:pt x="369" y="402"/>
                    </a:cubicBezTo>
                    <a:cubicBezTo>
                      <a:pt x="368" y="403"/>
                      <a:pt x="365" y="405"/>
                      <a:pt x="364" y="405"/>
                    </a:cubicBezTo>
                    <a:cubicBezTo>
                      <a:pt x="361" y="407"/>
                      <a:pt x="356" y="409"/>
                      <a:pt x="355" y="411"/>
                    </a:cubicBezTo>
                    <a:cubicBezTo>
                      <a:pt x="354" y="412"/>
                      <a:pt x="355" y="416"/>
                      <a:pt x="355" y="417"/>
                    </a:cubicBezTo>
                    <a:cubicBezTo>
                      <a:pt x="355" y="420"/>
                      <a:pt x="352" y="424"/>
                      <a:pt x="352" y="427"/>
                    </a:cubicBezTo>
                    <a:cubicBezTo>
                      <a:pt x="352" y="430"/>
                      <a:pt x="353" y="435"/>
                      <a:pt x="354" y="438"/>
                    </a:cubicBezTo>
                    <a:cubicBezTo>
                      <a:pt x="354" y="440"/>
                      <a:pt x="356" y="444"/>
                      <a:pt x="358" y="446"/>
                    </a:cubicBezTo>
                    <a:cubicBezTo>
                      <a:pt x="359" y="448"/>
                      <a:pt x="362" y="451"/>
                      <a:pt x="364" y="452"/>
                    </a:cubicBezTo>
                    <a:cubicBezTo>
                      <a:pt x="367" y="453"/>
                      <a:pt x="373" y="451"/>
                      <a:pt x="376" y="452"/>
                    </a:cubicBezTo>
                    <a:cubicBezTo>
                      <a:pt x="377" y="452"/>
                      <a:pt x="379" y="452"/>
                      <a:pt x="380" y="453"/>
                    </a:cubicBezTo>
                    <a:cubicBezTo>
                      <a:pt x="381" y="454"/>
                      <a:pt x="381" y="457"/>
                      <a:pt x="382" y="457"/>
                    </a:cubicBezTo>
                    <a:cubicBezTo>
                      <a:pt x="384" y="459"/>
                      <a:pt x="389" y="458"/>
                      <a:pt x="391" y="459"/>
                    </a:cubicBezTo>
                    <a:cubicBezTo>
                      <a:pt x="392" y="460"/>
                      <a:pt x="393" y="463"/>
                      <a:pt x="393" y="464"/>
                    </a:cubicBezTo>
                    <a:cubicBezTo>
                      <a:pt x="393" y="465"/>
                      <a:pt x="393" y="467"/>
                      <a:pt x="393" y="469"/>
                    </a:cubicBezTo>
                    <a:cubicBezTo>
                      <a:pt x="393" y="471"/>
                      <a:pt x="395" y="475"/>
                      <a:pt x="396" y="477"/>
                    </a:cubicBezTo>
                    <a:cubicBezTo>
                      <a:pt x="396" y="478"/>
                      <a:pt x="397" y="481"/>
                      <a:pt x="398" y="482"/>
                    </a:cubicBezTo>
                    <a:cubicBezTo>
                      <a:pt x="398" y="484"/>
                      <a:pt x="401" y="486"/>
                      <a:pt x="401" y="488"/>
                    </a:cubicBezTo>
                    <a:cubicBezTo>
                      <a:pt x="401" y="489"/>
                      <a:pt x="401" y="492"/>
                      <a:pt x="401" y="493"/>
                    </a:cubicBezTo>
                    <a:cubicBezTo>
                      <a:pt x="401" y="494"/>
                      <a:pt x="400" y="496"/>
                      <a:pt x="399" y="497"/>
                    </a:cubicBezTo>
                    <a:cubicBezTo>
                      <a:pt x="398" y="498"/>
                      <a:pt x="395" y="499"/>
                      <a:pt x="395" y="501"/>
                    </a:cubicBezTo>
                    <a:cubicBezTo>
                      <a:pt x="394" y="501"/>
                      <a:pt x="393" y="503"/>
                      <a:pt x="394" y="504"/>
                    </a:cubicBezTo>
                    <a:cubicBezTo>
                      <a:pt x="394" y="506"/>
                      <a:pt x="399" y="507"/>
                      <a:pt x="399" y="508"/>
                    </a:cubicBezTo>
                    <a:cubicBezTo>
                      <a:pt x="400" y="510"/>
                      <a:pt x="400" y="514"/>
                      <a:pt x="400" y="515"/>
                    </a:cubicBezTo>
                    <a:cubicBezTo>
                      <a:pt x="400" y="516"/>
                      <a:pt x="400" y="517"/>
                      <a:pt x="399" y="518"/>
                    </a:cubicBezTo>
                    <a:cubicBezTo>
                      <a:pt x="399" y="518"/>
                      <a:pt x="397" y="519"/>
                      <a:pt x="396" y="519"/>
                    </a:cubicBezTo>
                    <a:cubicBezTo>
                      <a:pt x="395" y="519"/>
                      <a:pt x="392" y="518"/>
                      <a:pt x="390" y="519"/>
                    </a:cubicBezTo>
                    <a:cubicBezTo>
                      <a:pt x="389" y="519"/>
                      <a:pt x="390" y="522"/>
                      <a:pt x="389" y="523"/>
                    </a:cubicBezTo>
                    <a:cubicBezTo>
                      <a:pt x="388" y="523"/>
                      <a:pt x="386" y="522"/>
                      <a:pt x="385" y="523"/>
                    </a:cubicBezTo>
                    <a:cubicBezTo>
                      <a:pt x="384" y="523"/>
                      <a:pt x="382" y="526"/>
                      <a:pt x="382" y="527"/>
                    </a:cubicBezTo>
                    <a:cubicBezTo>
                      <a:pt x="382" y="528"/>
                      <a:pt x="386" y="531"/>
                      <a:pt x="386" y="533"/>
                    </a:cubicBezTo>
                    <a:cubicBezTo>
                      <a:pt x="386" y="534"/>
                      <a:pt x="386" y="537"/>
                      <a:pt x="386" y="538"/>
                    </a:cubicBezTo>
                    <a:cubicBezTo>
                      <a:pt x="386" y="540"/>
                      <a:pt x="386" y="543"/>
                      <a:pt x="387" y="544"/>
                    </a:cubicBezTo>
                    <a:cubicBezTo>
                      <a:pt x="388" y="545"/>
                      <a:pt x="391" y="546"/>
                      <a:pt x="392" y="546"/>
                    </a:cubicBezTo>
                    <a:cubicBezTo>
                      <a:pt x="394" y="547"/>
                      <a:pt x="395" y="550"/>
                      <a:pt x="396" y="551"/>
                    </a:cubicBezTo>
                    <a:cubicBezTo>
                      <a:pt x="398" y="551"/>
                      <a:pt x="401" y="551"/>
                      <a:pt x="402" y="551"/>
                    </a:cubicBezTo>
                    <a:cubicBezTo>
                      <a:pt x="403" y="550"/>
                      <a:pt x="404" y="549"/>
                      <a:pt x="405" y="548"/>
                    </a:cubicBezTo>
                    <a:cubicBezTo>
                      <a:pt x="407" y="548"/>
                      <a:pt x="410" y="548"/>
                      <a:pt x="412" y="548"/>
                    </a:cubicBezTo>
                    <a:cubicBezTo>
                      <a:pt x="413" y="548"/>
                      <a:pt x="416" y="550"/>
                      <a:pt x="418" y="551"/>
                    </a:cubicBezTo>
                    <a:cubicBezTo>
                      <a:pt x="418" y="552"/>
                      <a:pt x="419" y="554"/>
                      <a:pt x="420" y="555"/>
                    </a:cubicBezTo>
                    <a:cubicBezTo>
                      <a:pt x="421" y="556"/>
                      <a:pt x="425" y="556"/>
                      <a:pt x="426" y="557"/>
                    </a:cubicBezTo>
                    <a:cubicBezTo>
                      <a:pt x="427" y="558"/>
                      <a:pt x="429" y="560"/>
                      <a:pt x="429" y="562"/>
                    </a:cubicBezTo>
                    <a:cubicBezTo>
                      <a:pt x="429" y="563"/>
                      <a:pt x="426" y="564"/>
                      <a:pt x="425" y="565"/>
                    </a:cubicBezTo>
                    <a:cubicBezTo>
                      <a:pt x="424" y="566"/>
                      <a:pt x="421" y="567"/>
                      <a:pt x="420" y="567"/>
                    </a:cubicBezTo>
                    <a:cubicBezTo>
                      <a:pt x="418" y="567"/>
                      <a:pt x="415" y="565"/>
                      <a:pt x="413" y="564"/>
                    </a:cubicBezTo>
                    <a:cubicBezTo>
                      <a:pt x="411" y="564"/>
                      <a:pt x="406" y="563"/>
                      <a:pt x="405" y="564"/>
                    </a:cubicBezTo>
                    <a:cubicBezTo>
                      <a:pt x="404" y="565"/>
                      <a:pt x="403" y="567"/>
                      <a:pt x="403" y="567"/>
                    </a:cubicBezTo>
                    <a:cubicBezTo>
                      <a:pt x="401" y="569"/>
                      <a:pt x="397" y="572"/>
                      <a:pt x="396" y="574"/>
                    </a:cubicBezTo>
                    <a:cubicBezTo>
                      <a:pt x="395" y="575"/>
                      <a:pt x="396" y="578"/>
                      <a:pt x="396" y="579"/>
                    </a:cubicBezTo>
                    <a:cubicBezTo>
                      <a:pt x="395" y="581"/>
                      <a:pt x="395" y="584"/>
                      <a:pt x="394" y="585"/>
                    </a:cubicBezTo>
                    <a:cubicBezTo>
                      <a:pt x="393" y="586"/>
                      <a:pt x="391" y="585"/>
                      <a:pt x="390" y="585"/>
                    </a:cubicBezTo>
                    <a:cubicBezTo>
                      <a:pt x="389" y="585"/>
                      <a:pt x="387" y="588"/>
                      <a:pt x="386" y="588"/>
                    </a:cubicBezTo>
                    <a:cubicBezTo>
                      <a:pt x="384" y="588"/>
                      <a:pt x="381" y="586"/>
                      <a:pt x="380" y="586"/>
                    </a:cubicBezTo>
                    <a:cubicBezTo>
                      <a:pt x="378" y="585"/>
                      <a:pt x="375" y="584"/>
                      <a:pt x="374" y="584"/>
                    </a:cubicBezTo>
                    <a:cubicBezTo>
                      <a:pt x="372" y="584"/>
                      <a:pt x="367" y="585"/>
                      <a:pt x="365" y="586"/>
                    </a:cubicBezTo>
                    <a:cubicBezTo>
                      <a:pt x="364" y="586"/>
                      <a:pt x="362" y="587"/>
                      <a:pt x="360" y="587"/>
                    </a:cubicBezTo>
                    <a:cubicBezTo>
                      <a:pt x="359" y="587"/>
                      <a:pt x="358" y="587"/>
                      <a:pt x="357" y="587"/>
                    </a:cubicBezTo>
                    <a:cubicBezTo>
                      <a:pt x="357" y="587"/>
                      <a:pt x="357" y="586"/>
                      <a:pt x="357" y="586"/>
                    </a:cubicBezTo>
                    <a:cubicBezTo>
                      <a:pt x="358" y="585"/>
                      <a:pt x="357" y="583"/>
                      <a:pt x="356" y="582"/>
                    </a:cubicBezTo>
                    <a:cubicBezTo>
                      <a:pt x="356" y="579"/>
                      <a:pt x="355" y="575"/>
                      <a:pt x="354" y="573"/>
                    </a:cubicBezTo>
                    <a:cubicBezTo>
                      <a:pt x="352" y="572"/>
                      <a:pt x="346" y="570"/>
                      <a:pt x="344" y="571"/>
                    </a:cubicBezTo>
                    <a:cubicBezTo>
                      <a:pt x="343" y="571"/>
                      <a:pt x="343" y="573"/>
                      <a:pt x="342" y="573"/>
                    </a:cubicBezTo>
                    <a:cubicBezTo>
                      <a:pt x="339" y="575"/>
                      <a:pt x="331" y="575"/>
                      <a:pt x="329" y="573"/>
                    </a:cubicBezTo>
                    <a:cubicBezTo>
                      <a:pt x="327" y="572"/>
                      <a:pt x="327" y="567"/>
                      <a:pt x="326" y="565"/>
                    </a:cubicBezTo>
                    <a:cubicBezTo>
                      <a:pt x="325" y="565"/>
                      <a:pt x="322" y="565"/>
                      <a:pt x="321" y="565"/>
                    </a:cubicBezTo>
                    <a:cubicBezTo>
                      <a:pt x="319" y="566"/>
                      <a:pt x="313" y="566"/>
                      <a:pt x="311" y="568"/>
                    </a:cubicBezTo>
                    <a:cubicBezTo>
                      <a:pt x="310" y="569"/>
                      <a:pt x="310" y="572"/>
                      <a:pt x="309" y="573"/>
                    </a:cubicBezTo>
                    <a:cubicBezTo>
                      <a:pt x="308" y="574"/>
                      <a:pt x="306" y="577"/>
                      <a:pt x="305" y="577"/>
                    </a:cubicBezTo>
                    <a:cubicBezTo>
                      <a:pt x="304" y="577"/>
                      <a:pt x="301" y="576"/>
                      <a:pt x="301" y="575"/>
                    </a:cubicBezTo>
                    <a:cubicBezTo>
                      <a:pt x="301" y="575"/>
                      <a:pt x="299" y="568"/>
                      <a:pt x="298" y="565"/>
                    </a:cubicBezTo>
                    <a:cubicBezTo>
                      <a:pt x="297" y="563"/>
                      <a:pt x="293" y="558"/>
                      <a:pt x="291" y="557"/>
                    </a:cubicBezTo>
                    <a:cubicBezTo>
                      <a:pt x="289" y="555"/>
                      <a:pt x="284" y="551"/>
                      <a:pt x="282" y="551"/>
                    </a:cubicBezTo>
                    <a:cubicBezTo>
                      <a:pt x="280" y="551"/>
                      <a:pt x="278" y="553"/>
                      <a:pt x="276" y="553"/>
                    </a:cubicBezTo>
                    <a:cubicBezTo>
                      <a:pt x="273" y="553"/>
                      <a:pt x="270" y="548"/>
                      <a:pt x="267" y="548"/>
                    </a:cubicBezTo>
                    <a:cubicBezTo>
                      <a:pt x="265" y="548"/>
                      <a:pt x="262" y="552"/>
                      <a:pt x="260" y="552"/>
                    </a:cubicBezTo>
                    <a:cubicBezTo>
                      <a:pt x="259" y="552"/>
                      <a:pt x="255" y="550"/>
                      <a:pt x="254" y="549"/>
                    </a:cubicBezTo>
                    <a:cubicBezTo>
                      <a:pt x="251" y="547"/>
                      <a:pt x="249" y="542"/>
                      <a:pt x="247" y="540"/>
                    </a:cubicBezTo>
                    <a:cubicBezTo>
                      <a:pt x="246" y="539"/>
                      <a:pt x="244" y="537"/>
                      <a:pt x="243" y="536"/>
                    </a:cubicBezTo>
                    <a:cubicBezTo>
                      <a:pt x="242" y="535"/>
                      <a:pt x="237" y="533"/>
                      <a:pt x="235" y="533"/>
                    </a:cubicBezTo>
                    <a:cubicBezTo>
                      <a:pt x="233" y="532"/>
                      <a:pt x="228" y="532"/>
                      <a:pt x="226" y="532"/>
                    </a:cubicBezTo>
                    <a:cubicBezTo>
                      <a:pt x="222" y="532"/>
                      <a:pt x="216" y="534"/>
                      <a:pt x="213" y="533"/>
                    </a:cubicBezTo>
                    <a:cubicBezTo>
                      <a:pt x="210" y="533"/>
                      <a:pt x="205" y="527"/>
                      <a:pt x="202" y="525"/>
                    </a:cubicBezTo>
                    <a:cubicBezTo>
                      <a:pt x="200" y="524"/>
                      <a:pt x="196" y="521"/>
                      <a:pt x="194" y="520"/>
                    </a:cubicBezTo>
                    <a:cubicBezTo>
                      <a:pt x="192" y="519"/>
                      <a:pt x="188" y="520"/>
                      <a:pt x="186" y="520"/>
                    </a:cubicBezTo>
                    <a:cubicBezTo>
                      <a:pt x="185" y="519"/>
                      <a:pt x="182" y="517"/>
                      <a:pt x="180" y="517"/>
                    </a:cubicBezTo>
                    <a:cubicBezTo>
                      <a:pt x="178" y="516"/>
                      <a:pt x="172" y="515"/>
                      <a:pt x="170" y="517"/>
                    </a:cubicBezTo>
                    <a:cubicBezTo>
                      <a:pt x="168" y="518"/>
                      <a:pt x="165" y="523"/>
                      <a:pt x="165" y="526"/>
                    </a:cubicBezTo>
                    <a:cubicBezTo>
                      <a:pt x="164" y="529"/>
                      <a:pt x="168" y="534"/>
                      <a:pt x="168" y="537"/>
                    </a:cubicBezTo>
                    <a:cubicBezTo>
                      <a:pt x="169" y="539"/>
                      <a:pt x="168" y="544"/>
                      <a:pt x="168" y="547"/>
                    </a:cubicBezTo>
                    <a:cubicBezTo>
                      <a:pt x="168" y="548"/>
                      <a:pt x="168" y="550"/>
                      <a:pt x="168" y="551"/>
                    </a:cubicBezTo>
                    <a:cubicBezTo>
                      <a:pt x="168" y="552"/>
                      <a:pt x="168" y="554"/>
                      <a:pt x="165" y="554"/>
                    </a:cubicBezTo>
                    <a:cubicBezTo>
                      <a:pt x="161" y="554"/>
                      <a:pt x="158" y="551"/>
                      <a:pt x="156" y="552"/>
                    </a:cubicBezTo>
                    <a:cubicBezTo>
                      <a:pt x="154" y="552"/>
                      <a:pt x="153" y="556"/>
                      <a:pt x="152" y="556"/>
                    </a:cubicBezTo>
                    <a:cubicBezTo>
                      <a:pt x="150" y="556"/>
                      <a:pt x="149" y="551"/>
                      <a:pt x="147" y="551"/>
                    </a:cubicBezTo>
                    <a:cubicBezTo>
                      <a:pt x="146" y="551"/>
                      <a:pt x="145" y="553"/>
                      <a:pt x="143" y="554"/>
                    </a:cubicBezTo>
                    <a:cubicBezTo>
                      <a:pt x="142" y="554"/>
                      <a:pt x="138" y="554"/>
                      <a:pt x="136" y="554"/>
                    </a:cubicBezTo>
                    <a:cubicBezTo>
                      <a:pt x="135" y="553"/>
                      <a:pt x="133" y="551"/>
                      <a:pt x="132" y="550"/>
                    </a:cubicBezTo>
                    <a:cubicBezTo>
                      <a:pt x="131" y="550"/>
                      <a:pt x="128" y="552"/>
                      <a:pt x="126" y="551"/>
                    </a:cubicBezTo>
                    <a:cubicBezTo>
                      <a:pt x="125" y="550"/>
                      <a:pt x="125" y="547"/>
                      <a:pt x="124" y="547"/>
                    </a:cubicBezTo>
                    <a:cubicBezTo>
                      <a:pt x="122" y="546"/>
                      <a:pt x="120" y="546"/>
                      <a:pt x="118" y="546"/>
                    </a:cubicBezTo>
                    <a:cubicBezTo>
                      <a:pt x="117" y="547"/>
                      <a:pt x="115" y="547"/>
                      <a:pt x="114" y="548"/>
                    </a:cubicBezTo>
                    <a:cubicBezTo>
                      <a:pt x="112" y="549"/>
                      <a:pt x="112" y="554"/>
                      <a:pt x="110" y="555"/>
                    </a:cubicBezTo>
                    <a:cubicBezTo>
                      <a:pt x="109" y="556"/>
                      <a:pt x="105" y="557"/>
                      <a:pt x="103" y="556"/>
                    </a:cubicBezTo>
                    <a:cubicBezTo>
                      <a:pt x="102" y="556"/>
                      <a:pt x="100" y="551"/>
                      <a:pt x="99" y="550"/>
                    </a:cubicBezTo>
                    <a:cubicBezTo>
                      <a:pt x="99" y="548"/>
                      <a:pt x="99" y="545"/>
                      <a:pt x="97" y="545"/>
                    </a:cubicBezTo>
                    <a:cubicBezTo>
                      <a:pt x="95" y="543"/>
                      <a:pt x="88" y="544"/>
                      <a:pt x="85" y="544"/>
                    </a:cubicBezTo>
                    <a:cubicBezTo>
                      <a:pt x="83" y="544"/>
                      <a:pt x="77" y="544"/>
                      <a:pt x="74" y="545"/>
                    </a:cubicBezTo>
                    <a:cubicBezTo>
                      <a:pt x="73" y="545"/>
                      <a:pt x="70" y="548"/>
                      <a:pt x="68" y="549"/>
                    </a:cubicBezTo>
                    <a:cubicBezTo>
                      <a:pt x="66" y="550"/>
                      <a:pt x="61" y="553"/>
                      <a:pt x="59" y="553"/>
                    </a:cubicBezTo>
                    <a:cubicBezTo>
                      <a:pt x="56" y="554"/>
                      <a:pt x="50" y="555"/>
                      <a:pt x="47" y="553"/>
                    </a:cubicBezTo>
                    <a:cubicBezTo>
                      <a:pt x="45" y="552"/>
                      <a:pt x="42" y="547"/>
                      <a:pt x="40" y="545"/>
                    </a:cubicBezTo>
                    <a:cubicBezTo>
                      <a:pt x="39" y="544"/>
                      <a:pt x="35" y="543"/>
                      <a:pt x="34" y="541"/>
                    </a:cubicBezTo>
                    <a:cubicBezTo>
                      <a:pt x="33" y="539"/>
                      <a:pt x="33" y="534"/>
                      <a:pt x="32" y="532"/>
                    </a:cubicBezTo>
                    <a:cubicBezTo>
                      <a:pt x="30" y="530"/>
                      <a:pt x="25" y="528"/>
                      <a:pt x="23" y="527"/>
                    </a:cubicBezTo>
                    <a:cubicBezTo>
                      <a:pt x="21" y="526"/>
                      <a:pt x="17" y="525"/>
                      <a:pt x="15" y="524"/>
                    </a:cubicBezTo>
                    <a:cubicBezTo>
                      <a:pt x="14" y="522"/>
                      <a:pt x="12" y="517"/>
                      <a:pt x="11" y="516"/>
                    </a:cubicBezTo>
                    <a:cubicBezTo>
                      <a:pt x="9" y="515"/>
                      <a:pt x="5" y="514"/>
                      <a:pt x="2" y="514"/>
                    </a:cubicBezTo>
                    <a:cubicBezTo>
                      <a:pt x="1" y="512"/>
                      <a:pt x="0" y="510"/>
                      <a:pt x="0" y="509"/>
                    </a:cubicBezTo>
                    <a:cubicBezTo>
                      <a:pt x="0" y="506"/>
                      <a:pt x="0" y="501"/>
                      <a:pt x="2" y="498"/>
                    </a:cubicBezTo>
                    <a:cubicBezTo>
                      <a:pt x="2" y="497"/>
                      <a:pt x="4" y="496"/>
                      <a:pt x="4" y="495"/>
                    </a:cubicBezTo>
                    <a:cubicBezTo>
                      <a:pt x="5" y="493"/>
                      <a:pt x="2" y="489"/>
                      <a:pt x="2" y="487"/>
                    </a:cubicBezTo>
                    <a:cubicBezTo>
                      <a:pt x="3" y="486"/>
                      <a:pt x="7" y="485"/>
                      <a:pt x="8" y="484"/>
                    </a:cubicBezTo>
                    <a:cubicBezTo>
                      <a:pt x="9" y="482"/>
                      <a:pt x="8" y="477"/>
                      <a:pt x="10" y="475"/>
                    </a:cubicBezTo>
                    <a:cubicBezTo>
                      <a:pt x="11" y="473"/>
                      <a:pt x="14" y="471"/>
                      <a:pt x="16" y="470"/>
                    </a:cubicBezTo>
                    <a:cubicBezTo>
                      <a:pt x="18" y="470"/>
                      <a:pt x="23" y="471"/>
                      <a:pt x="24" y="469"/>
                    </a:cubicBezTo>
                    <a:cubicBezTo>
                      <a:pt x="26" y="467"/>
                      <a:pt x="22" y="461"/>
                      <a:pt x="23" y="459"/>
                    </a:cubicBezTo>
                    <a:cubicBezTo>
                      <a:pt x="24" y="456"/>
                      <a:pt x="28" y="452"/>
                      <a:pt x="30" y="451"/>
                    </a:cubicBezTo>
                    <a:cubicBezTo>
                      <a:pt x="32" y="450"/>
                      <a:pt x="35" y="452"/>
                      <a:pt x="37" y="451"/>
                    </a:cubicBezTo>
                    <a:cubicBezTo>
                      <a:pt x="38" y="450"/>
                      <a:pt x="39" y="446"/>
                      <a:pt x="40" y="444"/>
                    </a:cubicBezTo>
                    <a:cubicBezTo>
                      <a:pt x="41" y="443"/>
                      <a:pt x="42" y="439"/>
                      <a:pt x="44" y="437"/>
                    </a:cubicBezTo>
                    <a:cubicBezTo>
                      <a:pt x="45" y="436"/>
                      <a:pt x="48" y="435"/>
                      <a:pt x="49" y="434"/>
                    </a:cubicBezTo>
                    <a:cubicBezTo>
                      <a:pt x="50" y="432"/>
                      <a:pt x="50" y="426"/>
                      <a:pt x="51" y="424"/>
                    </a:cubicBezTo>
                    <a:cubicBezTo>
                      <a:pt x="51" y="424"/>
                      <a:pt x="52" y="423"/>
                      <a:pt x="52" y="422"/>
                    </a:cubicBezTo>
                    <a:cubicBezTo>
                      <a:pt x="53" y="420"/>
                      <a:pt x="52" y="417"/>
                      <a:pt x="52" y="415"/>
                    </a:cubicBezTo>
                    <a:cubicBezTo>
                      <a:pt x="52" y="413"/>
                      <a:pt x="53" y="410"/>
                      <a:pt x="53" y="408"/>
                    </a:cubicBezTo>
                    <a:cubicBezTo>
                      <a:pt x="53" y="406"/>
                      <a:pt x="53" y="403"/>
                      <a:pt x="55" y="402"/>
                    </a:cubicBezTo>
                    <a:cubicBezTo>
                      <a:pt x="56" y="401"/>
                      <a:pt x="62" y="404"/>
                      <a:pt x="64" y="402"/>
                    </a:cubicBezTo>
                    <a:cubicBezTo>
                      <a:pt x="66" y="401"/>
                      <a:pt x="66" y="395"/>
                      <a:pt x="65" y="393"/>
                    </a:cubicBezTo>
                    <a:cubicBezTo>
                      <a:pt x="64" y="391"/>
                      <a:pt x="59" y="390"/>
                      <a:pt x="58" y="387"/>
                    </a:cubicBezTo>
                    <a:cubicBezTo>
                      <a:pt x="58" y="385"/>
                      <a:pt x="61" y="381"/>
                      <a:pt x="61" y="379"/>
                    </a:cubicBezTo>
                    <a:cubicBezTo>
                      <a:pt x="60" y="375"/>
                      <a:pt x="58" y="369"/>
                      <a:pt x="56" y="366"/>
                    </a:cubicBezTo>
                    <a:cubicBezTo>
                      <a:pt x="55" y="365"/>
                      <a:pt x="51" y="363"/>
                      <a:pt x="51" y="361"/>
                    </a:cubicBezTo>
                    <a:cubicBezTo>
                      <a:pt x="50" y="359"/>
                      <a:pt x="53" y="355"/>
                      <a:pt x="52" y="353"/>
                    </a:cubicBezTo>
                    <a:cubicBezTo>
                      <a:pt x="51" y="350"/>
                      <a:pt x="44" y="349"/>
                      <a:pt x="42" y="347"/>
                    </a:cubicBezTo>
                    <a:cubicBezTo>
                      <a:pt x="41" y="345"/>
                      <a:pt x="40" y="340"/>
                      <a:pt x="39" y="339"/>
                    </a:cubicBezTo>
                    <a:cubicBezTo>
                      <a:pt x="36" y="338"/>
                      <a:pt x="30" y="340"/>
                      <a:pt x="27" y="339"/>
                    </a:cubicBezTo>
                    <a:cubicBezTo>
                      <a:pt x="25" y="339"/>
                      <a:pt x="20" y="338"/>
                      <a:pt x="19" y="336"/>
                    </a:cubicBezTo>
                    <a:cubicBezTo>
                      <a:pt x="16" y="334"/>
                      <a:pt x="14" y="327"/>
                      <a:pt x="13" y="324"/>
                    </a:cubicBezTo>
                    <a:cubicBezTo>
                      <a:pt x="13" y="321"/>
                      <a:pt x="13" y="315"/>
                      <a:pt x="15" y="313"/>
                    </a:cubicBezTo>
                    <a:cubicBezTo>
                      <a:pt x="17" y="312"/>
                      <a:pt x="23" y="315"/>
                      <a:pt x="25" y="314"/>
                    </a:cubicBezTo>
                    <a:cubicBezTo>
                      <a:pt x="26" y="314"/>
                      <a:pt x="29" y="312"/>
                      <a:pt x="29" y="311"/>
                    </a:cubicBezTo>
                    <a:cubicBezTo>
                      <a:pt x="30" y="309"/>
                      <a:pt x="30" y="305"/>
                      <a:pt x="29" y="303"/>
                    </a:cubicBezTo>
                    <a:cubicBezTo>
                      <a:pt x="29" y="301"/>
                      <a:pt x="26" y="298"/>
                      <a:pt x="25" y="297"/>
                    </a:cubicBezTo>
                    <a:cubicBezTo>
                      <a:pt x="25" y="295"/>
                      <a:pt x="25" y="290"/>
                      <a:pt x="25" y="288"/>
                    </a:cubicBezTo>
                    <a:cubicBezTo>
                      <a:pt x="26" y="287"/>
                      <a:pt x="30" y="284"/>
                      <a:pt x="30" y="283"/>
                    </a:cubicBezTo>
                    <a:cubicBezTo>
                      <a:pt x="31" y="280"/>
                      <a:pt x="31" y="275"/>
                      <a:pt x="30" y="273"/>
                    </a:cubicBezTo>
                    <a:cubicBezTo>
                      <a:pt x="29" y="271"/>
                      <a:pt x="24" y="271"/>
                      <a:pt x="24" y="270"/>
                    </a:cubicBezTo>
                    <a:cubicBezTo>
                      <a:pt x="22" y="268"/>
                      <a:pt x="22" y="264"/>
                      <a:pt x="24" y="262"/>
                    </a:cubicBezTo>
                    <a:cubicBezTo>
                      <a:pt x="25" y="260"/>
                      <a:pt x="32" y="257"/>
                      <a:pt x="35" y="257"/>
                    </a:cubicBezTo>
                    <a:cubicBezTo>
                      <a:pt x="36" y="257"/>
                      <a:pt x="39" y="257"/>
                      <a:pt x="40" y="257"/>
                    </a:cubicBezTo>
                    <a:cubicBezTo>
                      <a:pt x="42" y="258"/>
                      <a:pt x="45" y="262"/>
                      <a:pt x="47" y="262"/>
                    </a:cubicBezTo>
                    <a:cubicBezTo>
                      <a:pt x="51" y="261"/>
                      <a:pt x="52" y="253"/>
                      <a:pt x="54" y="250"/>
                    </a:cubicBezTo>
                    <a:cubicBezTo>
                      <a:pt x="54" y="250"/>
                      <a:pt x="56" y="249"/>
                      <a:pt x="56" y="248"/>
                    </a:cubicBezTo>
                    <a:cubicBezTo>
                      <a:pt x="58" y="248"/>
                      <a:pt x="61" y="248"/>
                      <a:pt x="62" y="249"/>
                    </a:cubicBezTo>
                    <a:cubicBezTo>
                      <a:pt x="63" y="250"/>
                      <a:pt x="65" y="253"/>
                      <a:pt x="65" y="255"/>
                    </a:cubicBezTo>
                    <a:cubicBezTo>
                      <a:pt x="65" y="257"/>
                      <a:pt x="61" y="261"/>
                      <a:pt x="62" y="263"/>
                    </a:cubicBezTo>
                    <a:cubicBezTo>
                      <a:pt x="63" y="265"/>
                      <a:pt x="70" y="266"/>
                      <a:pt x="72" y="266"/>
                    </a:cubicBezTo>
                    <a:cubicBezTo>
                      <a:pt x="74" y="266"/>
                      <a:pt x="76" y="263"/>
                      <a:pt x="77" y="262"/>
                    </a:cubicBezTo>
                    <a:cubicBezTo>
                      <a:pt x="78" y="260"/>
                      <a:pt x="80" y="255"/>
                      <a:pt x="79" y="252"/>
                    </a:cubicBezTo>
                    <a:cubicBezTo>
                      <a:pt x="79" y="250"/>
                      <a:pt x="75" y="248"/>
                      <a:pt x="75" y="246"/>
                    </a:cubicBezTo>
                    <a:cubicBezTo>
                      <a:pt x="75" y="245"/>
                      <a:pt x="78" y="243"/>
                      <a:pt x="79" y="243"/>
                    </a:cubicBezTo>
                    <a:cubicBezTo>
                      <a:pt x="81" y="243"/>
                      <a:pt x="84" y="248"/>
                      <a:pt x="86" y="249"/>
                    </a:cubicBezTo>
                    <a:cubicBezTo>
                      <a:pt x="87" y="249"/>
                      <a:pt x="89" y="249"/>
                      <a:pt x="90" y="249"/>
                    </a:cubicBezTo>
                    <a:cubicBezTo>
                      <a:pt x="92" y="248"/>
                      <a:pt x="94" y="247"/>
                      <a:pt x="94" y="245"/>
                    </a:cubicBezTo>
                    <a:cubicBezTo>
                      <a:pt x="95" y="244"/>
                      <a:pt x="93" y="240"/>
                      <a:pt x="94" y="239"/>
                    </a:cubicBezTo>
                    <a:cubicBezTo>
                      <a:pt x="96" y="237"/>
                      <a:pt x="101" y="235"/>
                      <a:pt x="103" y="236"/>
                    </a:cubicBezTo>
                    <a:cubicBezTo>
                      <a:pt x="104" y="237"/>
                      <a:pt x="103" y="242"/>
                      <a:pt x="105" y="244"/>
                    </a:cubicBezTo>
                    <a:cubicBezTo>
                      <a:pt x="107" y="246"/>
                      <a:pt x="115" y="248"/>
                      <a:pt x="118" y="248"/>
                    </a:cubicBezTo>
                    <a:cubicBezTo>
                      <a:pt x="120" y="247"/>
                      <a:pt x="124" y="244"/>
                      <a:pt x="126" y="243"/>
                    </a:cubicBezTo>
                    <a:cubicBezTo>
                      <a:pt x="128" y="241"/>
                      <a:pt x="132" y="238"/>
                      <a:pt x="134" y="237"/>
                    </a:cubicBezTo>
                    <a:cubicBezTo>
                      <a:pt x="137" y="235"/>
                      <a:pt x="143" y="232"/>
                      <a:pt x="146" y="232"/>
                    </a:cubicBezTo>
                    <a:cubicBezTo>
                      <a:pt x="149" y="231"/>
                      <a:pt x="153" y="233"/>
                      <a:pt x="155" y="232"/>
                    </a:cubicBezTo>
                    <a:cubicBezTo>
                      <a:pt x="157" y="232"/>
                      <a:pt x="160" y="229"/>
                      <a:pt x="162" y="228"/>
                    </a:cubicBezTo>
                    <a:cubicBezTo>
                      <a:pt x="164" y="228"/>
                      <a:pt x="168" y="228"/>
                      <a:pt x="169" y="229"/>
                    </a:cubicBezTo>
                    <a:cubicBezTo>
                      <a:pt x="171" y="230"/>
                      <a:pt x="171" y="236"/>
                      <a:pt x="173" y="237"/>
                    </a:cubicBezTo>
                    <a:cubicBezTo>
                      <a:pt x="175" y="238"/>
                      <a:pt x="179" y="237"/>
                      <a:pt x="181" y="236"/>
                    </a:cubicBezTo>
                    <a:cubicBezTo>
                      <a:pt x="184" y="235"/>
                      <a:pt x="188" y="232"/>
                      <a:pt x="190" y="230"/>
                    </a:cubicBezTo>
                    <a:cubicBezTo>
                      <a:pt x="191" y="228"/>
                      <a:pt x="192" y="223"/>
                      <a:pt x="193" y="222"/>
                    </a:cubicBezTo>
                    <a:cubicBezTo>
                      <a:pt x="194" y="220"/>
                      <a:pt x="198" y="220"/>
                      <a:pt x="199" y="219"/>
                    </a:cubicBezTo>
                    <a:cubicBezTo>
                      <a:pt x="201" y="217"/>
                      <a:pt x="202" y="211"/>
                      <a:pt x="204" y="210"/>
                    </a:cubicBezTo>
                    <a:cubicBezTo>
                      <a:pt x="206" y="209"/>
                      <a:pt x="209" y="211"/>
                      <a:pt x="210" y="210"/>
                    </a:cubicBezTo>
                    <a:cubicBezTo>
                      <a:pt x="212" y="209"/>
                      <a:pt x="211" y="204"/>
                      <a:pt x="213" y="203"/>
                    </a:cubicBezTo>
                    <a:cubicBezTo>
                      <a:pt x="214" y="202"/>
                      <a:pt x="217" y="204"/>
                      <a:pt x="219" y="203"/>
                    </a:cubicBezTo>
                    <a:cubicBezTo>
                      <a:pt x="220" y="202"/>
                      <a:pt x="221" y="198"/>
                      <a:pt x="221" y="196"/>
                    </a:cubicBezTo>
                    <a:cubicBezTo>
                      <a:pt x="221" y="194"/>
                      <a:pt x="221" y="191"/>
                      <a:pt x="221" y="189"/>
                    </a:cubicBezTo>
                    <a:cubicBezTo>
                      <a:pt x="222" y="187"/>
                      <a:pt x="225" y="185"/>
                      <a:pt x="225" y="183"/>
                    </a:cubicBezTo>
                    <a:cubicBezTo>
                      <a:pt x="225" y="181"/>
                      <a:pt x="223" y="178"/>
                      <a:pt x="222" y="178"/>
                    </a:cubicBezTo>
                    <a:cubicBezTo>
                      <a:pt x="221" y="177"/>
                      <a:pt x="217" y="177"/>
                      <a:pt x="216" y="176"/>
                    </a:cubicBezTo>
                    <a:cubicBezTo>
                      <a:pt x="216" y="175"/>
                      <a:pt x="218" y="172"/>
                      <a:pt x="218" y="170"/>
                    </a:cubicBezTo>
                    <a:cubicBezTo>
                      <a:pt x="217" y="169"/>
                      <a:pt x="215" y="166"/>
                      <a:pt x="215" y="164"/>
                    </a:cubicBezTo>
                    <a:cubicBezTo>
                      <a:pt x="216" y="161"/>
                      <a:pt x="220" y="157"/>
                      <a:pt x="223" y="157"/>
                    </a:cubicBezTo>
                    <a:cubicBezTo>
                      <a:pt x="225" y="156"/>
                      <a:pt x="228" y="158"/>
                      <a:pt x="230" y="159"/>
                    </a:cubicBezTo>
                    <a:cubicBezTo>
                      <a:pt x="231" y="160"/>
                      <a:pt x="233" y="164"/>
                      <a:pt x="234" y="164"/>
                    </a:cubicBezTo>
                    <a:cubicBezTo>
                      <a:pt x="237" y="165"/>
                      <a:pt x="243" y="163"/>
                      <a:pt x="244" y="160"/>
                    </a:cubicBezTo>
                    <a:cubicBezTo>
                      <a:pt x="245" y="159"/>
                      <a:pt x="244" y="156"/>
                      <a:pt x="244" y="154"/>
                    </a:cubicBezTo>
                    <a:cubicBezTo>
                      <a:pt x="245" y="152"/>
                      <a:pt x="247" y="148"/>
                      <a:pt x="247" y="146"/>
                    </a:cubicBezTo>
                    <a:cubicBezTo>
                      <a:pt x="247" y="144"/>
                      <a:pt x="247" y="141"/>
                      <a:pt x="246" y="140"/>
                    </a:cubicBezTo>
                    <a:cubicBezTo>
                      <a:pt x="245" y="138"/>
                      <a:pt x="241" y="136"/>
                      <a:pt x="240" y="135"/>
                    </a:cubicBezTo>
                    <a:cubicBezTo>
                      <a:pt x="239" y="133"/>
                      <a:pt x="240" y="130"/>
                      <a:pt x="239" y="129"/>
                    </a:cubicBezTo>
                    <a:cubicBezTo>
                      <a:pt x="238" y="128"/>
                      <a:pt x="236" y="128"/>
                      <a:pt x="235" y="127"/>
                    </a:cubicBezTo>
                    <a:cubicBezTo>
                      <a:pt x="234" y="125"/>
                      <a:pt x="233" y="121"/>
                      <a:pt x="234" y="119"/>
                    </a:cubicBezTo>
                    <a:cubicBezTo>
                      <a:pt x="235" y="117"/>
                      <a:pt x="239" y="115"/>
                      <a:pt x="241" y="115"/>
                    </a:cubicBezTo>
                    <a:cubicBezTo>
                      <a:pt x="243" y="114"/>
                      <a:pt x="246" y="112"/>
                      <a:pt x="248" y="111"/>
                    </a:cubicBezTo>
                    <a:cubicBezTo>
                      <a:pt x="249" y="111"/>
                      <a:pt x="251" y="112"/>
                      <a:pt x="252" y="111"/>
                    </a:cubicBezTo>
                    <a:cubicBezTo>
                      <a:pt x="254" y="110"/>
                      <a:pt x="256" y="104"/>
                      <a:pt x="257" y="102"/>
                    </a:cubicBezTo>
                    <a:cubicBezTo>
                      <a:pt x="258" y="101"/>
                      <a:pt x="261" y="100"/>
                      <a:pt x="262" y="100"/>
                    </a:cubicBezTo>
                    <a:cubicBezTo>
                      <a:pt x="262" y="99"/>
                      <a:pt x="264" y="96"/>
                      <a:pt x="264" y="95"/>
                    </a:cubicBezTo>
                    <a:cubicBezTo>
                      <a:pt x="265" y="94"/>
                      <a:pt x="264" y="91"/>
                      <a:pt x="264" y="90"/>
                    </a:cubicBezTo>
                    <a:cubicBezTo>
                      <a:pt x="265" y="88"/>
                      <a:pt x="269" y="86"/>
                      <a:pt x="271" y="85"/>
                    </a:cubicBezTo>
                    <a:cubicBezTo>
                      <a:pt x="273" y="84"/>
                      <a:pt x="277" y="84"/>
                      <a:pt x="279" y="83"/>
                    </a:cubicBezTo>
                    <a:cubicBezTo>
                      <a:pt x="280" y="82"/>
                      <a:pt x="279" y="78"/>
                      <a:pt x="280" y="78"/>
                    </a:cubicBezTo>
                    <a:cubicBezTo>
                      <a:pt x="281" y="77"/>
                      <a:pt x="285" y="78"/>
                      <a:pt x="286" y="78"/>
                    </a:cubicBezTo>
                    <a:cubicBezTo>
                      <a:pt x="288" y="77"/>
                      <a:pt x="291" y="73"/>
                      <a:pt x="292" y="71"/>
                    </a:cubicBezTo>
                    <a:cubicBezTo>
                      <a:pt x="292" y="70"/>
                      <a:pt x="291" y="66"/>
                      <a:pt x="291" y="65"/>
                    </a:cubicBezTo>
                    <a:cubicBezTo>
                      <a:pt x="291" y="64"/>
                      <a:pt x="293" y="62"/>
                      <a:pt x="293" y="60"/>
                    </a:cubicBezTo>
                    <a:cubicBezTo>
                      <a:pt x="293" y="59"/>
                      <a:pt x="292" y="57"/>
                      <a:pt x="293" y="57"/>
                    </a:cubicBezTo>
                    <a:cubicBezTo>
                      <a:pt x="294" y="55"/>
                      <a:pt x="298" y="57"/>
                      <a:pt x="300" y="57"/>
                    </a:cubicBezTo>
                    <a:cubicBezTo>
                      <a:pt x="302" y="56"/>
                      <a:pt x="305" y="56"/>
                      <a:pt x="306" y="55"/>
                    </a:cubicBezTo>
                    <a:cubicBezTo>
                      <a:pt x="307" y="53"/>
                      <a:pt x="305" y="47"/>
                      <a:pt x="306" y="45"/>
                    </a:cubicBezTo>
                    <a:cubicBezTo>
                      <a:pt x="307" y="44"/>
                      <a:pt x="309" y="42"/>
                      <a:pt x="310" y="41"/>
                    </a:cubicBezTo>
                    <a:cubicBezTo>
                      <a:pt x="311" y="39"/>
                      <a:pt x="309" y="35"/>
                      <a:pt x="310" y="33"/>
                    </a:cubicBezTo>
                    <a:cubicBezTo>
                      <a:pt x="310" y="31"/>
                      <a:pt x="314" y="30"/>
                      <a:pt x="314" y="29"/>
                    </a:cubicBezTo>
                    <a:cubicBezTo>
                      <a:pt x="315" y="27"/>
                      <a:pt x="313" y="22"/>
                      <a:pt x="312" y="20"/>
                    </a:cubicBezTo>
                    <a:cubicBezTo>
                      <a:pt x="311" y="18"/>
                      <a:pt x="310" y="16"/>
                      <a:pt x="310" y="14"/>
                    </a:cubicBezTo>
                    <a:cubicBezTo>
                      <a:pt x="310" y="13"/>
                      <a:pt x="311" y="9"/>
                      <a:pt x="312" y="8"/>
                    </a:cubicBezTo>
                    <a:cubicBezTo>
                      <a:pt x="313" y="7"/>
                      <a:pt x="315" y="6"/>
                      <a:pt x="317" y="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2" name="Freeform 29"/>
              <p:cNvSpPr>
                <a:spLocks/>
              </p:cNvSpPr>
              <p:nvPr/>
            </p:nvSpPr>
            <p:spPr bwMode="auto">
              <a:xfrm>
                <a:off x="2725738" y="2741613"/>
                <a:ext cx="977900" cy="946150"/>
              </a:xfrm>
              <a:custGeom>
                <a:avLst/>
                <a:gdLst/>
                <a:ahLst/>
                <a:cxnLst>
                  <a:cxn ang="0">
                    <a:pos x="59" y="397"/>
                  </a:cxn>
                  <a:cxn ang="0">
                    <a:pos x="99" y="373"/>
                  </a:cxn>
                  <a:cxn ang="0">
                    <a:pos x="116" y="339"/>
                  </a:cxn>
                  <a:cxn ang="0">
                    <a:pos x="134" y="304"/>
                  </a:cxn>
                  <a:cxn ang="0">
                    <a:pos x="106" y="269"/>
                  </a:cxn>
                  <a:cxn ang="0">
                    <a:pos x="65" y="280"/>
                  </a:cxn>
                  <a:cxn ang="0">
                    <a:pos x="47" y="259"/>
                  </a:cxn>
                  <a:cxn ang="0">
                    <a:pos x="25" y="213"/>
                  </a:cxn>
                  <a:cxn ang="0">
                    <a:pos x="9" y="158"/>
                  </a:cxn>
                  <a:cxn ang="0">
                    <a:pos x="19" y="113"/>
                  </a:cxn>
                  <a:cxn ang="0">
                    <a:pos x="34" y="68"/>
                  </a:cxn>
                  <a:cxn ang="0">
                    <a:pos x="62" y="82"/>
                  </a:cxn>
                  <a:cxn ang="0">
                    <a:pos x="107" y="85"/>
                  </a:cxn>
                  <a:cxn ang="0">
                    <a:pos x="132" y="62"/>
                  </a:cxn>
                  <a:cxn ang="0">
                    <a:pos x="155" y="57"/>
                  </a:cxn>
                  <a:cxn ang="0">
                    <a:pos x="184" y="82"/>
                  </a:cxn>
                  <a:cxn ang="0">
                    <a:pos x="199" y="21"/>
                  </a:cxn>
                  <a:cxn ang="0">
                    <a:pos x="236" y="2"/>
                  </a:cxn>
                  <a:cxn ang="0">
                    <a:pos x="272" y="27"/>
                  </a:cxn>
                  <a:cxn ang="0">
                    <a:pos x="301" y="60"/>
                  </a:cxn>
                  <a:cxn ang="0">
                    <a:pos x="334" y="53"/>
                  </a:cxn>
                  <a:cxn ang="0">
                    <a:pos x="389" y="23"/>
                  </a:cxn>
                  <a:cxn ang="0">
                    <a:pos x="388" y="55"/>
                  </a:cxn>
                  <a:cxn ang="0">
                    <a:pos x="408" y="75"/>
                  </a:cxn>
                  <a:cxn ang="0">
                    <a:pos x="419" y="27"/>
                  </a:cxn>
                  <a:cxn ang="0">
                    <a:pos x="461" y="1"/>
                  </a:cxn>
                  <a:cxn ang="0">
                    <a:pos x="509" y="9"/>
                  </a:cxn>
                  <a:cxn ang="0">
                    <a:pos x="511" y="57"/>
                  </a:cxn>
                  <a:cxn ang="0">
                    <a:pos x="523" y="88"/>
                  </a:cxn>
                  <a:cxn ang="0">
                    <a:pos x="550" y="123"/>
                  </a:cxn>
                  <a:cxn ang="0">
                    <a:pos x="513" y="158"/>
                  </a:cxn>
                  <a:cxn ang="0">
                    <a:pos x="548" y="190"/>
                  </a:cxn>
                  <a:cxn ang="0">
                    <a:pos x="561" y="227"/>
                  </a:cxn>
                  <a:cxn ang="0">
                    <a:pos x="579" y="252"/>
                  </a:cxn>
                  <a:cxn ang="0">
                    <a:pos x="558" y="289"/>
                  </a:cxn>
                  <a:cxn ang="0">
                    <a:pos x="518" y="306"/>
                  </a:cxn>
                  <a:cxn ang="0">
                    <a:pos x="478" y="326"/>
                  </a:cxn>
                  <a:cxn ang="0">
                    <a:pos x="452" y="325"/>
                  </a:cxn>
                  <a:cxn ang="0">
                    <a:pos x="429" y="341"/>
                  </a:cxn>
                  <a:cxn ang="0">
                    <a:pos x="448" y="358"/>
                  </a:cxn>
                  <a:cxn ang="0">
                    <a:pos x="444" y="386"/>
                  </a:cxn>
                  <a:cxn ang="0">
                    <a:pos x="397" y="397"/>
                  </a:cxn>
                  <a:cxn ang="0">
                    <a:pos x="364" y="418"/>
                  </a:cxn>
                  <a:cxn ang="0">
                    <a:pos x="347" y="441"/>
                  </a:cxn>
                  <a:cxn ang="0">
                    <a:pos x="339" y="469"/>
                  </a:cxn>
                  <a:cxn ang="0">
                    <a:pos x="319" y="479"/>
                  </a:cxn>
                  <a:cxn ang="0">
                    <a:pos x="306" y="495"/>
                  </a:cxn>
                  <a:cxn ang="0">
                    <a:pos x="321" y="515"/>
                  </a:cxn>
                  <a:cxn ang="0">
                    <a:pos x="344" y="532"/>
                  </a:cxn>
                  <a:cxn ang="0">
                    <a:pos x="338" y="551"/>
                  </a:cxn>
                  <a:cxn ang="0">
                    <a:pos x="302" y="561"/>
                  </a:cxn>
                  <a:cxn ang="0">
                    <a:pos x="272" y="543"/>
                  </a:cxn>
                  <a:cxn ang="0">
                    <a:pos x="245" y="529"/>
                  </a:cxn>
                  <a:cxn ang="0">
                    <a:pos x="195" y="530"/>
                  </a:cxn>
                  <a:cxn ang="0">
                    <a:pos x="168" y="529"/>
                  </a:cxn>
                  <a:cxn ang="0">
                    <a:pos x="134" y="532"/>
                  </a:cxn>
                  <a:cxn ang="0">
                    <a:pos x="107" y="531"/>
                  </a:cxn>
                  <a:cxn ang="0">
                    <a:pos x="69" y="506"/>
                  </a:cxn>
                  <a:cxn ang="0">
                    <a:pos x="42" y="466"/>
                  </a:cxn>
                </a:cxnLst>
                <a:rect l="0" t="0" r="r" b="b"/>
                <a:pathLst>
                  <a:path w="584" h="565">
                    <a:moveTo>
                      <a:pt x="37" y="424"/>
                    </a:moveTo>
                    <a:cubicBezTo>
                      <a:pt x="37" y="423"/>
                      <a:pt x="37" y="421"/>
                      <a:pt x="38" y="420"/>
                    </a:cubicBezTo>
                    <a:cubicBezTo>
                      <a:pt x="39" y="418"/>
                      <a:pt x="44" y="418"/>
                      <a:pt x="46" y="416"/>
                    </a:cubicBezTo>
                    <a:cubicBezTo>
                      <a:pt x="47" y="415"/>
                      <a:pt x="47" y="412"/>
                      <a:pt x="48" y="410"/>
                    </a:cubicBezTo>
                    <a:cubicBezTo>
                      <a:pt x="49" y="409"/>
                      <a:pt x="50" y="406"/>
                      <a:pt x="51" y="405"/>
                    </a:cubicBezTo>
                    <a:cubicBezTo>
                      <a:pt x="53" y="404"/>
                      <a:pt x="57" y="406"/>
                      <a:pt x="58" y="405"/>
                    </a:cubicBezTo>
                    <a:cubicBezTo>
                      <a:pt x="59" y="403"/>
                      <a:pt x="58" y="399"/>
                      <a:pt x="59" y="397"/>
                    </a:cubicBezTo>
                    <a:cubicBezTo>
                      <a:pt x="59" y="396"/>
                      <a:pt x="61" y="396"/>
                      <a:pt x="62" y="396"/>
                    </a:cubicBezTo>
                    <a:cubicBezTo>
                      <a:pt x="65" y="395"/>
                      <a:pt x="69" y="396"/>
                      <a:pt x="72" y="396"/>
                    </a:cubicBezTo>
                    <a:cubicBezTo>
                      <a:pt x="74" y="395"/>
                      <a:pt x="79" y="394"/>
                      <a:pt x="80" y="392"/>
                    </a:cubicBezTo>
                    <a:cubicBezTo>
                      <a:pt x="81" y="391"/>
                      <a:pt x="81" y="386"/>
                      <a:pt x="82" y="385"/>
                    </a:cubicBezTo>
                    <a:cubicBezTo>
                      <a:pt x="83" y="384"/>
                      <a:pt x="87" y="385"/>
                      <a:pt x="89" y="384"/>
                    </a:cubicBezTo>
                    <a:cubicBezTo>
                      <a:pt x="90" y="382"/>
                      <a:pt x="88" y="378"/>
                      <a:pt x="89" y="377"/>
                    </a:cubicBezTo>
                    <a:cubicBezTo>
                      <a:pt x="91" y="375"/>
                      <a:pt x="97" y="373"/>
                      <a:pt x="99" y="373"/>
                    </a:cubicBezTo>
                    <a:cubicBezTo>
                      <a:pt x="101" y="372"/>
                      <a:pt x="104" y="373"/>
                      <a:pt x="105" y="372"/>
                    </a:cubicBezTo>
                    <a:cubicBezTo>
                      <a:pt x="107" y="370"/>
                      <a:pt x="104" y="366"/>
                      <a:pt x="104" y="363"/>
                    </a:cubicBezTo>
                    <a:cubicBezTo>
                      <a:pt x="105" y="362"/>
                      <a:pt x="106" y="358"/>
                      <a:pt x="108" y="357"/>
                    </a:cubicBezTo>
                    <a:cubicBezTo>
                      <a:pt x="109" y="356"/>
                      <a:pt x="111" y="357"/>
                      <a:pt x="112" y="357"/>
                    </a:cubicBezTo>
                    <a:cubicBezTo>
                      <a:pt x="114" y="356"/>
                      <a:pt x="118" y="355"/>
                      <a:pt x="118" y="354"/>
                    </a:cubicBezTo>
                    <a:cubicBezTo>
                      <a:pt x="119" y="352"/>
                      <a:pt x="115" y="349"/>
                      <a:pt x="115" y="348"/>
                    </a:cubicBezTo>
                    <a:cubicBezTo>
                      <a:pt x="114" y="346"/>
                      <a:pt x="115" y="341"/>
                      <a:pt x="116" y="339"/>
                    </a:cubicBezTo>
                    <a:cubicBezTo>
                      <a:pt x="117" y="338"/>
                      <a:pt x="120" y="336"/>
                      <a:pt x="121" y="335"/>
                    </a:cubicBezTo>
                    <a:cubicBezTo>
                      <a:pt x="123" y="335"/>
                      <a:pt x="125" y="336"/>
                      <a:pt x="126" y="335"/>
                    </a:cubicBezTo>
                    <a:cubicBezTo>
                      <a:pt x="127" y="334"/>
                      <a:pt x="128" y="332"/>
                      <a:pt x="129" y="331"/>
                    </a:cubicBezTo>
                    <a:cubicBezTo>
                      <a:pt x="129" y="329"/>
                      <a:pt x="129" y="327"/>
                      <a:pt x="130" y="326"/>
                    </a:cubicBezTo>
                    <a:cubicBezTo>
                      <a:pt x="131" y="324"/>
                      <a:pt x="134" y="323"/>
                      <a:pt x="135" y="321"/>
                    </a:cubicBezTo>
                    <a:cubicBezTo>
                      <a:pt x="136" y="320"/>
                      <a:pt x="135" y="316"/>
                      <a:pt x="135" y="315"/>
                    </a:cubicBezTo>
                    <a:cubicBezTo>
                      <a:pt x="135" y="312"/>
                      <a:pt x="135" y="307"/>
                      <a:pt x="134" y="304"/>
                    </a:cubicBezTo>
                    <a:cubicBezTo>
                      <a:pt x="133" y="302"/>
                      <a:pt x="130" y="299"/>
                      <a:pt x="128" y="298"/>
                    </a:cubicBezTo>
                    <a:cubicBezTo>
                      <a:pt x="125" y="297"/>
                      <a:pt x="119" y="300"/>
                      <a:pt x="117" y="298"/>
                    </a:cubicBezTo>
                    <a:cubicBezTo>
                      <a:pt x="116" y="298"/>
                      <a:pt x="115" y="297"/>
                      <a:pt x="115" y="296"/>
                    </a:cubicBezTo>
                    <a:cubicBezTo>
                      <a:pt x="115" y="293"/>
                      <a:pt x="117" y="288"/>
                      <a:pt x="117" y="285"/>
                    </a:cubicBezTo>
                    <a:cubicBezTo>
                      <a:pt x="117" y="283"/>
                      <a:pt x="116" y="279"/>
                      <a:pt x="116" y="277"/>
                    </a:cubicBezTo>
                    <a:cubicBezTo>
                      <a:pt x="115" y="274"/>
                      <a:pt x="113" y="268"/>
                      <a:pt x="110" y="267"/>
                    </a:cubicBezTo>
                    <a:cubicBezTo>
                      <a:pt x="109" y="267"/>
                      <a:pt x="107" y="268"/>
                      <a:pt x="106" y="269"/>
                    </a:cubicBezTo>
                    <a:cubicBezTo>
                      <a:pt x="105" y="270"/>
                      <a:pt x="106" y="273"/>
                      <a:pt x="105" y="274"/>
                    </a:cubicBezTo>
                    <a:cubicBezTo>
                      <a:pt x="103" y="275"/>
                      <a:pt x="100" y="276"/>
                      <a:pt x="98" y="275"/>
                    </a:cubicBezTo>
                    <a:cubicBezTo>
                      <a:pt x="97" y="275"/>
                      <a:pt x="95" y="272"/>
                      <a:pt x="94" y="272"/>
                    </a:cubicBezTo>
                    <a:cubicBezTo>
                      <a:pt x="92" y="271"/>
                      <a:pt x="88" y="271"/>
                      <a:pt x="86" y="272"/>
                    </a:cubicBezTo>
                    <a:cubicBezTo>
                      <a:pt x="85" y="272"/>
                      <a:pt x="83" y="274"/>
                      <a:pt x="82" y="275"/>
                    </a:cubicBezTo>
                    <a:cubicBezTo>
                      <a:pt x="80" y="277"/>
                      <a:pt x="76" y="279"/>
                      <a:pt x="74" y="280"/>
                    </a:cubicBezTo>
                    <a:cubicBezTo>
                      <a:pt x="72" y="280"/>
                      <a:pt x="67" y="279"/>
                      <a:pt x="65" y="280"/>
                    </a:cubicBezTo>
                    <a:cubicBezTo>
                      <a:pt x="65" y="280"/>
                      <a:pt x="65" y="281"/>
                      <a:pt x="65" y="282"/>
                    </a:cubicBezTo>
                    <a:cubicBezTo>
                      <a:pt x="63" y="283"/>
                      <a:pt x="58" y="283"/>
                      <a:pt x="56" y="282"/>
                    </a:cubicBezTo>
                    <a:cubicBezTo>
                      <a:pt x="54" y="282"/>
                      <a:pt x="52" y="280"/>
                      <a:pt x="50" y="280"/>
                    </a:cubicBezTo>
                    <a:cubicBezTo>
                      <a:pt x="47" y="279"/>
                      <a:pt x="40" y="283"/>
                      <a:pt x="38" y="280"/>
                    </a:cubicBezTo>
                    <a:cubicBezTo>
                      <a:pt x="36" y="279"/>
                      <a:pt x="37" y="275"/>
                      <a:pt x="38" y="274"/>
                    </a:cubicBezTo>
                    <a:cubicBezTo>
                      <a:pt x="38" y="271"/>
                      <a:pt x="41" y="265"/>
                      <a:pt x="43" y="262"/>
                    </a:cubicBezTo>
                    <a:cubicBezTo>
                      <a:pt x="44" y="261"/>
                      <a:pt x="46" y="260"/>
                      <a:pt x="47" y="259"/>
                    </a:cubicBezTo>
                    <a:cubicBezTo>
                      <a:pt x="48" y="258"/>
                      <a:pt x="50" y="254"/>
                      <a:pt x="50" y="253"/>
                    </a:cubicBezTo>
                    <a:cubicBezTo>
                      <a:pt x="50" y="252"/>
                      <a:pt x="49" y="246"/>
                      <a:pt x="47" y="245"/>
                    </a:cubicBezTo>
                    <a:cubicBezTo>
                      <a:pt x="46" y="243"/>
                      <a:pt x="42" y="242"/>
                      <a:pt x="41" y="240"/>
                    </a:cubicBezTo>
                    <a:cubicBezTo>
                      <a:pt x="40" y="238"/>
                      <a:pt x="42" y="234"/>
                      <a:pt x="42" y="232"/>
                    </a:cubicBezTo>
                    <a:cubicBezTo>
                      <a:pt x="42" y="231"/>
                      <a:pt x="41" y="227"/>
                      <a:pt x="39" y="226"/>
                    </a:cubicBezTo>
                    <a:cubicBezTo>
                      <a:pt x="38" y="223"/>
                      <a:pt x="32" y="222"/>
                      <a:pt x="30" y="220"/>
                    </a:cubicBezTo>
                    <a:cubicBezTo>
                      <a:pt x="28" y="219"/>
                      <a:pt x="26" y="215"/>
                      <a:pt x="25" y="213"/>
                    </a:cubicBezTo>
                    <a:cubicBezTo>
                      <a:pt x="23" y="209"/>
                      <a:pt x="20" y="202"/>
                      <a:pt x="18" y="199"/>
                    </a:cubicBezTo>
                    <a:cubicBezTo>
                      <a:pt x="16" y="197"/>
                      <a:pt x="14" y="193"/>
                      <a:pt x="13" y="191"/>
                    </a:cubicBezTo>
                    <a:cubicBezTo>
                      <a:pt x="12" y="190"/>
                      <a:pt x="8" y="188"/>
                      <a:pt x="7" y="187"/>
                    </a:cubicBezTo>
                    <a:cubicBezTo>
                      <a:pt x="5" y="184"/>
                      <a:pt x="2" y="179"/>
                      <a:pt x="3" y="176"/>
                    </a:cubicBezTo>
                    <a:cubicBezTo>
                      <a:pt x="3" y="174"/>
                      <a:pt x="7" y="171"/>
                      <a:pt x="7" y="170"/>
                    </a:cubicBezTo>
                    <a:cubicBezTo>
                      <a:pt x="7" y="169"/>
                      <a:pt x="6" y="165"/>
                      <a:pt x="6" y="163"/>
                    </a:cubicBezTo>
                    <a:cubicBezTo>
                      <a:pt x="7" y="162"/>
                      <a:pt x="9" y="159"/>
                      <a:pt x="9" y="158"/>
                    </a:cubicBezTo>
                    <a:cubicBezTo>
                      <a:pt x="9" y="154"/>
                      <a:pt x="4" y="149"/>
                      <a:pt x="3" y="145"/>
                    </a:cubicBezTo>
                    <a:cubicBezTo>
                      <a:pt x="2" y="144"/>
                      <a:pt x="0" y="142"/>
                      <a:pt x="1" y="140"/>
                    </a:cubicBezTo>
                    <a:cubicBezTo>
                      <a:pt x="2" y="138"/>
                      <a:pt x="7" y="135"/>
                      <a:pt x="9" y="134"/>
                    </a:cubicBezTo>
                    <a:cubicBezTo>
                      <a:pt x="11" y="134"/>
                      <a:pt x="16" y="135"/>
                      <a:pt x="18" y="134"/>
                    </a:cubicBezTo>
                    <a:cubicBezTo>
                      <a:pt x="20" y="133"/>
                      <a:pt x="21" y="130"/>
                      <a:pt x="22" y="128"/>
                    </a:cubicBezTo>
                    <a:cubicBezTo>
                      <a:pt x="22" y="127"/>
                      <a:pt x="23" y="124"/>
                      <a:pt x="22" y="123"/>
                    </a:cubicBezTo>
                    <a:cubicBezTo>
                      <a:pt x="22" y="120"/>
                      <a:pt x="19" y="116"/>
                      <a:pt x="19" y="113"/>
                    </a:cubicBezTo>
                    <a:cubicBezTo>
                      <a:pt x="18" y="110"/>
                      <a:pt x="19" y="103"/>
                      <a:pt x="19" y="102"/>
                    </a:cubicBezTo>
                    <a:cubicBezTo>
                      <a:pt x="19" y="101"/>
                      <a:pt x="19" y="90"/>
                      <a:pt x="19" y="90"/>
                    </a:cubicBezTo>
                    <a:cubicBezTo>
                      <a:pt x="19" y="89"/>
                      <a:pt x="17" y="82"/>
                      <a:pt x="17" y="81"/>
                    </a:cubicBezTo>
                    <a:cubicBezTo>
                      <a:pt x="17" y="80"/>
                      <a:pt x="18" y="71"/>
                      <a:pt x="20" y="69"/>
                    </a:cubicBezTo>
                    <a:cubicBezTo>
                      <a:pt x="22" y="67"/>
                      <a:pt x="25" y="67"/>
                      <a:pt x="27" y="66"/>
                    </a:cubicBezTo>
                    <a:cubicBezTo>
                      <a:pt x="28" y="66"/>
                      <a:pt x="29" y="65"/>
                      <a:pt x="30" y="64"/>
                    </a:cubicBezTo>
                    <a:cubicBezTo>
                      <a:pt x="32" y="65"/>
                      <a:pt x="33" y="67"/>
                      <a:pt x="34" y="68"/>
                    </a:cubicBezTo>
                    <a:cubicBezTo>
                      <a:pt x="35" y="70"/>
                      <a:pt x="34" y="73"/>
                      <a:pt x="35" y="74"/>
                    </a:cubicBezTo>
                    <a:cubicBezTo>
                      <a:pt x="35" y="75"/>
                      <a:pt x="37" y="78"/>
                      <a:pt x="38" y="79"/>
                    </a:cubicBezTo>
                    <a:cubicBezTo>
                      <a:pt x="39" y="80"/>
                      <a:pt x="43" y="80"/>
                      <a:pt x="45" y="81"/>
                    </a:cubicBezTo>
                    <a:cubicBezTo>
                      <a:pt x="46" y="82"/>
                      <a:pt x="49" y="82"/>
                      <a:pt x="51" y="84"/>
                    </a:cubicBezTo>
                    <a:cubicBezTo>
                      <a:pt x="51" y="84"/>
                      <a:pt x="51" y="88"/>
                      <a:pt x="52" y="88"/>
                    </a:cubicBezTo>
                    <a:cubicBezTo>
                      <a:pt x="54" y="89"/>
                      <a:pt x="57" y="88"/>
                      <a:pt x="59" y="87"/>
                    </a:cubicBezTo>
                    <a:cubicBezTo>
                      <a:pt x="60" y="86"/>
                      <a:pt x="61" y="83"/>
                      <a:pt x="62" y="82"/>
                    </a:cubicBezTo>
                    <a:cubicBezTo>
                      <a:pt x="63" y="81"/>
                      <a:pt x="66" y="81"/>
                      <a:pt x="67" y="82"/>
                    </a:cubicBezTo>
                    <a:cubicBezTo>
                      <a:pt x="68" y="82"/>
                      <a:pt x="70" y="84"/>
                      <a:pt x="70" y="84"/>
                    </a:cubicBezTo>
                    <a:cubicBezTo>
                      <a:pt x="72" y="85"/>
                      <a:pt x="75" y="86"/>
                      <a:pt x="77" y="85"/>
                    </a:cubicBezTo>
                    <a:cubicBezTo>
                      <a:pt x="78" y="85"/>
                      <a:pt x="80" y="84"/>
                      <a:pt x="81" y="84"/>
                    </a:cubicBezTo>
                    <a:cubicBezTo>
                      <a:pt x="82" y="84"/>
                      <a:pt x="85" y="83"/>
                      <a:pt x="86" y="84"/>
                    </a:cubicBezTo>
                    <a:cubicBezTo>
                      <a:pt x="89" y="84"/>
                      <a:pt x="93" y="85"/>
                      <a:pt x="96" y="85"/>
                    </a:cubicBezTo>
                    <a:cubicBezTo>
                      <a:pt x="99" y="86"/>
                      <a:pt x="105" y="86"/>
                      <a:pt x="107" y="85"/>
                    </a:cubicBezTo>
                    <a:cubicBezTo>
                      <a:pt x="110" y="84"/>
                      <a:pt x="114" y="82"/>
                      <a:pt x="115" y="80"/>
                    </a:cubicBezTo>
                    <a:cubicBezTo>
                      <a:pt x="115" y="78"/>
                      <a:pt x="114" y="74"/>
                      <a:pt x="115" y="72"/>
                    </a:cubicBezTo>
                    <a:cubicBezTo>
                      <a:pt x="115" y="70"/>
                      <a:pt x="117" y="68"/>
                      <a:pt x="118" y="66"/>
                    </a:cubicBezTo>
                    <a:cubicBezTo>
                      <a:pt x="118" y="65"/>
                      <a:pt x="117" y="62"/>
                      <a:pt x="118" y="61"/>
                    </a:cubicBezTo>
                    <a:cubicBezTo>
                      <a:pt x="118" y="60"/>
                      <a:pt x="120" y="57"/>
                      <a:pt x="122" y="57"/>
                    </a:cubicBezTo>
                    <a:cubicBezTo>
                      <a:pt x="123" y="57"/>
                      <a:pt x="125" y="58"/>
                      <a:pt x="127" y="59"/>
                    </a:cubicBezTo>
                    <a:cubicBezTo>
                      <a:pt x="128" y="59"/>
                      <a:pt x="131" y="62"/>
                      <a:pt x="132" y="62"/>
                    </a:cubicBezTo>
                    <a:cubicBezTo>
                      <a:pt x="134" y="63"/>
                      <a:pt x="137" y="62"/>
                      <a:pt x="138" y="61"/>
                    </a:cubicBezTo>
                    <a:cubicBezTo>
                      <a:pt x="139" y="61"/>
                      <a:pt x="139" y="58"/>
                      <a:pt x="140" y="57"/>
                    </a:cubicBezTo>
                    <a:cubicBezTo>
                      <a:pt x="141" y="57"/>
                      <a:pt x="143" y="57"/>
                      <a:pt x="144" y="57"/>
                    </a:cubicBezTo>
                    <a:cubicBezTo>
                      <a:pt x="144" y="57"/>
                      <a:pt x="146" y="59"/>
                      <a:pt x="147" y="60"/>
                    </a:cubicBezTo>
                    <a:cubicBezTo>
                      <a:pt x="147" y="61"/>
                      <a:pt x="148" y="63"/>
                      <a:pt x="148" y="63"/>
                    </a:cubicBezTo>
                    <a:cubicBezTo>
                      <a:pt x="150" y="65"/>
                      <a:pt x="155" y="65"/>
                      <a:pt x="156" y="64"/>
                    </a:cubicBezTo>
                    <a:cubicBezTo>
                      <a:pt x="157" y="63"/>
                      <a:pt x="154" y="58"/>
                      <a:pt x="155" y="57"/>
                    </a:cubicBezTo>
                    <a:cubicBezTo>
                      <a:pt x="157" y="56"/>
                      <a:pt x="162" y="58"/>
                      <a:pt x="163" y="59"/>
                    </a:cubicBezTo>
                    <a:cubicBezTo>
                      <a:pt x="164" y="59"/>
                      <a:pt x="166" y="61"/>
                      <a:pt x="166" y="62"/>
                    </a:cubicBezTo>
                    <a:cubicBezTo>
                      <a:pt x="168" y="64"/>
                      <a:pt x="172" y="66"/>
                      <a:pt x="172" y="68"/>
                    </a:cubicBezTo>
                    <a:cubicBezTo>
                      <a:pt x="173" y="70"/>
                      <a:pt x="170" y="72"/>
                      <a:pt x="170" y="74"/>
                    </a:cubicBezTo>
                    <a:cubicBezTo>
                      <a:pt x="170" y="76"/>
                      <a:pt x="171" y="80"/>
                      <a:pt x="172" y="82"/>
                    </a:cubicBezTo>
                    <a:cubicBezTo>
                      <a:pt x="173" y="83"/>
                      <a:pt x="175" y="85"/>
                      <a:pt x="176" y="85"/>
                    </a:cubicBezTo>
                    <a:cubicBezTo>
                      <a:pt x="178" y="86"/>
                      <a:pt x="182" y="84"/>
                      <a:pt x="184" y="82"/>
                    </a:cubicBezTo>
                    <a:cubicBezTo>
                      <a:pt x="185" y="80"/>
                      <a:pt x="186" y="75"/>
                      <a:pt x="186" y="73"/>
                    </a:cubicBezTo>
                    <a:cubicBezTo>
                      <a:pt x="186" y="71"/>
                      <a:pt x="184" y="68"/>
                      <a:pt x="185" y="66"/>
                    </a:cubicBezTo>
                    <a:cubicBezTo>
                      <a:pt x="185" y="65"/>
                      <a:pt x="187" y="63"/>
                      <a:pt x="187" y="62"/>
                    </a:cubicBezTo>
                    <a:cubicBezTo>
                      <a:pt x="188" y="60"/>
                      <a:pt x="189" y="57"/>
                      <a:pt x="190" y="55"/>
                    </a:cubicBezTo>
                    <a:cubicBezTo>
                      <a:pt x="191" y="51"/>
                      <a:pt x="193" y="43"/>
                      <a:pt x="195" y="39"/>
                    </a:cubicBezTo>
                    <a:cubicBezTo>
                      <a:pt x="196" y="37"/>
                      <a:pt x="200" y="33"/>
                      <a:pt x="201" y="31"/>
                    </a:cubicBezTo>
                    <a:cubicBezTo>
                      <a:pt x="201" y="28"/>
                      <a:pt x="199" y="24"/>
                      <a:pt x="199" y="21"/>
                    </a:cubicBezTo>
                    <a:cubicBezTo>
                      <a:pt x="199" y="19"/>
                      <a:pt x="200" y="14"/>
                      <a:pt x="201" y="12"/>
                    </a:cubicBezTo>
                    <a:cubicBezTo>
                      <a:pt x="202" y="9"/>
                      <a:pt x="205" y="5"/>
                      <a:pt x="207" y="3"/>
                    </a:cubicBezTo>
                    <a:cubicBezTo>
                      <a:pt x="208" y="2"/>
                      <a:pt x="211" y="1"/>
                      <a:pt x="212" y="1"/>
                    </a:cubicBezTo>
                    <a:cubicBezTo>
                      <a:pt x="214" y="1"/>
                      <a:pt x="218" y="4"/>
                      <a:pt x="220" y="5"/>
                    </a:cubicBezTo>
                    <a:cubicBezTo>
                      <a:pt x="221" y="5"/>
                      <a:pt x="224" y="8"/>
                      <a:pt x="226" y="8"/>
                    </a:cubicBezTo>
                    <a:cubicBezTo>
                      <a:pt x="227" y="9"/>
                      <a:pt x="230" y="7"/>
                      <a:pt x="231" y="6"/>
                    </a:cubicBezTo>
                    <a:cubicBezTo>
                      <a:pt x="233" y="6"/>
                      <a:pt x="234" y="3"/>
                      <a:pt x="236" y="2"/>
                    </a:cubicBezTo>
                    <a:cubicBezTo>
                      <a:pt x="237" y="2"/>
                      <a:pt x="241" y="2"/>
                      <a:pt x="243" y="2"/>
                    </a:cubicBezTo>
                    <a:cubicBezTo>
                      <a:pt x="244" y="3"/>
                      <a:pt x="247" y="4"/>
                      <a:pt x="248" y="5"/>
                    </a:cubicBezTo>
                    <a:cubicBezTo>
                      <a:pt x="250" y="6"/>
                      <a:pt x="252" y="10"/>
                      <a:pt x="254" y="11"/>
                    </a:cubicBezTo>
                    <a:cubicBezTo>
                      <a:pt x="255" y="12"/>
                      <a:pt x="259" y="12"/>
                      <a:pt x="260" y="13"/>
                    </a:cubicBezTo>
                    <a:cubicBezTo>
                      <a:pt x="262" y="13"/>
                      <a:pt x="264" y="13"/>
                      <a:pt x="267" y="14"/>
                    </a:cubicBezTo>
                    <a:cubicBezTo>
                      <a:pt x="266" y="16"/>
                      <a:pt x="265" y="20"/>
                      <a:pt x="266" y="22"/>
                    </a:cubicBezTo>
                    <a:cubicBezTo>
                      <a:pt x="266" y="24"/>
                      <a:pt x="271" y="26"/>
                      <a:pt x="272" y="27"/>
                    </a:cubicBezTo>
                    <a:cubicBezTo>
                      <a:pt x="273" y="28"/>
                      <a:pt x="276" y="29"/>
                      <a:pt x="276" y="30"/>
                    </a:cubicBezTo>
                    <a:cubicBezTo>
                      <a:pt x="278" y="32"/>
                      <a:pt x="276" y="37"/>
                      <a:pt x="278" y="38"/>
                    </a:cubicBezTo>
                    <a:cubicBezTo>
                      <a:pt x="279" y="40"/>
                      <a:pt x="284" y="38"/>
                      <a:pt x="285" y="38"/>
                    </a:cubicBezTo>
                    <a:cubicBezTo>
                      <a:pt x="287" y="39"/>
                      <a:pt x="288" y="43"/>
                      <a:pt x="289" y="44"/>
                    </a:cubicBezTo>
                    <a:cubicBezTo>
                      <a:pt x="290" y="44"/>
                      <a:pt x="293" y="43"/>
                      <a:pt x="294" y="44"/>
                    </a:cubicBezTo>
                    <a:cubicBezTo>
                      <a:pt x="296" y="45"/>
                      <a:pt x="295" y="51"/>
                      <a:pt x="296" y="53"/>
                    </a:cubicBezTo>
                    <a:cubicBezTo>
                      <a:pt x="297" y="55"/>
                      <a:pt x="299" y="60"/>
                      <a:pt x="301" y="60"/>
                    </a:cubicBezTo>
                    <a:cubicBezTo>
                      <a:pt x="303" y="60"/>
                      <a:pt x="305" y="57"/>
                      <a:pt x="306" y="56"/>
                    </a:cubicBezTo>
                    <a:cubicBezTo>
                      <a:pt x="308" y="55"/>
                      <a:pt x="313" y="53"/>
                      <a:pt x="314" y="51"/>
                    </a:cubicBezTo>
                    <a:cubicBezTo>
                      <a:pt x="315" y="49"/>
                      <a:pt x="313" y="45"/>
                      <a:pt x="314" y="44"/>
                    </a:cubicBezTo>
                    <a:cubicBezTo>
                      <a:pt x="315" y="42"/>
                      <a:pt x="319" y="40"/>
                      <a:pt x="321" y="39"/>
                    </a:cubicBezTo>
                    <a:cubicBezTo>
                      <a:pt x="323" y="39"/>
                      <a:pt x="326" y="39"/>
                      <a:pt x="328" y="39"/>
                    </a:cubicBezTo>
                    <a:cubicBezTo>
                      <a:pt x="330" y="40"/>
                      <a:pt x="333" y="43"/>
                      <a:pt x="334" y="45"/>
                    </a:cubicBezTo>
                    <a:cubicBezTo>
                      <a:pt x="334" y="47"/>
                      <a:pt x="332" y="51"/>
                      <a:pt x="334" y="53"/>
                    </a:cubicBezTo>
                    <a:cubicBezTo>
                      <a:pt x="335" y="55"/>
                      <a:pt x="341" y="56"/>
                      <a:pt x="343" y="56"/>
                    </a:cubicBezTo>
                    <a:cubicBezTo>
                      <a:pt x="347" y="56"/>
                      <a:pt x="354" y="56"/>
                      <a:pt x="356" y="55"/>
                    </a:cubicBezTo>
                    <a:cubicBezTo>
                      <a:pt x="358" y="54"/>
                      <a:pt x="360" y="51"/>
                      <a:pt x="361" y="50"/>
                    </a:cubicBezTo>
                    <a:cubicBezTo>
                      <a:pt x="363" y="48"/>
                      <a:pt x="370" y="47"/>
                      <a:pt x="372" y="45"/>
                    </a:cubicBezTo>
                    <a:cubicBezTo>
                      <a:pt x="374" y="42"/>
                      <a:pt x="374" y="36"/>
                      <a:pt x="376" y="33"/>
                    </a:cubicBezTo>
                    <a:cubicBezTo>
                      <a:pt x="377" y="31"/>
                      <a:pt x="380" y="27"/>
                      <a:pt x="382" y="26"/>
                    </a:cubicBezTo>
                    <a:cubicBezTo>
                      <a:pt x="383" y="25"/>
                      <a:pt x="387" y="25"/>
                      <a:pt x="389" y="23"/>
                    </a:cubicBezTo>
                    <a:cubicBezTo>
                      <a:pt x="390" y="22"/>
                      <a:pt x="390" y="17"/>
                      <a:pt x="391" y="15"/>
                    </a:cubicBezTo>
                    <a:cubicBezTo>
                      <a:pt x="393" y="16"/>
                      <a:pt x="395" y="17"/>
                      <a:pt x="396" y="18"/>
                    </a:cubicBezTo>
                    <a:cubicBezTo>
                      <a:pt x="397" y="20"/>
                      <a:pt x="398" y="24"/>
                      <a:pt x="398" y="26"/>
                    </a:cubicBezTo>
                    <a:cubicBezTo>
                      <a:pt x="398" y="28"/>
                      <a:pt x="397" y="32"/>
                      <a:pt x="397" y="35"/>
                    </a:cubicBezTo>
                    <a:cubicBezTo>
                      <a:pt x="396" y="38"/>
                      <a:pt x="398" y="44"/>
                      <a:pt x="398" y="47"/>
                    </a:cubicBezTo>
                    <a:cubicBezTo>
                      <a:pt x="397" y="49"/>
                      <a:pt x="398" y="54"/>
                      <a:pt x="396" y="55"/>
                    </a:cubicBezTo>
                    <a:cubicBezTo>
                      <a:pt x="395" y="56"/>
                      <a:pt x="390" y="55"/>
                      <a:pt x="388" y="55"/>
                    </a:cubicBezTo>
                    <a:cubicBezTo>
                      <a:pt x="386" y="56"/>
                      <a:pt x="382" y="57"/>
                      <a:pt x="381" y="58"/>
                    </a:cubicBezTo>
                    <a:cubicBezTo>
                      <a:pt x="380" y="60"/>
                      <a:pt x="380" y="63"/>
                      <a:pt x="379" y="65"/>
                    </a:cubicBezTo>
                    <a:cubicBezTo>
                      <a:pt x="379" y="66"/>
                      <a:pt x="378" y="70"/>
                      <a:pt x="378" y="72"/>
                    </a:cubicBezTo>
                    <a:cubicBezTo>
                      <a:pt x="379" y="73"/>
                      <a:pt x="381" y="75"/>
                      <a:pt x="382" y="76"/>
                    </a:cubicBezTo>
                    <a:cubicBezTo>
                      <a:pt x="384" y="77"/>
                      <a:pt x="389" y="78"/>
                      <a:pt x="392" y="78"/>
                    </a:cubicBezTo>
                    <a:cubicBezTo>
                      <a:pt x="394" y="78"/>
                      <a:pt x="398" y="76"/>
                      <a:pt x="400" y="75"/>
                    </a:cubicBezTo>
                    <a:cubicBezTo>
                      <a:pt x="402" y="75"/>
                      <a:pt x="406" y="76"/>
                      <a:pt x="408" y="75"/>
                    </a:cubicBezTo>
                    <a:cubicBezTo>
                      <a:pt x="410" y="74"/>
                      <a:pt x="412" y="72"/>
                      <a:pt x="413" y="70"/>
                    </a:cubicBezTo>
                    <a:cubicBezTo>
                      <a:pt x="414" y="69"/>
                      <a:pt x="415" y="64"/>
                      <a:pt x="416" y="62"/>
                    </a:cubicBezTo>
                    <a:cubicBezTo>
                      <a:pt x="417" y="61"/>
                      <a:pt x="419" y="60"/>
                      <a:pt x="420" y="59"/>
                    </a:cubicBezTo>
                    <a:cubicBezTo>
                      <a:pt x="421" y="58"/>
                      <a:pt x="423" y="54"/>
                      <a:pt x="423" y="52"/>
                    </a:cubicBezTo>
                    <a:cubicBezTo>
                      <a:pt x="422" y="50"/>
                      <a:pt x="419" y="47"/>
                      <a:pt x="418" y="45"/>
                    </a:cubicBezTo>
                    <a:cubicBezTo>
                      <a:pt x="417" y="43"/>
                      <a:pt x="416" y="38"/>
                      <a:pt x="416" y="36"/>
                    </a:cubicBezTo>
                    <a:cubicBezTo>
                      <a:pt x="416" y="33"/>
                      <a:pt x="417" y="29"/>
                      <a:pt x="419" y="27"/>
                    </a:cubicBezTo>
                    <a:cubicBezTo>
                      <a:pt x="420" y="26"/>
                      <a:pt x="423" y="25"/>
                      <a:pt x="424" y="24"/>
                    </a:cubicBezTo>
                    <a:cubicBezTo>
                      <a:pt x="425" y="23"/>
                      <a:pt x="425" y="19"/>
                      <a:pt x="426" y="18"/>
                    </a:cubicBezTo>
                    <a:cubicBezTo>
                      <a:pt x="427" y="16"/>
                      <a:pt x="430" y="15"/>
                      <a:pt x="432" y="14"/>
                    </a:cubicBezTo>
                    <a:cubicBezTo>
                      <a:pt x="434" y="14"/>
                      <a:pt x="437" y="14"/>
                      <a:pt x="439" y="14"/>
                    </a:cubicBezTo>
                    <a:cubicBezTo>
                      <a:pt x="440" y="14"/>
                      <a:pt x="443" y="14"/>
                      <a:pt x="444" y="14"/>
                    </a:cubicBezTo>
                    <a:cubicBezTo>
                      <a:pt x="446" y="13"/>
                      <a:pt x="449" y="8"/>
                      <a:pt x="451" y="6"/>
                    </a:cubicBezTo>
                    <a:cubicBezTo>
                      <a:pt x="453" y="5"/>
                      <a:pt x="458" y="2"/>
                      <a:pt x="461" y="1"/>
                    </a:cubicBezTo>
                    <a:cubicBezTo>
                      <a:pt x="463" y="1"/>
                      <a:pt x="466" y="2"/>
                      <a:pt x="468" y="1"/>
                    </a:cubicBezTo>
                    <a:cubicBezTo>
                      <a:pt x="470" y="1"/>
                      <a:pt x="475" y="0"/>
                      <a:pt x="477" y="0"/>
                    </a:cubicBezTo>
                    <a:cubicBezTo>
                      <a:pt x="478" y="0"/>
                      <a:pt x="481" y="0"/>
                      <a:pt x="482" y="0"/>
                    </a:cubicBezTo>
                    <a:cubicBezTo>
                      <a:pt x="484" y="0"/>
                      <a:pt x="487" y="2"/>
                      <a:pt x="488" y="3"/>
                    </a:cubicBezTo>
                    <a:cubicBezTo>
                      <a:pt x="491" y="3"/>
                      <a:pt x="497" y="2"/>
                      <a:pt x="500" y="2"/>
                    </a:cubicBezTo>
                    <a:cubicBezTo>
                      <a:pt x="501" y="3"/>
                      <a:pt x="505" y="3"/>
                      <a:pt x="507" y="4"/>
                    </a:cubicBezTo>
                    <a:cubicBezTo>
                      <a:pt x="508" y="5"/>
                      <a:pt x="509" y="8"/>
                      <a:pt x="509" y="9"/>
                    </a:cubicBezTo>
                    <a:cubicBezTo>
                      <a:pt x="510" y="12"/>
                      <a:pt x="510" y="17"/>
                      <a:pt x="509" y="19"/>
                    </a:cubicBezTo>
                    <a:cubicBezTo>
                      <a:pt x="509" y="20"/>
                      <a:pt x="506" y="22"/>
                      <a:pt x="506" y="23"/>
                    </a:cubicBezTo>
                    <a:cubicBezTo>
                      <a:pt x="506" y="25"/>
                      <a:pt x="507" y="28"/>
                      <a:pt x="508" y="30"/>
                    </a:cubicBezTo>
                    <a:cubicBezTo>
                      <a:pt x="509" y="32"/>
                      <a:pt x="512" y="34"/>
                      <a:pt x="513" y="35"/>
                    </a:cubicBezTo>
                    <a:cubicBezTo>
                      <a:pt x="514" y="36"/>
                      <a:pt x="516" y="39"/>
                      <a:pt x="516" y="40"/>
                    </a:cubicBezTo>
                    <a:cubicBezTo>
                      <a:pt x="517" y="42"/>
                      <a:pt x="517" y="48"/>
                      <a:pt x="516" y="50"/>
                    </a:cubicBezTo>
                    <a:cubicBezTo>
                      <a:pt x="515" y="52"/>
                      <a:pt x="512" y="55"/>
                      <a:pt x="511" y="57"/>
                    </a:cubicBezTo>
                    <a:cubicBezTo>
                      <a:pt x="510" y="59"/>
                      <a:pt x="511" y="63"/>
                      <a:pt x="510" y="65"/>
                    </a:cubicBezTo>
                    <a:cubicBezTo>
                      <a:pt x="510" y="67"/>
                      <a:pt x="508" y="70"/>
                      <a:pt x="508" y="72"/>
                    </a:cubicBezTo>
                    <a:cubicBezTo>
                      <a:pt x="508" y="73"/>
                      <a:pt x="510" y="75"/>
                      <a:pt x="511" y="76"/>
                    </a:cubicBezTo>
                    <a:cubicBezTo>
                      <a:pt x="512" y="77"/>
                      <a:pt x="514" y="77"/>
                      <a:pt x="515" y="77"/>
                    </a:cubicBezTo>
                    <a:cubicBezTo>
                      <a:pt x="517" y="77"/>
                      <a:pt x="520" y="75"/>
                      <a:pt x="522" y="76"/>
                    </a:cubicBezTo>
                    <a:cubicBezTo>
                      <a:pt x="523" y="77"/>
                      <a:pt x="525" y="80"/>
                      <a:pt x="525" y="81"/>
                    </a:cubicBezTo>
                    <a:cubicBezTo>
                      <a:pt x="525" y="83"/>
                      <a:pt x="523" y="86"/>
                      <a:pt x="523" y="88"/>
                    </a:cubicBezTo>
                    <a:cubicBezTo>
                      <a:pt x="523" y="90"/>
                      <a:pt x="521" y="95"/>
                      <a:pt x="523" y="96"/>
                    </a:cubicBezTo>
                    <a:cubicBezTo>
                      <a:pt x="524" y="97"/>
                      <a:pt x="527" y="94"/>
                      <a:pt x="528" y="94"/>
                    </a:cubicBezTo>
                    <a:cubicBezTo>
                      <a:pt x="529" y="94"/>
                      <a:pt x="532" y="95"/>
                      <a:pt x="533" y="96"/>
                    </a:cubicBezTo>
                    <a:cubicBezTo>
                      <a:pt x="535" y="98"/>
                      <a:pt x="535" y="104"/>
                      <a:pt x="536" y="105"/>
                    </a:cubicBezTo>
                    <a:cubicBezTo>
                      <a:pt x="538" y="107"/>
                      <a:pt x="542" y="106"/>
                      <a:pt x="543" y="107"/>
                    </a:cubicBezTo>
                    <a:cubicBezTo>
                      <a:pt x="545" y="108"/>
                      <a:pt x="547" y="111"/>
                      <a:pt x="548" y="113"/>
                    </a:cubicBezTo>
                    <a:cubicBezTo>
                      <a:pt x="549" y="115"/>
                      <a:pt x="551" y="120"/>
                      <a:pt x="550" y="123"/>
                    </a:cubicBezTo>
                    <a:cubicBezTo>
                      <a:pt x="550" y="125"/>
                      <a:pt x="547" y="128"/>
                      <a:pt x="546" y="129"/>
                    </a:cubicBezTo>
                    <a:cubicBezTo>
                      <a:pt x="546" y="131"/>
                      <a:pt x="547" y="135"/>
                      <a:pt x="546" y="137"/>
                    </a:cubicBezTo>
                    <a:cubicBezTo>
                      <a:pt x="545" y="139"/>
                      <a:pt x="541" y="141"/>
                      <a:pt x="539" y="141"/>
                    </a:cubicBezTo>
                    <a:cubicBezTo>
                      <a:pt x="536" y="142"/>
                      <a:pt x="530" y="139"/>
                      <a:pt x="528" y="141"/>
                    </a:cubicBezTo>
                    <a:cubicBezTo>
                      <a:pt x="527" y="141"/>
                      <a:pt x="527" y="144"/>
                      <a:pt x="526" y="144"/>
                    </a:cubicBezTo>
                    <a:cubicBezTo>
                      <a:pt x="524" y="146"/>
                      <a:pt x="519" y="145"/>
                      <a:pt x="517" y="146"/>
                    </a:cubicBezTo>
                    <a:cubicBezTo>
                      <a:pt x="515" y="148"/>
                      <a:pt x="514" y="155"/>
                      <a:pt x="513" y="158"/>
                    </a:cubicBezTo>
                    <a:cubicBezTo>
                      <a:pt x="513" y="160"/>
                      <a:pt x="516" y="164"/>
                      <a:pt x="516" y="166"/>
                    </a:cubicBezTo>
                    <a:cubicBezTo>
                      <a:pt x="516" y="168"/>
                      <a:pt x="516" y="172"/>
                      <a:pt x="516" y="173"/>
                    </a:cubicBezTo>
                    <a:cubicBezTo>
                      <a:pt x="517" y="175"/>
                      <a:pt x="520" y="179"/>
                      <a:pt x="521" y="180"/>
                    </a:cubicBezTo>
                    <a:cubicBezTo>
                      <a:pt x="522" y="182"/>
                      <a:pt x="524" y="184"/>
                      <a:pt x="526" y="185"/>
                    </a:cubicBezTo>
                    <a:cubicBezTo>
                      <a:pt x="528" y="186"/>
                      <a:pt x="532" y="185"/>
                      <a:pt x="534" y="185"/>
                    </a:cubicBezTo>
                    <a:cubicBezTo>
                      <a:pt x="536" y="186"/>
                      <a:pt x="539" y="187"/>
                      <a:pt x="541" y="188"/>
                    </a:cubicBezTo>
                    <a:cubicBezTo>
                      <a:pt x="543" y="188"/>
                      <a:pt x="547" y="189"/>
                      <a:pt x="548" y="190"/>
                    </a:cubicBezTo>
                    <a:cubicBezTo>
                      <a:pt x="549" y="191"/>
                      <a:pt x="549" y="193"/>
                      <a:pt x="548" y="194"/>
                    </a:cubicBezTo>
                    <a:cubicBezTo>
                      <a:pt x="548" y="195"/>
                      <a:pt x="545" y="198"/>
                      <a:pt x="545" y="199"/>
                    </a:cubicBezTo>
                    <a:cubicBezTo>
                      <a:pt x="545" y="201"/>
                      <a:pt x="548" y="204"/>
                      <a:pt x="549" y="206"/>
                    </a:cubicBezTo>
                    <a:cubicBezTo>
                      <a:pt x="549" y="209"/>
                      <a:pt x="548" y="214"/>
                      <a:pt x="549" y="217"/>
                    </a:cubicBezTo>
                    <a:cubicBezTo>
                      <a:pt x="549" y="218"/>
                      <a:pt x="549" y="222"/>
                      <a:pt x="550" y="223"/>
                    </a:cubicBezTo>
                    <a:cubicBezTo>
                      <a:pt x="551" y="224"/>
                      <a:pt x="555" y="223"/>
                      <a:pt x="557" y="224"/>
                    </a:cubicBezTo>
                    <a:cubicBezTo>
                      <a:pt x="558" y="224"/>
                      <a:pt x="560" y="227"/>
                      <a:pt x="561" y="227"/>
                    </a:cubicBezTo>
                    <a:cubicBezTo>
                      <a:pt x="562" y="228"/>
                      <a:pt x="566" y="229"/>
                      <a:pt x="567" y="230"/>
                    </a:cubicBezTo>
                    <a:cubicBezTo>
                      <a:pt x="568" y="231"/>
                      <a:pt x="569" y="234"/>
                      <a:pt x="570" y="235"/>
                    </a:cubicBezTo>
                    <a:cubicBezTo>
                      <a:pt x="570" y="236"/>
                      <a:pt x="571" y="238"/>
                      <a:pt x="572" y="239"/>
                    </a:cubicBezTo>
                    <a:cubicBezTo>
                      <a:pt x="573" y="240"/>
                      <a:pt x="576" y="242"/>
                      <a:pt x="578" y="243"/>
                    </a:cubicBezTo>
                    <a:cubicBezTo>
                      <a:pt x="579" y="243"/>
                      <a:pt x="581" y="243"/>
                      <a:pt x="582" y="244"/>
                    </a:cubicBezTo>
                    <a:cubicBezTo>
                      <a:pt x="583" y="245"/>
                      <a:pt x="584" y="248"/>
                      <a:pt x="583" y="249"/>
                    </a:cubicBezTo>
                    <a:cubicBezTo>
                      <a:pt x="583" y="250"/>
                      <a:pt x="580" y="251"/>
                      <a:pt x="579" y="252"/>
                    </a:cubicBezTo>
                    <a:cubicBezTo>
                      <a:pt x="579" y="253"/>
                      <a:pt x="579" y="257"/>
                      <a:pt x="579" y="258"/>
                    </a:cubicBezTo>
                    <a:cubicBezTo>
                      <a:pt x="578" y="259"/>
                      <a:pt x="576" y="261"/>
                      <a:pt x="576" y="262"/>
                    </a:cubicBezTo>
                    <a:cubicBezTo>
                      <a:pt x="574" y="263"/>
                      <a:pt x="571" y="266"/>
                      <a:pt x="571" y="268"/>
                    </a:cubicBezTo>
                    <a:cubicBezTo>
                      <a:pt x="571" y="270"/>
                      <a:pt x="575" y="274"/>
                      <a:pt x="576" y="276"/>
                    </a:cubicBezTo>
                    <a:cubicBezTo>
                      <a:pt x="576" y="278"/>
                      <a:pt x="575" y="282"/>
                      <a:pt x="574" y="283"/>
                    </a:cubicBezTo>
                    <a:cubicBezTo>
                      <a:pt x="573" y="285"/>
                      <a:pt x="569" y="289"/>
                      <a:pt x="567" y="289"/>
                    </a:cubicBezTo>
                    <a:cubicBezTo>
                      <a:pt x="565" y="290"/>
                      <a:pt x="560" y="288"/>
                      <a:pt x="558" y="289"/>
                    </a:cubicBezTo>
                    <a:cubicBezTo>
                      <a:pt x="557" y="289"/>
                      <a:pt x="556" y="291"/>
                      <a:pt x="555" y="292"/>
                    </a:cubicBezTo>
                    <a:cubicBezTo>
                      <a:pt x="554" y="293"/>
                      <a:pt x="550" y="294"/>
                      <a:pt x="549" y="294"/>
                    </a:cubicBezTo>
                    <a:cubicBezTo>
                      <a:pt x="548" y="294"/>
                      <a:pt x="545" y="303"/>
                      <a:pt x="543" y="306"/>
                    </a:cubicBezTo>
                    <a:cubicBezTo>
                      <a:pt x="542" y="307"/>
                      <a:pt x="538" y="308"/>
                      <a:pt x="536" y="309"/>
                    </a:cubicBezTo>
                    <a:cubicBezTo>
                      <a:pt x="535" y="309"/>
                      <a:pt x="534" y="312"/>
                      <a:pt x="533" y="312"/>
                    </a:cubicBezTo>
                    <a:cubicBezTo>
                      <a:pt x="530" y="313"/>
                      <a:pt x="524" y="310"/>
                      <a:pt x="522" y="309"/>
                    </a:cubicBezTo>
                    <a:cubicBezTo>
                      <a:pt x="521" y="308"/>
                      <a:pt x="520" y="306"/>
                      <a:pt x="518" y="306"/>
                    </a:cubicBezTo>
                    <a:cubicBezTo>
                      <a:pt x="516" y="305"/>
                      <a:pt x="510" y="306"/>
                      <a:pt x="507" y="307"/>
                    </a:cubicBezTo>
                    <a:cubicBezTo>
                      <a:pt x="505" y="308"/>
                      <a:pt x="501" y="310"/>
                      <a:pt x="500" y="312"/>
                    </a:cubicBezTo>
                    <a:cubicBezTo>
                      <a:pt x="498" y="313"/>
                      <a:pt x="497" y="318"/>
                      <a:pt x="496" y="321"/>
                    </a:cubicBezTo>
                    <a:cubicBezTo>
                      <a:pt x="495" y="321"/>
                      <a:pt x="494" y="321"/>
                      <a:pt x="493" y="321"/>
                    </a:cubicBezTo>
                    <a:cubicBezTo>
                      <a:pt x="492" y="322"/>
                      <a:pt x="491" y="326"/>
                      <a:pt x="489" y="327"/>
                    </a:cubicBezTo>
                    <a:cubicBezTo>
                      <a:pt x="488" y="328"/>
                      <a:pt x="484" y="327"/>
                      <a:pt x="483" y="327"/>
                    </a:cubicBezTo>
                    <a:cubicBezTo>
                      <a:pt x="482" y="327"/>
                      <a:pt x="479" y="325"/>
                      <a:pt x="478" y="326"/>
                    </a:cubicBezTo>
                    <a:cubicBezTo>
                      <a:pt x="477" y="327"/>
                      <a:pt x="478" y="330"/>
                      <a:pt x="478" y="331"/>
                    </a:cubicBezTo>
                    <a:cubicBezTo>
                      <a:pt x="478" y="333"/>
                      <a:pt x="477" y="336"/>
                      <a:pt x="476" y="338"/>
                    </a:cubicBezTo>
                    <a:cubicBezTo>
                      <a:pt x="475" y="339"/>
                      <a:pt x="473" y="340"/>
                      <a:pt x="472" y="340"/>
                    </a:cubicBezTo>
                    <a:cubicBezTo>
                      <a:pt x="470" y="340"/>
                      <a:pt x="468" y="338"/>
                      <a:pt x="466" y="337"/>
                    </a:cubicBezTo>
                    <a:cubicBezTo>
                      <a:pt x="464" y="337"/>
                      <a:pt x="459" y="338"/>
                      <a:pt x="458" y="337"/>
                    </a:cubicBezTo>
                    <a:cubicBezTo>
                      <a:pt x="457" y="336"/>
                      <a:pt x="457" y="333"/>
                      <a:pt x="457" y="332"/>
                    </a:cubicBezTo>
                    <a:cubicBezTo>
                      <a:pt x="456" y="330"/>
                      <a:pt x="454" y="326"/>
                      <a:pt x="452" y="325"/>
                    </a:cubicBezTo>
                    <a:cubicBezTo>
                      <a:pt x="450" y="324"/>
                      <a:pt x="446" y="324"/>
                      <a:pt x="445" y="325"/>
                    </a:cubicBezTo>
                    <a:cubicBezTo>
                      <a:pt x="444" y="325"/>
                      <a:pt x="443" y="327"/>
                      <a:pt x="442" y="328"/>
                    </a:cubicBezTo>
                    <a:cubicBezTo>
                      <a:pt x="441" y="328"/>
                      <a:pt x="438" y="326"/>
                      <a:pt x="437" y="327"/>
                    </a:cubicBezTo>
                    <a:cubicBezTo>
                      <a:pt x="436" y="327"/>
                      <a:pt x="434" y="328"/>
                      <a:pt x="433" y="328"/>
                    </a:cubicBezTo>
                    <a:cubicBezTo>
                      <a:pt x="432" y="330"/>
                      <a:pt x="433" y="333"/>
                      <a:pt x="433" y="334"/>
                    </a:cubicBezTo>
                    <a:cubicBezTo>
                      <a:pt x="433" y="335"/>
                      <a:pt x="432" y="337"/>
                      <a:pt x="432" y="338"/>
                    </a:cubicBezTo>
                    <a:cubicBezTo>
                      <a:pt x="431" y="339"/>
                      <a:pt x="430" y="340"/>
                      <a:pt x="429" y="341"/>
                    </a:cubicBezTo>
                    <a:cubicBezTo>
                      <a:pt x="429" y="343"/>
                      <a:pt x="428" y="346"/>
                      <a:pt x="428" y="347"/>
                    </a:cubicBezTo>
                    <a:cubicBezTo>
                      <a:pt x="429" y="348"/>
                      <a:pt x="430" y="349"/>
                      <a:pt x="431" y="350"/>
                    </a:cubicBezTo>
                    <a:cubicBezTo>
                      <a:pt x="432" y="350"/>
                      <a:pt x="432" y="352"/>
                      <a:pt x="433" y="353"/>
                    </a:cubicBezTo>
                    <a:cubicBezTo>
                      <a:pt x="435" y="353"/>
                      <a:pt x="438" y="351"/>
                      <a:pt x="439" y="351"/>
                    </a:cubicBezTo>
                    <a:cubicBezTo>
                      <a:pt x="441" y="351"/>
                      <a:pt x="444" y="350"/>
                      <a:pt x="446" y="350"/>
                    </a:cubicBezTo>
                    <a:cubicBezTo>
                      <a:pt x="447" y="350"/>
                      <a:pt x="448" y="352"/>
                      <a:pt x="449" y="353"/>
                    </a:cubicBezTo>
                    <a:cubicBezTo>
                      <a:pt x="449" y="354"/>
                      <a:pt x="448" y="356"/>
                      <a:pt x="448" y="358"/>
                    </a:cubicBezTo>
                    <a:cubicBezTo>
                      <a:pt x="448" y="359"/>
                      <a:pt x="449" y="363"/>
                      <a:pt x="450" y="364"/>
                    </a:cubicBezTo>
                    <a:cubicBezTo>
                      <a:pt x="451" y="365"/>
                      <a:pt x="454" y="365"/>
                      <a:pt x="455" y="366"/>
                    </a:cubicBezTo>
                    <a:cubicBezTo>
                      <a:pt x="456" y="368"/>
                      <a:pt x="457" y="371"/>
                      <a:pt x="457" y="373"/>
                    </a:cubicBezTo>
                    <a:cubicBezTo>
                      <a:pt x="456" y="374"/>
                      <a:pt x="454" y="377"/>
                      <a:pt x="454" y="378"/>
                    </a:cubicBezTo>
                    <a:cubicBezTo>
                      <a:pt x="453" y="379"/>
                      <a:pt x="453" y="382"/>
                      <a:pt x="453" y="383"/>
                    </a:cubicBezTo>
                    <a:cubicBezTo>
                      <a:pt x="452" y="384"/>
                      <a:pt x="450" y="385"/>
                      <a:pt x="449" y="386"/>
                    </a:cubicBezTo>
                    <a:cubicBezTo>
                      <a:pt x="448" y="386"/>
                      <a:pt x="446" y="385"/>
                      <a:pt x="444" y="386"/>
                    </a:cubicBezTo>
                    <a:cubicBezTo>
                      <a:pt x="443" y="386"/>
                      <a:pt x="439" y="386"/>
                      <a:pt x="438" y="387"/>
                    </a:cubicBezTo>
                    <a:cubicBezTo>
                      <a:pt x="436" y="387"/>
                      <a:pt x="434" y="390"/>
                      <a:pt x="433" y="390"/>
                    </a:cubicBezTo>
                    <a:cubicBezTo>
                      <a:pt x="431" y="391"/>
                      <a:pt x="427" y="389"/>
                      <a:pt x="425" y="389"/>
                    </a:cubicBezTo>
                    <a:cubicBezTo>
                      <a:pt x="423" y="389"/>
                      <a:pt x="419" y="388"/>
                      <a:pt x="416" y="388"/>
                    </a:cubicBezTo>
                    <a:cubicBezTo>
                      <a:pt x="414" y="388"/>
                      <a:pt x="409" y="390"/>
                      <a:pt x="407" y="391"/>
                    </a:cubicBezTo>
                    <a:cubicBezTo>
                      <a:pt x="406" y="393"/>
                      <a:pt x="407" y="397"/>
                      <a:pt x="405" y="398"/>
                    </a:cubicBezTo>
                    <a:cubicBezTo>
                      <a:pt x="404" y="399"/>
                      <a:pt x="399" y="397"/>
                      <a:pt x="397" y="397"/>
                    </a:cubicBezTo>
                    <a:cubicBezTo>
                      <a:pt x="396" y="397"/>
                      <a:pt x="393" y="397"/>
                      <a:pt x="393" y="398"/>
                    </a:cubicBezTo>
                    <a:cubicBezTo>
                      <a:pt x="392" y="399"/>
                      <a:pt x="393" y="403"/>
                      <a:pt x="393" y="404"/>
                    </a:cubicBezTo>
                    <a:cubicBezTo>
                      <a:pt x="392" y="406"/>
                      <a:pt x="391" y="409"/>
                      <a:pt x="389" y="410"/>
                    </a:cubicBezTo>
                    <a:cubicBezTo>
                      <a:pt x="388" y="411"/>
                      <a:pt x="385" y="411"/>
                      <a:pt x="383" y="411"/>
                    </a:cubicBezTo>
                    <a:cubicBezTo>
                      <a:pt x="382" y="412"/>
                      <a:pt x="378" y="413"/>
                      <a:pt x="377" y="414"/>
                    </a:cubicBezTo>
                    <a:cubicBezTo>
                      <a:pt x="375" y="414"/>
                      <a:pt x="372" y="413"/>
                      <a:pt x="371" y="414"/>
                    </a:cubicBezTo>
                    <a:cubicBezTo>
                      <a:pt x="369" y="414"/>
                      <a:pt x="365" y="417"/>
                      <a:pt x="364" y="418"/>
                    </a:cubicBezTo>
                    <a:cubicBezTo>
                      <a:pt x="363" y="419"/>
                      <a:pt x="363" y="422"/>
                      <a:pt x="364" y="423"/>
                    </a:cubicBezTo>
                    <a:cubicBezTo>
                      <a:pt x="364" y="424"/>
                      <a:pt x="367" y="424"/>
                      <a:pt x="367" y="425"/>
                    </a:cubicBezTo>
                    <a:cubicBezTo>
                      <a:pt x="368" y="427"/>
                      <a:pt x="366" y="430"/>
                      <a:pt x="366" y="432"/>
                    </a:cubicBezTo>
                    <a:cubicBezTo>
                      <a:pt x="365" y="433"/>
                      <a:pt x="363" y="436"/>
                      <a:pt x="361" y="436"/>
                    </a:cubicBezTo>
                    <a:cubicBezTo>
                      <a:pt x="360" y="437"/>
                      <a:pt x="358" y="436"/>
                      <a:pt x="357" y="436"/>
                    </a:cubicBezTo>
                    <a:cubicBezTo>
                      <a:pt x="355" y="437"/>
                      <a:pt x="355" y="440"/>
                      <a:pt x="353" y="441"/>
                    </a:cubicBezTo>
                    <a:cubicBezTo>
                      <a:pt x="352" y="442"/>
                      <a:pt x="349" y="441"/>
                      <a:pt x="347" y="441"/>
                    </a:cubicBezTo>
                    <a:cubicBezTo>
                      <a:pt x="346" y="441"/>
                      <a:pt x="344" y="440"/>
                      <a:pt x="343" y="440"/>
                    </a:cubicBezTo>
                    <a:cubicBezTo>
                      <a:pt x="341" y="440"/>
                      <a:pt x="338" y="443"/>
                      <a:pt x="337" y="444"/>
                    </a:cubicBezTo>
                    <a:cubicBezTo>
                      <a:pt x="336" y="446"/>
                      <a:pt x="338" y="449"/>
                      <a:pt x="337" y="450"/>
                    </a:cubicBezTo>
                    <a:cubicBezTo>
                      <a:pt x="336" y="452"/>
                      <a:pt x="333" y="454"/>
                      <a:pt x="332" y="456"/>
                    </a:cubicBezTo>
                    <a:cubicBezTo>
                      <a:pt x="331" y="457"/>
                      <a:pt x="331" y="460"/>
                      <a:pt x="331" y="461"/>
                    </a:cubicBezTo>
                    <a:cubicBezTo>
                      <a:pt x="331" y="463"/>
                      <a:pt x="332" y="466"/>
                      <a:pt x="333" y="467"/>
                    </a:cubicBezTo>
                    <a:cubicBezTo>
                      <a:pt x="334" y="468"/>
                      <a:pt x="338" y="467"/>
                      <a:pt x="339" y="469"/>
                    </a:cubicBezTo>
                    <a:cubicBezTo>
                      <a:pt x="340" y="470"/>
                      <a:pt x="342" y="473"/>
                      <a:pt x="341" y="474"/>
                    </a:cubicBezTo>
                    <a:cubicBezTo>
                      <a:pt x="341" y="475"/>
                      <a:pt x="339" y="477"/>
                      <a:pt x="339" y="477"/>
                    </a:cubicBezTo>
                    <a:cubicBezTo>
                      <a:pt x="338" y="477"/>
                      <a:pt x="335" y="476"/>
                      <a:pt x="334" y="477"/>
                    </a:cubicBezTo>
                    <a:cubicBezTo>
                      <a:pt x="333" y="478"/>
                      <a:pt x="334" y="482"/>
                      <a:pt x="333" y="482"/>
                    </a:cubicBezTo>
                    <a:cubicBezTo>
                      <a:pt x="332" y="482"/>
                      <a:pt x="328" y="482"/>
                      <a:pt x="327" y="482"/>
                    </a:cubicBezTo>
                    <a:cubicBezTo>
                      <a:pt x="326" y="482"/>
                      <a:pt x="323" y="483"/>
                      <a:pt x="322" y="482"/>
                    </a:cubicBezTo>
                    <a:cubicBezTo>
                      <a:pt x="321" y="482"/>
                      <a:pt x="320" y="479"/>
                      <a:pt x="319" y="479"/>
                    </a:cubicBezTo>
                    <a:cubicBezTo>
                      <a:pt x="318" y="478"/>
                      <a:pt x="314" y="478"/>
                      <a:pt x="312" y="478"/>
                    </a:cubicBezTo>
                    <a:cubicBezTo>
                      <a:pt x="311" y="478"/>
                      <a:pt x="310" y="479"/>
                      <a:pt x="309" y="480"/>
                    </a:cubicBezTo>
                    <a:cubicBezTo>
                      <a:pt x="309" y="480"/>
                      <a:pt x="309" y="482"/>
                      <a:pt x="309" y="483"/>
                    </a:cubicBezTo>
                    <a:cubicBezTo>
                      <a:pt x="310" y="484"/>
                      <a:pt x="312" y="485"/>
                      <a:pt x="312" y="486"/>
                    </a:cubicBezTo>
                    <a:cubicBezTo>
                      <a:pt x="313" y="487"/>
                      <a:pt x="314" y="490"/>
                      <a:pt x="314" y="491"/>
                    </a:cubicBezTo>
                    <a:cubicBezTo>
                      <a:pt x="314" y="492"/>
                      <a:pt x="313" y="496"/>
                      <a:pt x="311" y="497"/>
                    </a:cubicBezTo>
                    <a:cubicBezTo>
                      <a:pt x="310" y="497"/>
                      <a:pt x="307" y="495"/>
                      <a:pt x="306" y="495"/>
                    </a:cubicBezTo>
                    <a:cubicBezTo>
                      <a:pt x="305" y="495"/>
                      <a:pt x="304" y="496"/>
                      <a:pt x="304" y="497"/>
                    </a:cubicBezTo>
                    <a:cubicBezTo>
                      <a:pt x="303" y="498"/>
                      <a:pt x="302" y="501"/>
                      <a:pt x="302" y="502"/>
                    </a:cubicBezTo>
                    <a:cubicBezTo>
                      <a:pt x="303" y="504"/>
                      <a:pt x="307" y="503"/>
                      <a:pt x="308" y="505"/>
                    </a:cubicBezTo>
                    <a:cubicBezTo>
                      <a:pt x="309" y="506"/>
                      <a:pt x="309" y="509"/>
                      <a:pt x="310" y="510"/>
                    </a:cubicBezTo>
                    <a:cubicBezTo>
                      <a:pt x="311" y="511"/>
                      <a:pt x="314" y="512"/>
                      <a:pt x="315" y="512"/>
                    </a:cubicBezTo>
                    <a:cubicBezTo>
                      <a:pt x="316" y="512"/>
                      <a:pt x="320" y="511"/>
                      <a:pt x="321" y="512"/>
                    </a:cubicBezTo>
                    <a:cubicBezTo>
                      <a:pt x="321" y="512"/>
                      <a:pt x="321" y="515"/>
                      <a:pt x="321" y="515"/>
                    </a:cubicBezTo>
                    <a:cubicBezTo>
                      <a:pt x="322" y="516"/>
                      <a:pt x="325" y="516"/>
                      <a:pt x="326" y="516"/>
                    </a:cubicBezTo>
                    <a:cubicBezTo>
                      <a:pt x="328" y="516"/>
                      <a:pt x="332" y="515"/>
                      <a:pt x="334" y="515"/>
                    </a:cubicBezTo>
                    <a:cubicBezTo>
                      <a:pt x="335" y="516"/>
                      <a:pt x="336" y="517"/>
                      <a:pt x="337" y="518"/>
                    </a:cubicBezTo>
                    <a:cubicBezTo>
                      <a:pt x="337" y="519"/>
                      <a:pt x="336" y="521"/>
                      <a:pt x="336" y="522"/>
                    </a:cubicBezTo>
                    <a:cubicBezTo>
                      <a:pt x="336" y="523"/>
                      <a:pt x="337" y="525"/>
                      <a:pt x="338" y="526"/>
                    </a:cubicBezTo>
                    <a:cubicBezTo>
                      <a:pt x="339" y="527"/>
                      <a:pt x="343" y="527"/>
                      <a:pt x="344" y="528"/>
                    </a:cubicBezTo>
                    <a:cubicBezTo>
                      <a:pt x="344" y="529"/>
                      <a:pt x="344" y="531"/>
                      <a:pt x="344" y="532"/>
                    </a:cubicBezTo>
                    <a:cubicBezTo>
                      <a:pt x="344" y="533"/>
                      <a:pt x="344" y="536"/>
                      <a:pt x="345" y="537"/>
                    </a:cubicBezTo>
                    <a:cubicBezTo>
                      <a:pt x="345" y="538"/>
                      <a:pt x="346" y="541"/>
                      <a:pt x="346" y="543"/>
                    </a:cubicBezTo>
                    <a:cubicBezTo>
                      <a:pt x="347" y="544"/>
                      <a:pt x="348" y="546"/>
                      <a:pt x="348" y="547"/>
                    </a:cubicBezTo>
                    <a:cubicBezTo>
                      <a:pt x="349" y="549"/>
                      <a:pt x="349" y="553"/>
                      <a:pt x="348" y="555"/>
                    </a:cubicBezTo>
                    <a:cubicBezTo>
                      <a:pt x="348" y="556"/>
                      <a:pt x="345" y="558"/>
                      <a:pt x="344" y="558"/>
                    </a:cubicBezTo>
                    <a:cubicBezTo>
                      <a:pt x="343" y="558"/>
                      <a:pt x="341" y="556"/>
                      <a:pt x="341" y="555"/>
                    </a:cubicBezTo>
                    <a:cubicBezTo>
                      <a:pt x="340" y="554"/>
                      <a:pt x="339" y="551"/>
                      <a:pt x="338" y="551"/>
                    </a:cubicBezTo>
                    <a:cubicBezTo>
                      <a:pt x="337" y="550"/>
                      <a:pt x="332" y="549"/>
                      <a:pt x="331" y="550"/>
                    </a:cubicBezTo>
                    <a:cubicBezTo>
                      <a:pt x="329" y="551"/>
                      <a:pt x="330" y="555"/>
                      <a:pt x="329" y="557"/>
                    </a:cubicBezTo>
                    <a:cubicBezTo>
                      <a:pt x="327" y="558"/>
                      <a:pt x="323" y="560"/>
                      <a:pt x="321" y="562"/>
                    </a:cubicBezTo>
                    <a:cubicBezTo>
                      <a:pt x="321" y="562"/>
                      <a:pt x="321" y="564"/>
                      <a:pt x="320" y="564"/>
                    </a:cubicBezTo>
                    <a:cubicBezTo>
                      <a:pt x="318" y="565"/>
                      <a:pt x="314" y="565"/>
                      <a:pt x="312" y="564"/>
                    </a:cubicBezTo>
                    <a:cubicBezTo>
                      <a:pt x="311" y="564"/>
                      <a:pt x="309" y="562"/>
                      <a:pt x="307" y="561"/>
                    </a:cubicBezTo>
                    <a:cubicBezTo>
                      <a:pt x="306" y="561"/>
                      <a:pt x="303" y="561"/>
                      <a:pt x="302" y="561"/>
                    </a:cubicBezTo>
                    <a:cubicBezTo>
                      <a:pt x="300" y="560"/>
                      <a:pt x="298" y="556"/>
                      <a:pt x="297" y="554"/>
                    </a:cubicBezTo>
                    <a:cubicBezTo>
                      <a:pt x="296" y="553"/>
                      <a:pt x="297" y="549"/>
                      <a:pt x="296" y="547"/>
                    </a:cubicBezTo>
                    <a:cubicBezTo>
                      <a:pt x="294" y="546"/>
                      <a:pt x="291" y="545"/>
                      <a:pt x="289" y="545"/>
                    </a:cubicBezTo>
                    <a:cubicBezTo>
                      <a:pt x="288" y="545"/>
                      <a:pt x="286" y="545"/>
                      <a:pt x="285" y="545"/>
                    </a:cubicBezTo>
                    <a:cubicBezTo>
                      <a:pt x="284" y="545"/>
                      <a:pt x="282" y="544"/>
                      <a:pt x="281" y="544"/>
                    </a:cubicBezTo>
                    <a:cubicBezTo>
                      <a:pt x="279" y="544"/>
                      <a:pt x="277" y="542"/>
                      <a:pt x="276" y="542"/>
                    </a:cubicBezTo>
                    <a:cubicBezTo>
                      <a:pt x="275" y="542"/>
                      <a:pt x="273" y="543"/>
                      <a:pt x="272" y="543"/>
                    </a:cubicBezTo>
                    <a:cubicBezTo>
                      <a:pt x="270" y="543"/>
                      <a:pt x="265" y="545"/>
                      <a:pt x="263" y="545"/>
                    </a:cubicBezTo>
                    <a:cubicBezTo>
                      <a:pt x="262" y="545"/>
                      <a:pt x="261" y="544"/>
                      <a:pt x="260" y="544"/>
                    </a:cubicBezTo>
                    <a:cubicBezTo>
                      <a:pt x="259" y="542"/>
                      <a:pt x="258" y="539"/>
                      <a:pt x="258" y="537"/>
                    </a:cubicBezTo>
                    <a:cubicBezTo>
                      <a:pt x="258" y="535"/>
                      <a:pt x="260" y="532"/>
                      <a:pt x="260" y="530"/>
                    </a:cubicBezTo>
                    <a:cubicBezTo>
                      <a:pt x="260" y="528"/>
                      <a:pt x="256" y="525"/>
                      <a:pt x="255" y="525"/>
                    </a:cubicBezTo>
                    <a:cubicBezTo>
                      <a:pt x="254" y="525"/>
                      <a:pt x="251" y="525"/>
                      <a:pt x="250" y="525"/>
                    </a:cubicBezTo>
                    <a:cubicBezTo>
                      <a:pt x="249" y="526"/>
                      <a:pt x="247" y="529"/>
                      <a:pt x="245" y="529"/>
                    </a:cubicBezTo>
                    <a:cubicBezTo>
                      <a:pt x="243" y="530"/>
                      <a:pt x="238" y="528"/>
                      <a:pt x="236" y="529"/>
                    </a:cubicBezTo>
                    <a:cubicBezTo>
                      <a:pt x="234" y="529"/>
                      <a:pt x="231" y="531"/>
                      <a:pt x="230" y="532"/>
                    </a:cubicBezTo>
                    <a:cubicBezTo>
                      <a:pt x="227" y="533"/>
                      <a:pt x="220" y="535"/>
                      <a:pt x="217" y="536"/>
                    </a:cubicBezTo>
                    <a:cubicBezTo>
                      <a:pt x="215" y="537"/>
                      <a:pt x="211" y="539"/>
                      <a:pt x="209" y="540"/>
                    </a:cubicBezTo>
                    <a:cubicBezTo>
                      <a:pt x="208" y="541"/>
                      <a:pt x="205" y="543"/>
                      <a:pt x="203" y="543"/>
                    </a:cubicBezTo>
                    <a:cubicBezTo>
                      <a:pt x="200" y="543"/>
                      <a:pt x="194" y="539"/>
                      <a:pt x="194" y="538"/>
                    </a:cubicBezTo>
                    <a:cubicBezTo>
                      <a:pt x="194" y="537"/>
                      <a:pt x="196" y="531"/>
                      <a:pt x="195" y="530"/>
                    </a:cubicBezTo>
                    <a:cubicBezTo>
                      <a:pt x="194" y="527"/>
                      <a:pt x="191" y="523"/>
                      <a:pt x="189" y="522"/>
                    </a:cubicBezTo>
                    <a:cubicBezTo>
                      <a:pt x="188" y="522"/>
                      <a:pt x="187" y="522"/>
                      <a:pt x="187" y="522"/>
                    </a:cubicBezTo>
                    <a:cubicBezTo>
                      <a:pt x="185" y="522"/>
                      <a:pt x="182" y="520"/>
                      <a:pt x="180" y="520"/>
                    </a:cubicBezTo>
                    <a:cubicBezTo>
                      <a:pt x="179" y="520"/>
                      <a:pt x="176" y="521"/>
                      <a:pt x="175" y="522"/>
                    </a:cubicBezTo>
                    <a:cubicBezTo>
                      <a:pt x="175" y="522"/>
                      <a:pt x="176" y="525"/>
                      <a:pt x="175" y="526"/>
                    </a:cubicBezTo>
                    <a:cubicBezTo>
                      <a:pt x="174" y="528"/>
                      <a:pt x="170" y="528"/>
                      <a:pt x="168" y="528"/>
                    </a:cubicBezTo>
                    <a:cubicBezTo>
                      <a:pt x="168" y="528"/>
                      <a:pt x="168" y="529"/>
                      <a:pt x="168" y="529"/>
                    </a:cubicBezTo>
                    <a:cubicBezTo>
                      <a:pt x="166" y="529"/>
                      <a:pt x="162" y="529"/>
                      <a:pt x="162" y="528"/>
                    </a:cubicBezTo>
                    <a:cubicBezTo>
                      <a:pt x="161" y="528"/>
                      <a:pt x="158" y="524"/>
                      <a:pt x="156" y="523"/>
                    </a:cubicBezTo>
                    <a:cubicBezTo>
                      <a:pt x="155" y="522"/>
                      <a:pt x="152" y="520"/>
                      <a:pt x="150" y="519"/>
                    </a:cubicBezTo>
                    <a:cubicBezTo>
                      <a:pt x="150" y="519"/>
                      <a:pt x="148" y="519"/>
                      <a:pt x="147" y="518"/>
                    </a:cubicBezTo>
                    <a:cubicBezTo>
                      <a:pt x="144" y="518"/>
                      <a:pt x="139" y="517"/>
                      <a:pt x="137" y="518"/>
                    </a:cubicBezTo>
                    <a:cubicBezTo>
                      <a:pt x="136" y="520"/>
                      <a:pt x="140" y="524"/>
                      <a:pt x="139" y="526"/>
                    </a:cubicBezTo>
                    <a:cubicBezTo>
                      <a:pt x="139" y="528"/>
                      <a:pt x="136" y="532"/>
                      <a:pt x="134" y="532"/>
                    </a:cubicBezTo>
                    <a:cubicBezTo>
                      <a:pt x="132" y="533"/>
                      <a:pt x="127" y="533"/>
                      <a:pt x="126" y="532"/>
                    </a:cubicBezTo>
                    <a:cubicBezTo>
                      <a:pt x="124" y="530"/>
                      <a:pt x="124" y="526"/>
                      <a:pt x="124" y="524"/>
                    </a:cubicBezTo>
                    <a:cubicBezTo>
                      <a:pt x="124" y="523"/>
                      <a:pt x="128" y="520"/>
                      <a:pt x="127" y="519"/>
                    </a:cubicBezTo>
                    <a:cubicBezTo>
                      <a:pt x="126" y="517"/>
                      <a:pt x="121" y="519"/>
                      <a:pt x="120" y="520"/>
                    </a:cubicBezTo>
                    <a:cubicBezTo>
                      <a:pt x="118" y="521"/>
                      <a:pt x="116" y="523"/>
                      <a:pt x="114" y="524"/>
                    </a:cubicBezTo>
                    <a:cubicBezTo>
                      <a:pt x="112" y="525"/>
                      <a:pt x="108" y="525"/>
                      <a:pt x="107" y="527"/>
                    </a:cubicBezTo>
                    <a:cubicBezTo>
                      <a:pt x="106" y="528"/>
                      <a:pt x="108" y="530"/>
                      <a:pt x="107" y="531"/>
                    </a:cubicBezTo>
                    <a:cubicBezTo>
                      <a:pt x="105" y="533"/>
                      <a:pt x="98" y="534"/>
                      <a:pt x="95" y="533"/>
                    </a:cubicBezTo>
                    <a:cubicBezTo>
                      <a:pt x="93" y="533"/>
                      <a:pt x="91" y="529"/>
                      <a:pt x="90" y="527"/>
                    </a:cubicBezTo>
                    <a:cubicBezTo>
                      <a:pt x="88" y="526"/>
                      <a:pt x="83" y="524"/>
                      <a:pt x="80" y="524"/>
                    </a:cubicBezTo>
                    <a:cubicBezTo>
                      <a:pt x="79" y="524"/>
                      <a:pt x="76" y="525"/>
                      <a:pt x="75" y="525"/>
                    </a:cubicBezTo>
                    <a:cubicBezTo>
                      <a:pt x="73" y="525"/>
                      <a:pt x="66" y="524"/>
                      <a:pt x="67" y="523"/>
                    </a:cubicBezTo>
                    <a:cubicBezTo>
                      <a:pt x="67" y="523"/>
                      <a:pt x="66" y="517"/>
                      <a:pt x="67" y="514"/>
                    </a:cubicBezTo>
                    <a:cubicBezTo>
                      <a:pt x="67" y="512"/>
                      <a:pt x="69" y="508"/>
                      <a:pt x="69" y="506"/>
                    </a:cubicBezTo>
                    <a:cubicBezTo>
                      <a:pt x="69" y="505"/>
                      <a:pt x="67" y="502"/>
                      <a:pt x="67" y="501"/>
                    </a:cubicBezTo>
                    <a:cubicBezTo>
                      <a:pt x="66" y="500"/>
                      <a:pt x="62" y="498"/>
                      <a:pt x="61" y="497"/>
                    </a:cubicBezTo>
                    <a:cubicBezTo>
                      <a:pt x="60" y="495"/>
                      <a:pt x="58" y="492"/>
                      <a:pt x="57" y="490"/>
                    </a:cubicBezTo>
                    <a:cubicBezTo>
                      <a:pt x="57" y="488"/>
                      <a:pt x="58" y="485"/>
                      <a:pt x="57" y="483"/>
                    </a:cubicBezTo>
                    <a:cubicBezTo>
                      <a:pt x="57" y="482"/>
                      <a:pt x="54" y="479"/>
                      <a:pt x="54" y="477"/>
                    </a:cubicBezTo>
                    <a:cubicBezTo>
                      <a:pt x="53" y="475"/>
                      <a:pt x="53" y="469"/>
                      <a:pt x="51" y="468"/>
                    </a:cubicBezTo>
                    <a:cubicBezTo>
                      <a:pt x="50" y="466"/>
                      <a:pt x="44" y="468"/>
                      <a:pt x="42" y="466"/>
                    </a:cubicBezTo>
                    <a:cubicBezTo>
                      <a:pt x="40" y="464"/>
                      <a:pt x="40" y="456"/>
                      <a:pt x="40" y="453"/>
                    </a:cubicBezTo>
                    <a:cubicBezTo>
                      <a:pt x="40" y="451"/>
                      <a:pt x="40" y="446"/>
                      <a:pt x="40" y="444"/>
                    </a:cubicBezTo>
                    <a:cubicBezTo>
                      <a:pt x="40" y="441"/>
                      <a:pt x="38" y="436"/>
                      <a:pt x="38" y="434"/>
                    </a:cubicBezTo>
                    <a:cubicBezTo>
                      <a:pt x="37" y="431"/>
                      <a:pt x="37" y="427"/>
                      <a:pt x="37" y="424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3" name="Freeform 30"/>
              <p:cNvSpPr>
                <a:spLocks/>
              </p:cNvSpPr>
              <p:nvPr/>
            </p:nvSpPr>
            <p:spPr bwMode="auto">
              <a:xfrm>
                <a:off x="2278063" y="2636838"/>
                <a:ext cx="674688" cy="868363"/>
              </a:xfrm>
              <a:custGeom>
                <a:avLst/>
                <a:gdLst/>
                <a:ahLst/>
                <a:cxnLst>
                  <a:cxn ang="0">
                    <a:pos x="11" y="418"/>
                  </a:cxn>
                  <a:cxn ang="0">
                    <a:pos x="21" y="396"/>
                  </a:cxn>
                  <a:cxn ang="0">
                    <a:pos x="21" y="376"/>
                  </a:cxn>
                  <a:cxn ang="0">
                    <a:pos x="43" y="356"/>
                  </a:cxn>
                  <a:cxn ang="0">
                    <a:pos x="50" y="327"/>
                  </a:cxn>
                  <a:cxn ang="0">
                    <a:pos x="74" y="322"/>
                  </a:cxn>
                  <a:cxn ang="0">
                    <a:pos x="71" y="279"/>
                  </a:cxn>
                  <a:cxn ang="0">
                    <a:pos x="62" y="243"/>
                  </a:cxn>
                  <a:cxn ang="0">
                    <a:pos x="68" y="222"/>
                  </a:cxn>
                  <a:cxn ang="0">
                    <a:pos x="85" y="191"/>
                  </a:cxn>
                  <a:cxn ang="0">
                    <a:pos x="77" y="142"/>
                  </a:cxn>
                  <a:cxn ang="0">
                    <a:pos x="54" y="116"/>
                  </a:cxn>
                  <a:cxn ang="0">
                    <a:pos x="36" y="87"/>
                  </a:cxn>
                  <a:cxn ang="0">
                    <a:pos x="60" y="66"/>
                  </a:cxn>
                  <a:cxn ang="0">
                    <a:pos x="92" y="59"/>
                  </a:cxn>
                  <a:cxn ang="0">
                    <a:pos x="89" y="35"/>
                  </a:cxn>
                  <a:cxn ang="0">
                    <a:pos x="114" y="23"/>
                  </a:cxn>
                  <a:cxn ang="0">
                    <a:pos x="135" y="9"/>
                  </a:cxn>
                  <a:cxn ang="0">
                    <a:pos x="160" y="8"/>
                  </a:cxn>
                  <a:cxn ang="0">
                    <a:pos x="186" y="29"/>
                  </a:cxn>
                  <a:cxn ang="0">
                    <a:pos x="216" y="24"/>
                  </a:cxn>
                  <a:cxn ang="0">
                    <a:pos x="239" y="31"/>
                  </a:cxn>
                  <a:cxn ang="0">
                    <a:pos x="256" y="14"/>
                  </a:cxn>
                  <a:cxn ang="0">
                    <a:pos x="276" y="54"/>
                  </a:cxn>
                  <a:cxn ang="0">
                    <a:pos x="316" y="80"/>
                  </a:cxn>
                  <a:cxn ang="0">
                    <a:pos x="305" y="120"/>
                  </a:cxn>
                  <a:cxn ang="0">
                    <a:pos x="286" y="152"/>
                  </a:cxn>
                  <a:cxn ang="0">
                    <a:pos x="285" y="196"/>
                  </a:cxn>
                  <a:cxn ang="0">
                    <a:pos x="273" y="225"/>
                  </a:cxn>
                  <a:cxn ang="0">
                    <a:pos x="285" y="261"/>
                  </a:cxn>
                  <a:cxn ang="0">
                    <a:pos x="308" y="302"/>
                  </a:cxn>
                  <a:cxn ang="0">
                    <a:pos x="305" y="336"/>
                  </a:cxn>
                  <a:cxn ang="0">
                    <a:pos x="332" y="342"/>
                  </a:cxn>
                  <a:cxn ang="0">
                    <a:pos x="365" y="337"/>
                  </a:cxn>
                  <a:cxn ang="0">
                    <a:pos x="384" y="347"/>
                  </a:cxn>
                  <a:cxn ang="0">
                    <a:pos x="402" y="377"/>
                  </a:cxn>
                  <a:cxn ang="0">
                    <a:pos x="388" y="397"/>
                  </a:cxn>
                  <a:cxn ang="0">
                    <a:pos x="375" y="419"/>
                  </a:cxn>
                  <a:cxn ang="0">
                    <a:pos x="356" y="446"/>
                  </a:cxn>
                  <a:cxn ang="0">
                    <a:pos x="326" y="459"/>
                  </a:cxn>
                  <a:cxn ang="0">
                    <a:pos x="305" y="482"/>
                  </a:cxn>
                  <a:cxn ang="0">
                    <a:pos x="277" y="468"/>
                  </a:cxn>
                  <a:cxn ang="0">
                    <a:pos x="252" y="456"/>
                  </a:cxn>
                  <a:cxn ang="0">
                    <a:pos x="231" y="461"/>
                  </a:cxn>
                  <a:cxn ang="0">
                    <a:pos x="207" y="438"/>
                  </a:cxn>
                  <a:cxn ang="0">
                    <a:pos x="192" y="457"/>
                  </a:cxn>
                  <a:cxn ang="0">
                    <a:pos x="174" y="460"/>
                  </a:cxn>
                  <a:cxn ang="0">
                    <a:pos x="163" y="480"/>
                  </a:cxn>
                  <a:cxn ang="0">
                    <a:pos x="154" y="512"/>
                  </a:cxn>
                  <a:cxn ang="0">
                    <a:pos x="144" y="482"/>
                  </a:cxn>
                  <a:cxn ang="0">
                    <a:pos x="118" y="450"/>
                  </a:cxn>
                  <a:cxn ang="0">
                    <a:pos x="85" y="475"/>
                  </a:cxn>
                  <a:cxn ang="0">
                    <a:pos x="52" y="509"/>
                  </a:cxn>
                  <a:cxn ang="0">
                    <a:pos x="21" y="518"/>
                  </a:cxn>
                  <a:cxn ang="0">
                    <a:pos x="15" y="482"/>
                  </a:cxn>
                  <a:cxn ang="0">
                    <a:pos x="3" y="449"/>
                  </a:cxn>
                </a:cxnLst>
                <a:rect l="0" t="0" r="r" b="b"/>
                <a:pathLst>
                  <a:path w="403" h="518">
                    <a:moveTo>
                      <a:pt x="3" y="434"/>
                    </a:moveTo>
                    <a:cubicBezTo>
                      <a:pt x="3" y="434"/>
                      <a:pt x="3" y="433"/>
                      <a:pt x="3" y="433"/>
                    </a:cubicBezTo>
                    <a:cubicBezTo>
                      <a:pt x="3" y="431"/>
                      <a:pt x="6" y="429"/>
                      <a:pt x="7" y="427"/>
                    </a:cubicBezTo>
                    <a:cubicBezTo>
                      <a:pt x="8" y="426"/>
                      <a:pt x="10" y="425"/>
                      <a:pt x="11" y="424"/>
                    </a:cubicBezTo>
                    <a:cubicBezTo>
                      <a:pt x="11" y="423"/>
                      <a:pt x="11" y="420"/>
                      <a:pt x="11" y="418"/>
                    </a:cubicBezTo>
                    <a:cubicBezTo>
                      <a:pt x="10" y="417"/>
                      <a:pt x="8" y="414"/>
                      <a:pt x="8" y="413"/>
                    </a:cubicBezTo>
                    <a:cubicBezTo>
                      <a:pt x="9" y="411"/>
                      <a:pt x="12" y="410"/>
                      <a:pt x="13" y="410"/>
                    </a:cubicBezTo>
                    <a:cubicBezTo>
                      <a:pt x="14" y="409"/>
                      <a:pt x="15" y="409"/>
                      <a:pt x="15" y="409"/>
                    </a:cubicBezTo>
                    <a:cubicBezTo>
                      <a:pt x="17" y="408"/>
                      <a:pt x="20" y="405"/>
                      <a:pt x="21" y="404"/>
                    </a:cubicBezTo>
                    <a:cubicBezTo>
                      <a:pt x="22" y="402"/>
                      <a:pt x="20" y="397"/>
                      <a:pt x="21" y="396"/>
                    </a:cubicBezTo>
                    <a:cubicBezTo>
                      <a:pt x="22" y="396"/>
                      <a:pt x="23" y="396"/>
                      <a:pt x="24" y="396"/>
                    </a:cubicBezTo>
                    <a:cubicBezTo>
                      <a:pt x="25" y="395"/>
                      <a:pt x="27" y="389"/>
                      <a:pt x="26" y="387"/>
                    </a:cubicBezTo>
                    <a:cubicBezTo>
                      <a:pt x="26" y="386"/>
                      <a:pt x="23" y="385"/>
                      <a:pt x="22" y="384"/>
                    </a:cubicBezTo>
                    <a:cubicBezTo>
                      <a:pt x="22" y="383"/>
                      <a:pt x="21" y="381"/>
                      <a:pt x="21" y="380"/>
                    </a:cubicBezTo>
                    <a:cubicBezTo>
                      <a:pt x="21" y="379"/>
                      <a:pt x="21" y="377"/>
                      <a:pt x="21" y="376"/>
                    </a:cubicBezTo>
                    <a:cubicBezTo>
                      <a:pt x="22" y="375"/>
                      <a:pt x="24" y="374"/>
                      <a:pt x="25" y="373"/>
                    </a:cubicBezTo>
                    <a:cubicBezTo>
                      <a:pt x="26" y="372"/>
                      <a:pt x="26" y="370"/>
                      <a:pt x="27" y="369"/>
                    </a:cubicBezTo>
                    <a:cubicBezTo>
                      <a:pt x="28" y="367"/>
                      <a:pt x="30" y="363"/>
                      <a:pt x="32" y="362"/>
                    </a:cubicBezTo>
                    <a:cubicBezTo>
                      <a:pt x="34" y="361"/>
                      <a:pt x="37" y="360"/>
                      <a:pt x="39" y="360"/>
                    </a:cubicBezTo>
                    <a:cubicBezTo>
                      <a:pt x="40" y="359"/>
                      <a:pt x="42" y="357"/>
                      <a:pt x="43" y="356"/>
                    </a:cubicBezTo>
                    <a:cubicBezTo>
                      <a:pt x="44" y="355"/>
                      <a:pt x="45" y="351"/>
                      <a:pt x="46" y="350"/>
                    </a:cubicBezTo>
                    <a:cubicBezTo>
                      <a:pt x="47" y="349"/>
                      <a:pt x="49" y="349"/>
                      <a:pt x="49" y="348"/>
                    </a:cubicBezTo>
                    <a:cubicBezTo>
                      <a:pt x="51" y="346"/>
                      <a:pt x="50" y="341"/>
                      <a:pt x="50" y="339"/>
                    </a:cubicBezTo>
                    <a:cubicBezTo>
                      <a:pt x="50" y="337"/>
                      <a:pt x="48" y="333"/>
                      <a:pt x="48" y="332"/>
                    </a:cubicBezTo>
                    <a:cubicBezTo>
                      <a:pt x="48" y="330"/>
                      <a:pt x="49" y="327"/>
                      <a:pt x="50" y="327"/>
                    </a:cubicBezTo>
                    <a:cubicBezTo>
                      <a:pt x="51" y="326"/>
                      <a:pt x="55" y="327"/>
                      <a:pt x="56" y="329"/>
                    </a:cubicBezTo>
                    <a:cubicBezTo>
                      <a:pt x="57" y="330"/>
                      <a:pt x="56" y="333"/>
                      <a:pt x="57" y="334"/>
                    </a:cubicBezTo>
                    <a:cubicBezTo>
                      <a:pt x="59" y="337"/>
                      <a:pt x="65" y="339"/>
                      <a:pt x="68" y="338"/>
                    </a:cubicBezTo>
                    <a:cubicBezTo>
                      <a:pt x="70" y="338"/>
                      <a:pt x="73" y="335"/>
                      <a:pt x="74" y="333"/>
                    </a:cubicBezTo>
                    <a:cubicBezTo>
                      <a:pt x="75" y="331"/>
                      <a:pt x="73" y="325"/>
                      <a:pt x="74" y="322"/>
                    </a:cubicBezTo>
                    <a:cubicBezTo>
                      <a:pt x="74" y="321"/>
                      <a:pt x="77" y="318"/>
                      <a:pt x="77" y="317"/>
                    </a:cubicBezTo>
                    <a:cubicBezTo>
                      <a:pt x="77" y="314"/>
                      <a:pt x="75" y="308"/>
                      <a:pt x="74" y="306"/>
                    </a:cubicBezTo>
                    <a:cubicBezTo>
                      <a:pt x="73" y="304"/>
                      <a:pt x="70" y="302"/>
                      <a:pt x="70" y="300"/>
                    </a:cubicBezTo>
                    <a:cubicBezTo>
                      <a:pt x="68" y="297"/>
                      <a:pt x="67" y="291"/>
                      <a:pt x="67" y="288"/>
                    </a:cubicBezTo>
                    <a:cubicBezTo>
                      <a:pt x="67" y="286"/>
                      <a:pt x="70" y="281"/>
                      <a:pt x="71" y="279"/>
                    </a:cubicBezTo>
                    <a:cubicBezTo>
                      <a:pt x="72" y="277"/>
                      <a:pt x="76" y="276"/>
                      <a:pt x="76" y="275"/>
                    </a:cubicBezTo>
                    <a:cubicBezTo>
                      <a:pt x="78" y="272"/>
                      <a:pt x="77" y="266"/>
                      <a:pt x="77" y="264"/>
                    </a:cubicBezTo>
                    <a:cubicBezTo>
                      <a:pt x="76" y="262"/>
                      <a:pt x="75" y="259"/>
                      <a:pt x="74" y="258"/>
                    </a:cubicBezTo>
                    <a:cubicBezTo>
                      <a:pt x="73" y="256"/>
                      <a:pt x="71" y="252"/>
                      <a:pt x="70" y="250"/>
                    </a:cubicBezTo>
                    <a:cubicBezTo>
                      <a:pt x="68" y="248"/>
                      <a:pt x="64" y="244"/>
                      <a:pt x="62" y="243"/>
                    </a:cubicBezTo>
                    <a:cubicBezTo>
                      <a:pt x="60" y="243"/>
                      <a:pt x="57" y="243"/>
                      <a:pt x="55" y="242"/>
                    </a:cubicBezTo>
                    <a:cubicBezTo>
                      <a:pt x="54" y="241"/>
                      <a:pt x="54" y="237"/>
                      <a:pt x="54" y="235"/>
                    </a:cubicBezTo>
                    <a:cubicBezTo>
                      <a:pt x="55" y="232"/>
                      <a:pt x="56" y="227"/>
                      <a:pt x="58" y="226"/>
                    </a:cubicBezTo>
                    <a:cubicBezTo>
                      <a:pt x="59" y="224"/>
                      <a:pt x="62" y="222"/>
                      <a:pt x="63" y="222"/>
                    </a:cubicBezTo>
                    <a:cubicBezTo>
                      <a:pt x="64" y="221"/>
                      <a:pt x="67" y="222"/>
                      <a:pt x="68" y="222"/>
                    </a:cubicBezTo>
                    <a:cubicBezTo>
                      <a:pt x="69" y="221"/>
                      <a:pt x="72" y="219"/>
                      <a:pt x="74" y="219"/>
                    </a:cubicBezTo>
                    <a:cubicBezTo>
                      <a:pt x="75" y="218"/>
                      <a:pt x="79" y="218"/>
                      <a:pt x="80" y="217"/>
                    </a:cubicBezTo>
                    <a:cubicBezTo>
                      <a:pt x="82" y="215"/>
                      <a:pt x="83" y="209"/>
                      <a:pt x="84" y="206"/>
                    </a:cubicBezTo>
                    <a:cubicBezTo>
                      <a:pt x="85" y="204"/>
                      <a:pt x="86" y="200"/>
                      <a:pt x="87" y="198"/>
                    </a:cubicBezTo>
                    <a:cubicBezTo>
                      <a:pt x="87" y="196"/>
                      <a:pt x="85" y="193"/>
                      <a:pt x="85" y="191"/>
                    </a:cubicBezTo>
                    <a:cubicBezTo>
                      <a:pt x="86" y="189"/>
                      <a:pt x="87" y="184"/>
                      <a:pt x="87" y="182"/>
                    </a:cubicBezTo>
                    <a:cubicBezTo>
                      <a:pt x="87" y="179"/>
                      <a:pt x="84" y="174"/>
                      <a:pt x="83" y="172"/>
                    </a:cubicBezTo>
                    <a:cubicBezTo>
                      <a:pt x="83" y="169"/>
                      <a:pt x="81" y="165"/>
                      <a:pt x="81" y="162"/>
                    </a:cubicBezTo>
                    <a:cubicBezTo>
                      <a:pt x="81" y="160"/>
                      <a:pt x="82" y="155"/>
                      <a:pt x="81" y="153"/>
                    </a:cubicBezTo>
                    <a:cubicBezTo>
                      <a:pt x="81" y="150"/>
                      <a:pt x="79" y="144"/>
                      <a:pt x="77" y="142"/>
                    </a:cubicBezTo>
                    <a:cubicBezTo>
                      <a:pt x="75" y="140"/>
                      <a:pt x="70" y="138"/>
                      <a:pt x="69" y="136"/>
                    </a:cubicBezTo>
                    <a:cubicBezTo>
                      <a:pt x="68" y="134"/>
                      <a:pt x="69" y="129"/>
                      <a:pt x="69" y="128"/>
                    </a:cubicBezTo>
                    <a:cubicBezTo>
                      <a:pt x="68" y="126"/>
                      <a:pt x="64" y="123"/>
                      <a:pt x="62" y="123"/>
                    </a:cubicBezTo>
                    <a:cubicBezTo>
                      <a:pt x="61" y="122"/>
                      <a:pt x="58" y="123"/>
                      <a:pt x="57" y="123"/>
                    </a:cubicBezTo>
                    <a:cubicBezTo>
                      <a:pt x="55" y="122"/>
                      <a:pt x="55" y="117"/>
                      <a:pt x="54" y="116"/>
                    </a:cubicBezTo>
                    <a:cubicBezTo>
                      <a:pt x="53" y="114"/>
                      <a:pt x="51" y="112"/>
                      <a:pt x="49" y="111"/>
                    </a:cubicBezTo>
                    <a:cubicBezTo>
                      <a:pt x="47" y="110"/>
                      <a:pt x="43" y="110"/>
                      <a:pt x="42" y="108"/>
                    </a:cubicBezTo>
                    <a:cubicBezTo>
                      <a:pt x="40" y="107"/>
                      <a:pt x="40" y="104"/>
                      <a:pt x="39" y="103"/>
                    </a:cubicBezTo>
                    <a:cubicBezTo>
                      <a:pt x="38" y="100"/>
                      <a:pt x="35" y="96"/>
                      <a:pt x="34" y="93"/>
                    </a:cubicBezTo>
                    <a:cubicBezTo>
                      <a:pt x="34" y="92"/>
                      <a:pt x="35" y="88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7" y="85"/>
                      <a:pt x="41" y="85"/>
                      <a:pt x="42" y="83"/>
                    </a:cubicBezTo>
                    <a:cubicBezTo>
                      <a:pt x="43" y="82"/>
                      <a:pt x="41" y="78"/>
                      <a:pt x="42" y="77"/>
                    </a:cubicBezTo>
                    <a:cubicBezTo>
                      <a:pt x="44" y="73"/>
                      <a:pt x="53" y="71"/>
                      <a:pt x="56" y="68"/>
                    </a:cubicBezTo>
                    <a:cubicBezTo>
                      <a:pt x="57" y="68"/>
                      <a:pt x="59" y="66"/>
                      <a:pt x="60" y="66"/>
                    </a:cubicBezTo>
                    <a:cubicBezTo>
                      <a:pt x="61" y="65"/>
                      <a:pt x="64" y="62"/>
                      <a:pt x="66" y="62"/>
                    </a:cubicBezTo>
                    <a:cubicBezTo>
                      <a:pt x="67" y="62"/>
                      <a:pt x="70" y="65"/>
                      <a:pt x="72" y="66"/>
                    </a:cubicBezTo>
                    <a:cubicBezTo>
                      <a:pt x="75" y="66"/>
                      <a:pt x="82" y="66"/>
                      <a:pt x="85" y="64"/>
                    </a:cubicBezTo>
                    <a:cubicBezTo>
                      <a:pt x="86" y="63"/>
                      <a:pt x="88" y="59"/>
                      <a:pt x="89" y="59"/>
                    </a:cubicBezTo>
                    <a:cubicBezTo>
                      <a:pt x="90" y="58"/>
                      <a:pt x="92" y="59"/>
                      <a:pt x="92" y="59"/>
                    </a:cubicBezTo>
                    <a:cubicBezTo>
                      <a:pt x="93" y="57"/>
                      <a:pt x="91" y="52"/>
                      <a:pt x="90" y="50"/>
                    </a:cubicBezTo>
                    <a:cubicBezTo>
                      <a:pt x="89" y="49"/>
                      <a:pt x="87" y="47"/>
                      <a:pt x="87" y="46"/>
                    </a:cubicBezTo>
                    <a:cubicBezTo>
                      <a:pt x="87" y="45"/>
                      <a:pt x="89" y="43"/>
                      <a:pt x="89" y="42"/>
                    </a:cubicBezTo>
                    <a:cubicBezTo>
                      <a:pt x="89" y="42"/>
                      <a:pt x="87" y="41"/>
                      <a:pt x="87" y="40"/>
                    </a:cubicBezTo>
                    <a:cubicBezTo>
                      <a:pt x="87" y="39"/>
                      <a:pt x="88" y="36"/>
                      <a:pt x="89" y="35"/>
                    </a:cubicBezTo>
                    <a:cubicBezTo>
                      <a:pt x="90" y="34"/>
                      <a:pt x="94" y="33"/>
                      <a:pt x="95" y="32"/>
                    </a:cubicBezTo>
                    <a:cubicBezTo>
                      <a:pt x="97" y="32"/>
                      <a:pt x="94" y="27"/>
                      <a:pt x="95" y="26"/>
                    </a:cubicBezTo>
                    <a:cubicBezTo>
                      <a:pt x="96" y="25"/>
                      <a:pt x="100" y="27"/>
                      <a:pt x="101" y="26"/>
                    </a:cubicBezTo>
                    <a:cubicBezTo>
                      <a:pt x="103" y="26"/>
                      <a:pt x="105" y="23"/>
                      <a:pt x="107" y="23"/>
                    </a:cubicBezTo>
                    <a:cubicBezTo>
                      <a:pt x="109" y="22"/>
                      <a:pt x="112" y="23"/>
                      <a:pt x="114" y="23"/>
                    </a:cubicBezTo>
                    <a:cubicBezTo>
                      <a:pt x="116" y="23"/>
                      <a:pt x="118" y="24"/>
                      <a:pt x="119" y="23"/>
                    </a:cubicBezTo>
                    <a:cubicBezTo>
                      <a:pt x="120" y="22"/>
                      <a:pt x="117" y="19"/>
                      <a:pt x="117" y="18"/>
                    </a:cubicBezTo>
                    <a:cubicBezTo>
                      <a:pt x="119" y="16"/>
                      <a:pt x="126" y="19"/>
                      <a:pt x="128" y="18"/>
                    </a:cubicBezTo>
                    <a:cubicBezTo>
                      <a:pt x="130" y="18"/>
                      <a:pt x="132" y="16"/>
                      <a:pt x="133" y="14"/>
                    </a:cubicBezTo>
                    <a:cubicBezTo>
                      <a:pt x="134" y="13"/>
                      <a:pt x="134" y="10"/>
                      <a:pt x="135" y="9"/>
                    </a:cubicBezTo>
                    <a:cubicBezTo>
                      <a:pt x="137" y="7"/>
                      <a:pt x="142" y="6"/>
                      <a:pt x="144" y="5"/>
                    </a:cubicBezTo>
                    <a:cubicBezTo>
                      <a:pt x="145" y="4"/>
                      <a:pt x="147" y="1"/>
                      <a:pt x="148" y="1"/>
                    </a:cubicBezTo>
                    <a:cubicBezTo>
                      <a:pt x="150" y="0"/>
                      <a:pt x="154" y="3"/>
                      <a:pt x="156" y="3"/>
                    </a:cubicBezTo>
                    <a:cubicBezTo>
                      <a:pt x="156" y="3"/>
                      <a:pt x="158" y="3"/>
                      <a:pt x="159" y="4"/>
                    </a:cubicBezTo>
                    <a:cubicBezTo>
                      <a:pt x="160" y="5"/>
                      <a:pt x="160" y="7"/>
                      <a:pt x="160" y="8"/>
                    </a:cubicBezTo>
                    <a:cubicBezTo>
                      <a:pt x="161" y="10"/>
                      <a:pt x="161" y="15"/>
                      <a:pt x="163" y="16"/>
                    </a:cubicBezTo>
                    <a:cubicBezTo>
                      <a:pt x="165" y="17"/>
                      <a:pt x="169" y="16"/>
                      <a:pt x="171" y="16"/>
                    </a:cubicBezTo>
                    <a:cubicBezTo>
                      <a:pt x="172" y="16"/>
                      <a:pt x="174" y="16"/>
                      <a:pt x="176" y="16"/>
                    </a:cubicBezTo>
                    <a:cubicBezTo>
                      <a:pt x="177" y="16"/>
                      <a:pt x="180" y="18"/>
                      <a:pt x="182" y="20"/>
                    </a:cubicBezTo>
                    <a:cubicBezTo>
                      <a:pt x="183" y="21"/>
                      <a:pt x="183" y="27"/>
                      <a:pt x="186" y="29"/>
                    </a:cubicBezTo>
                    <a:cubicBezTo>
                      <a:pt x="187" y="30"/>
                      <a:pt x="193" y="30"/>
                      <a:pt x="195" y="29"/>
                    </a:cubicBezTo>
                    <a:cubicBezTo>
                      <a:pt x="196" y="28"/>
                      <a:pt x="197" y="24"/>
                      <a:pt x="198" y="23"/>
                    </a:cubicBezTo>
                    <a:cubicBezTo>
                      <a:pt x="200" y="22"/>
                      <a:pt x="204" y="23"/>
                      <a:pt x="206" y="23"/>
                    </a:cubicBezTo>
                    <a:cubicBezTo>
                      <a:pt x="208" y="24"/>
                      <a:pt x="209" y="29"/>
                      <a:pt x="211" y="29"/>
                    </a:cubicBezTo>
                    <a:cubicBezTo>
                      <a:pt x="213" y="29"/>
                      <a:pt x="215" y="25"/>
                      <a:pt x="216" y="24"/>
                    </a:cubicBezTo>
                    <a:cubicBezTo>
                      <a:pt x="218" y="23"/>
                      <a:pt x="222" y="22"/>
                      <a:pt x="224" y="22"/>
                    </a:cubicBezTo>
                    <a:cubicBezTo>
                      <a:pt x="226" y="23"/>
                      <a:pt x="228" y="26"/>
                      <a:pt x="230" y="28"/>
                    </a:cubicBezTo>
                    <a:cubicBezTo>
                      <a:pt x="231" y="30"/>
                      <a:pt x="230" y="35"/>
                      <a:pt x="232" y="36"/>
                    </a:cubicBezTo>
                    <a:cubicBezTo>
                      <a:pt x="233" y="37"/>
                      <a:pt x="237" y="38"/>
                      <a:pt x="239" y="37"/>
                    </a:cubicBezTo>
                    <a:cubicBezTo>
                      <a:pt x="240" y="36"/>
                      <a:pt x="238" y="32"/>
                      <a:pt x="239" y="31"/>
                    </a:cubicBezTo>
                    <a:cubicBezTo>
                      <a:pt x="240" y="30"/>
                      <a:pt x="243" y="32"/>
                      <a:pt x="244" y="31"/>
                    </a:cubicBezTo>
                    <a:cubicBezTo>
                      <a:pt x="246" y="31"/>
                      <a:pt x="248" y="30"/>
                      <a:pt x="249" y="28"/>
                    </a:cubicBezTo>
                    <a:cubicBezTo>
                      <a:pt x="250" y="26"/>
                      <a:pt x="248" y="22"/>
                      <a:pt x="249" y="19"/>
                    </a:cubicBezTo>
                    <a:cubicBezTo>
                      <a:pt x="249" y="18"/>
                      <a:pt x="250" y="15"/>
                      <a:pt x="251" y="14"/>
                    </a:cubicBezTo>
                    <a:cubicBezTo>
                      <a:pt x="252" y="14"/>
                      <a:pt x="255" y="14"/>
                      <a:pt x="256" y="14"/>
                    </a:cubicBezTo>
                    <a:cubicBezTo>
                      <a:pt x="258" y="15"/>
                      <a:pt x="261" y="20"/>
                      <a:pt x="262" y="21"/>
                    </a:cubicBezTo>
                    <a:cubicBezTo>
                      <a:pt x="263" y="24"/>
                      <a:pt x="264" y="29"/>
                      <a:pt x="266" y="31"/>
                    </a:cubicBezTo>
                    <a:cubicBezTo>
                      <a:pt x="267" y="32"/>
                      <a:pt x="270" y="32"/>
                      <a:pt x="271" y="33"/>
                    </a:cubicBezTo>
                    <a:cubicBezTo>
                      <a:pt x="274" y="35"/>
                      <a:pt x="277" y="40"/>
                      <a:pt x="277" y="43"/>
                    </a:cubicBezTo>
                    <a:cubicBezTo>
                      <a:pt x="278" y="46"/>
                      <a:pt x="274" y="52"/>
                      <a:pt x="276" y="54"/>
                    </a:cubicBezTo>
                    <a:cubicBezTo>
                      <a:pt x="276" y="56"/>
                      <a:pt x="279" y="56"/>
                      <a:pt x="280" y="57"/>
                    </a:cubicBezTo>
                    <a:cubicBezTo>
                      <a:pt x="282" y="59"/>
                      <a:pt x="283" y="63"/>
                      <a:pt x="284" y="65"/>
                    </a:cubicBezTo>
                    <a:cubicBezTo>
                      <a:pt x="287" y="68"/>
                      <a:pt x="298" y="72"/>
                      <a:pt x="299" y="74"/>
                    </a:cubicBezTo>
                    <a:cubicBezTo>
                      <a:pt x="299" y="75"/>
                      <a:pt x="306" y="73"/>
                      <a:pt x="308" y="74"/>
                    </a:cubicBezTo>
                    <a:cubicBezTo>
                      <a:pt x="310" y="74"/>
                      <a:pt x="314" y="77"/>
                      <a:pt x="316" y="80"/>
                    </a:cubicBezTo>
                    <a:cubicBezTo>
                      <a:pt x="317" y="82"/>
                      <a:pt x="317" y="89"/>
                      <a:pt x="317" y="92"/>
                    </a:cubicBezTo>
                    <a:cubicBezTo>
                      <a:pt x="317" y="95"/>
                      <a:pt x="317" y="103"/>
                      <a:pt x="317" y="103"/>
                    </a:cubicBezTo>
                    <a:cubicBezTo>
                      <a:pt x="317" y="104"/>
                      <a:pt x="320" y="113"/>
                      <a:pt x="320" y="114"/>
                    </a:cubicBezTo>
                    <a:cubicBezTo>
                      <a:pt x="320" y="115"/>
                      <a:pt x="317" y="118"/>
                      <a:pt x="315" y="118"/>
                    </a:cubicBezTo>
                    <a:cubicBezTo>
                      <a:pt x="313" y="119"/>
                      <a:pt x="308" y="119"/>
                      <a:pt x="305" y="120"/>
                    </a:cubicBezTo>
                    <a:cubicBezTo>
                      <a:pt x="303" y="121"/>
                      <a:pt x="300" y="124"/>
                      <a:pt x="297" y="126"/>
                    </a:cubicBezTo>
                    <a:cubicBezTo>
                      <a:pt x="296" y="127"/>
                      <a:pt x="295" y="128"/>
                      <a:pt x="294" y="128"/>
                    </a:cubicBezTo>
                    <a:cubicBezTo>
                      <a:pt x="292" y="129"/>
                      <a:pt x="289" y="129"/>
                      <a:pt x="287" y="131"/>
                    </a:cubicBezTo>
                    <a:cubicBezTo>
                      <a:pt x="285" y="133"/>
                      <a:pt x="284" y="142"/>
                      <a:pt x="284" y="143"/>
                    </a:cubicBezTo>
                    <a:cubicBezTo>
                      <a:pt x="284" y="144"/>
                      <a:pt x="286" y="151"/>
                      <a:pt x="286" y="152"/>
                    </a:cubicBezTo>
                    <a:cubicBezTo>
                      <a:pt x="286" y="152"/>
                      <a:pt x="286" y="163"/>
                      <a:pt x="286" y="164"/>
                    </a:cubicBezTo>
                    <a:cubicBezTo>
                      <a:pt x="286" y="165"/>
                      <a:pt x="285" y="172"/>
                      <a:pt x="286" y="175"/>
                    </a:cubicBezTo>
                    <a:cubicBezTo>
                      <a:pt x="286" y="178"/>
                      <a:pt x="289" y="182"/>
                      <a:pt x="289" y="185"/>
                    </a:cubicBezTo>
                    <a:cubicBezTo>
                      <a:pt x="290" y="186"/>
                      <a:pt x="289" y="189"/>
                      <a:pt x="289" y="190"/>
                    </a:cubicBezTo>
                    <a:cubicBezTo>
                      <a:pt x="288" y="192"/>
                      <a:pt x="287" y="195"/>
                      <a:pt x="285" y="196"/>
                    </a:cubicBezTo>
                    <a:cubicBezTo>
                      <a:pt x="283" y="197"/>
                      <a:pt x="278" y="196"/>
                      <a:pt x="276" y="196"/>
                    </a:cubicBezTo>
                    <a:cubicBezTo>
                      <a:pt x="274" y="197"/>
                      <a:pt x="269" y="200"/>
                      <a:pt x="268" y="202"/>
                    </a:cubicBezTo>
                    <a:cubicBezTo>
                      <a:pt x="267" y="204"/>
                      <a:pt x="269" y="206"/>
                      <a:pt x="270" y="207"/>
                    </a:cubicBezTo>
                    <a:cubicBezTo>
                      <a:pt x="271" y="211"/>
                      <a:pt x="276" y="216"/>
                      <a:pt x="276" y="220"/>
                    </a:cubicBezTo>
                    <a:cubicBezTo>
                      <a:pt x="276" y="221"/>
                      <a:pt x="274" y="224"/>
                      <a:pt x="273" y="225"/>
                    </a:cubicBezTo>
                    <a:cubicBezTo>
                      <a:pt x="273" y="227"/>
                      <a:pt x="274" y="231"/>
                      <a:pt x="274" y="232"/>
                    </a:cubicBezTo>
                    <a:cubicBezTo>
                      <a:pt x="274" y="233"/>
                      <a:pt x="270" y="236"/>
                      <a:pt x="270" y="238"/>
                    </a:cubicBezTo>
                    <a:cubicBezTo>
                      <a:pt x="269" y="241"/>
                      <a:pt x="272" y="246"/>
                      <a:pt x="274" y="249"/>
                    </a:cubicBezTo>
                    <a:cubicBezTo>
                      <a:pt x="275" y="250"/>
                      <a:pt x="279" y="252"/>
                      <a:pt x="280" y="253"/>
                    </a:cubicBezTo>
                    <a:cubicBezTo>
                      <a:pt x="281" y="255"/>
                      <a:pt x="283" y="259"/>
                      <a:pt x="285" y="261"/>
                    </a:cubicBezTo>
                    <a:cubicBezTo>
                      <a:pt x="287" y="264"/>
                      <a:pt x="290" y="271"/>
                      <a:pt x="292" y="275"/>
                    </a:cubicBezTo>
                    <a:cubicBezTo>
                      <a:pt x="293" y="277"/>
                      <a:pt x="295" y="281"/>
                      <a:pt x="297" y="282"/>
                    </a:cubicBezTo>
                    <a:cubicBezTo>
                      <a:pt x="299" y="284"/>
                      <a:pt x="305" y="285"/>
                      <a:pt x="306" y="288"/>
                    </a:cubicBezTo>
                    <a:cubicBezTo>
                      <a:pt x="308" y="289"/>
                      <a:pt x="309" y="293"/>
                      <a:pt x="309" y="294"/>
                    </a:cubicBezTo>
                    <a:cubicBezTo>
                      <a:pt x="309" y="296"/>
                      <a:pt x="307" y="300"/>
                      <a:pt x="308" y="302"/>
                    </a:cubicBezTo>
                    <a:cubicBezTo>
                      <a:pt x="309" y="304"/>
                      <a:pt x="313" y="305"/>
                      <a:pt x="314" y="307"/>
                    </a:cubicBezTo>
                    <a:cubicBezTo>
                      <a:pt x="316" y="308"/>
                      <a:pt x="317" y="314"/>
                      <a:pt x="317" y="315"/>
                    </a:cubicBezTo>
                    <a:cubicBezTo>
                      <a:pt x="317" y="316"/>
                      <a:pt x="315" y="320"/>
                      <a:pt x="314" y="321"/>
                    </a:cubicBezTo>
                    <a:cubicBezTo>
                      <a:pt x="313" y="322"/>
                      <a:pt x="311" y="323"/>
                      <a:pt x="310" y="324"/>
                    </a:cubicBezTo>
                    <a:cubicBezTo>
                      <a:pt x="308" y="327"/>
                      <a:pt x="305" y="333"/>
                      <a:pt x="305" y="336"/>
                    </a:cubicBezTo>
                    <a:cubicBezTo>
                      <a:pt x="304" y="337"/>
                      <a:pt x="303" y="341"/>
                      <a:pt x="305" y="342"/>
                    </a:cubicBezTo>
                    <a:cubicBezTo>
                      <a:pt x="307" y="345"/>
                      <a:pt x="314" y="341"/>
                      <a:pt x="317" y="342"/>
                    </a:cubicBezTo>
                    <a:cubicBezTo>
                      <a:pt x="319" y="342"/>
                      <a:pt x="321" y="344"/>
                      <a:pt x="323" y="344"/>
                    </a:cubicBezTo>
                    <a:cubicBezTo>
                      <a:pt x="325" y="345"/>
                      <a:pt x="330" y="345"/>
                      <a:pt x="332" y="344"/>
                    </a:cubicBezTo>
                    <a:cubicBezTo>
                      <a:pt x="332" y="343"/>
                      <a:pt x="332" y="342"/>
                      <a:pt x="332" y="342"/>
                    </a:cubicBezTo>
                    <a:cubicBezTo>
                      <a:pt x="334" y="341"/>
                      <a:pt x="339" y="342"/>
                      <a:pt x="341" y="342"/>
                    </a:cubicBezTo>
                    <a:cubicBezTo>
                      <a:pt x="343" y="341"/>
                      <a:pt x="347" y="339"/>
                      <a:pt x="349" y="337"/>
                    </a:cubicBezTo>
                    <a:cubicBezTo>
                      <a:pt x="350" y="336"/>
                      <a:pt x="352" y="334"/>
                      <a:pt x="353" y="334"/>
                    </a:cubicBezTo>
                    <a:cubicBezTo>
                      <a:pt x="355" y="333"/>
                      <a:pt x="359" y="333"/>
                      <a:pt x="361" y="334"/>
                    </a:cubicBezTo>
                    <a:cubicBezTo>
                      <a:pt x="362" y="334"/>
                      <a:pt x="364" y="337"/>
                      <a:pt x="365" y="337"/>
                    </a:cubicBezTo>
                    <a:cubicBezTo>
                      <a:pt x="367" y="338"/>
                      <a:pt x="370" y="337"/>
                      <a:pt x="372" y="336"/>
                    </a:cubicBezTo>
                    <a:cubicBezTo>
                      <a:pt x="373" y="335"/>
                      <a:pt x="372" y="332"/>
                      <a:pt x="373" y="331"/>
                    </a:cubicBezTo>
                    <a:cubicBezTo>
                      <a:pt x="374" y="330"/>
                      <a:pt x="376" y="329"/>
                      <a:pt x="377" y="329"/>
                    </a:cubicBezTo>
                    <a:cubicBezTo>
                      <a:pt x="380" y="330"/>
                      <a:pt x="382" y="336"/>
                      <a:pt x="383" y="339"/>
                    </a:cubicBezTo>
                    <a:cubicBezTo>
                      <a:pt x="383" y="341"/>
                      <a:pt x="384" y="345"/>
                      <a:pt x="384" y="347"/>
                    </a:cubicBezTo>
                    <a:cubicBezTo>
                      <a:pt x="384" y="350"/>
                      <a:pt x="382" y="355"/>
                      <a:pt x="382" y="358"/>
                    </a:cubicBezTo>
                    <a:cubicBezTo>
                      <a:pt x="382" y="359"/>
                      <a:pt x="383" y="360"/>
                      <a:pt x="384" y="360"/>
                    </a:cubicBezTo>
                    <a:cubicBezTo>
                      <a:pt x="386" y="362"/>
                      <a:pt x="392" y="359"/>
                      <a:pt x="395" y="360"/>
                    </a:cubicBezTo>
                    <a:cubicBezTo>
                      <a:pt x="397" y="361"/>
                      <a:pt x="400" y="364"/>
                      <a:pt x="401" y="366"/>
                    </a:cubicBezTo>
                    <a:cubicBezTo>
                      <a:pt x="402" y="369"/>
                      <a:pt x="402" y="374"/>
                      <a:pt x="402" y="377"/>
                    </a:cubicBezTo>
                    <a:cubicBezTo>
                      <a:pt x="402" y="378"/>
                      <a:pt x="403" y="382"/>
                      <a:pt x="402" y="383"/>
                    </a:cubicBezTo>
                    <a:cubicBezTo>
                      <a:pt x="401" y="385"/>
                      <a:pt x="398" y="386"/>
                      <a:pt x="397" y="388"/>
                    </a:cubicBezTo>
                    <a:cubicBezTo>
                      <a:pt x="396" y="389"/>
                      <a:pt x="396" y="391"/>
                      <a:pt x="396" y="393"/>
                    </a:cubicBezTo>
                    <a:cubicBezTo>
                      <a:pt x="395" y="394"/>
                      <a:pt x="394" y="396"/>
                      <a:pt x="393" y="397"/>
                    </a:cubicBezTo>
                    <a:cubicBezTo>
                      <a:pt x="392" y="398"/>
                      <a:pt x="390" y="397"/>
                      <a:pt x="388" y="397"/>
                    </a:cubicBezTo>
                    <a:cubicBezTo>
                      <a:pt x="387" y="398"/>
                      <a:pt x="384" y="400"/>
                      <a:pt x="383" y="401"/>
                    </a:cubicBezTo>
                    <a:cubicBezTo>
                      <a:pt x="382" y="403"/>
                      <a:pt x="381" y="408"/>
                      <a:pt x="382" y="410"/>
                    </a:cubicBezTo>
                    <a:cubicBezTo>
                      <a:pt x="382" y="411"/>
                      <a:pt x="386" y="414"/>
                      <a:pt x="385" y="416"/>
                    </a:cubicBezTo>
                    <a:cubicBezTo>
                      <a:pt x="385" y="417"/>
                      <a:pt x="381" y="418"/>
                      <a:pt x="379" y="419"/>
                    </a:cubicBezTo>
                    <a:cubicBezTo>
                      <a:pt x="378" y="419"/>
                      <a:pt x="376" y="418"/>
                      <a:pt x="375" y="419"/>
                    </a:cubicBezTo>
                    <a:cubicBezTo>
                      <a:pt x="373" y="420"/>
                      <a:pt x="372" y="424"/>
                      <a:pt x="371" y="425"/>
                    </a:cubicBezTo>
                    <a:cubicBezTo>
                      <a:pt x="371" y="428"/>
                      <a:pt x="374" y="432"/>
                      <a:pt x="372" y="434"/>
                    </a:cubicBezTo>
                    <a:cubicBezTo>
                      <a:pt x="371" y="435"/>
                      <a:pt x="368" y="434"/>
                      <a:pt x="366" y="435"/>
                    </a:cubicBezTo>
                    <a:cubicBezTo>
                      <a:pt x="364" y="435"/>
                      <a:pt x="358" y="437"/>
                      <a:pt x="356" y="439"/>
                    </a:cubicBezTo>
                    <a:cubicBezTo>
                      <a:pt x="355" y="440"/>
                      <a:pt x="357" y="444"/>
                      <a:pt x="356" y="446"/>
                    </a:cubicBezTo>
                    <a:cubicBezTo>
                      <a:pt x="354" y="447"/>
                      <a:pt x="350" y="446"/>
                      <a:pt x="349" y="447"/>
                    </a:cubicBezTo>
                    <a:cubicBezTo>
                      <a:pt x="348" y="448"/>
                      <a:pt x="348" y="453"/>
                      <a:pt x="347" y="454"/>
                    </a:cubicBezTo>
                    <a:cubicBezTo>
                      <a:pt x="346" y="456"/>
                      <a:pt x="341" y="457"/>
                      <a:pt x="339" y="458"/>
                    </a:cubicBezTo>
                    <a:cubicBezTo>
                      <a:pt x="336" y="458"/>
                      <a:pt x="332" y="457"/>
                      <a:pt x="329" y="458"/>
                    </a:cubicBezTo>
                    <a:cubicBezTo>
                      <a:pt x="328" y="458"/>
                      <a:pt x="326" y="458"/>
                      <a:pt x="326" y="459"/>
                    </a:cubicBezTo>
                    <a:cubicBezTo>
                      <a:pt x="325" y="461"/>
                      <a:pt x="326" y="465"/>
                      <a:pt x="325" y="467"/>
                    </a:cubicBezTo>
                    <a:cubicBezTo>
                      <a:pt x="324" y="468"/>
                      <a:pt x="320" y="466"/>
                      <a:pt x="318" y="467"/>
                    </a:cubicBezTo>
                    <a:cubicBezTo>
                      <a:pt x="317" y="468"/>
                      <a:pt x="316" y="471"/>
                      <a:pt x="315" y="472"/>
                    </a:cubicBezTo>
                    <a:cubicBezTo>
                      <a:pt x="314" y="474"/>
                      <a:pt x="314" y="477"/>
                      <a:pt x="313" y="478"/>
                    </a:cubicBezTo>
                    <a:cubicBezTo>
                      <a:pt x="311" y="480"/>
                      <a:pt x="306" y="480"/>
                      <a:pt x="305" y="482"/>
                    </a:cubicBezTo>
                    <a:cubicBezTo>
                      <a:pt x="304" y="483"/>
                      <a:pt x="304" y="485"/>
                      <a:pt x="304" y="486"/>
                    </a:cubicBezTo>
                    <a:cubicBezTo>
                      <a:pt x="301" y="486"/>
                      <a:pt x="297" y="486"/>
                      <a:pt x="296" y="485"/>
                    </a:cubicBezTo>
                    <a:cubicBezTo>
                      <a:pt x="293" y="484"/>
                      <a:pt x="289" y="481"/>
                      <a:pt x="288" y="479"/>
                    </a:cubicBezTo>
                    <a:cubicBezTo>
                      <a:pt x="286" y="477"/>
                      <a:pt x="286" y="470"/>
                      <a:pt x="284" y="469"/>
                    </a:cubicBezTo>
                    <a:cubicBezTo>
                      <a:pt x="283" y="467"/>
                      <a:pt x="279" y="468"/>
                      <a:pt x="277" y="468"/>
                    </a:cubicBezTo>
                    <a:cubicBezTo>
                      <a:pt x="276" y="468"/>
                      <a:pt x="273" y="469"/>
                      <a:pt x="272" y="469"/>
                    </a:cubicBezTo>
                    <a:cubicBezTo>
                      <a:pt x="270" y="468"/>
                      <a:pt x="267" y="467"/>
                      <a:pt x="266" y="466"/>
                    </a:cubicBezTo>
                    <a:cubicBezTo>
                      <a:pt x="265" y="464"/>
                      <a:pt x="270" y="459"/>
                      <a:pt x="269" y="456"/>
                    </a:cubicBezTo>
                    <a:cubicBezTo>
                      <a:pt x="267" y="454"/>
                      <a:pt x="261" y="453"/>
                      <a:pt x="258" y="453"/>
                    </a:cubicBezTo>
                    <a:cubicBezTo>
                      <a:pt x="257" y="453"/>
                      <a:pt x="252" y="454"/>
                      <a:pt x="252" y="456"/>
                    </a:cubicBezTo>
                    <a:cubicBezTo>
                      <a:pt x="251" y="458"/>
                      <a:pt x="254" y="460"/>
                      <a:pt x="254" y="462"/>
                    </a:cubicBezTo>
                    <a:cubicBezTo>
                      <a:pt x="255" y="463"/>
                      <a:pt x="255" y="466"/>
                      <a:pt x="254" y="467"/>
                    </a:cubicBezTo>
                    <a:cubicBezTo>
                      <a:pt x="253" y="469"/>
                      <a:pt x="247" y="470"/>
                      <a:pt x="244" y="471"/>
                    </a:cubicBezTo>
                    <a:cubicBezTo>
                      <a:pt x="241" y="471"/>
                      <a:pt x="235" y="472"/>
                      <a:pt x="233" y="471"/>
                    </a:cubicBezTo>
                    <a:cubicBezTo>
                      <a:pt x="231" y="469"/>
                      <a:pt x="232" y="464"/>
                      <a:pt x="231" y="461"/>
                    </a:cubicBezTo>
                    <a:cubicBezTo>
                      <a:pt x="230" y="459"/>
                      <a:pt x="226" y="456"/>
                      <a:pt x="225" y="453"/>
                    </a:cubicBezTo>
                    <a:cubicBezTo>
                      <a:pt x="224" y="452"/>
                      <a:pt x="225" y="449"/>
                      <a:pt x="225" y="447"/>
                    </a:cubicBezTo>
                    <a:cubicBezTo>
                      <a:pt x="225" y="446"/>
                      <a:pt x="226" y="442"/>
                      <a:pt x="225" y="440"/>
                    </a:cubicBezTo>
                    <a:cubicBezTo>
                      <a:pt x="224" y="439"/>
                      <a:pt x="221" y="438"/>
                      <a:pt x="220" y="438"/>
                    </a:cubicBezTo>
                    <a:cubicBezTo>
                      <a:pt x="217" y="437"/>
                      <a:pt x="209" y="436"/>
                      <a:pt x="207" y="438"/>
                    </a:cubicBezTo>
                    <a:cubicBezTo>
                      <a:pt x="206" y="439"/>
                      <a:pt x="207" y="444"/>
                      <a:pt x="206" y="445"/>
                    </a:cubicBezTo>
                    <a:cubicBezTo>
                      <a:pt x="205" y="446"/>
                      <a:pt x="201" y="445"/>
                      <a:pt x="199" y="445"/>
                    </a:cubicBezTo>
                    <a:cubicBezTo>
                      <a:pt x="198" y="446"/>
                      <a:pt x="195" y="448"/>
                      <a:pt x="195" y="449"/>
                    </a:cubicBezTo>
                    <a:cubicBezTo>
                      <a:pt x="194" y="450"/>
                      <a:pt x="195" y="452"/>
                      <a:pt x="195" y="453"/>
                    </a:cubicBezTo>
                    <a:cubicBezTo>
                      <a:pt x="194" y="454"/>
                      <a:pt x="193" y="456"/>
                      <a:pt x="192" y="457"/>
                    </a:cubicBezTo>
                    <a:cubicBezTo>
                      <a:pt x="190" y="458"/>
                      <a:pt x="184" y="459"/>
                      <a:pt x="181" y="457"/>
                    </a:cubicBezTo>
                    <a:cubicBezTo>
                      <a:pt x="180" y="457"/>
                      <a:pt x="180" y="454"/>
                      <a:pt x="179" y="453"/>
                    </a:cubicBezTo>
                    <a:cubicBezTo>
                      <a:pt x="179" y="453"/>
                      <a:pt x="177" y="453"/>
                      <a:pt x="176" y="453"/>
                    </a:cubicBezTo>
                    <a:cubicBezTo>
                      <a:pt x="175" y="453"/>
                      <a:pt x="173" y="454"/>
                      <a:pt x="173" y="455"/>
                    </a:cubicBezTo>
                    <a:cubicBezTo>
                      <a:pt x="172" y="456"/>
                      <a:pt x="174" y="458"/>
                      <a:pt x="174" y="460"/>
                    </a:cubicBezTo>
                    <a:cubicBezTo>
                      <a:pt x="174" y="461"/>
                      <a:pt x="174" y="465"/>
                      <a:pt x="173" y="466"/>
                    </a:cubicBezTo>
                    <a:cubicBezTo>
                      <a:pt x="172" y="467"/>
                      <a:pt x="170" y="467"/>
                      <a:pt x="170" y="468"/>
                    </a:cubicBezTo>
                    <a:cubicBezTo>
                      <a:pt x="169" y="468"/>
                      <a:pt x="167" y="469"/>
                      <a:pt x="166" y="470"/>
                    </a:cubicBezTo>
                    <a:cubicBezTo>
                      <a:pt x="165" y="471"/>
                      <a:pt x="166" y="474"/>
                      <a:pt x="166" y="475"/>
                    </a:cubicBezTo>
                    <a:cubicBezTo>
                      <a:pt x="166" y="477"/>
                      <a:pt x="163" y="479"/>
                      <a:pt x="163" y="480"/>
                    </a:cubicBezTo>
                    <a:cubicBezTo>
                      <a:pt x="162" y="481"/>
                      <a:pt x="161" y="485"/>
                      <a:pt x="161" y="486"/>
                    </a:cubicBezTo>
                    <a:cubicBezTo>
                      <a:pt x="160" y="488"/>
                      <a:pt x="159" y="491"/>
                      <a:pt x="159" y="493"/>
                    </a:cubicBezTo>
                    <a:cubicBezTo>
                      <a:pt x="158" y="495"/>
                      <a:pt x="159" y="498"/>
                      <a:pt x="159" y="500"/>
                    </a:cubicBezTo>
                    <a:cubicBezTo>
                      <a:pt x="158" y="501"/>
                      <a:pt x="156" y="502"/>
                      <a:pt x="156" y="503"/>
                    </a:cubicBezTo>
                    <a:cubicBezTo>
                      <a:pt x="155" y="505"/>
                      <a:pt x="154" y="509"/>
                      <a:pt x="154" y="512"/>
                    </a:cubicBezTo>
                    <a:cubicBezTo>
                      <a:pt x="153" y="511"/>
                      <a:pt x="152" y="510"/>
                      <a:pt x="151" y="509"/>
                    </a:cubicBezTo>
                    <a:cubicBezTo>
                      <a:pt x="150" y="508"/>
                      <a:pt x="149" y="505"/>
                      <a:pt x="147" y="503"/>
                    </a:cubicBezTo>
                    <a:cubicBezTo>
                      <a:pt x="147" y="502"/>
                      <a:pt x="144" y="500"/>
                      <a:pt x="144" y="499"/>
                    </a:cubicBezTo>
                    <a:cubicBezTo>
                      <a:pt x="143" y="497"/>
                      <a:pt x="144" y="492"/>
                      <a:pt x="144" y="489"/>
                    </a:cubicBezTo>
                    <a:cubicBezTo>
                      <a:pt x="144" y="488"/>
                      <a:pt x="145" y="484"/>
                      <a:pt x="144" y="482"/>
                    </a:cubicBezTo>
                    <a:cubicBezTo>
                      <a:pt x="144" y="481"/>
                      <a:pt x="142" y="478"/>
                      <a:pt x="141" y="477"/>
                    </a:cubicBezTo>
                    <a:cubicBezTo>
                      <a:pt x="139" y="477"/>
                      <a:pt x="136" y="478"/>
                      <a:pt x="134" y="477"/>
                    </a:cubicBezTo>
                    <a:cubicBezTo>
                      <a:pt x="133" y="476"/>
                      <a:pt x="134" y="470"/>
                      <a:pt x="133" y="468"/>
                    </a:cubicBezTo>
                    <a:cubicBezTo>
                      <a:pt x="133" y="465"/>
                      <a:pt x="132" y="459"/>
                      <a:pt x="130" y="457"/>
                    </a:cubicBezTo>
                    <a:cubicBezTo>
                      <a:pt x="128" y="454"/>
                      <a:pt x="120" y="453"/>
                      <a:pt x="118" y="450"/>
                    </a:cubicBezTo>
                    <a:cubicBezTo>
                      <a:pt x="118" y="450"/>
                      <a:pt x="119" y="447"/>
                      <a:pt x="118" y="446"/>
                    </a:cubicBezTo>
                    <a:cubicBezTo>
                      <a:pt x="116" y="445"/>
                      <a:pt x="111" y="444"/>
                      <a:pt x="108" y="445"/>
                    </a:cubicBezTo>
                    <a:cubicBezTo>
                      <a:pt x="105" y="446"/>
                      <a:pt x="100" y="451"/>
                      <a:pt x="98" y="454"/>
                    </a:cubicBezTo>
                    <a:cubicBezTo>
                      <a:pt x="95" y="457"/>
                      <a:pt x="90" y="463"/>
                      <a:pt x="89" y="466"/>
                    </a:cubicBezTo>
                    <a:cubicBezTo>
                      <a:pt x="87" y="468"/>
                      <a:pt x="86" y="473"/>
                      <a:pt x="85" y="475"/>
                    </a:cubicBezTo>
                    <a:cubicBezTo>
                      <a:pt x="84" y="479"/>
                      <a:pt x="84" y="487"/>
                      <a:pt x="82" y="490"/>
                    </a:cubicBezTo>
                    <a:cubicBezTo>
                      <a:pt x="81" y="492"/>
                      <a:pt x="77" y="494"/>
                      <a:pt x="75" y="496"/>
                    </a:cubicBezTo>
                    <a:cubicBezTo>
                      <a:pt x="73" y="498"/>
                      <a:pt x="71" y="504"/>
                      <a:pt x="69" y="506"/>
                    </a:cubicBezTo>
                    <a:cubicBezTo>
                      <a:pt x="67" y="508"/>
                      <a:pt x="62" y="509"/>
                      <a:pt x="60" y="509"/>
                    </a:cubicBezTo>
                    <a:cubicBezTo>
                      <a:pt x="58" y="510"/>
                      <a:pt x="54" y="509"/>
                      <a:pt x="52" y="509"/>
                    </a:cubicBezTo>
                    <a:cubicBezTo>
                      <a:pt x="50" y="510"/>
                      <a:pt x="46" y="512"/>
                      <a:pt x="44" y="512"/>
                    </a:cubicBezTo>
                    <a:cubicBezTo>
                      <a:pt x="43" y="511"/>
                      <a:pt x="41" y="508"/>
                      <a:pt x="39" y="508"/>
                    </a:cubicBezTo>
                    <a:cubicBezTo>
                      <a:pt x="37" y="507"/>
                      <a:pt x="33" y="508"/>
                      <a:pt x="31" y="509"/>
                    </a:cubicBezTo>
                    <a:cubicBezTo>
                      <a:pt x="29" y="510"/>
                      <a:pt x="28" y="514"/>
                      <a:pt x="27" y="515"/>
                    </a:cubicBezTo>
                    <a:cubicBezTo>
                      <a:pt x="25" y="516"/>
                      <a:pt x="22" y="518"/>
                      <a:pt x="21" y="518"/>
                    </a:cubicBezTo>
                    <a:cubicBezTo>
                      <a:pt x="19" y="517"/>
                      <a:pt x="16" y="515"/>
                      <a:pt x="15" y="513"/>
                    </a:cubicBezTo>
                    <a:cubicBezTo>
                      <a:pt x="15" y="511"/>
                      <a:pt x="16" y="508"/>
                      <a:pt x="16" y="507"/>
                    </a:cubicBezTo>
                    <a:cubicBezTo>
                      <a:pt x="16" y="503"/>
                      <a:pt x="11" y="497"/>
                      <a:pt x="11" y="494"/>
                    </a:cubicBezTo>
                    <a:cubicBezTo>
                      <a:pt x="10" y="492"/>
                      <a:pt x="10" y="488"/>
                      <a:pt x="11" y="486"/>
                    </a:cubicBezTo>
                    <a:cubicBezTo>
                      <a:pt x="12" y="485"/>
                      <a:pt x="14" y="483"/>
                      <a:pt x="15" y="482"/>
                    </a:cubicBezTo>
                    <a:cubicBezTo>
                      <a:pt x="16" y="479"/>
                      <a:pt x="16" y="474"/>
                      <a:pt x="15" y="471"/>
                    </a:cubicBezTo>
                    <a:cubicBezTo>
                      <a:pt x="13" y="469"/>
                      <a:pt x="8" y="467"/>
                      <a:pt x="6" y="465"/>
                    </a:cubicBezTo>
                    <a:cubicBezTo>
                      <a:pt x="4" y="463"/>
                      <a:pt x="1" y="460"/>
                      <a:pt x="0" y="458"/>
                    </a:cubicBezTo>
                    <a:cubicBezTo>
                      <a:pt x="0" y="456"/>
                      <a:pt x="0" y="453"/>
                      <a:pt x="0" y="452"/>
                    </a:cubicBezTo>
                    <a:cubicBezTo>
                      <a:pt x="1" y="451"/>
                      <a:pt x="3" y="450"/>
                      <a:pt x="3" y="449"/>
                    </a:cubicBezTo>
                    <a:cubicBezTo>
                      <a:pt x="4" y="447"/>
                      <a:pt x="3" y="441"/>
                      <a:pt x="3" y="439"/>
                    </a:cubicBezTo>
                    <a:cubicBezTo>
                      <a:pt x="3" y="437"/>
                      <a:pt x="3" y="435"/>
                      <a:pt x="3" y="434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4" name="Freeform 31"/>
              <p:cNvSpPr>
                <a:spLocks/>
              </p:cNvSpPr>
              <p:nvPr/>
            </p:nvSpPr>
            <p:spPr bwMode="auto">
              <a:xfrm>
                <a:off x="2901950" y="3278188"/>
                <a:ext cx="982663" cy="854075"/>
              </a:xfrm>
              <a:custGeom>
                <a:avLst/>
                <a:gdLst/>
                <a:ahLst/>
                <a:cxnLst>
                  <a:cxn ang="0">
                    <a:pos x="566" y="265"/>
                  </a:cxn>
                  <a:cxn ang="0">
                    <a:pos x="555" y="298"/>
                  </a:cxn>
                  <a:cxn ang="0">
                    <a:pos x="522" y="329"/>
                  </a:cxn>
                  <a:cxn ang="0">
                    <a:pos x="495" y="359"/>
                  </a:cxn>
                  <a:cxn ang="0">
                    <a:pos x="465" y="384"/>
                  </a:cxn>
                  <a:cxn ang="0">
                    <a:pos x="428" y="418"/>
                  </a:cxn>
                  <a:cxn ang="0">
                    <a:pos x="422" y="438"/>
                  </a:cxn>
                  <a:cxn ang="0">
                    <a:pos x="407" y="460"/>
                  </a:cxn>
                  <a:cxn ang="0">
                    <a:pos x="369" y="476"/>
                  </a:cxn>
                  <a:cxn ang="0">
                    <a:pos x="335" y="480"/>
                  </a:cxn>
                  <a:cxn ang="0">
                    <a:pos x="318" y="504"/>
                  </a:cxn>
                  <a:cxn ang="0">
                    <a:pos x="305" y="481"/>
                  </a:cxn>
                  <a:cxn ang="0">
                    <a:pos x="270" y="489"/>
                  </a:cxn>
                  <a:cxn ang="0">
                    <a:pos x="246" y="464"/>
                  </a:cxn>
                  <a:cxn ang="0">
                    <a:pos x="194" y="456"/>
                  </a:cxn>
                  <a:cxn ang="0">
                    <a:pos x="175" y="428"/>
                  </a:cxn>
                  <a:cxn ang="0">
                    <a:pos x="134" y="421"/>
                  </a:cxn>
                  <a:cxn ang="0">
                    <a:pos x="163" y="394"/>
                  </a:cxn>
                  <a:cxn ang="0">
                    <a:pos x="111" y="396"/>
                  </a:cxn>
                  <a:cxn ang="0">
                    <a:pos x="97" y="424"/>
                  </a:cxn>
                  <a:cxn ang="0">
                    <a:pos x="61" y="418"/>
                  </a:cxn>
                  <a:cxn ang="0">
                    <a:pos x="3" y="405"/>
                  </a:cxn>
                  <a:cxn ang="0">
                    <a:pos x="19" y="387"/>
                  </a:cxn>
                  <a:cxn ang="0">
                    <a:pos x="34" y="357"/>
                  </a:cxn>
                  <a:cxn ang="0">
                    <a:pos x="65" y="342"/>
                  </a:cxn>
                  <a:cxn ang="0">
                    <a:pos x="77" y="304"/>
                  </a:cxn>
                  <a:cxn ang="0">
                    <a:pos x="101" y="271"/>
                  </a:cxn>
                  <a:cxn ang="0">
                    <a:pos x="80" y="233"/>
                  </a:cxn>
                  <a:cxn ang="0">
                    <a:pos x="70" y="201"/>
                  </a:cxn>
                  <a:cxn ang="0">
                    <a:pos x="104" y="219"/>
                  </a:cxn>
                  <a:cxn ang="0">
                    <a:pos x="155" y="209"/>
                  </a:cxn>
                  <a:cxn ang="0">
                    <a:pos x="180" y="224"/>
                  </a:cxn>
                  <a:cxn ang="0">
                    <a:pos x="215" y="243"/>
                  </a:cxn>
                  <a:cxn ang="0">
                    <a:pos x="243" y="234"/>
                  </a:cxn>
                  <a:cxn ang="0">
                    <a:pos x="231" y="201"/>
                  </a:cxn>
                  <a:cxn ang="0">
                    <a:pos x="205" y="189"/>
                  </a:cxn>
                  <a:cxn ang="0">
                    <a:pos x="207" y="165"/>
                  </a:cxn>
                  <a:cxn ang="0">
                    <a:pos x="228" y="161"/>
                  </a:cxn>
                  <a:cxn ang="0">
                    <a:pos x="227" y="135"/>
                  </a:cxn>
                  <a:cxn ang="0">
                    <a:pos x="256" y="115"/>
                  </a:cxn>
                  <a:cxn ang="0">
                    <a:pos x="278" y="90"/>
                  </a:cxn>
                  <a:cxn ang="0">
                    <a:pos x="311" y="67"/>
                  </a:cxn>
                  <a:cxn ang="0">
                    <a:pos x="349" y="57"/>
                  </a:cxn>
                  <a:cxn ang="0">
                    <a:pos x="334" y="30"/>
                  </a:cxn>
                  <a:cxn ang="0">
                    <a:pos x="328" y="7"/>
                  </a:cxn>
                  <a:cxn ang="0">
                    <a:pos x="361" y="16"/>
                  </a:cxn>
                  <a:cxn ang="0">
                    <a:pos x="388" y="0"/>
                  </a:cxn>
                  <a:cxn ang="0">
                    <a:pos x="412" y="32"/>
                  </a:cxn>
                  <a:cxn ang="0">
                    <a:pos x="449" y="55"/>
                  </a:cxn>
                  <a:cxn ang="0">
                    <a:pos x="468" y="95"/>
                  </a:cxn>
                  <a:cxn ang="0">
                    <a:pos x="437" y="129"/>
                  </a:cxn>
                  <a:cxn ang="0">
                    <a:pos x="442" y="169"/>
                  </a:cxn>
                  <a:cxn ang="0">
                    <a:pos x="492" y="207"/>
                  </a:cxn>
                  <a:cxn ang="0">
                    <a:pos x="534" y="226"/>
                  </a:cxn>
                  <a:cxn ang="0">
                    <a:pos x="578" y="213"/>
                  </a:cxn>
                </a:cxnLst>
                <a:rect l="0" t="0" r="r" b="b"/>
                <a:pathLst>
                  <a:path w="587" h="509">
                    <a:moveTo>
                      <a:pt x="586" y="229"/>
                    </a:moveTo>
                    <a:cubicBezTo>
                      <a:pt x="587" y="231"/>
                      <a:pt x="586" y="234"/>
                      <a:pt x="586" y="236"/>
                    </a:cubicBezTo>
                    <a:cubicBezTo>
                      <a:pt x="586" y="238"/>
                      <a:pt x="585" y="241"/>
                      <a:pt x="584" y="242"/>
                    </a:cubicBezTo>
                    <a:cubicBezTo>
                      <a:pt x="583" y="243"/>
                      <a:pt x="580" y="243"/>
                      <a:pt x="579" y="244"/>
                    </a:cubicBezTo>
                    <a:cubicBezTo>
                      <a:pt x="577" y="246"/>
                      <a:pt x="576" y="253"/>
                      <a:pt x="575" y="255"/>
                    </a:cubicBezTo>
                    <a:cubicBezTo>
                      <a:pt x="574" y="257"/>
                      <a:pt x="573" y="260"/>
                      <a:pt x="572" y="261"/>
                    </a:cubicBezTo>
                    <a:cubicBezTo>
                      <a:pt x="570" y="262"/>
                      <a:pt x="567" y="263"/>
                      <a:pt x="566" y="265"/>
                    </a:cubicBezTo>
                    <a:cubicBezTo>
                      <a:pt x="565" y="266"/>
                      <a:pt x="564" y="269"/>
                      <a:pt x="563" y="271"/>
                    </a:cubicBezTo>
                    <a:cubicBezTo>
                      <a:pt x="563" y="273"/>
                      <a:pt x="564" y="277"/>
                      <a:pt x="563" y="278"/>
                    </a:cubicBezTo>
                    <a:cubicBezTo>
                      <a:pt x="561" y="279"/>
                      <a:pt x="557" y="277"/>
                      <a:pt x="556" y="278"/>
                    </a:cubicBezTo>
                    <a:cubicBezTo>
                      <a:pt x="554" y="279"/>
                      <a:pt x="552" y="282"/>
                      <a:pt x="552" y="283"/>
                    </a:cubicBezTo>
                    <a:cubicBezTo>
                      <a:pt x="552" y="284"/>
                      <a:pt x="553" y="286"/>
                      <a:pt x="553" y="287"/>
                    </a:cubicBezTo>
                    <a:cubicBezTo>
                      <a:pt x="553" y="289"/>
                      <a:pt x="552" y="293"/>
                      <a:pt x="553" y="295"/>
                    </a:cubicBezTo>
                    <a:cubicBezTo>
                      <a:pt x="553" y="296"/>
                      <a:pt x="555" y="297"/>
                      <a:pt x="555" y="298"/>
                    </a:cubicBezTo>
                    <a:cubicBezTo>
                      <a:pt x="556" y="299"/>
                      <a:pt x="558" y="303"/>
                      <a:pt x="558" y="305"/>
                    </a:cubicBezTo>
                    <a:cubicBezTo>
                      <a:pt x="558" y="306"/>
                      <a:pt x="558" y="309"/>
                      <a:pt x="557" y="310"/>
                    </a:cubicBezTo>
                    <a:cubicBezTo>
                      <a:pt x="556" y="311"/>
                      <a:pt x="553" y="311"/>
                      <a:pt x="553" y="311"/>
                    </a:cubicBezTo>
                    <a:cubicBezTo>
                      <a:pt x="551" y="312"/>
                      <a:pt x="549" y="315"/>
                      <a:pt x="547" y="316"/>
                    </a:cubicBezTo>
                    <a:cubicBezTo>
                      <a:pt x="545" y="318"/>
                      <a:pt x="538" y="318"/>
                      <a:pt x="536" y="320"/>
                    </a:cubicBezTo>
                    <a:cubicBezTo>
                      <a:pt x="534" y="321"/>
                      <a:pt x="532" y="325"/>
                      <a:pt x="530" y="326"/>
                    </a:cubicBezTo>
                    <a:cubicBezTo>
                      <a:pt x="529" y="327"/>
                      <a:pt x="524" y="327"/>
                      <a:pt x="522" y="329"/>
                    </a:cubicBezTo>
                    <a:cubicBezTo>
                      <a:pt x="521" y="330"/>
                      <a:pt x="522" y="333"/>
                      <a:pt x="520" y="334"/>
                    </a:cubicBezTo>
                    <a:cubicBezTo>
                      <a:pt x="519" y="335"/>
                      <a:pt x="516" y="335"/>
                      <a:pt x="515" y="335"/>
                    </a:cubicBezTo>
                    <a:cubicBezTo>
                      <a:pt x="513" y="335"/>
                      <a:pt x="510" y="336"/>
                      <a:pt x="509" y="337"/>
                    </a:cubicBezTo>
                    <a:cubicBezTo>
                      <a:pt x="507" y="338"/>
                      <a:pt x="503" y="340"/>
                      <a:pt x="501" y="341"/>
                    </a:cubicBezTo>
                    <a:cubicBezTo>
                      <a:pt x="500" y="342"/>
                      <a:pt x="498" y="343"/>
                      <a:pt x="497" y="344"/>
                    </a:cubicBezTo>
                    <a:cubicBezTo>
                      <a:pt x="496" y="345"/>
                      <a:pt x="496" y="348"/>
                      <a:pt x="496" y="350"/>
                    </a:cubicBezTo>
                    <a:cubicBezTo>
                      <a:pt x="495" y="352"/>
                      <a:pt x="496" y="357"/>
                      <a:pt x="495" y="359"/>
                    </a:cubicBezTo>
                    <a:cubicBezTo>
                      <a:pt x="495" y="360"/>
                      <a:pt x="493" y="361"/>
                      <a:pt x="492" y="361"/>
                    </a:cubicBezTo>
                    <a:cubicBezTo>
                      <a:pt x="490" y="362"/>
                      <a:pt x="486" y="363"/>
                      <a:pt x="484" y="364"/>
                    </a:cubicBezTo>
                    <a:cubicBezTo>
                      <a:pt x="482" y="364"/>
                      <a:pt x="478" y="366"/>
                      <a:pt x="476" y="366"/>
                    </a:cubicBezTo>
                    <a:cubicBezTo>
                      <a:pt x="475" y="367"/>
                      <a:pt x="472" y="367"/>
                      <a:pt x="471" y="367"/>
                    </a:cubicBezTo>
                    <a:cubicBezTo>
                      <a:pt x="470" y="368"/>
                      <a:pt x="470" y="370"/>
                      <a:pt x="469" y="371"/>
                    </a:cubicBezTo>
                    <a:cubicBezTo>
                      <a:pt x="468" y="372"/>
                      <a:pt x="466" y="375"/>
                      <a:pt x="465" y="376"/>
                    </a:cubicBezTo>
                    <a:cubicBezTo>
                      <a:pt x="465" y="378"/>
                      <a:pt x="466" y="383"/>
                      <a:pt x="465" y="384"/>
                    </a:cubicBezTo>
                    <a:cubicBezTo>
                      <a:pt x="464" y="387"/>
                      <a:pt x="459" y="392"/>
                      <a:pt x="457" y="394"/>
                    </a:cubicBezTo>
                    <a:cubicBezTo>
                      <a:pt x="455" y="395"/>
                      <a:pt x="453" y="399"/>
                      <a:pt x="451" y="399"/>
                    </a:cubicBezTo>
                    <a:cubicBezTo>
                      <a:pt x="449" y="400"/>
                      <a:pt x="445" y="399"/>
                      <a:pt x="443" y="399"/>
                    </a:cubicBezTo>
                    <a:cubicBezTo>
                      <a:pt x="441" y="399"/>
                      <a:pt x="437" y="398"/>
                      <a:pt x="435" y="399"/>
                    </a:cubicBezTo>
                    <a:cubicBezTo>
                      <a:pt x="434" y="400"/>
                      <a:pt x="433" y="402"/>
                      <a:pt x="432" y="403"/>
                    </a:cubicBezTo>
                    <a:cubicBezTo>
                      <a:pt x="431" y="405"/>
                      <a:pt x="431" y="409"/>
                      <a:pt x="430" y="411"/>
                    </a:cubicBezTo>
                    <a:cubicBezTo>
                      <a:pt x="430" y="413"/>
                      <a:pt x="430" y="417"/>
                      <a:pt x="428" y="418"/>
                    </a:cubicBezTo>
                    <a:cubicBezTo>
                      <a:pt x="427" y="419"/>
                      <a:pt x="424" y="417"/>
                      <a:pt x="423" y="418"/>
                    </a:cubicBezTo>
                    <a:cubicBezTo>
                      <a:pt x="422" y="420"/>
                      <a:pt x="424" y="424"/>
                      <a:pt x="423" y="425"/>
                    </a:cubicBezTo>
                    <a:cubicBezTo>
                      <a:pt x="421" y="427"/>
                      <a:pt x="416" y="425"/>
                      <a:pt x="414" y="425"/>
                    </a:cubicBezTo>
                    <a:cubicBezTo>
                      <a:pt x="412" y="426"/>
                      <a:pt x="406" y="429"/>
                      <a:pt x="407" y="431"/>
                    </a:cubicBezTo>
                    <a:cubicBezTo>
                      <a:pt x="407" y="433"/>
                      <a:pt x="411" y="434"/>
                      <a:pt x="412" y="434"/>
                    </a:cubicBezTo>
                    <a:cubicBezTo>
                      <a:pt x="414" y="435"/>
                      <a:pt x="416" y="434"/>
                      <a:pt x="418" y="434"/>
                    </a:cubicBezTo>
                    <a:cubicBezTo>
                      <a:pt x="419" y="435"/>
                      <a:pt x="422" y="437"/>
                      <a:pt x="422" y="438"/>
                    </a:cubicBezTo>
                    <a:cubicBezTo>
                      <a:pt x="423" y="439"/>
                      <a:pt x="422" y="442"/>
                      <a:pt x="422" y="443"/>
                    </a:cubicBezTo>
                    <a:cubicBezTo>
                      <a:pt x="421" y="444"/>
                      <a:pt x="420" y="445"/>
                      <a:pt x="419" y="446"/>
                    </a:cubicBezTo>
                    <a:cubicBezTo>
                      <a:pt x="419" y="447"/>
                      <a:pt x="422" y="450"/>
                      <a:pt x="421" y="452"/>
                    </a:cubicBezTo>
                    <a:cubicBezTo>
                      <a:pt x="420" y="453"/>
                      <a:pt x="417" y="453"/>
                      <a:pt x="417" y="454"/>
                    </a:cubicBezTo>
                    <a:cubicBezTo>
                      <a:pt x="416" y="454"/>
                      <a:pt x="417" y="457"/>
                      <a:pt x="416" y="458"/>
                    </a:cubicBezTo>
                    <a:cubicBezTo>
                      <a:pt x="415" y="459"/>
                      <a:pt x="412" y="462"/>
                      <a:pt x="411" y="462"/>
                    </a:cubicBezTo>
                    <a:cubicBezTo>
                      <a:pt x="410" y="462"/>
                      <a:pt x="408" y="460"/>
                      <a:pt x="407" y="460"/>
                    </a:cubicBezTo>
                    <a:cubicBezTo>
                      <a:pt x="406" y="459"/>
                      <a:pt x="404" y="458"/>
                      <a:pt x="403" y="458"/>
                    </a:cubicBezTo>
                    <a:cubicBezTo>
                      <a:pt x="401" y="457"/>
                      <a:pt x="397" y="457"/>
                      <a:pt x="396" y="458"/>
                    </a:cubicBezTo>
                    <a:cubicBezTo>
                      <a:pt x="394" y="458"/>
                      <a:pt x="391" y="461"/>
                      <a:pt x="390" y="462"/>
                    </a:cubicBezTo>
                    <a:cubicBezTo>
                      <a:pt x="387" y="463"/>
                      <a:pt x="382" y="463"/>
                      <a:pt x="380" y="463"/>
                    </a:cubicBezTo>
                    <a:cubicBezTo>
                      <a:pt x="378" y="464"/>
                      <a:pt x="374" y="465"/>
                      <a:pt x="373" y="466"/>
                    </a:cubicBezTo>
                    <a:cubicBezTo>
                      <a:pt x="372" y="467"/>
                      <a:pt x="369" y="468"/>
                      <a:pt x="369" y="470"/>
                    </a:cubicBezTo>
                    <a:cubicBezTo>
                      <a:pt x="368" y="471"/>
                      <a:pt x="369" y="474"/>
                      <a:pt x="369" y="476"/>
                    </a:cubicBezTo>
                    <a:cubicBezTo>
                      <a:pt x="369" y="477"/>
                      <a:pt x="368" y="480"/>
                      <a:pt x="367" y="481"/>
                    </a:cubicBezTo>
                    <a:cubicBezTo>
                      <a:pt x="366" y="482"/>
                      <a:pt x="363" y="481"/>
                      <a:pt x="361" y="481"/>
                    </a:cubicBezTo>
                    <a:cubicBezTo>
                      <a:pt x="360" y="480"/>
                      <a:pt x="357" y="478"/>
                      <a:pt x="356" y="477"/>
                    </a:cubicBezTo>
                    <a:cubicBezTo>
                      <a:pt x="355" y="476"/>
                      <a:pt x="353" y="475"/>
                      <a:pt x="352" y="475"/>
                    </a:cubicBezTo>
                    <a:cubicBezTo>
                      <a:pt x="350" y="474"/>
                      <a:pt x="346" y="473"/>
                      <a:pt x="344" y="473"/>
                    </a:cubicBezTo>
                    <a:cubicBezTo>
                      <a:pt x="342" y="474"/>
                      <a:pt x="338" y="474"/>
                      <a:pt x="337" y="475"/>
                    </a:cubicBezTo>
                    <a:cubicBezTo>
                      <a:pt x="336" y="476"/>
                      <a:pt x="335" y="479"/>
                      <a:pt x="335" y="480"/>
                    </a:cubicBezTo>
                    <a:cubicBezTo>
                      <a:pt x="334" y="481"/>
                      <a:pt x="334" y="485"/>
                      <a:pt x="335" y="486"/>
                    </a:cubicBezTo>
                    <a:cubicBezTo>
                      <a:pt x="335" y="488"/>
                      <a:pt x="338" y="491"/>
                      <a:pt x="338" y="493"/>
                    </a:cubicBezTo>
                    <a:cubicBezTo>
                      <a:pt x="338" y="494"/>
                      <a:pt x="336" y="497"/>
                      <a:pt x="336" y="498"/>
                    </a:cubicBezTo>
                    <a:cubicBezTo>
                      <a:pt x="335" y="500"/>
                      <a:pt x="335" y="504"/>
                      <a:pt x="335" y="505"/>
                    </a:cubicBezTo>
                    <a:cubicBezTo>
                      <a:pt x="334" y="506"/>
                      <a:pt x="332" y="508"/>
                      <a:pt x="331" y="509"/>
                    </a:cubicBezTo>
                    <a:cubicBezTo>
                      <a:pt x="330" y="509"/>
                      <a:pt x="328" y="509"/>
                      <a:pt x="327" y="509"/>
                    </a:cubicBezTo>
                    <a:cubicBezTo>
                      <a:pt x="324" y="508"/>
                      <a:pt x="320" y="506"/>
                      <a:pt x="318" y="504"/>
                    </a:cubicBezTo>
                    <a:cubicBezTo>
                      <a:pt x="318" y="503"/>
                      <a:pt x="318" y="500"/>
                      <a:pt x="318" y="499"/>
                    </a:cubicBezTo>
                    <a:cubicBezTo>
                      <a:pt x="319" y="498"/>
                      <a:pt x="321" y="496"/>
                      <a:pt x="322" y="495"/>
                    </a:cubicBezTo>
                    <a:cubicBezTo>
                      <a:pt x="323" y="494"/>
                      <a:pt x="326" y="492"/>
                      <a:pt x="326" y="491"/>
                    </a:cubicBezTo>
                    <a:cubicBezTo>
                      <a:pt x="327" y="489"/>
                      <a:pt x="327" y="484"/>
                      <a:pt x="326" y="483"/>
                    </a:cubicBezTo>
                    <a:cubicBezTo>
                      <a:pt x="325" y="481"/>
                      <a:pt x="321" y="481"/>
                      <a:pt x="319" y="481"/>
                    </a:cubicBezTo>
                    <a:cubicBezTo>
                      <a:pt x="317" y="481"/>
                      <a:pt x="312" y="483"/>
                      <a:pt x="310" y="483"/>
                    </a:cubicBezTo>
                    <a:cubicBezTo>
                      <a:pt x="309" y="483"/>
                      <a:pt x="306" y="481"/>
                      <a:pt x="305" y="481"/>
                    </a:cubicBezTo>
                    <a:cubicBezTo>
                      <a:pt x="304" y="480"/>
                      <a:pt x="301" y="479"/>
                      <a:pt x="299" y="479"/>
                    </a:cubicBezTo>
                    <a:cubicBezTo>
                      <a:pt x="298" y="479"/>
                      <a:pt x="296" y="481"/>
                      <a:pt x="294" y="481"/>
                    </a:cubicBezTo>
                    <a:cubicBezTo>
                      <a:pt x="293" y="482"/>
                      <a:pt x="291" y="482"/>
                      <a:pt x="290" y="483"/>
                    </a:cubicBezTo>
                    <a:cubicBezTo>
                      <a:pt x="289" y="484"/>
                      <a:pt x="287" y="488"/>
                      <a:pt x="286" y="490"/>
                    </a:cubicBezTo>
                    <a:cubicBezTo>
                      <a:pt x="285" y="491"/>
                      <a:pt x="283" y="493"/>
                      <a:pt x="282" y="493"/>
                    </a:cubicBezTo>
                    <a:cubicBezTo>
                      <a:pt x="280" y="493"/>
                      <a:pt x="277" y="491"/>
                      <a:pt x="275" y="491"/>
                    </a:cubicBezTo>
                    <a:cubicBezTo>
                      <a:pt x="274" y="490"/>
                      <a:pt x="271" y="490"/>
                      <a:pt x="270" y="489"/>
                    </a:cubicBezTo>
                    <a:cubicBezTo>
                      <a:pt x="269" y="488"/>
                      <a:pt x="270" y="486"/>
                      <a:pt x="270" y="485"/>
                    </a:cubicBezTo>
                    <a:cubicBezTo>
                      <a:pt x="270" y="484"/>
                      <a:pt x="270" y="482"/>
                      <a:pt x="270" y="481"/>
                    </a:cubicBezTo>
                    <a:cubicBezTo>
                      <a:pt x="269" y="479"/>
                      <a:pt x="267" y="477"/>
                      <a:pt x="266" y="476"/>
                    </a:cubicBezTo>
                    <a:cubicBezTo>
                      <a:pt x="265" y="475"/>
                      <a:pt x="263" y="473"/>
                      <a:pt x="262" y="472"/>
                    </a:cubicBezTo>
                    <a:cubicBezTo>
                      <a:pt x="260" y="471"/>
                      <a:pt x="255" y="473"/>
                      <a:pt x="253" y="472"/>
                    </a:cubicBezTo>
                    <a:cubicBezTo>
                      <a:pt x="252" y="471"/>
                      <a:pt x="252" y="467"/>
                      <a:pt x="251" y="466"/>
                    </a:cubicBezTo>
                    <a:cubicBezTo>
                      <a:pt x="250" y="465"/>
                      <a:pt x="247" y="464"/>
                      <a:pt x="246" y="464"/>
                    </a:cubicBezTo>
                    <a:cubicBezTo>
                      <a:pt x="244" y="464"/>
                      <a:pt x="241" y="464"/>
                      <a:pt x="240" y="465"/>
                    </a:cubicBezTo>
                    <a:cubicBezTo>
                      <a:pt x="238" y="465"/>
                      <a:pt x="234" y="466"/>
                      <a:pt x="232" y="465"/>
                    </a:cubicBezTo>
                    <a:cubicBezTo>
                      <a:pt x="231" y="465"/>
                      <a:pt x="229" y="462"/>
                      <a:pt x="228" y="461"/>
                    </a:cubicBezTo>
                    <a:cubicBezTo>
                      <a:pt x="226" y="460"/>
                      <a:pt x="222" y="457"/>
                      <a:pt x="219" y="457"/>
                    </a:cubicBezTo>
                    <a:cubicBezTo>
                      <a:pt x="217" y="457"/>
                      <a:pt x="213" y="459"/>
                      <a:pt x="211" y="459"/>
                    </a:cubicBezTo>
                    <a:cubicBezTo>
                      <a:pt x="208" y="459"/>
                      <a:pt x="203" y="459"/>
                      <a:pt x="201" y="458"/>
                    </a:cubicBezTo>
                    <a:cubicBezTo>
                      <a:pt x="199" y="458"/>
                      <a:pt x="196" y="457"/>
                      <a:pt x="194" y="456"/>
                    </a:cubicBezTo>
                    <a:cubicBezTo>
                      <a:pt x="193" y="454"/>
                      <a:pt x="191" y="450"/>
                      <a:pt x="191" y="448"/>
                    </a:cubicBezTo>
                    <a:cubicBezTo>
                      <a:pt x="191" y="447"/>
                      <a:pt x="191" y="443"/>
                      <a:pt x="191" y="441"/>
                    </a:cubicBezTo>
                    <a:cubicBezTo>
                      <a:pt x="191" y="439"/>
                      <a:pt x="193" y="436"/>
                      <a:pt x="193" y="434"/>
                    </a:cubicBezTo>
                    <a:cubicBezTo>
                      <a:pt x="193" y="432"/>
                      <a:pt x="192" y="430"/>
                      <a:pt x="191" y="429"/>
                    </a:cubicBezTo>
                    <a:cubicBezTo>
                      <a:pt x="190" y="428"/>
                      <a:pt x="188" y="426"/>
                      <a:pt x="186" y="426"/>
                    </a:cubicBezTo>
                    <a:cubicBezTo>
                      <a:pt x="185" y="426"/>
                      <a:pt x="182" y="426"/>
                      <a:pt x="181" y="426"/>
                    </a:cubicBezTo>
                    <a:cubicBezTo>
                      <a:pt x="180" y="426"/>
                      <a:pt x="177" y="427"/>
                      <a:pt x="175" y="428"/>
                    </a:cubicBezTo>
                    <a:cubicBezTo>
                      <a:pt x="174" y="428"/>
                      <a:pt x="172" y="430"/>
                      <a:pt x="171" y="431"/>
                    </a:cubicBezTo>
                    <a:cubicBezTo>
                      <a:pt x="169" y="431"/>
                      <a:pt x="166" y="430"/>
                      <a:pt x="164" y="430"/>
                    </a:cubicBezTo>
                    <a:cubicBezTo>
                      <a:pt x="162" y="430"/>
                      <a:pt x="160" y="431"/>
                      <a:pt x="158" y="431"/>
                    </a:cubicBezTo>
                    <a:cubicBezTo>
                      <a:pt x="156" y="432"/>
                      <a:pt x="152" y="431"/>
                      <a:pt x="150" y="431"/>
                    </a:cubicBezTo>
                    <a:cubicBezTo>
                      <a:pt x="148" y="431"/>
                      <a:pt x="145" y="431"/>
                      <a:pt x="144" y="431"/>
                    </a:cubicBezTo>
                    <a:cubicBezTo>
                      <a:pt x="142" y="430"/>
                      <a:pt x="139" y="428"/>
                      <a:pt x="137" y="427"/>
                    </a:cubicBezTo>
                    <a:cubicBezTo>
                      <a:pt x="136" y="426"/>
                      <a:pt x="134" y="422"/>
                      <a:pt x="134" y="421"/>
                    </a:cubicBezTo>
                    <a:cubicBezTo>
                      <a:pt x="133" y="419"/>
                      <a:pt x="133" y="416"/>
                      <a:pt x="134" y="414"/>
                    </a:cubicBezTo>
                    <a:cubicBezTo>
                      <a:pt x="135" y="413"/>
                      <a:pt x="138" y="412"/>
                      <a:pt x="140" y="412"/>
                    </a:cubicBezTo>
                    <a:cubicBezTo>
                      <a:pt x="142" y="412"/>
                      <a:pt x="147" y="415"/>
                      <a:pt x="149" y="414"/>
                    </a:cubicBezTo>
                    <a:cubicBezTo>
                      <a:pt x="151" y="414"/>
                      <a:pt x="153" y="413"/>
                      <a:pt x="155" y="412"/>
                    </a:cubicBezTo>
                    <a:cubicBezTo>
                      <a:pt x="157" y="411"/>
                      <a:pt x="161" y="410"/>
                      <a:pt x="162" y="408"/>
                    </a:cubicBezTo>
                    <a:cubicBezTo>
                      <a:pt x="163" y="407"/>
                      <a:pt x="164" y="405"/>
                      <a:pt x="165" y="403"/>
                    </a:cubicBezTo>
                    <a:cubicBezTo>
                      <a:pt x="165" y="401"/>
                      <a:pt x="165" y="396"/>
                      <a:pt x="163" y="394"/>
                    </a:cubicBezTo>
                    <a:cubicBezTo>
                      <a:pt x="162" y="393"/>
                      <a:pt x="158" y="395"/>
                      <a:pt x="157" y="395"/>
                    </a:cubicBezTo>
                    <a:cubicBezTo>
                      <a:pt x="154" y="395"/>
                      <a:pt x="149" y="393"/>
                      <a:pt x="147" y="394"/>
                    </a:cubicBezTo>
                    <a:cubicBezTo>
                      <a:pt x="146" y="394"/>
                      <a:pt x="143" y="395"/>
                      <a:pt x="142" y="395"/>
                    </a:cubicBezTo>
                    <a:cubicBezTo>
                      <a:pt x="141" y="395"/>
                      <a:pt x="138" y="397"/>
                      <a:pt x="137" y="397"/>
                    </a:cubicBezTo>
                    <a:cubicBezTo>
                      <a:pt x="136" y="397"/>
                      <a:pt x="133" y="397"/>
                      <a:pt x="131" y="397"/>
                    </a:cubicBezTo>
                    <a:cubicBezTo>
                      <a:pt x="128" y="397"/>
                      <a:pt x="122" y="396"/>
                      <a:pt x="119" y="396"/>
                    </a:cubicBezTo>
                    <a:cubicBezTo>
                      <a:pt x="117" y="395"/>
                      <a:pt x="113" y="395"/>
                      <a:pt x="111" y="396"/>
                    </a:cubicBezTo>
                    <a:cubicBezTo>
                      <a:pt x="110" y="396"/>
                      <a:pt x="108" y="397"/>
                      <a:pt x="107" y="398"/>
                    </a:cubicBezTo>
                    <a:cubicBezTo>
                      <a:pt x="105" y="398"/>
                      <a:pt x="102" y="399"/>
                      <a:pt x="100" y="399"/>
                    </a:cubicBezTo>
                    <a:cubicBezTo>
                      <a:pt x="99" y="400"/>
                      <a:pt x="96" y="400"/>
                      <a:pt x="95" y="401"/>
                    </a:cubicBezTo>
                    <a:cubicBezTo>
                      <a:pt x="93" y="402"/>
                      <a:pt x="90" y="405"/>
                      <a:pt x="89" y="407"/>
                    </a:cubicBezTo>
                    <a:cubicBezTo>
                      <a:pt x="89" y="408"/>
                      <a:pt x="88" y="412"/>
                      <a:pt x="88" y="413"/>
                    </a:cubicBezTo>
                    <a:cubicBezTo>
                      <a:pt x="89" y="415"/>
                      <a:pt x="92" y="416"/>
                      <a:pt x="93" y="418"/>
                    </a:cubicBezTo>
                    <a:cubicBezTo>
                      <a:pt x="94" y="419"/>
                      <a:pt x="97" y="422"/>
                      <a:pt x="97" y="424"/>
                    </a:cubicBezTo>
                    <a:cubicBezTo>
                      <a:pt x="97" y="425"/>
                      <a:pt x="96" y="427"/>
                      <a:pt x="95" y="427"/>
                    </a:cubicBezTo>
                    <a:cubicBezTo>
                      <a:pt x="93" y="429"/>
                      <a:pt x="87" y="429"/>
                      <a:pt x="84" y="429"/>
                    </a:cubicBezTo>
                    <a:cubicBezTo>
                      <a:pt x="81" y="429"/>
                      <a:pt x="74" y="429"/>
                      <a:pt x="71" y="428"/>
                    </a:cubicBezTo>
                    <a:cubicBezTo>
                      <a:pt x="69" y="428"/>
                      <a:pt x="66" y="427"/>
                      <a:pt x="64" y="427"/>
                    </a:cubicBezTo>
                    <a:cubicBezTo>
                      <a:pt x="63" y="427"/>
                      <a:pt x="59" y="429"/>
                      <a:pt x="58" y="428"/>
                    </a:cubicBezTo>
                    <a:cubicBezTo>
                      <a:pt x="57" y="427"/>
                      <a:pt x="58" y="423"/>
                      <a:pt x="58" y="422"/>
                    </a:cubicBezTo>
                    <a:cubicBezTo>
                      <a:pt x="58" y="420"/>
                      <a:pt x="61" y="419"/>
                      <a:pt x="61" y="418"/>
                    </a:cubicBezTo>
                    <a:cubicBezTo>
                      <a:pt x="62" y="415"/>
                      <a:pt x="60" y="410"/>
                      <a:pt x="58" y="408"/>
                    </a:cubicBezTo>
                    <a:cubicBezTo>
                      <a:pt x="57" y="407"/>
                      <a:pt x="53" y="406"/>
                      <a:pt x="52" y="406"/>
                    </a:cubicBezTo>
                    <a:cubicBezTo>
                      <a:pt x="50" y="405"/>
                      <a:pt x="46" y="404"/>
                      <a:pt x="44" y="404"/>
                    </a:cubicBezTo>
                    <a:cubicBezTo>
                      <a:pt x="42" y="404"/>
                      <a:pt x="38" y="406"/>
                      <a:pt x="36" y="407"/>
                    </a:cubicBezTo>
                    <a:cubicBezTo>
                      <a:pt x="34" y="407"/>
                      <a:pt x="31" y="408"/>
                      <a:pt x="29" y="408"/>
                    </a:cubicBezTo>
                    <a:cubicBezTo>
                      <a:pt x="24" y="409"/>
                      <a:pt x="15" y="408"/>
                      <a:pt x="11" y="407"/>
                    </a:cubicBezTo>
                    <a:cubicBezTo>
                      <a:pt x="9" y="407"/>
                      <a:pt x="5" y="405"/>
                      <a:pt x="3" y="405"/>
                    </a:cubicBezTo>
                    <a:cubicBezTo>
                      <a:pt x="2" y="405"/>
                      <a:pt x="2" y="404"/>
                      <a:pt x="1" y="404"/>
                    </a:cubicBezTo>
                    <a:cubicBezTo>
                      <a:pt x="0" y="403"/>
                      <a:pt x="0" y="402"/>
                      <a:pt x="0" y="401"/>
                    </a:cubicBezTo>
                    <a:cubicBezTo>
                      <a:pt x="1" y="400"/>
                      <a:pt x="6" y="400"/>
                      <a:pt x="7" y="398"/>
                    </a:cubicBezTo>
                    <a:cubicBezTo>
                      <a:pt x="8" y="397"/>
                      <a:pt x="7" y="394"/>
                      <a:pt x="8" y="393"/>
                    </a:cubicBezTo>
                    <a:cubicBezTo>
                      <a:pt x="9" y="393"/>
                      <a:pt x="10" y="393"/>
                      <a:pt x="10" y="393"/>
                    </a:cubicBezTo>
                    <a:cubicBezTo>
                      <a:pt x="12" y="393"/>
                      <a:pt x="14" y="392"/>
                      <a:pt x="16" y="391"/>
                    </a:cubicBezTo>
                    <a:cubicBezTo>
                      <a:pt x="17" y="391"/>
                      <a:pt x="18" y="388"/>
                      <a:pt x="19" y="387"/>
                    </a:cubicBezTo>
                    <a:cubicBezTo>
                      <a:pt x="20" y="386"/>
                      <a:pt x="23" y="386"/>
                      <a:pt x="24" y="385"/>
                    </a:cubicBezTo>
                    <a:cubicBezTo>
                      <a:pt x="25" y="385"/>
                      <a:pt x="28" y="384"/>
                      <a:pt x="29" y="383"/>
                    </a:cubicBezTo>
                    <a:cubicBezTo>
                      <a:pt x="30" y="382"/>
                      <a:pt x="32" y="380"/>
                      <a:pt x="33" y="379"/>
                    </a:cubicBezTo>
                    <a:cubicBezTo>
                      <a:pt x="33" y="378"/>
                      <a:pt x="35" y="375"/>
                      <a:pt x="34" y="374"/>
                    </a:cubicBezTo>
                    <a:cubicBezTo>
                      <a:pt x="34" y="372"/>
                      <a:pt x="31" y="371"/>
                      <a:pt x="31" y="369"/>
                    </a:cubicBezTo>
                    <a:cubicBezTo>
                      <a:pt x="30" y="368"/>
                      <a:pt x="33" y="365"/>
                      <a:pt x="33" y="364"/>
                    </a:cubicBezTo>
                    <a:cubicBezTo>
                      <a:pt x="34" y="362"/>
                      <a:pt x="33" y="359"/>
                      <a:pt x="34" y="357"/>
                    </a:cubicBezTo>
                    <a:cubicBezTo>
                      <a:pt x="35" y="356"/>
                      <a:pt x="40" y="355"/>
                      <a:pt x="41" y="353"/>
                    </a:cubicBezTo>
                    <a:cubicBezTo>
                      <a:pt x="42" y="352"/>
                      <a:pt x="42" y="349"/>
                      <a:pt x="43" y="348"/>
                    </a:cubicBezTo>
                    <a:cubicBezTo>
                      <a:pt x="44" y="348"/>
                      <a:pt x="45" y="349"/>
                      <a:pt x="46" y="348"/>
                    </a:cubicBezTo>
                    <a:cubicBezTo>
                      <a:pt x="48" y="348"/>
                      <a:pt x="52" y="346"/>
                      <a:pt x="54" y="347"/>
                    </a:cubicBezTo>
                    <a:cubicBezTo>
                      <a:pt x="55" y="347"/>
                      <a:pt x="56" y="349"/>
                      <a:pt x="57" y="349"/>
                    </a:cubicBezTo>
                    <a:cubicBezTo>
                      <a:pt x="59" y="350"/>
                      <a:pt x="61" y="350"/>
                      <a:pt x="62" y="349"/>
                    </a:cubicBezTo>
                    <a:cubicBezTo>
                      <a:pt x="64" y="348"/>
                      <a:pt x="64" y="344"/>
                      <a:pt x="65" y="342"/>
                    </a:cubicBezTo>
                    <a:cubicBezTo>
                      <a:pt x="65" y="340"/>
                      <a:pt x="63" y="338"/>
                      <a:pt x="63" y="336"/>
                    </a:cubicBezTo>
                    <a:cubicBezTo>
                      <a:pt x="63" y="334"/>
                      <a:pt x="67" y="327"/>
                      <a:pt x="67" y="327"/>
                    </a:cubicBezTo>
                    <a:cubicBezTo>
                      <a:pt x="67" y="326"/>
                      <a:pt x="69" y="320"/>
                      <a:pt x="69" y="319"/>
                    </a:cubicBezTo>
                    <a:cubicBezTo>
                      <a:pt x="69" y="319"/>
                      <a:pt x="68" y="317"/>
                      <a:pt x="68" y="316"/>
                    </a:cubicBezTo>
                    <a:cubicBezTo>
                      <a:pt x="67" y="314"/>
                      <a:pt x="67" y="310"/>
                      <a:pt x="68" y="308"/>
                    </a:cubicBezTo>
                    <a:cubicBezTo>
                      <a:pt x="68" y="307"/>
                      <a:pt x="70" y="304"/>
                      <a:pt x="71" y="304"/>
                    </a:cubicBezTo>
                    <a:cubicBezTo>
                      <a:pt x="73" y="303"/>
                      <a:pt x="77" y="305"/>
                      <a:pt x="77" y="304"/>
                    </a:cubicBezTo>
                    <a:cubicBezTo>
                      <a:pt x="77" y="303"/>
                      <a:pt x="77" y="299"/>
                      <a:pt x="78" y="298"/>
                    </a:cubicBezTo>
                    <a:cubicBezTo>
                      <a:pt x="79" y="297"/>
                      <a:pt x="82" y="297"/>
                      <a:pt x="83" y="296"/>
                    </a:cubicBezTo>
                    <a:cubicBezTo>
                      <a:pt x="84" y="295"/>
                      <a:pt x="87" y="294"/>
                      <a:pt x="88" y="293"/>
                    </a:cubicBezTo>
                    <a:cubicBezTo>
                      <a:pt x="89" y="291"/>
                      <a:pt x="90" y="288"/>
                      <a:pt x="90" y="287"/>
                    </a:cubicBezTo>
                    <a:cubicBezTo>
                      <a:pt x="91" y="286"/>
                      <a:pt x="94" y="284"/>
                      <a:pt x="95" y="283"/>
                    </a:cubicBezTo>
                    <a:cubicBezTo>
                      <a:pt x="97" y="282"/>
                      <a:pt x="101" y="279"/>
                      <a:pt x="102" y="277"/>
                    </a:cubicBezTo>
                    <a:cubicBezTo>
                      <a:pt x="103" y="275"/>
                      <a:pt x="102" y="272"/>
                      <a:pt x="101" y="271"/>
                    </a:cubicBezTo>
                    <a:cubicBezTo>
                      <a:pt x="99" y="268"/>
                      <a:pt x="93" y="265"/>
                      <a:pt x="91" y="263"/>
                    </a:cubicBezTo>
                    <a:cubicBezTo>
                      <a:pt x="90" y="262"/>
                      <a:pt x="89" y="258"/>
                      <a:pt x="88" y="257"/>
                    </a:cubicBezTo>
                    <a:cubicBezTo>
                      <a:pt x="87" y="256"/>
                      <a:pt x="84" y="255"/>
                      <a:pt x="83" y="255"/>
                    </a:cubicBezTo>
                    <a:cubicBezTo>
                      <a:pt x="82" y="255"/>
                      <a:pt x="81" y="255"/>
                      <a:pt x="81" y="255"/>
                    </a:cubicBezTo>
                    <a:cubicBezTo>
                      <a:pt x="80" y="254"/>
                      <a:pt x="78" y="252"/>
                      <a:pt x="78" y="251"/>
                    </a:cubicBezTo>
                    <a:cubicBezTo>
                      <a:pt x="77" y="249"/>
                      <a:pt x="80" y="246"/>
                      <a:pt x="80" y="245"/>
                    </a:cubicBezTo>
                    <a:cubicBezTo>
                      <a:pt x="80" y="242"/>
                      <a:pt x="81" y="236"/>
                      <a:pt x="80" y="233"/>
                    </a:cubicBezTo>
                    <a:cubicBezTo>
                      <a:pt x="79" y="231"/>
                      <a:pt x="75" y="229"/>
                      <a:pt x="73" y="227"/>
                    </a:cubicBezTo>
                    <a:cubicBezTo>
                      <a:pt x="72" y="225"/>
                      <a:pt x="69" y="220"/>
                      <a:pt x="68" y="217"/>
                    </a:cubicBezTo>
                    <a:cubicBezTo>
                      <a:pt x="67" y="215"/>
                      <a:pt x="64" y="212"/>
                      <a:pt x="63" y="210"/>
                    </a:cubicBezTo>
                    <a:cubicBezTo>
                      <a:pt x="63" y="209"/>
                      <a:pt x="63" y="209"/>
                      <a:pt x="63" y="208"/>
                    </a:cubicBezTo>
                    <a:cubicBezTo>
                      <a:pt x="63" y="208"/>
                      <a:pt x="63" y="207"/>
                      <a:pt x="63" y="207"/>
                    </a:cubicBezTo>
                    <a:cubicBezTo>
                      <a:pt x="65" y="207"/>
                      <a:pt x="69" y="207"/>
                      <a:pt x="70" y="205"/>
                    </a:cubicBezTo>
                    <a:cubicBezTo>
                      <a:pt x="71" y="204"/>
                      <a:pt x="70" y="201"/>
                      <a:pt x="70" y="201"/>
                    </a:cubicBezTo>
                    <a:cubicBezTo>
                      <a:pt x="71" y="200"/>
                      <a:pt x="74" y="199"/>
                      <a:pt x="75" y="199"/>
                    </a:cubicBezTo>
                    <a:cubicBezTo>
                      <a:pt x="77" y="199"/>
                      <a:pt x="80" y="201"/>
                      <a:pt x="82" y="201"/>
                    </a:cubicBezTo>
                    <a:cubicBezTo>
                      <a:pt x="82" y="201"/>
                      <a:pt x="83" y="201"/>
                      <a:pt x="84" y="201"/>
                    </a:cubicBezTo>
                    <a:cubicBezTo>
                      <a:pt x="86" y="202"/>
                      <a:pt x="89" y="206"/>
                      <a:pt x="90" y="209"/>
                    </a:cubicBezTo>
                    <a:cubicBezTo>
                      <a:pt x="91" y="210"/>
                      <a:pt x="89" y="216"/>
                      <a:pt x="89" y="217"/>
                    </a:cubicBezTo>
                    <a:cubicBezTo>
                      <a:pt x="89" y="218"/>
                      <a:pt x="95" y="222"/>
                      <a:pt x="98" y="222"/>
                    </a:cubicBezTo>
                    <a:cubicBezTo>
                      <a:pt x="100" y="222"/>
                      <a:pt x="103" y="220"/>
                      <a:pt x="104" y="219"/>
                    </a:cubicBezTo>
                    <a:cubicBezTo>
                      <a:pt x="106" y="218"/>
                      <a:pt x="110" y="216"/>
                      <a:pt x="112" y="215"/>
                    </a:cubicBezTo>
                    <a:cubicBezTo>
                      <a:pt x="115" y="214"/>
                      <a:pt x="122" y="212"/>
                      <a:pt x="125" y="211"/>
                    </a:cubicBezTo>
                    <a:cubicBezTo>
                      <a:pt x="126" y="210"/>
                      <a:pt x="129" y="208"/>
                      <a:pt x="131" y="208"/>
                    </a:cubicBezTo>
                    <a:cubicBezTo>
                      <a:pt x="133" y="207"/>
                      <a:pt x="138" y="209"/>
                      <a:pt x="140" y="208"/>
                    </a:cubicBezTo>
                    <a:cubicBezTo>
                      <a:pt x="142" y="208"/>
                      <a:pt x="144" y="205"/>
                      <a:pt x="145" y="204"/>
                    </a:cubicBezTo>
                    <a:cubicBezTo>
                      <a:pt x="146" y="204"/>
                      <a:pt x="149" y="204"/>
                      <a:pt x="150" y="204"/>
                    </a:cubicBezTo>
                    <a:cubicBezTo>
                      <a:pt x="151" y="204"/>
                      <a:pt x="155" y="207"/>
                      <a:pt x="155" y="209"/>
                    </a:cubicBezTo>
                    <a:cubicBezTo>
                      <a:pt x="155" y="211"/>
                      <a:pt x="153" y="214"/>
                      <a:pt x="153" y="216"/>
                    </a:cubicBezTo>
                    <a:cubicBezTo>
                      <a:pt x="153" y="218"/>
                      <a:pt x="154" y="221"/>
                      <a:pt x="155" y="223"/>
                    </a:cubicBezTo>
                    <a:cubicBezTo>
                      <a:pt x="156" y="223"/>
                      <a:pt x="157" y="224"/>
                      <a:pt x="158" y="224"/>
                    </a:cubicBezTo>
                    <a:cubicBezTo>
                      <a:pt x="160" y="224"/>
                      <a:pt x="165" y="222"/>
                      <a:pt x="167" y="222"/>
                    </a:cubicBezTo>
                    <a:cubicBezTo>
                      <a:pt x="168" y="222"/>
                      <a:pt x="170" y="221"/>
                      <a:pt x="171" y="221"/>
                    </a:cubicBezTo>
                    <a:cubicBezTo>
                      <a:pt x="172" y="221"/>
                      <a:pt x="174" y="223"/>
                      <a:pt x="176" y="223"/>
                    </a:cubicBezTo>
                    <a:cubicBezTo>
                      <a:pt x="177" y="223"/>
                      <a:pt x="179" y="224"/>
                      <a:pt x="180" y="224"/>
                    </a:cubicBezTo>
                    <a:cubicBezTo>
                      <a:pt x="181" y="224"/>
                      <a:pt x="183" y="224"/>
                      <a:pt x="184" y="224"/>
                    </a:cubicBezTo>
                    <a:cubicBezTo>
                      <a:pt x="186" y="224"/>
                      <a:pt x="189" y="225"/>
                      <a:pt x="191" y="226"/>
                    </a:cubicBezTo>
                    <a:cubicBezTo>
                      <a:pt x="192" y="228"/>
                      <a:pt x="191" y="232"/>
                      <a:pt x="192" y="233"/>
                    </a:cubicBezTo>
                    <a:cubicBezTo>
                      <a:pt x="193" y="235"/>
                      <a:pt x="195" y="239"/>
                      <a:pt x="197" y="240"/>
                    </a:cubicBezTo>
                    <a:cubicBezTo>
                      <a:pt x="198" y="240"/>
                      <a:pt x="201" y="240"/>
                      <a:pt x="202" y="240"/>
                    </a:cubicBezTo>
                    <a:cubicBezTo>
                      <a:pt x="204" y="241"/>
                      <a:pt x="206" y="243"/>
                      <a:pt x="207" y="243"/>
                    </a:cubicBezTo>
                    <a:cubicBezTo>
                      <a:pt x="209" y="244"/>
                      <a:pt x="213" y="244"/>
                      <a:pt x="215" y="243"/>
                    </a:cubicBezTo>
                    <a:cubicBezTo>
                      <a:pt x="216" y="243"/>
                      <a:pt x="216" y="241"/>
                      <a:pt x="216" y="241"/>
                    </a:cubicBezTo>
                    <a:cubicBezTo>
                      <a:pt x="218" y="239"/>
                      <a:pt x="222" y="237"/>
                      <a:pt x="224" y="236"/>
                    </a:cubicBezTo>
                    <a:cubicBezTo>
                      <a:pt x="225" y="234"/>
                      <a:pt x="224" y="230"/>
                      <a:pt x="226" y="229"/>
                    </a:cubicBezTo>
                    <a:cubicBezTo>
                      <a:pt x="227" y="228"/>
                      <a:pt x="232" y="229"/>
                      <a:pt x="233" y="230"/>
                    </a:cubicBezTo>
                    <a:cubicBezTo>
                      <a:pt x="234" y="230"/>
                      <a:pt x="235" y="233"/>
                      <a:pt x="236" y="234"/>
                    </a:cubicBezTo>
                    <a:cubicBezTo>
                      <a:pt x="236" y="235"/>
                      <a:pt x="238" y="237"/>
                      <a:pt x="239" y="237"/>
                    </a:cubicBezTo>
                    <a:cubicBezTo>
                      <a:pt x="240" y="237"/>
                      <a:pt x="243" y="235"/>
                      <a:pt x="243" y="234"/>
                    </a:cubicBezTo>
                    <a:cubicBezTo>
                      <a:pt x="244" y="232"/>
                      <a:pt x="244" y="228"/>
                      <a:pt x="243" y="226"/>
                    </a:cubicBezTo>
                    <a:cubicBezTo>
                      <a:pt x="243" y="225"/>
                      <a:pt x="242" y="223"/>
                      <a:pt x="241" y="222"/>
                    </a:cubicBezTo>
                    <a:cubicBezTo>
                      <a:pt x="241" y="220"/>
                      <a:pt x="240" y="217"/>
                      <a:pt x="240" y="216"/>
                    </a:cubicBezTo>
                    <a:cubicBezTo>
                      <a:pt x="239" y="215"/>
                      <a:pt x="239" y="212"/>
                      <a:pt x="239" y="211"/>
                    </a:cubicBezTo>
                    <a:cubicBezTo>
                      <a:pt x="239" y="210"/>
                      <a:pt x="239" y="208"/>
                      <a:pt x="239" y="207"/>
                    </a:cubicBezTo>
                    <a:cubicBezTo>
                      <a:pt x="238" y="206"/>
                      <a:pt x="234" y="206"/>
                      <a:pt x="233" y="205"/>
                    </a:cubicBezTo>
                    <a:cubicBezTo>
                      <a:pt x="232" y="204"/>
                      <a:pt x="231" y="202"/>
                      <a:pt x="231" y="201"/>
                    </a:cubicBezTo>
                    <a:cubicBezTo>
                      <a:pt x="231" y="200"/>
                      <a:pt x="232" y="198"/>
                      <a:pt x="232" y="197"/>
                    </a:cubicBezTo>
                    <a:cubicBezTo>
                      <a:pt x="231" y="196"/>
                      <a:pt x="230" y="195"/>
                      <a:pt x="229" y="194"/>
                    </a:cubicBezTo>
                    <a:cubicBezTo>
                      <a:pt x="227" y="194"/>
                      <a:pt x="223" y="195"/>
                      <a:pt x="221" y="195"/>
                    </a:cubicBezTo>
                    <a:cubicBezTo>
                      <a:pt x="220" y="195"/>
                      <a:pt x="217" y="195"/>
                      <a:pt x="216" y="194"/>
                    </a:cubicBezTo>
                    <a:cubicBezTo>
                      <a:pt x="216" y="194"/>
                      <a:pt x="216" y="191"/>
                      <a:pt x="216" y="191"/>
                    </a:cubicBezTo>
                    <a:cubicBezTo>
                      <a:pt x="215" y="190"/>
                      <a:pt x="211" y="191"/>
                      <a:pt x="210" y="191"/>
                    </a:cubicBezTo>
                    <a:cubicBezTo>
                      <a:pt x="209" y="191"/>
                      <a:pt x="206" y="190"/>
                      <a:pt x="205" y="189"/>
                    </a:cubicBezTo>
                    <a:cubicBezTo>
                      <a:pt x="204" y="188"/>
                      <a:pt x="204" y="185"/>
                      <a:pt x="203" y="184"/>
                    </a:cubicBezTo>
                    <a:cubicBezTo>
                      <a:pt x="202" y="182"/>
                      <a:pt x="198" y="183"/>
                      <a:pt x="197" y="181"/>
                    </a:cubicBezTo>
                    <a:cubicBezTo>
                      <a:pt x="197" y="180"/>
                      <a:pt x="198" y="177"/>
                      <a:pt x="199" y="176"/>
                    </a:cubicBezTo>
                    <a:cubicBezTo>
                      <a:pt x="199" y="175"/>
                      <a:pt x="200" y="174"/>
                      <a:pt x="201" y="174"/>
                    </a:cubicBezTo>
                    <a:cubicBezTo>
                      <a:pt x="202" y="174"/>
                      <a:pt x="205" y="176"/>
                      <a:pt x="206" y="176"/>
                    </a:cubicBezTo>
                    <a:cubicBezTo>
                      <a:pt x="208" y="175"/>
                      <a:pt x="209" y="171"/>
                      <a:pt x="209" y="170"/>
                    </a:cubicBezTo>
                    <a:cubicBezTo>
                      <a:pt x="209" y="169"/>
                      <a:pt x="208" y="166"/>
                      <a:pt x="207" y="165"/>
                    </a:cubicBezTo>
                    <a:cubicBezTo>
                      <a:pt x="207" y="164"/>
                      <a:pt x="205" y="163"/>
                      <a:pt x="204" y="162"/>
                    </a:cubicBezTo>
                    <a:cubicBezTo>
                      <a:pt x="204" y="161"/>
                      <a:pt x="204" y="159"/>
                      <a:pt x="204" y="159"/>
                    </a:cubicBezTo>
                    <a:cubicBezTo>
                      <a:pt x="205" y="158"/>
                      <a:pt x="206" y="157"/>
                      <a:pt x="207" y="157"/>
                    </a:cubicBezTo>
                    <a:cubicBezTo>
                      <a:pt x="209" y="157"/>
                      <a:pt x="213" y="157"/>
                      <a:pt x="214" y="158"/>
                    </a:cubicBezTo>
                    <a:cubicBezTo>
                      <a:pt x="215" y="158"/>
                      <a:pt x="216" y="161"/>
                      <a:pt x="217" y="161"/>
                    </a:cubicBezTo>
                    <a:cubicBezTo>
                      <a:pt x="218" y="162"/>
                      <a:pt x="221" y="161"/>
                      <a:pt x="222" y="161"/>
                    </a:cubicBezTo>
                    <a:cubicBezTo>
                      <a:pt x="223" y="161"/>
                      <a:pt x="227" y="161"/>
                      <a:pt x="228" y="161"/>
                    </a:cubicBezTo>
                    <a:cubicBezTo>
                      <a:pt x="229" y="161"/>
                      <a:pt x="228" y="157"/>
                      <a:pt x="229" y="156"/>
                    </a:cubicBezTo>
                    <a:cubicBezTo>
                      <a:pt x="230" y="155"/>
                      <a:pt x="233" y="156"/>
                      <a:pt x="234" y="156"/>
                    </a:cubicBezTo>
                    <a:cubicBezTo>
                      <a:pt x="234" y="156"/>
                      <a:pt x="236" y="154"/>
                      <a:pt x="236" y="153"/>
                    </a:cubicBezTo>
                    <a:cubicBezTo>
                      <a:pt x="237" y="152"/>
                      <a:pt x="235" y="149"/>
                      <a:pt x="234" y="148"/>
                    </a:cubicBezTo>
                    <a:cubicBezTo>
                      <a:pt x="233" y="146"/>
                      <a:pt x="229" y="147"/>
                      <a:pt x="228" y="146"/>
                    </a:cubicBezTo>
                    <a:cubicBezTo>
                      <a:pt x="227" y="145"/>
                      <a:pt x="226" y="142"/>
                      <a:pt x="226" y="140"/>
                    </a:cubicBezTo>
                    <a:cubicBezTo>
                      <a:pt x="226" y="139"/>
                      <a:pt x="226" y="136"/>
                      <a:pt x="227" y="135"/>
                    </a:cubicBezTo>
                    <a:cubicBezTo>
                      <a:pt x="228" y="133"/>
                      <a:pt x="231" y="131"/>
                      <a:pt x="232" y="129"/>
                    </a:cubicBezTo>
                    <a:cubicBezTo>
                      <a:pt x="233" y="128"/>
                      <a:pt x="231" y="125"/>
                      <a:pt x="232" y="123"/>
                    </a:cubicBezTo>
                    <a:cubicBezTo>
                      <a:pt x="233" y="122"/>
                      <a:pt x="236" y="119"/>
                      <a:pt x="238" y="119"/>
                    </a:cubicBezTo>
                    <a:cubicBezTo>
                      <a:pt x="239" y="119"/>
                      <a:pt x="241" y="120"/>
                      <a:pt x="242" y="120"/>
                    </a:cubicBezTo>
                    <a:cubicBezTo>
                      <a:pt x="244" y="120"/>
                      <a:pt x="247" y="121"/>
                      <a:pt x="248" y="120"/>
                    </a:cubicBezTo>
                    <a:cubicBezTo>
                      <a:pt x="250" y="119"/>
                      <a:pt x="250" y="116"/>
                      <a:pt x="252" y="115"/>
                    </a:cubicBezTo>
                    <a:cubicBezTo>
                      <a:pt x="253" y="115"/>
                      <a:pt x="255" y="116"/>
                      <a:pt x="256" y="115"/>
                    </a:cubicBezTo>
                    <a:cubicBezTo>
                      <a:pt x="258" y="115"/>
                      <a:pt x="260" y="112"/>
                      <a:pt x="261" y="111"/>
                    </a:cubicBezTo>
                    <a:cubicBezTo>
                      <a:pt x="261" y="109"/>
                      <a:pt x="263" y="106"/>
                      <a:pt x="262" y="104"/>
                    </a:cubicBezTo>
                    <a:cubicBezTo>
                      <a:pt x="262" y="103"/>
                      <a:pt x="259" y="103"/>
                      <a:pt x="259" y="102"/>
                    </a:cubicBezTo>
                    <a:cubicBezTo>
                      <a:pt x="258" y="101"/>
                      <a:pt x="258" y="98"/>
                      <a:pt x="259" y="97"/>
                    </a:cubicBezTo>
                    <a:cubicBezTo>
                      <a:pt x="260" y="96"/>
                      <a:pt x="264" y="93"/>
                      <a:pt x="266" y="93"/>
                    </a:cubicBezTo>
                    <a:cubicBezTo>
                      <a:pt x="267" y="92"/>
                      <a:pt x="270" y="93"/>
                      <a:pt x="272" y="93"/>
                    </a:cubicBezTo>
                    <a:cubicBezTo>
                      <a:pt x="273" y="92"/>
                      <a:pt x="277" y="91"/>
                      <a:pt x="278" y="90"/>
                    </a:cubicBezTo>
                    <a:cubicBezTo>
                      <a:pt x="280" y="90"/>
                      <a:pt x="283" y="90"/>
                      <a:pt x="284" y="89"/>
                    </a:cubicBezTo>
                    <a:cubicBezTo>
                      <a:pt x="286" y="88"/>
                      <a:pt x="287" y="85"/>
                      <a:pt x="288" y="83"/>
                    </a:cubicBezTo>
                    <a:cubicBezTo>
                      <a:pt x="288" y="82"/>
                      <a:pt x="287" y="78"/>
                      <a:pt x="288" y="77"/>
                    </a:cubicBezTo>
                    <a:cubicBezTo>
                      <a:pt x="288" y="76"/>
                      <a:pt x="291" y="76"/>
                      <a:pt x="292" y="76"/>
                    </a:cubicBezTo>
                    <a:cubicBezTo>
                      <a:pt x="294" y="76"/>
                      <a:pt x="299" y="78"/>
                      <a:pt x="300" y="77"/>
                    </a:cubicBezTo>
                    <a:cubicBezTo>
                      <a:pt x="302" y="76"/>
                      <a:pt x="301" y="72"/>
                      <a:pt x="302" y="70"/>
                    </a:cubicBezTo>
                    <a:cubicBezTo>
                      <a:pt x="304" y="69"/>
                      <a:pt x="309" y="67"/>
                      <a:pt x="311" y="67"/>
                    </a:cubicBezTo>
                    <a:cubicBezTo>
                      <a:pt x="314" y="67"/>
                      <a:pt x="318" y="68"/>
                      <a:pt x="320" y="68"/>
                    </a:cubicBezTo>
                    <a:cubicBezTo>
                      <a:pt x="322" y="68"/>
                      <a:pt x="326" y="70"/>
                      <a:pt x="328" y="69"/>
                    </a:cubicBezTo>
                    <a:cubicBezTo>
                      <a:pt x="329" y="69"/>
                      <a:pt x="331" y="66"/>
                      <a:pt x="333" y="66"/>
                    </a:cubicBezTo>
                    <a:cubicBezTo>
                      <a:pt x="334" y="65"/>
                      <a:pt x="338" y="65"/>
                      <a:pt x="339" y="65"/>
                    </a:cubicBezTo>
                    <a:cubicBezTo>
                      <a:pt x="341" y="64"/>
                      <a:pt x="343" y="65"/>
                      <a:pt x="344" y="65"/>
                    </a:cubicBezTo>
                    <a:cubicBezTo>
                      <a:pt x="345" y="64"/>
                      <a:pt x="347" y="63"/>
                      <a:pt x="348" y="62"/>
                    </a:cubicBezTo>
                    <a:cubicBezTo>
                      <a:pt x="348" y="61"/>
                      <a:pt x="348" y="58"/>
                      <a:pt x="349" y="57"/>
                    </a:cubicBezTo>
                    <a:cubicBezTo>
                      <a:pt x="349" y="56"/>
                      <a:pt x="351" y="53"/>
                      <a:pt x="352" y="52"/>
                    </a:cubicBezTo>
                    <a:cubicBezTo>
                      <a:pt x="352" y="50"/>
                      <a:pt x="351" y="47"/>
                      <a:pt x="350" y="45"/>
                    </a:cubicBezTo>
                    <a:cubicBezTo>
                      <a:pt x="349" y="44"/>
                      <a:pt x="346" y="44"/>
                      <a:pt x="345" y="43"/>
                    </a:cubicBezTo>
                    <a:cubicBezTo>
                      <a:pt x="344" y="42"/>
                      <a:pt x="343" y="38"/>
                      <a:pt x="343" y="37"/>
                    </a:cubicBezTo>
                    <a:cubicBezTo>
                      <a:pt x="343" y="35"/>
                      <a:pt x="344" y="33"/>
                      <a:pt x="344" y="32"/>
                    </a:cubicBezTo>
                    <a:cubicBezTo>
                      <a:pt x="343" y="31"/>
                      <a:pt x="342" y="29"/>
                      <a:pt x="341" y="29"/>
                    </a:cubicBezTo>
                    <a:cubicBezTo>
                      <a:pt x="339" y="29"/>
                      <a:pt x="336" y="30"/>
                      <a:pt x="334" y="30"/>
                    </a:cubicBezTo>
                    <a:cubicBezTo>
                      <a:pt x="333" y="30"/>
                      <a:pt x="330" y="32"/>
                      <a:pt x="328" y="32"/>
                    </a:cubicBezTo>
                    <a:cubicBezTo>
                      <a:pt x="327" y="31"/>
                      <a:pt x="327" y="29"/>
                      <a:pt x="326" y="29"/>
                    </a:cubicBezTo>
                    <a:cubicBezTo>
                      <a:pt x="325" y="28"/>
                      <a:pt x="324" y="27"/>
                      <a:pt x="323" y="26"/>
                    </a:cubicBezTo>
                    <a:cubicBezTo>
                      <a:pt x="323" y="25"/>
                      <a:pt x="324" y="22"/>
                      <a:pt x="324" y="20"/>
                    </a:cubicBezTo>
                    <a:cubicBezTo>
                      <a:pt x="325" y="19"/>
                      <a:pt x="326" y="18"/>
                      <a:pt x="327" y="17"/>
                    </a:cubicBezTo>
                    <a:cubicBezTo>
                      <a:pt x="327" y="16"/>
                      <a:pt x="328" y="14"/>
                      <a:pt x="328" y="13"/>
                    </a:cubicBezTo>
                    <a:cubicBezTo>
                      <a:pt x="328" y="12"/>
                      <a:pt x="327" y="9"/>
                      <a:pt x="328" y="7"/>
                    </a:cubicBezTo>
                    <a:cubicBezTo>
                      <a:pt x="329" y="7"/>
                      <a:pt x="331" y="6"/>
                      <a:pt x="332" y="6"/>
                    </a:cubicBezTo>
                    <a:cubicBezTo>
                      <a:pt x="333" y="5"/>
                      <a:pt x="336" y="7"/>
                      <a:pt x="337" y="7"/>
                    </a:cubicBezTo>
                    <a:cubicBezTo>
                      <a:pt x="338" y="6"/>
                      <a:pt x="339" y="4"/>
                      <a:pt x="340" y="4"/>
                    </a:cubicBezTo>
                    <a:cubicBezTo>
                      <a:pt x="341" y="3"/>
                      <a:pt x="345" y="3"/>
                      <a:pt x="347" y="4"/>
                    </a:cubicBezTo>
                    <a:cubicBezTo>
                      <a:pt x="349" y="5"/>
                      <a:pt x="351" y="9"/>
                      <a:pt x="352" y="11"/>
                    </a:cubicBezTo>
                    <a:cubicBezTo>
                      <a:pt x="352" y="12"/>
                      <a:pt x="352" y="15"/>
                      <a:pt x="353" y="16"/>
                    </a:cubicBezTo>
                    <a:cubicBezTo>
                      <a:pt x="354" y="17"/>
                      <a:pt x="359" y="16"/>
                      <a:pt x="361" y="16"/>
                    </a:cubicBezTo>
                    <a:cubicBezTo>
                      <a:pt x="363" y="17"/>
                      <a:pt x="365" y="19"/>
                      <a:pt x="367" y="19"/>
                    </a:cubicBezTo>
                    <a:cubicBezTo>
                      <a:pt x="368" y="19"/>
                      <a:pt x="370" y="18"/>
                      <a:pt x="371" y="17"/>
                    </a:cubicBezTo>
                    <a:cubicBezTo>
                      <a:pt x="372" y="15"/>
                      <a:pt x="373" y="12"/>
                      <a:pt x="373" y="10"/>
                    </a:cubicBezTo>
                    <a:cubicBezTo>
                      <a:pt x="373" y="9"/>
                      <a:pt x="372" y="6"/>
                      <a:pt x="373" y="5"/>
                    </a:cubicBezTo>
                    <a:cubicBezTo>
                      <a:pt x="374" y="4"/>
                      <a:pt x="377" y="6"/>
                      <a:pt x="378" y="6"/>
                    </a:cubicBezTo>
                    <a:cubicBezTo>
                      <a:pt x="379" y="6"/>
                      <a:pt x="383" y="7"/>
                      <a:pt x="384" y="6"/>
                    </a:cubicBezTo>
                    <a:cubicBezTo>
                      <a:pt x="386" y="5"/>
                      <a:pt x="387" y="1"/>
                      <a:pt x="388" y="0"/>
                    </a:cubicBezTo>
                    <a:cubicBezTo>
                      <a:pt x="389" y="0"/>
                      <a:pt x="390" y="0"/>
                      <a:pt x="391" y="0"/>
                    </a:cubicBezTo>
                    <a:cubicBezTo>
                      <a:pt x="391" y="0"/>
                      <a:pt x="391" y="1"/>
                      <a:pt x="391" y="1"/>
                    </a:cubicBezTo>
                    <a:cubicBezTo>
                      <a:pt x="391" y="4"/>
                      <a:pt x="390" y="9"/>
                      <a:pt x="391" y="12"/>
                    </a:cubicBezTo>
                    <a:cubicBezTo>
                      <a:pt x="392" y="14"/>
                      <a:pt x="395" y="18"/>
                      <a:pt x="397" y="19"/>
                    </a:cubicBezTo>
                    <a:cubicBezTo>
                      <a:pt x="399" y="20"/>
                      <a:pt x="404" y="19"/>
                      <a:pt x="407" y="20"/>
                    </a:cubicBezTo>
                    <a:cubicBezTo>
                      <a:pt x="408" y="20"/>
                      <a:pt x="409" y="22"/>
                      <a:pt x="410" y="23"/>
                    </a:cubicBezTo>
                    <a:cubicBezTo>
                      <a:pt x="411" y="25"/>
                      <a:pt x="412" y="29"/>
                      <a:pt x="412" y="32"/>
                    </a:cubicBezTo>
                    <a:cubicBezTo>
                      <a:pt x="412" y="34"/>
                      <a:pt x="408" y="38"/>
                      <a:pt x="408" y="40"/>
                    </a:cubicBezTo>
                    <a:cubicBezTo>
                      <a:pt x="408" y="43"/>
                      <a:pt x="410" y="47"/>
                      <a:pt x="412" y="48"/>
                    </a:cubicBezTo>
                    <a:cubicBezTo>
                      <a:pt x="413" y="50"/>
                      <a:pt x="418" y="49"/>
                      <a:pt x="419" y="49"/>
                    </a:cubicBezTo>
                    <a:cubicBezTo>
                      <a:pt x="422" y="50"/>
                      <a:pt x="426" y="53"/>
                      <a:pt x="428" y="54"/>
                    </a:cubicBezTo>
                    <a:cubicBezTo>
                      <a:pt x="429" y="56"/>
                      <a:pt x="431" y="61"/>
                      <a:pt x="433" y="61"/>
                    </a:cubicBezTo>
                    <a:cubicBezTo>
                      <a:pt x="435" y="61"/>
                      <a:pt x="438" y="59"/>
                      <a:pt x="440" y="58"/>
                    </a:cubicBezTo>
                    <a:cubicBezTo>
                      <a:pt x="442" y="57"/>
                      <a:pt x="447" y="55"/>
                      <a:pt x="449" y="55"/>
                    </a:cubicBezTo>
                    <a:cubicBezTo>
                      <a:pt x="451" y="55"/>
                      <a:pt x="456" y="56"/>
                      <a:pt x="458" y="58"/>
                    </a:cubicBezTo>
                    <a:cubicBezTo>
                      <a:pt x="459" y="59"/>
                      <a:pt x="461" y="63"/>
                      <a:pt x="461" y="65"/>
                    </a:cubicBezTo>
                    <a:cubicBezTo>
                      <a:pt x="461" y="68"/>
                      <a:pt x="457" y="72"/>
                      <a:pt x="457" y="74"/>
                    </a:cubicBezTo>
                    <a:cubicBezTo>
                      <a:pt x="457" y="76"/>
                      <a:pt x="458" y="79"/>
                      <a:pt x="459" y="81"/>
                    </a:cubicBezTo>
                    <a:cubicBezTo>
                      <a:pt x="460" y="83"/>
                      <a:pt x="465" y="85"/>
                      <a:pt x="467" y="86"/>
                    </a:cubicBezTo>
                    <a:cubicBezTo>
                      <a:pt x="468" y="87"/>
                      <a:pt x="470" y="89"/>
                      <a:pt x="471" y="91"/>
                    </a:cubicBezTo>
                    <a:cubicBezTo>
                      <a:pt x="471" y="92"/>
                      <a:pt x="469" y="94"/>
                      <a:pt x="468" y="95"/>
                    </a:cubicBezTo>
                    <a:cubicBezTo>
                      <a:pt x="467" y="96"/>
                      <a:pt x="464" y="97"/>
                      <a:pt x="462" y="98"/>
                    </a:cubicBezTo>
                    <a:cubicBezTo>
                      <a:pt x="459" y="98"/>
                      <a:pt x="454" y="94"/>
                      <a:pt x="452" y="95"/>
                    </a:cubicBezTo>
                    <a:cubicBezTo>
                      <a:pt x="450" y="96"/>
                      <a:pt x="450" y="99"/>
                      <a:pt x="450" y="101"/>
                    </a:cubicBezTo>
                    <a:cubicBezTo>
                      <a:pt x="449" y="102"/>
                      <a:pt x="448" y="106"/>
                      <a:pt x="448" y="107"/>
                    </a:cubicBezTo>
                    <a:cubicBezTo>
                      <a:pt x="448" y="110"/>
                      <a:pt x="448" y="115"/>
                      <a:pt x="447" y="117"/>
                    </a:cubicBezTo>
                    <a:cubicBezTo>
                      <a:pt x="447" y="119"/>
                      <a:pt x="446" y="124"/>
                      <a:pt x="445" y="126"/>
                    </a:cubicBezTo>
                    <a:cubicBezTo>
                      <a:pt x="443" y="127"/>
                      <a:pt x="438" y="128"/>
                      <a:pt x="437" y="129"/>
                    </a:cubicBezTo>
                    <a:cubicBezTo>
                      <a:pt x="436" y="130"/>
                      <a:pt x="435" y="133"/>
                      <a:pt x="435" y="134"/>
                    </a:cubicBezTo>
                    <a:cubicBezTo>
                      <a:pt x="434" y="136"/>
                      <a:pt x="433" y="139"/>
                      <a:pt x="433" y="141"/>
                    </a:cubicBezTo>
                    <a:cubicBezTo>
                      <a:pt x="434" y="143"/>
                      <a:pt x="438" y="145"/>
                      <a:pt x="440" y="146"/>
                    </a:cubicBezTo>
                    <a:cubicBezTo>
                      <a:pt x="441" y="148"/>
                      <a:pt x="445" y="150"/>
                      <a:pt x="445" y="152"/>
                    </a:cubicBezTo>
                    <a:cubicBezTo>
                      <a:pt x="446" y="153"/>
                      <a:pt x="446" y="155"/>
                      <a:pt x="445" y="156"/>
                    </a:cubicBezTo>
                    <a:cubicBezTo>
                      <a:pt x="445" y="158"/>
                      <a:pt x="442" y="160"/>
                      <a:pt x="442" y="162"/>
                    </a:cubicBezTo>
                    <a:cubicBezTo>
                      <a:pt x="441" y="164"/>
                      <a:pt x="441" y="168"/>
                      <a:pt x="442" y="169"/>
                    </a:cubicBezTo>
                    <a:cubicBezTo>
                      <a:pt x="442" y="172"/>
                      <a:pt x="446" y="177"/>
                      <a:pt x="447" y="180"/>
                    </a:cubicBezTo>
                    <a:cubicBezTo>
                      <a:pt x="448" y="182"/>
                      <a:pt x="447" y="187"/>
                      <a:pt x="449" y="189"/>
                    </a:cubicBezTo>
                    <a:cubicBezTo>
                      <a:pt x="450" y="192"/>
                      <a:pt x="456" y="194"/>
                      <a:pt x="458" y="196"/>
                    </a:cubicBezTo>
                    <a:cubicBezTo>
                      <a:pt x="459" y="198"/>
                      <a:pt x="460" y="202"/>
                      <a:pt x="461" y="203"/>
                    </a:cubicBezTo>
                    <a:cubicBezTo>
                      <a:pt x="464" y="205"/>
                      <a:pt x="472" y="203"/>
                      <a:pt x="475" y="204"/>
                    </a:cubicBezTo>
                    <a:cubicBezTo>
                      <a:pt x="477" y="204"/>
                      <a:pt x="479" y="206"/>
                      <a:pt x="481" y="206"/>
                    </a:cubicBezTo>
                    <a:cubicBezTo>
                      <a:pt x="483" y="207"/>
                      <a:pt x="490" y="205"/>
                      <a:pt x="492" y="207"/>
                    </a:cubicBezTo>
                    <a:cubicBezTo>
                      <a:pt x="493" y="207"/>
                      <a:pt x="494" y="209"/>
                      <a:pt x="495" y="210"/>
                    </a:cubicBezTo>
                    <a:cubicBezTo>
                      <a:pt x="497" y="212"/>
                      <a:pt x="499" y="217"/>
                      <a:pt x="502" y="219"/>
                    </a:cubicBezTo>
                    <a:cubicBezTo>
                      <a:pt x="504" y="220"/>
                      <a:pt x="508" y="220"/>
                      <a:pt x="510" y="220"/>
                    </a:cubicBezTo>
                    <a:cubicBezTo>
                      <a:pt x="512" y="220"/>
                      <a:pt x="515" y="220"/>
                      <a:pt x="517" y="220"/>
                    </a:cubicBezTo>
                    <a:cubicBezTo>
                      <a:pt x="519" y="220"/>
                      <a:pt x="522" y="220"/>
                      <a:pt x="523" y="221"/>
                    </a:cubicBezTo>
                    <a:cubicBezTo>
                      <a:pt x="524" y="222"/>
                      <a:pt x="525" y="225"/>
                      <a:pt x="527" y="225"/>
                    </a:cubicBezTo>
                    <a:cubicBezTo>
                      <a:pt x="528" y="226"/>
                      <a:pt x="532" y="227"/>
                      <a:pt x="534" y="226"/>
                    </a:cubicBezTo>
                    <a:cubicBezTo>
                      <a:pt x="536" y="226"/>
                      <a:pt x="540" y="224"/>
                      <a:pt x="541" y="223"/>
                    </a:cubicBezTo>
                    <a:cubicBezTo>
                      <a:pt x="543" y="223"/>
                      <a:pt x="545" y="220"/>
                      <a:pt x="546" y="219"/>
                    </a:cubicBezTo>
                    <a:cubicBezTo>
                      <a:pt x="548" y="219"/>
                      <a:pt x="552" y="219"/>
                      <a:pt x="554" y="219"/>
                    </a:cubicBezTo>
                    <a:cubicBezTo>
                      <a:pt x="556" y="219"/>
                      <a:pt x="561" y="218"/>
                      <a:pt x="563" y="216"/>
                    </a:cubicBezTo>
                    <a:cubicBezTo>
                      <a:pt x="564" y="215"/>
                      <a:pt x="564" y="213"/>
                      <a:pt x="565" y="212"/>
                    </a:cubicBezTo>
                    <a:cubicBezTo>
                      <a:pt x="566" y="210"/>
                      <a:pt x="570" y="208"/>
                      <a:pt x="572" y="209"/>
                    </a:cubicBezTo>
                    <a:cubicBezTo>
                      <a:pt x="574" y="209"/>
                      <a:pt x="577" y="211"/>
                      <a:pt x="578" y="213"/>
                    </a:cubicBezTo>
                    <a:cubicBezTo>
                      <a:pt x="579" y="215"/>
                      <a:pt x="576" y="220"/>
                      <a:pt x="576" y="222"/>
                    </a:cubicBezTo>
                    <a:cubicBezTo>
                      <a:pt x="577" y="224"/>
                      <a:pt x="580" y="226"/>
                      <a:pt x="581" y="227"/>
                    </a:cubicBezTo>
                    <a:cubicBezTo>
                      <a:pt x="582" y="228"/>
                      <a:pt x="585" y="228"/>
                      <a:pt x="586" y="22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5" name="Freeform 32"/>
              <p:cNvSpPr>
                <a:spLocks/>
              </p:cNvSpPr>
              <p:nvPr/>
            </p:nvSpPr>
            <p:spPr bwMode="auto">
              <a:xfrm>
                <a:off x="2166938" y="3367088"/>
                <a:ext cx="906463" cy="1049338"/>
              </a:xfrm>
              <a:custGeom>
                <a:avLst/>
                <a:gdLst/>
                <a:ahLst/>
                <a:cxnLst>
                  <a:cxn ang="0">
                    <a:pos x="521" y="243"/>
                  </a:cxn>
                  <a:cxn ang="0">
                    <a:pos x="507" y="266"/>
                  </a:cxn>
                  <a:cxn ang="0">
                    <a:pos x="492" y="294"/>
                  </a:cxn>
                  <a:cxn ang="0">
                    <a:pos x="469" y="316"/>
                  </a:cxn>
                  <a:cxn ang="0">
                    <a:pos x="454" y="338"/>
                  </a:cxn>
                  <a:cxn ang="0">
                    <a:pos x="431" y="352"/>
                  </a:cxn>
                  <a:cxn ang="0">
                    <a:pos x="390" y="337"/>
                  </a:cxn>
                  <a:cxn ang="0">
                    <a:pos x="343" y="365"/>
                  </a:cxn>
                  <a:cxn ang="0">
                    <a:pos x="298" y="392"/>
                  </a:cxn>
                  <a:cxn ang="0">
                    <a:pos x="250" y="432"/>
                  </a:cxn>
                  <a:cxn ang="0">
                    <a:pos x="229" y="443"/>
                  </a:cxn>
                  <a:cxn ang="0">
                    <a:pos x="233" y="463"/>
                  </a:cxn>
                  <a:cxn ang="0">
                    <a:pos x="226" y="475"/>
                  </a:cxn>
                  <a:cxn ang="0">
                    <a:pos x="218" y="492"/>
                  </a:cxn>
                  <a:cxn ang="0">
                    <a:pos x="238" y="518"/>
                  </a:cxn>
                  <a:cxn ang="0">
                    <a:pos x="234" y="551"/>
                  </a:cxn>
                  <a:cxn ang="0">
                    <a:pos x="256" y="592"/>
                  </a:cxn>
                  <a:cxn ang="0">
                    <a:pos x="219" y="593"/>
                  </a:cxn>
                  <a:cxn ang="0">
                    <a:pos x="177" y="602"/>
                  </a:cxn>
                  <a:cxn ang="0">
                    <a:pos x="157" y="618"/>
                  </a:cxn>
                  <a:cxn ang="0">
                    <a:pos x="124" y="613"/>
                  </a:cxn>
                  <a:cxn ang="0">
                    <a:pos x="87" y="603"/>
                  </a:cxn>
                  <a:cxn ang="0">
                    <a:pos x="57" y="618"/>
                  </a:cxn>
                  <a:cxn ang="0">
                    <a:pos x="50" y="593"/>
                  </a:cxn>
                  <a:cxn ang="0">
                    <a:pos x="31" y="593"/>
                  </a:cxn>
                  <a:cxn ang="0">
                    <a:pos x="2" y="569"/>
                  </a:cxn>
                  <a:cxn ang="0">
                    <a:pos x="34" y="568"/>
                  </a:cxn>
                  <a:cxn ang="0">
                    <a:pos x="53" y="544"/>
                  </a:cxn>
                  <a:cxn ang="0">
                    <a:pos x="68" y="535"/>
                  </a:cxn>
                  <a:cxn ang="0">
                    <a:pos x="40" y="526"/>
                  </a:cxn>
                  <a:cxn ang="0">
                    <a:pos x="37" y="503"/>
                  </a:cxn>
                  <a:cxn ang="0">
                    <a:pos x="42" y="484"/>
                  </a:cxn>
                  <a:cxn ang="0">
                    <a:pos x="44" y="457"/>
                  </a:cxn>
                  <a:cxn ang="0">
                    <a:pos x="24" y="432"/>
                  </a:cxn>
                  <a:cxn ang="0">
                    <a:pos x="3" y="391"/>
                  </a:cxn>
                  <a:cxn ang="0">
                    <a:pos x="33" y="366"/>
                  </a:cxn>
                  <a:cxn ang="0">
                    <a:pos x="69" y="374"/>
                  </a:cxn>
                  <a:cxn ang="0">
                    <a:pos x="94" y="371"/>
                  </a:cxn>
                  <a:cxn ang="0">
                    <a:pos x="143" y="362"/>
                  </a:cxn>
                  <a:cxn ang="0">
                    <a:pos x="158" y="336"/>
                  </a:cxn>
                  <a:cxn ang="0">
                    <a:pos x="186" y="322"/>
                  </a:cxn>
                  <a:cxn ang="0">
                    <a:pos x="232" y="300"/>
                  </a:cxn>
                  <a:cxn ang="0">
                    <a:pos x="242" y="267"/>
                  </a:cxn>
                  <a:cxn ang="0">
                    <a:pos x="281" y="251"/>
                  </a:cxn>
                  <a:cxn ang="0">
                    <a:pos x="294" y="218"/>
                  </a:cxn>
                  <a:cxn ang="0">
                    <a:pos x="284" y="191"/>
                  </a:cxn>
                  <a:cxn ang="0">
                    <a:pos x="259" y="172"/>
                  </a:cxn>
                  <a:cxn ang="0">
                    <a:pos x="250" y="133"/>
                  </a:cxn>
                  <a:cxn ang="0">
                    <a:pos x="229" y="88"/>
                  </a:cxn>
                  <a:cxn ang="0">
                    <a:pos x="227" y="50"/>
                  </a:cxn>
                  <a:cxn ang="0">
                    <a:pos x="240" y="24"/>
                  </a:cxn>
                  <a:cxn ang="0">
                    <a:pos x="261" y="17"/>
                  </a:cxn>
                  <a:cxn ang="0">
                    <a:pos x="291" y="4"/>
                  </a:cxn>
                  <a:cxn ang="0">
                    <a:pos x="320" y="31"/>
                  </a:cxn>
                  <a:cxn ang="0">
                    <a:pos x="338" y="33"/>
                  </a:cxn>
                  <a:cxn ang="0">
                    <a:pos x="371" y="60"/>
                  </a:cxn>
                  <a:cxn ang="0">
                    <a:pos x="390" y="109"/>
                  </a:cxn>
                  <a:cxn ang="0">
                    <a:pos x="400" y="149"/>
                  </a:cxn>
                  <a:cxn ang="0">
                    <a:pos x="440" y="153"/>
                  </a:cxn>
                  <a:cxn ang="0">
                    <a:pos x="467" y="158"/>
                  </a:cxn>
                  <a:cxn ang="0">
                    <a:pos x="495" y="154"/>
                  </a:cxn>
                  <a:cxn ang="0">
                    <a:pos x="518" y="192"/>
                  </a:cxn>
                  <a:cxn ang="0">
                    <a:pos x="539" y="218"/>
                  </a:cxn>
                </a:cxnLst>
                <a:rect l="0" t="0" r="r" b="b"/>
                <a:pathLst>
                  <a:path w="541" h="626">
                    <a:moveTo>
                      <a:pt x="539" y="218"/>
                    </a:moveTo>
                    <a:cubicBezTo>
                      <a:pt x="540" y="219"/>
                      <a:pt x="541" y="222"/>
                      <a:pt x="540" y="224"/>
                    </a:cubicBezTo>
                    <a:cubicBezTo>
                      <a:pt x="539" y="226"/>
                      <a:pt x="535" y="229"/>
                      <a:pt x="533" y="230"/>
                    </a:cubicBezTo>
                    <a:cubicBezTo>
                      <a:pt x="532" y="231"/>
                      <a:pt x="529" y="233"/>
                      <a:pt x="528" y="234"/>
                    </a:cubicBezTo>
                    <a:cubicBezTo>
                      <a:pt x="528" y="235"/>
                      <a:pt x="527" y="238"/>
                      <a:pt x="526" y="240"/>
                    </a:cubicBezTo>
                    <a:cubicBezTo>
                      <a:pt x="525" y="241"/>
                      <a:pt x="522" y="242"/>
                      <a:pt x="521" y="243"/>
                    </a:cubicBezTo>
                    <a:cubicBezTo>
                      <a:pt x="520" y="244"/>
                      <a:pt x="517" y="244"/>
                      <a:pt x="516" y="245"/>
                    </a:cubicBezTo>
                    <a:cubicBezTo>
                      <a:pt x="515" y="246"/>
                      <a:pt x="515" y="250"/>
                      <a:pt x="515" y="251"/>
                    </a:cubicBezTo>
                    <a:cubicBezTo>
                      <a:pt x="515" y="252"/>
                      <a:pt x="511" y="250"/>
                      <a:pt x="509" y="251"/>
                    </a:cubicBezTo>
                    <a:cubicBezTo>
                      <a:pt x="508" y="251"/>
                      <a:pt x="506" y="254"/>
                      <a:pt x="506" y="255"/>
                    </a:cubicBezTo>
                    <a:cubicBezTo>
                      <a:pt x="505" y="257"/>
                      <a:pt x="505" y="261"/>
                      <a:pt x="506" y="263"/>
                    </a:cubicBezTo>
                    <a:cubicBezTo>
                      <a:pt x="506" y="264"/>
                      <a:pt x="507" y="266"/>
                      <a:pt x="507" y="266"/>
                    </a:cubicBezTo>
                    <a:cubicBezTo>
                      <a:pt x="507" y="267"/>
                      <a:pt x="505" y="273"/>
                      <a:pt x="505" y="274"/>
                    </a:cubicBezTo>
                    <a:cubicBezTo>
                      <a:pt x="505" y="274"/>
                      <a:pt x="501" y="281"/>
                      <a:pt x="501" y="283"/>
                    </a:cubicBezTo>
                    <a:cubicBezTo>
                      <a:pt x="501" y="285"/>
                      <a:pt x="503" y="287"/>
                      <a:pt x="503" y="289"/>
                    </a:cubicBezTo>
                    <a:cubicBezTo>
                      <a:pt x="502" y="291"/>
                      <a:pt x="502" y="295"/>
                      <a:pt x="500" y="296"/>
                    </a:cubicBezTo>
                    <a:cubicBezTo>
                      <a:pt x="499" y="297"/>
                      <a:pt x="497" y="297"/>
                      <a:pt x="495" y="296"/>
                    </a:cubicBezTo>
                    <a:cubicBezTo>
                      <a:pt x="494" y="296"/>
                      <a:pt x="493" y="294"/>
                      <a:pt x="492" y="294"/>
                    </a:cubicBezTo>
                    <a:cubicBezTo>
                      <a:pt x="490" y="293"/>
                      <a:pt x="486" y="295"/>
                      <a:pt x="484" y="295"/>
                    </a:cubicBezTo>
                    <a:cubicBezTo>
                      <a:pt x="483" y="296"/>
                      <a:pt x="482" y="295"/>
                      <a:pt x="481" y="295"/>
                    </a:cubicBezTo>
                    <a:cubicBezTo>
                      <a:pt x="480" y="296"/>
                      <a:pt x="480" y="299"/>
                      <a:pt x="479" y="300"/>
                    </a:cubicBezTo>
                    <a:cubicBezTo>
                      <a:pt x="478" y="302"/>
                      <a:pt x="473" y="303"/>
                      <a:pt x="472" y="304"/>
                    </a:cubicBezTo>
                    <a:cubicBezTo>
                      <a:pt x="471" y="306"/>
                      <a:pt x="472" y="309"/>
                      <a:pt x="471" y="311"/>
                    </a:cubicBezTo>
                    <a:cubicBezTo>
                      <a:pt x="471" y="312"/>
                      <a:pt x="468" y="315"/>
                      <a:pt x="469" y="316"/>
                    </a:cubicBezTo>
                    <a:cubicBezTo>
                      <a:pt x="469" y="318"/>
                      <a:pt x="472" y="319"/>
                      <a:pt x="472" y="321"/>
                    </a:cubicBezTo>
                    <a:cubicBezTo>
                      <a:pt x="473" y="322"/>
                      <a:pt x="471" y="325"/>
                      <a:pt x="471" y="326"/>
                    </a:cubicBezTo>
                    <a:cubicBezTo>
                      <a:pt x="470" y="327"/>
                      <a:pt x="468" y="329"/>
                      <a:pt x="467" y="330"/>
                    </a:cubicBezTo>
                    <a:cubicBezTo>
                      <a:pt x="466" y="331"/>
                      <a:pt x="463" y="332"/>
                      <a:pt x="462" y="332"/>
                    </a:cubicBezTo>
                    <a:cubicBezTo>
                      <a:pt x="461" y="333"/>
                      <a:pt x="458" y="333"/>
                      <a:pt x="457" y="334"/>
                    </a:cubicBezTo>
                    <a:cubicBezTo>
                      <a:pt x="456" y="335"/>
                      <a:pt x="455" y="338"/>
                      <a:pt x="454" y="338"/>
                    </a:cubicBezTo>
                    <a:cubicBezTo>
                      <a:pt x="452" y="339"/>
                      <a:pt x="450" y="340"/>
                      <a:pt x="448" y="340"/>
                    </a:cubicBezTo>
                    <a:cubicBezTo>
                      <a:pt x="448" y="340"/>
                      <a:pt x="447" y="340"/>
                      <a:pt x="446" y="340"/>
                    </a:cubicBezTo>
                    <a:cubicBezTo>
                      <a:pt x="445" y="341"/>
                      <a:pt x="446" y="344"/>
                      <a:pt x="445" y="345"/>
                    </a:cubicBezTo>
                    <a:cubicBezTo>
                      <a:pt x="444" y="347"/>
                      <a:pt x="439" y="347"/>
                      <a:pt x="438" y="348"/>
                    </a:cubicBezTo>
                    <a:cubicBezTo>
                      <a:pt x="438" y="349"/>
                      <a:pt x="438" y="350"/>
                      <a:pt x="439" y="351"/>
                    </a:cubicBezTo>
                    <a:cubicBezTo>
                      <a:pt x="436" y="351"/>
                      <a:pt x="433" y="352"/>
                      <a:pt x="431" y="352"/>
                    </a:cubicBezTo>
                    <a:cubicBezTo>
                      <a:pt x="429" y="351"/>
                      <a:pt x="425" y="351"/>
                      <a:pt x="423" y="350"/>
                    </a:cubicBezTo>
                    <a:cubicBezTo>
                      <a:pt x="421" y="349"/>
                      <a:pt x="418" y="348"/>
                      <a:pt x="417" y="347"/>
                    </a:cubicBezTo>
                    <a:cubicBezTo>
                      <a:pt x="416" y="345"/>
                      <a:pt x="420" y="341"/>
                      <a:pt x="419" y="339"/>
                    </a:cubicBezTo>
                    <a:cubicBezTo>
                      <a:pt x="419" y="337"/>
                      <a:pt x="416" y="334"/>
                      <a:pt x="414" y="333"/>
                    </a:cubicBezTo>
                    <a:cubicBezTo>
                      <a:pt x="412" y="331"/>
                      <a:pt x="407" y="331"/>
                      <a:pt x="405" y="331"/>
                    </a:cubicBezTo>
                    <a:cubicBezTo>
                      <a:pt x="401" y="331"/>
                      <a:pt x="393" y="335"/>
                      <a:pt x="390" y="337"/>
                    </a:cubicBezTo>
                    <a:cubicBezTo>
                      <a:pt x="387" y="337"/>
                      <a:pt x="382" y="339"/>
                      <a:pt x="380" y="340"/>
                    </a:cubicBezTo>
                    <a:cubicBezTo>
                      <a:pt x="378" y="342"/>
                      <a:pt x="374" y="347"/>
                      <a:pt x="372" y="349"/>
                    </a:cubicBezTo>
                    <a:cubicBezTo>
                      <a:pt x="371" y="351"/>
                      <a:pt x="367" y="353"/>
                      <a:pt x="366" y="354"/>
                    </a:cubicBezTo>
                    <a:cubicBezTo>
                      <a:pt x="364" y="356"/>
                      <a:pt x="360" y="358"/>
                      <a:pt x="358" y="359"/>
                    </a:cubicBezTo>
                    <a:cubicBezTo>
                      <a:pt x="356" y="359"/>
                      <a:pt x="351" y="359"/>
                      <a:pt x="349" y="360"/>
                    </a:cubicBezTo>
                    <a:cubicBezTo>
                      <a:pt x="347" y="361"/>
                      <a:pt x="345" y="364"/>
                      <a:pt x="343" y="365"/>
                    </a:cubicBezTo>
                    <a:cubicBezTo>
                      <a:pt x="342" y="367"/>
                      <a:pt x="340" y="369"/>
                      <a:pt x="339" y="370"/>
                    </a:cubicBezTo>
                    <a:cubicBezTo>
                      <a:pt x="337" y="372"/>
                      <a:pt x="335" y="378"/>
                      <a:pt x="333" y="379"/>
                    </a:cubicBezTo>
                    <a:cubicBezTo>
                      <a:pt x="332" y="381"/>
                      <a:pt x="327" y="382"/>
                      <a:pt x="325" y="383"/>
                    </a:cubicBezTo>
                    <a:cubicBezTo>
                      <a:pt x="322" y="384"/>
                      <a:pt x="318" y="389"/>
                      <a:pt x="315" y="390"/>
                    </a:cubicBezTo>
                    <a:cubicBezTo>
                      <a:pt x="313" y="391"/>
                      <a:pt x="307" y="393"/>
                      <a:pt x="304" y="393"/>
                    </a:cubicBezTo>
                    <a:cubicBezTo>
                      <a:pt x="303" y="393"/>
                      <a:pt x="300" y="393"/>
                      <a:pt x="298" y="392"/>
                    </a:cubicBezTo>
                    <a:cubicBezTo>
                      <a:pt x="295" y="392"/>
                      <a:pt x="288" y="391"/>
                      <a:pt x="285" y="392"/>
                    </a:cubicBezTo>
                    <a:cubicBezTo>
                      <a:pt x="282" y="393"/>
                      <a:pt x="278" y="397"/>
                      <a:pt x="276" y="398"/>
                    </a:cubicBezTo>
                    <a:cubicBezTo>
                      <a:pt x="274" y="401"/>
                      <a:pt x="270" y="409"/>
                      <a:pt x="268" y="411"/>
                    </a:cubicBezTo>
                    <a:cubicBezTo>
                      <a:pt x="266" y="413"/>
                      <a:pt x="263" y="414"/>
                      <a:pt x="262" y="416"/>
                    </a:cubicBezTo>
                    <a:cubicBezTo>
                      <a:pt x="260" y="418"/>
                      <a:pt x="257" y="424"/>
                      <a:pt x="255" y="426"/>
                    </a:cubicBezTo>
                    <a:cubicBezTo>
                      <a:pt x="254" y="428"/>
                      <a:pt x="251" y="430"/>
                      <a:pt x="250" y="432"/>
                    </a:cubicBezTo>
                    <a:cubicBezTo>
                      <a:pt x="249" y="433"/>
                      <a:pt x="250" y="436"/>
                      <a:pt x="249" y="437"/>
                    </a:cubicBezTo>
                    <a:cubicBezTo>
                      <a:pt x="249" y="439"/>
                      <a:pt x="247" y="442"/>
                      <a:pt x="245" y="443"/>
                    </a:cubicBezTo>
                    <a:cubicBezTo>
                      <a:pt x="244" y="444"/>
                      <a:pt x="242" y="447"/>
                      <a:pt x="240" y="447"/>
                    </a:cubicBezTo>
                    <a:cubicBezTo>
                      <a:pt x="239" y="447"/>
                      <a:pt x="236" y="446"/>
                      <a:pt x="235" y="445"/>
                    </a:cubicBezTo>
                    <a:cubicBezTo>
                      <a:pt x="235" y="445"/>
                      <a:pt x="235" y="442"/>
                      <a:pt x="234" y="442"/>
                    </a:cubicBezTo>
                    <a:cubicBezTo>
                      <a:pt x="233" y="441"/>
                      <a:pt x="230" y="442"/>
                      <a:pt x="229" y="443"/>
                    </a:cubicBezTo>
                    <a:cubicBezTo>
                      <a:pt x="228" y="445"/>
                      <a:pt x="228" y="448"/>
                      <a:pt x="229" y="449"/>
                    </a:cubicBezTo>
                    <a:cubicBezTo>
                      <a:pt x="229" y="450"/>
                      <a:pt x="231" y="452"/>
                      <a:pt x="232" y="452"/>
                    </a:cubicBezTo>
                    <a:cubicBezTo>
                      <a:pt x="233" y="452"/>
                      <a:pt x="234" y="452"/>
                      <a:pt x="234" y="453"/>
                    </a:cubicBezTo>
                    <a:cubicBezTo>
                      <a:pt x="235" y="454"/>
                      <a:pt x="235" y="456"/>
                      <a:pt x="235" y="457"/>
                    </a:cubicBezTo>
                    <a:cubicBezTo>
                      <a:pt x="235" y="458"/>
                      <a:pt x="235" y="460"/>
                      <a:pt x="235" y="461"/>
                    </a:cubicBezTo>
                    <a:cubicBezTo>
                      <a:pt x="235" y="462"/>
                      <a:pt x="234" y="462"/>
                      <a:pt x="233" y="463"/>
                    </a:cubicBezTo>
                    <a:cubicBezTo>
                      <a:pt x="233" y="464"/>
                      <a:pt x="233" y="467"/>
                      <a:pt x="233" y="468"/>
                    </a:cubicBezTo>
                    <a:cubicBezTo>
                      <a:pt x="233" y="469"/>
                      <a:pt x="234" y="471"/>
                      <a:pt x="233" y="472"/>
                    </a:cubicBezTo>
                    <a:cubicBezTo>
                      <a:pt x="233" y="473"/>
                      <a:pt x="233" y="475"/>
                      <a:pt x="232" y="475"/>
                    </a:cubicBezTo>
                    <a:cubicBezTo>
                      <a:pt x="231" y="476"/>
                      <a:pt x="230" y="475"/>
                      <a:pt x="229" y="475"/>
                    </a:cubicBezTo>
                    <a:cubicBezTo>
                      <a:pt x="228" y="474"/>
                      <a:pt x="227" y="471"/>
                      <a:pt x="226" y="471"/>
                    </a:cubicBezTo>
                    <a:cubicBezTo>
                      <a:pt x="225" y="472"/>
                      <a:pt x="226" y="474"/>
                      <a:pt x="226" y="475"/>
                    </a:cubicBezTo>
                    <a:cubicBezTo>
                      <a:pt x="227" y="478"/>
                      <a:pt x="229" y="481"/>
                      <a:pt x="231" y="483"/>
                    </a:cubicBezTo>
                    <a:cubicBezTo>
                      <a:pt x="232" y="484"/>
                      <a:pt x="235" y="486"/>
                      <a:pt x="236" y="487"/>
                    </a:cubicBezTo>
                    <a:cubicBezTo>
                      <a:pt x="236" y="488"/>
                      <a:pt x="236" y="490"/>
                      <a:pt x="235" y="491"/>
                    </a:cubicBezTo>
                    <a:cubicBezTo>
                      <a:pt x="234" y="492"/>
                      <a:pt x="231" y="493"/>
                      <a:pt x="229" y="492"/>
                    </a:cubicBezTo>
                    <a:cubicBezTo>
                      <a:pt x="228" y="492"/>
                      <a:pt x="227" y="488"/>
                      <a:pt x="225" y="488"/>
                    </a:cubicBezTo>
                    <a:cubicBezTo>
                      <a:pt x="223" y="487"/>
                      <a:pt x="219" y="490"/>
                      <a:pt x="218" y="492"/>
                    </a:cubicBezTo>
                    <a:cubicBezTo>
                      <a:pt x="218" y="494"/>
                      <a:pt x="221" y="495"/>
                      <a:pt x="221" y="496"/>
                    </a:cubicBezTo>
                    <a:cubicBezTo>
                      <a:pt x="221" y="498"/>
                      <a:pt x="218" y="500"/>
                      <a:pt x="218" y="501"/>
                    </a:cubicBezTo>
                    <a:cubicBezTo>
                      <a:pt x="218" y="503"/>
                      <a:pt x="217" y="507"/>
                      <a:pt x="218" y="509"/>
                    </a:cubicBezTo>
                    <a:cubicBezTo>
                      <a:pt x="219" y="510"/>
                      <a:pt x="222" y="512"/>
                      <a:pt x="223" y="513"/>
                    </a:cubicBezTo>
                    <a:cubicBezTo>
                      <a:pt x="225" y="513"/>
                      <a:pt x="229" y="511"/>
                      <a:pt x="231" y="511"/>
                    </a:cubicBezTo>
                    <a:cubicBezTo>
                      <a:pt x="234" y="512"/>
                      <a:pt x="237" y="516"/>
                      <a:pt x="238" y="518"/>
                    </a:cubicBezTo>
                    <a:cubicBezTo>
                      <a:pt x="238" y="519"/>
                      <a:pt x="239" y="521"/>
                      <a:pt x="239" y="522"/>
                    </a:cubicBezTo>
                    <a:cubicBezTo>
                      <a:pt x="239" y="524"/>
                      <a:pt x="238" y="528"/>
                      <a:pt x="237" y="529"/>
                    </a:cubicBezTo>
                    <a:cubicBezTo>
                      <a:pt x="236" y="530"/>
                      <a:pt x="234" y="531"/>
                      <a:pt x="234" y="533"/>
                    </a:cubicBezTo>
                    <a:cubicBezTo>
                      <a:pt x="233" y="535"/>
                      <a:pt x="236" y="539"/>
                      <a:pt x="236" y="542"/>
                    </a:cubicBezTo>
                    <a:cubicBezTo>
                      <a:pt x="236" y="543"/>
                      <a:pt x="234" y="545"/>
                      <a:pt x="234" y="547"/>
                    </a:cubicBezTo>
                    <a:cubicBezTo>
                      <a:pt x="234" y="548"/>
                      <a:pt x="234" y="550"/>
                      <a:pt x="234" y="551"/>
                    </a:cubicBezTo>
                    <a:cubicBezTo>
                      <a:pt x="234" y="554"/>
                      <a:pt x="231" y="560"/>
                      <a:pt x="231" y="563"/>
                    </a:cubicBezTo>
                    <a:cubicBezTo>
                      <a:pt x="231" y="567"/>
                      <a:pt x="232" y="576"/>
                      <a:pt x="235" y="578"/>
                    </a:cubicBezTo>
                    <a:cubicBezTo>
                      <a:pt x="236" y="579"/>
                      <a:pt x="241" y="578"/>
                      <a:pt x="243" y="578"/>
                    </a:cubicBezTo>
                    <a:cubicBezTo>
                      <a:pt x="244" y="578"/>
                      <a:pt x="249" y="579"/>
                      <a:pt x="250" y="580"/>
                    </a:cubicBezTo>
                    <a:cubicBezTo>
                      <a:pt x="251" y="582"/>
                      <a:pt x="250" y="586"/>
                      <a:pt x="251" y="588"/>
                    </a:cubicBezTo>
                    <a:cubicBezTo>
                      <a:pt x="252" y="589"/>
                      <a:pt x="255" y="590"/>
                      <a:pt x="256" y="592"/>
                    </a:cubicBezTo>
                    <a:cubicBezTo>
                      <a:pt x="257" y="593"/>
                      <a:pt x="256" y="597"/>
                      <a:pt x="254" y="599"/>
                    </a:cubicBezTo>
                    <a:cubicBezTo>
                      <a:pt x="253" y="600"/>
                      <a:pt x="248" y="602"/>
                      <a:pt x="246" y="601"/>
                    </a:cubicBezTo>
                    <a:cubicBezTo>
                      <a:pt x="243" y="601"/>
                      <a:pt x="238" y="599"/>
                      <a:pt x="236" y="597"/>
                    </a:cubicBezTo>
                    <a:cubicBezTo>
                      <a:pt x="234" y="596"/>
                      <a:pt x="233" y="593"/>
                      <a:pt x="232" y="592"/>
                    </a:cubicBezTo>
                    <a:cubicBezTo>
                      <a:pt x="230" y="591"/>
                      <a:pt x="226" y="590"/>
                      <a:pt x="224" y="590"/>
                    </a:cubicBezTo>
                    <a:cubicBezTo>
                      <a:pt x="223" y="590"/>
                      <a:pt x="220" y="592"/>
                      <a:pt x="219" y="593"/>
                    </a:cubicBezTo>
                    <a:cubicBezTo>
                      <a:pt x="217" y="593"/>
                      <a:pt x="214" y="593"/>
                      <a:pt x="212" y="593"/>
                    </a:cubicBezTo>
                    <a:cubicBezTo>
                      <a:pt x="210" y="593"/>
                      <a:pt x="205" y="592"/>
                      <a:pt x="203" y="592"/>
                    </a:cubicBezTo>
                    <a:cubicBezTo>
                      <a:pt x="202" y="592"/>
                      <a:pt x="200" y="594"/>
                      <a:pt x="199" y="594"/>
                    </a:cubicBezTo>
                    <a:cubicBezTo>
                      <a:pt x="198" y="596"/>
                      <a:pt x="195" y="600"/>
                      <a:pt x="193" y="601"/>
                    </a:cubicBezTo>
                    <a:cubicBezTo>
                      <a:pt x="191" y="603"/>
                      <a:pt x="186" y="603"/>
                      <a:pt x="183" y="603"/>
                    </a:cubicBezTo>
                    <a:cubicBezTo>
                      <a:pt x="181" y="603"/>
                      <a:pt x="178" y="601"/>
                      <a:pt x="177" y="602"/>
                    </a:cubicBezTo>
                    <a:cubicBezTo>
                      <a:pt x="175" y="602"/>
                      <a:pt x="175" y="607"/>
                      <a:pt x="174" y="608"/>
                    </a:cubicBezTo>
                    <a:cubicBezTo>
                      <a:pt x="172" y="609"/>
                      <a:pt x="167" y="606"/>
                      <a:pt x="166" y="608"/>
                    </a:cubicBezTo>
                    <a:cubicBezTo>
                      <a:pt x="164" y="609"/>
                      <a:pt x="165" y="613"/>
                      <a:pt x="166" y="615"/>
                    </a:cubicBezTo>
                    <a:cubicBezTo>
                      <a:pt x="166" y="617"/>
                      <a:pt x="172" y="622"/>
                      <a:pt x="171" y="624"/>
                    </a:cubicBezTo>
                    <a:cubicBezTo>
                      <a:pt x="169" y="626"/>
                      <a:pt x="164" y="625"/>
                      <a:pt x="162" y="624"/>
                    </a:cubicBezTo>
                    <a:cubicBezTo>
                      <a:pt x="160" y="623"/>
                      <a:pt x="158" y="619"/>
                      <a:pt x="157" y="618"/>
                    </a:cubicBezTo>
                    <a:cubicBezTo>
                      <a:pt x="156" y="618"/>
                      <a:pt x="153" y="617"/>
                      <a:pt x="152" y="617"/>
                    </a:cubicBezTo>
                    <a:cubicBezTo>
                      <a:pt x="150" y="616"/>
                      <a:pt x="146" y="615"/>
                      <a:pt x="144" y="617"/>
                    </a:cubicBezTo>
                    <a:cubicBezTo>
                      <a:pt x="143" y="618"/>
                      <a:pt x="145" y="621"/>
                      <a:pt x="144" y="623"/>
                    </a:cubicBezTo>
                    <a:cubicBezTo>
                      <a:pt x="143" y="624"/>
                      <a:pt x="138" y="625"/>
                      <a:pt x="137" y="624"/>
                    </a:cubicBezTo>
                    <a:cubicBezTo>
                      <a:pt x="135" y="623"/>
                      <a:pt x="136" y="618"/>
                      <a:pt x="134" y="616"/>
                    </a:cubicBezTo>
                    <a:cubicBezTo>
                      <a:pt x="132" y="614"/>
                      <a:pt x="126" y="615"/>
                      <a:pt x="124" y="613"/>
                    </a:cubicBezTo>
                    <a:cubicBezTo>
                      <a:pt x="123" y="612"/>
                      <a:pt x="123" y="609"/>
                      <a:pt x="122" y="608"/>
                    </a:cubicBezTo>
                    <a:cubicBezTo>
                      <a:pt x="120" y="606"/>
                      <a:pt x="114" y="607"/>
                      <a:pt x="111" y="606"/>
                    </a:cubicBezTo>
                    <a:cubicBezTo>
                      <a:pt x="110" y="605"/>
                      <a:pt x="107" y="602"/>
                      <a:pt x="106" y="601"/>
                    </a:cubicBezTo>
                    <a:cubicBezTo>
                      <a:pt x="104" y="600"/>
                      <a:pt x="100" y="599"/>
                      <a:pt x="98" y="599"/>
                    </a:cubicBezTo>
                    <a:cubicBezTo>
                      <a:pt x="96" y="599"/>
                      <a:pt x="92" y="598"/>
                      <a:pt x="90" y="599"/>
                    </a:cubicBezTo>
                    <a:cubicBezTo>
                      <a:pt x="89" y="600"/>
                      <a:pt x="88" y="603"/>
                      <a:pt x="87" y="603"/>
                    </a:cubicBezTo>
                    <a:cubicBezTo>
                      <a:pt x="86" y="604"/>
                      <a:pt x="84" y="603"/>
                      <a:pt x="83" y="603"/>
                    </a:cubicBezTo>
                    <a:cubicBezTo>
                      <a:pt x="81" y="604"/>
                      <a:pt x="77" y="603"/>
                      <a:pt x="75" y="603"/>
                    </a:cubicBezTo>
                    <a:cubicBezTo>
                      <a:pt x="73" y="604"/>
                      <a:pt x="70" y="604"/>
                      <a:pt x="69" y="606"/>
                    </a:cubicBezTo>
                    <a:cubicBezTo>
                      <a:pt x="69" y="606"/>
                      <a:pt x="70" y="608"/>
                      <a:pt x="69" y="609"/>
                    </a:cubicBezTo>
                    <a:cubicBezTo>
                      <a:pt x="68" y="611"/>
                      <a:pt x="64" y="615"/>
                      <a:pt x="62" y="616"/>
                    </a:cubicBezTo>
                    <a:cubicBezTo>
                      <a:pt x="61" y="617"/>
                      <a:pt x="58" y="618"/>
                      <a:pt x="57" y="618"/>
                    </a:cubicBezTo>
                    <a:cubicBezTo>
                      <a:pt x="55" y="618"/>
                      <a:pt x="50" y="616"/>
                      <a:pt x="48" y="615"/>
                    </a:cubicBezTo>
                    <a:cubicBezTo>
                      <a:pt x="47" y="614"/>
                      <a:pt x="44" y="611"/>
                      <a:pt x="43" y="610"/>
                    </a:cubicBezTo>
                    <a:cubicBezTo>
                      <a:pt x="42" y="608"/>
                      <a:pt x="40" y="604"/>
                      <a:pt x="40" y="602"/>
                    </a:cubicBezTo>
                    <a:cubicBezTo>
                      <a:pt x="41" y="602"/>
                      <a:pt x="42" y="601"/>
                      <a:pt x="43" y="600"/>
                    </a:cubicBezTo>
                    <a:cubicBezTo>
                      <a:pt x="44" y="600"/>
                      <a:pt x="47" y="600"/>
                      <a:pt x="48" y="599"/>
                    </a:cubicBezTo>
                    <a:cubicBezTo>
                      <a:pt x="49" y="598"/>
                      <a:pt x="50" y="594"/>
                      <a:pt x="50" y="593"/>
                    </a:cubicBezTo>
                    <a:cubicBezTo>
                      <a:pt x="50" y="591"/>
                      <a:pt x="50" y="588"/>
                      <a:pt x="49" y="587"/>
                    </a:cubicBezTo>
                    <a:cubicBezTo>
                      <a:pt x="49" y="584"/>
                      <a:pt x="48" y="579"/>
                      <a:pt x="46" y="578"/>
                    </a:cubicBezTo>
                    <a:cubicBezTo>
                      <a:pt x="45" y="578"/>
                      <a:pt x="42" y="579"/>
                      <a:pt x="42" y="580"/>
                    </a:cubicBezTo>
                    <a:cubicBezTo>
                      <a:pt x="40" y="582"/>
                      <a:pt x="41" y="587"/>
                      <a:pt x="40" y="589"/>
                    </a:cubicBezTo>
                    <a:cubicBezTo>
                      <a:pt x="40" y="590"/>
                      <a:pt x="38" y="592"/>
                      <a:pt x="37" y="593"/>
                    </a:cubicBezTo>
                    <a:cubicBezTo>
                      <a:pt x="36" y="594"/>
                      <a:pt x="32" y="593"/>
                      <a:pt x="31" y="593"/>
                    </a:cubicBezTo>
                    <a:cubicBezTo>
                      <a:pt x="29" y="593"/>
                      <a:pt x="26" y="592"/>
                      <a:pt x="23" y="591"/>
                    </a:cubicBezTo>
                    <a:cubicBezTo>
                      <a:pt x="21" y="590"/>
                      <a:pt x="18" y="587"/>
                      <a:pt x="15" y="586"/>
                    </a:cubicBezTo>
                    <a:cubicBezTo>
                      <a:pt x="14" y="585"/>
                      <a:pt x="12" y="586"/>
                      <a:pt x="10" y="585"/>
                    </a:cubicBezTo>
                    <a:cubicBezTo>
                      <a:pt x="8" y="585"/>
                      <a:pt x="4" y="584"/>
                      <a:pt x="2" y="583"/>
                    </a:cubicBezTo>
                    <a:cubicBezTo>
                      <a:pt x="1" y="581"/>
                      <a:pt x="1" y="578"/>
                      <a:pt x="1" y="576"/>
                    </a:cubicBezTo>
                    <a:cubicBezTo>
                      <a:pt x="0" y="574"/>
                      <a:pt x="1" y="570"/>
                      <a:pt x="2" y="569"/>
                    </a:cubicBezTo>
                    <a:cubicBezTo>
                      <a:pt x="3" y="568"/>
                      <a:pt x="4" y="567"/>
                      <a:pt x="5" y="567"/>
                    </a:cubicBezTo>
                    <a:cubicBezTo>
                      <a:pt x="6" y="567"/>
                      <a:pt x="7" y="567"/>
                      <a:pt x="8" y="567"/>
                    </a:cubicBezTo>
                    <a:cubicBezTo>
                      <a:pt x="10" y="567"/>
                      <a:pt x="12" y="566"/>
                      <a:pt x="13" y="566"/>
                    </a:cubicBezTo>
                    <a:cubicBezTo>
                      <a:pt x="15" y="565"/>
                      <a:pt x="20" y="564"/>
                      <a:pt x="22" y="564"/>
                    </a:cubicBezTo>
                    <a:cubicBezTo>
                      <a:pt x="23" y="564"/>
                      <a:pt x="26" y="565"/>
                      <a:pt x="28" y="566"/>
                    </a:cubicBezTo>
                    <a:cubicBezTo>
                      <a:pt x="29" y="566"/>
                      <a:pt x="32" y="568"/>
                      <a:pt x="34" y="568"/>
                    </a:cubicBezTo>
                    <a:cubicBezTo>
                      <a:pt x="35" y="568"/>
                      <a:pt x="37" y="565"/>
                      <a:pt x="38" y="565"/>
                    </a:cubicBezTo>
                    <a:cubicBezTo>
                      <a:pt x="39" y="565"/>
                      <a:pt x="41" y="566"/>
                      <a:pt x="42" y="565"/>
                    </a:cubicBezTo>
                    <a:cubicBezTo>
                      <a:pt x="43" y="564"/>
                      <a:pt x="43" y="561"/>
                      <a:pt x="44" y="559"/>
                    </a:cubicBezTo>
                    <a:cubicBezTo>
                      <a:pt x="44" y="558"/>
                      <a:pt x="43" y="555"/>
                      <a:pt x="44" y="554"/>
                    </a:cubicBezTo>
                    <a:cubicBezTo>
                      <a:pt x="45" y="552"/>
                      <a:pt x="49" y="549"/>
                      <a:pt x="51" y="547"/>
                    </a:cubicBezTo>
                    <a:cubicBezTo>
                      <a:pt x="51" y="547"/>
                      <a:pt x="52" y="545"/>
                      <a:pt x="53" y="544"/>
                    </a:cubicBezTo>
                    <a:cubicBezTo>
                      <a:pt x="54" y="543"/>
                      <a:pt x="59" y="544"/>
                      <a:pt x="61" y="544"/>
                    </a:cubicBezTo>
                    <a:cubicBezTo>
                      <a:pt x="63" y="545"/>
                      <a:pt x="66" y="547"/>
                      <a:pt x="68" y="547"/>
                    </a:cubicBezTo>
                    <a:cubicBezTo>
                      <a:pt x="69" y="547"/>
                      <a:pt x="72" y="546"/>
                      <a:pt x="73" y="545"/>
                    </a:cubicBezTo>
                    <a:cubicBezTo>
                      <a:pt x="74" y="544"/>
                      <a:pt x="77" y="543"/>
                      <a:pt x="77" y="542"/>
                    </a:cubicBezTo>
                    <a:cubicBezTo>
                      <a:pt x="77" y="540"/>
                      <a:pt x="75" y="538"/>
                      <a:pt x="74" y="537"/>
                    </a:cubicBezTo>
                    <a:cubicBezTo>
                      <a:pt x="73" y="536"/>
                      <a:pt x="69" y="536"/>
                      <a:pt x="68" y="535"/>
                    </a:cubicBezTo>
                    <a:cubicBezTo>
                      <a:pt x="67" y="534"/>
                      <a:pt x="66" y="532"/>
                      <a:pt x="66" y="531"/>
                    </a:cubicBezTo>
                    <a:cubicBezTo>
                      <a:pt x="64" y="530"/>
                      <a:pt x="61" y="528"/>
                      <a:pt x="60" y="528"/>
                    </a:cubicBezTo>
                    <a:cubicBezTo>
                      <a:pt x="58" y="528"/>
                      <a:pt x="55" y="528"/>
                      <a:pt x="53" y="528"/>
                    </a:cubicBezTo>
                    <a:cubicBezTo>
                      <a:pt x="52" y="529"/>
                      <a:pt x="51" y="530"/>
                      <a:pt x="50" y="531"/>
                    </a:cubicBezTo>
                    <a:cubicBezTo>
                      <a:pt x="49" y="531"/>
                      <a:pt x="46" y="531"/>
                      <a:pt x="44" y="531"/>
                    </a:cubicBezTo>
                    <a:cubicBezTo>
                      <a:pt x="43" y="530"/>
                      <a:pt x="42" y="527"/>
                      <a:pt x="40" y="526"/>
                    </a:cubicBezTo>
                    <a:cubicBezTo>
                      <a:pt x="39" y="526"/>
                      <a:pt x="36" y="525"/>
                      <a:pt x="35" y="524"/>
                    </a:cubicBezTo>
                    <a:cubicBezTo>
                      <a:pt x="34" y="523"/>
                      <a:pt x="34" y="520"/>
                      <a:pt x="34" y="518"/>
                    </a:cubicBezTo>
                    <a:cubicBezTo>
                      <a:pt x="34" y="517"/>
                      <a:pt x="34" y="514"/>
                      <a:pt x="34" y="513"/>
                    </a:cubicBezTo>
                    <a:cubicBezTo>
                      <a:pt x="34" y="511"/>
                      <a:pt x="30" y="508"/>
                      <a:pt x="30" y="507"/>
                    </a:cubicBezTo>
                    <a:cubicBezTo>
                      <a:pt x="30" y="506"/>
                      <a:pt x="32" y="503"/>
                      <a:pt x="33" y="503"/>
                    </a:cubicBezTo>
                    <a:cubicBezTo>
                      <a:pt x="34" y="502"/>
                      <a:pt x="36" y="503"/>
                      <a:pt x="37" y="503"/>
                    </a:cubicBezTo>
                    <a:cubicBezTo>
                      <a:pt x="38" y="502"/>
                      <a:pt x="37" y="499"/>
                      <a:pt x="38" y="499"/>
                    </a:cubicBezTo>
                    <a:cubicBezTo>
                      <a:pt x="40" y="498"/>
                      <a:pt x="43" y="499"/>
                      <a:pt x="44" y="499"/>
                    </a:cubicBezTo>
                    <a:cubicBezTo>
                      <a:pt x="45" y="499"/>
                      <a:pt x="47" y="498"/>
                      <a:pt x="47" y="498"/>
                    </a:cubicBezTo>
                    <a:cubicBezTo>
                      <a:pt x="48" y="497"/>
                      <a:pt x="48" y="496"/>
                      <a:pt x="48" y="495"/>
                    </a:cubicBezTo>
                    <a:cubicBezTo>
                      <a:pt x="48" y="494"/>
                      <a:pt x="48" y="490"/>
                      <a:pt x="47" y="488"/>
                    </a:cubicBezTo>
                    <a:cubicBezTo>
                      <a:pt x="47" y="487"/>
                      <a:pt x="42" y="486"/>
                      <a:pt x="42" y="484"/>
                    </a:cubicBezTo>
                    <a:cubicBezTo>
                      <a:pt x="41" y="483"/>
                      <a:pt x="42" y="481"/>
                      <a:pt x="43" y="481"/>
                    </a:cubicBezTo>
                    <a:cubicBezTo>
                      <a:pt x="43" y="479"/>
                      <a:pt x="46" y="478"/>
                      <a:pt x="47" y="477"/>
                    </a:cubicBezTo>
                    <a:cubicBezTo>
                      <a:pt x="48" y="476"/>
                      <a:pt x="49" y="474"/>
                      <a:pt x="49" y="473"/>
                    </a:cubicBezTo>
                    <a:cubicBezTo>
                      <a:pt x="49" y="472"/>
                      <a:pt x="49" y="469"/>
                      <a:pt x="49" y="468"/>
                    </a:cubicBezTo>
                    <a:cubicBezTo>
                      <a:pt x="49" y="466"/>
                      <a:pt x="46" y="464"/>
                      <a:pt x="46" y="462"/>
                    </a:cubicBezTo>
                    <a:cubicBezTo>
                      <a:pt x="45" y="461"/>
                      <a:pt x="44" y="458"/>
                      <a:pt x="44" y="457"/>
                    </a:cubicBezTo>
                    <a:cubicBezTo>
                      <a:pt x="43" y="455"/>
                      <a:pt x="41" y="451"/>
                      <a:pt x="41" y="449"/>
                    </a:cubicBezTo>
                    <a:cubicBezTo>
                      <a:pt x="41" y="447"/>
                      <a:pt x="41" y="445"/>
                      <a:pt x="41" y="444"/>
                    </a:cubicBezTo>
                    <a:cubicBezTo>
                      <a:pt x="41" y="443"/>
                      <a:pt x="40" y="440"/>
                      <a:pt x="39" y="439"/>
                    </a:cubicBezTo>
                    <a:cubicBezTo>
                      <a:pt x="37" y="438"/>
                      <a:pt x="32" y="439"/>
                      <a:pt x="30" y="437"/>
                    </a:cubicBezTo>
                    <a:cubicBezTo>
                      <a:pt x="29" y="437"/>
                      <a:pt x="29" y="434"/>
                      <a:pt x="28" y="433"/>
                    </a:cubicBezTo>
                    <a:cubicBezTo>
                      <a:pt x="27" y="432"/>
                      <a:pt x="25" y="432"/>
                      <a:pt x="24" y="432"/>
                    </a:cubicBezTo>
                    <a:cubicBezTo>
                      <a:pt x="21" y="431"/>
                      <a:pt x="15" y="433"/>
                      <a:pt x="12" y="432"/>
                    </a:cubicBezTo>
                    <a:cubicBezTo>
                      <a:pt x="10" y="431"/>
                      <a:pt x="7" y="428"/>
                      <a:pt x="6" y="426"/>
                    </a:cubicBezTo>
                    <a:cubicBezTo>
                      <a:pt x="4" y="424"/>
                      <a:pt x="2" y="420"/>
                      <a:pt x="2" y="418"/>
                    </a:cubicBezTo>
                    <a:cubicBezTo>
                      <a:pt x="1" y="415"/>
                      <a:pt x="0" y="410"/>
                      <a:pt x="0" y="407"/>
                    </a:cubicBezTo>
                    <a:cubicBezTo>
                      <a:pt x="0" y="404"/>
                      <a:pt x="3" y="400"/>
                      <a:pt x="3" y="397"/>
                    </a:cubicBezTo>
                    <a:cubicBezTo>
                      <a:pt x="3" y="396"/>
                      <a:pt x="2" y="392"/>
                      <a:pt x="3" y="391"/>
                    </a:cubicBezTo>
                    <a:cubicBezTo>
                      <a:pt x="4" y="389"/>
                      <a:pt x="9" y="387"/>
                      <a:pt x="12" y="385"/>
                    </a:cubicBezTo>
                    <a:cubicBezTo>
                      <a:pt x="13" y="385"/>
                      <a:pt x="16" y="383"/>
                      <a:pt x="17" y="382"/>
                    </a:cubicBezTo>
                    <a:cubicBezTo>
                      <a:pt x="18" y="381"/>
                      <a:pt x="20" y="378"/>
                      <a:pt x="21" y="377"/>
                    </a:cubicBezTo>
                    <a:cubicBezTo>
                      <a:pt x="21" y="375"/>
                      <a:pt x="20" y="371"/>
                      <a:pt x="21" y="369"/>
                    </a:cubicBezTo>
                    <a:cubicBezTo>
                      <a:pt x="21" y="367"/>
                      <a:pt x="23" y="364"/>
                      <a:pt x="25" y="364"/>
                    </a:cubicBezTo>
                    <a:cubicBezTo>
                      <a:pt x="27" y="364"/>
                      <a:pt x="31" y="365"/>
                      <a:pt x="33" y="366"/>
                    </a:cubicBezTo>
                    <a:cubicBezTo>
                      <a:pt x="34" y="368"/>
                      <a:pt x="34" y="373"/>
                      <a:pt x="36" y="374"/>
                    </a:cubicBezTo>
                    <a:cubicBezTo>
                      <a:pt x="38" y="375"/>
                      <a:pt x="42" y="372"/>
                      <a:pt x="43" y="371"/>
                    </a:cubicBezTo>
                    <a:cubicBezTo>
                      <a:pt x="44" y="370"/>
                      <a:pt x="44" y="367"/>
                      <a:pt x="45" y="367"/>
                    </a:cubicBezTo>
                    <a:cubicBezTo>
                      <a:pt x="47" y="365"/>
                      <a:pt x="54" y="366"/>
                      <a:pt x="58" y="367"/>
                    </a:cubicBezTo>
                    <a:cubicBezTo>
                      <a:pt x="60" y="367"/>
                      <a:pt x="63" y="370"/>
                      <a:pt x="65" y="371"/>
                    </a:cubicBezTo>
                    <a:cubicBezTo>
                      <a:pt x="66" y="372"/>
                      <a:pt x="68" y="374"/>
                      <a:pt x="69" y="374"/>
                    </a:cubicBezTo>
                    <a:cubicBezTo>
                      <a:pt x="71" y="375"/>
                      <a:pt x="75" y="372"/>
                      <a:pt x="76" y="372"/>
                    </a:cubicBezTo>
                    <a:cubicBezTo>
                      <a:pt x="78" y="372"/>
                      <a:pt x="81" y="371"/>
                      <a:pt x="83" y="371"/>
                    </a:cubicBezTo>
                    <a:cubicBezTo>
                      <a:pt x="84" y="371"/>
                      <a:pt x="86" y="371"/>
                      <a:pt x="87" y="372"/>
                    </a:cubicBezTo>
                    <a:cubicBezTo>
                      <a:pt x="88" y="373"/>
                      <a:pt x="87" y="378"/>
                      <a:pt x="87" y="379"/>
                    </a:cubicBezTo>
                    <a:cubicBezTo>
                      <a:pt x="88" y="380"/>
                      <a:pt x="90" y="381"/>
                      <a:pt x="91" y="381"/>
                    </a:cubicBezTo>
                    <a:cubicBezTo>
                      <a:pt x="94" y="380"/>
                      <a:pt x="94" y="373"/>
                      <a:pt x="94" y="371"/>
                    </a:cubicBezTo>
                    <a:cubicBezTo>
                      <a:pt x="95" y="369"/>
                      <a:pt x="92" y="365"/>
                      <a:pt x="93" y="363"/>
                    </a:cubicBezTo>
                    <a:cubicBezTo>
                      <a:pt x="93" y="362"/>
                      <a:pt x="95" y="361"/>
                      <a:pt x="96" y="361"/>
                    </a:cubicBezTo>
                    <a:cubicBezTo>
                      <a:pt x="98" y="361"/>
                      <a:pt x="101" y="362"/>
                      <a:pt x="103" y="363"/>
                    </a:cubicBezTo>
                    <a:cubicBezTo>
                      <a:pt x="107" y="364"/>
                      <a:pt x="115" y="365"/>
                      <a:pt x="119" y="365"/>
                    </a:cubicBezTo>
                    <a:cubicBezTo>
                      <a:pt x="122" y="365"/>
                      <a:pt x="129" y="362"/>
                      <a:pt x="132" y="362"/>
                    </a:cubicBezTo>
                    <a:cubicBezTo>
                      <a:pt x="135" y="361"/>
                      <a:pt x="140" y="361"/>
                      <a:pt x="143" y="362"/>
                    </a:cubicBezTo>
                    <a:cubicBezTo>
                      <a:pt x="145" y="362"/>
                      <a:pt x="149" y="365"/>
                      <a:pt x="151" y="365"/>
                    </a:cubicBezTo>
                    <a:cubicBezTo>
                      <a:pt x="152" y="365"/>
                      <a:pt x="153" y="365"/>
                      <a:pt x="154" y="365"/>
                    </a:cubicBezTo>
                    <a:cubicBezTo>
                      <a:pt x="156" y="364"/>
                      <a:pt x="158" y="361"/>
                      <a:pt x="160" y="360"/>
                    </a:cubicBezTo>
                    <a:cubicBezTo>
                      <a:pt x="161" y="359"/>
                      <a:pt x="166" y="358"/>
                      <a:pt x="167" y="357"/>
                    </a:cubicBezTo>
                    <a:cubicBezTo>
                      <a:pt x="168" y="353"/>
                      <a:pt x="164" y="346"/>
                      <a:pt x="162" y="342"/>
                    </a:cubicBezTo>
                    <a:cubicBezTo>
                      <a:pt x="161" y="341"/>
                      <a:pt x="159" y="338"/>
                      <a:pt x="158" y="336"/>
                    </a:cubicBezTo>
                    <a:cubicBezTo>
                      <a:pt x="158" y="335"/>
                      <a:pt x="158" y="332"/>
                      <a:pt x="158" y="330"/>
                    </a:cubicBezTo>
                    <a:cubicBezTo>
                      <a:pt x="158" y="328"/>
                      <a:pt x="157" y="324"/>
                      <a:pt x="157" y="322"/>
                    </a:cubicBezTo>
                    <a:cubicBezTo>
                      <a:pt x="156" y="320"/>
                      <a:pt x="156" y="316"/>
                      <a:pt x="157" y="314"/>
                    </a:cubicBezTo>
                    <a:cubicBezTo>
                      <a:pt x="160" y="311"/>
                      <a:pt x="170" y="312"/>
                      <a:pt x="173" y="314"/>
                    </a:cubicBezTo>
                    <a:cubicBezTo>
                      <a:pt x="174" y="315"/>
                      <a:pt x="174" y="318"/>
                      <a:pt x="175" y="318"/>
                    </a:cubicBezTo>
                    <a:cubicBezTo>
                      <a:pt x="177" y="320"/>
                      <a:pt x="184" y="323"/>
                      <a:pt x="186" y="322"/>
                    </a:cubicBezTo>
                    <a:cubicBezTo>
                      <a:pt x="188" y="321"/>
                      <a:pt x="190" y="316"/>
                      <a:pt x="192" y="315"/>
                    </a:cubicBezTo>
                    <a:cubicBezTo>
                      <a:pt x="193" y="314"/>
                      <a:pt x="197" y="314"/>
                      <a:pt x="199" y="314"/>
                    </a:cubicBezTo>
                    <a:cubicBezTo>
                      <a:pt x="201" y="313"/>
                      <a:pt x="205" y="312"/>
                      <a:pt x="207" y="311"/>
                    </a:cubicBezTo>
                    <a:cubicBezTo>
                      <a:pt x="210" y="309"/>
                      <a:pt x="213" y="302"/>
                      <a:pt x="216" y="300"/>
                    </a:cubicBezTo>
                    <a:cubicBezTo>
                      <a:pt x="218" y="299"/>
                      <a:pt x="223" y="300"/>
                      <a:pt x="225" y="300"/>
                    </a:cubicBezTo>
                    <a:cubicBezTo>
                      <a:pt x="227" y="300"/>
                      <a:pt x="231" y="301"/>
                      <a:pt x="232" y="300"/>
                    </a:cubicBezTo>
                    <a:cubicBezTo>
                      <a:pt x="234" y="299"/>
                      <a:pt x="234" y="296"/>
                      <a:pt x="235" y="295"/>
                    </a:cubicBezTo>
                    <a:cubicBezTo>
                      <a:pt x="235" y="293"/>
                      <a:pt x="235" y="290"/>
                      <a:pt x="235" y="288"/>
                    </a:cubicBezTo>
                    <a:cubicBezTo>
                      <a:pt x="234" y="286"/>
                      <a:pt x="230" y="282"/>
                      <a:pt x="230" y="279"/>
                    </a:cubicBezTo>
                    <a:cubicBezTo>
                      <a:pt x="230" y="278"/>
                      <a:pt x="233" y="276"/>
                      <a:pt x="233" y="274"/>
                    </a:cubicBezTo>
                    <a:cubicBezTo>
                      <a:pt x="234" y="272"/>
                      <a:pt x="233" y="268"/>
                      <a:pt x="234" y="267"/>
                    </a:cubicBezTo>
                    <a:cubicBezTo>
                      <a:pt x="236" y="265"/>
                      <a:pt x="240" y="266"/>
                      <a:pt x="242" y="267"/>
                    </a:cubicBezTo>
                    <a:cubicBezTo>
                      <a:pt x="245" y="267"/>
                      <a:pt x="250" y="272"/>
                      <a:pt x="253" y="273"/>
                    </a:cubicBezTo>
                    <a:cubicBezTo>
                      <a:pt x="255" y="273"/>
                      <a:pt x="260" y="271"/>
                      <a:pt x="262" y="270"/>
                    </a:cubicBezTo>
                    <a:cubicBezTo>
                      <a:pt x="263" y="269"/>
                      <a:pt x="266" y="268"/>
                      <a:pt x="266" y="266"/>
                    </a:cubicBezTo>
                    <a:cubicBezTo>
                      <a:pt x="268" y="264"/>
                      <a:pt x="265" y="258"/>
                      <a:pt x="266" y="255"/>
                    </a:cubicBezTo>
                    <a:cubicBezTo>
                      <a:pt x="267" y="254"/>
                      <a:pt x="268" y="253"/>
                      <a:pt x="269" y="253"/>
                    </a:cubicBezTo>
                    <a:cubicBezTo>
                      <a:pt x="272" y="252"/>
                      <a:pt x="278" y="253"/>
                      <a:pt x="281" y="251"/>
                    </a:cubicBezTo>
                    <a:cubicBezTo>
                      <a:pt x="282" y="251"/>
                      <a:pt x="284" y="249"/>
                      <a:pt x="284" y="248"/>
                    </a:cubicBezTo>
                    <a:cubicBezTo>
                      <a:pt x="286" y="246"/>
                      <a:pt x="287" y="242"/>
                      <a:pt x="288" y="241"/>
                    </a:cubicBezTo>
                    <a:cubicBezTo>
                      <a:pt x="288" y="240"/>
                      <a:pt x="288" y="238"/>
                      <a:pt x="288" y="237"/>
                    </a:cubicBezTo>
                    <a:cubicBezTo>
                      <a:pt x="290" y="235"/>
                      <a:pt x="297" y="235"/>
                      <a:pt x="299" y="233"/>
                    </a:cubicBezTo>
                    <a:cubicBezTo>
                      <a:pt x="301" y="232"/>
                      <a:pt x="303" y="226"/>
                      <a:pt x="302" y="224"/>
                    </a:cubicBezTo>
                    <a:cubicBezTo>
                      <a:pt x="302" y="222"/>
                      <a:pt x="297" y="219"/>
                      <a:pt x="294" y="218"/>
                    </a:cubicBezTo>
                    <a:cubicBezTo>
                      <a:pt x="293" y="217"/>
                      <a:pt x="290" y="215"/>
                      <a:pt x="288" y="214"/>
                    </a:cubicBezTo>
                    <a:cubicBezTo>
                      <a:pt x="286" y="214"/>
                      <a:pt x="282" y="215"/>
                      <a:pt x="280" y="214"/>
                    </a:cubicBezTo>
                    <a:cubicBezTo>
                      <a:pt x="277" y="213"/>
                      <a:pt x="273" y="206"/>
                      <a:pt x="274" y="203"/>
                    </a:cubicBezTo>
                    <a:cubicBezTo>
                      <a:pt x="274" y="202"/>
                      <a:pt x="278" y="200"/>
                      <a:pt x="279" y="199"/>
                    </a:cubicBezTo>
                    <a:cubicBezTo>
                      <a:pt x="280" y="198"/>
                      <a:pt x="279" y="194"/>
                      <a:pt x="279" y="193"/>
                    </a:cubicBezTo>
                    <a:cubicBezTo>
                      <a:pt x="280" y="192"/>
                      <a:pt x="283" y="192"/>
                      <a:pt x="284" y="191"/>
                    </a:cubicBezTo>
                    <a:cubicBezTo>
                      <a:pt x="284" y="190"/>
                      <a:pt x="284" y="187"/>
                      <a:pt x="284" y="186"/>
                    </a:cubicBezTo>
                    <a:cubicBezTo>
                      <a:pt x="283" y="185"/>
                      <a:pt x="279" y="184"/>
                      <a:pt x="278" y="184"/>
                    </a:cubicBezTo>
                    <a:cubicBezTo>
                      <a:pt x="276" y="184"/>
                      <a:pt x="273" y="187"/>
                      <a:pt x="272" y="187"/>
                    </a:cubicBezTo>
                    <a:cubicBezTo>
                      <a:pt x="270" y="187"/>
                      <a:pt x="265" y="186"/>
                      <a:pt x="264" y="185"/>
                    </a:cubicBezTo>
                    <a:cubicBezTo>
                      <a:pt x="264" y="183"/>
                      <a:pt x="266" y="180"/>
                      <a:pt x="266" y="179"/>
                    </a:cubicBezTo>
                    <a:cubicBezTo>
                      <a:pt x="265" y="176"/>
                      <a:pt x="261" y="173"/>
                      <a:pt x="259" y="172"/>
                    </a:cubicBezTo>
                    <a:cubicBezTo>
                      <a:pt x="257" y="171"/>
                      <a:pt x="252" y="173"/>
                      <a:pt x="250" y="172"/>
                    </a:cubicBezTo>
                    <a:cubicBezTo>
                      <a:pt x="248" y="171"/>
                      <a:pt x="245" y="167"/>
                      <a:pt x="244" y="165"/>
                    </a:cubicBezTo>
                    <a:cubicBezTo>
                      <a:pt x="243" y="163"/>
                      <a:pt x="242" y="159"/>
                      <a:pt x="242" y="157"/>
                    </a:cubicBezTo>
                    <a:cubicBezTo>
                      <a:pt x="243" y="154"/>
                      <a:pt x="247" y="150"/>
                      <a:pt x="247" y="147"/>
                    </a:cubicBezTo>
                    <a:cubicBezTo>
                      <a:pt x="247" y="145"/>
                      <a:pt x="245" y="141"/>
                      <a:pt x="246" y="139"/>
                    </a:cubicBezTo>
                    <a:cubicBezTo>
                      <a:pt x="246" y="137"/>
                      <a:pt x="249" y="135"/>
                      <a:pt x="250" y="133"/>
                    </a:cubicBezTo>
                    <a:cubicBezTo>
                      <a:pt x="250" y="131"/>
                      <a:pt x="251" y="126"/>
                      <a:pt x="250" y="124"/>
                    </a:cubicBezTo>
                    <a:cubicBezTo>
                      <a:pt x="248" y="122"/>
                      <a:pt x="242" y="121"/>
                      <a:pt x="240" y="119"/>
                    </a:cubicBezTo>
                    <a:cubicBezTo>
                      <a:pt x="239" y="117"/>
                      <a:pt x="236" y="112"/>
                      <a:pt x="236" y="109"/>
                    </a:cubicBezTo>
                    <a:cubicBezTo>
                      <a:pt x="236" y="108"/>
                      <a:pt x="238" y="105"/>
                      <a:pt x="238" y="103"/>
                    </a:cubicBezTo>
                    <a:cubicBezTo>
                      <a:pt x="238" y="100"/>
                      <a:pt x="237" y="96"/>
                      <a:pt x="235" y="94"/>
                    </a:cubicBezTo>
                    <a:cubicBezTo>
                      <a:pt x="234" y="92"/>
                      <a:pt x="230" y="90"/>
                      <a:pt x="229" y="88"/>
                    </a:cubicBezTo>
                    <a:cubicBezTo>
                      <a:pt x="228" y="86"/>
                      <a:pt x="227" y="81"/>
                      <a:pt x="225" y="79"/>
                    </a:cubicBezTo>
                    <a:cubicBezTo>
                      <a:pt x="224" y="78"/>
                      <a:pt x="222" y="77"/>
                      <a:pt x="220" y="76"/>
                    </a:cubicBezTo>
                    <a:cubicBezTo>
                      <a:pt x="220" y="73"/>
                      <a:pt x="221" y="69"/>
                      <a:pt x="222" y="67"/>
                    </a:cubicBezTo>
                    <a:cubicBezTo>
                      <a:pt x="222" y="66"/>
                      <a:pt x="224" y="65"/>
                      <a:pt x="225" y="64"/>
                    </a:cubicBezTo>
                    <a:cubicBezTo>
                      <a:pt x="225" y="62"/>
                      <a:pt x="224" y="59"/>
                      <a:pt x="225" y="57"/>
                    </a:cubicBezTo>
                    <a:cubicBezTo>
                      <a:pt x="225" y="55"/>
                      <a:pt x="226" y="52"/>
                      <a:pt x="227" y="50"/>
                    </a:cubicBezTo>
                    <a:cubicBezTo>
                      <a:pt x="227" y="49"/>
                      <a:pt x="228" y="45"/>
                      <a:pt x="229" y="44"/>
                    </a:cubicBezTo>
                    <a:cubicBezTo>
                      <a:pt x="229" y="43"/>
                      <a:pt x="232" y="41"/>
                      <a:pt x="232" y="39"/>
                    </a:cubicBezTo>
                    <a:cubicBezTo>
                      <a:pt x="232" y="38"/>
                      <a:pt x="231" y="35"/>
                      <a:pt x="232" y="34"/>
                    </a:cubicBezTo>
                    <a:cubicBezTo>
                      <a:pt x="233" y="33"/>
                      <a:pt x="235" y="32"/>
                      <a:pt x="236" y="32"/>
                    </a:cubicBezTo>
                    <a:cubicBezTo>
                      <a:pt x="236" y="31"/>
                      <a:pt x="238" y="31"/>
                      <a:pt x="239" y="30"/>
                    </a:cubicBezTo>
                    <a:cubicBezTo>
                      <a:pt x="240" y="29"/>
                      <a:pt x="240" y="25"/>
                      <a:pt x="240" y="24"/>
                    </a:cubicBezTo>
                    <a:cubicBezTo>
                      <a:pt x="240" y="22"/>
                      <a:pt x="238" y="20"/>
                      <a:pt x="239" y="19"/>
                    </a:cubicBezTo>
                    <a:cubicBezTo>
                      <a:pt x="239" y="18"/>
                      <a:pt x="241" y="17"/>
                      <a:pt x="242" y="17"/>
                    </a:cubicBezTo>
                    <a:cubicBezTo>
                      <a:pt x="243" y="17"/>
                      <a:pt x="245" y="17"/>
                      <a:pt x="245" y="17"/>
                    </a:cubicBezTo>
                    <a:cubicBezTo>
                      <a:pt x="246" y="18"/>
                      <a:pt x="246" y="21"/>
                      <a:pt x="247" y="21"/>
                    </a:cubicBezTo>
                    <a:cubicBezTo>
                      <a:pt x="250" y="23"/>
                      <a:pt x="256" y="22"/>
                      <a:pt x="258" y="21"/>
                    </a:cubicBezTo>
                    <a:cubicBezTo>
                      <a:pt x="259" y="20"/>
                      <a:pt x="260" y="18"/>
                      <a:pt x="261" y="17"/>
                    </a:cubicBezTo>
                    <a:cubicBezTo>
                      <a:pt x="261" y="16"/>
                      <a:pt x="260" y="14"/>
                      <a:pt x="261" y="13"/>
                    </a:cubicBezTo>
                    <a:cubicBezTo>
                      <a:pt x="261" y="12"/>
                      <a:pt x="264" y="10"/>
                      <a:pt x="265" y="9"/>
                    </a:cubicBezTo>
                    <a:cubicBezTo>
                      <a:pt x="267" y="9"/>
                      <a:pt x="271" y="10"/>
                      <a:pt x="272" y="9"/>
                    </a:cubicBezTo>
                    <a:cubicBezTo>
                      <a:pt x="273" y="8"/>
                      <a:pt x="272" y="3"/>
                      <a:pt x="273" y="2"/>
                    </a:cubicBezTo>
                    <a:cubicBezTo>
                      <a:pt x="275" y="0"/>
                      <a:pt x="283" y="1"/>
                      <a:pt x="286" y="2"/>
                    </a:cubicBezTo>
                    <a:cubicBezTo>
                      <a:pt x="287" y="2"/>
                      <a:pt x="290" y="3"/>
                      <a:pt x="291" y="4"/>
                    </a:cubicBezTo>
                    <a:cubicBezTo>
                      <a:pt x="292" y="6"/>
                      <a:pt x="291" y="10"/>
                      <a:pt x="291" y="11"/>
                    </a:cubicBezTo>
                    <a:cubicBezTo>
                      <a:pt x="291" y="13"/>
                      <a:pt x="290" y="16"/>
                      <a:pt x="291" y="17"/>
                    </a:cubicBezTo>
                    <a:cubicBezTo>
                      <a:pt x="292" y="20"/>
                      <a:pt x="296" y="23"/>
                      <a:pt x="297" y="25"/>
                    </a:cubicBezTo>
                    <a:cubicBezTo>
                      <a:pt x="298" y="28"/>
                      <a:pt x="297" y="33"/>
                      <a:pt x="299" y="35"/>
                    </a:cubicBezTo>
                    <a:cubicBezTo>
                      <a:pt x="301" y="36"/>
                      <a:pt x="307" y="35"/>
                      <a:pt x="310" y="35"/>
                    </a:cubicBezTo>
                    <a:cubicBezTo>
                      <a:pt x="313" y="34"/>
                      <a:pt x="319" y="33"/>
                      <a:pt x="320" y="31"/>
                    </a:cubicBezTo>
                    <a:cubicBezTo>
                      <a:pt x="321" y="30"/>
                      <a:pt x="321" y="27"/>
                      <a:pt x="320" y="26"/>
                    </a:cubicBezTo>
                    <a:cubicBezTo>
                      <a:pt x="320" y="24"/>
                      <a:pt x="317" y="22"/>
                      <a:pt x="318" y="20"/>
                    </a:cubicBezTo>
                    <a:cubicBezTo>
                      <a:pt x="318" y="18"/>
                      <a:pt x="323" y="17"/>
                      <a:pt x="324" y="17"/>
                    </a:cubicBezTo>
                    <a:cubicBezTo>
                      <a:pt x="327" y="17"/>
                      <a:pt x="333" y="18"/>
                      <a:pt x="335" y="20"/>
                    </a:cubicBezTo>
                    <a:cubicBezTo>
                      <a:pt x="336" y="23"/>
                      <a:pt x="331" y="28"/>
                      <a:pt x="332" y="30"/>
                    </a:cubicBezTo>
                    <a:cubicBezTo>
                      <a:pt x="333" y="31"/>
                      <a:pt x="336" y="32"/>
                      <a:pt x="338" y="33"/>
                    </a:cubicBezTo>
                    <a:cubicBezTo>
                      <a:pt x="339" y="33"/>
                      <a:pt x="342" y="32"/>
                      <a:pt x="343" y="32"/>
                    </a:cubicBezTo>
                    <a:cubicBezTo>
                      <a:pt x="345" y="32"/>
                      <a:pt x="349" y="31"/>
                      <a:pt x="350" y="33"/>
                    </a:cubicBezTo>
                    <a:cubicBezTo>
                      <a:pt x="352" y="34"/>
                      <a:pt x="352" y="41"/>
                      <a:pt x="354" y="43"/>
                    </a:cubicBezTo>
                    <a:cubicBezTo>
                      <a:pt x="355" y="45"/>
                      <a:pt x="359" y="48"/>
                      <a:pt x="362" y="49"/>
                    </a:cubicBezTo>
                    <a:cubicBezTo>
                      <a:pt x="363" y="50"/>
                      <a:pt x="367" y="50"/>
                      <a:pt x="370" y="50"/>
                    </a:cubicBezTo>
                    <a:cubicBezTo>
                      <a:pt x="370" y="53"/>
                      <a:pt x="370" y="57"/>
                      <a:pt x="371" y="60"/>
                    </a:cubicBezTo>
                    <a:cubicBezTo>
                      <a:pt x="371" y="62"/>
                      <a:pt x="373" y="67"/>
                      <a:pt x="373" y="70"/>
                    </a:cubicBezTo>
                    <a:cubicBezTo>
                      <a:pt x="373" y="72"/>
                      <a:pt x="373" y="77"/>
                      <a:pt x="373" y="79"/>
                    </a:cubicBezTo>
                    <a:cubicBezTo>
                      <a:pt x="373" y="82"/>
                      <a:pt x="373" y="90"/>
                      <a:pt x="375" y="92"/>
                    </a:cubicBezTo>
                    <a:cubicBezTo>
                      <a:pt x="377" y="94"/>
                      <a:pt x="383" y="92"/>
                      <a:pt x="384" y="94"/>
                    </a:cubicBezTo>
                    <a:cubicBezTo>
                      <a:pt x="386" y="95"/>
                      <a:pt x="386" y="101"/>
                      <a:pt x="387" y="103"/>
                    </a:cubicBezTo>
                    <a:cubicBezTo>
                      <a:pt x="387" y="105"/>
                      <a:pt x="390" y="108"/>
                      <a:pt x="390" y="109"/>
                    </a:cubicBezTo>
                    <a:cubicBezTo>
                      <a:pt x="391" y="111"/>
                      <a:pt x="390" y="114"/>
                      <a:pt x="390" y="116"/>
                    </a:cubicBezTo>
                    <a:cubicBezTo>
                      <a:pt x="391" y="118"/>
                      <a:pt x="393" y="121"/>
                      <a:pt x="394" y="123"/>
                    </a:cubicBezTo>
                    <a:cubicBezTo>
                      <a:pt x="395" y="124"/>
                      <a:pt x="399" y="126"/>
                      <a:pt x="400" y="127"/>
                    </a:cubicBezTo>
                    <a:cubicBezTo>
                      <a:pt x="400" y="128"/>
                      <a:pt x="402" y="131"/>
                      <a:pt x="402" y="132"/>
                    </a:cubicBezTo>
                    <a:cubicBezTo>
                      <a:pt x="402" y="134"/>
                      <a:pt x="400" y="138"/>
                      <a:pt x="400" y="140"/>
                    </a:cubicBezTo>
                    <a:cubicBezTo>
                      <a:pt x="399" y="143"/>
                      <a:pt x="400" y="149"/>
                      <a:pt x="400" y="149"/>
                    </a:cubicBezTo>
                    <a:cubicBezTo>
                      <a:pt x="399" y="150"/>
                      <a:pt x="406" y="151"/>
                      <a:pt x="408" y="151"/>
                    </a:cubicBezTo>
                    <a:cubicBezTo>
                      <a:pt x="409" y="151"/>
                      <a:pt x="412" y="150"/>
                      <a:pt x="413" y="150"/>
                    </a:cubicBezTo>
                    <a:cubicBezTo>
                      <a:pt x="416" y="150"/>
                      <a:pt x="421" y="152"/>
                      <a:pt x="423" y="153"/>
                    </a:cubicBezTo>
                    <a:cubicBezTo>
                      <a:pt x="424" y="155"/>
                      <a:pt x="426" y="159"/>
                      <a:pt x="428" y="159"/>
                    </a:cubicBezTo>
                    <a:cubicBezTo>
                      <a:pt x="431" y="160"/>
                      <a:pt x="438" y="159"/>
                      <a:pt x="440" y="157"/>
                    </a:cubicBezTo>
                    <a:cubicBezTo>
                      <a:pt x="441" y="156"/>
                      <a:pt x="439" y="154"/>
                      <a:pt x="440" y="153"/>
                    </a:cubicBezTo>
                    <a:cubicBezTo>
                      <a:pt x="441" y="151"/>
                      <a:pt x="445" y="151"/>
                      <a:pt x="447" y="150"/>
                    </a:cubicBezTo>
                    <a:cubicBezTo>
                      <a:pt x="449" y="149"/>
                      <a:pt x="451" y="147"/>
                      <a:pt x="453" y="146"/>
                    </a:cubicBezTo>
                    <a:cubicBezTo>
                      <a:pt x="454" y="145"/>
                      <a:pt x="459" y="143"/>
                      <a:pt x="460" y="145"/>
                    </a:cubicBezTo>
                    <a:cubicBezTo>
                      <a:pt x="461" y="146"/>
                      <a:pt x="457" y="149"/>
                      <a:pt x="457" y="150"/>
                    </a:cubicBezTo>
                    <a:cubicBezTo>
                      <a:pt x="457" y="152"/>
                      <a:pt x="457" y="156"/>
                      <a:pt x="459" y="158"/>
                    </a:cubicBezTo>
                    <a:cubicBezTo>
                      <a:pt x="460" y="159"/>
                      <a:pt x="465" y="159"/>
                      <a:pt x="467" y="158"/>
                    </a:cubicBezTo>
                    <a:cubicBezTo>
                      <a:pt x="469" y="158"/>
                      <a:pt x="472" y="154"/>
                      <a:pt x="472" y="152"/>
                    </a:cubicBezTo>
                    <a:cubicBezTo>
                      <a:pt x="473" y="150"/>
                      <a:pt x="469" y="146"/>
                      <a:pt x="470" y="144"/>
                    </a:cubicBezTo>
                    <a:cubicBezTo>
                      <a:pt x="472" y="143"/>
                      <a:pt x="477" y="144"/>
                      <a:pt x="480" y="144"/>
                    </a:cubicBezTo>
                    <a:cubicBezTo>
                      <a:pt x="481" y="145"/>
                      <a:pt x="483" y="145"/>
                      <a:pt x="483" y="145"/>
                    </a:cubicBezTo>
                    <a:cubicBezTo>
                      <a:pt x="485" y="146"/>
                      <a:pt x="488" y="148"/>
                      <a:pt x="489" y="149"/>
                    </a:cubicBezTo>
                    <a:cubicBezTo>
                      <a:pt x="491" y="150"/>
                      <a:pt x="494" y="154"/>
                      <a:pt x="495" y="154"/>
                    </a:cubicBezTo>
                    <a:cubicBezTo>
                      <a:pt x="495" y="155"/>
                      <a:pt x="499" y="155"/>
                      <a:pt x="501" y="155"/>
                    </a:cubicBezTo>
                    <a:cubicBezTo>
                      <a:pt x="501" y="156"/>
                      <a:pt x="501" y="156"/>
                      <a:pt x="501" y="157"/>
                    </a:cubicBezTo>
                    <a:cubicBezTo>
                      <a:pt x="502" y="159"/>
                      <a:pt x="505" y="162"/>
                      <a:pt x="506" y="164"/>
                    </a:cubicBezTo>
                    <a:cubicBezTo>
                      <a:pt x="507" y="167"/>
                      <a:pt x="510" y="172"/>
                      <a:pt x="511" y="174"/>
                    </a:cubicBezTo>
                    <a:cubicBezTo>
                      <a:pt x="513" y="176"/>
                      <a:pt x="517" y="178"/>
                      <a:pt x="518" y="180"/>
                    </a:cubicBezTo>
                    <a:cubicBezTo>
                      <a:pt x="519" y="183"/>
                      <a:pt x="518" y="189"/>
                      <a:pt x="518" y="192"/>
                    </a:cubicBezTo>
                    <a:cubicBezTo>
                      <a:pt x="518" y="193"/>
                      <a:pt x="515" y="196"/>
                      <a:pt x="516" y="198"/>
                    </a:cubicBezTo>
                    <a:cubicBezTo>
                      <a:pt x="516" y="199"/>
                      <a:pt x="518" y="201"/>
                      <a:pt x="519" y="202"/>
                    </a:cubicBezTo>
                    <a:cubicBezTo>
                      <a:pt x="519" y="202"/>
                      <a:pt x="520" y="202"/>
                      <a:pt x="521" y="202"/>
                    </a:cubicBezTo>
                    <a:cubicBezTo>
                      <a:pt x="522" y="202"/>
                      <a:pt x="525" y="203"/>
                      <a:pt x="526" y="204"/>
                    </a:cubicBezTo>
                    <a:cubicBezTo>
                      <a:pt x="527" y="205"/>
                      <a:pt x="528" y="209"/>
                      <a:pt x="529" y="210"/>
                    </a:cubicBezTo>
                    <a:cubicBezTo>
                      <a:pt x="531" y="212"/>
                      <a:pt x="537" y="215"/>
                      <a:pt x="539" y="218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6" name="Freeform 33"/>
              <p:cNvSpPr>
                <a:spLocks/>
              </p:cNvSpPr>
              <p:nvPr/>
            </p:nvSpPr>
            <p:spPr bwMode="auto">
              <a:xfrm>
                <a:off x="3871912" y="3992563"/>
                <a:ext cx="303213" cy="654050"/>
              </a:xfrm>
              <a:custGeom>
                <a:avLst/>
                <a:gdLst/>
                <a:ahLst/>
                <a:cxnLst>
                  <a:cxn ang="0">
                    <a:pos x="173" y="220"/>
                  </a:cxn>
                  <a:cxn ang="0">
                    <a:pos x="156" y="250"/>
                  </a:cxn>
                  <a:cxn ang="0">
                    <a:pos x="158" y="304"/>
                  </a:cxn>
                  <a:cxn ang="0">
                    <a:pos x="150" y="325"/>
                  </a:cxn>
                  <a:cxn ang="0">
                    <a:pos x="140" y="337"/>
                  </a:cxn>
                  <a:cxn ang="0">
                    <a:pos x="153" y="338"/>
                  </a:cxn>
                  <a:cxn ang="0">
                    <a:pos x="139" y="350"/>
                  </a:cxn>
                  <a:cxn ang="0">
                    <a:pos x="133" y="370"/>
                  </a:cxn>
                  <a:cxn ang="0">
                    <a:pos x="134" y="388"/>
                  </a:cxn>
                  <a:cxn ang="0">
                    <a:pos x="113" y="383"/>
                  </a:cxn>
                  <a:cxn ang="0">
                    <a:pos x="103" y="369"/>
                  </a:cxn>
                  <a:cxn ang="0">
                    <a:pos x="74" y="362"/>
                  </a:cxn>
                  <a:cxn ang="0">
                    <a:pos x="52" y="343"/>
                  </a:cxn>
                  <a:cxn ang="0">
                    <a:pos x="64" y="332"/>
                  </a:cxn>
                  <a:cxn ang="0">
                    <a:pos x="77" y="322"/>
                  </a:cxn>
                  <a:cxn ang="0">
                    <a:pos x="65" y="316"/>
                  </a:cxn>
                  <a:cxn ang="0">
                    <a:pos x="46" y="311"/>
                  </a:cxn>
                  <a:cxn ang="0">
                    <a:pos x="41" y="311"/>
                  </a:cxn>
                  <a:cxn ang="0">
                    <a:pos x="37" y="303"/>
                  </a:cxn>
                  <a:cxn ang="0">
                    <a:pos x="50" y="289"/>
                  </a:cxn>
                  <a:cxn ang="0">
                    <a:pos x="49" y="273"/>
                  </a:cxn>
                  <a:cxn ang="0">
                    <a:pos x="33" y="272"/>
                  </a:cxn>
                  <a:cxn ang="0">
                    <a:pos x="18" y="266"/>
                  </a:cxn>
                  <a:cxn ang="0">
                    <a:pos x="17" y="255"/>
                  </a:cxn>
                  <a:cxn ang="0">
                    <a:pos x="27" y="239"/>
                  </a:cxn>
                  <a:cxn ang="0">
                    <a:pos x="31" y="225"/>
                  </a:cxn>
                  <a:cxn ang="0">
                    <a:pos x="14" y="218"/>
                  </a:cxn>
                  <a:cxn ang="0">
                    <a:pos x="3" y="200"/>
                  </a:cxn>
                  <a:cxn ang="0">
                    <a:pos x="12" y="186"/>
                  </a:cxn>
                  <a:cxn ang="0">
                    <a:pos x="22" y="178"/>
                  </a:cxn>
                  <a:cxn ang="0">
                    <a:pos x="12" y="167"/>
                  </a:cxn>
                  <a:cxn ang="0">
                    <a:pos x="6" y="167"/>
                  </a:cxn>
                  <a:cxn ang="0">
                    <a:pos x="1" y="159"/>
                  </a:cxn>
                  <a:cxn ang="0">
                    <a:pos x="11" y="147"/>
                  </a:cxn>
                  <a:cxn ang="0">
                    <a:pos x="16" y="132"/>
                  </a:cxn>
                  <a:cxn ang="0">
                    <a:pos x="25" y="119"/>
                  </a:cxn>
                  <a:cxn ang="0">
                    <a:pos x="30" y="112"/>
                  </a:cxn>
                  <a:cxn ang="0">
                    <a:pos x="41" y="100"/>
                  </a:cxn>
                  <a:cxn ang="0">
                    <a:pos x="59" y="93"/>
                  </a:cxn>
                  <a:cxn ang="0">
                    <a:pos x="78" y="89"/>
                  </a:cxn>
                  <a:cxn ang="0">
                    <a:pos x="92" y="68"/>
                  </a:cxn>
                  <a:cxn ang="0">
                    <a:pos x="110" y="67"/>
                  </a:cxn>
                  <a:cxn ang="0">
                    <a:pos x="125" y="76"/>
                  </a:cxn>
                  <a:cxn ang="0">
                    <a:pos x="129" y="61"/>
                  </a:cxn>
                  <a:cxn ang="0">
                    <a:pos x="124" y="39"/>
                  </a:cxn>
                  <a:cxn ang="0">
                    <a:pos x="129" y="21"/>
                  </a:cxn>
                  <a:cxn ang="0">
                    <a:pos x="126" y="4"/>
                  </a:cxn>
                  <a:cxn ang="0">
                    <a:pos x="142" y="2"/>
                  </a:cxn>
                  <a:cxn ang="0">
                    <a:pos x="150" y="26"/>
                  </a:cxn>
                  <a:cxn ang="0">
                    <a:pos x="155" y="49"/>
                  </a:cxn>
                  <a:cxn ang="0">
                    <a:pos x="155" y="70"/>
                  </a:cxn>
                  <a:cxn ang="0">
                    <a:pos x="159" y="97"/>
                  </a:cxn>
                  <a:cxn ang="0">
                    <a:pos x="166" y="117"/>
                  </a:cxn>
                  <a:cxn ang="0">
                    <a:pos x="169" y="147"/>
                  </a:cxn>
                  <a:cxn ang="0">
                    <a:pos x="176" y="173"/>
                  </a:cxn>
                </a:cxnLst>
                <a:rect l="0" t="0" r="r" b="b"/>
                <a:pathLst>
                  <a:path w="181" h="390">
                    <a:moveTo>
                      <a:pt x="181" y="201"/>
                    </a:moveTo>
                    <a:cubicBezTo>
                      <a:pt x="181" y="203"/>
                      <a:pt x="181" y="208"/>
                      <a:pt x="180" y="210"/>
                    </a:cubicBezTo>
                    <a:cubicBezTo>
                      <a:pt x="179" y="213"/>
                      <a:pt x="175" y="217"/>
                      <a:pt x="173" y="220"/>
                    </a:cubicBezTo>
                    <a:cubicBezTo>
                      <a:pt x="172" y="221"/>
                      <a:pt x="171" y="225"/>
                      <a:pt x="170" y="226"/>
                    </a:cubicBezTo>
                    <a:cubicBezTo>
                      <a:pt x="168" y="230"/>
                      <a:pt x="163" y="236"/>
                      <a:pt x="161" y="239"/>
                    </a:cubicBezTo>
                    <a:cubicBezTo>
                      <a:pt x="160" y="242"/>
                      <a:pt x="156" y="247"/>
                      <a:pt x="156" y="250"/>
                    </a:cubicBezTo>
                    <a:cubicBezTo>
                      <a:pt x="155" y="255"/>
                      <a:pt x="155" y="264"/>
                      <a:pt x="156" y="269"/>
                    </a:cubicBezTo>
                    <a:cubicBezTo>
                      <a:pt x="156" y="274"/>
                      <a:pt x="158" y="284"/>
                      <a:pt x="158" y="289"/>
                    </a:cubicBezTo>
                    <a:cubicBezTo>
                      <a:pt x="158" y="293"/>
                      <a:pt x="159" y="300"/>
                      <a:pt x="158" y="304"/>
                    </a:cubicBezTo>
                    <a:cubicBezTo>
                      <a:pt x="157" y="306"/>
                      <a:pt x="154" y="310"/>
                      <a:pt x="154" y="313"/>
                    </a:cubicBezTo>
                    <a:cubicBezTo>
                      <a:pt x="154" y="315"/>
                      <a:pt x="157" y="320"/>
                      <a:pt x="156" y="322"/>
                    </a:cubicBezTo>
                    <a:cubicBezTo>
                      <a:pt x="155" y="324"/>
                      <a:pt x="151" y="324"/>
                      <a:pt x="150" y="325"/>
                    </a:cubicBezTo>
                    <a:cubicBezTo>
                      <a:pt x="148" y="325"/>
                      <a:pt x="145" y="324"/>
                      <a:pt x="144" y="325"/>
                    </a:cubicBezTo>
                    <a:cubicBezTo>
                      <a:pt x="142" y="325"/>
                      <a:pt x="141" y="328"/>
                      <a:pt x="140" y="330"/>
                    </a:cubicBezTo>
                    <a:cubicBezTo>
                      <a:pt x="140" y="332"/>
                      <a:pt x="139" y="336"/>
                      <a:pt x="140" y="337"/>
                    </a:cubicBezTo>
                    <a:cubicBezTo>
                      <a:pt x="141" y="338"/>
                      <a:pt x="144" y="336"/>
                      <a:pt x="146" y="336"/>
                    </a:cubicBezTo>
                    <a:cubicBezTo>
                      <a:pt x="147" y="335"/>
                      <a:pt x="149" y="333"/>
                      <a:pt x="150" y="333"/>
                    </a:cubicBezTo>
                    <a:cubicBezTo>
                      <a:pt x="151" y="333"/>
                      <a:pt x="153" y="337"/>
                      <a:pt x="153" y="338"/>
                    </a:cubicBezTo>
                    <a:cubicBezTo>
                      <a:pt x="154" y="340"/>
                      <a:pt x="154" y="342"/>
                      <a:pt x="153" y="343"/>
                    </a:cubicBezTo>
                    <a:cubicBezTo>
                      <a:pt x="152" y="345"/>
                      <a:pt x="148" y="346"/>
                      <a:pt x="146" y="347"/>
                    </a:cubicBezTo>
                    <a:cubicBezTo>
                      <a:pt x="145" y="348"/>
                      <a:pt x="140" y="348"/>
                      <a:pt x="139" y="350"/>
                    </a:cubicBezTo>
                    <a:cubicBezTo>
                      <a:pt x="138" y="352"/>
                      <a:pt x="141" y="358"/>
                      <a:pt x="141" y="360"/>
                    </a:cubicBezTo>
                    <a:cubicBezTo>
                      <a:pt x="141" y="362"/>
                      <a:pt x="139" y="365"/>
                      <a:pt x="138" y="366"/>
                    </a:cubicBezTo>
                    <a:cubicBezTo>
                      <a:pt x="137" y="367"/>
                      <a:pt x="133" y="369"/>
                      <a:pt x="133" y="370"/>
                    </a:cubicBezTo>
                    <a:cubicBezTo>
                      <a:pt x="133" y="372"/>
                      <a:pt x="135" y="375"/>
                      <a:pt x="135" y="376"/>
                    </a:cubicBezTo>
                    <a:cubicBezTo>
                      <a:pt x="136" y="378"/>
                      <a:pt x="137" y="381"/>
                      <a:pt x="137" y="382"/>
                    </a:cubicBezTo>
                    <a:cubicBezTo>
                      <a:pt x="137" y="384"/>
                      <a:pt x="136" y="387"/>
                      <a:pt x="134" y="388"/>
                    </a:cubicBezTo>
                    <a:cubicBezTo>
                      <a:pt x="133" y="389"/>
                      <a:pt x="128" y="390"/>
                      <a:pt x="125" y="390"/>
                    </a:cubicBezTo>
                    <a:cubicBezTo>
                      <a:pt x="124" y="389"/>
                      <a:pt x="121" y="386"/>
                      <a:pt x="119" y="385"/>
                    </a:cubicBezTo>
                    <a:cubicBezTo>
                      <a:pt x="118" y="384"/>
                      <a:pt x="114" y="384"/>
                      <a:pt x="113" y="383"/>
                    </a:cubicBezTo>
                    <a:cubicBezTo>
                      <a:pt x="112" y="381"/>
                      <a:pt x="114" y="377"/>
                      <a:pt x="113" y="375"/>
                    </a:cubicBezTo>
                    <a:cubicBezTo>
                      <a:pt x="112" y="373"/>
                      <a:pt x="109" y="370"/>
                      <a:pt x="107" y="369"/>
                    </a:cubicBezTo>
                    <a:cubicBezTo>
                      <a:pt x="106" y="369"/>
                      <a:pt x="104" y="369"/>
                      <a:pt x="103" y="369"/>
                    </a:cubicBezTo>
                    <a:cubicBezTo>
                      <a:pt x="100" y="368"/>
                      <a:pt x="95" y="366"/>
                      <a:pt x="93" y="365"/>
                    </a:cubicBezTo>
                    <a:cubicBezTo>
                      <a:pt x="90" y="365"/>
                      <a:pt x="85" y="365"/>
                      <a:pt x="83" y="365"/>
                    </a:cubicBezTo>
                    <a:cubicBezTo>
                      <a:pt x="81" y="364"/>
                      <a:pt x="76" y="363"/>
                      <a:pt x="74" y="362"/>
                    </a:cubicBezTo>
                    <a:cubicBezTo>
                      <a:pt x="71" y="360"/>
                      <a:pt x="68" y="355"/>
                      <a:pt x="66" y="354"/>
                    </a:cubicBezTo>
                    <a:cubicBezTo>
                      <a:pt x="63" y="352"/>
                      <a:pt x="58" y="351"/>
                      <a:pt x="56" y="349"/>
                    </a:cubicBezTo>
                    <a:cubicBezTo>
                      <a:pt x="54" y="348"/>
                      <a:pt x="52" y="345"/>
                      <a:pt x="52" y="343"/>
                    </a:cubicBezTo>
                    <a:cubicBezTo>
                      <a:pt x="51" y="342"/>
                      <a:pt x="51" y="338"/>
                      <a:pt x="52" y="337"/>
                    </a:cubicBezTo>
                    <a:cubicBezTo>
                      <a:pt x="52" y="335"/>
                      <a:pt x="54" y="333"/>
                      <a:pt x="55" y="332"/>
                    </a:cubicBezTo>
                    <a:cubicBezTo>
                      <a:pt x="57" y="331"/>
                      <a:pt x="63" y="333"/>
                      <a:pt x="64" y="332"/>
                    </a:cubicBezTo>
                    <a:cubicBezTo>
                      <a:pt x="65" y="331"/>
                      <a:pt x="64" y="328"/>
                      <a:pt x="64" y="327"/>
                    </a:cubicBezTo>
                    <a:cubicBezTo>
                      <a:pt x="65" y="326"/>
                      <a:pt x="68" y="326"/>
                      <a:pt x="69" y="326"/>
                    </a:cubicBezTo>
                    <a:cubicBezTo>
                      <a:pt x="71" y="325"/>
                      <a:pt x="76" y="324"/>
                      <a:pt x="77" y="322"/>
                    </a:cubicBezTo>
                    <a:cubicBezTo>
                      <a:pt x="78" y="321"/>
                      <a:pt x="77" y="317"/>
                      <a:pt x="76" y="315"/>
                    </a:cubicBezTo>
                    <a:cubicBezTo>
                      <a:pt x="75" y="314"/>
                      <a:pt x="72" y="314"/>
                      <a:pt x="71" y="314"/>
                    </a:cubicBezTo>
                    <a:cubicBezTo>
                      <a:pt x="69" y="314"/>
                      <a:pt x="66" y="316"/>
                      <a:pt x="65" y="316"/>
                    </a:cubicBezTo>
                    <a:cubicBezTo>
                      <a:pt x="63" y="317"/>
                      <a:pt x="60" y="316"/>
                      <a:pt x="58" y="315"/>
                    </a:cubicBezTo>
                    <a:cubicBezTo>
                      <a:pt x="56" y="315"/>
                      <a:pt x="54" y="313"/>
                      <a:pt x="52" y="312"/>
                    </a:cubicBezTo>
                    <a:cubicBezTo>
                      <a:pt x="51" y="312"/>
                      <a:pt x="47" y="313"/>
                      <a:pt x="46" y="311"/>
                    </a:cubicBezTo>
                    <a:cubicBezTo>
                      <a:pt x="45" y="311"/>
                      <a:pt x="47" y="308"/>
                      <a:pt x="46" y="307"/>
                    </a:cubicBezTo>
                    <a:cubicBezTo>
                      <a:pt x="45" y="306"/>
                      <a:pt x="42" y="307"/>
                      <a:pt x="41" y="308"/>
                    </a:cubicBezTo>
                    <a:cubicBezTo>
                      <a:pt x="40" y="309"/>
                      <a:pt x="41" y="311"/>
                      <a:pt x="41" y="311"/>
                    </a:cubicBezTo>
                    <a:cubicBezTo>
                      <a:pt x="39" y="312"/>
                      <a:pt x="35" y="312"/>
                      <a:pt x="33" y="311"/>
                    </a:cubicBezTo>
                    <a:cubicBezTo>
                      <a:pt x="32" y="310"/>
                      <a:pt x="32" y="307"/>
                      <a:pt x="32" y="305"/>
                    </a:cubicBezTo>
                    <a:cubicBezTo>
                      <a:pt x="33" y="304"/>
                      <a:pt x="36" y="304"/>
                      <a:pt x="37" y="303"/>
                    </a:cubicBezTo>
                    <a:cubicBezTo>
                      <a:pt x="38" y="301"/>
                      <a:pt x="36" y="297"/>
                      <a:pt x="37" y="295"/>
                    </a:cubicBezTo>
                    <a:cubicBezTo>
                      <a:pt x="38" y="293"/>
                      <a:pt x="41" y="291"/>
                      <a:pt x="43" y="290"/>
                    </a:cubicBezTo>
                    <a:cubicBezTo>
                      <a:pt x="45" y="290"/>
                      <a:pt x="49" y="291"/>
                      <a:pt x="50" y="289"/>
                    </a:cubicBezTo>
                    <a:cubicBezTo>
                      <a:pt x="51" y="288"/>
                      <a:pt x="46" y="286"/>
                      <a:pt x="46" y="284"/>
                    </a:cubicBezTo>
                    <a:cubicBezTo>
                      <a:pt x="46" y="283"/>
                      <a:pt x="48" y="280"/>
                      <a:pt x="49" y="279"/>
                    </a:cubicBezTo>
                    <a:cubicBezTo>
                      <a:pt x="49" y="278"/>
                      <a:pt x="49" y="275"/>
                      <a:pt x="49" y="273"/>
                    </a:cubicBezTo>
                    <a:cubicBezTo>
                      <a:pt x="48" y="273"/>
                      <a:pt x="47" y="271"/>
                      <a:pt x="46" y="271"/>
                    </a:cubicBezTo>
                    <a:cubicBezTo>
                      <a:pt x="45" y="271"/>
                      <a:pt x="43" y="272"/>
                      <a:pt x="43" y="272"/>
                    </a:cubicBezTo>
                    <a:cubicBezTo>
                      <a:pt x="40" y="273"/>
                      <a:pt x="35" y="273"/>
                      <a:pt x="33" y="272"/>
                    </a:cubicBezTo>
                    <a:cubicBezTo>
                      <a:pt x="32" y="272"/>
                      <a:pt x="31" y="270"/>
                      <a:pt x="31" y="270"/>
                    </a:cubicBezTo>
                    <a:cubicBezTo>
                      <a:pt x="29" y="269"/>
                      <a:pt x="24" y="271"/>
                      <a:pt x="22" y="270"/>
                    </a:cubicBezTo>
                    <a:cubicBezTo>
                      <a:pt x="21" y="269"/>
                      <a:pt x="19" y="267"/>
                      <a:pt x="18" y="266"/>
                    </a:cubicBezTo>
                    <a:cubicBezTo>
                      <a:pt x="16" y="264"/>
                      <a:pt x="13" y="261"/>
                      <a:pt x="13" y="259"/>
                    </a:cubicBezTo>
                    <a:cubicBezTo>
                      <a:pt x="12" y="258"/>
                      <a:pt x="12" y="255"/>
                      <a:pt x="13" y="255"/>
                    </a:cubicBezTo>
                    <a:cubicBezTo>
                      <a:pt x="14" y="254"/>
                      <a:pt x="16" y="255"/>
                      <a:pt x="17" y="255"/>
                    </a:cubicBezTo>
                    <a:cubicBezTo>
                      <a:pt x="19" y="254"/>
                      <a:pt x="22" y="254"/>
                      <a:pt x="23" y="252"/>
                    </a:cubicBezTo>
                    <a:cubicBezTo>
                      <a:pt x="24" y="251"/>
                      <a:pt x="24" y="248"/>
                      <a:pt x="24" y="246"/>
                    </a:cubicBezTo>
                    <a:cubicBezTo>
                      <a:pt x="25" y="245"/>
                      <a:pt x="25" y="240"/>
                      <a:pt x="27" y="239"/>
                    </a:cubicBezTo>
                    <a:cubicBezTo>
                      <a:pt x="28" y="238"/>
                      <a:pt x="32" y="240"/>
                      <a:pt x="33" y="239"/>
                    </a:cubicBezTo>
                    <a:cubicBezTo>
                      <a:pt x="34" y="238"/>
                      <a:pt x="35" y="235"/>
                      <a:pt x="35" y="234"/>
                    </a:cubicBezTo>
                    <a:cubicBezTo>
                      <a:pt x="35" y="231"/>
                      <a:pt x="33" y="227"/>
                      <a:pt x="31" y="225"/>
                    </a:cubicBezTo>
                    <a:cubicBezTo>
                      <a:pt x="30" y="224"/>
                      <a:pt x="28" y="222"/>
                      <a:pt x="26" y="221"/>
                    </a:cubicBezTo>
                    <a:cubicBezTo>
                      <a:pt x="25" y="220"/>
                      <a:pt x="21" y="218"/>
                      <a:pt x="19" y="218"/>
                    </a:cubicBezTo>
                    <a:cubicBezTo>
                      <a:pt x="18" y="218"/>
                      <a:pt x="15" y="218"/>
                      <a:pt x="14" y="218"/>
                    </a:cubicBezTo>
                    <a:cubicBezTo>
                      <a:pt x="12" y="217"/>
                      <a:pt x="8" y="215"/>
                      <a:pt x="7" y="214"/>
                    </a:cubicBezTo>
                    <a:cubicBezTo>
                      <a:pt x="6" y="212"/>
                      <a:pt x="8" y="208"/>
                      <a:pt x="7" y="206"/>
                    </a:cubicBezTo>
                    <a:cubicBezTo>
                      <a:pt x="7" y="204"/>
                      <a:pt x="3" y="202"/>
                      <a:pt x="3" y="200"/>
                    </a:cubicBezTo>
                    <a:cubicBezTo>
                      <a:pt x="2" y="199"/>
                      <a:pt x="1" y="195"/>
                      <a:pt x="2" y="193"/>
                    </a:cubicBezTo>
                    <a:cubicBezTo>
                      <a:pt x="2" y="192"/>
                      <a:pt x="3" y="190"/>
                      <a:pt x="4" y="190"/>
                    </a:cubicBezTo>
                    <a:cubicBezTo>
                      <a:pt x="5" y="188"/>
                      <a:pt x="10" y="186"/>
                      <a:pt x="12" y="186"/>
                    </a:cubicBezTo>
                    <a:cubicBezTo>
                      <a:pt x="14" y="186"/>
                      <a:pt x="17" y="190"/>
                      <a:pt x="20" y="189"/>
                    </a:cubicBezTo>
                    <a:cubicBezTo>
                      <a:pt x="21" y="189"/>
                      <a:pt x="23" y="187"/>
                      <a:pt x="24" y="185"/>
                    </a:cubicBezTo>
                    <a:cubicBezTo>
                      <a:pt x="24" y="184"/>
                      <a:pt x="23" y="180"/>
                      <a:pt x="22" y="178"/>
                    </a:cubicBezTo>
                    <a:cubicBezTo>
                      <a:pt x="21" y="177"/>
                      <a:pt x="19" y="175"/>
                      <a:pt x="17" y="174"/>
                    </a:cubicBezTo>
                    <a:cubicBezTo>
                      <a:pt x="16" y="174"/>
                      <a:pt x="13" y="175"/>
                      <a:pt x="12" y="174"/>
                    </a:cubicBezTo>
                    <a:cubicBezTo>
                      <a:pt x="11" y="173"/>
                      <a:pt x="13" y="169"/>
                      <a:pt x="12" y="167"/>
                    </a:cubicBezTo>
                    <a:cubicBezTo>
                      <a:pt x="12" y="166"/>
                      <a:pt x="11" y="165"/>
                      <a:pt x="11" y="164"/>
                    </a:cubicBezTo>
                    <a:cubicBezTo>
                      <a:pt x="10" y="164"/>
                      <a:pt x="8" y="164"/>
                      <a:pt x="8" y="164"/>
                    </a:cubicBezTo>
                    <a:cubicBezTo>
                      <a:pt x="7" y="165"/>
                      <a:pt x="7" y="167"/>
                      <a:pt x="6" y="167"/>
                    </a:cubicBezTo>
                    <a:cubicBezTo>
                      <a:pt x="5" y="168"/>
                      <a:pt x="2" y="168"/>
                      <a:pt x="1" y="167"/>
                    </a:cubicBezTo>
                    <a:cubicBezTo>
                      <a:pt x="0" y="166"/>
                      <a:pt x="1" y="164"/>
                      <a:pt x="1" y="163"/>
                    </a:cubicBezTo>
                    <a:cubicBezTo>
                      <a:pt x="1" y="162"/>
                      <a:pt x="0" y="160"/>
                      <a:pt x="1" y="159"/>
                    </a:cubicBezTo>
                    <a:cubicBezTo>
                      <a:pt x="1" y="158"/>
                      <a:pt x="4" y="158"/>
                      <a:pt x="4" y="157"/>
                    </a:cubicBezTo>
                    <a:cubicBezTo>
                      <a:pt x="5" y="156"/>
                      <a:pt x="5" y="154"/>
                      <a:pt x="6" y="153"/>
                    </a:cubicBezTo>
                    <a:cubicBezTo>
                      <a:pt x="7" y="151"/>
                      <a:pt x="10" y="147"/>
                      <a:pt x="11" y="147"/>
                    </a:cubicBezTo>
                    <a:cubicBezTo>
                      <a:pt x="13" y="146"/>
                      <a:pt x="15" y="147"/>
                      <a:pt x="16" y="147"/>
                    </a:cubicBezTo>
                    <a:cubicBezTo>
                      <a:pt x="18" y="145"/>
                      <a:pt x="18" y="141"/>
                      <a:pt x="18" y="139"/>
                    </a:cubicBezTo>
                    <a:cubicBezTo>
                      <a:pt x="18" y="137"/>
                      <a:pt x="16" y="134"/>
                      <a:pt x="16" y="132"/>
                    </a:cubicBezTo>
                    <a:cubicBezTo>
                      <a:pt x="16" y="130"/>
                      <a:pt x="17" y="127"/>
                      <a:pt x="18" y="125"/>
                    </a:cubicBezTo>
                    <a:cubicBezTo>
                      <a:pt x="18" y="124"/>
                      <a:pt x="20" y="123"/>
                      <a:pt x="21" y="123"/>
                    </a:cubicBezTo>
                    <a:cubicBezTo>
                      <a:pt x="22" y="122"/>
                      <a:pt x="25" y="120"/>
                      <a:pt x="25" y="119"/>
                    </a:cubicBezTo>
                    <a:cubicBezTo>
                      <a:pt x="26" y="116"/>
                      <a:pt x="21" y="111"/>
                      <a:pt x="23" y="109"/>
                    </a:cubicBezTo>
                    <a:cubicBezTo>
                      <a:pt x="23" y="108"/>
                      <a:pt x="27" y="109"/>
                      <a:pt x="28" y="109"/>
                    </a:cubicBezTo>
                    <a:cubicBezTo>
                      <a:pt x="29" y="110"/>
                      <a:pt x="29" y="112"/>
                      <a:pt x="30" y="112"/>
                    </a:cubicBezTo>
                    <a:cubicBezTo>
                      <a:pt x="31" y="113"/>
                      <a:pt x="35" y="114"/>
                      <a:pt x="36" y="113"/>
                    </a:cubicBezTo>
                    <a:cubicBezTo>
                      <a:pt x="38" y="112"/>
                      <a:pt x="39" y="107"/>
                      <a:pt x="39" y="105"/>
                    </a:cubicBezTo>
                    <a:cubicBezTo>
                      <a:pt x="40" y="104"/>
                      <a:pt x="40" y="101"/>
                      <a:pt x="41" y="100"/>
                    </a:cubicBezTo>
                    <a:cubicBezTo>
                      <a:pt x="42" y="99"/>
                      <a:pt x="46" y="101"/>
                      <a:pt x="48" y="100"/>
                    </a:cubicBezTo>
                    <a:cubicBezTo>
                      <a:pt x="50" y="100"/>
                      <a:pt x="53" y="97"/>
                      <a:pt x="54" y="96"/>
                    </a:cubicBezTo>
                    <a:cubicBezTo>
                      <a:pt x="56" y="95"/>
                      <a:pt x="58" y="94"/>
                      <a:pt x="59" y="93"/>
                    </a:cubicBezTo>
                    <a:cubicBezTo>
                      <a:pt x="60" y="93"/>
                      <a:pt x="63" y="93"/>
                      <a:pt x="65" y="93"/>
                    </a:cubicBezTo>
                    <a:cubicBezTo>
                      <a:pt x="66" y="93"/>
                      <a:pt x="69" y="94"/>
                      <a:pt x="71" y="93"/>
                    </a:cubicBezTo>
                    <a:cubicBezTo>
                      <a:pt x="73" y="93"/>
                      <a:pt x="77" y="91"/>
                      <a:pt x="78" y="89"/>
                    </a:cubicBezTo>
                    <a:cubicBezTo>
                      <a:pt x="79" y="87"/>
                      <a:pt x="79" y="82"/>
                      <a:pt x="80" y="80"/>
                    </a:cubicBezTo>
                    <a:cubicBezTo>
                      <a:pt x="80" y="79"/>
                      <a:pt x="82" y="76"/>
                      <a:pt x="83" y="75"/>
                    </a:cubicBezTo>
                    <a:cubicBezTo>
                      <a:pt x="85" y="73"/>
                      <a:pt x="89" y="69"/>
                      <a:pt x="92" y="68"/>
                    </a:cubicBezTo>
                    <a:cubicBezTo>
                      <a:pt x="93" y="68"/>
                      <a:pt x="96" y="70"/>
                      <a:pt x="97" y="70"/>
                    </a:cubicBezTo>
                    <a:cubicBezTo>
                      <a:pt x="99" y="69"/>
                      <a:pt x="103" y="66"/>
                      <a:pt x="105" y="66"/>
                    </a:cubicBezTo>
                    <a:cubicBezTo>
                      <a:pt x="106" y="65"/>
                      <a:pt x="109" y="66"/>
                      <a:pt x="110" y="67"/>
                    </a:cubicBezTo>
                    <a:cubicBezTo>
                      <a:pt x="111" y="68"/>
                      <a:pt x="113" y="70"/>
                      <a:pt x="114" y="71"/>
                    </a:cubicBezTo>
                    <a:cubicBezTo>
                      <a:pt x="115" y="72"/>
                      <a:pt x="117" y="75"/>
                      <a:pt x="119" y="76"/>
                    </a:cubicBezTo>
                    <a:cubicBezTo>
                      <a:pt x="120" y="77"/>
                      <a:pt x="123" y="76"/>
                      <a:pt x="125" y="76"/>
                    </a:cubicBezTo>
                    <a:cubicBezTo>
                      <a:pt x="126" y="75"/>
                      <a:pt x="126" y="73"/>
                      <a:pt x="126" y="71"/>
                    </a:cubicBezTo>
                    <a:cubicBezTo>
                      <a:pt x="127" y="70"/>
                      <a:pt x="126" y="68"/>
                      <a:pt x="126" y="66"/>
                    </a:cubicBezTo>
                    <a:cubicBezTo>
                      <a:pt x="127" y="65"/>
                      <a:pt x="129" y="63"/>
                      <a:pt x="129" y="61"/>
                    </a:cubicBezTo>
                    <a:cubicBezTo>
                      <a:pt x="129" y="60"/>
                      <a:pt x="129" y="57"/>
                      <a:pt x="129" y="56"/>
                    </a:cubicBezTo>
                    <a:cubicBezTo>
                      <a:pt x="129" y="54"/>
                      <a:pt x="127" y="49"/>
                      <a:pt x="126" y="46"/>
                    </a:cubicBezTo>
                    <a:cubicBezTo>
                      <a:pt x="126" y="45"/>
                      <a:pt x="124" y="41"/>
                      <a:pt x="124" y="39"/>
                    </a:cubicBezTo>
                    <a:cubicBezTo>
                      <a:pt x="124" y="38"/>
                      <a:pt x="126" y="34"/>
                      <a:pt x="126" y="32"/>
                    </a:cubicBezTo>
                    <a:cubicBezTo>
                      <a:pt x="126" y="30"/>
                      <a:pt x="124" y="25"/>
                      <a:pt x="125" y="23"/>
                    </a:cubicBezTo>
                    <a:cubicBezTo>
                      <a:pt x="125" y="22"/>
                      <a:pt x="128" y="22"/>
                      <a:pt x="129" y="21"/>
                    </a:cubicBezTo>
                    <a:cubicBezTo>
                      <a:pt x="130" y="19"/>
                      <a:pt x="129" y="16"/>
                      <a:pt x="129" y="15"/>
                    </a:cubicBezTo>
                    <a:cubicBezTo>
                      <a:pt x="129" y="13"/>
                      <a:pt x="127" y="12"/>
                      <a:pt x="126" y="10"/>
                    </a:cubicBezTo>
                    <a:cubicBezTo>
                      <a:pt x="126" y="9"/>
                      <a:pt x="125" y="5"/>
                      <a:pt x="126" y="4"/>
                    </a:cubicBezTo>
                    <a:cubicBezTo>
                      <a:pt x="127" y="2"/>
                      <a:pt x="130" y="1"/>
                      <a:pt x="131" y="1"/>
                    </a:cubicBezTo>
                    <a:cubicBezTo>
                      <a:pt x="132" y="0"/>
                      <a:pt x="135" y="0"/>
                      <a:pt x="136" y="1"/>
                    </a:cubicBezTo>
                    <a:cubicBezTo>
                      <a:pt x="138" y="1"/>
                      <a:pt x="141" y="1"/>
                      <a:pt x="142" y="2"/>
                    </a:cubicBezTo>
                    <a:cubicBezTo>
                      <a:pt x="143" y="3"/>
                      <a:pt x="144" y="6"/>
                      <a:pt x="144" y="8"/>
                    </a:cubicBezTo>
                    <a:cubicBezTo>
                      <a:pt x="146" y="10"/>
                      <a:pt x="149" y="14"/>
                      <a:pt x="150" y="17"/>
                    </a:cubicBezTo>
                    <a:cubicBezTo>
                      <a:pt x="151" y="19"/>
                      <a:pt x="150" y="23"/>
                      <a:pt x="150" y="26"/>
                    </a:cubicBezTo>
                    <a:cubicBezTo>
                      <a:pt x="150" y="28"/>
                      <a:pt x="151" y="32"/>
                      <a:pt x="151" y="33"/>
                    </a:cubicBezTo>
                    <a:cubicBezTo>
                      <a:pt x="152" y="36"/>
                      <a:pt x="155" y="40"/>
                      <a:pt x="155" y="43"/>
                    </a:cubicBezTo>
                    <a:cubicBezTo>
                      <a:pt x="156" y="44"/>
                      <a:pt x="156" y="47"/>
                      <a:pt x="155" y="49"/>
                    </a:cubicBezTo>
                    <a:cubicBezTo>
                      <a:pt x="155" y="50"/>
                      <a:pt x="153" y="53"/>
                      <a:pt x="153" y="54"/>
                    </a:cubicBezTo>
                    <a:cubicBezTo>
                      <a:pt x="153" y="56"/>
                      <a:pt x="155" y="60"/>
                      <a:pt x="155" y="61"/>
                    </a:cubicBezTo>
                    <a:cubicBezTo>
                      <a:pt x="156" y="64"/>
                      <a:pt x="156" y="68"/>
                      <a:pt x="155" y="70"/>
                    </a:cubicBezTo>
                    <a:cubicBezTo>
                      <a:pt x="155" y="72"/>
                      <a:pt x="153" y="76"/>
                      <a:pt x="153" y="77"/>
                    </a:cubicBezTo>
                    <a:cubicBezTo>
                      <a:pt x="153" y="80"/>
                      <a:pt x="152" y="86"/>
                      <a:pt x="153" y="89"/>
                    </a:cubicBezTo>
                    <a:cubicBezTo>
                      <a:pt x="154" y="91"/>
                      <a:pt x="157" y="95"/>
                      <a:pt x="159" y="97"/>
                    </a:cubicBezTo>
                    <a:cubicBezTo>
                      <a:pt x="160" y="98"/>
                      <a:pt x="164" y="99"/>
                      <a:pt x="165" y="101"/>
                    </a:cubicBezTo>
                    <a:cubicBezTo>
                      <a:pt x="167" y="103"/>
                      <a:pt x="169" y="108"/>
                      <a:pt x="169" y="110"/>
                    </a:cubicBezTo>
                    <a:cubicBezTo>
                      <a:pt x="169" y="112"/>
                      <a:pt x="166" y="115"/>
                      <a:pt x="166" y="117"/>
                    </a:cubicBezTo>
                    <a:cubicBezTo>
                      <a:pt x="166" y="119"/>
                      <a:pt x="169" y="123"/>
                      <a:pt x="169" y="125"/>
                    </a:cubicBezTo>
                    <a:cubicBezTo>
                      <a:pt x="170" y="128"/>
                      <a:pt x="169" y="133"/>
                      <a:pt x="169" y="135"/>
                    </a:cubicBezTo>
                    <a:cubicBezTo>
                      <a:pt x="169" y="138"/>
                      <a:pt x="169" y="144"/>
                      <a:pt x="169" y="147"/>
                    </a:cubicBezTo>
                    <a:cubicBezTo>
                      <a:pt x="170" y="149"/>
                      <a:pt x="171" y="152"/>
                      <a:pt x="172" y="154"/>
                    </a:cubicBezTo>
                    <a:cubicBezTo>
                      <a:pt x="173" y="157"/>
                      <a:pt x="174" y="161"/>
                      <a:pt x="175" y="164"/>
                    </a:cubicBezTo>
                    <a:cubicBezTo>
                      <a:pt x="175" y="166"/>
                      <a:pt x="176" y="171"/>
                      <a:pt x="176" y="173"/>
                    </a:cubicBezTo>
                    <a:cubicBezTo>
                      <a:pt x="176" y="176"/>
                      <a:pt x="175" y="183"/>
                      <a:pt x="176" y="186"/>
                    </a:cubicBezTo>
                    <a:cubicBezTo>
                      <a:pt x="176" y="190"/>
                      <a:pt x="180" y="197"/>
                      <a:pt x="181" y="201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98" name="Freeform 5"/>
            <p:cNvSpPr>
              <a:spLocks/>
            </p:cNvSpPr>
            <p:nvPr/>
          </p:nvSpPr>
          <p:spPr bwMode="auto">
            <a:xfrm>
              <a:off x="2099108" y="2479255"/>
              <a:ext cx="943548" cy="1183064"/>
            </a:xfrm>
            <a:custGeom>
              <a:avLst/>
              <a:gdLst/>
              <a:ahLst/>
              <a:cxnLst>
                <a:cxn ang="0">
                  <a:pos x="5" y="384"/>
                </a:cxn>
                <a:cxn ang="0">
                  <a:pos x="27" y="336"/>
                </a:cxn>
                <a:cxn ang="0">
                  <a:pos x="53" y="319"/>
                </a:cxn>
                <a:cxn ang="0">
                  <a:pos x="87" y="303"/>
                </a:cxn>
                <a:cxn ang="0">
                  <a:pos x="111" y="276"/>
                </a:cxn>
                <a:cxn ang="0">
                  <a:pos x="129" y="233"/>
                </a:cxn>
                <a:cxn ang="0">
                  <a:pos x="132" y="201"/>
                </a:cxn>
                <a:cxn ang="0">
                  <a:pos x="132" y="185"/>
                </a:cxn>
                <a:cxn ang="0">
                  <a:pos x="126" y="157"/>
                </a:cxn>
                <a:cxn ang="0">
                  <a:pos x="143" y="137"/>
                </a:cxn>
                <a:cxn ang="0">
                  <a:pos x="145" y="93"/>
                </a:cxn>
                <a:cxn ang="0">
                  <a:pos x="130" y="63"/>
                </a:cxn>
                <a:cxn ang="0">
                  <a:pos x="169" y="43"/>
                </a:cxn>
                <a:cxn ang="0">
                  <a:pos x="211" y="37"/>
                </a:cxn>
                <a:cxn ang="0">
                  <a:pos x="227" y="8"/>
                </a:cxn>
                <a:cxn ang="0">
                  <a:pos x="246" y="19"/>
                </a:cxn>
                <a:cxn ang="0">
                  <a:pos x="249" y="60"/>
                </a:cxn>
                <a:cxn ang="0">
                  <a:pos x="267" y="88"/>
                </a:cxn>
                <a:cxn ang="0">
                  <a:pos x="286" y="115"/>
                </a:cxn>
                <a:cxn ang="0">
                  <a:pos x="308" y="140"/>
                </a:cxn>
                <a:cxn ang="0">
                  <a:pos x="319" y="159"/>
                </a:cxn>
                <a:cxn ang="0">
                  <a:pos x="340" y="152"/>
                </a:cxn>
                <a:cxn ang="0">
                  <a:pos x="363" y="150"/>
                </a:cxn>
                <a:cxn ang="0">
                  <a:pos x="384" y="160"/>
                </a:cxn>
                <a:cxn ang="0">
                  <a:pos x="389" y="190"/>
                </a:cxn>
                <a:cxn ang="0">
                  <a:pos x="415" y="194"/>
                </a:cxn>
                <a:cxn ang="0">
                  <a:pos x="445" y="189"/>
                </a:cxn>
                <a:cxn ang="0">
                  <a:pos x="463" y="188"/>
                </a:cxn>
                <a:cxn ang="0">
                  <a:pos x="481" y="209"/>
                </a:cxn>
                <a:cxn ang="0">
                  <a:pos x="483" y="237"/>
                </a:cxn>
                <a:cxn ang="0">
                  <a:pos x="475" y="266"/>
                </a:cxn>
                <a:cxn ang="0">
                  <a:pos x="457" y="279"/>
                </a:cxn>
                <a:cxn ang="0">
                  <a:pos x="461" y="309"/>
                </a:cxn>
                <a:cxn ang="0">
                  <a:pos x="456" y="333"/>
                </a:cxn>
                <a:cxn ang="0">
                  <a:pos x="462" y="363"/>
                </a:cxn>
                <a:cxn ang="0">
                  <a:pos x="466" y="394"/>
                </a:cxn>
                <a:cxn ang="0">
                  <a:pos x="476" y="436"/>
                </a:cxn>
                <a:cxn ang="0">
                  <a:pos x="484" y="478"/>
                </a:cxn>
                <a:cxn ang="0">
                  <a:pos x="479" y="513"/>
                </a:cxn>
                <a:cxn ang="0">
                  <a:pos x="453" y="523"/>
                </a:cxn>
                <a:cxn ang="0">
                  <a:pos x="427" y="532"/>
                </a:cxn>
                <a:cxn ang="0">
                  <a:pos x="407" y="549"/>
                </a:cxn>
                <a:cxn ang="0">
                  <a:pos x="409" y="568"/>
                </a:cxn>
                <a:cxn ang="0">
                  <a:pos x="376" y="577"/>
                </a:cxn>
                <a:cxn ang="0">
                  <a:pos x="344" y="601"/>
                </a:cxn>
                <a:cxn ang="0">
                  <a:pos x="292" y="596"/>
                </a:cxn>
                <a:cxn ang="0">
                  <a:pos x="270" y="608"/>
                </a:cxn>
                <a:cxn ang="0">
                  <a:pos x="248" y="602"/>
                </a:cxn>
                <a:cxn ang="0">
                  <a:pos x="219" y="615"/>
                </a:cxn>
                <a:cxn ang="0">
                  <a:pos x="196" y="613"/>
                </a:cxn>
                <a:cxn ang="0">
                  <a:pos x="182" y="597"/>
                </a:cxn>
                <a:cxn ang="0">
                  <a:pos x="164" y="571"/>
                </a:cxn>
                <a:cxn ang="0">
                  <a:pos x="133" y="536"/>
                </a:cxn>
                <a:cxn ang="0">
                  <a:pos x="105" y="489"/>
                </a:cxn>
                <a:cxn ang="0">
                  <a:pos x="78" y="459"/>
                </a:cxn>
                <a:cxn ang="0">
                  <a:pos x="59" y="476"/>
                </a:cxn>
                <a:cxn ang="0">
                  <a:pos x="34" y="446"/>
                </a:cxn>
                <a:cxn ang="0">
                  <a:pos x="5" y="423"/>
                </a:cxn>
              </a:cxnLst>
              <a:rect l="0" t="0" r="r" b="b"/>
              <a:pathLst>
                <a:path w="492" h="618">
                  <a:moveTo>
                    <a:pt x="2" y="420"/>
                  </a:moveTo>
                  <a:cubicBezTo>
                    <a:pt x="2" y="420"/>
                    <a:pt x="2" y="420"/>
                    <a:pt x="2" y="420"/>
                  </a:cubicBezTo>
                  <a:cubicBezTo>
                    <a:pt x="0" y="416"/>
                    <a:pt x="1" y="407"/>
                    <a:pt x="2" y="403"/>
                  </a:cubicBezTo>
                  <a:cubicBezTo>
                    <a:pt x="2" y="400"/>
                    <a:pt x="4" y="394"/>
                    <a:pt x="5" y="391"/>
                  </a:cubicBezTo>
                  <a:cubicBezTo>
                    <a:pt x="5" y="389"/>
                    <a:pt x="4" y="385"/>
                    <a:pt x="5" y="384"/>
                  </a:cubicBezTo>
                  <a:cubicBezTo>
                    <a:pt x="6" y="382"/>
                    <a:pt x="11" y="380"/>
                    <a:pt x="13" y="379"/>
                  </a:cubicBezTo>
                  <a:cubicBezTo>
                    <a:pt x="15" y="377"/>
                    <a:pt x="18" y="371"/>
                    <a:pt x="19" y="369"/>
                  </a:cubicBezTo>
                  <a:cubicBezTo>
                    <a:pt x="20" y="366"/>
                    <a:pt x="19" y="361"/>
                    <a:pt x="19" y="359"/>
                  </a:cubicBezTo>
                  <a:cubicBezTo>
                    <a:pt x="20" y="355"/>
                    <a:pt x="22" y="348"/>
                    <a:pt x="23" y="345"/>
                  </a:cubicBezTo>
                  <a:cubicBezTo>
                    <a:pt x="24" y="343"/>
                    <a:pt x="26" y="339"/>
                    <a:pt x="27" y="336"/>
                  </a:cubicBezTo>
                  <a:cubicBezTo>
                    <a:pt x="28" y="333"/>
                    <a:pt x="26" y="327"/>
                    <a:pt x="27" y="324"/>
                  </a:cubicBezTo>
                  <a:cubicBezTo>
                    <a:pt x="28" y="322"/>
                    <a:pt x="31" y="318"/>
                    <a:pt x="34" y="317"/>
                  </a:cubicBezTo>
                  <a:cubicBezTo>
                    <a:pt x="35" y="316"/>
                    <a:pt x="39" y="316"/>
                    <a:pt x="41" y="317"/>
                  </a:cubicBezTo>
                  <a:cubicBezTo>
                    <a:pt x="43" y="317"/>
                    <a:pt x="46" y="319"/>
                    <a:pt x="48" y="320"/>
                  </a:cubicBezTo>
                  <a:cubicBezTo>
                    <a:pt x="49" y="320"/>
                    <a:pt x="52" y="320"/>
                    <a:pt x="53" y="319"/>
                  </a:cubicBezTo>
                  <a:cubicBezTo>
                    <a:pt x="55" y="318"/>
                    <a:pt x="55" y="312"/>
                    <a:pt x="56" y="310"/>
                  </a:cubicBezTo>
                  <a:cubicBezTo>
                    <a:pt x="58" y="309"/>
                    <a:pt x="63" y="308"/>
                    <a:pt x="65" y="308"/>
                  </a:cubicBezTo>
                  <a:cubicBezTo>
                    <a:pt x="66" y="308"/>
                    <a:pt x="69" y="308"/>
                    <a:pt x="71" y="308"/>
                  </a:cubicBezTo>
                  <a:cubicBezTo>
                    <a:pt x="73" y="307"/>
                    <a:pt x="76" y="304"/>
                    <a:pt x="77" y="303"/>
                  </a:cubicBezTo>
                  <a:cubicBezTo>
                    <a:pt x="80" y="303"/>
                    <a:pt x="84" y="304"/>
                    <a:pt x="87" y="303"/>
                  </a:cubicBezTo>
                  <a:cubicBezTo>
                    <a:pt x="88" y="303"/>
                    <a:pt x="90" y="300"/>
                    <a:pt x="91" y="298"/>
                  </a:cubicBezTo>
                  <a:cubicBezTo>
                    <a:pt x="91" y="296"/>
                    <a:pt x="90" y="292"/>
                    <a:pt x="91" y="290"/>
                  </a:cubicBezTo>
                  <a:cubicBezTo>
                    <a:pt x="91" y="288"/>
                    <a:pt x="93" y="284"/>
                    <a:pt x="95" y="283"/>
                  </a:cubicBezTo>
                  <a:cubicBezTo>
                    <a:pt x="97" y="282"/>
                    <a:pt x="103" y="283"/>
                    <a:pt x="105" y="282"/>
                  </a:cubicBezTo>
                  <a:cubicBezTo>
                    <a:pt x="107" y="281"/>
                    <a:pt x="110" y="278"/>
                    <a:pt x="111" y="276"/>
                  </a:cubicBezTo>
                  <a:cubicBezTo>
                    <a:pt x="113" y="273"/>
                    <a:pt x="113" y="267"/>
                    <a:pt x="114" y="264"/>
                  </a:cubicBezTo>
                  <a:cubicBezTo>
                    <a:pt x="115" y="262"/>
                    <a:pt x="118" y="259"/>
                    <a:pt x="119" y="257"/>
                  </a:cubicBezTo>
                  <a:cubicBezTo>
                    <a:pt x="119" y="255"/>
                    <a:pt x="115" y="250"/>
                    <a:pt x="116" y="248"/>
                  </a:cubicBezTo>
                  <a:cubicBezTo>
                    <a:pt x="118" y="245"/>
                    <a:pt x="124" y="245"/>
                    <a:pt x="126" y="244"/>
                  </a:cubicBezTo>
                  <a:cubicBezTo>
                    <a:pt x="128" y="242"/>
                    <a:pt x="129" y="236"/>
                    <a:pt x="129" y="233"/>
                  </a:cubicBezTo>
                  <a:cubicBezTo>
                    <a:pt x="129" y="232"/>
                    <a:pt x="128" y="228"/>
                    <a:pt x="128" y="227"/>
                  </a:cubicBezTo>
                  <a:cubicBezTo>
                    <a:pt x="128" y="224"/>
                    <a:pt x="132" y="218"/>
                    <a:pt x="131" y="216"/>
                  </a:cubicBezTo>
                  <a:cubicBezTo>
                    <a:pt x="130" y="214"/>
                    <a:pt x="124" y="213"/>
                    <a:pt x="124" y="212"/>
                  </a:cubicBezTo>
                  <a:cubicBezTo>
                    <a:pt x="123" y="210"/>
                    <a:pt x="127" y="206"/>
                    <a:pt x="128" y="205"/>
                  </a:cubicBezTo>
                  <a:cubicBezTo>
                    <a:pt x="129" y="204"/>
                    <a:pt x="132" y="202"/>
                    <a:pt x="132" y="201"/>
                  </a:cubicBezTo>
                  <a:cubicBezTo>
                    <a:pt x="133" y="199"/>
                    <a:pt x="131" y="196"/>
                    <a:pt x="132" y="194"/>
                  </a:cubicBezTo>
                  <a:cubicBezTo>
                    <a:pt x="133" y="193"/>
                    <a:pt x="137" y="193"/>
                    <a:pt x="138" y="192"/>
                  </a:cubicBezTo>
                  <a:cubicBezTo>
                    <a:pt x="139" y="191"/>
                    <a:pt x="140" y="188"/>
                    <a:pt x="139" y="187"/>
                  </a:cubicBezTo>
                  <a:cubicBezTo>
                    <a:pt x="139" y="186"/>
                    <a:pt x="137" y="185"/>
                    <a:pt x="136" y="185"/>
                  </a:cubicBezTo>
                  <a:cubicBezTo>
                    <a:pt x="135" y="184"/>
                    <a:pt x="133" y="185"/>
                    <a:pt x="132" y="185"/>
                  </a:cubicBezTo>
                  <a:cubicBezTo>
                    <a:pt x="130" y="184"/>
                    <a:pt x="129" y="182"/>
                    <a:pt x="128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6" y="177"/>
                    <a:pt x="125" y="172"/>
                    <a:pt x="125" y="170"/>
                  </a:cubicBezTo>
                  <a:cubicBezTo>
                    <a:pt x="125" y="169"/>
                    <a:pt x="128" y="166"/>
                    <a:pt x="128" y="164"/>
                  </a:cubicBezTo>
                  <a:cubicBezTo>
                    <a:pt x="128" y="162"/>
                    <a:pt x="127" y="159"/>
                    <a:pt x="126" y="157"/>
                  </a:cubicBezTo>
                  <a:cubicBezTo>
                    <a:pt x="126" y="156"/>
                    <a:pt x="123" y="155"/>
                    <a:pt x="123" y="154"/>
                  </a:cubicBezTo>
                  <a:cubicBezTo>
                    <a:pt x="121" y="153"/>
                    <a:pt x="119" y="149"/>
                    <a:pt x="119" y="147"/>
                  </a:cubicBezTo>
                  <a:cubicBezTo>
                    <a:pt x="119" y="145"/>
                    <a:pt x="123" y="141"/>
                    <a:pt x="125" y="140"/>
                  </a:cubicBezTo>
                  <a:cubicBezTo>
                    <a:pt x="127" y="139"/>
                    <a:pt x="132" y="141"/>
                    <a:pt x="135" y="141"/>
                  </a:cubicBezTo>
                  <a:cubicBezTo>
                    <a:pt x="137" y="141"/>
                    <a:pt x="141" y="138"/>
                    <a:pt x="143" y="137"/>
                  </a:cubicBezTo>
                  <a:cubicBezTo>
                    <a:pt x="144" y="135"/>
                    <a:pt x="147" y="131"/>
                    <a:pt x="148" y="129"/>
                  </a:cubicBezTo>
                  <a:cubicBezTo>
                    <a:pt x="150" y="126"/>
                    <a:pt x="153" y="120"/>
                    <a:pt x="153" y="117"/>
                  </a:cubicBezTo>
                  <a:cubicBezTo>
                    <a:pt x="154" y="114"/>
                    <a:pt x="154" y="108"/>
                    <a:pt x="152" y="105"/>
                  </a:cubicBezTo>
                  <a:cubicBezTo>
                    <a:pt x="151" y="104"/>
                    <a:pt x="149" y="103"/>
                    <a:pt x="148" y="102"/>
                  </a:cubicBezTo>
                  <a:cubicBezTo>
                    <a:pt x="147" y="100"/>
                    <a:pt x="146" y="95"/>
                    <a:pt x="145" y="93"/>
                  </a:cubicBezTo>
                  <a:cubicBezTo>
                    <a:pt x="144" y="91"/>
                    <a:pt x="143" y="86"/>
                    <a:pt x="141" y="84"/>
                  </a:cubicBezTo>
                  <a:cubicBezTo>
                    <a:pt x="140" y="83"/>
                    <a:pt x="137" y="84"/>
                    <a:pt x="136" y="83"/>
                  </a:cubicBezTo>
                  <a:cubicBezTo>
                    <a:pt x="134" y="82"/>
                    <a:pt x="131" y="79"/>
                    <a:pt x="130" y="77"/>
                  </a:cubicBezTo>
                  <a:cubicBezTo>
                    <a:pt x="129" y="75"/>
                    <a:pt x="128" y="70"/>
                    <a:pt x="128" y="67"/>
                  </a:cubicBezTo>
                  <a:cubicBezTo>
                    <a:pt x="128" y="66"/>
                    <a:pt x="129" y="64"/>
                    <a:pt x="130" y="63"/>
                  </a:cubicBezTo>
                  <a:cubicBezTo>
                    <a:pt x="131" y="61"/>
                    <a:pt x="132" y="60"/>
                    <a:pt x="133" y="59"/>
                  </a:cubicBezTo>
                  <a:cubicBezTo>
                    <a:pt x="134" y="57"/>
                    <a:pt x="138" y="55"/>
                    <a:pt x="141" y="54"/>
                  </a:cubicBezTo>
                  <a:cubicBezTo>
                    <a:pt x="144" y="53"/>
                    <a:pt x="150" y="54"/>
                    <a:pt x="153" y="53"/>
                  </a:cubicBezTo>
                  <a:cubicBezTo>
                    <a:pt x="156" y="52"/>
                    <a:pt x="159" y="47"/>
                    <a:pt x="162" y="46"/>
                  </a:cubicBezTo>
                  <a:cubicBezTo>
                    <a:pt x="163" y="45"/>
                    <a:pt x="167" y="43"/>
                    <a:pt x="169" y="43"/>
                  </a:cubicBezTo>
                  <a:cubicBezTo>
                    <a:pt x="171" y="42"/>
                    <a:pt x="175" y="42"/>
                    <a:pt x="177" y="42"/>
                  </a:cubicBezTo>
                  <a:cubicBezTo>
                    <a:pt x="180" y="42"/>
                    <a:pt x="187" y="39"/>
                    <a:pt x="190" y="40"/>
                  </a:cubicBezTo>
                  <a:cubicBezTo>
                    <a:pt x="192" y="41"/>
                    <a:pt x="193" y="44"/>
                    <a:pt x="195" y="45"/>
                  </a:cubicBezTo>
                  <a:cubicBezTo>
                    <a:pt x="196" y="45"/>
                    <a:pt x="199" y="44"/>
                    <a:pt x="201" y="43"/>
                  </a:cubicBezTo>
                  <a:cubicBezTo>
                    <a:pt x="204" y="42"/>
                    <a:pt x="209" y="39"/>
                    <a:pt x="211" y="37"/>
                  </a:cubicBezTo>
                  <a:cubicBezTo>
                    <a:pt x="212" y="36"/>
                    <a:pt x="213" y="32"/>
                    <a:pt x="214" y="31"/>
                  </a:cubicBezTo>
                  <a:cubicBezTo>
                    <a:pt x="215" y="29"/>
                    <a:pt x="216" y="24"/>
                    <a:pt x="217" y="22"/>
                  </a:cubicBezTo>
                  <a:cubicBezTo>
                    <a:pt x="219" y="21"/>
                    <a:pt x="223" y="21"/>
                    <a:pt x="225" y="19"/>
                  </a:cubicBezTo>
                  <a:cubicBezTo>
                    <a:pt x="226" y="19"/>
                    <a:pt x="229" y="16"/>
                    <a:pt x="229" y="15"/>
                  </a:cubicBezTo>
                  <a:cubicBezTo>
                    <a:pt x="229" y="13"/>
                    <a:pt x="227" y="10"/>
                    <a:pt x="227" y="8"/>
                  </a:cubicBezTo>
                  <a:cubicBezTo>
                    <a:pt x="227" y="6"/>
                    <a:pt x="229" y="4"/>
                    <a:pt x="230" y="3"/>
                  </a:cubicBezTo>
                  <a:cubicBezTo>
                    <a:pt x="231" y="2"/>
                    <a:pt x="234" y="1"/>
                    <a:pt x="236" y="0"/>
                  </a:cubicBezTo>
                  <a:cubicBezTo>
                    <a:pt x="237" y="2"/>
                    <a:pt x="239" y="4"/>
                    <a:pt x="240" y="5"/>
                  </a:cubicBezTo>
                  <a:cubicBezTo>
                    <a:pt x="240" y="7"/>
                    <a:pt x="239" y="10"/>
                    <a:pt x="240" y="11"/>
                  </a:cubicBezTo>
                  <a:cubicBezTo>
                    <a:pt x="240" y="14"/>
                    <a:pt x="245" y="17"/>
                    <a:pt x="246" y="19"/>
                  </a:cubicBezTo>
                  <a:cubicBezTo>
                    <a:pt x="246" y="21"/>
                    <a:pt x="247" y="24"/>
                    <a:pt x="247" y="25"/>
                  </a:cubicBezTo>
                  <a:cubicBezTo>
                    <a:pt x="247" y="27"/>
                    <a:pt x="245" y="32"/>
                    <a:pt x="246" y="34"/>
                  </a:cubicBezTo>
                  <a:cubicBezTo>
                    <a:pt x="246" y="35"/>
                    <a:pt x="248" y="38"/>
                    <a:pt x="249" y="39"/>
                  </a:cubicBezTo>
                  <a:cubicBezTo>
                    <a:pt x="250" y="42"/>
                    <a:pt x="252" y="46"/>
                    <a:pt x="252" y="49"/>
                  </a:cubicBezTo>
                  <a:cubicBezTo>
                    <a:pt x="252" y="52"/>
                    <a:pt x="248" y="57"/>
                    <a:pt x="249" y="60"/>
                  </a:cubicBezTo>
                  <a:cubicBezTo>
                    <a:pt x="249" y="61"/>
                    <a:pt x="253" y="62"/>
                    <a:pt x="254" y="63"/>
                  </a:cubicBezTo>
                  <a:cubicBezTo>
                    <a:pt x="255" y="65"/>
                    <a:pt x="255" y="70"/>
                    <a:pt x="257" y="72"/>
                  </a:cubicBezTo>
                  <a:cubicBezTo>
                    <a:pt x="257" y="72"/>
                    <a:pt x="260" y="73"/>
                    <a:pt x="260" y="74"/>
                  </a:cubicBezTo>
                  <a:cubicBezTo>
                    <a:pt x="262" y="75"/>
                    <a:pt x="265" y="78"/>
                    <a:pt x="266" y="80"/>
                  </a:cubicBezTo>
                  <a:cubicBezTo>
                    <a:pt x="267" y="81"/>
                    <a:pt x="266" y="86"/>
                    <a:pt x="267" y="88"/>
                  </a:cubicBezTo>
                  <a:cubicBezTo>
                    <a:pt x="269" y="90"/>
                    <a:pt x="273" y="91"/>
                    <a:pt x="275" y="92"/>
                  </a:cubicBezTo>
                  <a:cubicBezTo>
                    <a:pt x="276" y="93"/>
                    <a:pt x="279" y="95"/>
                    <a:pt x="279" y="96"/>
                  </a:cubicBezTo>
                  <a:cubicBezTo>
                    <a:pt x="280" y="98"/>
                    <a:pt x="278" y="103"/>
                    <a:pt x="278" y="105"/>
                  </a:cubicBezTo>
                  <a:cubicBezTo>
                    <a:pt x="278" y="107"/>
                    <a:pt x="280" y="111"/>
                    <a:pt x="281" y="112"/>
                  </a:cubicBezTo>
                  <a:cubicBezTo>
                    <a:pt x="282" y="113"/>
                    <a:pt x="285" y="114"/>
                    <a:pt x="286" y="115"/>
                  </a:cubicBezTo>
                  <a:cubicBezTo>
                    <a:pt x="288" y="115"/>
                    <a:pt x="290" y="114"/>
                    <a:pt x="292" y="115"/>
                  </a:cubicBezTo>
                  <a:cubicBezTo>
                    <a:pt x="293" y="115"/>
                    <a:pt x="295" y="119"/>
                    <a:pt x="297" y="120"/>
                  </a:cubicBezTo>
                  <a:cubicBezTo>
                    <a:pt x="299" y="120"/>
                    <a:pt x="302" y="120"/>
                    <a:pt x="303" y="121"/>
                  </a:cubicBezTo>
                  <a:cubicBezTo>
                    <a:pt x="306" y="123"/>
                    <a:pt x="307" y="129"/>
                    <a:pt x="308" y="131"/>
                  </a:cubicBezTo>
                  <a:cubicBezTo>
                    <a:pt x="308" y="134"/>
                    <a:pt x="307" y="138"/>
                    <a:pt x="308" y="140"/>
                  </a:cubicBezTo>
                  <a:cubicBezTo>
                    <a:pt x="308" y="142"/>
                    <a:pt x="312" y="144"/>
                    <a:pt x="313" y="146"/>
                  </a:cubicBezTo>
                  <a:cubicBezTo>
                    <a:pt x="314" y="147"/>
                    <a:pt x="313" y="150"/>
                    <a:pt x="313" y="152"/>
                  </a:cubicBezTo>
                  <a:cubicBezTo>
                    <a:pt x="313" y="153"/>
                    <a:pt x="311" y="155"/>
                    <a:pt x="311" y="156"/>
                  </a:cubicBezTo>
                  <a:cubicBezTo>
                    <a:pt x="311" y="157"/>
                    <a:pt x="312" y="159"/>
                    <a:pt x="312" y="159"/>
                  </a:cubicBezTo>
                  <a:cubicBezTo>
                    <a:pt x="314" y="160"/>
                    <a:pt x="317" y="160"/>
                    <a:pt x="319" y="159"/>
                  </a:cubicBezTo>
                  <a:cubicBezTo>
                    <a:pt x="320" y="159"/>
                    <a:pt x="323" y="159"/>
                    <a:pt x="324" y="159"/>
                  </a:cubicBezTo>
                  <a:cubicBezTo>
                    <a:pt x="324" y="158"/>
                    <a:pt x="324" y="155"/>
                    <a:pt x="325" y="155"/>
                  </a:cubicBezTo>
                  <a:cubicBezTo>
                    <a:pt x="326" y="154"/>
                    <a:pt x="330" y="155"/>
                    <a:pt x="331" y="155"/>
                  </a:cubicBezTo>
                  <a:cubicBezTo>
                    <a:pt x="333" y="155"/>
                    <a:pt x="336" y="155"/>
                    <a:pt x="337" y="155"/>
                  </a:cubicBezTo>
                  <a:cubicBezTo>
                    <a:pt x="338" y="154"/>
                    <a:pt x="340" y="153"/>
                    <a:pt x="340" y="152"/>
                  </a:cubicBezTo>
                  <a:cubicBezTo>
                    <a:pt x="341" y="151"/>
                    <a:pt x="340" y="148"/>
                    <a:pt x="340" y="147"/>
                  </a:cubicBezTo>
                  <a:cubicBezTo>
                    <a:pt x="341" y="146"/>
                    <a:pt x="344" y="145"/>
                    <a:pt x="346" y="146"/>
                  </a:cubicBezTo>
                  <a:cubicBezTo>
                    <a:pt x="347" y="146"/>
                    <a:pt x="350" y="149"/>
                    <a:pt x="352" y="151"/>
                  </a:cubicBezTo>
                  <a:cubicBezTo>
                    <a:pt x="353" y="152"/>
                    <a:pt x="355" y="155"/>
                    <a:pt x="356" y="155"/>
                  </a:cubicBezTo>
                  <a:cubicBezTo>
                    <a:pt x="358" y="155"/>
                    <a:pt x="361" y="152"/>
                    <a:pt x="363" y="150"/>
                  </a:cubicBezTo>
                  <a:cubicBezTo>
                    <a:pt x="363" y="150"/>
                    <a:pt x="363" y="147"/>
                    <a:pt x="364" y="147"/>
                  </a:cubicBezTo>
                  <a:cubicBezTo>
                    <a:pt x="365" y="146"/>
                    <a:pt x="368" y="146"/>
                    <a:pt x="369" y="147"/>
                  </a:cubicBezTo>
                  <a:cubicBezTo>
                    <a:pt x="370" y="148"/>
                    <a:pt x="371" y="151"/>
                    <a:pt x="372" y="152"/>
                  </a:cubicBezTo>
                  <a:cubicBezTo>
                    <a:pt x="374" y="153"/>
                    <a:pt x="379" y="151"/>
                    <a:pt x="381" y="152"/>
                  </a:cubicBezTo>
                  <a:cubicBezTo>
                    <a:pt x="383" y="153"/>
                    <a:pt x="384" y="158"/>
                    <a:pt x="384" y="160"/>
                  </a:cubicBezTo>
                  <a:cubicBezTo>
                    <a:pt x="385" y="162"/>
                    <a:pt x="383" y="166"/>
                    <a:pt x="384" y="167"/>
                  </a:cubicBezTo>
                  <a:cubicBezTo>
                    <a:pt x="385" y="169"/>
                    <a:pt x="390" y="168"/>
                    <a:pt x="391" y="169"/>
                  </a:cubicBezTo>
                  <a:cubicBezTo>
                    <a:pt x="393" y="171"/>
                    <a:pt x="394" y="177"/>
                    <a:pt x="395" y="179"/>
                  </a:cubicBezTo>
                  <a:cubicBezTo>
                    <a:pt x="395" y="181"/>
                    <a:pt x="395" y="184"/>
                    <a:pt x="394" y="186"/>
                  </a:cubicBezTo>
                  <a:cubicBezTo>
                    <a:pt x="394" y="187"/>
                    <a:pt x="390" y="189"/>
                    <a:pt x="389" y="190"/>
                  </a:cubicBezTo>
                  <a:cubicBezTo>
                    <a:pt x="388" y="191"/>
                    <a:pt x="388" y="194"/>
                    <a:pt x="389" y="196"/>
                  </a:cubicBezTo>
                  <a:cubicBezTo>
                    <a:pt x="390" y="197"/>
                    <a:pt x="392" y="198"/>
                    <a:pt x="394" y="198"/>
                  </a:cubicBezTo>
                  <a:cubicBezTo>
                    <a:pt x="395" y="198"/>
                    <a:pt x="398" y="196"/>
                    <a:pt x="400" y="196"/>
                  </a:cubicBezTo>
                  <a:cubicBezTo>
                    <a:pt x="401" y="195"/>
                    <a:pt x="405" y="193"/>
                    <a:pt x="406" y="193"/>
                  </a:cubicBezTo>
                  <a:cubicBezTo>
                    <a:pt x="409" y="193"/>
                    <a:pt x="413" y="194"/>
                    <a:pt x="415" y="194"/>
                  </a:cubicBezTo>
                  <a:cubicBezTo>
                    <a:pt x="417" y="195"/>
                    <a:pt x="421" y="197"/>
                    <a:pt x="423" y="197"/>
                  </a:cubicBezTo>
                  <a:cubicBezTo>
                    <a:pt x="425" y="197"/>
                    <a:pt x="430" y="195"/>
                    <a:pt x="431" y="194"/>
                  </a:cubicBezTo>
                  <a:cubicBezTo>
                    <a:pt x="432" y="193"/>
                    <a:pt x="433" y="190"/>
                    <a:pt x="434" y="189"/>
                  </a:cubicBezTo>
                  <a:cubicBezTo>
                    <a:pt x="435" y="188"/>
                    <a:pt x="438" y="187"/>
                    <a:pt x="440" y="187"/>
                  </a:cubicBezTo>
                  <a:cubicBezTo>
                    <a:pt x="441" y="187"/>
                    <a:pt x="444" y="188"/>
                    <a:pt x="445" y="189"/>
                  </a:cubicBezTo>
                  <a:cubicBezTo>
                    <a:pt x="446" y="189"/>
                    <a:pt x="448" y="192"/>
                    <a:pt x="449" y="192"/>
                  </a:cubicBezTo>
                  <a:cubicBezTo>
                    <a:pt x="451" y="193"/>
                    <a:pt x="454" y="191"/>
                    <a:pt x="455" y="190"/>
                  </a:cubicBezTo>
                  <a:cubicBezTo>
                    <a:pt x="456" y="189"/>
                    <a:pt x="457" y="186"/>
                    <a:pt x="458" y="185"/>
                  </a:cubicBezTo>
                  <a:cubicBezTo>
                    <a:pt x="459" y="184"/>
                    <a:pt x="461" y="185"/>
                    <a:pt x="463" y="185"/>
                  </a:cubicBezTo>
                  <a:cubicBezTo>
                    <a:pt x="463" y="186"/>
                    <a:pt x="463" y="187"/>
                    <a:pt x="463" y="188"/>
                  </a:cubicBezTo>
                  <a:cubicBezTo>
                    <a:pt x="464" y="189"/>
                    <a:pt x="466" y="190"/>
                    <a:pt x="468" y="191"/>
                  </a:cubicBezTo>
                  <a:cubicBezTo>
                    <a:pt x="469" y="191"/>
                    <a:pt x="471" y="190"/>
                    <a:pt x="472" y="191"/>
                  </a:cubicBezTo>
                  <a:cubicBezTo>
                    <a:pt x="474" y="191"/>
                    <a:pt x="476" y="192"/>
                    <a:pt x="477" y="193"/>
                  </a:cubicBezTo>
                  <a:cubicBezTo>
                    <a:pt x="478" y="195"/>
                    <a:pt x="476" y="200"/>
                    <a:pt x="477" y="202"/>
                  </a:cubicBezTo>
                  <a:cubicBezTo>
                    <a:pt x="477" y="204"/>
                    <a:pt x="479" y="208"/>
                    <a:pt x="481" y="209"/>
                  </a:cubicBezTo>
                  <a:cubicBezTo>
                    <a:pt x="482" y="210"/>
                    <a:pt x="486" y="211"/>
                    <a:pt x="487" y="212"/>
                  </a:cubicBezTo>
                  <a:cubicBezTo>
                    <a:pt x="488" y="212"/>
                    <a:pt x="491" y="213"/>
                    <a:pt x="491" y="214"/>
                  </a:cubicBezTo>
                  <a:cubicBezTo>
                    <a:pt x="492" y="217"/>
                    <a:pt x="492" y="222"/>
                    <a:pt x="491" y="225"/>
                  </a:cubicBezTo>
                  <a:cubicBezTo>
                    <a:pt x="491" y="227"/>
                    <a:pt x="489" y="232"/>
                    <a:pt x="488" y="234"/>
                  </a:cubicBezTo>
                  <a:cubicBezTo>
                    <a:pt x="487" y="235"/>
                    <a:pt x="483" y="236"/>
                    <a:pt x="483" y="237"/>
                  </a:cubicBezTo>
                  <a:cubicBezTo>
                    <a:pt x="482" y="238"/>
                    <a:pt x="483" y="242"/>
                    <a:pt x="482" y="244"/>
                  </a:cubicBezTo>
                  <a:cubicBezTo>
                    <a:pt x="480" y="246"/>
                    <a:pt x="474" y="245"/>
                    <a:pt x="473" y="247"/>
                  </a:cubicBezTo>
                  <a:cubicBezTo>
                    <a:pt x="472" y="248"/>
                    <a:pt x="472" y="252"/>
                    <a:pt x="473" y="254"/>
                  </a:cubicBezTo>
                  <a:cubicBezTo>
                    <a:pt x="473" y="255"/>
                    <a:pt x="475" y="257"/>
                    <a:pt x="476" y="258"/>
                  </a:cubicBezTo>
                  <a:cubicBezTo>
                    <a:pt x="476" y="260"/>
                    <a:pt x="475" y="264"/>
                    <a:pt x="475" y="266"/>
                  </a:cubicBezTo>
                  <a:cubicBezTo>
                    <a:pt x="474" y="267"/>
                    <a:pt x="473" y="270"/>
                    <a:pt x="472" y="271"/>
                  </a:cubicBezTo>
                  <a:cubicBezTo>
                    <a:pt x="471" y="272"/>
                    <a:pt x="469" y="273"/>
                    <a:pt x="469" y="274"/>
                  </a:cubicBezTo>
                  <a:cubicBezTo>
                    <a:pt x="468" y="275"/>
                    <a:pt x="468" y="278"/>
                    <a:pt x="467" y="279"/>
                  </a:cubicBezTo>
                  <a:cubicBezTo>
                    <a:pt x="466" y="280"/>
                    <a:pt x="462" y="280"/>
                    <a:pt x="460" y="280"/>
                  </a:cubicBezTo>
                  <a:cubicBezTo>
                    <a:pt x="459" y="280"/>
                    <a:pt x="458" y="279"/>
                    <a:pt x="457" y="279"/>
                  </a:cubicBezTo>
                  <a:cubicBezTo>
                    <a:pt x="455" y="279"/>
                    <a:pt x="451" y="280"/>
                    <a:pt x="450" y="281"/>
                  </a:cubicBezTo>
                  <a:cubicBezTo>
                    <a:pt x="448" y="282"/>
                    <a:pt x="447" y="286"/>
                    <a:pt x="447" y="287"/>
                  </a:cubicBezTo>
                  <a:cubicBezTo>
                    <a:pt x="447" y="290"/>
                    <a:pt x="449" y="294"/>
                    <a:pt x="451" y="295"/>
                  </a:cubicBezTo>
                  <a:cubicBezTo>
                    <a:pt x="452" y="297"/>
                    <a:pt x="457" y="297"/>
                    <a:pt x="459" y="299"/>
                  </a:cubicBezTo>
                  <a:cubicBezTo>
                    <a:pt x="460" y="301"/>
                    <a:pt x="461" y="306"/>
                    <a:pt x="461" y="309"/>
                  </a:cubicBezTo>
                  <a:cubicBezTo>
                    <a:pt x="461" y="310"/>
                    <a:pt x="460" y="315"/>
                    <a:pt x="461" y="316"/>
                  </a:cubicBezTo>
                  <a:cubicBezTo>
                    <a:pt x="462" y="318"/>
                    <a:pt x="464" y="319"/>
                    <a:pt x="465" y="320"/>
                  </a:cubicBezTo>
                  <a:cubicBezTo>
                    <a:pt x="466" y="321"/>
                    <a:pt x="466" y="324"/>
                    <a:pt x="466" y="326"/>
                  </a:cubicBezTo>
                  <a:cubicBezTo>
                    <a:pt x="465" y="328"/>
                    <a:pt x="462" y="330"/>
                    <a:pt x="461" y="331"/>
                  </a:cubicBezTo>
                  <a:cubicBezTo>
                    <a:pt x="460" y="332"/>
                    <a:pt x="456" y="332"/>
                    <a:pt x="456" y="333"/>
                  </a:cubicBezTo>
                  <a:cubicBezTo>
                    <a:pt x="455" y="334"/>
                    <a:pt x="454" y="337"/>
                    <a:pt x="455" y="338"/>
                  </a:cubicBezTo>
                  <a:cubicBezTo>
                    <a:pt x="455" y="339"/>
                    <a:pt x="458" y="340"/>
                    <a:pt x="459" y="342"/>
                  </a:cubicBezTo>
                  <a:cubicBezTo>
                    <a:pt x="459" y="344"/>
                    <a:pt x="458" y="348"/>
                    <a:pt x="459" y="350"/>
                  </a:cubicBezTo>
                  <a:cubicBezTo>
                    <a:pt x="459" y="352"/>
                    <a:pt x="462" y="354"/>
                    <a:pt x="462" y="355"/>
                  </a:cubicBezTo>
                  <a:cubicBezTo>
                    <a:pt x="463" y="357"/>
                    <a:pt x="463" y="361"/>
                    <a:pt x="462" y="363"/>
                  </a:cubicBezTo>
                  <a:cubicBezTo>
                    <a:pt x="462" y="365"/>
                    <a:pt x="460" y="369"/>
                    <a:pt x="459" y="370"/>
                  </a:cubicBezTo>
                  <a:cubicBezTo>
                    <a:pt x="458" y="371"/>
                    <a:pt x="455" y="373"/>
                    <a:pt x="455" y="374"/>
                  </a:cubicBezTo>
                  <a:cubicBezTo>
                    <a:pt x="454" y="376"/>
                    <a:pt x="454" y="380"/>
                    <a:pt x="455" y="382"/>
                  </a:cubicBezTo>
                  <a:cubicBezTo>
                    <a:pt x="455" y="384"/>
                    <a:pt x="457" y="389"/>
                    <a:pt x="459" y="390"/>
                  </a:cubicBezTo>
                  <a:cubicBezTo>
                    <a:pt x="460" y="392"/>
                    <a:pt x="464" y="392"/>
                    <a:pt x="466" y="394"/>
                  </a:cubicBezTo>
                  <a:cubicBezTo>
                    <a:pt x="467" y="395"/>
                    <a:pt x="469" y="398"/>
                    <a:pt x="470" y="400"/>
                  </a:cubicBezTo>
                  <a:cubicBezTo>
                    <a:pt x="471" y="403"/>
                    <a:pt x="471" y="410"/>
                    <a:pt x="472" y="413"/>
                  </a:cubicBezTo>
                  <a:cubicBezTo>
                    <a:pt x="473" y="414"/>
                    <a:pt x="477" y="415"/>
                    <a:pt x="477" y="417"/>
                  </a:cubicBezTo>
                  <a:cubicBezTo>
                    <a:pt x="479" y="419"/>
                    <a:pt x="479" y="425"/>
                    <a:pt x="478" y="427"/>
                  </a:cubicBezTo>
                  <a:cubicBezTo>
                    <a:pt x="478" y="430"/>
                    <a:pt x="477" y="434"/>
                    <a:pt x="476" y="436"/>
                  </a:cubicBezTo>
                  <a:cubicBezTo>
                    <a:pt x="476" y="438"/>
                    <a:pt x="477" y="443"/>
                    <a:pt x="478" y="445"/>
                  </a:cubicBezTo>
                  <a:cubicBezTo>
                    <a:pt x="479" y="446"/>
                    <a:pt x="483" y="448"/>
                    <a:pt x="485" y="450"/>
                  </a:cubicBezTo>
                  <a:cubicBezTo>
                    <a:pt x="486" y="451"/>
                    <a:pt x="488" y="455"/>
                    <a:pt x="489" y="457"/>
                  </a:cubicBezTo>
                  <a:cubicBezTo>
                    <a:pt x="489" y="460"/>
                    <a:pt x="488" y="467"/>
                    <a:pt x="487" y="470"/>
                  </a:cubicBezTo>
                  <a:cubicBezTo>
                    <a:pt x="486" y="472"/>
                    <a:pt x="484" y="476"/>
                    <a:pt x="484" y="478"/>
                  </a:cubicBezTo>
                  <a:cubicBezTo>
                    <a:pt x="483" y="480"/>
                    <a:pt x="484" y="484"/>
                    <a:pt x="484" y="486"/>
                  </a:cubicBezTo>
                  <a:cubicBezTo>
                    <a:pt x="484" y="488"/>
                    <a:pt x="487" y="491"/>
                    <a:pt x="487" y="493"/>
                  </a:cubicBezTo>
                  <a:cubicBezTo>
                    <a:pt x="487" y="495"/>
                    <a:pt x="484" y="500"/>
                    <a:pt x="483" y="502"/>
                  </a:cubicBezTo>
                  <a:cubicBezTo>
                    <a:pt x="482" y="504"/>
                    <a:pt x="479" y="507"/>
                    <a:pt x="479" y="509"/>
                  </a:cubicBezTo>
                  <a:cubicBezTo>
                    <a:pt x="479" y="510"/>
                    <a:pt x="479" y="511"/>
                    <a:pt x="479" y="513"/>
                  </a:cubicBezTo>
                  <a:cubicBezTo>
                    <a:pt x="478" y="512"/>
                    <a:pt x="476" y="512"/>
                    <a:pt x="476" y="512"/>
                  </a:cubicBezTo>
                  <a:cubicBezTo>
                    <a:pt x="474" y="512"/>
                    <a:pt x="470" y="509"/>
                    <a:pt x="468" y="510"/>
                  </a:cubicBezTo>
                  <a:cubicBezTo>
                    <a:pt x="467" y="510"/>
                    <a:pt x="465" y="513"/>
                    <a:pt x="464" y="514"/>
                  </a:cubicBezTo>
                  <a:cubicBezTo>
                    <a:pt x="462" y="515"/>
                    <a:pt x="457" y="516"/>
                    <a:pt x="455" y="518"/>
                  </a:cubicBezTo>
                  <a:cubicBezTo>
                    <a:pt x="454" y="519"/>
                    <a:pt x="454" y="522"/>
                    <a:pt x="453" y="523"/>
                  </a:cubicBezTo>
                  <a:cubicBezTo>
                    <a:pt x="452" y="525"/>
                    <a:pt x="450" y="527"/>
                    <a:pt x="448" y="527"/>
                  </a:cubicBezTo>
                  <a:cubicBezTo>
                    <a:pt x="446" y="528"/>
                    <a:pt x="439" y="525"/>
                    <a:pt x="437" y="527"/>
                  </a:cubicBezTo>
                  <a:cubicBezTo>
                    <a:pt x="437" y="528"/>
                    <a:pt x="440" y="531"/>
                    <a:pt x="439" y="532"/>
                  </a:cubicBezTo>
                  <a:cubicBezTo>
                    <a:pt x="438" y="533"/>
                    <a:pt x="436" y="532"/>
                    <a:pt x="434" y="532"/>
                  </a:cubicBezTo>
                  <a:cubicBezTo>
                    <a:pt x="432" y="532"/>
                    <a:pt x="429" y="531"/>
                    <a:pt x="427" y="532"/>
                  </a:cubicBezTo>
                  <a:cubicBezTo>
                    <a:pt x="425" y="532"/>
                    <a:pt x="423" y="535"/>
                    <a:pt x="421" y="535"/>
                  </a:cubicBezTo>
                  <a:cubicBezTo>
                    <a:pt x="420" y="536"/>
                    <a:pt x="416" y="534"/>
                    <a:pt x="415" y="535"/>
                  </a:cubicBezTo>
                  <a:cubicBezTo>
                    <a:pt x="414" y="536"/>
                    <a:pt x="417" y="541"/>
                    <a:pt x="415" y="541"/>
                  </a:cubicBezTo>
                  <a:cubicBezTo>
                    <a:pt x="414" y="542"/>
                    <a:pt x="410" y="543"/>
                    <a:pt x="409" y="544"/>
                  </a:cubicBezTo>
                  <a:cubicBezTo>
                    <a:pt x="408" y="545"/>
                    <a:pt x="407" y="548"/>
                    <a:pt x="407" y="549"/>
                  </a:cubicBezTo>
                  <a:cubicBezTo>
                    <a:pt x="407" y="550"/>
                    <a:pt x="409" y="551"/>
                    <a:pt x="409" y="551"/>
                  </a:cubicBezTo>
                  <a:cubicBezTo>
                    <a:pt x="409" y="552"/>
                    <a:pt x="407" y="554"/>
                    <a:pt x="407" y="555"/>
                  </a:cubicBezTo>
                  <a:cubicBezTo>
                    <a:pt x="407" y="556"/>
                    <a:pt x="409" y="558"/>
                    <a:pt x="410" y="559"/>
                  </a:cubicBezTo>
                  <a:cubicBezTo>
                    <a:pt x="411" y="561"/>
                    <a:pt x="413" y="566"/>
                    <a:pt x="412" y="568"/>
                  </a:cubicBezTo>
                  <a:cubicBezTo>
                    <a:pt x="412" y="568"/>
                    <a:pt x="410" y="567"/>
                    <a:pt x="409" y="568"/>
                  </a:cubicBezTo>
                  <a:cubicBezTo>
                    <a:pt x="408" y="568"/>
                    <a:pt x="406" y="572"/>
                    <a:pt x="405" y="573"/>
                  </a:cubicBezTo>
                  <a:cubicBezTo>
                    <a:pt x="402" y="575"/>
                    <a:pt x="395" y="575"/>
                    <a:pt x="392" y="575"/>
                  </a:cubicBezTo>
                  <a:cubicBezTo>
                    <a:pt x="390" y="574"/>
                    <a:pt x="387" y="571"/>
                    <a:pt x="386" y="571"/>
                  </a:cubicBezTo>
                  <a:cubicBezTo>
                    <a:pt x="384" y="571"/>
                    <a:pt x="381" y="574"/>
                    <a:pt x="380" y="575"/>
                  </a:cubicBezTo>
                  <a:cubicBezTo>
                    <a:pt x="379" y="575"/>
                    <a:pt x="377" y="577"/>
                    <a:pt x="376" y="577"/>
                  </a:cubicBezTo>
                  <a:cubicBezTo>
                    <a:pt x="373" y="580"/>
                    <a:pt x="364" y="582"/>
                    <a:pt x="362" y="586"/>
                  </a:cubicBezTo>
                  <a:cubicBezTo>
                    <a:pt x="361" y="587"/>
                    <a:pt x="363" y="591"/>
                    <a:pt x="362" y="592"/>
                  </a:cubicBezTo>
                  <a:cubicBezTo>
                    <a:pt x="361" y="594"/>
                    <a:pt x="357" y="594"/>
                    <a:pt x="356" y="596"/>
                  </a:cubicBezTo>
                  <a:cubicBezTo>
                    <a:pt x="353" y="595"/>
                    <a:pt x="350" y="595"/>
                    <a:pt x="348" y="596"/>
                  </a:cubicBezTo>
                  <a:cubicBezTo>
                    <a:pt x="346" y="597"/>
                    <a:pt x="346" y="600"/>
                    <a:pt x="344" y="601"/>
                  </a:cubicBezTo>
                  <a:cubicBezTo>
                    <a:pt x="341" y="603"/>
                    <a:pt x="331" y="605"/>
                    <a:pt x="327" y="603"/>
                  </a:cubicBezTo>
                  <a:cubicBezTo>
                    <a:pt x="325" y="603"/>
                    <a:pt x="324" y="600"/>
                    <a:pt x="323" y="600"/>
                  </a:cubicBezTo>
                  <a:cubicBezTo>
                    <a:pt x="320" y="599"/>
                    <a:pt x="314" y="600"/>
                    <a:pt x="310" y="600"/>
                  </a:cubicBezTo>
                  <a:cubicBezTo>
                    <a:pt x="308" y="599"/>
                    <a:pt x="303" y="597"/>
                    <a:pt x="301" y="596"/>
                  </a:cubicBezTo>
                  <a:cubicBezTo>
                    <a:pt x="299" y="596"/>
                    <a:pt x="294" y="596"/>
                    <a:pt x="292" y="596"/>
                  </a:cubicBezTo>
                  <a:cubicBezTo>
                    <a:pt x="289" y="597"/>
                    <a:pt x="286" y="600"/>
                    <a:pt x="283" y="600"/>
                  </a:cubicBezTo>
                  <a:cubicBezTo>
                    <a:pt x="281" y="599"/>
                    <a:pt x="279" y="594"/>
                    <a:pt x="277" y="593"/>
                  </a:cubicBezTo>
                  <a:cubicBezTo>
                    <a:pt x="275" y="593"/>
                    <a:pt x="271" y="592"/>
                    <a:pt x="270" y="593"/>
                  </a:cubicBezTo>
                  <a:cubicBezTo>
                    <a:pt x="269" y="595"/>
                    <a:pt x="273" y="601"/>
                    <a:pt x="273" y="603"/>
                  </a:cubicBezTo>
                  <a:cubicBezTo>
                    <a:pt x="273" y="605"/>
                    <a:pt x="272" y="608"/>
                    <a:pt x="270" y="608"/>
                  </a:cubicBezTo>
                  <a:cubicBezTo>
                    <a:pt x="268" y="608"/>
                    <a:pt x="267" y="603"/>
                    <a:pt x="265" y="602"/>
                  </a:cubicBezTo>
                  <a:cubicBezTo>
                    <a:pt x="263" y="602"/>
                    <a:pt x="258" y="603"/>
                    <a:pt x="257" y="605"/>
                  </a:cubicBezTo>
                  <a:cubicBezTo>
                    <a:pt x="256" y="606"/>
                    <a:pt x="258" y="609"/>
                    <a:pt x="257" y="610"/>
                  </a:cubicBezTo>
                  <a:cubicBezTo>
                    <a:pt x="255" y="611"/>
                    <a:pt x="250" y="611"/>
                    <a:pt x="248" y="610"/>
                  </a:cubicBezTo>
                  <a:cubicBezTo>
                    <a:pt x="247" y="609"/>
                    <a:pt x="250" y="603"/>
                    <a:pt x="248" y="602"/>
                  </a:cubicBezTo>
                  <a:cubicBezTo>
                    <a:pt x="247" y="600"/>
                    <a:pt x="244" y="600"/>
                    <a:pt x="243" y="600"/>
                  </a:cubicBezTo>
                  <a:cubicBezTo>
                    <a:pt x="240" y="600"/>
                    <a:pt x="236" y="599"/>
                    <a:pt x="234" y="600"/>
                  </a:cubicBezTo>
                  <a:cubicBezTo>
                    <a:pt x="232" y="601"/>
                    <a:pt x="229" y="603"/>
                    <a:pt x="228" y="605"/>
                  </a:cubicBezTo>
                  <a:cubicBezTo>
                    <a:pt x="227" y="606"/>
                    <a:pt x="229" y="609"/>
                    <a:pt x="228" y="610"/>
                  </a:cubicBezTo>
                  <a:cubicBezTo>
                    <a:pt x="227" y="612"/>
                    <a:pt x="221" y="614"/>
                    <a:pt x="219" y="615"/>
                  </a:cubicBezTo>
                  <a:cubicBezTo>
                    <a:pt x="217" y="615"/>
                    <a:pt x="214" y="618"/>
                    <a:pt x="212" y="617"/>
                  </a:cubicBezTo>
                  <a:cubicBezTo>
                    <a:pt x="211" y="616"/>
                    <a:pt x="211" y="611"/>
                    <a:pt x="210" y="609"/>
                  </a:cubicBezTo>
                  <a:cubicBezTo>
                    <a:pt x="208" y="608"/>
                    <a:pt x="205" y="605"/>
                    <a:pt x="202" y="605"/>
                  </a:cubicBezTo>
                  <a:cubicBezTo>
                    <a:pt x="201" y="605"/>
                    <a:pt x="199" y="607"/>
                    <a:pt x="198" y="608"/>
                  </a:cubicBezTo>
                  <a:cubicBezTo>
                    <a:pt x="197" y="609"/>
                    <a:pt x="197" y="612"/>
                    <a:pt x="196" y="613"/>
                  </a:cubicBezTo>
                  <a:cubicBezTo>
                    <a:pt x="194" y="614"/>
                    <a:pt x="189" y="614"/>
                    <a:pt x="186" y="613"/>
                  </a:cubicBezTo>
                  <a:cubicBezTo>
                    <a:pt x="185" y="613"/>
                    <a:pt x="183" y="610"/>
                    <a:pt x="182" y="609"/>
                  </a:cubicBezTo>
                  <a:cubicBezTo>
                    <a:pt x="181" y="609"/>
                    <a:pt x="179" y="608"/>
                    <a:pt x="178" y="607"/>
                  </a:cubicBezTo>
                  <a:cubicBezTo>
                    <a:pt x="178" y="606"/>
                    <a:pt x="177" y="606"/>
                    <a:pt x="177" y="605"/>
                  </a:cubicBezTo>
                  <a:cubicBezTo>
                    <a:pt x="177" y="603"/>
                    <a:pt x="182" y="600"/>
                    <a:pt x="182" y="597"/>
                  </a:cubicBezTo>
                  <a:cubicBezTo>
                    <a:pt x="181" y="596"/>
                    <a:pt x="180" y="594"/>
                    <a:pt x="179" y="593"/>
                  </a:cubicBezTo>
                  <a:cubicBezTo>
                    <a:pt x="177" y="592"/>
                    <a:pt x="172" y="592"/>
                    <a:pt x="171" y="590"/>
                  </a:cubicBezTo>
                  <a:cubicBezTo>
                    <a:pt x="170" y="587"/>
                    <a:pt x="174" y="582"/>
                    <a:pt x="174" y="580"/>
                  </a:cubicBezTo>
                  <a:cubicBezTo>
                    <a:pt x="174" y="577"/>
                    <a:pt x="173" y="573"/>
                    <a:pt x="171" y="571"/>
                  </a:cubicBezTo>
                  <a:cubicBezTo>
                    <a:pt x="170" y="570"/>
                    <a:pt x="165" y="571"/>
                    <a:pt x="164" y="571"/>
                  </a:cubicBezTo>
                  <a:cubicBezTo>
                    <a:pt x="161" y="572"/>
                    <a:pt x="157" y="575"/>
                    <a:pt x="154" y="574"/>
                  </a:cubicBezTo>
                  <a:cubicBezTo>
                    <a:pt x="151" y="573"/>
                    <a:pt x="151" y="565"/>
                    <a:pt x="148" y="563"/>
                  </a:cubicBezTo>
                  <a:cubicBezTo>
                    <a:pt x="146" y="560"/>
                    <a:pt x="140" y="559"/>
                    <a:pt x="137" y="558"/>
                  </a:cubicBezTo>
                  <a:cubicBezTo>
                    <a:pt x="135" y="555"/>
                    <a:pt x="131" y="549"/>
                    <a:pt x="130" y="546"/>
                  </a:cubicBezTo>
                  <a:cubicBezTo>
                    <a:pt x="130" y="543"/>
                    <a:pt x="133" y="539"/>
                    <a:pt x="133" y="536"/>
                  </a:cubicBezTo>
                  <a:cubicBezTo>
                    <a:pt x="133" y="534"/>
                    <a:pt x="134" y="529"/>
                    <a:pt x="133" y="526"/>
                  </a:cubicBezTo>
                  <a:cubicBezTo>
                    <a:pt x="132" y="524"/>
                    <a:pt x="129" y="519"/>
                    <a:pt x="127" y="517"/>
                  </a:cubicBezTo>
                  <a:cubicBezTo>
                    <a:pt x="125" y="515"/>
                    <a:pt x="120" y="512"/>
                    <a:pt x="118" y="510"/>
                  </a:cubicBezTo>
                  <a:cubicBezTo>
                    <a:pt x="116" y="507"/>
                    <a:pt x="117" y="499"/>
                    <a:pt x="115" y="496"/>
                  </a:cubicBezTo>
                  <a:cubicBezTo>
                    <a:pt x="114" y="493"/>
                    <a:pt x="107" y="491"/>
                    <a:pt x="105" y="489"/>
                  </a:cubicBezTo>
                  <a:cubicBezTo>
                    <a:pt x="104" y="487"/>
                    <a:pt x="103" y="482"/>
                    <a:pt x="102" y="480"/>
                  </a:cubicBezTo>
                  <a:cubicBezTo>
                    <a:pt x="101" y="477"/>
                    <a:pt x="99" y="469"/>
                    <a:pt x="96" y="467"/>
                  </a:cubicBezTo>
                  <a:cubicBezTo>
                    <a:pt x="95" y="466"/>
                    <a:pt x="91" y="465"/>
                    <a:pt x="89" y="464"/>
                  </a:cubicBezTo>
                  <a:cubicBezTo>
                    <a:pt x="88" y="463"/>
                    <a:pt x="85" y="458"/>
                    <a:pt x="83" y="458"/>
                  </a:cubicBezTo>
                  <a:cubicBezTo>
                    <a:pt x="82" y="457"/>
                    <a:pt x="79" y="458"/>
                    <a:pt x="78" y="459"/>
                  </a:cubicBezTo>
                  <a:cubicBezTo>
                    <a:pt x="77" y="461"/>
                    <a:pt x="79" y="466"/>
                    <a:pt x="78" y="468"/>
                  </a:cubicBezTo>
                  <a:cubicBezTo>
                    <a:pt x="78" y="469"/>
                    <a:pt x="76" y="470"/>
                    <a:pt x="75" y="471"/>
                  </a:cubicBezTo>
                  <a:cubicBezTo>
                    <a:pt x="73" y="472"/>
                    <a:pt x="68" y="470"/>
                    <a:pt x="66" y="471"/>
                  </a:cubicBezTo>
                  <a:cubicBezTo>
                    <a:pt x="65" y="472"/>
                    <a:pt x="64" y="475"/>
                    <a:pt x="63" y="476"/>
                  </a:cubicBezTo>
                  <a:cubicBezTo>
                    <a:pt x="62" y="476"/>
                    <a:pt x="60" y="476"/>
                    <a:pt x="59" y="476"/>
                  </a:cubicBezTo>
                  <a:cubicBezTo>
                    <a:pt x="56" y="475"/>
                    <a:pt x="50" y="473"/>
                    <a:pt x="47" y="473"/>
                  </a:cubicBezTo>
                  <a:cubicBezTo>
                    <a:pt x="45" y="473"/>
                    <a:pt x="43" y="475"/>
                    <a:pt x="41" y="474"/>
                  </a:cubicBezTo>
                  <a:cubicBezTo>
                    <a:pt x="39" y="473"/>
                    <a:pt x="35" y="468"/>
                    <a:pt x="34" y="465"/>
                  </a:cubicBezTo>
                  <a:cubicBezTo>
                    <a:pt x="34" y="463"/>
                    <a:pt x="36" y="458"/>
                    <a:pt x="36" y="456"/>
                  </a:cubicBezTo>
                  <a:cubicBezTo>
                    <a:pt x="36" y="454"/>
                    <a:pt x="36" y="448"/>
                    <a:pt x="34" y="446"/>
                  </a:cubicBezTo>
                  <a:cubicBezTo>
                    <a:pt x="34" y="445"/>
                    <a:pt x="30" y="443"/>
                    <a:pt x="29" y="443"/>
                  </a:cubicBezTo>
                  <a:cubicBezTo>
                    <a:pt x="27" y="443"/>
                    <a:pt x="25" y="445"/>
                    <a:pt x="23" y="444"/>
                  </a:cubicBezTo>
                  <a:cubicBezTo>
                    <a:pt x="21" y="443"/>
                    <a:pt x="21" y="438"/>
                    <a:pt x="19" y="437"/>
                  </a:cubicBezTo>
                  <a:cubicBezTo>
                    <a:pt x="18" y="435"/>
                    <a:pt x="13" y="435"/>
                    <a:pt x="11" y="434"/>
                  </a:cubicBezTo>
                  <a:cubicBezTo>
                    <a:pt x="9" y="432"/>
                    <a:pt x="6" y="425"/>
                    <a:pt x="5" y="423"/>
                  </a:cubicBezTo>
                  <a:cubicBezTo>
                    <a:pt x="4" y="422"/>
                    <a:pt x="3" y="421"/>
                    <a:pt x="2" y="42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9" name="Freeform 18"/>
            <p:cNvSpPr>
              <a:spLocks/>
            </p:cNvSpPr>
            <p:nvPr/>
          </p:nvSpPr>
          <p:spPr bwMode="auto">
            <a:xfrm>
              <a:off x="1425922" y="3947198"/>
              <a:ext cx="1092338" cy="1311895"/>
            </a:xfrm>
            <a:custGeom>
              <a:avLst/>
              <a:gdLst/>
              <a:ahLst/>
              <a:cxnLst>
                <a:cxn ang="0">
                  <a:pos x="568" y="187"/>
                </a:cxn>
                <a:cxn ang="0">
                  <a:pos x="547" y="215"/>
                </a:cxn>
                <a:cxn ang="0">
                  <a:pos x="533" y="241"/>
                </a:cxn>
                <a:cxn ang="0">
                  <a:pos x="506" y="269"/>
                </a:cxn>
                <a:cxn ang="0">
                  <a:pos x="494" y="293"/>
                </a:cxn>
                <a:cxn ang="0">
                  <a:pos x="484" y="317"/>
                </a:cxn>
                <a:cxn ang="0">
                  <a:pos x="479" y="341"/>
                </a:cxn>
                <a:cxn ang="0">
                  <a:pos x="458" y="368"/>
                </a:cxn>
                <a:cxn ang="0">
                  <a:pos x="423" y="387"/>
                </a:cxn>
                <a:cxn ang="0">
                  <a:pos x="372" y="406"/>
                </a:cxn>
                <a:cxn ang="0">
                  <a:pos x="340" y="407"/>
                </a:cxn>
                <a:cxn ang="0">
                  <a:pos x="316" y="421"/>
                </a:cxn>
                <a:cxn ang="0">
                  <a:pos x="294" y="415"/>
                </a:cxn>
                <a:cxn ang="0">
                  <a:pos x="279" y="446"/>
                </a:cxn>
                <a:cxn ang="0">
                  <a:pos x="267" y="482"/>
                </a:cxn>
                <a:cxn ang="0">
                  <a:pos x="305" y="519"/>
                </a:cxn>
                <a:cxn ang="0">
                  <a:pos x="309" y="560"/>
                </a:cxn>
                <a:cxn ang="0">
                  <a:pos x="298" y="595"/>
                </a:cxn>
                <a:cxn ang="0">
                  <a:pos x="270" y="628"/>
                </a:cxn>
                <a:cxn ang="0">
                  <a:pos x="254" y="667"/>
                </a:cxn>
                <a:cxn ang="0">
                  <a:pos x="232" y="685"/>
                </a:cxn>
                <a:cxn ang="0">
                  <a:pos x="199" y="669"/>
                </a:cxn>
                <a:cxn ang="0">
                  <a:pos x="174" y="638"/>
                </a:cxn>
                <a:cxn ang="0">
                  <a:pos x="129" y="631"/>
                </a:cxn>
                <a:cxn ang="0">
                  <a:pos x="90" y="613"/>
                </a:cxn>
                <a:cxn ang="0">
                  <a:pos x="77" y="614"/>
                </a:cxn>
                <a:cxn ang="0">
                  <a:pos x="67" y="597"/>
                </a:cxn>
                <a:cxn ang="0">
                  <a:pos x="56" y="562"/>
                </a:cxn>
                <a:cxn ang="0">
                  <a:pos x="27" y="552"/>
                </a:cxn>
                <a:cxn ang="0">
                  <a:pos x="11" y="534"/>
                </a:cxn>
                <a:cxn ang="0">
                  <a:pos x="65" y="480"/>
                </a:cxn>
                <a:cxn ang="0">
                  <a:pos x="80" y="418"/>
                </a:cxn>
                <a:cxn ang="0">
                  <a:pos x="106" y="294"/>
                </a:cxn>
                <a:cxn ang="0">
                  <a:pos x="123" y="235"/>
                </a:cxn>
                <a:cxn ang="0">
                  <a:pos x="144" y="223"/>
                </a:cxn>
                <a:cxn ang="0">
                  <a:pos x="118" y="224"/>
                </a:cxn>
                <a:cxn ang="0">
                  <a:pos x="111" y="212"/>
                </a:cxn>
                <a:cxn ang="0">
                  <a:pos x="135" y="93"/>
                </a:cxn>
                <a:cxn ang="0">
                  <a:pos x="154" y="24"/>
                </a:cxn>
                <a:cxn ang="0">
                  <a:pos x="181" y="61"/>
                </a:cxn>
                <a:cxn ang="0">
                  <a:pos x="208" y="119"/>
                </a:cxn>
                <a:cxn ang="0">
                  <a:pos x="230" y="167"/>
                </a:cxn>
                <a:cxn ang="0">
                  <a:pos x="236" y="180"/>
                </a:cxn>
                <a:cxn ang="0">
                  <a:pos x="220" y="143"/>
                </a:cxn>
                <a:cxn ang="0">
                  <a:pos x="209" y="85"/>
                </a:cxn>
                <a:cxn ang="0">
                  <a:pos x="241" y="92"/>
                </a:cxn>
                <a:cxn ang="0">
                  <a:pos x="260" y="124"/>
                </a:cxn>
                <a:cxn ang="0">
                  <a:pos x="294" y="137"/>
                </a:cxn>
                <a:cxn ang="0">
                  <a:pos x="326" y="121"/>
                </a:cxn>
                <a:cxn ang="0">
                  <a:pos x="360" y="101"/>
                </a:cxn>
                <a:cxn ang="0">
                  <a:pos x="377" y="62"/>
                </a:cxn>
                <a:cxn ang="0">
                  <a:pos x="416" y="27"/>
                </a:cxn>
                <a:cxn ang="0">
                  <a:pos x="434" y="0"/>
                </a:cxn>
                <a:cxn ang="0">
                  <a:pos x="455" y="30"/>
                </a:cxn>
                <a:cxn ang="0">
                  <a:pos x="505" y="25"/>
                </a:cxn>
                <a:cxn ang="0">
                  <a:pos x="527" y="58"/>
                </a:cxn>
                <a:cxn ang="0">
                  <a:pos x="549" y="77"/>
                </a:cxn>
                <a:cxn ang="0">
                  <a:pos x="538" y="114"/>
                </a:cxn>
                <a:cxn ang="0">
                  <a:pos x="561" y="136"/>
                </a:cxn>
              </a:cxnLst>
              <a:rect l="0" t="0" r="r" b="b"/>
              <a:pathLst>
                <a:path w="571" h="685">
                  <a:moveTo>
                    <a:pt x="568" y="157"/>
                  </a:moveTo>
                  <a:cubicBezTo>
                    <a:pt x="569" y="158"/>
                    <a:pt x="570" y="161"/>
                    <a:pt x="571" y="164"/>
                  </a:cubicBezTo>
                  <a:cubicBezTo>
                    <a:pt x="569" y="164"/>
                    <a:pt x="567" y="165"/>
                    <a:pt x="566" y="166"/>
                  </a:cubicBezTo>
                  <a:cubicBezTo>
                    <a:pt x="565" y="167"/>
                    <a:pt x="564" y="171"/>
                    <a:pt x="564" y="172"/>
                  </a:cubicBezTo>
                  <a:cubicBezTo>
                    <a:pt x="564" y="174"/>
                    <a:pt x="565" y="176"/>
                    <a:pt x="566" y="178"/>
                  </a:cubicBezTo>
                  <a:cubicBezTo>
                    <a:pt x="567" y="180"/>
                    <a:pt x="569" y="185"/>
                    <a:pt x="568" y="187"/>
                  </a:cubicBezTo>
                  <a:cubicBezTo>
                    <a:pt x="568" y="188"/>
                    <a:pt x="564" y="189"/>
                    <a:pt x="564" y="191"/>
                  </a:cubicBezTo>
                  <a:cubicBezTo>
                    <a:pt x="563" y="193"/>
                    <a:pt x="565" y="197"/>
                    <a:pt x="564" y="199"/>
                  </a:cubicBezTo>
                  <a:cubicBezTo>
                    <a:pt x="563" y="200"/>
                    <a:pt x="561" y="202"/>
                    <a:pt x="560" y="203"/>
                  </a:cubicBezTo>
                  <a:cubicBezTo>
                    <a:pt x="559" y="205"/>
                    <a:pt x="561" y="211"/>
                    <a:pt x="560" y="213"/>
                  </a:cubicBezTo>
                  <a:cubicBezTo>
                    <a:pt x="559" y="214"/>
                    <a:pt x="556" y="214"/>
                    <a:pt x="554" y="215"/>
                  </a:cubicBezTo>
                  <a:cubicBezTo>
                    <a:pt x="552" y="215"/>
                    <a:pt x="548" y="213"/>
                    <a:pt x="547" y="215"/>
                  </a:cubicBezTo>
                  <a:cubicBezTo>
                    <a:pt x="546" y="215"/>
                    <a:pt x="547" y="217"/>
                    <a:pt x="547" y="218"/>
                  </a:cubicBezTo>
                  <a:cubicBezTo>
                    <a:pt x="547" y="220"/>
                    <a:pt x="545" y="222"/>
                    <a:pt x="545" y="223"/>
                  </a:cubicBezTo>
                  <a:cubicBezTo>
                    <a:pt x="545" y="224"/>
                    <a:pt x="546" y="228"/>
                    <a:pt x="546" y="229"/>
                  </a:cubicBezTo>
                  <a:cubicBezTo>
                    <a:pt x="545" y="231"/>
                    <a:pt x="542" y="235"/>
                    <a:pt x="540" y="236"/>
                  </a:cubicBezTo>
                  <a:cubicBezTo>
                    <a:pt x="539" y="236"/>
                    <a:pt x="535" y="235"/>
                    <a:pt x="534" y="236"/>
                  </a:cubicBezTo>
                  <a:cubicBezTo>
                    <a:pt x="533" y="236"/>
                    <a:pt x="534" y="240"/>
                    <a:pt x="533" y="241"/>
                  </a:cubicBezTo>
                  <a:cubicBezTo>
                    <a:pt x="531" y="242"/>
                    <a:pt x="527" y="242"/>
                    <a:pt x="525" y="243"/>
                  </a:cubicBezTo>
                  <a:cubicBezTo>
                    <a:pt x="523" y="244"/>
                    <a:pt x="519" y="246"/>
                    <a:pt x="518" y="248"/>
                  </a:cubicBezTo>
                  <a:cubicBezTo>
                    <a:pt x="518" y="249"/>
                    <a:pt x="519" y="252"/>
                    <a:pt x="518" y="253"/>
                  </a:cubicBezTo>
                  <a:cubicBezTo>
                    <a:pt x="518" y="254"/>
                    <a:pt x="516" y="257"/>
                    <a:pt x="516" y="258"/>
                  </a:cubicBezTo>
                  <a:cubicBezTo>
                    <a:pt x="515" y="258"/>
                    <a:pt x="512" y="259"/>
                    <a:pt x="511" y="260"/>
                  </a:cubicBezTo>
                  <a:cubicBezTo>
                    <a:pt x="510" y="262"/>
                    <a:pt x="508" y="268"/>
                    <a:pt x="506" y="269"/>
                  </a:cubicBezTo>
                  <a:cubicBezTo>
                    <a:pt x="505" y="270"/>
                    <a:pt x="503" y="269"/>
                    <a:pt x="502" y="269"/>
                  </a:cubicBezTo>
                  <a:cubicBezTo>
                    <a:pt x="500" y="270"/>
                    <a:pt x="497" y="272"/>
                    <a:pt x="495" y="273"/>
                  </a:cubicBezTo>
                  <a:cubicBezTo>
                    <a:pt x="493" y="273"/>
                    <a:pt x="489" y="275"/>
                    <a:pt x="488" y="277"/>
                  </a:cubicBezTo>
                  <a:cubicBezTo>
                    <a:pt x="487" y="279"/>
                    <a:pt x="488" y="283"/>
                    <a:pt x="489" y="285"/>
                  </a:cubicBezTo>
                  <a:cubicBezTo>
                    <a:pt x="490" y="286"/>
                    <a:pt x="492" y="286"/>
                    <a:pt x="493" y="287"/>
                  </a:cubicBezTo>
                  <a:cubicBezTo>
                    <a:pt x="494" y="288"/>
                    <a:pt x="493" y="291"/>
                    <a:pt x="494" y="293"/>
                  </a:cubicBezTo>
                  <a:cubicBezTo>
                    <a:pt x="495" y="294"/>
                    <a:pt x="499" y="296"/>
                    <a:pt x="500" y="298"/>
                  </a:cubicBezTo>
                  <a:cubicBezTo>
                    <a:pt x="501" y="299"/>
                    <a:pt x="501" y="302"/>
                    <a:pt x="501" y="304"/>
                  </a:cubicBezTo>
                  <a:cubicBezTo>
                    <a:pt x="501" y="306"/>
                    <a:pt x="499" y="310"/>
                    <a:pt x="498" y="312"/>
                  </a:cubicBezTo>
                  <a:cubicBezTo>
                    <a:pt x="498" y="314"/>
                    <a:pt x="499" y="317"/>
                    <a:pt x="498" y="318"/>
                  </a:cubicBezTo>
                  <a:cubicBezTo>
                    <a:pt x="497" y="321"/>
                    <a:pt x="491" y="323"/>
                    <a:pt x="488" y="322"/>
                  </a:cubicBezTo>
                  <a:cubicBezTo>
                    <a:pt x="487" y="322"/>
                    <a:pt x="485" y="318"/>
                    <a:pt x="484" y="317"/>
                  </a:cubicBezTo>
                  <a:cubicBezTo>
                    <a:pt x="482" y="316"/>
                    <a:pt x="479" y="314"/>
                    <a:pt x="477" y="315"/>
                  </a:cubicBezTo>
                  <a:cubicBezTo>
                    <a:pt x="474" y="315"/>
                    <a:pt x="470" y="319"/>
                    <a:pt x="469" y="322"/>
                  </a:cubicBezTo>
                  <a:cubicBezTo>
                    <a:pt x="469" y="324"/>
                    <a:pt x="471" y="327"/>
                    <a:pt x="472" y="328"/>
                  </a:cubicBezTo>
                  <a:cubicBezTo>
                    <a:pt x="472" y="330"/>
                    <a:pt x="470" y="333"/>
                    <a:pt x="470" y="334"/>
                  </a:cubicBezTo>
                  <a:cubicBezTo>
                    <a:pt x="471" y="335"/>
                    <a:pt x="475" y="335"/>
                    <a:pt x="476" y="336"/>
                  </a:cubicBezTo>
                  <a:cubicBezTo>
                    <a:pt x="477" y="336"/>
                    <a:pt x="479" y="339"/>
                    <a:pt x="479" y="341"/>
                  </a:cubicBezTo>
                  <a:cubicBezTo>
                    <a:pt x="479" y="343"/>
                    <a:pt x="476" y="345"/>
                    <a:pt x="475" y="347"/>
                  </a:cubicBezTo>
                  <a:cubicBezTo>
                    <a:pt x="475" y="349"/>
                    <a:pt x="475" y="352"/>
                    <a:pt x="475" y="354"/>
                  </a:cubicBezTo>
                  <a:cubicBezTo>
                    <a:pt x="475" y="356"/>
                    <a:pt x="474" y="360"/>
                    <a:pt x="473" y="361"/>
                  </a:cubicBezTo>
                  <a:cubicBezTo>
                    <a:pt x="471" y="362"/>
                    <a:pt x="468" y="360"/>
                    <a:pt x="467" y="361"/>
                  </a:cubicBezTo>
                  <a:cubicBezTo>
                    <a:pt x="465" y="362"/>
                    <a:pt x="466" y="367"/>
                    <a:pt x="464" y="368"/>
                  </a:cubicBezTo>
                  <a:cubicBezTo>
                    <a:pt x="463" y="369"/>
                    <a:pt x="460" y="367"/>
                    <a:pt x="458" y="368"/>
                  </a:cubicBezTo>
                  <a:cubicBezTo>
                    <a:pt x="456" y="369"/>
                    <a:pt x="455" y="375"/>
                    <a:pt x="453" y="377"/>
                  </a:cubicBezTo>
                  <a:cubicBezTo>
                    <a:pt x="452" y="378"/>
                    <a:pt x="448" y="378"/>
                    <a:pt x="447" y="380"/>
                  </a:cubicBezTo>
                  <a:cubicBezTo>
                    <a:pt x="446" y="381"/>
                    <a:pt x="445" y="386"/>
                    <a:pt x="444" y="388"/>
                  </a:cubicBezTo>
                  <a:cubicBezTo>
                    <a:pt x="442" y="390"/>
                    <a:pt x="438" y="393"/>
                    <a:pt x="435" y="394"/>
                  </a:cubicBezTo>
                  <a:cubicBezTo>
                    <a:pt x="433" y="395"/>
                    <a:pt x="429" y="396"/>
                    <a:pt x="427" y="395"/>
                  </a:cubicBezTo>
                  <a:cubicBezTo>
                    <a:pt x="425" y="394"/>
                    <a:pt x="425" y="388"/>
                    <a:pt x="423" y="387"/>
                  </a:cubicBezTo>
                  <a:cubicBezTo>
                    <a:pt x="422" y="386"/>
                    <a:pt x="418" y="386"/>
                    <a:pt x="416" y="386"/>
                  </a:cubicBezTo>
                  <a:cubicBezTo>
                    <a:pt x="414" y="387"/>
                    <a:pt x="411" y="390"/>
                    <a:pt x="409" y="390"/>
                  </a:cubicBezTo>
                  <a:cubicBezTo>
                    <a:pt x="407" y="391"/>
                    <a:pt x="403" y="389"/>
                    <a:pt x="400" y="390"/>
                  </a:cubicBezTo>
                  <a:cubicBezTo>
                    <a:pt x="397" y="390"/>
                    <a:pt x="391" y="393"/>
                    <a:pt x="388" y="395"/>
                  </a:cubicBezTo>
                  <a:cubicBezTo>
                    <a:pt x="386" y="396"/>
                    <a:pt x="382" y="399"/>
                    <a:pt x="380" y="401"/>
                  </a:cubicBezTo>
                  <a:cubicBezTo>
                    <a:pt x="378" y="402"/>
                    <a:pt x="374" y="405"/>
                    <a:pt x="372" y="406"/>
                  </a:cubicBezTo>
                  <a:cubicBezTo>
                    <a:pt x="369" y="406"/>
                    <a:pt x="361" y="404"/>
                    <a:pt x="359" y="402"/>
                  </a:cubicBezTo>
                  <a:cubicBezTo>
                    <a:pt x="357" y="400"/>
                    <a:pt x="358" y="395"/>
                    <a:pt x="357" y="394"/>
                  </a:cubicBezTo>
                  <a:cubicBezTo>
                    <a:pt x="355" y="393"/>
                    <a:pt x="350" y="395"/>
                    <a:pt x="348" y="397"/>
                  </a:cubicBezTo>
                  <a:cubicBezTo>
                    <a:pt x="347" y="398"/>
                    <a:pt x="349" y="402"/>
                    <a:pt x="348" y="403"/>
                  </a:cubicBezTo>
                  <a:cubicBezTo>
                    <a:pt x="348" y="405"/>
                    <a:pt x="346" y="406"/>
                    <a:pt x="344" y="407"/>
                  </a:cubicBezTo>
                  <a:cubicBezTo>
                    <a:pt x="343" y="407"/>
                    <a:pt x="341" y="407"/>
                    <a:pt x="340" y="407"/>
                  </a:cubicBezTo>
                  <a:cubicBezTo>
                    <a:pt x="338" y="406"/>
                    <a:pt x="335" y="401"/>
                    <a:pt x="333" y="401"/>
                  </a:cubicBezTo>
                  <a:cubicBezTo>
                    <a:pt x="332" y="401"/>
                    <a:pt x="329" y="403"/>
                    <a:pt x="329" y="404"/>
                  </a:cubicBezTo>
                  <a:cubicBezTo>
                    <a:pt x="329" y="406"/>
                    <a:pt x="333" y="408"/>
                    <a:pt x="333" y="410"/>
                  </a:cubicBezTo>
                  <a:cubicBezTo>
                    <a:pt x="334" y="413"/>
                    <a:pt x="332" y="418"/>
                    <a:pt x="331" y="420"/>
                  </a:cubicBezTo>
                  <a:cubicBezTo>
                    <a:pt x="330" y="421"/>
                    <a:pt x="328" y="424"/>
                    <a:pt x="326" y="424"/>
                  </a:cubicBezTo>
                  <a:cubicBezTo>
                    <a:pt x="324" y="424"/>
                    <a:pt x="317" y="423"/>
                    <a:pt x="316" y="421"/>
                  </a:cubicBezTo>
                  <a:cubicBezTo>
                    <a:pt x="315" y="419"/>
                    <a:pt x="319" y="415"/>
                    <a:pt x="319" y="413"/>
                  </a:cubicBezTo>
                  <a:cubicBezTo>
                    <a:pt x="319" y="411"/>
                    <a:pt x="317" y="408"/>
                    <a:pt x="316" y="407"/>
                  </a:cubicBezTo>
                  <a:cubicBezTo>
                    <a:pt x="315" y="406"/>
                    <a:pt x="312" y="406"/>
                    <a:pt x="310" y="406"/>
                  </a:cubicBezTo>
                  <a:cubicBezTo>
                    <a:pt x="310" y="407"/>
                    <a:pt x="308" y="408"/>
                    <a:pt x="308" y="408"/>
                  </a:cubicBezTo>
                  <a:cubicBezTo>
                    <a:pt x="306" y="411"/>
                    <a:pt x="305" y="419"/>
                    <a:pt x="301" y="420"/>
                  </a:cubicBezTo>
                  <a:cubicBezTo>
                    <a:pt x="299" y="420"/>
                    <a:pt x="296" y="416"/>
                    <a:pt x="294" y="415"/>
                  </a:cubicBezTo>
                  <a:cubicBezTo>
                    <a:pt x="293" y="415"/>
                    <a:pt x="290" y="415"/>
                    <a:pt x="289" y="415"/>
                  </a:cubicBezTo>
                  <a:cubicBezTo>
                    <a:pt x="286" y="415"/>
                    <a:pt x="279" y="418"/>
                    <a:pt x="278" y="420"/>
                  </a:cubicBezTo>
                  <a:cubicBezTo>
                    <a:pt x="276" y="422"/>
                    <a:pt x="276" y="426"/>
                    <a:pt x="278" y="428"/>
                  </a:cubicBezTo>
                  <a:cubicBezTo>
                    <a:pt x="278" y="429"/>
                    <a:pt x="283" y="429"/>
                    <a:pt x="284" y="431"/>
                  </a:cubicBezTo>
                  <a:cubicBezTo>
                    <a:pt x="285" y="433"/>
                    <a:pt x="285" y="438"/>
                    <a:pt x="284" y="441"/>
                  </a:cubicBezTo>
                  <a:cubicBezTo>
                    <a:pt x="284" y="442"/>
                    <a:pt x="280" y="445"/>
                    <a:pt x="279" y="446"/>
                  </a:cubicBezTo>
                  <a:cubicBezTo>
                    <a:pt x="279" y="448"/>
                    <a:pt x="279" y="453"/>
                    <a:pt x="279" y="455"/>
                  </a:cubicBezTo>
                  <a:cubicBezTo>
                    <a:pt x="280" y="456"/>
                    <a:pt x="283" y="459"/>
                    <a:pt x="283" y="461"/>
                  </a:cubicBezTo>
                  <a:cubicBezTo>
                    <a:pt x="284" y="463"/>
                    <a:pt x="284" y="467"/>
                    <a:pt x="283" y="469"/>
                  </a:cubicBezTo>
                  <a:cubicBezTo>
                    <a:pt x="283" y="470"/>
                    <a:pt x="280" y="472"/>
                    <a:pt x="279" y="472"/>
                  </a:cubicBezTo>
                  <a:cubicBezTo>
                    <a:pt x="277" y="473"/>
                    <a:pt x="271" y="470"/>
                    <a:pt x="269" y="471"/>
                  </a:cubicBezTo>
                  <a:cubicBezTo>
                    <a:pt x="267" y="473"/>
                    <a:pt x="267" y="479"/>
                    <a:pt x="267" y="482"/>
                  </a:cubicBezTo>
                  <a:cubicBezTo>
                    <a:pt x="268" y="485"/>
                    <a:pt x="270" y="492"/>
                    <a:pt x="273" y="494"/>
                  </a:cubicBezTo>
                  <a:cubicBezTo>
                    <a:pt x="274" y="496"/>
                    <a:pt x="279" y="497"/>
                    <a:pt x="281" y="497"/>
                  </a:cubicBezTo>
                  <a:cubicBezTo>
                    <a:pt x="284" y="498"/>
                    <a:pt x="290" y="496"/>
                    <a:pt x="293" y="497"/>
                  </a:cubicBezTo>
                  <a:cubicBezTo>
                    <a:pt x="294" y="498"/>
                    <a:pt x="295" y="503"/>
                    <a:pt x="296" y="505"/>
                  </a:cubicBezTo>
                  <a:cubicBezTo>
                    <a:pt x="298" y="507"/>
                    <a:pt x="305" y="508"/>
                    <a:pt x="306" y="511"/>
                  </a:cubicBezTo>
                  <a:cubicBezTo>
                    <a:pt x="307" y="513"/>
                    <a:pt x="304" y="517"/>
                    <a:pt x="305" y="519"/>
                  </a:cubicBezTo>
                  <a:cubicBezTo>
                    <a:pt x="305" y="521"/>
                    <a:pt x="309" y="523"/>
                    <a:pt x="310" y="524"/>
                  </a:cubicBezTo>
                  <a:cubicBezTo>
                    <a:pt x="312" y="527"/>
                    <a:pt x="314" y="533"/>
                    <a:pt x="315" y="537"/>
                  </a:cubicBezTo>
                  <a:cubicBezTo>
                    <a:pt x="315" y="539"/>
                    <a:pt x="312" y="543"/>
                    <a:pt x="312" y="545"/>
                  </a:cubicBezTo>
                  <a:cubicBezTo>
                    <a:pt x="313" y="548"/>
                    <a:pt x="318" y="549"/>
                    <a:pt x="319" y="551"/>
                  </a:cubicBezTo>
                  <a:cubicBezTo>
                    <a:pt x="320" y="553"/>
                    <a:pt x="320" y="559"/>
                    <a:pt x="318" y="560"/>
                  </a:cubicBezTo>
                  <a:cubicBezTo>
                    <a:pt x="316" y="562"/>
                    <a:pt x="310" y="559"/>
                    <a:pt x="309" y="560"/>
                  </a:cubicBezTo>
                  <a:cubicBezTo>
                    <a:pt x="307" y="561"/>
                    <a:pt x="307" y="564"/>
                    <a:pt x="307" y="566"/>
                  </a:cubicBezTo>
                  <a:cubicBezTo>
                    <a:pt x="307" y="568"/>
                    <a:pt x="306" y="571"/>
                    <a:pt x="306" y="573"/>
                  </a:cubicBezTo>
                  <a:cubicBezTo>
                    <a:pt x="306" y="575"/>
                    <a:pt x="307" y="578"/>
                    <a:pt x="306" y="580"/>
                  </a:cubicBezTo>
                  <a:cubicBezTo>
                    <a:pt x="306" y="581"/>
                    <a:pt x="305" y="582"/>
                    <a:pt x="305" y="582"/>
                  </a:cubicBezTo>
                  <a:cubicBezTo>
                    <a:pt x="304" y="584"/>
                    <a:pt x="304" y="590"/>
                    <a:pt x="303" y="592"/>
                  </a:cubicBezTo>
                  <a:cubicBezTo>
                    <a:pt x="302" y="593"/>
                    <a:pt x="299" y="594"/>
                    <a:pt x="298" y="595"/>
                  </a:cubicBezTo>
                  <a:cubicBezTo>
                    <a:pt x="296" y="597"/>
                    <a:pt x="295" y="601"/>
                    <a:pt x="294" y="602"/>
                  </a:cubicBezTo>
                  <a:cubicBezTo>
                    <a:pt x="293" y="604"/>
                    <a:pt x="292" y="608"/>
                    <a:pt x="291" y="609"/>
                  </a:cubicBezTo>
                  <a:cubicBezTo>
                    <a:pt x="289" y="610"/>
                    <a:pt x="286" y="608"/>
                    <a:pt x="284" y="609"/>
                  </a:cubicBezTo>
                  <a:cubicBezTo>
                    <a:pt x="282" y="610"/>
                    <a:pt x="278" y="614"/>
                    <a:pt x="277" y="617"/>
                  </a:cubicBezTo>
                  <a:cubicBezTo>
                    <a:pt x="276" y="619"/>
                    <a:pt x="280" y="625"/>
                    <a:pt x="278" y="627"/>
                  </a:cubicBezTo>
                  <a:cubicBezTo>
                    <a:pt x="277" y="629"/>
                    <a:pt x="272" y="628"/>
                    <a:pt x="270" y="628"/>
                  </a:cubicBezTo>
                  <a:cubicBezTo>
                    <a:pt x="268" y="629"/>
                    <a:pt x="265" y="631"/>
                    <a:pt x="264" y="633"/>
                  </a:cubicBezTo>
                  <a:cubicBezTo>
                    <a:pt x="262" y="635"/>
                    <a:pt x="263" y="640"/>
                    <a:pt x="262" y="642"/>
                  </a:cubicBezTo>
                  <a:cubicBezTo>
                    <a:pt x="261" y="643"/>
                    <a:pt x="257" y="644"/>
                    <a:pt x="256" y="645"/>
                  </a:cubicBezTo>
                  <a:cubicBezTo>
                    <a:pt x="256" y="647"/>
                    <a:pt x="259" y="651"/>
                    <a:pt x="258" y="653"/>
                  </a:cubicBezTo>
                  <a:cubicBezTo>
                    <a:pt x="258" y="654"/>
                    <a:pt x="256" y="655"/>
                    <a:pt x="256" y="656"/>
                  </a:cubicBezTo>
                  <a:cubicBezTo>
                    <a:pt x="254" y="659"/>
                    <a:pt x="254" y="664"/>
                    <a:pt x="254" y="667"/>
                  </a:cubicBezTo>
                  <a:cubicBezTo>
                    <a:pt x="254" y="668"/>
                    <a:pt x="255" y="670"/>
                    <a:pt x="256" y="672"/>
                  </a:cubicBezTo>
                  <a:cubicBezTo>
                    <a:pt x="254" y="672"/>
                    <a:pt x="253" y="672"/>
                    <a:pt x="252" y="673"/>
                  </a:cubicBezTo>
                  <a:cubicBezTo>
                    <a:pt x="251" y="673"/>
                    <a:pt x="248" y="676"/>
                    <a:pt x="247" y="678"/>
                  </a:cubicBezTo>
                  <a:cubicBezTo>
                    <a:pt x="245" y="679"/>
                    <a:pt x="245" y="683"/>
                    <a:pt x="243" y="684"/>
                  </a:cubicBezTo>
                  <a:cubicBezTo>
                    <a:pt x="241" y="684"/>
                    <a:pt x="238" y="681"/>
                    <a:pt x="236" y="681"/>
                  </a:cubicBezTo>
                  <a:cubicBezTo>
                    <a:pt x="235" y="681"/>
                    <a:pt x="233" y="685"/>
                    <a:pt x="232" y="685"/>
                  </a:cubicBezTo>
                  <a:cubicBezTo>
                    <a:pt x="229" y="684"/>
                    <a:pt x="229" y="678"/>
                    <a:pt x="227" y="677"/>
                  </a:cubicBezTo>
                  <a:cubicBezTo>
                    <a:pt x="225" y="677"/>
                    <a:pt x="222" y="677"/>
                    <a:pt x="221" y="677"/>
                  </a:cubicBezTo>
                  <a:cubicBezTo>
                    <a:pt x="220" y="678"/>
                    <a:pt x="220" y="680"/>
                    <a:pt x="220" y="680"/>
                  </a:cubicBezTo>
                  <a:cubicBezTo>
                    <a:pt x="219" y="682"/>
                    <a:pt x="215" y="685"/>
                    <a:pt x="212" y="685"/>
                  </a:cubicBezTo>
                  <a:cubicBezTo>
                    <a:pt x="211" y="685"/>
                    <a:pt x="209" y="682"/>
                    <a:pt x="208" y="681"/>
                  </a:cubicBezTo>
                  <a:cubicBezTo>
                    <a:pt x="206" y="678"/>
                    <a:pt x="201" y="672"/>
                    <a:pt x="199" y="669"/>
                  </a:cubicBezTo>
                  <a:cubicBezTo>
                    <a:pt x="198" y="667"/>
                    <a:pt x="197" y="661"/>
                    <a:pt x="194" y="660"/>
                  </a:cubicBezTo>
                  <a:cubicBezTo>
                    <a:pt x="193" y="659"/>
                    <a:pt x="189" y="660"/>
                    <a:pt x="187" y="660"/>
                  </a:cubicBezTo>
                  <a:cubicBezTo>
                    <a:pt x="185" y="659"/>
                    <a:pt x="180" y="657"/>
                    <a:pt x="179" y="655"/>
                  </a:cubicBezTo>
                  <a:cubicBezTo>
                    <a:pt x="179" y="653"/>
                    <a:pt x="184" y="650"/>
                    <a:pt x="184" y="648"/>
                  </a:cubicBezTo>
                  <a:cubicBezTo>
                    <a:pt x="184" y="646"/>
                    <a:pt x="182" y="642"/>
                    <a:pt x="180" y="641"/>
                  </a:cubicBezTo>
                  <a:cubicBezTo>
                    <a:pt x="179" y="639"/>
                    <a:pt x="176" y="638"/>
                    <a:pt x="174" y="638"/>
                  </a:cubicBezTo>
                  <a:cubicBezTo>
                    <a:pt x="173" y="639"/>
                    <a:pt x="170" y="641"/>
                    <a:pt x="168" y="641"/>
                  </a:cubicBezTo>
                  <a:cubicBezTo>
                    <a:pt x="166" y="642"/>
                    <a:pt x="161" y="645"/>
                    <a:pt x="158" y="644"/>
                  </a:cubicBezTo>
                  <a:cubicBezTo>
                    <a:pt x="156" y="644"/>
                    <a:pt x="153" y="642"/>
                    <a:pt x="151" y="641"/>
                  </a:cubicBezTo>
                  <a:cubicBezTo>
                    <a:pt x="149" y="640"/>
                    <a:pt x="144" y="638"/>
                    <a:pt x="142" y="637"/>
                  </a:cubicBezTo>
                  <a:cubicBezTo>
                    <a:pt x="140" y="636"/>
                    <a:pt x="135" y="636"/>
                    <a:pt x="133" y="635"/>
                  </a:cubicBezTo>
                  <a:cubicBezTo>
                    <a:pt x="132" y="635"/>
                    <a:pt x="130" y="632"/>
                    <a:pt x="129" y="631"/>
                  </a:cubicBezTo>
                  <a:cubicBezTo>
                    <a:pt x="128" y="631"/>
                    <a:pt x="125" y="632"/>
                    <a:pt x="123" y="631"/>
                  </a:cubicBezTo>
                  <a:cubicBezTo>
                    <a:pt x="121" y="631"/>
                    <a:pt x="117" y="629"/>
                    <a:pt x="116" y="628"/>
                  </a:cubicBezTo>
                  <a:cubicBezTo>
                    <a:pt x="114" y="626"/>
                    <a:pt x="113" y="621"/>
                    <a:pt x="112" y="619"/>
                  </a:cubicBezTo>
                  <a:cubicBezTo>
                    <a:pt x="110" y="618"/>
                    <a:pt x="106" y="619"/>
                    <a:pt x="104" y="619"/>
                  </a:cubicBezTo>
                  <a:cubicBezTo>
                    <a:pt x="101" y="619"/>
                    <a:pt x="97" y="619"/>
                    <a:pt x="95" y="618"/>
                  </a:cubicBezTo>
                  <a:cubicBezTo>
                    <a:pt x="93" y="617"/>
                    <a:pt x="90" y="615"/>
                    <a:pt x="90" y="613"/>
                  </a:cubicBezTo>
                  <a:cubicBezTo>
                    <a:pt x="89" y="612"/>
                    <a:pt x="89" y="607"/>
                    <a:pt x="90" y="606"/>
                  </a:cubicBezTo>
                  <a:cubicBezTo>
                    <a:pt x="90" y="605"/>
                    <a:pt x="92" y="603"/>
                    <a:pt x="91" y="602"/>
                  </a:cubicBezTo>
                  <a:cubicBezTo>
                    <a:pt x="91" y="600"/>
                    <a:pt x="89" y="596"/>
                    <a:pt x="87" y="596"/>
                  </a:cubicBezTo>
                  <a:cubicBezTo>
                    <a:pt x="85" y="595"/>
                    <a:pt x="81" y="597"/>
                    <a:pt x="79" y="598"/>
                  </a:cubicBezTo>
                  <a:cubicBezTo>
                    <a:pt x="78" y="600"/>
                    <a:pt x="78" y="605"/>
                    <a:pt x="77" y="607"/>
                  </a:cubicBezTo>
                  <a:cubicBezTo>
                    <a:pt x="77" y="609"/>
                    <a:pt x="78" y="612"/>
                    <a:pt x="77" y="614"/>
                  </a:cubicBezTo>
                  <a:cubicBezTo>
                    <a:pt x="77" y="615"/>
                    <a:pt x="74" y="617"/>
                    <a:pt x="72" y="618"/>
                  </a:cubicBezTo>
                  <a:cubicBezTo>
                    <a:pt x="71" y="618"/>
                    <a:pt x="68" y="618"/>
                    <a:pt x="67" y="618"/>
                  </a:cubicBezTo>
                  <a:cubicBezTo>
                    <a:pt x="65" y="617"/>
                    <a:pt x="62" y="615"/>
                    <a:pt x="60" y="614"/>
                  </a:cubicBezTo>
                  <a:cubicBezTo>
                    <a:pt x="59" y="613"/>
                    <a:pt x="58" y="610"/>
                    <a:pt x="58" y="608"/>
                  </a:cubicBezTo>
                  <a:cubicBezTo>
                    <a:pt x="57" y="606"/>
                    <a:pt x="58" y="601"/>
                    <a:pt x="60" y="599"/>
                  </a:cubicBezTo>
                  <a:cubicBezTo>
                    <a:pt x="61" y="598"/>
                    <a:pt x="65" y="598"/>
                    <a:pt x="67" y="597"/>
                  </a:cubicBezTo>
                  <a:cubicBezTo>
                    <a:pt x="68" y="595"/>
                    <a:pt x="66" y="589"/>
                    <a:pt x="67" y="586"/>
                  </a:cubicBezTo>
                  <a:cubicBezTo>
                    <a:pt x="67" y="585"/>
                    <a:pt x="69" y="583"/>
                    <a:pt x="70" y="582"/>
                  </a:cubicBezTo>
                  <a:cubicBezTo>
                    <a:pt x="72" y="579"/>
                    <a:pt x="74" y="571"/>
                    <a:pt x="73" y="568"/>
                  </a:cubicBezTo>
                  <a:cubicBezTo>
                    <a:pt x="73" y="567"/>
                    <a:pt x="71" y="566"/>
                    <a:pt x="70" y="565"/>
                  </a:cubicBezTo>
                  <a:cubicBezTo>
                    <a:pt x="69" y="564"/>
                    <a:pt x="64" y="563"/>
                    <a:pt x="62" y="562"/>
                  </a:cubicBezTo>
                  <a:cubicBezTo>
                    <a:pt x="61" y="562"/>
                    <a:pt x="57" y="563"/>
                    <a:pt x="56" y="562"/>
                  </a:cubicBezTo>
                  <a:cubicBezTo>
                    <a:pt x="53" y="561"/>
                    <a:pt x="49" y="558"/>
                    <a:pt x="47" y="557"/>
                  </a:cubicBezTo>
                  <a:cubicBezTo>
                    <a:pt x="46" y="557"/>
                    <a:pt x="43" y="557"/>
                    <a:pt x="43" y="558"/>
                  </a:cubicBezTo>
                  <a:cubicBezTo>
                    <a:pt x="41" y="559"/>
                    <a:pt x="41" y="563"/>
                    <a:pt x="40" y="564"/>
                  </a:cubicBezTo>
                  <a:cubicBezTo>
                    <a:pt x="38" y="565"/>
                    <a:pt x="35" y="565"/>
                    <a:pt x="33" y="564"/>
                  </a:cubicBezTo>
                  <a:cubicBezTo>
                    <a:pt x="31" y="564"/>
                    <a:pt x="27" y="562"/>
                    <a:pt x="27" y="560"/>
                  </a:cubicBezTo>
                  <a:cubicBezTo>
                    <a:pt x="26" y="558"/>
                    <a:pt x="29" y="553"/>
                    <a:pt x="27" y="552"/>
                  </a:cubicBezTo>
                  <a:cubicBezTo>
                    <a:pt x="26" y="550"/>
                    <a:pt x="21" y="549"/>
                    <a:pt x="19" y="549"/>
                  </a:cubicBezTo>
                  <a:cubicBezTo>
                    <a:pt x="16" y="549"/>
                    <a:pt x="11" y="557"/>
                    <a:pt x="8" y="556"/>
                  </a:cubicBezTo>
                  <a:cubicBezTo>
                    <a:pt x="6" y="555"/>
                    <a:pt x="4" y="551"/>
                    <a:pt x="4" y="548"/>
                  </a:cubicBezTo>
                  <a:cubicBezTo>
                    <a:pt x="4" y="547"/>
                    <a:pt x="7" y="546"/>
                    <a:pt x="7" y="544"/>
                  </a:cubicBezTo>
                  <a:cubicBezTo>
                    <a:pt x="7" y="542"/>
                    <a:pt x="0" y="538"/>
                    <a:pt x="1" y="535"/>
                  </a:cubicBezTo>
                  <a:cubicBezTo>
                    <a:pt x="2" y="533"/>
                    <a:pt x="8" y="534"/>
                    <a:pt x="11" y="534"/>
                  </a:cubicBezTo>
                  <a:cubicBezTo>
                    <a:pt x="14" y="533"/>
                    <a:pt x="22" y="534"/>
                    <a:pt x="26" y="533"/>
                  </a:cubicBezTo>
                  <a:cubicBezTo>
                    <a:pt x="29" y="532"/>
                    <a:pt x="35" y="527"/>
                    <a:pt x="37" y="524"/>
                  </a:cubicBezTo>
                  <a:cubicBezTo>
                    <a:pt x="41" y="520"/>
                    <a:pt x="46" y="510"/>
                    <a:pt x="49" y="505"/>
                  </a:cubicBezTo>
                  <a:cubicBezTo>
                    <a:pt x="51" y="503"/>
                    <a:pt x="54" y="498"/>
                    <a:pt x="55" y="496"/>
                  </a:cubicBezTo>
                  <a:cubicBezTo>
                    <a:pt x="57" y="494"/>
                    <a:pt x="57" y="488"/>
                    <a:pt x="58" y="486"/>
                  </a:cubicBezTo>
                  <a:cubicBezTo>
                    <a:pt x="60" y="484"/>
                    <a:pt x="64" y="482"/>
                    <a:pt x="65" y="480"/>
                  </a:cubicBezTo>
                  <a:cubicBezTo>
                    <a:pt x="67" y="478"/>
                    <a:pt x="67" y="472"/>
                    <a:pt x="67" y="469"/>
                  </a:cubicBezTo>
                  <a:cubicBezTo>
                    <a:pt x="67" y="466"/>
                    <a:pt x="66" y="460"/>
                    <a:pt x="67" y="457"/>
                  </a:cubicBezTo>
                  <a:cubicBezTo>
                    <a:pt x="68" y="455"/>
                    <a:pt x="71" y="451"/>
                    <a:pt x="72" y="449"/>
                  </a:cubicBezTo>
                  <a:cubicBezTo>
                    <a:pt x="73" y="447"/>
                    <a:pt x="72" y="442"/>
                    <a:pt x="72" y="440"/>
                  </a:cubicBezTo>
                  <a:cubicBezTo>
                    <a:pt x="72" y="437"/>
                    <a:pt x="72" y="430"/>
                    <a:pt x="73" y="427"/>
                  </a:cubicBezTo>
                  <a:cubicBezTo>
                    <a:pt x="74" y="424"/>
                    <a:pt x="79" y="421"/>
                    <a:pt x="80" y="418"/>
                  </a:cubicBezTo>
                  <a:cubicBezTo>
                    <a:pt x="83" y="412"/>
                    <a:pt x="82" y="399"/>
                    <a:pt x="83" y="392"/>
                  </a:cubicBezTo>
                  <a:cubicBezTo>
                    <a:pt x="85" y="386"/>
                    <a:pt x="89" y="375"/>
                    <a:pt x="91" y="369"/>
                  </a:cubicBezTo>
                  <a:cubicBezTo>
                    <a:pt x="93" y="362"/>
                    <a:pt x="95" y="348"/>
                    <a:pt x="96" y="341"/>
                  </a:cubicBezTo>
                  <a:cubicBezTo>
                    <a:pt x="97" y="336"/>
                    <a:pt x="97" y="326"/>
                    <a:pt x="99" y="321"/>
                  </a:cubicBezTo>
                  <a:cubicBezTo>
                    <a:pt x="100" y="317"/>
                    <a:pt x="103" y="311"/>
                    <a:pt x="104" y="308"/>
                  </a:cubicBezTo>
                  <a:cubicBezTo>
                    <a:pt x="105" y="305"/>
                    <a:pt x="105" y="298"/>
                    <a:pt x="106" y="294"/>
                  </a:cubicBezTo>
                  <a:cubicBezTo>
                    <a:pt x="106" y="290"/>
                    <a:pt x="108" y="282"/>
                    <a:pt x="108" y="278"/>
                  </a:cubicBezTo>
                  <a:cubicBezTo>
                    <a:pt x="108" y="274"/>
                    <a:pt x="107" y="268"/>
                    <a:pt x="108" y="265"/>
                  </a:cubicBezTo>
                  <a:cubicBezTo>
                    <a:pt x="109" y="263"/>
                    <a:pt x="112" y="259"/>
                    <a:pt x="113" y="257"/>
                  </a:cubicBezTo>
                  <a:cubicBezTo>
                    <a:pt x="114" y="256"/>
                    <a:pt x="116" y="252"/>
                    <a:pt x="117" y="251"/>
                  </a:cubicBezTo>
                  <a:cubicBezTo>
                    <a:pt x="118" y="248"/>
                    <a:pt x="118" y="243"/>
                    <a:pt x="119" y="241"/>
                  </a:cubicBezTo>
                  <a:cubicBezTo>
                    <a:pt x="119" y="239"/>
                    <a:pt x="121" y="235"/>
                    <a:pt x="123" y="235"/>
                  </a:cubicBezTo>
                  <a:cubicBezTo>
                    <a:pt x="124" y="234"/>
                    <a:pt x="126" y="236"/>
                    <a:pt x="127" y="236"/>
                  </a:cubicBezTo>
                  <a:cubicBezTo>
                    <a:pt x="128" y="237"/>
                    <a:pt x="130" y="238"/>
                    <a:pt x="132" y="238"/>
                  </a:cubicBezTo>
                  <a:cubicBezTo>
                    <a:pt x="133" y="238"/>
                    <a:pt x="136" y="235"/>
                    <a:pt x="137" y="235"/>
                  </a:cubicBezTo>
                  <a:cubicBezTo>
                    <a:pt x="140" y="234"/>
                    <a:pt x="144" y="239"/>
                    <a:pt x="146" y="238"/>
                  </a:cubicBezTo>
                  <a:cubicBezTo>
                    <a:pt x="148" y="237"/>
                    <a:pt x="148" y="232"/>
                    <a:pt x="148" y="230"/>
                  </a:cubicBezTo>
                  <a:cubicBezTo>
                    <a:pt x="147" y="228"/>
                    <a:pt x="145" y="225"/>
                    <a:pt x="144" y="223"/>
                  </a:cubicBezTo>
                  <a:cubicBezTo>
                    <a:pt x="142" y="221"/>
                    <a:pt x="138" y="219"/>
                    <a:pt x="137" y="217"/>
                  </a:cubicBezTo>
                  <a:cubicBezTo>
                    <a:pt x="135" y="216"/>
                    <a:pt x="135" y="211"/>
                    <a:pt x="133" y="210"/>
                  </a:cubicBezTo>
                  <a:cubicBezTo>
                    <a:pt x="132" y="209"/>
                    <a:pt x="128" y="208"/>
                    <a:pt x="127" y="208"/>
                  </a:cubicBezTo>
                  <a:cubicBezTo>
                    <a:pt x="125" y="209"/>
                    <a:pt x="122" y="211"/>
                    <a:pt x="121" y="212"/>
                  </a:cubicBezTo>
                  <a:cubicBezTo>
                    <a:pt x="120" y="214"/>
                    <a:pt x="121" y="217"/>
                    <a:pt x="121" y="219"/>
                  </a:cubicBezTo>
                  <a:cubicBezTo>
                    <a:pt x="121" y="220"/>
                    <a:pt x="119" y="222"/>
                    <a:pt x="118" y="224"/>
                  </a:cubicBezTo>
                  <a:cubicBezTo>
                    <a:pt x="118" y="225"/>
                    <a:pt x="116" y="228"/>
                    <a:pt x="115" y="229"/>
                  </a:cubicBezTo>
                  <a:cubicBezTo>
                    <a:pt x="115" y="231"/>
                    <a:pt x="114" y="234"/>
                    <a:pt x="113" y="235"/>
                  </a:cubicBezTo>
                  <a:cubicBezTo>
                    <a:pt x="112" y="236"/>
                    <a:pt x="110" y="238"/>
                    <a:pt x="109" y="238"/>
                  </a:cubicBezTo>
                  <a:cubicBezTo>
                    <a:pt x="108" y="237"/>
                    <a:pt x="109" y="234"/>
                    <a:pt x="109" y="233"/>
                  </a:cubicBezTo>
                  <a:cubicBezTo>
                    <a:pt x="109" y="231"/>
                    <a:pt x="109" y="227"/>
                    <a:pt x="109" y="225"/>
                  </a:cubicBezTo>
                  <a:cubicBezTo>
                    <a:pt x="109" y="222"/>
                    <a:pt x="110" y="215"/>
                    <a:pt x="111" y="212"/>
                  </a:cubicBezTo>
                  <a:cubicBezTo>
                    <a:pt x="112" y="208"/>
                    <a:pt x="114" y="202"/>
                    <a:pt x="115" y="199"/>
                  </a:cubicBezTo>
                  <a:cubicBezTo>
                    <a:pt x="116" y="195"/>
                    <a:pt x="116" y="188"/>
                    <a:pt x="116" y="184"/>
                  </a:cubicBezTo>
                  <a:cubicBezTo>
                    <a:pt x="117" y="179"/>
                    <a:pt x="120" y="169"/>
                    <a:pt x="121" y="164"/>
                  </a:cubicBezTo>
                  <a:cubicBezTo>
                    <a:pt x="123" y="157"/>
                    <a:pt x="125" y="141"/>
                    <a:pt x="126" y="133"/>
                  </a:cubicBezTo>
                  <a:cubicBezTo>
                    <a:pt x="126" y="129"/>
                    <a:pt x="126" y="119"/>
                    <a:pt x="127" y="114"/>
                  </a:cubicBezTo>
                  <a:cubicBezTo>
                    <a:pt x="129" y="109"/>
                    <a:pt x="134" y="99"/>
                    <a:pt x="135" y="93"/>
                  </a:cubicBezTo>
                  <a:cubicBezTo>
                    <a:pt x="136" y="87"/>
                    <a:pt x="135" y="75"/>
                    <a:pt x="136" y="69"/>
                  </a:cubicBezTo>
                  <a:cubicBezTo>
                    <a:pt x="136" y="64"/>
                    <a:pt x="135" y="54"/>
                    <a:pt x="136" y="49"/>
                  </a:cubicBezTo>
                  <a:cubicBezTo>
                    <a:pt x="137" y="46"/>
                    <a:pt x="139" y="39"/>
                    <a:pt x="140" y="36"/>
                  </a:cubicBezTo>
                  <a:cubicBezTo>
                    <a:pt x="141" y="34"/>
                    <a:pt x="142" y="29"/>
                    <a:pt x="144" y="27"/>
                  </a:cubicBezTo>
                  <a:cubicBezTo>
                    <a:pt x="146" y="25"/>
                    <a:pt x="150" y="20"/>
                    <a:pt x="152" y="21"/>
                  </a:cubicBezTo>
                  <a:cubicBezTo>
                    <a:pt x="153" y="21"/>
                    <a:pt x="154" y="23"/>
                    <a:pt x="154" y="24"/>
                  </a:cubicBezTo>
                  <a:cubicBezTo>
                    <a:pt x="154" y="26"/>
                    <a:pt x="151" y="30"/>
                    <a:pt x="152" y="32"/>
                  </a:cubicBezTo>
                  <a:cubicBezTo>
                    <a:pt x="152" y="34"/>
                    <a:pt x="157" y="36"/>
                    <a:pt x="158" y="38"/>
                  </a:cubicBezTo>
                  <a:cubicBezTo>
                    <a:pt x="159" y="39"/>
                    <a:pt x="160" y="42"/>
                    <a:pt x="161" y="42"/>
                  </a:cubicBezTo>
                  <a:cubicBezTo>
                    <a:pt x="163" y="43"/>
                    <a:pt x="167" y="43"/>
                    <a:pt x="168" y="44"/>
                  </a:cubicBezTo>
                  <a:cubicBezTo>
                    <a:pt x="171" y="45"/>
                    <a:pt x="177" y="48"/>
                    <a:pt x="179" y="51"/>
                  </a:cubicBezTo>
                  <a:cubicBezTo>
                    <a:pt x="180" y="53"/>
                    <a:pt x="180" y="59"/>
                    <a:pt x="181" y="61"/>
                  </a:cubicBezTo>
                  <a:cubicBezTo>
                    <a:pt x="183" y="63"/>
                    <a:pt x="188" y="65"/>
                    <a:pt x="190" y="66"/>
                  </a:cubicBezTo>
                  <a:cubicBezTo>
                    <a:pt x="191" y="68"/>
                    <a:pt x="194" y="71"/>
                    <a:pt x="195" y="73"/>
                  </a:cubicBezTo>
                  <a:cubicBezTo>
                    <a:pt x="197" y="77"/>
                    <a:pt x="199" y="84"/>
                    <a:pt x="201" y="87"/>
                  </a:cubicBezTo>
                  <a:cubicBezTo>
                    <a:pt x="202" y="90"/>
                    <a:pt x="204" y="96"/>
                    <a:pt x="205" y="99"/>
                  </a:cubicBezTo>
                  <a:cubicBezTo>
                    <a:pt x="205" y="102"/>
                    <a:pt x="205" y="108"/>
                    <a:pt x="205" y="110"/>
                  </a:cubicBezTo>
                  <a:cubicBezTo>
                    <a:pt x="205" y="113"/>
                    <a:pt x="208" y="117"/>
                    <a:pt x="208" y="119"/>
                  </a:cubicBezTo>
                  <a:cubicBezTo>
                    <a:pt x="209" y="121"/>
                    <a:pt x="209" y="125"/>
                    <a:pt x="209" y="126"/>
                  </a:cubicBezTo>
                  <a:cubicBezTo>
                    <a:pt x="209" y="130"/>
                    <a:pt x="208" y="136"/>
                    <a:pt x="209" y="140"/>
                  </a:cubicBezTo>
                  <a:cubicBezTo>
                    <a:pt x="210" y="142"/>
                    <a:pt x="213" y="145"/>
                    <a:pt x="214" y="147"/>
                  </a:cubicBezTo>
                  <a:cubicBezTo>
                    <a:pt x="216" y="148"/>
                    <a:pt x="220" y="151"/>
                    <a:pt x="221" y="152"/>
                  </a:cubicBezTo>
                  <a:cubicBezTo>
                    <a:pt x="223" y="154"/>
                    <a:pt x="225" y="158"/>
                    <a:pt x="226" y="160"/>
                  </a:cubicBezTo>
                  <a:cubicBezTo>
                    <a:pt x="227" y="161"/>
                    <a:pt x="229" y="165"/>
                    <a:pt x="230" y="167"/>
                  </a:cubicBezTo>
                  <a:cubicBezTo>
                    <a:pt x="230" y="169"/>
                    <a:pt x="230" y="172"/>
                    <a:pt x="230" y="174"/>
                  </a:cubicBezTo>
                  <a:cubicBezTo>
                    <a:pt x="230" y="175"/>
                    <a:pt x="231" y="179"/>
                    <a:pt x="230" y="180"/>
                  </a:cubicBezTo>
                  <a:cubicBezTo>
                    <a:pt x="230" y="182"/>
                    <a:pt x="228" y="186"/>
                    <a:pt x="229" y="188"/>
                  </a:cubicBezTo>
                  <a:cubicBezTo>
                    <a:pt x="230" y="189"/>
                    <a:pt x="232" y="189"/>
                    <a:pt x="233" y="189"/>
                  </a:cubicBezTo>
                  <a:cubicBezTo>
                    <a:pt x="234" y="188"/>
                    <a:pt x="234" y="186"/>
                    <a:pt x="234" y="185"/>
                  </a:cubicBezTo>
                  <a:cubicBezTo>
                    <a:pt x="235" y="184"/>
                    <a:pt x="236" y="181"/>
                    <a:pt x="236" y="180"/>
                  </a:cubicBezTo>
                  <a:cubicBezTo>
                    <a:pt x="236" y="178"/>
                    <a:pt x="235" y="173"/>
                    <a:pt x="235" y="171"/>
                  </a:cubicBezTo>
                  <a:cubicBezTo>
                    <a:pt x="235" y="169"/>
                    <a:pt x="236" y="164"/>
                    <a:pt x="236" y="162"/>
                  </a:cubicBezTo>
                  <a:cubicBezTo>
                    <a:pt x="235" y="160"/>
                    <a:pt x="232" y="158"/>
                    <a:pt x="232" y="156"/>
                  </a:cubicBezTo>
                  <a:cubicBezTo>
                    <a:pt x="232" y="155"/>
                    <a:pt x="233" y="152"/>
                    <a:pt x="232" y="151"/>
                  </a:cubicBezTo>
                  <a:cubicBezTo>
                    <a:pt x="231" y="149"/>
                    <a:pt x="228" y="148"/>
                    <a:pt x="227" y="147"/>
                  </a:cubicBezTo>
                  <a:cubicBezTo>
                    <a:pt x="225" y="146"/>
                    <a:pt x="221" y="145"/>
                    <a:pt x="220" y="143"/>
                  </a:cubicBezTo>
                  <a:cubicBezTo>
                    <a:pt x="218" y="142"/>
                    <a:pt x="217" y="139"/>
                    <a:pt x="217" y="137"/>
                  </a:cubicBezTo>
                  <a:cubicBezTo>
                    <a:pt x="216" y="134"/>
                    <a:pt x="216" y="129"/>
                    <a:pt x="216" y="126"/>
                  </a:cubicBezTo>
                  <a:cubicBezTo>
                    <a:pt x="216" y="123"/>
                    <a:pt x="214" y="116"/>
                    <a:pt x="214" y="112"/>
                  </a:cubicBezTo>
                  <a:cubicBezTo>
                    <a:pt x="213" y="108"/>
                    <a:pt x="214" y="99"/>
                    <a:pt x="213" y="95"/>
                  </a:cubicBezTo>
                  <a:cubicBezTo>
                    <a:pt x="213" y="93"/>
                    <a:pt x="211" y="90"/>
                    <a:pt x="210" y="88"/>
                  </a:cubicBezTo>
                  <a:cubicBezTo>
                    <a:pt x="210" y="87"/>
                    <a:pt x="209" y="86"/>
                    <a:pt x="209" y="85"/>
                  </a:cubicBezTo>
                  <a:cubicBezTo>
                    <a:pt x="211" y="84"/>
                    <a:pt x="215" y="83"/>
                    <a:pt x="216" y="83"/>
                  </a:cubicBezTo>
                  <a:cubicBezTo>
                    <a:pt x="218" y="82"/>
                    <a:pt x="222" y="84"/>
                    <a:pt x="224" y="84"/>
                  </a:cubicBezTo>
                  <a:cubicBezTo>
                    <a:pt x="225" y="84"/>
                    <a:pt x="228" y="80"/>
                    <a:pt x="229" y="80"/>
                  </a:cubicBezTo>
                  <a:cubicBezTo>
                    <a:pt x="230" y="81"/>
                    <a:pt x="232" y="82"/>
                    <a:pt x="233" y="83"/>
                  </a:cubicBezTo>
                  <a:cubicBezTo>
                    <a:pt x="233" y="84"/>
                    <a:pt x="232" y="88"/>
                    <a:pt x="233" y="89"/>
                  </a:cubicBezTo>
                  <a:cubicBezTo>
                    <a:pt x="234" y="91"/>
                    <a:pt x="239" y="91"/>
                    <a:pt x="241" y="92"/>
                  </a:cubicBezTo>
                  <a:cubicBezTo>
                    <a:pt x="243" y="92"/>
                    <a:pt x="249" y="91"/>
                    <a:pt x="251" y="92"/>
                  </a:cubicBezTo>
                  <a:cubicBezTo>
                    <a:pt x="253" y="92"/>
                    <a:pt x="257" y="95"/>
                    <a:pt x="258" y="97"/>
                  </a:cubicBezTo>
                  <a:cubicBezTo>
                    <a:pt x="259" y="99"/>
                    <a:pt x="259" y="102"/>
                    <a:pt x="258" y="104"/>
                  </a:cubicBezTo>
                  <a:cubicBezTo>
                    <a:pt x="258" y="106"/>
                    <a:pt x="254" y="108"/>
                    <a:pt x="254" y="110"/>
                  </a:cubicBezTo>
                  <a:cubicBezTo>
                    <a:pt x="254" y="112"/>
                    <a:pt x="258" y="114"/>
                    <a:pt x="258" y="116"/>
                  </a:cubicBezTo>
                  <a:cubicBezTo>
                    <a:pt x="259" y="118"/>
                    <a:pt x="258" y="123"/>
                    <a:pt x="260" y="124"/>
                  </a:cubicBezTo>
                  <a:cubicBezTo>
                    <a:pt x="262" y="125"/>
                    <a:pt x="267" y="122"/>
                    <a:pt x="269" y="122"/>
                  </a:cubicBezTo>
                  <a:cubicBezTo>
                    <a:pt x="271" y="122"/>
                    <a:pt x="275" y="123"/>
                    <a:pt x="277" y="124"/>
                  </a:cubicBezTo>
                  <a:cubicBezTo>
                    <a:pt x="278" y="125"/>
                    <a:pt x="278" y="128"/>
                    <a:pt x="279" y="129"/>
                  </a:cubicBezTo>
                  <a:cubicBezTo>
                    <a:pt x="280" y="130"/>
                    <a:pt x="284" y="131"/>
                    <a:pt x="285" y="132"/>
                  </a:cubicBezTo>
                  <a:cubicBezTo>
                    <a:pt x="286" y="133"/>
                    <a:pt x="287" y="137"/>
                    <a:pt x="288" y="137"/>
                  </a:cubicBezTo>
                  <a:cubicBezTo>
                    <a:pt x="289" y="138"/>
                    <a:pt x="292" y="137"/>
                    <a:pt x="294" y="137"/>
                  </a:cubicBezTo>
                  <a:cubicBezTo>
                    <a:pt x="296" y="137"/>
                    <a:pt x="301" y="138"/>
                    <a:pt x="303" y="137"/>
                  </a:cubicBezTo>
                  <a:cubicBezTo>
                    <a:pt x="306" y="137"/>
                    <a:pt x="309" y="131"/>
                    <a:pt x="312" y="131"/>
                  </a:cubicBezTo>
                  <a:cubicBezTo>
                    <a:pt x="314" y="132"/>
                    <a:pt x="314" y="137"/>
                    <a:pt x="316" y="137"/>
                  </a:cubicBezTo>
                  <a:cubicBezTo>
                    <a:pt x="318" y="138"/>
                    <a:pt x="320" y="134"/>
                    <a:pt x="322" y="132"/>
                  </a:cubicBezTo>
                  <a:cubicBezTo>
                    <a:pt x="323" y="132"/>
                    <a:pt x="326" y="130"/>
                    <a:pt x="326" y="129"/>
                  </a:cubicBezTo>
                  <a:cubicBezTo>
                    <a:pt x="327" y="127"/>
                    <a:pt x="325" y="123"/>
                    <a:pt x="326" y="121"/>
                  </a:cubicBezTo>
                  <a:cubicBezTo>
                    <a:pt x="327" y="120"/>
                    <a:pt x="330" y="118"/>
                    <a:pt x="331" y="117"/>
                  </a:cubicBezTo>
                  <a:cubicBezTo>
                    <a:pt x="332" y="116"/>
                    <a:pt x="336" y="116"/>
                    <a:pt x="337" y="114"/>
                  </a:cubicBezTo>
                  <a:cubicBezTo>
                    <a:pt x="337" y="114"/>
                    <a:pt x="336" y="112"/>
                    <a:pt x="337" y="112"/>
                  </a:cubicBezTo>
                  <a:cubicBezTo>
                    <a:pt x="338" y="110"/>
                    <a:pt x="344" y="112"/>
                    <a:pt x="346" y="112"/>
                  </a:cubicBezTo>
                  <a:cubicBezTo>
                    <a:pt x="348" y="111"/>
                    <a:pt x="351" y="110"/>
                    <a:pt x="353" y="109"/>
                  </a:cubicBezTo>
                  <a:cubicBezTo>
                    <a:pt x="355" y="107"/>
                    <a:pt x="358" y="103"/>
                    <a:pt x="360" y="101"/>
                  </a:cubicBezTo>
                  <a:cubicBezTo>
                    <a:pt x="361" y="100"/>
                    <a:pt x="364" y="97"/>
                    <a:pt x="366" y="96"/>
                  </a:cubicBezTo>
                  <a:cubicBezTo>
                    <a:pt x="367" y="95"/>
                    <a:pt x="369" y="96"/>
                    <a:pt x="370" y="95"/>
                  </a:cubicBezTo>
                  <a:cubicBezTo>
                    <a:pt x="372" y="93"/>
                    <a:pt x="371" y="88"/>
                    <a:pt x="371" y="85"/>
                  </a:cubicBezTo>
                  <a:cubicBezTo>
                    <a:pt x="371" y="83"/>
                    <a:pt x="369" y="79"/>
                    <a:pt x="369" y="77"/>
                  </a:cubicBezTo>
                  <a:cubicBezTo>
                    <a:pt x="370" y="75"/>
                    <a:pt x="374" y="73"/>
                    <a:pt x="375" y="71"/>
                  </a:cubicBezTo>
                  <a:cubicBezTo>
                    <a:pt x="376" y="69"/>
                    <a:pt x="375" y="64"/>
                    <a:pt x="377" y="62"/>
                  </a:cubicBezTo>
                  <a:cubicBezTo>
                    <a:pt x="377" y="61"/>
                    <a:pt x="380" y="60"/>
                    <a:pt x="381" y="59"/>
                  </a:cubicBezTo>
                  <a:cubicBezTo>
                    <a:pt x="384" y="58"/>
                    <a:pt x="388" y="54"/>
                    <a:pt x="391" y="52"/>
                  </a:cubicBezTo>
                  <a:cubicBezTo>
                    <a:pt x="393" y="51"/>
                    <a:pt x="396" y="51"/>
                    <a:pt x="398" y="50"/>
                  </a:cubicBezTo>
                  <a:cubicBezTo>
                    <a:pt x="400" y="49"/>
                    <a:pt x="402" y="44"/>
                    <a:pt x="404" y="43"/>
                  </a:cubicBezTo>
                  <a:cubicBezTo>
                    <a:pt x="406" y="41"/>
                    <a:pt x="411" y="38"/>
                    <a:pt x="413" y="36"/>
                  </a:cubicBezTo>
                  <a:cubicBezTo>
                    <a:pt x="414" y="34"/>
                    <a:pt x="416" y="30"/>
                    <a:pt x="416" y="27"/>
                  </a:cubicBezTo>
                  <a:cubicBezTo>
                    <a:pt x="416" y="25"/>
                    <a:pt x="414" y="20"/>
                    <a:pt x="415" y="18"/>
                  </a:cubicBezTo>
                  <a:cubicBezTo>
                    <a:pt x="415" y="17"/>
                    <a:pt x="417" y="15"/>
                    <a:pt x="418" y="14"/>
                  </a:cubicBezTo>
                  <a:cubicBezTo>
                    <a:pt x="420" y="13"/>
                    <a:pt x="424" y="13"/>
                    <a:pt x="425" y="11"/>
                  </a:cubicBezTo>
                  <a:cubicBezTo>
                    <a:pt x="426" y="10"/>
                    <a:pt x="425" y="5"/>
                    <a:pt x="426" y="4"/>
                  </a:cubicBezTo>
                  <a:cubicBezTo>
                    <a:pt x="427" y="3"/>
                    <a:pt x="430" y="3"/>
                    <a:pt x="431" y="2"/>
                  </a:cubicBezTo>
                  <a:cubicBezTo>
                    <a:pt x="432" y="2"/>
                    <a:pt x="433" y="1"/>
                    <a:pt x="434" y="0"/>
                  </a:cubicBezTo>
                  <a:cubicBezTo>
                    <a:pt x="435" y="0"/>
                    <a:pt x="435" y="1"/>
                    <a:pt x="436" y="1"/>
                  </a:cubicBezTo>
                  <a:cubicBezTo>
                    <a:pt x="438" y="2"/>
                    <a:pt x="444" y="1"/>
                    <a:pt x="447" y="2"/>
                  </a:cubicBezTo>
                  <a:cubicBezTo>
                    <a:pt x="449" y="2"/>
                    <a:pt x="454" y="3"/>
                    <a:pt x="455" y="5"/>
                  </a:cubicBezTo>
                  <a:cubicBezTo>
                    <a:pt x="457" y="6"/>
                    <a:pt x="459" y="10"/>
                    <a:pt x="459" y="12"/>
                  </a:cubicBezTo>
                  <a:cubicBezTo>
                    <a:pt x="459" y="15"/>
                    <a:pt x="456" y="19"/>
                    <a:pt x="455" y="21"/>
                  </a:cubicBezTo>
                  <a:cubicBezTo>
                    <a:pt x="455" y="23"/>
                    <a:pt x="454" y="28"/>
                    <a:pt x="455" y="30"/>
                  </a:cubicBezTo>
                  <a:cubicBezTo>
                    <a:pt x="458" y="32"/>
                    <a:pt x="466" y="32"/>
                    <a:pt x="469" y="30"/>
                  </a:cubicBezTo>
                  <a:cubicBezTo>
                    <a:pt x="471" y="28"/>
                    <a:pt x="470" y="23"/>
                    <a:pt x="472" y="21"/>
                  </a:cubicBezTo>
                  <a:cubicBezTo>
                    <a:pt x="474" y="20"/>
                    <a:pt x="479" y="21"/>
                    <a:pt x="481" y="21"/>
                  </a:cubicBezTo>
                  <a:cubicBezTo>
                    <a:pt x="483" y="22"/>
                    <a:pt x="488" y="24"/>
                    <a:pt x="491" y="24"/>
                  </a:cubicBezTo>
                  <a:cubicBezTo>
                    <a:pt x="493" y="24"/>
                    <a:pt x="497" y="22"/>
                    <a:pt x="499" y="23"/>
                  </a:cubicBezTo>
                  <a:cubicBezTo>
                    <a:pt x="501" y="23"/>
                    <a:pt x="504" y="24"/>
                    <a:pt x="505" y="25"/>
                  </a:cubicBezTo>
                  <a:cubicBezTo>
                    <a:pt x="507" y="28"/>
                    <a:pt x="504" y="34"/>
                    <a:pt x="505" y="37"/>
                  </a:cubicBezTo>
                  <a:cubicBezTo>
                    <a:pt x="506" y="39"/>
                    <a:pt x="510" y="40"/>
                    <a:pt x="511" y="41"/>
                  </a:cubicBezTo>
                  <a:cubicBezTo>
                    <a:pt x="513" y="41"/>
                    <a:pt x="516" y="40"/>
                    <a:pt x="517" y="41"/>
                  </a:cubicBezTo>
                  <a:cubicBezTo>
                    <a:pt x="519" y="42"/>
                    <a:pt x="523" y="44"/>
                    <a:pt x="523" y="46"/>
                  </a:cubicBezTo>
                  <a:cubicBezTo>
                    <a:pt x="524" y="48"/>
                    <a:pt x="519" y="51"/>
                    <a:pt x="519" y="53"/>
                  </a:cubicBezTo>
                  <a:cubicBezTo>
                    <a:pt x="520" y="55"/>
                    <a:pt x="524" y="57"/>
                    <a:pt x="527" y="58"/>
                  </a:cubicBezTo>
                  <a:cubicBezTo>
                    <a:pt x="529" y="59"/>
                    <a:pt x="534" y="57"/>
                    <a:pt x="537" y="58"/>
                  </a:cubicBezTo>
                  <a:cubicBezTo>
                    <a:pt x="538" y="59"/>
                    <a:pt x="541" y="62"/>
                    <a:pt x="542" y="63"/>
                  </a:cubicBezTo>
                  <a:cubicBezTo>
                    <a:pt x="543" y="64"/>
                    <a:pt x="545" y="66"/>
                    <a:pt x="545" y="67"/>
                  </a:cubicBezTo>
                  <a:cubicBezTo>
                    <a:pt x="545" y="69"/>
                    <a:pt x="539" y="71"/>
                    <a:pt x="538" y="73"/>
                  </a:cubicBezTo>
                  <a:cubicBezTo>
                    <a:pt x="538" y="74"/>
                    <a:pt x="539" y="79"/>
                    <a:pt x="540" y="79"/>
                  </a:cubicBezTo>
                  <a:cubicBezTo>
                    <a:pt x="542" y="81"/>
                    <a:pt x="547" y="75"/>
                    <a:pt x="549" y="77"/>
                  </a:cubicBezTo>
                  <a:cubicBezTo>
                    <a:pt x="551" y="78"/>
                    <a:pt x="550" y="82"/>
                    <a:pt x="550" y="84"/>
                  </a:cubicBezTo>
                  <a:cubicBezTo>
                    <a:pt x="549" y="86"/>
                    <a:pt x="546" y="89"/>
                    <a:pt x="544" y="90"/>
                  </a:cubicBezTo>
                  <a:cubicBezTo>
                    <a:pt x="542" y="90"/>
                    <a:pt x="538" y="89"/>
                    <a:pt x="537" y="90"/>
                  </a:cubicBezTo>
                  <a:cubicBezTo>
                    <a:pt x="535" y="91"/>
                    <a:pt x="535" y="97"/>
                    <a:pt x="535" y="99"/>
                  </a:cubicBezTo>
                  <a:cubicBezTo>
                    <a:pt x="535" y="101"/>
                    <a:pt x="539" y="103"/>
                    <a:pt x="539" y="105"/>
                  </a:cubicBezTo>
                  <a:cubicBezTo>
                    <a:pt x="540" y="107"/>
                    <a:pt x="539" y="112"/>
                    <a:pt x="538" y="114"/>
                  </a:cubicBezTo>
                  <a:cubicBezTo>
                    <a:pt x="538" y="116"/>
                    <a:pt x="535" y="121"/>
                    <a:pt x="535" y="124"/>
                  </a:cubicBezTo>
                  <a:cubicBezTo>
                    <a:pt x="535" y="125"/>
                    <a:pt x="539" y="127"/>
                    <a:pt x="539" y="128"/>
                  </a:cubicBezTo>
                  <a:cubicBezTo>
                    <a:pt x="541" y="130"/>
                    <a:pt x="542" y="135"/>
                    <a:pt x="543" y="137"/>
                  </a:cubicBezTo>
                  <a:cubicBezTo>
                    <a:pt x="544" y="137"/>
                    <a:pt x="547" y="138"/>
                    <a:pt x="549" y="138"/>
                  </a:cubicBezTo>
                  <a:cubicBezTo>
                    <a:pt x="551" y="138"/>
                    <a:pt x="556" y="135"/>
                    <a:pt x="558" y="135"/>
                  </a:cubicBezTo>
                  <a:cubicBezTo>
                    <a:pt x="559" y="135"/>
                    <a:pt x="561" y="135"/>
                    <a:pt x="561" y="136"/>
                  </a:cubicBezTo>
                  <a:cubicBezTo>
                    <a:pt x="562" y="137"/>
                    <a:pt x="563" y="141"/>
                    <a:pt x="562" y="142"/>
                  </a:cubicBezTo>
                  <a:cubicBezTo>
                    <a:pt x="562" y="144"/>
                    <a:pt x="558" y="146"/>
                    <a:pt x="558" y="147"/>
                  </a:cubicBezTo>
                  <a:cubicBezTo>
                    <a:pt x="557" y="149"/>
                    <a:pt x="557" y="152"/>
                    <a:pt x="558" y="153"/>
                  </a:cubicBezTo>
                  <a:cubicBezTo>
                    <a:pt x="559" y="155"/>
                    <a:pt x="566" y="155"/>
                    <a:pt x="568" y="157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0" name="Freeform 19"/>
            <p:cNvSpPr>
              <a:spLocks/>
            </p:cNvSpPr>
            <p:nvPr/>
          </p:nvSpPr>
          <p:spPr bwMode="auto">
            <a:xfrm>
              <a:off x="3704953" y="2882077"/>
              <a:ext cx="580645" cy="805645"/>
            </a:xfrm>
            <a:custGeom>
              <a:avLst/>
              <a:gdLst/>
              <a:ahLst/>
              <a:cxnLst>
                <a:cxn ang="0">
                  <a:pos x="19" y="94"/>
                </a:cxn>
                <a:cxn ang="0">
                  <a:pos x="30" y="81"/>
                </a:cxn>
                <a:cxn ang="0">
                  <a:pos x="48" y="88"/>
                </a:cxn>
                <a:cxn ang="0">
                  <a:pos x="68" y="79"/>
                </a:cxn>
                <a:cxn ang="0">
                  <a:pos x="70" y="60"/>
                </a:cxn>
                <a:cxn ang="0">
                  <a:pos x="81" y="39"/>
                </a:cxn>
                <a:cxn ang="0">
                  <a:pos x="95" y="24"/>
                </a:cxn>
                <a:cxn ang="0">
                  <a:pos x="102" y="20"/>
                </a:cxn>
                <a:cxn ang="0">
                  <a:pos x="115" y="14"/>
                </a:cxn>
                <a:cxn ang="0">
                  <a:pos x="128" y="0"/>
                </a:cxn>
                <a:cxn ang="0">
                  <a:pos x="144" y="13"/>
                </a:cxn>
                <a:cxn ang="0">
                  <a:pos x="163" y="18"/>
                </a:cxn>
                <a:cxn ang="0">
                  <a:pos x="185" y="16"/>
                </a:cxn>
                <a:cxn ang="0">
                  <a:pos x="207" y="22"/>
                </a:cxn>
                <a:cxn ang="0">
                  <a:pos x="225" y="22"/>
                </a:cxn>
                <a:cxn ang="0">
                  <a:pos x="245" y="35"/>
                </a:cxn>
                <a:cxn ang="0">
                  <a:pos x="260" y="45"/>
                </a:cxn>
                <a:cxn ang="0">
                  <a:pos x="283" y="59"/>
                </a:cxn>
                <a:cxn ang="0">
                  <a:pos x="292" y="86"/>
                </a:cxn>
                <a:cxn ang="0">
                  <a:pos x="303" y="104"/>
                </a:cxn>
                <a:cxn ang="0">
                  <a:pos x="288" y="113"/>
                </a:cxn>
                <a:cxn ang="0">
                  <a:pos x="278" y="121"/>
                </a:cxn>
                <a:cxn ang="0">
                  <a:pos x="267" y="136"/>
                </a:cxn>
                <a:cxn ang="0">
                  <a:pos x="267" y="148"/>
                </a:cxn>
                <a:cxn ang="0">
                  <a:pos x="286" y="148"/>
                </a:cxn>
                <a:cxn ang="0">
                  <a:pos x="274" y="163"/>
                </a:cxn>
                <a:cxn ang="0">
                  <a:pos x="256" y="187"/>
                </a:cxn>
                <a:cxn ang="0">
                  <a:pos x="237" y="211"/>
                </a:cxn>
                <a:cxn ang="0">
                  <a:pos x="226" y="230"/>
                </a:cxn>
                <a:cxn ang="0">
                  <a:pos x="203" y="241"/>
                </a:cxn>
                <a:cxn ang="0">
                  <a:pos x="199" y="261"/>
                </a:cxn>
                <a:cxn ang="0">
                  <a:pos x="191" y="281"/>
                </a:cxn>
                <a:cxn ang="0">
                  <a:pos x="173" y="309"/>
                </a:cxn>
                <a:cxn ang="0">
                  <a:pos x="149" y="327"/>
                </a:cxn>
                <a:cxn ang="0">
                  <a:pos x="150" y="345"/>
                </a:cxn>
                <a:cxn ang="0">
                  <a:pos x="134" y="362"/>
                </a:cxn>
                <a:cxn ang="0">
                  <a:pos x="140" y="376"/>
                </a:cxn>
                <a:cxn ang="0">
                  <a:pos x="125" y="394"/>
                </a:cxn>
                <a:cxn ang="0">
                  <a:pos x="105" y="416"/>
                </a:cxn>
                <a:cxn ang="0">
                  <a:pos x="83" y="406"/>
                </a:cxn>
                <a:cxn ang="0">
                  <a:pos x="63" y="405"/>
                </a:cxn>
                <a:cxn ang="0">
                  <a:pos x="50" y="421"/>
                </a:cxn>
                <a:cxn ang="0">
                  <a:pos x="38" y="405"/>
                </a:cxn>
                <a:cxn ang="0">
                  <a:pos x="25" y="391"/>
                </a:cxn>
                <a:cxn ang="0">
                  <a:pos x="16" y="375"/>
                </a:cxn>
                <a:cxn ang="0">
                  <a:pos x="35" y="370"/>
                </a:cxn>
                <a:cxn ang="0">
                  <a:pos x="26" y="357"/>
                </a:cxn>
                <a:cxn ang="0">
                  <a:pos x="32" y="341"/>
                </a:cxn>
                <a:cxn ang="0">
                  <a:pos x="30" y="314"/>
                </a:cxn>
                <a:cxn ang="0">
                  <a:pos x="22" y="295"/>
                </a:cxn>
                <a:cxn ang="0">
                  <a:pos x="36" y="281"/>
                </a:cxn>
                <a:cxn ang="0">
                  <a:pos x="19" y="270"/>
                </a:cxn>
                <a:cxn ang="0">
                  <a:pos x="1" y="251"/>
                </a:cxn>
                <a:cxn ang="0">
                  <a:pos x="13" y="242"/>
                </a:cxn>
                <a:cxn ang="0">
                  <a:pos x="17" y="231"/>
                </a:cxn>
                <a:cxn ang="0">
                  <a:pos x="31" y="211"/>
                </a:cxn>
                <a:cxn ang="0">
                  <a:pos x="43" y="180"/>
                </a:cxn>
                <a:cxn ang="0">
                  <a:pos x="39" y="158"/>
                </a:cxn>
                <a:cxn ang="0">
                  <a:pos x="28" y="141"/>
                </a:cxn>
                <a:cxn ang="0">
                  <a:pos x="37" y="118"/>
                </a:cxn>
                <a:cxn ang="0">
                  <a:pos x="32" y="99"/>
                </a:cxn>
                <a:cxn ang="0">
                  <a:pos x="25" y="106"/>
                </a:cxn>
              </a:cxnLst>
              <a:rect l="0" t="0" r="r" b="b"/>
              <a:pathLst>
                <a:path w="303" h="421">
                  <a:moveTo>
                    <a:pt x="20" y="103"/>
                  </a:moveTo>
                  <a:cubicBezTo>
                    <a:pt x="19" y="102"/>
                    <a:pt x="19" y="101"/>
                    <a:pt x="19" y="100"/>
                  </a:cubicBezTo>
                  <a:cubicBezTo>
                    <a:pt x="18" y="99"/>
                    <a:pt x="18" y="95"/>
                    <a:pt x="19" y="94"/>
                  </a:cubicBezTo>
                  <a:cubicBezTo>
                    <a:pt x="19" y="93"/>
                    <a:pt x="22" y="91"/>
                    <a:pt x="23" y="89"/>
                  </a:cubicBezTo>
                  <a:cubicBezTo>
                    <a:pt x="23" y="88"/>
                    <a:pt x="23" y="85"/>
                    <a:pt x="24" y="84"/>
                  </a:cubicBezTo>
                  <a:cubicBezTo>
                    <a:pt x="25" y="83"/>
                    <a:pt x="28" y="82"/>
                    <a:pt x="30" y="81"/>
                  </a:cubicBezTo>
                  <a:cubicBezTo>
                    <a:pt x="32" y="81"/>
                    <a:pt x="35" y="81"/>
                    <a:pt x="36" y="81"/>
                  </a:cubicBezTo>
                  <a:cubicBezTo>
                    <a:pt x="38" y="82"/>
                    <a:pt x="40" y="85"/>
                    <a:pt x="41" y="86"/>
                  </a:cubicBezTo>
                  <a:cubicBezTo>
                    <a:pt x="43" y="87"/>
                    <a:pt x="46" y="88"/>
                    <a:pt x="48" y="88"/>
                  </a:cubicBezTo>
                  <a:cubicBezTo>
                    <a:pt x="50" y="87"/>
                    <a:pt x="53" y="84"/>
                    <a:pt x="55" y="84"/>
                  </a:cubicBezTo>
                  <a:cubicBezTo>
                    <a:pt x="57" y="83"/>
                    <a:pt x="62" y="86"/>
                    <a:pt x="64" y="85"/>
                  </a:cubicBezTo>
                  <a:cubicBezTo>
                    <a:pt x="65" y="84"/>
                    <a:pt x="67" y="81"/>
                    <a:pt x="68" y="79"/>
                  </a:cubicBezTo>
                  <a:cubicBezTo>
                    <a:pt x="68" y="78"/>
                    <a:pt x="70" y="75"/>
                    <a:pt x="70" y="73"/>
                  </a:cubicBezTo>
                  <a:cubicBezTo>
                    <a:pt x="70" y="71"/>
                    <a:pt x="69" y="67"/>
                    <a:pt x="69" y="65"/>
                  </a:cubicBezTo>
                  <a:cubicBezTo>
                    <a:pt x="69" y="64"/>
                    <a:pt x="70" y="61"/>
                    <a:pt x="70" y="60"/>
                  </a:cubicBezTo>
                  <a:cubicBezTo>
                    <a:pt x="70" y="57"/>
                    <a:pt x="68" y="52"/>
                    <a:pt x="69" y="50"/>
                  </a:cubicBezTo>
                  <a:cubicBezTo>
                    <a:pt x="70" y="48"/>
                    <a:pt x="75" y="49"/>
                    <a:pt x="76" y="48"/>
                  </a:cubicBezTo>
                  <a:cubicBezTo>
                    <a:pt x="78" y="46"/>
                    <a:pt x="79" y="40"/>
                    <a:pt x="81" y="39"/>
                  </a:cubicBezTo>
                  <a:cubicBezTo>
                    <a:pt x="82" y="38"/>
                    <a:pt x="84" y="38"/>
                    <a:pt x="85" y="37"/>
                  </a:cubicBezTo>
                  <a:cubicBezTo>
                    <a:pt x="88" y="36"/>
                    <a:pt x="92" y="33"/>
                    <a:pt x="93" y="31"/>
                  </a:cubicBezTo>
                  <a:cubicBezTo>
                    <a:pt x="94" y="30"/>
                    <a:pt x="94" y="26"/>
                    <a:pt x="95" y="24"/>
                  </a:cubicBezTo>
                  <a:cubicBezTo>
                    <a:pt x="95" y="24"/>
                    <a:pt x="97" y="23"/>
                    <a:pt x="98" y="22"/>
                  </a:cubicBezTo>
                  <a:cubicBezTo>
                    <a:pt x="98" y="21"/>
                    <a:pt x="99" y="21"/>
                    <a:pt x="99" y="20"/>
                  </a:cubicBezTo>
                  <a:cubicBezTo>
                    <a:pt x="100" y="20"/>
                    <a:pt x="101" y="20"/>
                    <a:pt x="102" y="20"/>
                  </a:cubicBezTo>
                  <a:cubicBezTo>
                    <a:pt x="103" y="19"/>
                    <a:pt x="105" y="19"/>
                    <a:pt x="106" y="18"/>
                  </a:cubicBezTo>
                  <a:cubicBezTo>
                    <a:pt x="107" y="18"/>
                    <a:pt x="107" y="15"/>
                    <a:pt x="109" y="14"/>
                  </a:cubicBezTo>
                  <a:cubicBezTo>
                    <a:pt x="110" y="13"/>
                    <a:pt x="113" y="15"/>
                    <a:pt x="115" y="14"/>
                  </a:cubicBezTo>
                  <a:cubicBezTo>
                    <a:pt x="116" y="14"/>
                    <a:pt x="118" y="11"/>
                    <a:pt x="119" y="10"/>
                  </a:cubicBezTo>
                  <a:cubicBezTo>
                    <a:pt x="121" y="10"/>
                    <a:pt x="123" y="9"/>
                    <a:pt x="124" y="8"/>
                  </a:cubicBezTo>
                  <a:cubicBezTo>
                    <a:pt x="126" y="7"/>
                    <a:pt x="126" y="1"/>
                    <a:pt x="128" y="0"/>
                  </a:cubicBezTo>
                  <a:cubicBezTo>
                    <a:pt x="129" y="0"/>
                    <a:pt x="131" y="0"/>
                    <a:pt x="131" y="0"/>
                  </a:cubicBezTo>
                  <a:cubicBezTo>
                    <a:pt x="134" y="1"/>
                    <a:pt x="140" y="2"/>
                    <a:pt x="142" y="5"/>
                  </a:cubicBezTo>
                  <a:cubicBezTo>
                    <a:pt x="144" y="6"/>
                    <a:pt x="143" y="11"/>
                    <a:pt x="144" y="13"/>
                  </a:cubicBezTo>
                  <a:cubicBezTo>
                    <a:pt x="144" y="15"/>
                    <a:pt x="146" y="19"/>
                    <a:pt x="146" y="20"/>
                  </a:cubicBezTo>
                  <a:cubicBezTo>
                    <a:pt x="146" y="21"/>
                    <a:pt x="154" y="21"/>
                    <a:pt x="157" y="20"/>
                  </a:cubicBezTo>
                  <a:cubicBezTo>
                    <a:pt x="158" y="20"/>
                    <a:pt x="161" y="18"/>
                    <a:pt x="163" y="18"/>
                  </a:cubicBezTo>
                  <a:cubicBezTo>
                    <a:pt x="164" y="17"/>
                    <a:pt x="167" y="15"/>
                    <a:pt x="169" y="14"/>
                  </a:cubicBezTo>
                  <a:cubicBezTo>
                    <a:pt x="171" y="13"/>
                    <a:pt x="177" y="12"/>
                    <a:pt x="180" y="13"/>
                  </a:cubicBezTo>
                  <a:cubicBezTo>
                    <a:pt x="182" y="13"/>
                    <a:pt x="184" y="15"/>
                    <a:pt x="185" y="16"/>
                  </a:cubicBezTo>
                  <a:cubicBezTo>
                    <a:pt x="187" y="17"/>
                    <a:pt x="191" y="22"/>
                    <a:pt x="193" y="23"/>
                  </a:cubicBezTo>
                  <a:cubicBezTo>
                    <a:pt x="195" y="24"/>
                    <a:pt x="200" y="24"/>
                    <a:pt x="202" y="24"/>
                  </a:cubicBezTo>
                  <a:cubicBezTo>
                    <a:pt x="203" y="23"/>
                    <a:pt x="206" y="23"/>
                    <a:pt x="207" y="22"/>
                  </a:cubicBezTo>
                  <a:cubicBezTo>
                    <a:pt x="209" y="21"/>
                    <a:pt x="210" y="17"/>
                    <a:pt x="212" y="16"/>
                  </a:cubicBezTo>
                  <a:cubicBezTo>
                    <a:pt x="213" y="15"/>
                    <a:pt x="216" y="15"/>
                    <a:pt x="217" y="16"/>
                  </a:cubicBezTo>
                  <a:cubicBezTo>
                    <a:pt x="219" y="16"/>
                    <a:pt x="223" y="20"/>
                    <a:pt x="225" y="22"/>
                  </a:cubicBezTo>
                  <a:cubicBezTo>
                    <a:pt x="227" y="23"/>
                    <a:pt x="229" y="27"/>
                    <a:pt x="230" y="29"/>
                  </a:cubicBezTo>
                  <a:cubicBezTo>
                    <a:pt x="231" y="29"/>
                    <a:pt x="233" y="31"/>
                    <a:pt x="234" y="32"/>
                  </a:cubicBezTo>
                  <a:cubicBezTo>
                    <a:pt x="236" y="34"/>
                    <a:pt x="242" y="34"/>
                    <a:pt x="245" y="35"/>
                  </a:cubicBezTo>
                  <a:cubicBezTo>
                    <a:pt x="247" y="37"/>
                    <a:pt x="253" y="41"/>
                    <a:pt x="254" y="43"/>
                  </a:cubicBezTo>
                  <a:cubicBezTo>
                    <a:pt x="255" y="44"/>
                    <a:pt x="256" y="44"/>
                    <a:pt x="257" y="44"/>
                  </a:cubicBezTo>
                  <a:cubicBezTo>
                    <a:pt x="258" y="45"/>
                    <a:pt x="259" y="45"/>
                    <a:pt x="260" y="45"/>
                  </a:cubicBezTo>
                  <a:cubicBezTo>
                    <a:pt x="262" y="47"/>
                    <a:pt x="263" y="54"/>
                    <a:pt x="266" y="55"/>
                  </a:cubicBezTo>
                  <a:cubicBezTo>
                    <a:pt x="268" y="56"/>
                    <a:pt x="274" y="54"/>
                    <a:pt x="276" y="55"/>
                  </a:cubicBezTo>
                  <a:cubicBezTo>
                    <a:pt x="278" y="55"/>
                    <a:pt x="281" y="57"/>
                    <a:pt x="283" y="59"/>
                  </a:cubicBezTo>
                  <a:cubicBezTo>
                    <a:pt x="284" y="60"/>
                    <a:pt x="286" y="62"/>
                    <a:pt x="287" y="64"/>
                  </a:cubicBezTo>
                  <a:cubicBezTo>
                    <a:pt x="287" y="67"/>
                    <a:pt x="286" y="73"/>
                    <a:pt x="287" y="76"/>
                  </a:cubicBezTo>
                  <a:cubicBezTo>
                    <a:pt x="287" y="79"/>
                    <a:pt x="291" y="83"/>
                    <a:pt x="292" y="86"/>
                  </a:cubicBezTo>
                  <a:cubicBezTo>
                    <a:pt x="293" y="87"/>
                    <a:pt x="295" y="91"/>
                    <a:pt x="296" y="92"/>
                  </a:cubicBezTo>
                  <a:cubicBezTo>
                    <a:pt x="297" y="93"/>
                    <a:pt x="299" y="95"/>
                    <a:pt x="300" y="96"/>
                  </a:cubicBezTo>
                  <a:cubicBezTo>
                    <a:pt x="301" y="97"/>
                    <a:pt x="303" y="102"/>
                    <a:pt x="303" y="104"/>
                  </a:cubicBezTo>
                  <a:cubicBezTo>
                    <a:pt x="303" y="106"/>
                    <a:pt x="303" y="111"/>
                    <a:pt x="303" y="114"/>
                  </a:cubicBezTo>
                  <a:cubicBezTo>
                    <a:pt x="303" y="114"/>
                    <a:pt x="302" y="114"/>
                    <a:pt x="302" y="114"/>
                  </a:cubicBezTo>
                  <a:cubicBezTo>
                    <a:pt x="299" y="113"/>
                    <a:pt x="292" y="112"/>
                    <a:pt x="288" y="113"/>
                  </a:cubicBezTo>
                  <a:cubicBezTo>
                    <a:pt x="287" y="113"/>
                    <a:pt x="285" y="115"/>
                    <a:pt x="283" y="115"/>
                  </a:cubicBezTo>
                  <a:cubicBezTo>
                    <a:pt x="282" y="116"/>
                    <a:pt x="279" y="116"/>
                    <a:pt x="278" y="116"/>
                  </a:cubicBezTo>
                  <a:cubicBezTo>
                    <a:pt x="277" y="117"/>
                    <a:pt x="278" y="120"/>
                    <a:pt x="278" y="121"/>
                  </a:cubicBezTo>
                  <a:cubicBezTo>
                    <a:pt x="277" y="123"/>
                    <a:pt x="276" y="126"/>
                    <a:pt x="274" y="127"/>
                  </a:cubicBezTo>
                  <a:cubicBezTo>
                    <a:pt x="273" y="128"/>
                    <a:pt x="270" y="128"/>
                    <a:pt x="269" y="129"/>
                  </a:cubicBezTo>
                  <a:cubicBezTo>
                    <a:pt x="268" y="131"/>
                    <a:pt x="267" y="136"/>
                    <a:pt x="267" y="136"/>
                  </a:cubicBezTo>
                  <a:cubicBezTo>
                    <a:pt x="266" y="136"/>
                    <a:pt x="263" y="137"/>
                    <a:pt x="262" y="138"/>
                  </a:cubicBezTo>
                  <a:cubicBezTo>
                    <a:pt x="260" y="140"/>
                    <a:pt x="258" y="144"/>
                    <a:pt x="259" y="146"/>
                  </a:cubicBezTo>
                  <a:cubicBezTo>
                    <a:pt x="260" y="148"/>
                    <a:pt x="265" y="148"/>
                    <a:pt x="267" y="148"/>
                  </a:cubicBezTo>
                  <a:cubicBezTo>
                    <a:pt x="268" y="147"/>
                    <a:pt x="270" y="144"/>
                    <a:pt x="272" y="144"/>
                  </a:cubicBezTo>
                  <a:cubicBezTo>
                    <a:pt x="274" y="143"/>
                    <a:pt x="278" y="143"/>
                    <a:pt x="280" y="143"/>
                  </a:cubicBezTo>
                  <a:cubicBezTo>
                    <a:pt x="282" y="144"/>
                    <a:pt x="285" y="146"/>
                    <a:pt x="286" y="148"/>
                  </a:cubicBezTo>
                  <a:cubicBezTo>
                    <a:pt x="287" y="149"/>
                    <a:pt x="287" y="154"/>
                    <a:pt x="286" y="155"/>
                  </a:cubicBezTo>
                  <a:cubicBezTo>
                    <a:pt x="285" y="157"/>
                    <a:pt x="280" y="157"/>
                    <a:pt x="278" y="158"/>
                  </a:cubicBezTo>
                  <a:cubicBezTo>
                    <a:pt x="276" y="159"/>
                    <a:pt x="274" y="161"/>
                    <a:pt x="274" y="163"/>
                  </a:cubicBezTo>
                  <a:cubicBezTo>
                    <a:pt x="273" y="165"/>
                    <a:pt x="274" y="171"/>
                    <a:pt x="274" y="173"/>
                  </a:cubicBezTo>
                  <a:cubicBezTo>
                    <a:pt x="273" y="176"/>
                    <a:pt x="269" y="180"/>
                    <a:pt x="267" y="182"/>
                  </a:cubicBezTo>
                  <a:cubicBezTo>
                    <a:pt x="265" y="184"/>
                    <a:pt x="258" y="185"/>
                    <a:pt x="256" y="187"/>
                  </a:cubicBezTo>
                  <a:cubicBezTo>
                    <a:pt x="253" y="189"/>
                    <a:pt x="250" y="197"/>
                    <a:pt x="248" y="199"/>
                  </a:cubicBezTo>
                  <a:cubicBezTo>
                    <a:pt x="246" y="201"/>
                    <a:pt x="243" y="204"/>
                    <a:pt x="242" y="205"/>
                  </a:cubicBezTo>
                  <a:cubicBezTo>
                    <a:pt x="241" y="207"/>
                    <a:pt x="238" y="209"/>
                    <a:pt x="237" y="211"/>
                  </a:cubicBezTo>
                  <a:cubicBezTo>
                    <a:pt x="236" y="213"/>
                    <a:pt x="236" y="216"/>
                    <a:pt x="235" y="218"/>
                  </a:cubicBezTo>
                  <a:cubicBezTo>
                    <a:pt x="235" y="221"/>
                    <a:pt x="233" y="227"/>
                    <a:pt x="231" y="229"/>
                  </a:cubicBezTo>
                  <a:cubicBezTo>
                    <a:pt x="230" y="229"/>
                    <a:pt x="227" y="230"/>
                    <a:pt x="226" y="230"/>
                  </a:cubicBezTo>
                  <a:cubicBezTo>
                    <a:pt x="224" y="231"/>
                    <a:pt x="220" y="237"/>
                    <a:pt x="219" y="237"/>
                  </a:cubicBezTo>
                  <a:cubicBezTo>
                    <a:pt x="218" y="237"/>
                    <a:pt x="211" y="240"/>
                    <a:pt x="208" y="241"/>
                  </a:cubicBezTo>
                  <a:cubicBezTo>
                    <a:pt x="207" y="241"/>
                    <a:pt x="204" y="241"/>
                    <a:pt x="203" y="241"/>
                  </a:cubicBezTo>
                  <a:cubicBezTo>
                    <a:pt x="201" y="242"/>
                    <a:pt x="197" y="244"/>
                    <a:pt x="196" y="245"/>
                  </a:cubicBezTo>
                  <a:cubicBezTo>
                    <a:pt x="195" y="248"/>
                    <a:pt x="195" y="254"/>
                    <a:pt x="196" y="256"/>
                  </a:cubicBezTo>
                  <a:cubicBezTo>
                    <a:pt x="196" y="257"/>
                    <a:pt x="199" y="259"/>
                    <a:pt x="199" y="261"/>
                  </a:cubicBezTo>
                  <a:cubicBezTo>
                    <a:pt x="199" y="264"/>
                    <a:pt x="198" y="269"/>
                    <a:pt x="197" y="272"/>
                  </a:cubicBezTo>
                  <a:cubicBezTo>
                    <a:pt x="196" y="274"/>
                    <a:pt x="192" y="275"/>
                    <a:pt x="191" y="277"/>
                  </a:cubicBezTo>
                  <a:cubicBezTo>
                    <a:pt x="191" y="278"/>
                    <a:pt x="191" y="280"/>
                    <a:pt x="191" y="281"/>
                  </a:cubicBezTo>
                  <a:cubicBezTo>
                    <a:pt x="192" y="283"/>
                    <a:pt x="194" y="285"/>
                    <a:pt x="194" y="287"/>
                  </a:cubicBezTo>
                  <a:cubicBezTo>
                    <a:pt x="194" y="290"/>
                    <a:pt x="189" y="296"/>
                    <a:pt x="187" y="298"/>
                  </a:cubicBezTo>
                  <a:cubicBezTo>
                    <a:pt x="184" y="301"/>
                    <a:pt x="177" y="306"/>
                    <a:pt x="173" y="309"/>
                  </a:cubicBezTo>
                  <a:cubicBezTo>
                    <a:pt x="171" y="310"/>
                    <a:pt x="163" y="311"/>
                    <a:pt x="161" y="314"/>
                  </a:cubicBezTo>
                  <a:cubicBezTo>
                    <a:pt x="160" y="315"/>
                    <a:pt x="160" y="321"/>
                    <a:pt x="159" y="322"/>
                  </a:cubicBezTo>
                  <a:cubicBezTo>
                    <a:pt x="157" y="324"/>
                    <a:pt x="151" y="325"/>
                    <a:pt x="149" y="327"/>
                  </a:cubicBezTo>
                  <a:cubicBezTo>
                    <a:pt x="148" y="328"/>
                    <a:pt x="148" y="332"/>
                    <a:pt x="147" y="334"/>
                  </a:cubicBezTo>
                  <a:cubicBezTo>
                    <a:pt x="147" y="335"/>
                    <a:pt x="147" y="337"/>
                    <a:pt x="147" y="338"/>
                  </a:cubicBezTo>
                  <a:cubicBezTo>
                    <a:pt x="147" y="340"/>
                    <a:pt x="150" y="343"/>
                    <a:pt x="150" y="345"/>
                  </a:cubicBezTo>
                  <a:cubicBezTo>
                    <a:pt x="150" y="347"/>
                    <a:pt x="146" y="349"/>
                    <a:pt x="145" y="351"/>
                  </a:cubicBezTo>
                  <a:cubicBezTo>
                    <a:pt x="145" y="353"/>
                    <a:pt x="145" y="357"/>
                    <a:pt x="144" y="358"/>
                  </a:cubicBezTo>
                  <a:cubicBezTo>
                    <a:pt x="142" y="360"/>
                    <a:pt x="136" y="360"/>
                    <a:pt x="134" y="362"/>
                  </a:cubicBezTo>
                  <a:cubicBezTo>
                    <a:pt x="133" y="364"/>
                    <a:pt x="134" y="368"/>
                    <a:pt x="134" y="370"/>
                  </a:cubicBezTo>
                  <a:cubicBezTo>
                    <a:pt x="135" y="371"/>
                    <a:pt x="137" y="373"/>
                    <a:pt x="138" y="375"/>
                  </a:cubicBezTo>
                  <a:cubicBezTo>
                    <a:pt x="138" y="375"/>
                    <a:pt x="139" y="376"/>
                    <a:pt x="140" y="376"/>
                  </a:cubicBezTo>
                  <a:cubicBezTo>
                    <a:pt x="139" y="378"/>
                    <a:pt x="139" y="383"/>
                    <a:pt x="138" y="384"/>
                  </a:cubicBezTo>
                  <a:cubicBezTo>
                    <a:pt x="136" y="386"/>
                    <a:pt x="132" y="386"/>
                    <a:pt x="131" y="387"/>
                  </a:cubicBezTo>
                  <a:cubicBezTo>
                    <a:pt x="129" y="388"/>
                    <a:pt x="126" y="392"/>
                    <a:pt x="125" y="394"/>
                  </a:cubicBezTo>
                  <a:cubicBezTo>
                    <a:pt x="123" y="397"/>
                    <a:pt x="123" y="403"/>
                    <a:pt x="121" y="406"/>
                  </a:cubicBezTo>
                  <a:cubicBezTo>
                    <a:pt x="119" y="408"/>
                    <a:pt x="112" y="409"/>
                    <a:pt x="110" y="411"/>
                  </a:cubicBezTo>
                  <a:cubicBezTo>
                    <a:pt x="109" y="412"/>
                    <a:pt x="107" y="415"/>
                    <a:pt x="105" y="416"/>
                  </a:cubicBezTo>
                  <a:cubicBezTo>
                    <a:pt x="103" y="417"/>
                    <a:pt x="96" y="417"/>
                    <a:pt x="92" y="417"/>
                  </a:cubicBezTo>
                  <a:cubicBezTo>
                    <a:pt x="90" y="417"/>
                    <a:pt x="84" y="416"/>
                    <a:pt x="83" y="414"/>
                  </a:cubicBezTo>
                  <a:cubicBezTo>
                    <a:pt x="81" y="412"/>
                    <a:pt x="83" y="408"/>
                    <a:pt x="83" y="406"/>
                  </a:cubicBezTo>
                  <a:cubicBezTo>
                    <a:pt x="82" y="404"/>
                    <a:pt x="79" y="401"/>
                    <a:pt x="77" y="400"/>
                  </a:cubicBezTo>
                  <a:cubicBezTo>
                    <a:pt x="75" y="400"/>
                    <a:pt x="72" y="400"/>
                    <a:pt x="70" y="400"/>
                  </a:cubicBezTo>
                  <a:cubicBezTo>
                    <a:pt x="68" y="401"/>
                    <a:pt x="64" y="403"/>
                    <a:pt x="63" y="405"/>
                  </a:cubicBezTo>
                  <a:cubicBezTo>
                    <a:pt x="62" y="406"/>
                    <a:pt x="64" y="410"/>
                    <a:pt x="63" y="412"/>
                  </a:cubicBezTo>
                  <a:cubicBezTo>
                    <a:pt x="62" y="414"/>
                    <a:pt x="57" y="416"/>
                    <a:pt x="55" y="417"/>
                  </a:cubicBezTo>
                  <a:cubicBezTo>
                    <a:pt x="54" y="418"/>
                    <a:pt x="52" y="421"/>
                    <a:pt x="50" y="421"/>
                  </a:cubicBezTo>
                  <a:cubicBezTo>
                    <a:pt x="48" y="421"/>
                    <a:pt x="46" y="416"/>
                    <a:pt x="45" y="414"/>
                  </a:cubicBezTo>
                  <a:cubicBezTo>
                    <a:pt x="44" y="412"/>
                    <a:pt x="45" y="406"/>
                    <a:pt x="43" y="405"/>
                  </a:cubicBezTo>
                  <a:cubicBezTo>
                    <a:pt x="42" y="404"/>
                    <a:pt x="39" y="405"/>
                    <a:pt x="38" y="405"/>
                  </a:cubicBezTo>
                  <a:cubicBezTo>
                    <a:pt x="37" y="404"/>
                    <a:pt x="36" y="400"/>
                    <a:pt x="34" y="399"/>
                  </a:cubicBezTo>
                  <a:cubicBezTo>
                    <a:pt x="33" y="399"/>
                    <a:pt x="28" y="401"/>
                    <a:pt x="27" y="399"/>
                  </a:cubicBezTo>
                  <a:cubicBezTo>
                    <a:pt x="25" y="398"/>
                    <a:pt x="27" y="393"/>
                    <a:pt x="25" y="391"/>
                  </a:cubicBezTo>
                  <a:cubicBezTo>
                    <a:pt x="25" y="390"/>
                    <a:pt x="22" y="389"/>
                    <a:pt x="21" y="388"/>
                  </a:cubicBezTo>
                  <a:cubicBezTo>
                    <a:pt x="20" y="387"/>
                    <a:pt x="15" y="385"/>
                    <a:pt x="15" y="383"/>
                  </a:cubicBezTo>
                  <a:cubicBezTo>
                    <a:pt x="14" y="381"/>
                    <a:pt x="15" y="377"/>
                    <a:pt x="16" y="375"/>
                  </a:cubicBezTo>
                  <a:cubicBezTo>
                    <a:pt x="16" y="374"/>
                    <a:pt x="16" y="373"/>
                    <a:pt x="17" y="372"/>
                  </a:cubicBezTo>
                  <a:cubicBezTo>
                    <a:pt x="18" y="371"/>
                    <a:pt x="22" y="370"/>
                    <a:pt x="23" y="370"/>
                  </a:cubicBezTo>
                  <a:cubicBezTo>
                    <a:pt x="26" y="369"/>
                    <a:pt x="33" y="372"/>
                    <a:pt x="35" y="370"/>
                  </a:cubicBezTo>
                  <a:cubicBezTo>
                    <a:pt x="36" y="369"/>
                    <a:pt x="36" y="365"/>
                    <a:pt x="35" y="364"/>
                  </a:cubicBezTo>
                  <a:cubicBezTo>
                    <a:pt x="34" y="362"/>
                    <a:pt x="32" y="360"/>
                    <a:pt x="31" y="359"/>
                  </a:cubicBezTo>
                  <a:cubicBezTo>
                    <a:pt x="30" y="358"/>
                    <a:pt x="27" y="358"/>
                    <a:pt x="26" y="357"/>
                  </a:cubicBezTo>
                  <a:cubicBezTo>
                    <a:pt x="25" y="356"/>
                    <a:pt x="24" y="352"/>
                    <a:pt x="24" y="350"/>
                  </a:cubicBezTo>
                  <a:cubicBezTo>
                    <a:pt x="24" y="348"/>
                    <a:pt x="25" y="344"/>
                    <a:pt x="27" y="343"/>
                  </a:cubicBezTo>
                  <a:cubicBezTo>
                    <a:pt x="28" y="342"/>
                    <a:pt x="31" y="342"/>
                    <a:pt x="32" y="341"/>
                  </a:cubicBezTo>
                  <a:cubicBezTo>
                    <a:pt x="33" y="339"/>
                    <a:pt x="34" y="333"/>
                    <a:pt x="34" y="331"/>
                  </a:cubicBezTo>
                  <a:cubicBezTo>
                    <a:pt x="34" y="329"/>
                    <a:pt x="30" y="325"/>
                    <a:pt x="30" y="323"/>
                  </a:cubicBezTo>
                  <a:cubicBezTo>
                    <a:pt x="29" y="321"/>
                    <a:pt x="31" y="316"/>
                    <a:pt x="30" y="314"/>
                  </a:cubicBezTo>
                  <a:cubicBezTo>
                    <a:pt x="29" y="312"/>
                    <a:pt x="25" y="310"/>
                    <a:pt x="25" y="309"/>
                  </a:cubicBezTo>
                  <a:cubicBezTo>
                    <a:pt x="24" y="307"/>
                    <a:pt x="26" y="302"/>
                    <a:pt x="25" y="300"/>
                  </a:cubicBezTo>
                  <a:cubicBezTo>
                    <a:pt x="25" y="299"/>
                    <a:pt x="23" y="296"/>
                    <a:pt x="22" y="295"/>
                  </a:cubicBezTo>
                  <a:cubicBezTo>
                    <a:pt x="22" y="293"/>
                    <a:pt x="21" y="289"/>
                    <a:pt x="22" y="288"/>
                  </a:cubicBezTo>
                  <a:cubicBezTo>
                    <a:pt x="24" y="287"/>
                    <a:pt x="28" y="289"/>
                    <a:pt x="29" y="288"/>
                  </a:cubicBezTo>
                  <a:cubicBezTo>
                    <a:pt x="31" y="287"/>
                    <a:pt x="35" y="283"/>
                    <a:pt x="36" y="281"/>
                  </a:cubicBezTo>
                  <a:cubicBezTo>
                    <a:pt x="37" y="279"/>
                    <a:pt x="36" y="275"/>
                    <a:pt x="35" y="274"/>
                  </a:cubicBezTo>
                  <a:cubicBezTo>
                    <a:pt x="34" y="273"/>
                    <a:pt x="30" y="272"/>
                    <a:pt x="28" y="271"/>
                  </a:cubicBezTo>
                  <a:cubicBezTo>
                    <a:pt x="26" y="271"/>
                    <a:pt x="21" y="271"/>
                    <a:pt x="19" y="270"/>
                  </a:cubicBezTo>
                  <a:cubicBezTo>
                    <a:pt x="17" y="269"/>
                    <a:pt x="15" y="265"/>
                    <a:pt x="13" y="264"/>
                  </a:cubicBezTo>
                  <a:cubicBezTo>
                    <a:pt x="10" y="262"/>
                    <a:pt x="3" y="262"/>
                    <a:pt x="1" y="259"/>
                  </a:cubicBezTo>
                  <a:cubicBezTo>
                    <a:pt x="0" y="258"/>
                    <a:pt x="0" y="253"/>
                    <a:pt x="1" y="251"/>
                  </a:cubicBezTo>
                  <a:cubicBezTo>
                    <a:pt x="1" y="250"/>
                    <a:pt x="3" y="247"/>
                    <a:pt x="4" y="246"/>
                  </a:cubicBezTo>
                  <a:cubicBezTo>
                    <a:pt x="5" y="246"/>
                    <a:pt x="9" y="247"/>
                    <a:pt x="10" y="246"/>
                  </a:cubicBezTo>
                  <a:cubicBezTo>
                    <a:pt x="11" y="246"/>
                    <a:pt x="13" y="243"/>
                    <a:pt x="13" y="242"/>
                  </a:cubicBezTo>
                  <a:cubicBezTo>
                    <a:pt x="13" y="240"/>
                    <a:pt x="11" y="239"/>
                    <a:pt x="11" y="238"/>
                  </a:cubicBezTo>
                  <a:cubicBezTo>
                    <a:pt x="10" y="236"/>
                    <a:pt x="11" y="232"/>
                    <a:pt x="12" y="231"/>
                  </a:cubicBezTo>
                  <a:cubicBezTo>
                    <a:pt x="13" y="230"/>
                    <a:pt x="16" y="231"/>
                    <a:pt x="17" y="231"/>
                  </a:cubicBezTo>
                  <a:cubicBezTo>
                    <a:pt x="19" y="230"/>
                    <a:pt x="22" y="228"/>
                    <a:pt x="23" y="226"/>
                  </a:cubicBezTo>
                  <a:cubicBezTo>
                    <a:pt x="25" y="224"/>
                    <a:pt x="24" y="217"/>
                    <a:pt x="26" y="215"/>
                  </a:cubicBezTo>
                  <a:cubicBezTo>
                    <a:pt x="27" y="214"/>
                    <a:pt x="30" y="212"/>
                    <a:pt x="31" y="211"/>
                  </a:cubicBezTo>
                  <a:cubicBezTo>
                    <a:pt x="34" y="209"/>
                    <a:pt x="37" y="204"/>
                    <a:pt x="38" y="201"/>
                  </a:cubicBezTo>
                  <a:cubicBezTo>
                    <a:pt x="39" y="198"/>
                    <a:pt x="37" y="191"/>
                    <a:pt x="38" y="188"/>
                  </a:cubicBezTo>
                  <a:cubicBezTo>
                    <a:pt x="39" y="186"/>
                    <a:pt x="42" y="183"/>
                    <a:pt x="43" y="180"/>
                  </a:cubicBezTo>
                  <a:cubicBezTo>
                    <a:pt x="44" y="178"/>
                    <a:pt x="43" y="174"/>
                    <a:pt x="43" y="172"/>
                  </a:cubicBezTo>
                  <a:cubicBezTo>
                    <a:pt x="42" y="171"/>
                    <a:pt x="40" y="168"/>
                    <a:pt x="40" y="167"/>
                  </a:cubicBezTo>
                  <a:cubicBezTo>
                    <a:pt x="39" y="165"/>
                    <a:pt x="40" y="160"/>
                    <a:pt x="39" y="158"/>
                  </a:cubicBezTo>
                  <a:cubicBezTo>
                    <a:pt x="38" y="155"/>
                    <a:pt x="36" y="150"/>
                    <a:pt x="35" y="149"/>
                  </a:cubicBezTo>
                  <a:cubicBezTo>
                    <a:pt x="33" y="148"/>
                    <a:pt x="30" y="148"/>
                    <a:pt x="29" y="147"/>
                  </a:cubicBezTo>
                  <a:cubicBezTo>
                    <a:pt x="28" y="145"/>
                    <a:pt x="28" y="142"/>
                    <a:pt x="28" y="141"/>
                  </a:cubicBezTo>
                  <a:cubicBezTo>
                    <a:pt x="27" y="138"/>
                    <a:pt x="27" y="131"/>
                    <a:pt x="29" y="129"/>
                  </a:cubicBezTo>
                  <a:cubicBezTo>
                    <a:pt x="29" y="127"/>
                    <a:pt x="33" y="126"/>
                    <a:pt x="34" y="124"/>
                  </a:cubicBezTo>
                  <a:cubicBezTo>
                    <a:pt x="35" y="123"/>
                    <a:pt x="37" y="120"/>
                    <a:pt x="37" y="118"/>
                  </a:cubicBezTo>
                  <a:cubicBezTo>
                    <a:pt x="38" y="116"/>
                    <a:pt x="38" y="112"/>
                    <a:pt x="37" y="110"/>
                  </a:cubicBezTo>
                  <a:cubicBezTo>
                    <a:pt x="37" y="109"/>
                    <a:pt x="35" y="108"/>
                    <a:pt x="34" y="107"/>
                  </a:cubicBezTo>
                  <a:cubicBezTo>
                    <a:pt x="33" y="105"/>
                    <a:pt x="34" y="100"/>
                    <a:pt x="32" y="99"/>
                  </a:cubicBezTo>
                  <a:cubicBezTo>
                    <a:pt x="31" y="98"/>
                    <a:pt x="28" y="98"/>
                    <a:pt x="27" y="99"/>
                  </a:cubicBezTo>
                  <a:cubicBezTo>
                    <a:pt x="27" y="99"/>
                    <a:pt x="28" y="101"/>
                    <a:pt x="27" y="102"/>
                  </a:cubicBezTo>
                  <a:cubicBezTo>
                    <a:pt x="27" y="103"/>
                    <a:pt x="26" y="106"/>
                    <a:pt x="25" y="106"/>
                  </a:cubicBezTo>
                  <a:cubicBezTo>
                    <a:pt x="24" y="106"/>
                    <a:pt x="21" y="105"/>
                    <a:pt x="21" y="105"/>
                  </a:cubicBezTo>
                  <a:cubicBezTo>
                    <a:pt x="20" y="104"/>
                    <a:pt x="20" y="104"/>
                    <a:pt x="20" y="103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40" name="Oval 239"/>
          <p:cNvSpPr/>
          <p:nvPr/>
        </p:nvSpPr>
        <p:spPr>
          <a:xfrm>
            <a:off x="8092449" y="814939"/>
            <a:ext cx="719542" cy="719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41" name="Oval 240"/>
          <p:cNvSpPr/>
          <p:nvPr/>
        </p:nvSpPr>
        <p:spPr>
          <a:xfrm>
            <a:off x="8092449" y="2239516"/>
            <a:ext cx="719542" cy="719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43" name="Oval 242"/>
          <p:cNvSpPr/>
          <p:nvPr/>
        </p:nvSpPr>
        <p:spPr>
          <a:xfrm>
            <a:off x="8092449" y="5088669"/>
            <a:ext cx="719542" cy="719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643043" y="1173956"/>
            <a:ext cx="2449406" cy="1113419"/>
            <a:chOff x="5569527" y="1173956"/>
            <a:chExt cx="2522922" cy="11134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5" name="Straight Connector 4"/>
            <p:cNvCxnSpPr/>
            <p:nvPr/>
          </p:nvCxnSpPr>
          <p:spPr>
            <a:xfrm flipV="1">
              <a:off x="5573525" y="1173956"/>
              <a:ext cx="0" cy="111341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40" idx="2"/>
            </p:cNvCxnSpPr>
            <p:nvPr/>
          </p:nvCxnSpPr>
          <p:spPr>
            <a:xfrm flipH="1" flipV="1">
              <a:off x="5569527" y="1174707"/>
              <a:ext cx="2522922" cy="1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 256"/>
          <p:cNvGrpSpPr/>
          <p:nvPr/>
        </p:nvGrpSpPr>
        <p:grpSpPr>
          <a:xfrm flipV="1">
            <a:off x="7023888" y="2353734"/>
            <a:ext cx="1024635" cy="278547"/>
            <a:chOff x="5569527" y="1173956"/>
            <a:chExt cx="2522922" cy="11134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58" name="Straight Connector 257"/>
            <p:cNvCxnSpPr/>
            <p:nvPr/>
          </p:nvCxnSpPr>
          <p:spPr>
            <a:xfrm flipV="1">
              <a:off x="5573525" y="1173956"/>
              <a:ext cx="0" cy="111341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 flipV="1">
              <a:off x="5569527" y="1174707"/>
              <a:ext cx="2522922" cy="1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 flipV="1">
            <a:off x="5643043" y="4374067"/>
            <a:ext cx="2449406" cy="1113419"/>
            <a:chOff x="5569527" y="1173956"/>
            <a:chExt cx="2522922" cy="11134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61" name="Straight Connector 260"/>
            <p:cNvCxnSpPr/>
            <p:nvPr/>
          </p:nvCxnSpPr>
          <p:spPr>
            <a:xfrm flipV="1">
              <a:off x="5573525" y="1173956"/>
              <a:ext cx="0" cy="111341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 flipV="1">
              <a:off x="5569527" y="1174707"/>
              <a:ext cx="2522922" cy="1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5" name="Straight Connector 264"/>
          <p:cNvCxnSpPr/>
          <p:nvPr/>
        </p:nvCxnSpPr>
        <p:spPr>
          <a:xfrm flipH="1">
            <a:off x="7629687" y="4068134"/>
            <a:ext cx="1024635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Oval 241"/>
          <p:cNvSpPr/>
          <p:nvPr/>
        </p:nvSpPr>
        <p:spPr>
          <a:xfrm>
            <a:off x="8092449" y="3664093"/>
            <a:ext cx="719542" cy="719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66" name="Rectangle 265"/>
          <p:cNvSpPr/>
          <p:nvPr/>
        </p:nvSpPr>
        <p:spPr>
          <a:xfrm>
            <a:off x="8827901" y="374046"/>
            <a:ext cx="31917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it-IT" sz="1600" b="1" noProof="1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Immersione linguistica in orario curricolare all’inizio del primo anno presso l’Institut Français </a:t>
            </a:r>
            <a:r>
              <a:rPr lang="it-IT" sz="1600" noProof="1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e all’inizio del secondo anno a scuola per potenziare l’apprendimento della lingua francese.</a:t>
            </a:r>
            <a:endParaRPr lang="en-US" sz="1600" noProof="1">
              <a:solidFill>
                <a:schemeClr val="bg1"/>
              </a:solidFill>
              <a:latin typeface="+mj-lt"/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8917676" y="3714412"/>
            <a:ext cx="3101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it-IT" sz="1600" b="1" noProof="1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Viaggio curricolare in Provenza</a:t>
            </a:r>
            <a:r>
              <a:rPr lang="it-IT" sz="1600" noProof="1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 per visitare siti archeologici romani e aree di interesse naturalistico</a:t>
            </a:r>
            <a:endParaRPr lang="en-US" sz="1600" noProof="1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8855917" y="5225124"/>
            <a:ext cx="31637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it-IT" sz="1600" b="1" noProof="1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Scambi individuali e curricolari con la Francia; scambi e stage linguistici  per la ligua inglese e, al linguistico, per la terza lingua</a:t>
            </a:r>
            <a:endParaRPr lang="en-US" sz="1600" b="1" noProof="1">
              <a:solidFill>
                <a:schemeClr val="bg1"/>
              </a:solidFill>
              <a:latin typeface="+mj-lt"/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63" name="Rectangle 265"/>
          <p:cNvSpPr/>
          <p:nvPr/>
        </p:nvSpPr>
        <p:spPr>
          <a:xfrm>
            <a:off x="8870491" y="2157393"/>
            <a:ext cx="31491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it-IT" sz="1600" b="1" noProof="1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Presenza di insegnanti madrelingua </a:t>
            </a:r>
            <a:r>
              <a:rPr lang="it-IT" sz="1600" noProof="1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pen Sans" panose="020B0606030504020204" pitchFamily="34" charset="0"/>
              </a:rPr>
              <a:t>in copresenza in tutte le ore di Francese, Storia, Geografia dal primo al quinto anno </a:t>
            </a:r>
            <a:endParaRPr lang="en-US" sz="1600" noProof="1">
              <a:solidFill>
                <a:schemeClr val="bg1"/>
              </a:solidFill>
              <a:latin typeface="+mj-lt"/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grpSp>
        <p:nvGrpSpPr>
          <p:cNvPr id="67" name="Group 120"/>
          <p:cNvGrpSpPr/>
          <p:nvPr/>
        </p:nvGrpSpPr>
        <p:grpSpPr>
          <a:xfrm>
            <a:off x="8230902" y="2399998"/>
            <a:ext cx="461943" cy="430804"/>
            <a:chOff x="2734468" y="4611290"/>
            <a:chExt cx="457200" cy="400050"/>
          </a:xfrm>
          <a:solidFill>
            <a:schemeClr val="bg1"/>
          </a:solidFill>
        </p:grpSpPr>
        <p:sp>
          <p:nvSpPr>
            <p:cNvPr id="68" name="Freeform 104"/>
            <p:cNvSpPr>
              <a:spLocks/>
            </p:cNvSpPr>
            <p:nvPr/>
          </p:nvSpPr>
          <p:spPr bwMode="auto">
            <a:xfrm>
              <a:off x="2805906" y="4682728"/>
              <a:ext cx="165100" cy="106363"/>
            </a:xfrm>
            <a:custGeom>
              <a:avLst/>
              <a:gdLst>
                <a:gd name="T0" fmla="*/ 376 w 415"/>
                <a:gd name="T1" fmla="*/ 1 h 270"/>
                <a:gd name="T2" fmla="*/ 337 w 415"/>
                <a:gd name="T3" fmla="*/ 3 h 270"/>
                <a:gd name="T4" fmla="*/ 298 w 415"/>
                <a:gd name="T5" fmla="*/ 8 h 270"/>
                <a:gd name="T6" fmla="*/ 261 w 415"/>
                <a:gd name="T7" fmla="*/ 16 h 270"/>
                <a:gd name="T8" fmla="*/ 227 w 415"/>
                <a:gd name="T9" fmla="*/ 26 h 270"/>
                <a:gd name="T10" fmla="*/ 192 w 415"/>
                <a:gd name="T11" fmla="*/ 37 h 270"/>
                <a:gd name="T12" fmla="*/ 161 w 415"/>
                <a:gd name="T13" fmla="*/ 50 h 270"/>
                <a:gd name="T14" fmla="*/ 132 w 415"/>
                <a:gd name="T15" fmla="*/ 67 h 270"/>
                <a:gd name="T16" fmla="*/ 105 w 415"/>
                <a:gd name="T17" fmla="*/ 84 h 270"/>
                <a:gd name="T18" fmla="*/ 80 w 415"/>
                <a:gd name="T19" fmla="*/ 102 h 270"/>
                <a:gd name="T20" fmla="*/ 58 w 415"/>
                <a:gd name="T21" fmla="*/ 123 h 270"/>
                <a:gd name="T22" fmla="*/ 40 w 415"/>
                <a:gd name="T23" fmla="*/ 143 h 270"/>
                <a:gd name="T24" fmla="*/ 25 w 415"/>
                <a:gd name="T25" fmla="*/ 166 h 270"/>
                <a:gd name="T26" fmla="*/ 13 w 415"/>
                <a:gd name="T27" fmla="*/ 190 h 270"/>
                <a:gd name="T28" fmla="*/ 5 w 415"/>
                <a:gd name="T29" fmla="*/ 215 h 270"/>
                <a:gd name="T30" fmla="*/ 1 w 415"/>
                <a:gd name="T31" fmla="*/ 239 h 270"/>
                <a:gd name="T32" fmla="*/ 1 w 415"/>
                <a:gd name="T33" fmla="*/ 256 h 270"/>
                <a:gd name="T34" fmla="*/ 3 w 415"/>
                <a:gd name="T35" fmla="*/ 262 h 270"/>
                <a:gd name="T36" fmla="*/ 8 w 415"/>
                <a:gd name="T37" fmla="*/ 266 h 270"/>
                <a:gd name="T38" fmla="*/ 15 w 415"/>
                <a:gd name="T39" fmla="*/ 270 h 270"/>
                <a:gd name="T40" fmla="*/ 21 w 415"/>
                <a:gd name="T41" fmla="*/ 270 h 270"/>
                <a:gd name="T42" fmla="*/ 28 w 415"/>
                <a:gd name="T43" fmla="*/ 266 h 270"/>
                <a:gd name="T44" fmla="*/ 33 w 415"/>
                <a:gd name="T45" fmla="*/ 262 h 270"/>
                <a:gd name="T46" fmla="*/ 35 w 415"/>
                <a:gd name="T47" fmla="*/ 256 h 270"/>
                <a:gd name="T48" fmla="*/ 36 w 415"/>
                <a:gd name="T49" fmla="*/ 242 h 270"/>
                <a:gd name="T50" fmla="*/ 41 w 415"/>
                <a:gd name="T51" fmla="*/ 220 h 270"/>
                <a:gd name="T52" fmla="*/ 47 w 415"/>
                <a:gd name="T53" fmla="*/ 199 h 270"/>
                <a:gd name="T54" fmla="*/ 58 w 415"/>
                <a:gd name="T55" fmla="*/ 179 h 270"/>
                <a:gd name="T56" fmla="*/ 73 w 415"/>
                <a:gd name="T57" fmla="*/ 161 h 270"/>
                <a:gd name="T58" fmla="*/ 89 w 415"/>
                <a:gd name="T59" fmla="*/ 142 h 270"/>
                <a:gd name="T60" fmla="*/ 110 w 415"/>
                <a:gd name="T61" fmla="*/ 125 h 270"/>
                <a:gd name="T62" fmla="*/ 132 w 415"/>
                <a:gd name="T63" fmla="*/ 109 h 270"/>
                <a:gd name="T64" fmla="*/ 156 w 415"/>
                <a:gd name="T65" fmla="*/ 94 h 270"/>
                <a:gd name="T66" fmla="*/ 183 w 415"/>
                <a:gd name="T67" fmla="*/ 80 h 270"/>
                <a:gd name="T68" fmla="*/ 228 w 415"/>
                <a:gd name="T69" fmla="*/ 62 h 270"/>
                <a:gd name="T70" fmla="*/ 275 w 415"/>
                <a:gd name="T71" fmla="*/ 49 h 270"/>
                <a:gd name="T72" fmla="*/ 309 w 415"/>
                <a:gd name="T73" fmla="*/ 43 h 270"/>
                <a:gd name="T74" fmla="*/ 343 w 415"/>
                <a:gd name="T75" fmla="*/ 39 h 270"/>
                <a:gd name="T76" fmla="*/ 378 w 415"/>
                <a:gd name="T77" fmla="*/ 36 h 270"/>
                <a:gd name="T78" fmla="*/ 399 w 415"/>
                <a:gd name="T79" fmla="*/ 35 h 270"/>
                <a:gd name="T80" fmla="*/ 406 w 415"/>
                <a:gd name="T81" fmla="*/ 33 h 270"/>
                <a:gd name="T82" fmla="*/ 411 w 415"/>
                <a:gd name="T83" fmla="*/ 28 h 270"/>
                <a:gd name="T84" fmla="*/ 413 w 415"/>
                <a:gd name="T85" fmla="*/ 21 h 270"/>
                <a:gd name="T86" fmla="*/ 413 w 415"/>
                <a:gd name="T87" fmla="*/ 15 h 270"/>
                <a:gd name="T88" fmla="*/ 411 w 415"/>
                <a:gd name="T89" fmla="*/ 8 h 270"/>
                <a:gd name="T90" fmla="*/ 406 w 415"/>
                <a:gd name="T91" fmla="*/ 3 h 270"/>
                <a:gd name="T92" fmla="*/ 399 w 415"/>
                <a:gd name="T93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5" h="270">
                  <a:moveTo>
                    <a:pt x="396" y="0"/>
                  </a:moveTo>
                  <a:lnTo>
                    <a:pt x="376" y="1"/>
                  </a:lnTo>
                  <a:lnTo>
                    <a:pt x="356" y="1"/>
                  </a:lnTo>
                  <a:lnTo>
                    <a:pt x="337" y="3"/>
                  </a:lnTo>
                  <a:lnTo>
                    <a:pt x="317" y="5"/>
                  </a:lnTo>
                  <a:lnTo>
                    <a:pt x="298" y="8"/>
                  </a:lnTo>
                  <a:lnTo>
                    <a:pt x="280" y="12"/>
                  </a:lnTo>
                  <a:lnTo>
                    <a:pt x="261" y="16"/>
                  </a:lnTo>
                  <a:lnTo>
                    <a:pt x="244" y="20"/>
                  </a:lnTo>
                  <a:lnTo>
                    <a:pt x="227" y="26"/>
                  </a:lnTo>
                  <a:lnTo>
                    <a:pt x="209" y="31"/>
                  </a:lnTo>
                  <a:lnTo>
                    <a:pt x="192" y="37"/>
                  </a:lnTo>
                  <a:lnTo>
                    <a:pt x="177" y="44"/>
                  </a:lnTo>
                  <a:lnTo>
                    <a:pt x="161" y="50"/>
                  </a:lnTo>
                  <a:lnTo>
                    <a:pt x="146" y="58"/>
                  </a:lnTo>
                  <a:lnTo>
                    <a:pt x="132" y="67"/>
                  </a:lnTo>
                  <a:lnTo>
                    <a:pt x="117" y="74"/>
                  </a:lnTo>
                  <a:lnTo>
                    <a:pt x="105" y="84"/>
                  </a:lnTo>
                  <a:lnTo>
                    <a:pt x="92" y="93"/>
                  </a:lnTo>
                  <a:lnTo>
                    <a:pt x="80" y="102"/>
                  </a:lnTo>
                  <a:lnTo>
                    <a:pt x="69" y="112"/>
                  </a:lnTo>
                  <a:lnTo>
                    <a:pt x="58" y="123"/>
                  </a:lnTo>
                  <a:lnTo>
                    <a:pt x="48" y="132"/>
                  </a:lnTo>
                  <a:lnTo>
                    <a:pt x="40" y="14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18" y="178"/>
                  </a:lnTo>
                  <a:lnTo>
                    <a:pt x="13" y="190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2" y="226"/>
                  </a:lnTo>
                  <a:lnTo>
                    <a:pt x="1" y="239"/>
                  </a:lnTo>
                  <a:lnTo>
                    <a:pt x="0" y="252"/>
                  </a:lnTo>
                  <a:lnTo>
                    <a:pt x="1" y="256"/>
                  </a:lnTo>
                  <a:lnTo>
                    <a:pt x="2" y="259"/>
                  </a:lnTo>
                  <a:lnTo>
                    <a:pt x="3" y="262"/>
                  </a:lnTo>
                  <a:lnTo>
                    <a:pt x="5" y="264"/>
                  </a:lnTo>
                  <a:lnTo>
                    <a:pt x="8" y="266"/>
                  </a:lnTo>
                  <a:lnTo>
                    <a:pt x="11" y="269"/>
                  </a:lnTo>
                  <a:lnTo>
                    <a:pt x="15" y="270"/>
                  </a:lnTo>
                  <a:lnTo>
                    <a:pt x="18" y="270"/>
                  </a:lnTo>
                  <a:lnTo>
                    <a:pt x="21" y="270"/>
                  </a:lnTo>
                  <a:lnTo>
                    <a:pt x="25" y="269"/>
                  </a:lnTo>
                  <a:lnTo>
                    <a:pt x="28" y="266"/>
                  </a:lnTo>
                  <a:lnTo>
                    <a:pt x="31" y="264"/>
                  </a:lnTo>
                  <a:lnTo>
                    <a:pt x="33" y="262"/>
                  </a:lnTo>
                  <a:lnTo>
                    <a:pt x="34" y="259"/>
                  </a:lnTo>
                  <a:lnTo>
                    <a:pt x="35" y="256"/>
                  </a:lnTo>
                  <a:lnTo>
                    <a:pt x="36" y="252"/>
                  </a:lnTo>
                  <a:lnTo>
                    <a:pt x="36" y="242"/>
                  </a:lnTo>
                  <a:lnTo>
                    <a:pt x="38" y="231"/>
                  </a:lnTo>
                  <a:lnTo>
                    <a:pt x="41" y="220"/>
                  </a:lnTo>
                  <a:lnTo>
                    <a:pt x="44" y="209"/>
                  </a:lnTo>
                  <a:lnTo>
                    <a:pt x="47" y="199"/>
                  </a:lnTo>
                  <a:lnTo>
                    <a:pt x="53" y="190"/>
                  </a:lnTo>
                  <a:lnTo>
                    <a:pt x="58" y="179"/>
                  </a:lnTo>
                  <a:lnTo>
                    <a:pt x="66" y="169"/>
                  </a:lnTo>
                  <a:lnTo>
                    <a:pt x="73" y="161"/>
                  </a:lnTo>
                  <a:lnTo>
                    <a:pt x="81" y="151"/>
                  </a:lnTo>
                  <a:lnTo>
                    <a:pt x="89" y="142"/>
                  </a:lnTo>
                  <a:lnTo>
                    <a:pt x="99" y="132"/>
                  </a:lnTo>
                  <a:lnTo>
                    <a:pt x="110" y="125"/>
                  </a:lnTo>
                  <a:lnTo>
                    <a:pt x="121" y="116"/>
                  </a:lnTo>
                  <a:lnTo>
                    <a:pt x="132" y="109"/>
                  </a:lnTo>
                  <a:lnTo>
                    <a:pt x="145" y="101"/>
                  </a:lnTo>
                  <a:lnTo>
                    <a:pt x="156" y="94"/>
                  </a:lnTo>
                  <a:lnTo>
                    <a:pt x="170" y="86"/>
                  </a:lnTo>
                  <a:lnTo>
                    <a:pt x="183" y="80"/>
                  </a:lnTo>
                  <a:lnTo>
                    <a:pt x="197" y="74"/>
                  </a:lnTo>
                  <a:lnTo>
                    <a:pt x="228" y="62"/>
                  </a:lnTo>
                  <a:lnTo>
                    <a:pt x="259" y="54"/>
                  </a:lnTo>
                  <a:lnTo>
                    <a:pt x="275" y="49"/>
                  </a:lnTo>
                  <a:lnTo>
                    <a:pt x="291" y="46"/>
                  </a:lnTo>
                  <a:lnTo>
                    <a:pt x="309" y="43"/>
                  </a:lnTo>
                  <a:lnTo>
                    <a:pt x="326" y="41"/>
                  </a:lnTo>
                  <a:lnTo>
                    <a:pt x="343" y="39"/>
                  </a:lnTo>
                  <a:lnTo>
                    <a:pt x="361" y="37"/>
                  </a:lnTo>
                  <a:lnTo>
                    <a:pt x="378" y="36"/>
                  </a:lnTo>
                  <a:lnTo>
                    <a:pt x="396" y="36"/>
                  </a:lnTo>
                  <a:lnTo>
                    <a:pt x="399" y="35"/>
                  </a:lnTo>
                  <a:lnTo>
                    <a:pt x="403" y="34"/>
                  </a:lnTo>
                  <a:lnTo>
                    <a:pt x="406" y="33"/>
                  </a:lnTo>
                  <a:lnTo>
                    <a:pt x="409" y="31"/>
                  </a:lnTo>
                  <a:lnTo>
                    <a:pt x="411" y="28"/>
                  </a:lnTo>
                  <a:lnTo>
                    <a:pt x="412" y="24"/>
                  </a:lnTo>
                  <a:lnTo>
                    <a:pt x="413" y="21"/>
                  </a:lnTo>
                  <a:lnTo>
                    <a:pt x="415" y="18"/>
                  </a:lnTo>
                  <a:lnTo>
                    <a:pt x="413" y="15"/>
                  </a:lnTo>
                  <a:lnTo>
                    <a:pt x="412" y="10"/>
                  </a:lnTo>
                  <a:lnTo>
                    <a:pt x="411" y="8"/>
                  </a:lnTo>
                  <a:lnTo>
                    <a:pt x="409" y="5"/>
                  </a:lnTo>
                  <a:lnTo>
                    <a:pt x="406" y="3"/>
                  </a:lnTo>
                  <a:lnTo>
                    <a:pt x="403" y="2"/>
                  </a:lnTo>
                  <a:lnTo>
                    <a:pt x="399" y="1"/>
                  </a:lnTo>
                  <a:lnTo>
                    <a:pt x="3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5"/>
            <p:cNvSpPr>
              <a:spLocks noEditPoints="1"/>
            </p:cNvSpPr>
            <p:nvPr/>
          </p:nvSpPr>
          <p:spPr bwMode="auto">
            <a:xfrm>
              <a:off x="2734468" y="4611290"/>
              <a:ext cx="457200" cy="400050"/>
            </a:xfrm>
            <a:custGeom>
              <a:avLst/>
              <a:gdLst>
                <a:gd name="T0" fmla="*/ 476 w 1152"/>
                <a:gd name="T1" fmla="*/ 784 h 1008"/>
                <a:gd name="T2" fmla="*/ 441 w 1152"/>
                <a:gd name="T3" fmla="*/ 788 h 1008"/>
                <a:gd name="T4" fmla="*/ 409 w 1152"/>
                <a:gd name="T5" fmla="*/ 810 h 1008"/>
                <a:gd name="T6" fmla="*/ 352 w 1152"/>
                <a:gd name="T7" fmla="*/ 864 h 1008"/>
                <a:gd name="T8" fmla="*/ 316 w 1152"/>
                <a:gd name="T9" fmla="*/ 850 h 1008"/>
                <a:gd name="T10" fmla="*/ 325 w 1152"/>
                <a:gd name="T11" fmla="*/ 792 h 1008"/>
                <a:gd name="T12" fmla="*/ 314 w 1152"/>
                <a:gd name="T13" fmla="*/ 752 h 1008"/>
                <a:gd name="T14" fmla="*/ 261 w 1152"/>
                <a:gd name="T15" fmla="*/ 712 h 1008"/>
                <a:gd name="T16" fmla="*/ 159 w 1152"/>
                <a:gd name="T17" fmla="*/ 633 h 1008"/>
                <a:gd name="T18" fmla="*/ 94 w 1152"/>
                <a:gd name="T19" fmla="*/ 537 h 1008"/>
                <a:gd name="T20" fmla="*/ 72 w 1152"/>
                <a:gd name="T21" fmla="*/ 432 h 1008"/>
                <a:gd name="T22" fmla="*/ 88 w 1152"/>
                <a:gd name="T23" fmla="*/ 342 h 1008"/>
                <a:gd name="T24" fmla="*/ 133 w 1152"/>
                <a:gd name="T25" fmla="*/ 261 h 1008"/>
                <a:gd name="T26" fmla="*/ 204 w 1152"/>
                <a:gd name="T27" fmla="*/ 190 h 1008"/>
                <a:gd name="T28" fmla="*/ 294 w 1152"/>
                <a:gd name="T29" fmla="*/ 133 h 1008"/>
                <a:gd name="T30" fmla="*/ 403 w 1152"/>
                <a:gd name="T31" fmla="*/ 93 h 1008"/>
                <a:gd name="T32" fmla="*/ 524 w 1152"/>
                <a:gd name="T33" fmla="*/ 74 h 1008"/>
                <a:gd name="T34" fmla="*/ 653 w 1152"/>
                <a:gd name="T35" fmla="*/ 76 h 1008"/>
                <a:gd name="T36" fmla="*/ 772 w 1152"/>
                <a:gd name="T37" fmla="*/ 100 h 1008"/>
                <a:gd name="T38" fmla="*/ 877 w 1152"/>
                <a:gd name="T39" fmla="*/ 144 h 1008"/>
                <a:gd name="T40" fmla="*/ 965 w 1152"/>
                <a:gd name="T41" fmla="*/ 203 h 1008"/>
                <a:gd name="T42" fmla="*/ 1030 w 1152"/>
                <a:gd name="T43" fmla="*/ 276 h 1008"/>
                <a:gd name="T44" fmla="*/ 1070 w 1152"/>
                <a:gd name="T45" fmla="*/ 359 h 1008"/>
                <a:gd name="T46" fmla="*/ 1079 w 1152"/>
                <a:gd name="T47" fmla="*/ 451 h 1008"/>
                <a:gd name="T48" fmla="*/ 1057 w 1152"/>
                <a:gd name="T49" fmla="*/ 539 h 1008"/>
                <a:gd name="T50" fmla="*/ 1007 w 1152"/>
                <a:gd name="T51" fmla="*/ 618 h 1008"/>
                <a:gd name="T52" fmla="*/ 933 w 1152"/>
                <a:gd name="T53" fmla="*/ 686 h 1008"/>
                <a:gd name="T54" fmla="*/ 838 w 1152"/>
                <a:gd name="T55" fmla="*/ 740 h 1008"/>
                <a:gd name="T56" fmla="*/ 725 w 1152"/>
                <a:gd name="T57" fmla="*/ 776 h 1008"/>
                <a:gd name="T58" fmla="*/ 602 w 1152"/>
                <a:gd name="T59" fmla="*/ 791 h 1008"/>
                <a:gd name="T60" fmla="*/ 489 w 1152"/>
                <a:gd name="T61" fmla="*/ 5 h 1008"/>
                <a:gd name="T62" fmla="*/ 352 w 1152"/>
                <a:gd name="T63" fmla="*/ 34 h 1008"/>
                <a:gd name="T64" fmla="*/ 232 w 1152"/>
                <a:gd name="T65" fmla="*/ 86 h 1008"/>
                <a:gd name="T66" fmla="*/ 131 w 1152"/>
                <a:gd name="T67" fmla="*/ 157 h 1008"/>
                <a:gd name="T68" fmla="*/ 57 w 1152"/>
                <a:gd name="T69" fmla="*/ 244 h 1008"/>
                <a:gd name="T70" fmla="*/ 11 w 1152"/>
                <a:gd name="T71" fmla="*/ 345 h 1008"/>
                <a:gd name="T72" fmla="*/ 0 w 1152"/>
                <a:gd name="T73" fmla="*/ 445 h 1008"/>
                <a:gd name="T74" fmla="*/ 10 w 1152"/>
                <a:gd name="T75" fmla="*/ 513 h 1008"/>
                <a:gd name="T76" fmla="*/ 53 w 1152"/>
                <a:gd name="T77" fmla="*/ 614 h 1008"/>
                <a:gd name="T78" fmla="*/ 148 w 1152"/>
                <a:gd name="T79" fmla="*/ 722 h 1008"/>
                <a:gd name="T80" fmla="*/ 252 w 1152"/>
                <a:gd name="T81" fmla="*/ 791 h 1008"/>
                <a:gd name="T82" fmla="*/ 245 w 1152"/>
                <a:gd name="T83" fmla="*/ 841 h 1008"/>
                <a:gd name="T84" fmla="*/ 192 w 1152"/>
                <a:gd name="T85" fmla="*/ 948 h 1008"/>
                <a:gd name="T86" fmla="*/ 181 w 1152"/>
                <a:gd name="T87" fmla="*/ 982 h 1008"/>
                <a:gd name="T88" fmla="*/ 200 w 1152"/>
                <a:gd name="T89" fmla="*/ 1005 h 1008"/>
                <a:gd name="T90" fmla="*/ 242 w 1152"/>
                <a:gd name="T91" fmla="*/ 1003 h 1008"/>
                <a:gd name="T92" fmla="*/ 342 w 1152"/>
                <a:gd name="T93" fmla="*/ 959 h 1008"/>
                <a:gd name="T94" fmla="*/ 421 w 1152"/>
                <a:gd name="T95" fmla="*/ 900 h 1008"/>
                <a:gd name="T96" fmla="*/ 520 w 1152"/>
                <a:gd name="T97" fmla="*/ 862 h 1008"/>
                <a:gd name="T98" fmla="*/ 664 w 1152"/>
                <a:gd name="T99" fmla="*/ 859 h 1008"/>
                <a:gd name="T100" fmla="*/ 800 w 1152"/>
                <a:gd name="T101" fmla="*/ 830 h 1008"/>
                <a:gd name="T102" fmla="*/ 921 w 1152"/>
                <a:gd name="T103" fmla="*/ 778 h 1008"/>
                <a:gd name="T104" fmla="*/ 1020 w 1152"/>
                <a:gd name="T105" fmla="*/ 707 h 1008"/>
                <a:gd name="T106" fmla="*/ 1096 w 1152"/>
                <a:gd name="T107" fmla="*/ 619 h 1008"/>
                <a:gd name="T108" fmla="*/ 1140 w 1152"/>
                <a:gd name="T109" fmla="*/ 519 h 1008"/>
                <a:gd name="T110" fmla="*/ 1151 w 1152"/>
                <a:gd name="T111" fmla="*/ 410 h 1008"/>
                <a:gd name="T112" fmla="*/ 1126 w 1152"/>
                <a:gd name="T113" fmla="*/ 304 h 1008"/>
                <a:gd name="T114" fmla="*/ 1069 w 1152"/>
                <a:gd name="T115" fmla="*/ 208 h 1008"/>
                <a:gd name="T116" fmla="*/ 983 w 1152"/>
                <a:gd name="T117" fmla="*/ 127 h 1008"/>
                <a:gd name="T118" fmla="*/ 874 w 1152"/>
                <a:gd name="T119" fmla="*/ 62 h 1008"/>
                <a:gd name="T120" fmla="*/ 747 w 1152"/>
                <a:gd name="T121" fmla="*/ 20 h 1008"/>
                <a:gd name="T122" fmla="*/ 605 w 1152"/>
                <a:gd name="T123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2" h="1008">
                  <a:moveTo>
                    <a:pt x="576" y="792"/>
                  </a:moveTo>
                  <a:lnTo>
                    <a:pt x="551" y="791"/>
                  </a:lnTo>
                  <a:lnTo>
                    <a:pt x="526" y="790"/>
                  </a:lnTo>
                  <a:lnTo>
                    <a:pt x="501" y="788"/>
                  </a:lnTo>
                  <a:lnTo>
                    <a:pt x="476" y="784"/>
                  </a:lnTo>
                  <a:lnTo>
                    <a:pt x="470" y="783"/>
                  </a:lnTo>
                  <a:lnTo>
                    <a:pt x="465" y="783"/>
                  </a:lnTo>
                  <a:lnTo>
                    <a:pt x="457" y="784"/>
                  </a:lnTo>
                  <a:lnTo>
                    <a:pt x="449" y="786"/>
                  </a:lnTo>
                  <a:lnTo>
                    <a:pt x="441" y="788"/>
                  </a:lnTo>
                  <a:lnTo>
                    <a:pt x="435" y="791"/>
                  </a:lnTo>
                  <a:lnTo>
                    <a:pt x="427" y="794"/>
                  </a:lnTo>
                  <a:lnTo>
                    <a:pt x="421" y="798"/>
                  </a:lnTo>
                  <a:lnTo>
                    <a:pt x="415" y="804"/>
                  </a:lnTo>
                  <a:lnTo>
                    <a:pt x="409" y="810"/>
                  </a:lnTo>
                  <a:lnTo>
                    <a:pt x="402" y="818"/>
                  </a:lnTo>
                  <a:lnTo>
                    <a:pt x="393" y="828"/>
                  </a:lnTo>
                  <a:lnTo>
                    <a:pt x="381" y="840"/>
                  </a:lnTo>
                  <a:lnTo>
                    <a:pt x="368" y="851"/>
                  </a:lnTo>
                  <a:lnTo>
                    <a:pt x="352" y="864"/>
                  </a:lnTo>
                  <a:lnTo>
                    <a:pt x="335" y="876"/>
                  </a:lnTo>
                  <a:lnTo>
                    <a:pt x="317" y="889"/>
                  </a:lnTo>
                  <a:lnTo>
                    <a:pt x="299" y="901"/>
                  </a:lnTo>
                  <a:lnTo>
                    <a:pt x="308" y="876"/>
                  </a:lnTo>
                  <a:lnTo>
                    <a:pt x="316" y="850"/>
                  </a:lnTo>
                  <a:lnTo>
                    <a:pt x="319" y="837"/>
                  </a:lnTo>
                  <a:lnTo>
                    <a:pt x="321" y="823"/>
                  </a:lnTo>
                  <a:lnTo>
                    <a:pt x="323" y="809"/>
                  </a:lnTo>
                  <a:lnTo>
                    <a:pt x="323" y="796"/>
                  </a:lnTo>
                  <a:lnTo>
                    <a:pt x="325" y="792"/>
                  </a:lnTo>
                  <a:lnTo>
                    <a:pt x="325" y="789"/>
                  </a:lnTo>
                  <a:lnTo>
                    <a:pt x="323" y="779"/>
                  </a:lnTo>
                  <a:lnTo>
                    <a:pt x="321" y="769"/>
                  </a:lnTo>
                  <a:lnTo>
                    <a:pt x="318" y="761"/>
                  </a:lnTo>
                  <a:lnTo>
                    <a:pt x="314" y="752"/>
                  </a:lnTo>
                  <a:lnTo>
                    <a:pt x="308" y="743"/>
                  </a:lnTo>
                  <a:lnTo>
                    <a:pt x="302" y="737"/>
                  </a:lnTo>
                  <a:lnTo>
                    <a:pt x="293" y="730"/>
                  </a:lnTo>
                  <a:lnTo>
                    <a:pt x="285" y="725"/>
                  </a:lnTo>
                  <a:lnTo>
                    <a:pt x="261" y="712"/>
                  </a:lnTo>
                  <a:lnTo>
                    <a:pt x="238" y="698"/>
                  </a:lnTo>
                  <a:lnTo>
                    <a:pt x="215" y="683"/>
                  </a:lnTo>
                  <a:lnTo>
                    <a:pt x="196" y="667"/>
                  </a:lnTo>
                  <a:lnTo>
                    <a:pt x="177" y="651"/>
                  </a:lnTo>
                  <a:lnTo>
                    <a:pt x="159" y="633"/>
                  </a:lnTo>
                  <a:lnTo>
                    <a:pt x="143" y="615"/>
                  </a:lnTo>
                  <a:lnTo>
                    <a:pt x="129" y="597"/>
                  </a:lnTo>
                  <a:lnTo>
                    <a:pt x="116" y="577"/>
                  </a:lnTo>
                  <a:lnTo>
                    <a:pt x="104" y="558"/>
                  </a:lnTo>
                  <a:lnTo>
                    <a:pt x="94" y="537"/>
                  </a:lnTo>
                  <a:lnTo>
                    <a:pt x="87" y="517"/>
                  </a:lnTo>
                  <a:lnTo>
                    <a:pt x="80" y="496"/>
                  </a:lnTo>
                  <a:lnTo>
                    <a:pt x="76" y="474"/>
                  </a:lnTo>
                  <a:lnTo>
                    <a:pt x="73" y="454"/>
                  </a:lnTo>
                  <a:lnTo>
                    <a:pt x="72" y="432"/>
                  </a:lnTo>
                  <a:lnTo>
                    <a:pt x="73" y="413"/>
                  </a:lnTo>
                  <a:lnTo>
                    <a:pt x="75" y="396"/>
                  </a:lnTo>
                  <a:lnTo>
                    <a:pt x="78" y="377"/>
                  </a:lnTo>
                  <a:lnTo>
                    <a:pt x="83" y="359"/>
                  </a:lnTo>
                  <a:lnTo>
                    <a:pt x="88" y="342"/>
                  </a:lnTo>
                  <a:lnTo>
                    <a:pt x="94" y="325"/>
                  </a:lnTo>
                  <a:lnTo>
                    <a:pt x="103" y="308"/>
                  </a:lnTo>
                  <a:lnTo>
                    <a:pt x="112" y="292"/>
                  </a:lnTo>
                  <a:lnTo>
                    <a:pt x="121" y="276"/>
                  </a:lnTo>
                  <a:lnTo>
                    <a:pt x="133" y="261"/>
                  </a:lnTo>
                  <a:lnTo>
                    <a:pt x="145" y="246"/>
                  </a:lnTo>
                  <a:lnTo>
                    <a:pt x="158" y="230"/>
                  </a:lnTo>
                  <a:lnTo>
                    <a:pt x="172" y="216"/>
                  </a:lnTo>
                  <a:lnTo>
                    <a:pt x="187" y="203"/>
                  </a:lnTo>
                  <a:lnTo>
                    <a:pt x="204" y="190"/>
                  </a:lnTo>
                  <a:lnTo>
                    <a:pt x="220" y="177"/>
                  </a:lnTo>
                  <a:lnTo>
                    <a:pt x="237" y="166"/>
                  </a:lnTo>
                  <a:lnTo>
                    <a:pt x="255" y="154"/>
                  </a:lnTo>
                  <a:lnTo>
                    <a:pt x="275" y="144"/>
                  </a:lnTo>
                  <a:lnTo>
                    <a:pt x="294" y="133"/>
                  </a:lnTo>
                  <a:lnTo>
                    <a:pt x="315" y="125"/>
                  </a:lnTo>
                  <a:lnTo>
                    <a:pt x="336" y="116"/>
                  </a:lnTo>
                  <a:lnTo>
                    <a:pt x="358" y="107"/>
                  </a:lnTo>
                  <a:lnTo>
                    <a:pt x="380" y="100"/>
                  </a:lnTo>
                  <a:lnTo>
                    <a:pt x="403" y="93"/>
                  </a:lnTo>
                  <a:lnTo>
                    <a:pt x="426" y="88"/>
                  </a:lnTo>
                  <a:lnTo>
                    <a:pt x="450" y="84"/>
                  </a:lnTo>
                  <a:lnTo>
                    <a:pt x="475" y="79"/>
                  </a:lnTo>
                  <a:lnTo>
                    <a:pt x="499" y="76"/>
                  </a:lnTo>
                  <a:lnTo>
                    <a:pt x="524" y="74"/>
                  </a:lnTo>
                  <a:lnTo>
                    <a:pt x="550" y="73"/>
                  </a:lnTo>
                  <a:lnTo>
                    <a:pt x="576" y="72"/>
                  </a:lnTo>
                  <a:lnTo>
                    <a:pt x="602" y="73"/>
                  </a:lnTo>
                  <a:lnTo>
                    <a:pt x="628" y="74"/>
                  </a:lnTo>
                  <a:lnTo>
                    <a:pt x="653" y="76"/>
                  </a:lnTo>
                  <a:lnTo>
                    <a:pt x="678" y="79"/>
                  </a:lnTo>
                  <a:lnTo>
                    <a:pt x="701" y="84"/>
                  </a:lnTo>
                  <a:lnTo>
                    <a:pt x="725" y="88"/>
                  </a:lnTo>
                  <a:lnTo>
                    <a:pt x="749" y="93"/>
                  </a:lnTo>
                  <a:lnTo>
                    <a:pt x="772" y="100"/>
                  </a:lnTo>
                  <a:lnTo>
                    <a:pt x="794" y="107"/>
                  </a:lnTo>
                  <a:lnTo>
                    <a:pt x="816" y="116"/>
                  </a:lnTo>
                  <a:lnTo>
                    <a:pt x="838" y="125"/>
                  </a:lnTo>
                  <a:lnTo>
                    <a:pt x="858" y="133"/>
                  </a:lnTo>
                  <a:lnTo>
                    <a:pt x="877" y="144"/>
                  </a:lnTo>
                  <a:lnTo>
                    <a:pt x="897" y="154"/>
                  </a:lnTo>
                  <a:lnTo>
                    <a:pt x="914" y="166"/>
                  </a:lnTo>
                  <a:lnTo>
                    <a:pt x="933" y="177"/>
                  </a:lnTo>
                  <a:lnTo>
                    <a:pt x="949" y="190"/>
                  </a:lnTo>
                  <a:lnTo>
                    <a:pt x="965" y="203"/>
                  </a:lnTo>
                  <a:lnTo>
                    <a:pt x="980" y="216"/>
                  </a:lnTo>
                  <a:lnTo>
                    <a:pt x="994" y="230"/>
                  </a:lnTo>
                  <a:lnTo>
                    <a:pt x="1007" y="246"/>
                  </a:lnTo>
                  <a:lnTo>
                    <a:pt x="1019" y="261"/>
                  </a:lnTo>
                  <a:lnTo>
                    <a:pt x="1030" y="276"/>
                  </a:lnTo>
                  <a:lnTo>
                    <a:pt x="1041" y="292"/>
                  </a:lnTo>
                  <a:lnTo>
                    <a:pt x="1049" y="308"/>
                  </a:lnTo>
                  <a:lnTo>
                    <a:pt x="1057" y="325"/>
                  </a:lnTo>
                  <a:lnTo>
                    <a:pt x="1064" y="342"/>
                  </a:lnTo>
                  <a:lnTo>
                    <a:pt x="1070" y="359"/>
                  </a:lnTo>
                  <a:lnTo>
                    <a:pt x="1074" y="377"/>
                  </a:lnTo>
                  <a:lnTo>
                    <a:pt x="1077" y="396"/>
                  </a:lnTo>
                  <a:lnTo>
                    <a:pt x="1079" y="413"/>
                  </a:lnTo>
                  <a:lnTo>
                    <a:pt x="1081" y="432"/>
                  </a:lnTo>
                  <a:lnTo>
                    <a:pt x="1079" y="451"/>
                  </a:lnTo>
                  <a:lnTo>
                    <a:pt x="1077" y="469"/>
                  </a:lnTo>
                  <a:lnTo>
                    <a:pt x="1074" y="486"/>
                  </a:lnTo>
                  <a:lnTo>
                    <a:pt x="1070" y="505"/>
                  </a:lnTo>
                  <a:lnTo>
                    <a:pt x="1064" y="522"/>
                  </a:lnTo>
                  <a:lnTo>
                    <a:pt x="1057" y="539"/>
                  </a:lnTo>
                  <a:lnTo>
                    <a:pt x="1049" y="555"/>
                  </a:lnTo>
                  <a:lnTo>
                    <a:pt x="1041" y="572"/>
                  </a:lnTo>
                  <a:lnTo>
                    <a:pt x="1030" y="588"/>
                  </a:lnTo>
                  <a:lnTo>
                    <a:pt x="1019" y="603"/>
                  </a:lnTo>
                  <a:lnTo>
                    <a:pt x="1007" y="618"/>
                  </a:lnTo>
                  <a:lnTo>
                    <a:pt x="994" y="633"/>
                  </a:lnTo>
                  <a:lnTo>
                    <a:pt x="980" y="647"/>
                  </a:lnTo>
                  <a:lnTo>
                    <a:pt x="965" y="660"/>
                  </a:lnTo>
                  <a:lnTo>
                    <a:pt x="949" y="674"/>
                  </a:lnTo>
                  <a:lnTo>
                    <a:pt x="933" y="686"/>
                  </a:lnTo>
                  <a:lnTo>
                    <a:pt x="914" y="698"/>
                  </a:lnTo>
                  <a:lnTo>
                    <a:pt x="897" y="710"/>
                  </a:lnTo>
                  <a:lnTo>
                    <a:pt x="877" y="721"/>
                  </a:lnTo>
                  <a:lnTo>
                    <a:pt x="858" y="730"/>
                  </a:lnTo>
                  <a:lnTo>
                    <a:pt x="838" y="740"/>
                  </a:lnTo>
                  <a:lnTo>
                    <a:pt x="816" y="749"/>
                  </a:lnTo>
                  <a:lnTo>
                    <a:pt x="794" y="756"/>
                  </a:lnTo>
                  <a:lnTo>
                    <a:pt x="772" y="764"/>
                  </a:lnTo>
                  <a:lnTo>
                    <a:pt x="749" y="770"/>
                  </a:lnTo>
                  <a:lnTo>
                    <a:pt x="725" y="776"/>
                  </a:lnTo>
                  <a:lnTo>
                    <a:pt x="701" y="780"/>
                  </a:lnTo>
                  <a:lnTo>
                    <a:pt x="678" y="784"/>
                  </a:lnTo>
                  <a:lnTo>
                    <a:pt x="653" y="788"/>
                  </a:lnTo>
                  <a:lnTo>
                    <a:pt x="628" y="790"/>
                  </a:lnTo>
                  <a:lnTo>
                    <a:pt x="602" y="791"/>
                  </a:lnTo>
                  <a:lnTo>
                    <a:pt x="576" y="792"/>
                  </a:lnTo>
                  <a:close/>
                  <a:moveTo>
                    <a:pt x="576" y="0"/>
                  </a:moveTo>
                  <a:lnTo>
                    <a:pt x="546" y="0"/>
                  </a:lnTo>
                  <a:lnTo>
                    <a:pt x="517" y="3"/>
                  </a:lnTo>
                  <a:lnTo>
                    <a:pt x="489" y="5"/>
                  </a:lnTo>
                  <a:lnTo>
                    <a:pt x="460" y="9"/>
                  </a:lnTo>
                  <a:lnTo>
                    <a:pt x="433" y="13"/>
                  </a:lnTo>
                  <a:lnTo>
                    <a:pt x="404" y="20"/>
                  </a:lnTo>
                  <a:lnTo>
                    <a:pt x="377" y="26"/>
                  </a:lnTo>
                  <a:lnTo>
                    <a:pt x="352" y="34"/>
                  </a:lnTo>
                  <a:lnTo>
                    <a:pt x="327" y="42"/>
                  </a:lnTo>
                  <a:lnTo>
                    <a:pt x="302" y="52"/>
                  </a:lnTo>
                  <a:lnTo>
                    <a:pt x="277" y="62"/>
                  </a:lnTo>
                  <a:lnTo>
                    <a:pt x="254" y="74"/>
                  </a:lnTo>
                  <a:lnTo>
                    <a:pt x="232" y="86"/>
                  </a:lnTo>
                  <a:lnTo>
                    <a:pt x="210" y="99"/>
                  </a:lnTo>
                  <a:lnTo>
                    <a:pt x="188" y="112"/>
                  </a:lnTo>
                  <a:lnTo>
                    <a:pt x="169" y="127"/>
                  </a:lnTo>
                  <a:lnTo>
                    <a:pt x="150" y="142"/>
                  </a:lnTo>
                  <a:lnTo>
                    <a:pt x="131" y="157"/>
                  </a:lnTo>
                  <a:lnTo>
                    <a:pt x="114" y="173"/>
                  </a:lnTo>
                  <a:lnTo>
                    <a:pt x="99" y="190"/>
                  </a:lnTo>
                  <a:lnTo>
                    <a:pt x="84" y="208"/>
                  </a:lnTo>
                  <a:lnTo>
                    <a:pt x="70" y="226"/>
                  </a:lnTo>
                  <a:lnTo>
                    <a:pt x="57" y="244"/>
                  </a:lnTo>
                  <a:lnTo>
                    <a:pt x="45" y="264"/>
                  </a:lnTo>
                  <a:lnTo>
                    <a:pt x="35" y="283"/>
                  </a:lnTo>
                  <a:lnTo>
                    <a:pt x="26" y="304"/>
                  </a:lnTo>
                  <a:lnTo>
                    <a:pt x="18" y="324"/>
                  </a:lnTo>
                  <a:lnTo>
                    <a:pt x="11" y="345"/>
                  </a:lnTo>
                  <a:lnTo>
                    <a:pt x="7" y="366"/>
                  </a:lnTo>
                  <a:lnTo>
                    <a:pt x="3" y="388"/>
                  </a:lnTo>
                  <a:lnTo>
                    <a:pt x="0" y="410"/>
                  </a:lnTo>
                  <a:lnTo>
                    <a:pt x="0" y="432"/>
                  </a:lnTo>
                  <a:lnTo>
                    <a:pt x="0" y="445"/>
                  </a:lnTo>
                  <a:lnTo>
                    <a:pt x="2" y="459"/>
                  </a:lnTo>
                  <a:lnTo>
                    <a:pt x="3" y="473"/>
                  </a:lnTo>
                  <a:lnTo>
                    <a:pt x="5" y="486"/>
                  </a:lnTo>
                  <a:lnTo>
                    <a:pt x="7" y="500"/>
                  </a:lnTo>
                  <a:lnTo>
                    <a:pt x="10" y="513"/>
                  </a:lnTo>
                  <a:lnTo>
                    <a:pt x="13" y="526"/>
                  </a:lnTo>
                  <a:lnTo>
                    <a:pt x="18" y="539"/>
                  </a:lnTo>
                  <a:lnTo>
                    <a:pt x="27" y="565"/>
                  </a:lnTo>
                  <a:lnTo>
                    <a:pt x="39" y="590"/>
                  </a:lnTo>
                  <a:lnTo>
                    <a:pt x="53" y="614"/>
                  </a:lnTo>
                  <a:lnTo>
                    <a:pt x="69" y="638"/>
                  </a:lnTo>
                  <a:lnTo>
                    <a:pt x="87" y="659"/>
                  </a:lnTo>
                  <a:lnTo>
                    <a:pt x="105" y="681"/>
                  </a:lnTo>
                  <a:lnTo>
                    <a:pt x="126" y="701"/>
                  </a:lnTo>
                  <a:lnTo>
                    <a:pt x="148" y="722"/>
                  </a:lnTo>
                  <a:lnTo>
                    <a:pt x="172" y="740"/>
                  </a:lnTo>
                  <a:lnTo>
                    <a:pt x="198" y="757"/>
                  </a:lnTo>
                  <a:lnTo>
                    <a:pt x="224" y="774"/>
                  </a:lnTo>
                  <a:lnTo>
                    <a:pt x="252" y="789"/>
                  </a:lnTo>
                  <a:lnTo>
                    <a:pt x="252" y="791"/>
                  </a:lnTo>
                  <a:lnTo>
                    <a:pt x="252" y="792"/>
                  </a:lnTo>
                  <a:lnTo>
                    <a:pt x="251" y="804"/>
                  </a:lnTo>
                  <a:lnTo>
                    <a:pt x="250" y="816"/>
                  </a:lnTo>
                  <a:lnTo>
                    <a:pt x="248" y="829"/>
                  </a:lnTo>
                  <a:lnTo>
                    <a:pt x="245" y="841"/>
                  </a:lnTo>
                  <a:lnTo>
                    <a:pt x="236" y="864"/>
                  </a:lnTo>
                  <a:lnTo>
                    <a:pt x="225" y="888"/>
                  </a:lnTo>
                  <a:lnTo>
                    <a:pt x="214" y="910"/>
                  </a:lnTo>
                  <a:lnTo>
                    <a:pt x="202" y="929"/>
                  </a:lnTo>
                  <a:lnTo>
                    <a:pt x="192" y="948"/>
                  </a:lnTo>
                  <a:lnTo>
                    <a:pt x="183" y="963"/>
                  </a:lnTo>
                  <a:lnTo>
                    <a:pt x="183" y="963"/>
                  </a:lnTo>
                  <a:lnTo>
                    <a:pt x="181" y="968"/>
                  </a:lnTo>
                  <a:lnTo>
                    <a:pt x="180" y="976"/>
                  </a:lnTo>
                  <a:lnTo>
                    <a:pt x="181" y="982"/>
                  </a:lnTo>
                  <a:lnTo>
                    <a:pt x="183" y="987"/>
                  </a:lnTo>
                  <a:lnTo>
                    <a:pt x="185" y="994"/>
                  </a:lnTo>
                  <a:lnTo>
                    <a:pt x="189" y="998"/>
                  </a:lnTo>
                  <a:lnTo>
                    <a:pt x="195" y="1003"/>
                  </a:lnTo>
                  <a:lnTo>
                    <a:pt x="200" y="1005"/>
                  </a:lnTo>
                  <a:lnTo>
                    <a:pt x="206" y="1007"/>
                  </a:lnTo>
                  <a:lnTo>
                    <a:pt x="212" y="1008"/>
                  </a:lnTo>
                  <a:lnTo>
                    <a:pt x="219" y="1008"/>
                  </a:lnTo>
                  <a:lnTo>
                    <a:pt x="222" y="1007"/>
                  </a:lnTo>
                  <a:lnTo>
                    <a:pt x="242" y="1003"/>
                  </a:lnTo>
                  <a:lnTo>
                    <a:pt x="264" y="997"/>
                  </a:lnTo>
                  <a:lnTo>
                    <a:pt x="283" y="990"/>
                  </a:lnTo>
                  <a:lnTo>
                    <a:pt x="304" y="980"/>
                  </a:lnTo>
                  <a:lnTo>
                    <a:pt x="323" y="970"/>
                  </a:lnTo>
                  <a:lnTo>
                    <a:pt x="342" y="959"/>
                  </a:lnTo>
                  <a:lnTo>
                    <a:pt x="359" y="948"/>
                  </a:lnTo>
                  <a:lnTo>
                    <a:pt x="376" y="936"/>
                  </a:lnTo>
                  <a:lnTo>
                    <a:pt x="393" y="924"/>
                  </a:lnTo>
                  <a:lnTo>
                    <a:pt x="407" y="912"/>
                  </a:lnTo>
                  <a:lnTo>
                    <a:pt x="421" y="900"/>
                  </a:lnTo>
                  <a:lnTo>
                    <a:pt x="433" y="889"/>
                  </a:lnTo>
                  <a:lnTo>
                    <a:pt x="452" y="870"/>
                  </a:lnTo>
                  <a:lnTo>
                    <a:pt x="465" y="856"/>
                  </a:lnTo>
                  <a:lnTo>
                    <a:pt x="492" y="859"/>
                  </a:lnTo>
                  <a:lnTo>
                    <a:pt x="520" y="862"/>
                  </a:lnTo>
                  <a:lnTo>
                    <a:pt x="548" y="863"/>
                  </a:lnTo>
                  <a:lnTo>
                    <a:pt x="576" y="864"/>
                  </a:lnTo>
                  <a:lnTo>
                    <a:pt x="605" y="863"/>
                  </a:lnTo>
                  <a:lnTo>
                    <a:pt x="634" y="861"/>
                  </a:lnTo>
                  <a:lnTo>
                    <a:pt x="664" y="859"/>
                  </a:lnTo>
                  <a:lnTo>
                    <a:pt x="692" y="855"/>
                  </a:lnTo>
                  <a:lnTo>
                    <a:pt x="720" y="850"/>
                  </a:lnTo>
                  <a:lnTo>
                    <a:pt x="747" y="845"/>
                  </a:lnTo>
                  <a:lnTo>
                    <a:pt x="774" y="837"/>
                  </a:lnTo>
                  <a:lnTo>
                    <a:pt x="800" y="830"/>
                  </a:lnTo>
                  <a:lnTo>
                    <a:pt x="826" y="821"/>
                  </a:lnTo>
                  <a:lnTo>
                    <a:pt x="850" y="811"/>
                  </a:lnTo>
                  <a:lnTo>
                    <a:pt x="874" y="802"/>
                  </a:lnTo>
                  <a:lnTo>
                    <a:pt x="898" y="790"/>
                  </a:lnTo>
                  <a:lnTo>
                    <a:pt x="921" y="778"/>
                  </a:lnTo>
                  <a:lnTo>
                    <a:pt x="942" y="765"/>
                  </a:lnTo>
                  <a:lnTo>
                    <a:pt x="963" y="752"/>
                  </a:lnTo>
                  <a:lnTo>
                    <a:pt x="983" y="737"/>
                  </a:lnTo>
                  <a:lnTo>
                    <a:pt x="1003" y="722"/>
                  </a:lnTo>
                  <a:lnTo>
                    <a:pt x="1020" y="707"/>
                  </a:lnTo>
                  <a:lnTo>
                    <a:pt x="1037" y="690"/>
                  </a:lnTo>
                  <a:lnTo>
                    <a:pt x="1054" y="673"/>
                  </a:lnTo>
                  <a:lnTo>
                    <a:pt x="1069" y="656"/>
                  </a:lnTo>
                  <a:lnTo>
                    <a:pt x="1083" y="638"/>
                  </a:lnTo>
                  <a:lnTo>
                    <a:pt x="1096" y="619"/>
                  </a:lnTo>
                  <a:lnTo>
                    <a:pt x="1106" y="600"/>
                  </a:lnTo>
                  <a:lnTo>
                    <a:pt x="1117" y="580"/>
                  </a:lnTo>
                  <a:lnTo>
                    <a:pt x="1126" y="560"/>
                  </a:lnTo>
                  <a:lnTo>
                    <a:pt x="1133" y="540"/>
                  </a:lnTo>
                  <a:lnTo>
                    <a:pt x="1140" y="519"/>
                  </a:lnTo>
                  <a:lnTo>
                    <a:pt x="1145" y="497"/>
                  </a:lnTo>
                  <a:lnTo>
                    <a:pt x="1149" y="476"/>
                  </a:lnTo>
                  <a:lnTo>
                    <a:pt x="1151" y="454"/>
                  </a:lnTo>
                  <a:lnTo>
                    <a:pt x="1152" y="432"/>
                  </a:lnTo>
                  <a:lnTo>
                    <a:pt x="1151" y="410"/>
                  </a:lnTo>
                  <a:lnTo>
                    <a:pt x="1149" y="388"/>
                  </a:lnTo>
                  <a:lnTo>
                    <a:pt x="1145" y="366"/>
                  </a:lnTo>
                  <a:lnTo>
                    <a:pt x="1140" y="345"/>
                  </a:lnTo>
                  <a:lnTo>
                    <a:pt x="1133" y="324"/>
                  </a:lnTo>
                  <a:lnTo>
                    <a:pt x="1126" y="304"/>
                  </a:lnTo>
                  <a:lnTo>
                    <a:pt x="1117" y="283"/>
                  </a:lnTo>
                  <a:lnTo>
                    <a:pt x="1106" y="264"/>
                  </a:lnTo>
                  <a:lnTo>
                    <a:pt x="1096" y="244"/>
                  </a:lnTo>
                  <a:lnTo>
                    <a:pt x="1083" y="226"/>
                  </a:lnTo>
                  <a:lnTo>
                    <a:pt x="1069" y="208"/>
                  </a:lnTo>
                  <a:lnTo>
                    <a:pt x="1054" y="190"/>
                  </a:lnTo>
                  <a:lnTo>
                    <a:pt x="1037" y="173"/>
                  </a:lnTo>
                  <a:lnTo>
                    <a:pt x="1020" y="157"/>
                  </a:lnTo>
                  <a:lnTo>
                    <a:pt x="1003" y="142"/>
                  </a:lnTo>
                  <a:lnTo>
                    <a:pt x="983" y="127"/>
                  </a:lnTo>
                  <a:lnTo>
                    <a:pt x="963" y="112"/>
                  </a:lnTo>
                  <a:lnTo>
                    <a:pt x="942" y="99"/>
                  </a:lnTo>
                  <a:lnTo>
                    <a:pt x="921" y="86"/>
                  </a:lnTo>
                  <a:lnTo>
                    <a:pt x="898" y="74"/>
                  </a:lnTo>
                  <a:lnTo>
                    <a:pt x="874" y="62"/>
                  </a:lnTo>
                  <a:lnTo>
                    <a:pt x="850" y="52"/>
                  </a:lnTo>
                  <a:lnTo>
                    <a:pt x="826" y="42"/>
                  </a:lnTo>
                  <a:lnTo>
                    <a:pt x="800" y="34"/>
                  </a:lnTo>
                  <a:lnTo>
                    <a:pt x="774" y="26"/>
                  </a:lnTo>
                  <a:lnTo>
                    <a:pt x="747" y="20"/>
                  </a:lnTo>
                  <a:lnTo>
                    <a:pt x="720" y="13"/>
                  </a:lnTo>
                  <a:lnTo>
                    <a:pt x="692" y="9"/>
                  </a:lnTo>
                  <a:lnTo>
                    <a:pt x="664" y="5"/>
                  </a:lnTo>
                  <a:lnTo>
                    <a:pt x="634" y="3"/>
                  </a:lnTo>
                  <a:lnTo>
                    <a:pt x="605" y="0"/>
                  </a:ln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Freeform 241"/>
          <p:cNvSpPr>
            <a:spLocks/>
          </p:cNvSpPr>
          <p:nvPr/>
        </p:nvSpPr>
        <p:spPr bwMode="auto">
          <a:xfrm rot="1504531">
            <a:off x="8183434" y="3814324"/>
            <a:ext cx="427308" cy="449105"/>
          </a:xfrm>
          <a:custGeom>
            <a:avLst/>
            <a:gdLst>
              <a:gd name="T0" fmla="*/ 158 w 283"/>
              <a:gd name="T1" fmla="*/ 146 h 283"/>
              <a:gd name="T2" fmla="*/ 158 w 283"/>
              <a:gd name="T3" fmla="*/ 146 h 283"/>
              <a:gd name="T4" fmla="*/ 115 w 283"/>
              <a:gd name="T5" fmla="*/ 242 h 283"/>
              <a:gd name="T6" fmla="*/ 103 w 283"/>
              <a:gd name="T7" fmla="*/ 254 h 283"/>
              <a:gd name="T8" fmla="*/ 101 w 283"/>
              <a:gd name="T9" fmla="*/ 254 h 283"/>
              <a:gd name="T10" fmla="*/ 96 w 283"/>
              <a:gd name="T11" fmla="*/ 252 h 283"/>
              <a:gd name="T12" fmla="*/ 87 w 283"/>
              <a:gd name="T13" fmla="*/ 218 h 283"/>
              <a:gd name="T14" fmla="*/ 87 w 283"/>
              <a:gd name="T15" fmla="*/ 216 h 283"/>
              <a:gd name="T16" fmla="*/ 84 w 283"/>
              <a:gd name="T17" fmla="*/ 216 h 283"/>
              <a:gd name="T18" fmla="*/ 79 w 283"/>
              <a:gd name="T19" fmla="*/ 218 h 283"/>
              <a:gd name="T20" fmla="*/ 75 w 283"/>
              <a:gd name="T21" fmla="*/ 223 h 283"/>
              <a:gd name="T22" fmla="*/ 70 w 283"/>
              <a:gd name="T23" fmla="*/ 226 h 283"/>
              <a:gd name="T24" fmla="*/ 63 w 283"/>
              <a:gd name="T25" fmla="*/ 226 h 283"/>
              <a:gd name="T26" fmla="*/ 55 w 283"/>
              <a:gd name="T27" fmla="*/ 221 h 283"/>
              <a:gd name="T28" fmla="*/ 58 w 283"/>
              <a:gd name="T29" fmla="*/ 214 h 283"/>
              <a:gd name="T30" fmla="*/ 60 w 283"/>
              <a:gd name="T31" fmla="*/ 209 h 283"/>
              <a:gd name="T32" fmla="*/ 65 w 283"/>
              <a:gd name="T33" fmla="*/ 202 h 283"/>
              <a:gd name="T34" fmla="*/ 65 w 283"/>
              <a:gd name="T35" fmla="*/ 202 h 283"/>
              <a:gd name="T36" fmla="*/ 67 w 283"/>
              <a:gd name="T37" fmla="*/ 202 h 283"/>
              <a:gd name="T38" fmla="*/ 67 w 283"/>
              <a:gd name="T39" fmla="*/ 199 h 283"/>
              <a:gd name="T40" fmla="*/ 65 w 283"/>
              <a:gd name="T41" fmla="*/ 197 h 283"/>
              <a:gd name="T42" fmla="*/ 31 w 283"/>
              <a:gd name="T43" fmla="*/ 187 h 283"/>
              <a:gd name="T44" fmla="*/ 29 w 283"/>
              <a:gd name="T45" fmla="*/ 187 h 283"/>
              <a:gd name="T46" fmla="*/ 29 w 283"/>
              <a:gd name="T47" fmla="*/ 182 h 283"/>
              <a:gd name="T48" fmla="*/ 29 w 283"/>
              <a:gd name="T49" fmla="*/ 182 h 283"/>
              <a:gd name="T50" fmla="*/ 41 w 283"/>
              <a:gd name="T51" fmla="*/ 168 h 283"/>
              <a:gd name="T52" fmla="*/ 43 w 283"/>
              <a:gd name="T53" fmla="*/ 168 h 283"/>
              <a:gd name="T54" fmla="*/ 96 w 283"/>
              <a:gd name="T55" fmla="*/ 168 h 283"/>
              <a:gd name="T56" fmla="*/ 96 w 283"/>
              <a:gd name="T57" fmla="*/ 168 h 283"/>
              <a:gd name="T58" fmla="*/ 98 w 283"/>
              <a:gd name="T59" fmla="*/ 166 h 283"/>
              <a:gd name="T60" fmla="*/ 137 w 283"/>
              <a:gd name="T61" fmla="*/ 125 h 283"/>
              <a:gd name="T62" fmla="*/ 137 w 283"/>
              <a:gd name="T63" fmla="*/ 122 h 283"/>
              <a:gd name="T64" fmla="*/ 134 w 283"/>
              <a:gd name="T65" fmla="*/ 120 h 283"/>
              <a:gd name="T66" fmla="*/ 3 w 283"/>
              <a:gd name="T67" fmla="*/ 77 h 283"/>
              <a:gd name="T68" fmla="*/ 0 w 283"/>
              <a:gd name="T69" fmla="*/ 74 h 283"/>
              <a:gd name="T70" fmla="*/ 0 w 283"/>
              <a:gd name="T71" fmla="*/ 72 h 283"/>
              <a:gd name="T72" fmla="*/ 3 w 283"/>
              <a:gd name="T73" fmla="*/ 70 h 283"/>
              <a:gd name="T74" fmla="*/ 12 w 283"/>
              <a:gd name="T75" fmla="*/ 60 h 283"/>
              <a:gd name="T76" fmla="*/ 15 w 283"/>
              <a:gd name="T77" fmla="*/ 58 h 283"/>
              <a:gd name="T78" fmla="*/ 199 w 283"/>
              <a:gd name="T79" fmla="*/ 58 h 283"/>
              <a:gd name="T80" fmla="*/ 245 w 283"/>
              <a:gd name="T81" fmla="*/ 10 h 283"/>
              <a:gd name="T82" fmla="*/ 257 w 283"/>
              <a:gd name="T83" fmla="*/ 3 h 283"/>
              <a:gd name="T84" fmla="*/ 269 w 283"/>
              <a:gd name="T85" fmla="*/ 0 h 283"/>
              <a:gd name="T86" fmla="*/ 278 w 283"/>
              <a:gd name="T87" fmla="*/ 3 h 283"/>
              <a:gd name="T88" fmla="*/ 281 w 283"/>
              <a:gd name="T89" fmla="*/ 5 h 283"/>
              <a:gd name="T90" fmla="*/ 283 w 283"/>
              <a:gd name="T91" fmla="*/ 12 h 283"/>
              <a:gd name="T92" fmla="*/ 283 w 283"/>
              <a:gd name="T93" fmla="*/ 15 h 283"/>
              <a:gd name="T94" fmla="*/ 281 w 283"/>
              <a:gd name="T95" fmla="*/ 27 h 283"/>
              <a:gd name="T96" fmla="*/ 276 w 283"/>
              <a:gd name="T97" fmla="*/ 36 h 283"/>
              <a:gd name="T98" fmla="*/ 226 w 283"/>
              <a:gd name="T99" fmla="*/ 84 h 283"/>
              <a:gd name="T100" fmla="*/ 226 w 283"/>
              <a:gd name="T101" fmla="*/ 84 h 283"/>
              <a:gd name="T102" fmla="*/ 226 w 283"/>
              <a:gd name="T103" fmla="*/ 262 h 283"/>
              <a:gd name="T104" fmla="*/ 226 w 283"/>
              <a:gd name="T105" fmla="*/ 266 h 283"/>
              <a:gd name="T106" fmla="*/ 226 w 283"/>
              <a:gd name="T107" fmla="*/ 269 h 283"/>
              <a:gd name="T108" fmla="*/ 223 w 283"/>
              <a:gd name="T109" fmla="*/ 271 h 283"/>
              <a:gd name="T110" fmla="*/ 223 w 283"/>
              <a:gd name="T111" fmla="*/ 271 h 283"/>
              <a:gd name="T112" fmla="*/ 214 w 283"/>
              <a:gd name="T113" fmla="*/ 281 h 283"/>
              <a:gd name="T114" fmla="*/ 211 w 283"/>
              <a:gd name="T115" fmla="*/ 283 h 283"/>
              <a:gd name="T116" fmla="*/ 206 w 283"/>
              <a:gd name="T117" fmla="*/ 278 h 283"/>
              <a:gd name="T118" fmla="*/ 163 w 283"/>
              <a:gd name="T119" fmla="*/ 149 h 283"/>
              <a:gd name="T120" fmla="*/ 163 w 283"/>
              <a:gd name="T121" fmla="*/ 146 h 283"/>
              <a:gd name="T122" fmla="*/ 161 w 283"/>
              <a:gd name="T123" fmla="*/ 14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83">
                <a:moveTo>
                  <a:pt x="161" y="146"/>
                </a:moveTo>
                <a:lnTo>
                  <a:pt x="158" y="146"/>
                </a:lnTo>
                <a:lnTo>
                  <a:pt x="158" y="146"/>
                </a:lnTo>
                <a:lnTo>
                  <a:pt x="158" y="146"/>
                </a:lnTo>
                <a:lnTo>
                  <a:pt x="115" y="185"/>
                </a:lnTo>
                <a:lnTo>
                  <a:pt x="115" y="242"/>
                </a:lnTo>
                <a:lnTo>
                  <a:pt x="103" y="254"/>
                </a:lnTo>
                <a:lnTo>
                  <a:pt x="103" y="254"/>
                </a:lnTo>
                <a:lnTo>
                  <a:pt x="101" y="254"/>
                </a:lnTo>
                <a:lnTo>
                  <a:pt x="101" y="254"/>
                </a:lnTo>
                <a:lnTo>
                  <a:pt x="96" y="252"/>
                </a:lnTo>
                <a:lnTo>
                  <a:pt x="96" y="252"/>
                </a:lnTo>
                <a:lnTo>
                  <a:pt x="94" y="250"/>
                </a:lnTo>
                <a:lnTo>
                  <a:pt x="87" y="218"/>
                </a:lnTo>
                <a:lnTo>
                  <a:pt x="87" y="218"/>
                </a:lnTo>
                <a:lnTo>
                  <a:pt x="87" y="216"/>
                </a:lnTo>
                <a:lnTo>
                  <a:pt x="87" y="216"/>
                </a:lnTo>
                <a:lnTo>
                  <a:pt x="84" y="216"/>
                </a:lnTo>
                <a:lnTo>
                  <a:pt x="84" y="216"/>
                </a:lnTo>
                <a:lnTo>
                  <a:pt x="79" y="218"/>
                </a:lnTo>
                <a:lnTo>
                  <a:pt x="79" y="218"/>
                </a:lnTo>
                <a:lnTo>
                  <a:pt x="75" y="223"/>
                </a:lnTo>
                <a:lnTo>
                  <a:pt x="75" y="223"/>
                </a:lnTo>
                <a:lnTo>
                  <a:pt x="70" y="226"/>
                </a:lnTo>
                <a:lnTo>
                  <a:pt x="63" y="226"/>
                </a:lnTo>
                <a:lnTo>
                  <a:pt x="63" y="226"/>
                </a:lnTo>
                <a:lnTo>
                  <a:pt x="58" y="226"/>
                </a:lnTo>
                <a:lnTo>
                  <a:pt x="55" y="221"/>
                </a:lnTo>
                <a:lnTo>
                  <a:pt x="55" y="221"/>
                </a:lnTo>
                <a:lnTo>
                  <a:pt x="58" y="214"/>
                </a:lnTo>
                <a:lnTo>
                  <a:pt x="58" y="214"/>
                </a:lnTo>
                <a:lnTo>
                  <a:pt x="60" y="209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5" y="202"/>
                </a:lnTo>
                <a:lnTo>
                  <a:pt x="67" y="202"/>
                </a:lnTo>
                <a:lnTo>
                  <a:pt x="67" y="202"/>
                </a:lnTo>
                <a:lnTo>
                  <a:pt x="67" y="199"/>
                </a:lnTo>
                <a:lnTo>
                  <a:pt x="67" y="199"/>
                </a:lnTo>
                <a:lnTo>
                  <a:pt x="65" y="197"/>
                </a:lnTo>
                <a:lnTo>
                  <a:pt x="65" y="197"/>
                </a:lnTo>
                <a:lnTo>
                  <a:pt x="63" y="197"/>
                </a:lnTo>
                <a:lnTo>
                  <a:pt x="31" y="187"/>
                </a:lnTo>
                <a:lnTo>
                  <a:pt x="31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82"/>
                </a:lnTo>
                <a:lnTo>
                  <a:pt x="29" y="182"/>
                </a:lnTo>
                <a:lnTo>
                  <a:pt x="29" y="182"/>
                </a:lnTo>
                <a:lnTo>
                  <a:pt x="41" y="168"/>
                </a:lnTo>
                <a:lnTo>
                  <a:pt x="41" y="168"/>
                </a:lnTo>
                <a:lnTo>
                  <a:pt x="43" y="168"/>
                </a:lnTo>
                <a:lnTo>
                  <a:pt x="43" y="168"/>
                </a:lnTo>
                <a:lnTo>
                  <a:pt x="43" y="168"/>
                </a:lnTo>
                <a:lnTo>
                  <a:pt x="96" y="168"/>
                </a:lnTo>
                <a:lnTo>
                  <a:pt x="96" y="168"/>
                </a:lnTo>
                <a:lnTo>
                  <a:pt x="96" y="168"/>
                </a:lnTo>
                <a:lnTo>
                  <a:pt x="96" y="168"/>
                </a:lnTo>
                <a:lnTo>
                  <a:pt x="98" y="166"/>
                </a:lnTo>
                <a:lnTo>
                  <a:pt x="137" y="125"/>
                </a:lnTo>
                <a:lnTo>
                  <a:pt x="137" y="125"/>
                </a:lnTo>
                <a:lnTo>
                  <a:pt x="137" y="122"/>
                </a:lnTo>
                <a:lnTo>
                  <a:pt x="137" y="122"/>
                </a:lnTo>
                <a:lnTo>
                  <a:pt x="137" y="120"/>
                </a:lnTo>
                <a:lnTo>
                  <a:pt x="134" y="120"/>
                </a:lnTo>
                <a:lnTo>
                  <a:pt x="3" y="77"/>
                </a:lnTo>
                <a:lnTo>
                  <a:pt x="3" y="77"/>
                </a:lnTo>
                <a:lnTo>
                  <a:pt x="0" y="74"/>
                </a:lnTo>
                <a:lnTo>
                  <a:pt x="0" y="74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3" y="70"/>
                </a:lnTo>
                <a:lnTo>
                  <a:pt x="12" y="60"/>
                </a:lnTo>
                <a:lnTo>
                  <a:pt x="12" y="60"/>
                </a:lnTo>
                <a:lnTo>
                  <a:pt x="15" y="58"/>
                </a:lnTo>
                <a:lnTo>
                  <a:pt x="15" y="58"/>
                </a:lnTo>
                <a:lnTo>
                  <a:pt x="15" y="58"/>
                </a:lnTo>
                <a:lnTo>
                  <a:pt x="199" y="58"/>
                </a:lnTo>
                <a:lnTo>
                  <a:pt x="245" y="10"/>
                </a:lnTo>
                <a:lnTo>
                  <a:pt x="245" y="10"/>
                </a:lnTo>
                <a:lnTo>
                  <a:pt x="250" y="5"/>
                </a:lnTo>
                <a:lnTo>
                  <a:pt x="257" y="3"/>
                </a:lnTo>
                <a:lnTo>
                  <a:pt x="257" y="3"/>
                </a:lnTo>
                <a:lnTo>
                  <a:pt x="269" y="0"/>
                </a:lnTo>
                <a:lnTo>
                  <a:pt x="269" y="0"/>
                </a:lnTo>
                <a:lnTo>
                  <a:pt x="278" y="3"/>
                </a:lnTo>
                <a:lnTo>
                  <a:pt x="278" y="3"/>
                </a:lnTo>
                <a:lnTo>
                  <a:pt x="281" y="5"/>
                </a:lnTo>
                <a:lnTo>
                  <a:pt x="283" y="10"/>
                </a:lnTo>
                <a:lnTo>
                  <a:pt x="283" y="12"/>
                </a:lnTo>
                <a:lnTo>
                  <a:pt x="283" y="15"/>
                </a:lnTo>
                <a:lnTo>
                  <a:pt x="283" y="15"/>
                </a:lnTo>
                <a:lnTo>
                  <a:pt x="281" y="27"/>
                </a:lnTo>
                <a:lnTo>
                  <a:pt x="281" y="27"/>
                </a:lnTo>
                <a:lnTo>
                  <a:pt x="278" y="31"/>
                </a:lnTo>
                <a:lnTo>
                  <a:pt x="276" y="36"/>
                </a:ln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6" y="84"/>
                </a:lnTo>
                <a:lnTo>
                  <a:pt x="226" y="86"/>
                </a:lnTo>
                <a:lnTo>
                  <a:pt x="226" y="262"/>
                </a:lnTo>
                <a:lnTo>
                  <a:pt x="226" y="262"/>
                </a:lnTo>
                <a:lnTo>
                  <a:pt x="226" y="266"/>
                </a:lnTo>
                <a:lnTo>
                  <a:pt x="226" y="266"/>
                </a:lnTo>
                <a:lnTo>
                  <a:pt x="226" y="269"/>
                </a:lnTo>
                <a:lnTo>
                  <a:pt x="226" y="269"/>
                </a:lnTo>
                <a:lnTo>
                  <a:pt x="223" y="271"/>
                </a:lnTo>
                <a:lnTo>
                  <a:pt x="223" y="271"/>
                </a:lnTo>
                <a:lnTo>
                  <a:pt x="223" y="271"/>
                </a:lnTo>
                <a:lnTo>
                  <a:pt x="214" y="281"/>
                </a:lnTo>
                <a:lnTo>
                  <a:pt x="214" y="281"/>
                </a:lnTo>
                <a:lnTo>
                  <a:pt x="211" y="283"/>
                </a:lnTo>
                <a:lnTo>
                  <a:pt x="211" y="283"/>
                </a:lnTo>
                <a:lnTo>
                  <a:pt x="209" y="281"/>
                </a:lnTo>
                <a:lnTo>
                  <a:pt x="206" y="278"/>
                </a:lnTo>
                <a:lnTo>
                  <a:pt x="163" y="149"/>
                </a:lnTo>
                <a:lnTo>
                  <a:pt x="163" y="149"/>
                </a:lnTo>
                <a:lnTo>
                  <a:pt x="163" y="146"/>
                </a:lnTo>
                <a:lnTo>
                  <a:pt x="163" y="146"/>
                </a:lnTo>
                <a:lnTo>
                  <a:pt x="161" y="146"/>
                </a:lnTo>
                <a:lnTo>
                  <a:pt x="161" y="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8241884" y="969483"/>
            <a:ext cx="442913" cy="442913"/>
          </a:xfrm>
          <a:custGeom>
            <a:avLst/>
            <a:gdLst>
              <a:gd name="T0" fmla="*/ 795 w 1116"/>
              <a:gd name="T1" fmla="*/ 774 h 1117"/>
              <a:gd name="T2" fmla="*/ 1039 w 1116"/>
              <a:gd name="T3" fmla="*/ 623 h 1117"/>
              <a:gd name="T4" fmla="*/ 970 w 1116"/>
              <a:gd name="T5" fmla="*/ 816 h 1117"/>
              <a:gd name="T6" fmla="*/ 291 w 1116"/>
              <a:gd name="T7" fmla="*/ 610 h 1117"/>
              <a:gd name="T8" fmla="*/ 309 w 1116"/>
              <a:gd name="T9" fmla="*/ 848 h 1117"/>
              <a:gd name="T10" fmla="*/ 146 w 1116"/>
              <a:gd name="T11" fmla="*/ 816 h 1117"/>
              <a:gd name="T12" fmla="*/ 77 w 1116"/>
              <a:gd name="T13" fmla="*/ 623 h 1117"/>
              <a:gd name="T14" fmla="*/ 277 w 1116"/>
              <a:gd name="T15" fmla="*/ 290 h 1117"/>
              <a:gd name="T16" fmla="*/ 293 w 1116"/>
              <a:gd name="T17" fmla="*/ 482 h 1117"/>
              <a:gd name="T18" fmla="*/ 94 w 1116"/>
              <a:gd name="T19" fmla="*/ 415 h 1117"/>
              <a:gd name="T20" fmla="*/ 182 w 1116"/>
              <a:gd name="T21" fmla="*/ 252 h 1117"/>
              <a:gd name="T22" fmla="*/ 710 w 1116"/>
              <a:gd name="T23" fmla="*/ 340 h 1117"/>
              <a:gd name="T24" fmla="*/ 790 w 1116"/>
              <a:gd name="T25" fmla="*/ 512 h 1117"/>
              <a:gd name="T26" fmla="*/ 618 w 1116"/>
              <a:gd name="T27" fmla="*/ 796 h 1117"/>
              <a:gd name="T28" fmla="*/ 769 w 1116"/>
              <a:gd name="T29" fmla="*/ 735 h 1117"/>
              <a:gd name="T30" fmla="*/ 861 w 1116"/>
              <a:gd name="T31" fmla="*/ 938 h 1117"/>
              <a:gd name="T32" fmla="*/ 734 w 1116"/>
              <a:gd name="T33" fmla="*/ 1011 h 1117"/>
              <a:gd name="T34" fmla="*/ 689 w 1116"/>
              <a:gd name="T35" fmla="*/ 980 h 1117"/>
              <a:gd name="T36" fmla="*/ 615 w 1116"/>
              <a:gd name="T37" fmla="*/ 832 h 1117"/>
              <a:gd name="T38" fmla="*/ 678 w 1116"/>
              <a:gd name="T39" fmla="*/ 933 h 1117"/>
              <a:gd name="T40" fmla="*/ 445 w 1116"/>
              <a:gd name="T41" fmla="*/ 1031 h 1117"/>
              <a:gd name="T42" fmla="*/ 308 w 1116"/>
              <a:gd name="T43" fmla="*/ 976 h 1117"/>
              <a:gd name="T44" fmla="*/ 358 w 1116"/>
              <a:gd name="T45" fmla="*/ 866 h 1117"/>
              <a:gd name="T46" fmla="*/ 540 w 1116"/>
              <a:gd name="T47" fmla="*/ 577 h 1117"/>
              <a:gd name="T48" fmla="*/ 376 w 1116"/>
              <a:gd name="T49" fmla="*/ 821 h 1117"/>
              <a:gd name="T50" fmla="*/ 540 w 1116"/>
              <a:gd name="T51" fmla="*/ 577 h 1117"/>
              <a:gd name="T52" fmla="*/ 540 w 1116"/>
              <a:gd name="T53" fmla="*/ 360 h 1117"/>
              <a:gd name="T54" fmla="*/ 356 w 1116"/>
              <a:gd name="T55" fmla="*/ 352 h 1117"/>
              <a:gd name="T56" fmla="*/ 249 w 1116"/>
              <a:gd name="T57" fmla="*/ 230 h 1117"/>
              <a:gd name="T58" fmla="*/ 322 w 1116"/>
              <a:gd name="T59" fmla="*/ 134 h 1117"/>
              <a:gd name="T60" fmla="*/ 478 w 1116"/>
              <a:gd name="T61" fmla="*/ 80 h 1117"/>
              <a:gd name="T62" fmla="*/ 540 w 1116"/>
              <a:gd name="T63" fmla="*/ 74 h 1117"/>
              <a:gd name="T64" fmla="*/ 377 w 1116"/>
              <a:gd name="T65" fmla="*/ 294 h 1117"/>
              <a:gd name="T66" fmla="*/ 539 w 1116"/>
              <a:gd name="T67" fmla="*/ 74 h 1117"/>
              <a:gd name="T68" fmla="*/ 744 w 1116"/>
              <a:gd name="T69" fmla="*/ 110 h 1117"/>
              <a:gd name="T70" fmla="*/ 883 w 1116"/>
              <a:gd name="T71" fmla="*/ 198 h 1117"/>
              <a:gd name="T72" fmla="*/ 773 w 1116"/>
              <a:gd name="T73" fmla="*/ 282 h 1117"/>
              <a:gd name="T74" fmla="*/ 578 w 1116"/>
              <a:gd name="T75" fmla="*/ 74 h 1117"/>
              <a:gd name="T76" fmla="*/ 720 w 1116"/>
              <a:gd name="T77" fmla="*/ 301 h 1117"/>
              <a:gd name="T78" fmla="*/ 577 w 1116"/>
              <a:gd name="T79" fmla="*/ 74 h 1117"/>
              <a:gd name="T80" fmla="*/ 422 w 1116"/>
              <a:gd name="T81" fmla="*/ 909 h 1117"/>
              <a:gd name="T82" fmla="*/ 521 w 1116"/>
              <a:gd name="T83" fmla="*/ 831 h 1117"/>
              <a:gd name="T84" fmla="*/ 816 w 1116"/>
              <a:gd name="T85" fmla="*/ 424 h 1117"/>
              <a:gd name="T86" fmla="*/ 873 w 1116"/>
              <a:gd name="T87" fmla="*/ 269 h 1117"/>
              <a:gd name="T88" fmla="*/ 990 w 1116"/>
              <a:gd name="T89" fmla="*/ 337 h 1117"/>
              <a:gd name="T90" fmla="*/ 1041 w 1116"/>
              <a:gd name="T91" fmla="*/ 519 h 1117"/>
              <a:gd name="T92" fmla="*/ 392 w 1116"/>
              <a:gd name="T93" fmla="*/ 26 h 1117"/>
              <a:gd name="T94" fmla="*/ 183 w 1116"/>
              <a:gd name="T95" fmla="*/ 146 h 1117"/>
              <a:gd name="T96" fmla="*/ 44 w 1116"/>
              <a:gd name="T97" fmla="*/ 342 h 1117"/>
              <a:gd name="T98" fmla="*/ 0 w 1116"/>
              <a:gd name="T99" fmla="*/ 588 h 1117"/>
              <a:gd name="T100" fmla="*/ 67 w 1116"/>
              <a:gd name="T101" fmla="*/ 824 h 1117"/>
              <a:gd name="T102" fmla="*/ 224 w 1116"/>
              <a:gd name="T103" fmla="*/ 1006 h 1117"/>
              <a:gd name="T104" fmla="*/ 445 w 1116"/>
              <a:gd name="T105" fmla="*/ 1105 h 1117"/>
              <a:gd name="T106" fmla="*/ 697 w 1116"/>
              <a:gd name="T107" fmla="*/ 1099 h 1117"/>
              <a:gd name="T108" fmla="*/ 913 w 1116"/>
              <a:gd name="T109" fmla="*/ 990 h 1117"/>
              <a:gd name="T110" fmla="*/ 1061 w 1116"/>
              <a:gd name="T111" fmla="*/ 801 h 1117"/>
              <a:gd name="T112" fmla="*/ 1116 w 1116"/>
              <a:gd name="T113" fmla="*/ 559 h 1117"/>
              <a:gd name="T114" fmla="*/ 1061 w 1116"/>
              <a:gd name="T115" fmla="*/ 317 h 1117"/>
              <a:gd name="T116" fmla="*/ 913 w 1116"/>
              <a:gd name="T117" fmla="*/ 128 h 1117"/>
              <a:gd name="T118" fmla="*/ 697 w 1116"/>
              <a:gd name="T119" fmla="*/ 19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6" h="1117">
                <a:moveTo>
                  <a:pt x="900" y="903"/>
                </a:moveTo>
                <a:lnTo>
                  <a:pt x="871" y="883"/>
                </a:lnTo>
                <a:lnTo>
                  <a:pt x="840" y="864"/>
                </a:lnTo>
                <a:lnTo>
                  <a:pt x="823" y="856"/>
                </a:lnTo>
                <a:lnTo>
                  <a:pt x="807" y="848"/>
                </a:lnTo>
                <a:lnTo>
                  <a:pt x="790" y="841"/>
                </a:lnTo>
                <a:lnTo>
                  <a:pt x="774" y="834"/>
                </a:lnTo>
                <a:lnTo>
                  <a:pt x="784" y="804"/>
                </a:lnTo>
                <a:lnTo>
                  <a:pt x="795" y="774"/>
                </a:lnTo>
                <a:lnTo>
                  <a:pt x="804" y="742"/>
                </a:lnTo>
                <a:lnTo>
                  <a:pt x="811" y="710"/>
                </a:lnTo>
                <a:lnTo>
                  <a:pt x="818" y="677"/>
                </a:lnTo>
                <a:lnTo>
                  <a:pt x="822" y="645"/>
                </a:lnTo>
                <a:lnTo>
                  <a:pt x="825" y="610"/>
                </a:lnTo>
                <a:lnTo>
                  <a:pt x="828" y="577"/>
                </a:lnTo>
                <a:lnTo>
                  <a:pt x="1043" y="577"/>
                </a:lnTo>
                <a:lnTo>
                  <a:pt x="1041" y="601"/>
                </a:lnTo>
                <a:lnTo>
                  <a:pt x="1039" y="623"/>
                </a:lnTo>
                <a:lnTo>
                  <a:pt x="1035" y="647"/>
                </a:lnTo>
                <a:lnTo>
                  <a:pt x="1031" y="670"/>
                </a:lnTo>
                <a:lnTo>
                  <a:pt x="1025" y="691"/>
                </a:lnTo>
                <a:lnTo>
                  <a:pt x="1018" y="714"/>
                </a:lnTo>
                <a:lnTo>
                  <a:pt x="1010" y="735"/>
                </a:lnTo>
                <a:lnTo>
                  <a:pt x="1002" y="756"/>
                </a:lnTo>
                <a:lnTo>
                  <a:pt x="992" y="777"/>
                </a:lnTo>
                <a:lnTo>
                  <a:pt x="981" y="796"/>
                </a:lnTo>
                <a:lnTo>
                  <a:pt x="970" y="816"/>
                </a:lnTo>
                <a:lnTo>
                  <a:pt x="957" y="834"/>
                </a:lnTo>
                <a:lnTo>
                  <a:pt x="944" y="852"/>
                </a:lnTo>
                <a:lnTo>
                  <a:pt x="930" y="870"/>
                </a:lnTo>
                <a:lnTo>
                  <a:pt x="916" y="887"/>
                </a:lnTo>
                <a:lnTo>
                  <a:pt x="900" y="903"/>
                </a:lnTo>
                <a:lnTo>
                  <a:pt x="900" y="903"/>
                </a:lnTo>
                <a:close/>
                <a:moveTo>
                  <a:pt x="73" y="577"/>
                </a:moveTo>
                <a:lnTo>
                  <a:pt x="289" y="577"/>
                </a:lnTo>
                <a:lnTo>
                  <a:pt x="291" y="610"/>
                </a:lnTo>
                <a:lnTo>
                  <a:pt x="294" y="645"/>
                </a:lnTo>
                <a:lnTo>
                  <a:pt x="298" y="677"/>
                </a:lnTo>
                <a:lnTo>
                  <a:pt x="305" y="710"/>
                </a:lnTo>
                <a:lnTo>
                  <a:pt x="312" y="742"/>
                </a:lnTo>
                <a:lnTo>
                  <a:pt x="321" y="774"/>
                </a:lnTo>
                <a:lnTo>
                  <a:pt x="331" y="804"/>
                </a:lnTo>
                <a:lnTo>
                  <a:pt x="343" y="834"/>
                </a:lnTo>
                <a:lnTo>
                  <a:pt x="325" y="841"/>
                </a:lnTo>
                <a:lnTo>
                  <a:pt x="309" y="848"/>
                </a:lnTo>
                <a:lnTo>
                  <a:pt x="293" y="856"/>
                </a:lnTo>
                <a:lnTo>
                  <a:pt x="277" y="864"/>
                </a:lnTo>
                <a:lnTo>
                  <a:pt x="245" y="883"/>
                </a:lnTo>
                <a:lnTo>
                  <a:pt x="215" y="903"/>
                </a:lnTo>
                <a:lnTo>
                  <a:pt x="200" y="887"/>
                </a:lnTo>
                <a:lnTo>
                  <a:pt x="185" y="870"/>
                </a:lnTo>
                <a:lnTo>
                  <a:pt x="171" y="852"/>
                </a:lnTo>
                <a:lnTo>
                  <a:pt x="158" y="834"/>
                </a:lnTo>
                <a:lnTo>
                  <a:pt x="146" y="816"/>
                </a:lnTo>
                <a:lnTo>
                  <a:pt x="134" y="796"/>
                </a:lnTo>
                <a:lnTo>
                  <a:pt x="123" y="777"/>
                </a:lnTo>
                <a:lnTo>
                  <a:pt x="114" y="756"/>
                </a:lnTo>
                <a:lnTo>
                  <a:pt x="105" y="735"/>
                </a:lnTo>
                <a:lnTo>
                  <a:pt x="98" y="714"/>
                </a:lnTo>
                <a:lnTo>
                  <a:pt x="91" y="691"/>
                </a:lnTo>
                <a:lnTo>
                  <a:pt x="86" y="670"/>
                </a:lnTo>
                <a:lnTo>
                  <a:pt x="80" y="647"/>
                </a:lnTo>
                <a:lnTo>
                  <a:pt x="77" y="623"/>
                </a:lnTo>
                <a:lnTo>
                  <a:pt x="75" y="601"/>
                </a:lnTo>
                <a:lnTo>
                  <a:pt x="73" y="577"/>
                </a:lnTo>
                <a:lnTo>
                  <a:pt x="73" y="577"/>
                </a:lnTo>
                <a:close/>
                <a:moveTo>
                  <a:pt x="196" y="236"/>
                </a:moveTo>
                <a:lnTo>
                  <a:pt x="211" y="248"/>
                </a:lnTo>
                <a:lnTo>
                  <a:pt x="227" y="258"/>
                </a:lnTo>
                <a:lnTo>
                  <a:pt x="243" y="269"/>
                </a:lnTo>
                <a:lnTo>
                  <a:pt x="260" y="280"/>
                </a:lnTo>
                <a:lnTo>
                  <a:pt x="277" y="290"/>
                </a:lnTo>
                <a:lnTo>
                  <a:pt x="294" y="298"/>
                </a:lnTo>
                <a:lnTo>
                  <a:pt x="312" y="307"/>
                </a:lnTo>
                <a:lnTo>
                  <a:pt x="330" y="315"/>
                </a:lnTo>
                <a:lnTo>
                  <a:pt x="321" y="342"/>
                </a:lnTo>
                <a:lnTo>
                  <a:pt x="314" y="369"/>
                </a:lnTo>
                <a:lnTo>
                  <a:pt x="306" y="396"/>
                </a:lnTo>
                <a:lnTo>
                  <a:pt x="301" y="424"/>
                </a:lnTo>
                <a:lnTo>
                  <a:pt x="296" y="453"/>
                </a:lnTo>
                <a:lnTo>
                  <a:pt x="293" y="482"/>
                </a:lnTo>
                <a:lnTo>
                  <a:pt x="290" y="511"/>
                </a:lnTo>
                <a:lnTo>
                  <a:pt x="289" y="540"/>
                </a:lnTo>
                <a:lnTo>
                  <a:pt x="73" y="540"/>
                </a:lnTo>
                <a:lnTo>
                  <a:pt x="74" y="519"/>
                </a:lnTo>
                <a:lnTo>
                  <a:pt x="76" y="497"/>
                </a:lnTo>
                <a:lnTo>
                  <a:pt x="79" y="477"/>
                </a:lnTo>
                <a:lnTo>
                  <a:pt x="83" y="455"/>
                </a:lnTo>
                <a:lnTo>
                  <a:pt x="89" y="434"/>
                </a:lnTo>
                <a:lnTo>
                  <a:pt x="94" y="415"/>
                </a:lnTo>
                <a:lnTo>
                  <a:pt x="101" y="394"/>
                </a:lnTo>
                <a:lnTo>
                  <a:pt x="108" y="375"/>
                </a:lnTo>
                <a:lnTo>
                  <a:pt x="117" y="356"/>
                </a:lnTo>
                <a:lnTo>
                  <a:pt x="126" y="337"/>
                </a:lnTo>
                <a:lnTo>
                  <a:pt x="135" y="319"/>
                </a:lnTo>
                <a:lnTo>
                  <a:pt x="146" y="302"/>
                </a:lnTo>
                <a:lnTo>
                  <a:pt x="158" y="284"/>
                </a:lnTo>
                <a:lnTo>
                  <a:pt x="170" y="268"/>
                </a:lnTo>
                <a:lnTo>
                  <a:pt x="182" y="252"/>
                </a:lnTo>
                <a:lnTo>
                  <a:pt x="196" y="236"/>
                </a:lnTo>
                <a:close/>
                <a:moveTo>
                  <a:pt x="576" y="540"/>
                </a:moveTo>
                <a:lnTo>
                  <a:pt x="576" y="360"/>
                </a:lnTo>
                <a:lnTo>
                  <a:pt x="599" y="359"/>
                </a:lnTo>
                <a:lnTo>
                  <a:pt x="621" y="357"/>
                </a:lnTo>
                <a:lnTo>
                  <a:pt x="644" y="353"/>
                </a:lnTo>
                <a:lnTo>
                  <a:pt x="667" y="350"/>
                </a:lnTo>
                <a:lnTo>
                  <a:pt x="688" y="346"/>
                </a:lnTo>
                <a:lnTo>
                  <a:pt x="710" y="340"/>
                </a:lnTo>
                <a:lnTo>
                  <a:pt x="732" y="334"/>
                </a:lnTo>
                <a:lnTo>
                  <a:pt x="752" y="328"/>
                </a:lnTo>
                <a:lnTo>
                  <a:pt x="761" y="352"/>
                </a:lnTo>
                <a:lnTo>
                  <a:pt x="768" y="378"/>
                </a:lnTo>
                <a:lnTo>
                  <a:pt x="775" y="404"/>
                </a:lnTo>
                <a:lnTo>
                  <a:pt x="780" y="430"/>
                </a:lnTo>
                <a:lnTo>
                  <a:pt x="784" y="457"/>
                </a:lnTo>
                <a:lnTo>
                  <a:pt x="788" y="485"/>
                </a:lnTo>
                <a:lnTo>
                  <a:pt x="790" y="512"/>
                </a:lnTo>
                <a:lnTo>
                  <a:pt x="791" y="540"/>
                </a:lnTo>
                <a:lnTo>
                  <a:pt x="576" y="540"/>
                </a:lnTo>
                <a:close/>
                <a:moveTo>
                  <a:pt x="739" y="821"/>
                </a:moveTo>
                <a:lnTo>
                  <a:pt x="720" y="816"/>
                </a:lnTo>
                <a:lnTo>
                  <a:pt x="700" y="810"/>
                </a:lnTo>
                <a:lnTo>
                  <a:pt x="680" y="806"/>
                </a:lnTo>
                <a:lnTo>
                  <a:pt x="659" y="802"/>
                </a:lnTo>
                <a:lnTo>
                  <a:pt x="639" y="798"/>
                </a:lnTo>
                <a:lnTo>
                  <a:pt x="618" y="796"/>
                </a:lnTo>
                <a:lnTo>
                  <a:pt x="598" y="794"/>
                </a:lnTo>
                <a:lnTo>
                  <a:pt x="576" y="794"/>
                </a:lnTo>
                <a:lnTo>
                  <a:pt x="576" y="577"/>
                </a:lnTo>
                <a:lnTo>
                  <a:pt x="791" y="577"/>
                </a:lnTo>
                <a:lnTo>
                  <a:pt x="790" y="609"/>
                </a:lnTo>
                <a:lnTo>
                  <a:pt x="787" y="642"/>
                </a:lnTo>
                <a:lnTo>
                  <a:pt x="782" y="673"/>
                </a:lnTo>
                <a:lnTo>
                  <a:pt x="776" y="704"/>
                </a:lnTo>
                <a:lnTo>
                  <a:pt x="769" y="735"/>
                </a:lnTo>
                <a:lnTo>
                  <a:pt x="761" y="764"/>
                </a:lnTo>
                <a:lnTo>
                  <a:pt x="751" y="793"/>
                </a:lnTo>
                <a:lnTo>
                  <a:pt x="739" y="821"/>
                </a:lnTo>
                <a:close/>
                <a:moveTo>
                  <a:pt x="759" y="866"/>
                </a:moveTo>
                <a:lnTo>
                  <a:pt x="789" y="879"/>
                </a:lnTo>
                <a:lnTo>
                  <a:pt x="818" y="893"/>
                </a:lnTo>
                <a:lnTo>
                  <a:pt x="846" y="910"/>
                </a:lnTo>
                <a:lnTo>
                  <a:pt x="873" y="928"/>
                </a:lnTo>
                <a:lnTo>
                  <a:pt x="861" y="938"/>
                </a:lnTo>
                <a:lnTo>
                  <a:pt x="848" y="947"/>
                </a:lnTo>
                <a:lnTo>
                  <a:pt x="835" y="957"/>
                </a:lnTo>
                <a:lnTo>
                  <a:pt x="821" y="967"/>
                </a:lnTo>
                <a:lnTo>
                  <a:pt x="807" y="976"/>
                </a:lnTo>
                <a:lnTo>
                  <a:pt x="793" y="983"/>
                </a:lnTo>
                <a:lnTo>
                  <a:pt x="779" y="991"/>
                </a:lnTo>
                <a:lnTo>
                  <a:pt x="764" y="998"/>
                </a:lnTo>
                <a:lnTo>
                  <a:pt x="750" y="1005"/>
                </a:lnTo>
                <a:lnTo>
                  <a:pt x="734" y="1011"/>
                </a:lnTo>
                <a:lnTo>
                  <a:pt x="719" y="1017"/>
                </a:lnTo>
                <a:lnTo>
                  <a:pt x="703" y="1022"/>
                </a:lnTo>
                <a:lnTo>
                  <a:pt x="687" y="1026"/>
                </a:lnTo>
                <a:lnTo>
                  <a:pt x="671" y="1031"/>
                </a:lnTo>
                <a:lnTo>
                  <a:pt x="655" y="1035"/>
                </a:lnTo>
                <a:lnTo>
                  <a:pt x="638" y="1037"/>
                </a:lnTo>
                <a:lnTo>
                  <a:pt x="656" y="1019"/>
                </a:lnTo>
                <a:lnTo>
                  <a:pt x="673" y="999"/>
                </a:lnTo>
                <a:lnTo>
                  <a:pt x="689" y="980"/>
                </a:lnTo>
                <a:lnTo>
                  <a:pt x="705" y="958"/>
                </a:lnTo>
                <a:lnTo>
                  <a:pt x="720" y="937"/>
                </a:lnTo>
                <a:lnTo>
                  <a:pt x="734" y="914"/>
                </a:lnTo>
                <a:lnTo>
                  <a:pt x="747" y="890"/>
                </a:lnTo>
                <a:lnTo>
                  <a:pt x="759" y="866"/>
                </a:lnTo>
                <a:close/>
                <a:moveTo>
                  <a:pt x="576" y="1044"/>
                </a:moveTo>
                <a:lnTo>
                  <a:pt x="576" y="830"/>
                </a:lnTo>
                <a:lnTo>
                  <a:pt x="595" y="831"/>
                </a:lnTo>
                <a:lnTo>
                  <a:pt x="615" y="832"/>
                </a:lnTo>
                <a:lnTo>
                  <a:pt x="633" y="834"/>
                </a:lnTo>
                <a:lnTo>
                  <a:pt x="652" y="837"/>
                </a:lnTo>
                <a:lnTo>
                  <a:pt x="671" y="841"/>
                </a:lnTo>
                <a:lnTo>
                  <a:pt x="688" y="844"/>
                </a:lnTo>
                <a:lnTo>
                  <a:pt x="707" y="849"/>
                </a:lnTo>
                <a:lnTo>
                  <a:pt x="725" y="855"/>
                </a:lnTo>
                <a:lnTo>
                  <a:pt x="710" y="882"/>
                </a:lnTo>
                <a:lnTo>
                  <a:pt x="695" y="909"/>
                </a:lnTo>
                <a:lnTo>
                  <a:pt x="678" y="933"/>
                </a:lnTo>
                <a:lnTo>
                  <a:pt x="660" y="958"/>
                </a:lnTo>
                <a:lnTo>
                  <a:pt x="641" y="982"/>
                </a:lnTo>
                <a:lnTo>
                  <a:pt x="621" y="1004"/>
                </a:lnTo>
                <a:lnTo>
                  <a:pt x="600" y="1024"/>
                </a:lnTo>
                <a:lnTo>
                  <a:pt x="578" y="1044"/>
                </a:lnTo>
                <a:lnTo>
                  <a:pt x="576" y="1044"/>
                </a:lnTo>
                <a:close/>
                <a:moveTo>
                  <a:pt x="478" y="1037"/>
                </a:moveTo>
                <a:lnTo>
                  <a:pt x="462" y="1035"/>
                </a:lnTo>
                <a:lnTo>
                  <a:pt x="445" y="1031"/>
                </a:lnTo>
                <a:lnTo>
                  <a:pt x="429" y="1026"/>
                </a:lnTo>
                <a:lnTo>
                  <a:pt x="413" y="1022"/>
                </a:lnTo>
                <a:lnTo>
                  <a:pt x="398" y="1017"/>
                </a:lnTo>
                <a:lnTo>
                  <a:pt x="382" y="1011"/>
                </a:lnTo>
                <a:lnTo>
                  <a:pt x="366" y="1005"/>
                </a:lnTo>
                <a:lnTo>
                  <a:pt x="351" y="998"/>
                </a:lnTo>
                <a:lnTo>
                  <a:pt x="337" y="991"/>
                </a:lnTo>
                <a:lnTo>
                  <a:pt x="322" y="983"/>
                </a:lnTo>
                <a:lnTo>
                  <a:pt x="308" y="976"/>
                </a:lnTo>
                <a:lnTo>
                  <a:pt x="294" y="967"/>
                </a:lnTo>
                <a:lnTo>
                  <a:pt x="281" y="957"/>
                </a:lnTo>
                <a:lnTo>
                  <a:pt x="268" y="947"/>
                </a:lnTo>
                <a:lnTo>
                  <a:pt x="255" y="938"/>
                </a:lnTo>
                <a:lnTo>
                  <a:pt x="242" y="928"/>
                </a:lnTo>
                <a:lnTo>
                  <a:pt x="269" y="910"/>
                </a:lnTo>
                <a:lnTo>
                  <a:pt x="298" y="893"/>
                </a:lnTo>
                <a:lnTo>
                  <a:pt x="328" y="879"/>
                </a:lnTo>
                <a:lnTo>
                  <a:pt x="358" y="866"/>
                </a:lnTo>
                <a:lnTo>
                  <a:pt x="370" y="890"/>
                </a:lnTo>
                <a:lnTo>
                  <a:pt x="383" y="914"/>
                </a:lnTo>
                <a:lnTo>
                  <a:pt x="397" y="937"/>
                </a:lnTo>
                <a:lnTo>
                  <a:pt x="412" y="958"/>
                </a:lnTo>
                <a:lnTo>
                  <a:pt x="427" y="980"/>
                </a:lnTo>
                <a:lnTo>
                  <a:pt x="443" y="999"/>
                </a:lnTo>
                <a:lnTo>
                  <a:pt x="460" y="1019"/>
                </a:lnTo>
                <a:lnTo>
                  <a:pt x="478" y="1037"/>
                </a:lnTo>
                <a:close/>
                <a:moveTo>
                  <a:pt x="540" y="577"/>
                </a:moveTo>
                <a:lnTo>
                  <a:pt x="540" y="794"/>
                </a:lnTo>
                <a:lnTo>
                  <a:pt x="519" y="794"/>
                </a:lnTo>
                <a:lnTo>
                  <a:pt x="498" y="796"/>
                </a:lnTo>
                <a:lnTo>
                  <a:pt x="477" y="798"/>
                </a:lnTo>
                <a:lnTo>
                  <a:pt x="456" y="802"/>
                </a:lnTo>
                <a:lnTo>
                  <a:pt x="436" y="806"/>
                </a:lnTo>
                <a:lnTo>
                  <a:pt x="416" y="810"/>
                </a:lnTo>
                <a:lnTo>
                  <a:pt x="396" y="816"/>
                </a:lnTo>
                <a:lnTo>
                  <a:pt x="376" y="821"/>
                </a:lnTo>
                <a:lnTo>
                  <a:pt x="365" y="793"/>
                </a:lnTo>
                <a:lnTo>
                  <a:pt x="356" y="764"/>
                </a:lnTo>
                <a:lnTo>
                  <a:pt x="347" y="735"/>
                </a:lnTo>
                <a:lnTo>
                  <a:pt x="339" y="704"/>
                </a:lnTo>
                <a:lnTo>
                  <a:pt x="334" y="673"/>
                </a:lnTo>
                <a:lnTo>
                  <a:pt x="330" y="642"/>
                </a:lnTo>
                <a:lnTo>
                  <a:pt x="326" y="609"/>
                </a:lnTo>
                <a:lnTo>
                  <a:pt x="324" y="577"/>
                </a:lnTo>
                <a:lnTo>
                  <a:pt x="540" y="577"/>
                </a:lnTo>
                <a:close/>
                <a:moveTo>
                  <a:pt x="364" y="328"/>
                </a:moveTo>
                <a:lnTo>
                  <a:pt x="385" y="334"/>
                </a:lnTo>
                <a:lnTo>
                  <a:pt x="406" y="340"/>
                </a:lnTo>
                <a:lnTo>
                  <a:pt x="428" y="346"/>
                </a:lnTo>
                <a:lnTo>
                  <a:pt x="450" y="350"/>
                </a:lnTo>
                <a:lnTo>
                  <a:pt x="472" y="353"/>
                </a:lnTo>
                <a:lnTo>
                  <a:pt x="494" y="357"/>
                </a:lnTo>
                <a:lnTo>
                  <a:pt x="517" y="359"/>
                </a:lnTo>
                <a:lnTo>
                  <a:pt x="540" y="360"/>
                </a:lnTo>
                <a:lnTo>
                  <a:pt x="540" y="540"/>
                </a:lnTo>
                <a:lnTo>
                  <a:pt x="324" y="540"/>
                </a:lnTo>
                <a:lnTo>
                  <a:pt x="326" y="512"/>
                </a:lnTo>
                <a:lnTo>
                  <a:pt x="329" y="485"/>
                </a:lnTo>
                <a:lnTo>
                  <a:pt x="332" y="457"/>
                </a:lnTo>
                <a:lnTo>
                  <a:pt x="336" y="430"/>
                </a:lnTo>
                <a:lnTo>
                  <a:pt x="342" y="404"/>
                </a:lnTo>
                <a:lnTo>
                  <a:pt x="348" y="378"/>
                </a:lnTo>
                <a:lnTo>
                  <a:pt x="356" y="352"/>
                </a:lnTo>
                <a:lnTo>
                  <a:pt x="364" y="328"/>
                </a:lnTo>
                <a:lnTo>
                  <a:pt x="364" y="328"/>
                </a:lnTo>
                <a:close/>
                <a:moveTo>
                  <a:pt x="344" y="282"/>
                </a:moveTo>
                <a:lnTo>
                  <a:pt x="328" y="275"/>
                </a:lnTo>
                <a:lnTo>
                  <a:pt x="311" y="267"/>
                </a:lnTo>
                <a:lnTo>
                  <a:pt x="295" y="258"/>
                </a:lnTo>
                <a:lnTo>
                  <a:pt x="279" y="250"/>
                </a:lnTo>
                <a:lnTo>
                  <a:pt x="264" y="240"/>
                </a:lnTo>
                <a:lnTo>
                  <a:pt x="249" y="230"/>
                </a:lnTo>
                <a:lnTo>
                  <a:pt x="235" y="221"/>
                </a:lnTo>
                <a:lnTo>
                  <a:pt x="221" y="210"/>
                </a:lnTo>
                <a:lnTo>
                  <a:pt x="234" y="198"/>
                </a:lnTo>
                <a:lnTo>
                  <a:pt x="248" y="186"/>
                </a:lnTo>
                <a:lnTo>
                  <a:pt x="262" y="174"/>
                </a:lnTo>
                <a:lnTo>
                  <a:pt x="276" y="163"/>
                </a:lnTo>
                <a:lnTo>
                  <a:pt x="291" y="154"/>
                </a:lnTo>
                <a:lnTo>
                  <a:pt x="306" y="144"/>
                </a:lnTo>
                <a:lnTo>
                  <a:pt x="322" y="134"/>
                </a:lnTo>
                <a:lnTo>
                  <a:pt x="338" y="126"/>
                </a:lnTo>
                <a:lnTo>
                  <a:pt x="355" y="118"/>
                </a:lnTo>
                <a:lnTo>
                  <a:pt x="371" y="110"/>
                </a:lnTo>
                <a:lnTo>
                  <a:pt x="388" y="104"/>
                </a:lnTo>
                <a:lnTo>
                  <a:pt x="405" y="97"/>
                </a:lnTo>
                <a:lnTo>
                  <a:pt x="424" y="92"/>
                </a:lnTo>
                <a:lnTo>
                  <a:pt x="441" y="88"/>
                </a:lnTo>
                <a:lnTo>
                  <a:pt x="459" y="83"/>
                </a:lnTo>
                <a:lnTo>
                  <a:pt x="478" y="80"/>
                </a:lnTo>
                <a:lnTo>
                  <a:pt x="458" y="102"/>
                </a:lnTo>
                <a:lnTo>
                  <a:pt x="438" y="124"/>
                </a:lnTo>
                <a:lnTo>
                  <a:pt x="419" y="148"/>
                </a:lnTo>
                <a:lnTo>
                  <a:pt x="402" y="173"/>
                </a:lnTo>
                <a:lnTo>
                  <a:pt x="386" y="199"/>
                </a:lnTo>
                <a:lnTo>
                  <a:pt x="371" y="225"/>
                </a:lnTo>
                <a:lnTo>
                  <a:pt x="357" y="253"/>
                </a:lnTo>
                <a:lnTo>
                  <a:pt x="344" y="282"/>
                </a:lnTo>
                <a:close/>
                <a:moveTo>
                  <a:pt x="540" y="74"/>
                </a:moveTo>
                <a:lnTo>
                  <a:pt x="540" y="324"/>
                </a:lnTo>
                <a:lnTo>
                  <a:pt x="519" y="323"/>
                </a:lnTo>
                <a:lnTo>
                  <a:pt x="498" y="321"/>
                </a:lnTo>
                <a:lnTo>
                  <a:pt x="477" y="318"/>
                </a:lnTo>
                <a:lnTo>
                  <a:pt x="456" y="315"/>
                </a:lnTo>
                <a:lnTo>
                  <a:pt x="437" y="311"/>
                </a:lnTo>
                <a:lnTo>
                  <a:pt x="416" y="306"/>
                </a:lnTo>
                <a:lnTo>
                  <a:pt x="397" y="301"/>
                </a:lnTo>
                <a:lnTo>
                  <a:pt x="377" y="294"/>
                </a:lnTo>
                <a:lnTo>
                  <a:pt x="392" y="262"/>
                </a:lnTo>
                <a:lnTo>
                  <a:pt x="409" y="230"/>
                </a:lnTo>
                <a:lnTo>
                  <a:pt x="427" y="200"/>
                </a:lnTo>
                <a:lnTo>
                  <a:pt x="446" y="172"/>
                </a:lnTo>
                <a:lnTo>
                  <a:pt x="467" y="145"/>
                </a:lnTo>
                <a:lnTo>
                  <a:pt x="490" y="119"/>
                </a:lnTo>
                <a:lnTo>
                  <a:pt x="513" y="95"/>
                </a:lnTo>
                <a:lnTo>
                  <a:pt x="538" y="74"/>
                </a:lnTo>
                <a:lnTo>
                  <a:pt x="539" y="74"/>
                </a:lnTo>
                <a:lnTo>
                  <a:pt x="540" y="74"/>
                </a:lnTo>
                <a:lnTo>
                  <a:pt x="540" y="74"/>
                </a:lnTo>
                <a:close/>
                <a:moveTo>
                  <a:pt x="638" y="80"/>
                </a:moveTo>
                <a:lnTo>
                  <a:pt x="656" y="83"/>
                </a:lnTo>
                <a:lnTo>
                  <a:pt x="674" y="88"/>
                </a:lnTo>
                <a:lnTo>
                  <a:pt x="693" y="92"/>
                </a:lnTo>
                <a:lnTo>
                  <a:pt x="710" y="97"/>
                </a:lnTo>
                <a:lnTo>
                  <a:pt x="727" y="104"/>
                </a:lnTo>
                <a:lnTo>
                  <a:pt x="744" y="110"/>
                </a:lnTo>
                <a:lnTo>
                  <a:pt x="762" y="118"/>
                </a:lnTo>
                <a:lnTo>
                  <a:pt x="778" y="126"/>
                </a:lnTo>
                <a:lnTo>
                  <a:pt x="794" y="134"/>
                </a:lnTo>
                <a:lnTo>
                  <a:pt x="809" y="144"/>
                </a:lnTo>
                <a:lnTo>
                  <a:pt x="825" y="154"/>
                </a:lnTo>
                <a:lnTo>
                  <a:pt x="841" y="163"/>
                </a:lnTo>
                <a:lnTo>
                  <a:pt x="855" y="174"/>
                </a:lnTo>
                <a:lnTo>
                  <a:pt x="869" y="186"/>
                </a:lnTo>
                <a:lnTo>
                  <a:pt x="883" y="198"/>
                </a:lnTo>
                <a:lnTo>
                  <a:pt x="896" y="210"/>
                </a:lnTo>
                <a:lnTo>
                  <a:pt x="882" y="221"/>
                </a:lnTo>
                <a:lnTo>
                  <a:pt x="867" y="230"/>
                </a:lnTo>
                <a:lnTo>
                  <a:pt x="851" y="240"/>
                </a:lnTo>
                <a:lnTo>
                  <a:pt x="836" y="250"/>
                </a:lnTo>
                <a:lnTo>
                  <a:pt x="821" y="258"/>
                </a:lnTo>
                <a:lnTo>
                  <a:pt x="805" y="267"/>
                </a:lnTo>
                <a:lnTo>
                  <a:pt x="789" y="275"/>
                </a:lnTo>
                <a:lnTo>
                  <a:pt x="773" y="282"/>
                </a:lnTo>
                <a:lnTo>
                  <a:pt x="760" y="253"/>
                </a:lnTo>
                <a:lnTo>
                  <a:pt x="746" y="225"/>
                </a:lnTo>
                <a:lnTo>
                  <a:pt x="730" y="199"/>
                </a:lnTo>
                <a:lnTo>
                  <a:pt x="714" y="173"/>
                </a:lnTo>
                <a:lnTo>
                  <a:pt x="696" y="148"/>
                </a:lnTo>
                <a:lnTo>
                  <a:pt x="678" y="124"/>
                </a:lnTo>
                <a:lnTo>
                  <a:pt x="658" y="102"/>
                </a:lnTo>
                <a:lnTo>
                  <a:pt x="638" y="80"/>
                </a:lnTo>
                <a:close/>
                <a:moveTo>
                  <a:pt x="578" y="74"/>
                </a:moveTo>
                <a:lnTo>
                  <a:pt x="603" y="95"/>
                </a:lnTo>
                <a:lnTo>
                  <a:pt x="627" y="119"/>
                </a:lnTo>
                <a:lnTo>
                  <a:pt x="648" y="145"/>
                </a:lnTo>
                <a:lnTo>
                  <a:pt x="670" y="172"/>
                </a:lnTo>
                <a:lnTo>
                  <a:pt x="689" y="200"/>
                </a:lnTo>
                <a:lnTo>
                  <a:pt x="708" y="230"/>
                </a:lnTo>
                <a:lnTo>
                  <a:pt x="724" y="262"/>
                </a:lnTo>
                <a:lnTo>
                  <a:pt x="739" y="294"/>
                </a:lnTo>
                <a:lnTo>
                  <a:pt x="720" y="301"/>
                </a:lnTo>
                <a:lnTo>
                  <a:pt x="699" y="306"/>
                </a:lnTo>
                <a:lnTo>
                  <a:pt x="680" y="311"/>
                </a:lnTo>
                <a:lnTo>
                  <a:pt x="659" y="315"/>
                </a:lnTo>
                <a:lnTo>
                  <a:pt x="639" y="318"/>
                </a:lnTo>
                <a:lnTo>
                  <a:pt x="618" y="321"/>
                </a:lnTo>
                <a:lnTo>
                  <a:pt x="598" y="323"/>
                </a:lnTo>
                <a:lnTo>
                  <a:pt x="576" y="324"/>
                </a:lnTo>
                <a:lnTo>
                  <a:pt x="576" y="74"/>
                </a:lnTo>
                <a:lnTo>
                  <a:pt x="577" y="74"/>
                </a:lnTo>
                <a:lnTo>
                  <a:pt x="578" y="74"/>
                </a:lnTo>
                <a:lnTo>
                  <a:pt x="578" y="74"/>
                </a:lnTo>
                <a:close/>
                <a:moveTo>
                  <a:pt x="538" y="1044"/>
                </a:moveTo>
                <a:lnTo>
                  <a:pt x="517" y="1024"/>
                </a:lnTo>
                <a:lnTo>
                  <a:pt x="495" y="1004"/>
                </a:lnTo>
                <a:lnTo>
                  <a:pt x="476" y="982"/>
                </a:lnTo>
                <a:lnTo>
                  <a:pt x="456" y="958"/>
                </a:lnTo>
                <a:lnTo>
                  <a:pt x="438" y="933"/>
                </a:lnTo>
                <a:lnTo>
                  <a:pt x="422" y="909"/>
                </a:lnTo>
                <a:lnTo>
                  <a:pt x="405" y="882"/>
                </a:lnTo>
                <a:lnTo>
                  <a:pt x="391" y="855"/>
                </a:lnTo>
                <a:lnTo>
                  <a:pt x="410" y="849"/>
                </a:lnTo>
                <a:lnTo>
                  <a:pt x="427" y="844"/>
                </a:lnTo>
                <a:lnTo>
                  <a:pt x="445" y="841"/>
                </a:lnTo>
                <a:lnTo>
                  <a:pt x="464" y="837"/>
                </a:lnTo>
                <a:lnTo>
                  <a:pt x="483" y="834"/>
                </a:lnTo>
                <a:lnTo>
                  <a:pt x="501" y="832"/>
                </a:lnTo>
                <a:lnTo>
                  <a:pt x="521" y="831"/>
                </a:lnTo>
                <a:lnTo>
                  <a:pt x="540" y="830"/>
                </a:lnTo>
                <a:lnTo>
                  <a:pt x="540" y="1044"/>
                </a:lnTo>
                <a:lnTo>
                  <a:pt x="538" y="1044"/>
                </a:lnTo>
                <a:close/>
                <a:moveTo>
                  <a:pt x="1043" y="540"/>
                </a:moveTo>
                <a:lnTo>
                  <a:pt x="828" y="540"/>
                </a:lnTo>
                <a:lnTo>
                  <a:pt x="825" y="511"/>
                </a:lnTo>
                <a:lnTo>
                  <a:pt x="823" y="482"/>
                </a:lnTo>
                <a:lnTo>
                  <a:pt x="820" y="453"/>
                </a:lnTo>
                <a:lnTo>
                  <a:pt x="816" y="424"/>
                </a:lnTo>
                <a:lnTo>
                  <a:pt x="809" y="396"/>
                </a:lnTo>
                <a:lnTo>
                  <a:pt x="803" y="369"/>
                </a:lnTo>
                <a:lnTo>
                  <a:pt x="795" y="342"/>
                </a:lnTo>
                <a:lnTo>
                  <a:pt x="786" y="315"/>
                </a:lnTo>
                <a:lnTo>
                  <a:pt x="804" y="307"/>
                </a:lnTo>
                <a:lnTo>
                  <a:pt x="821" y="298"/>
                </a:lnTo>
                <a:lnTo>
                  <a:pt x="840" y="290"/>
                </a:lnTo>
                <a:lnTo>
                  <a:pt x="856" y="280"/>
                </a:lnTo>
                <a:lnTo>
                  <a:pt x="873" y="269"/>
                </a:lnTo>
                <a:lnTo>
                  <a:pt x="889" y="258"/>
                </a:lnTo>
                <a:lnTo>
                  <a:pt x="904" y="248"/>
                </a:lnTo>
                <a:lnTo>
                  <a:pt x="921" y="236"/>
                </a:lnTo>
                <a:lnTo>
                  <a:pt x="933" y="252"/>
                </a:lnTo>
                <a:lnTo>
                  <a:pt x="946" y="268"/>
                </a:lnTo>
                <a:lnTo>
                  <a:pt x="958" y="284"/>
                </a:lnTo>
                <a:lnTo>
                  <a:pt x="970" y="302"/>
                </a:lnTo>
                <a:lnTo>
                  <a:pt x="980" y="319"/>
                </a:lnTo>
                <a:lnTo>
                  <a:pt x="990" y="337"/>
                </a:lnTo>
                <a:lnTo>
                  <a:pt x="999" y="356"/>
                </a:lnTo>
                <a:lnTo>
                  <a:pt x="1007" y="375"/>
                </a:lnTo>
                <a:lnTo>
                  <a:pt x="1014" y="394"/>
                </a:lnTo>
                <a:lnTo>
                  <a:pt x="1022" y="415"/>
                </a:lnTo>
                <a:lnTo>
                  <a:pt x="1027" y="434"/>
                </a:lnTo>
                <a:lnTo>
                  <a:pt x="1033" y="455"/>
                </a:lnTo>
                <a:lnTo>
                  <a:pt x="1036" y="477"/>
                </a:lnTo>
                <a:lnTo>
                  <a:pt x="1039" y="497"/>
                </a:lnTo>
                <a:lnTo>
                  <a:pt x="1041" y="519"/>
                </a:lnTo>
                <a:lnTo>
                  <a:pt x="1043" y="540"/>
                </a:lnTo>
                <a:lnTo>
                  <a:pt x="1043" y="540"/>
                </a:lnTo>
                <a:close/>
                <a:moveTo>
                  <a:pt x="558" y="0"/>
                </a:moveTo>
                <a:lnTo>
                  <a:pt x="530" y="1"/>
                </a:lnTo>
                <a:lnTo>
                  <a:pt x="501" y="4"/>
                </a:lnTo>
                <a:lnTo>
                  <a:pt x="473" y="7"/>
                </a:lnTo>
                <a:lnTo>
                  <a:pt x="445" y="12"/>
                </a:lnTo>
                <a:lnTo>
                  <a:pt x="418" y="19"/>
                </a:lnTo>
                <a:lnTo>
                  <a:pt x="392" y="26"/>
                </a:lnTo>
                <a:lnTo>
                  <a:pt x="366" y="35"/>
                </a:lnTo>
                <a:lnTo>
                  <a:pt x="341" y="45"/>
                </a:lnTo>
                <a:lnTo>
                  <a:pt x="316" y="55"/>
                </a:lnTo>
                <a:lnTo>
                  <a:pt x="292" y="68"/>
                </a:lnTo>
                <a:lnTo>
                  <a:pt x="268" y="81"/>
                </a:lnTo>
                <a:lnTo>
                  <a:pt x="245" y="96"/>
                </a:lnTo>
                <a:lnTo>
                  <a:pt x="224" y="112"/>
                </a:lnTo>
                <a:lnTo>
                  <a:pt x="203" y="128"/>
                </a:lnTo>
                <a:lnTo>
                  <a:pt x="183" y="146"/>
                </a:lnTo>
                <a:lnTo>
                  <a:pt x="163" y="164"/>
                </a:lnTo>
                <a:lnTo>
                  <a:pt x="145" y="184"/>
                </a:lnTo>
                <a:lnTo>
                  <a:pt x="128" y="203"/>
                </a:lnTo>
                <a:lnTo>
                  <a:pt x="110" y="225"/>
                </a:lnTo>
                <a:lnTo>
                  <a:pt x="95" y="247"/>
                </a:lnTo>
                <a:lnTo>
                  <a:pt x="80" y="269"/>
                </a:lnTo>
                <a:lnTo>
                  <a:pt x="67" y="293"/>
                </a:lnTo>
                <a:lnTo>
                  <a:pt x="55" y="317"/>
                </a:lnTo>
                <a:lnTo>
                  <a:pt x="44" y="342"/>
                </a:lnTo>
                <a:lnTo>
                  <a:pt x="34" y="366"/>
                </a:lnTo>
                <a:lnTo>
                  <a:pt x="25" y="392"/>
                </a:lnTo>
                <a:lnTo>
                  <a:pt x="18" y="419"/>
                </a:lnTo>
                <a:lnTo>
                  <a:pt x="11" y="446"/>
                </a:lnTo>
                <a:lnTo>
                  <a:pt x="7" y="473"/>
                </a:lnTo>
                <a:lnTo>
                  <a:pt x="2" y="501"/>
                </a:lnTo>
                <a:lnTo>
                  <a:pt x="0" y="529"/>
                </a:lnTo>
                <a:lnTo>
                  <a:pt x="0" y="559"/>
                </a:lnTo>
                <a:lnTo>
                  <a:pt x="0" y="588"/>
                </a:lnTo>
                <a:lnTo>
                  <a:pt x="2" y="616"/>
                </a:lnTo>
                <a:lnTo>
                  <a:pt x="7" y="644"/>
                </a:lnTo>
                <a:lnTo>
                  <a:pt x="11" y="671"/>
                </a:lnTo>
                <a:lnTo>
                  <a:pt x="18" y="698"/>
                </a:lnTo>
                <a:lnTo>
                  <a:pt x="25" y="725"/>
                </a:lnTo>
                <a:lnTo>
                  <a:pt x="34" y="751"/>
                </a:lnTo>
                <a:lnTo>
                  <a:pt x="44" y="776"/>
                </a:lnTo>
                <a:lnTo>
                  <a:pt x="55" y="801"/>
                </a:lnTo>
                <a:lnTo>
                  <a:pt x="67" y="824"/>
                </a:lnTo>
                <a:lnTo>
                  <a:pt x="80" y="848"/>
                </a:lnTo>
                <a:lnTo>
                  <a:pt x="95" y="871"/>
                </a:lnTo>
                <a:lnTo>
                  <a:pt x="110" y="892"/>
                </a:lnTo>
                <a:lnTo>
                  <a:pt x="128" y="914"/>
                </a:lnTo>
                <a:lnTo>
                  <a:pt x="145" y="933"/>
                </a:lnTo>
                <a:lnTo>
                  <a:pt x="163" y="953"/>
                </a:lnTo>
                <a:lnTo>
                  <a:pt x="183" y="972"/>
                </a:lnTo>
                <a:lnTo>
                  <a:pt x="203" y="990"/>
                </a:lnTo>
                <a:lnTo>
                  <a:pt x="224" y="1006"/>
                </a:lnTo>
                <a:lnTo>
                  <a:pt x="245" y="1021"/>
                </a:lnTo>
                <a:lnTo>
                  <a:pt x="268" y="1036"/>
                </a:lnTo>
                <a:lnTo>
                  <a:pt x="292" y="1049"/>
                </a:lnTo>
                <a:lnTo>
                  <a:pt x="316" y="1062"/>
                </a:lnTo>
                <a:lnTo>
                  <a:pt x="341" y="1073"/>
                </a:lnTo>
                <a:lnTo>
                  <a:pt x="366" y="1082"/>
                </a:lnTo>
                <a:lnTo>
                  <a:pt x="392" y="1091"/>
                </a:lnTo>
                <a:lnTo>
                  <a:pt x="418" y="1099"/>
                </a:lnTo>
                <a:lnTo>
                  <a:pt x="445" y="1105"/>
                </a:lnTo>
                <a:lnTo>
                  <a:pt x="473" y="1111"/>
                </a:lnTo>
                <a:lnTo>
                  <a:pt x="501" y="1114"/>
                </a:lnTo>
                <a:lnTo>
                  <a:pt x="530" y="1116"/>
                </a:lnTo>
                <a:lnTo>
                  <a:pt x="558" y="1117"/>
                </a:lnTo>
                <a:lnTo>
                  <a:pt x="587" y="1116"/>
                </a:lnTo>
                <a:lnTo>
                  <a:pt x="615" y="1114"/>
                </a:lnTo>
                <a:lnTo>
                  <a:pt x="643" y="1111"/>
                </a:lnTo>
                <a:lnTo>
                  <a:pt x="670" y="1105"/>
                </a:lnTo>
                <a:lnTo>
                  <a:pt x="697" y="1099"/>
                </a:lnTo>
                <a:lnTo>
                  <a:pt x="724" y="1091"/>
                </a:lnTo>
                <a:lnTo>
                  <a:pt x="750" y="1082"/>
                </a:lnTo>
                <a:lnTo>
                  <a:pt x="775" y="1073"/>
                </a:lnTo>
                <a:lnTo>
                  <a:pt x="800" y="1062"/>
                </a:lnTo>
                <a:lnTo>
                  <a:pt x="824" y="1049"/>
                </a:lnTo>
                <a:lnTo>
                  <a:pt x="847" y="1036"/>
                </a:lnTo>
                <a:lnTo>
                  <a:pt x="870" y="1021"/>
                </a:lnTo>
                <a:lnTo>
                  <a:pt x="891" y="1006"/>
                </a:lnTo>
                <a:lnTo>
                  <a:pt x="913" y="990"/>
                </a:lnTo>
                <a:lnTo>
                  <a:pt x="933" y="972"/>
                </a:lnTo>
                <a:lnTo>
                  <a:pt x="953" y="953"/>
                </a:lnTo>
                <a:lnTo>
                  <a:pt x="971" y="933"/>
                </a:lnTo>
                <a:lnTo>
                  <a:pt x="989" y="914"/>
                </a:lnTo>
                <a:lnTo>
                  <a:pt x="1005" y="892"/>
                </a:lnTo>
                <a:lnTo>
                  <a:pt x="1021" y="871"/>
                </a:lnTo>
                <a:lnTo>
                  <a:pt x="1035" y="848"/>
                </a:lnTo>
                <a:lnTo>
                  <a:pt x="1049" y="824"/>
                </a:lnTo>
                <a:lnTo>
                  <a:pt x="1061" y="801"/>
                </a:lnTo>
                <a:lnTo>
                  <a:pt x="1072" y="776"/>
                </a:lnTo>
                <a:lnTo>
                  <a:pt x="1083" y="751"/>
                </a:lnTo>
                <a:lnTo>
                  <a:pt x="1091" y="725"/>
                </a:lnTo>
                <a:lnTo>
                  <a:pt x="1099" y="698"/>
                </a:lnTo>
                <a:lnTo>
                  <a:pt x="1104" y="671"/>
                </a:lnTo>
                <a:lnTo>
                  <a:pt x="1110" y="644"/>
                </a:lnTo>
                <a:lnTo>
                  <a:pt x="1113" y="616"/>
                </a:lnTo>
                <a:lnTo>
                  <a:pt x="1115" y="588"/>
                </a:lnTo>
                <a:lnTo>
                  <a:pt x="1116" y="559"/>
                </a:lnTo>
                <a:lnTo>
                  <a:pt x="1115" y="529"/>
                </a:lnTo>
                <a:lnTo>
                  <a:pt x="1113" y="501"/>
                </a:lnTo>
                <a:lnTo>
                  <a:pt x="1110" y="473"/>
                </a:lnTo>
                <a:lnTo>
                  <a:pt x="1104" y="446"/>
                </a:lnTo>
                <a:lnTo>
                  <a:pt x="1099" y="419"/>
                </a:lnTo>
                <a:lnTo>
                  <a:pt x="1091" y="392"/>
                </a:lnTo>
                <a:lnTo>
                  <a:pt x="1083" y="366"/>
                </a:lnTo>
                <a:lnTo>
                  <a:pt x="1072" y="342"/>
                </a:lnTo>
                <a:lnTo>
                  <a:pt x="1061" y="317"/>
                </a:lnTo>
                <a:lnTo>
                  <a:pt x="1049" y="293"/>
                </a:lnTo>
                <a:lnTo>
                  <a:pt x="1035" y="269"/>
                </a:lnTo>
                <a:lnTo>
                  <a:pt x="1021" y="247"/>
                </a:lnTo>
                <a:lnTo>
                  <a:pt x="1005" y="225"/>
                </a:lnTo>
                <a:lnTo>
                  <a:pt x="989" y="203"/>
                </a:lnTo>
                <a:lnTo>
                  <a:pt x="971" y="184"/>
                </a:lnTo>
                <a:lnTo>
                  <a:pt x="953" y="164"/>
                </a:lnTo>
                <a:lnTo>
                  <a:pt x="933" y="146"/>
                </a:lnTo>
                <a:lnTo>
                  <a:pt x="913" y="128"/>
                </a:lnTo>
                <a:lnTo>
                  <a:pt x="891" y="112"/>
                </a:lnTo>
                <a:lnTo>
                  <a:pt x="870" y="96"/>
                </a:lnTo>
                <a:lnTo>
                  <a:pt x="847" y="81"/>
                </a:lnTo>
                <a:lnTo>
                  <a:pt x="824" y="68"/>
                </a:lnTo>
                <a:lnTo>
                  <a:pt x="800" y="55"/>
                </a:lnTo>
                <a:lnTo>
                  <a:pt x="775" y="45"/>
                </a:lnTo>
                <a:lnTo>
                  <a:pt x="750" y="35"/>
                </a:lnTo>
                <a:lnTo>
                  <a:pt x="724" y="26"/>
                </a:lnTo>
                <a:lnTo>
                  <a:pt x="697" y="19"/>
                </a:lnTo>
                <a:lnTo>
                  <a:pt x="670" y="12"/>
                </a:lnTo>
                <a:lnTo>
                  <a:pt x="643" y="7"/>
                </a:lnTo>
                <a:lnTo>
                  <a:pt x="615" y="4"/>
                </a:lnTo>
                <a:lnTo>
                  <a:pt x="587" y="1"/>
                </a:lnTo>
                <a:lnTo>
                  <a:pt x="5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120"/>
          <p:cNvGrpSpPr/>
          <p:nvPr/>
        </p:nvGrpSpPr>
        <p:grpSpPr>
          <a:xfrm>
            <a:off x="8266454" y="5221624"/>
            <a:ext cx="443075" cy="440542"/>
            <a:chOff x="6105525" y="1922463"/>
            <a:chExt cx="277813" cy="276225"/>
          </a:xfrm>
          <a:solidFill>
            <a:schemeClr val="bg1"/>
          </a:solidFill>
        </p:grpSpPr>
        <p:sp>
          <p:nvSpPr>
            <p:cNvPr id="76" name="Freeform 2023"/>
            <p:cNvSpPr>
              <a:spLocks noEditPoints="1"/>
            </p:cNvSpPr>
            <p:nvPr/>
          </p:nvSpPr>
          <p:spPr bwMode="auto">
            <a:xfrm>
              <a:off x="6105525" y="1960563"/>
              <a:ext cx="96838" cy="47625"/>
            </a:xfrm>
            <a:custGeom>
              <a:avLst/>
              <a:gdLst>
                <a:gd name="T0" fmla="*/ 195 w 303"/>
                <a:gd name="T1" fmla="*/ 105 h 150"/>
                <a:gd name="T2" fmla="*/ 165 w 303"/>
                <a:gd name="T3" fmla="*/ 105 h 150"/>
                <a:gd name="T4" fmla="*/ 162 w 303"/>
                <a:gd name="T5" fmla="*/ 105 h 150"/>
                <a:gd name="T6" fmla="*/ 160 w 303"/>
                <a:gd name="T7" fmla="*/ 104 h 150"/>
                <a:gd name="T8" fmla="*/ 157 w 303"/>
                <a:gd name="T9" fmla="*/ 103 h 150"/>
                <a:gd name="T10" fmla="*/ 155 w 303"/>
                <a:gd name="T11" fmla="*/ 101 h 150"/>
                <a:gd name="T12" fmla="*/ 153 w 303"/>
                <a:gd name="T13" fmla="*/ 98 h 150"/>
                <a:gd name="T14" fmla="*/ 151 w 303"/>
                <a:gd name="T15" fmla="*/ 96 h 150"/>
                <a:gd name="T16" fmla="*/ 151 w 303"/>
                <a:gd name="T17" fmla="*/ 93 h 150"/>
                <a:gd name="T18" fmla="*/ 150 w 303"/>
                <a:gd name="T19" fmla="*/ 90 h 150"/>
                <a:gd name="T20" fmla="*/ 151 w 303"/>
                <a:gd name="T21" fmla="*/ 88 h 150"/>
                <a:gd name="T22" fmla="*/ 151 w 303"/>
                <a:gd name="T23" fmla="*/ 85 h 150"/>
                <a:gd name="T24" fmla="*/ 153 w 303"/>
                <a:gd name="T25" fmla="*/ 82 h 150"/>
                <a:gd name="T26" fmla="*/ 155 w 303"/>
                <a:gd name="T27" fmla="*/ 80 h 150"/>
                <a:gd name="T28" fmla="*/ 157 w 303"/>
                <a:gd name="T29" fmla="*/ 78 h 150"/>
                <a:gd name="T30" fmla="*/ 160 w 303"/>
                <a:gd name="T31" fmla="*/ 77 h 150"/>
                <a:gd name="T32" fmla="*/ 162 w 303"/>
                <a:gd name="T33" fmla="*/ 76 h 150"/>
                <a:gd name="T34" fmla="*/ 165 w 303"/>
                <a:gd name="T35" fmla="*/ 75 h 150"/>
                <a:gd name="T36" fmla="*/ 195 w 303"/>
                <a:gd name="T37" fmla="*/ 75 h 150"/>
                <a:gd name="T38" fmla="*/ 199 w 303"/>
                <a:gd name="T39" fmla="*/ 76 h 150"/>
                <a:gd name="T40" fmla="*/ 202 w 303"/>
                <a:gd name="T41" fmla="*/ 77 h 150"/>
                <a:gd name="T42" fmla="*/ 204 w 303"/>
                <a:gd name="T43" fmla="*/ 78 h 150"/>
                <a:gd name="T44" fmla="*/ 206 w 303"/>
                <a:gd name="T45" fmla="*/ 80 h 150"/>
                <a:gd name="T46" fmla="*/ 208 w 303"/>
                <a:gd name="T47" fmla="*/ 82 h 150"/>
                <a:gd name="T48" fmla="*/ 209 w 303"/>
                <a:gd name="T49" fmla="*/ 85 h 150"/>
                <a:gd name="T50" fmla="*/ 210 w 303"/>
                <a:gd name="T51" fmla="*/ 88 h 150"/>
                <a:gd name="T52" fmla="*/ 210 w 303"/>
                <a:gd name="T53" fmla="*/ 90 h 150"/>
                <a:gd name="T54" fmla="*/ 210 w 303"/>
                <a:gd name="T55" fmla="*/ 93 h 150"/>
                <a:gd name="T56" fmla="*/ 209 w 303"/>
                <a:gd name="T57" fmla="*/ 96 h 150"/>
                <a:gd name="T58" fmla="*/ 208 w 303"/>
                <a:gd name="T59" fmla="*/ 98 h 150"/>
                <a:gd name="T60" fmla="*/ 206 w 303"/>
                <a:gd name="T61" fmla="*/ 101 h 150"/>
                <a:gd name="T62" fmla="*/ 204 w 303"/>
                <a:gd name="T63" fmla="*/ 103 h 150"/>
                <a:gd name="T64" fmla="*/ 202 w 303"/>
                <a:gd name="T65" fmla="*/ 104 h 150"/>
                <a:gd name="T66" fmla="*/ 199 w 303"/>
                <a:gd name="T67" fmla="*/ 105 h 150"/>
                <a:gd name="T68" fmla="*/ 195 w 303"/>
                <a:gd name="T69" fmla="*/ 105 h 150"/>
                <a:gd name="T70" fmla="*/ 195 w 303"/>
                <a:gd name="T71" fmla="*/ 105 h 150"/>
                <a:gd name="T72" fmla="*/ 300 w 303"/>
                <a:gd name="T73" fmla="*/ 135 h 150"/>
                <a:gd name="T74" fmla="*/ 300 w 303"/>
                <a:gd name="T75" fmla="*/ 0 h 150"/>
                <a:gd name="T76" fmla="*/ 90 w 303"/>
                <a:gd name="T77" fmla="*/ 0 h 150"/>
                <a:gd name="T78" fmla="*/ 82 w 303"/>
                <a:gd name="T79" fmla="*/ 1 h 150"/>
                <a:gd name="T80" fmla="*/ 72 w 303"/>
                <a:gd name="T81" fmla="*/ 2 h 150"/>
                <a:gd name="T82" fmla="*/ 63 w 303"/>
                <a:gd name="T83" fmla="*/ 4 h 150"/>
                <a:gd name="T84" fmla="*/ 55 w 303"/>
                <a:gd name="T85" fmla="*/ 7 h 150"/>
                <a:gd name="T86" fmla="*/ 47 w 303"/>
                <a:gd name="T87" fmla="*/ 10 h 150"/>
                <a:gd name="T88" fmla="*/ 40 w 303"/>
                <a:gd name="T89" fmla="*/ 15 h 150"/>
                <a:gd name="T90" fmla="*/ 32 w 303"/>
                <a:gd name="T91" fmla="*/ 20 h 150"/>
                <a:gd name="T92" fmla="*/ 27 w 303"/>
                <a:gd name="T93" fmla="*/ 27 h 150"/>
                <a:gd name="T94" fmla="*/ 20 w 303"/>
                <a:gd name="T95" fmla="*/ 33 h 150"/>
                <a:gd name="T96" fmla="*/ 15 w 303"/>
                <a:gd name="T97" fmla="*/ 39 h 150"/>
                <a:gd name="T98" fmla="*/ 11 w 303"/>
                <a:gd name="T99" fmla="*/ 47 h 150"/>
                <a:gd name="T100" fmla="*/ 8 w 303"/>
                <a:gd name="T101" fmla="*/ 54 h 150"/>
                <a:gd name="T102" fmla="*/ 4 w 303"/>
                <a:gd name="T103" fmla="*/ 63 h 150"/>
                <a:gd name="T104" fmla="*/ 2 w 303"/>
                <a:gd name="T105" fmla="*/ 72 h 150"/>
                <a:gd name="T106" fmla="*/ 1 w 303"/>
                <a:gd name="T107" fmla="*/ 81 h 150"/>
                <a:gd name="T108" fmla="*/ 0 w 303"/>
                <a:gd name="T109" fmla="*/ 90 h 150"/>
                <a:gd name="T110" fmla="*/ 0 w 303"/>
                <a:gd name="T111" fmla="*/ 150 h 150"/>
                <a:gd name="T112" fmla="*/ 303 w 303"/>
                <a:gd name="T113" fmla="*/ 150 h 150"/>
                <a:gd name="T114" fmla="*/ 301 w 303"/>
                <a:gd name="T115" fmla="*/ 144 h 150"/>
                <a:gd name="T116" fmla="*/ 300 w 303"/>
                <a:gd name="T117" fmla="*/ 135 h 150"/>
                <a:gd name="T118" fmla="*/ 300 w 303"/>
                <a:gd name="T119" fmla="*/ 13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150">
                  <a:moveTo>
                    <a:pt x="195" y="105"/>
                  </a:moveTo>
                  <a:lnTo>
                    <a:pt x="165" y="105"/>
                  </a:lnTo>
                  <a:lnTo>
                    <a:pt x="162" y="105"/>
                  </a:lnTo>
                  <a:lnTo>
                    <a:pt x="160" y="104"/>
                  </a:lnTo>
                  <a:lnTo>
                    <a:pt x="157" y="103"/>
                  </a:lnTo>
                  <a:lnTo>
                    <a:pt x="155" y="101"/>
                  </a:lnTo>
                  <a:lnTo>
                    <a:pt x="153" y="98"/>
                  </a:lnTo>
                  <a:lnTo>
                    <a:pt x="151" y="96"/>
                  </a:lnTo>
                  <a:lnTo>
                    <a:pt x="151" y="93"/>
                  </a:lnTo>
                  <a:lnTo>
                    <a:pt x="150" y="90"/>
                  </a:lnTo>
                  <a:lnTo>
                    <a:pt x="151" y="88"/>
                  </a:lnTo>
                  <a:lnTo>
                    <a:pt x="151" y="85"/>
                  </a:lnTo>
                  <a:lnTo>
                    <a:pt x="153" y="82"/>
                  </a:lnTo>
                  <a:lnTo>
                    <a:pt x="155" y="80"/>
                  </a:lnTo>
                  <a:lnTo>
                    <a:pt x="157" y="78"/>
                  </a:lnTo>
                  <a:lnTo>
                    <a:pt x="160" y="77"/>
                  </a:lnTo>
                  <a:lnTo>
                    <a:pt x="162" y="76"/>
                  </a:lnTo>
                  <a:lnTo>
                    <a:pt x="165" y="75"/>
                  </a:lnTo>
                  <a:lnTo>
                    <a:pt x="195" y="75"/>
                  </a:lnTo>
                  <a:lnTo>
                    <a:pt x="199" y="76"/>
                  </a:lnTo>
                  <a:lnTo>
                    <a:pt x="202" y="77"/>
                  </a:lnTo>
                  <a:lnTo>
                    <a:pt x="204" y="78"/>
                  </a:lnTo>
                  <a:lnTo>
                    <a:pt x="206" y="80"/>
                  </a:lnTo>
                  <a:lnTo>
                    <a:pt x="208" y="82"/>
                  </a:lnTo>
                  <a:lnTo>
                    <a:pt x="209" y="85"/>
                  </a:lnTo>
                  <a:lnTo>
                    <a:pt x="210" y="88"/>
                  </a:lnTo>
                  <a:lnTo>
                    <a:pt x="210" y="90"/>
                  </a:lnTo>
                  <a:lnTo>
                    <a:pt x="210" y="93"/>
                  </a:lnTo>
                  <a:lnTo>
                    <a:pt x="209" y="96"/>
                  </a:lnTo>
                  <a:lnTo>
                    <a:pt x="208" y="98"/>
                  </a:lnTo>
                  <a:lnTo>
                    <a:pt x="206" y="101"/>
                  </a:lnTo>
                  <a:lnTo>
                    <a:pt x="204" y="103"/>
                  </a:lnTo>
                  <a:lnTo>
                    <a:pt x="202" y="104"/>
                  </a:lnTo>
                  <a:lnTo>
                    <a:pt x="199" y="105"/>
                  </a:lnTo>
                  <a:lnTo>
                    <a:pt x="195" y="105"/>
                  </a:lnTo>
                  <a:lnTo>
                    <a:pt x="195" y="105"/>
                  </a:lnTo>
                  <a:close/>
                  <a:moveTo>
                    <a:pt x="300" y="135"/>
                  </a:moveTo>
                  <a:lnTo>
                    <a:pt x="300" y="0"/>
                  </a:lnTo>
                  <a:lnTo>
                    <a:pt x="90" y="0"/>
                  </a:lnTo>
                  <a:lnTo>
                    <a:pt x="82" y="1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5" y="7"/>
                  </a:lnTo>
                  <a:lnTo>
                    <a:pt x="47" y="10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7" y="27"/>
                  </a:lnTo>
                  <a:lnTo>
                    <a:pt x="20" y="33"/>
                  </a:lnTo>
                  <a:lnTo>
                    <a:pt x="15" y="39"/>
                  </a:lnTo>
                  <a:lnTo>
                    <a:pt x="11" y="47"/>
                  </a:lnTo>
                  <a:lnTo>
                    <a:pt x="8" y="54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1" y="81"/>
                  </a:lnTo>
                  <a:lnTo>
                    <a:pt x="0" y="90"/>
                  </a:lnTo>
                  <a:lnTo>
                    <a:pt x="0" y="150"/>
                  </a:lnTo>
                  <a:lnTo>
                    <a:pt x="303" y="150"/>
                  </a:lnTo>
                  <a:lnTo>
                    <a:pt x="301" y="144"/>
                  </a:lnTo>
                  <a:lnTo>
                    <a:pt x="300" y="135"/>
                  </a:lnTo>
                  <a:lnTo>
                    <a:pt x="30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4"/>
            <p:cNvSpPr>
              <a:spLocks noEditPoints="1"/>
            </p:cNvSpPr>
            <p:nvPr/>
          </p:nvSpPr>
          <p:spPr bwMode="auto">
            <a:xfrm>
              <a:off x="6105525" y="2151063"/>
              <a:ext cx="142875" cy="47625"/>
            </a:xfrm>
            <a:custGeom>
              <a:avLst/>
              <a:gdLst>
                <a:gd name="T0" fmla="*/ 231 w 451"/>
                <a:gd name="T1" fmla="*/ 25 h 150"/>
                <a:gd name="T2" fmla="*/ 242 w 451"/>
                <a:gd name="T3" fmla="*/ 31 h 150"/>
                <a:gd name="T4" fmla="*/ 252 w 451"/>
                <a:gd name="T5" fmla="*/ 39 h 150"/>
                <a:gd name="T6" fmla="*/ 258 w 451"/>
                <a:gd name="T7" fmla="*/ 52 h 150"/>
                <a:gd name="T8" fmla="*/ 258 w 451"/>
                <a:gd name="T9" fmla="*/ 65 h 150"/>
                <a:gd name="T10" fmla="*/ 252 w 451"/>
                <a:gd name="T11" fmla="*/ 78 h 150"/>
                <a:gd name="T12" fmla="*/ 242 w 451"/>
                <a:gd name="T13" fmla="*/ 86 h 150"/>
                <a:gd name="T14" fmla="*/ 231 w 451"/>
                <a:gd name="T15" fmla="*/ 92 h 150"/>
                <a:gd name="T16" fmla="*/ 217 w 451"/>
                <a:gd name="T17" fmla="*/ 92 h 150"/>
                <a:gd name="T18" fmla="*/ 205 w 451"/>
                <a:gd name="T19" fmla="*/ 86 h 150"/>
                <a:gd name="T20" fmla="*/ 195 w 451"/>
                <a:gd name="T21" fmla="*/ 78 h 150"/>
                <a:gd name="T22" fmla="*/ 190 w 451"/>
                <a:gd name="T23" fmla="*/ 66 h 150"/>
                <a:gd name="T24" fmla="*/ 190 w 451"/>
                <a:gd name="T25" fmla="*/ 52 h 150"/>
                <a:gd name="T26" fmla="*/ 195 w 451"/>
                <a:gd name="T27" fmla="*/ 39 h 150"/>
                <a:gd name="T28" fmla="*/ 205 w 451"/>
                <a:gd name="T29" fmla="*/ 31 h 150"/>
                <a:gd name="T30" fmla="*/ 217 w 451"/>
                <a:gd name="T31" fmla="*/ 25 h 150"/>
                <a:gd name="T32" fmla="*/ 224 w 451"/>
                <a:gd name="T33" fmla="*/ 24 h 150"/>
                <a:gd name="T34" fmla="*/ 1 w 451"/>
                <a:gd name="T35" fmla="*/ 68 h 150"/>
                <a:gd name="T36" fmla="*/ 4 w 451"/>
                <a:gd name="T37" fmla="*/ 85 h 150"/>
                <a:gd name="T38" fmla="*/ 11 w 451"/>
                <a:gd name="T39" fmla="*/ 102 h 150"/>
                <a:gd name="T40" fmla="*/ 20 w 451"/>
                <a:gd name="T41" fmla="*/ 116 h 150"/>
                <a:gd name="T42" fmla="*/ 33 w 451"/>
                <a:gd name="T43" fmla="*/ 129 h 150"/>
                <a:gd name="T44" fmla="*/ 47 w 451"/>
                <a:gd name="T45" fmla="*/ 139 h 150"/>
                <a:gd name="T46" fmla="*/ 63 w 451"/>
                <a:gd name="T47" fmla="*/ 145 h 150"/>
                <a:gd name="T48" fmla="*/ 82 w 451"/>
                <a:gd name="T49" fmla="*/ 149 h 150"/>
                <a:gd name="T50" fmla="*/ 360 w 451"/>
                <a:gd name="T51" fmla="*/ 150 h 150"/>
                <a:gd name="T52" fmla="*/ 379 w 451"/>
                <a:gd name="T53" fmla="*/ 148 h 150"/>
                <a:gd name="T54" fmla="*/ 395 w 451"/>
                <a:gd name="T55" fmla="*/ 143 h 150"/>
                <a:gd name="T56" fmla="*/ 409 w 451"/>
                <a:gd name="T57" fmla="*/ 135 h 150"/>
                <a:gd name="T58" fmla="*/ 422 w 451"/>
                <a:gd name="T59" fmla="*/ 124 h 150"/>
                <a:gd name="T60" fmla="*/ 433 w 451"/>
                <a:gd name="T61" fmla="*/ 111 h 150"/>
                <a:gd name="T62" fmla="*/ 442 w 451"/>
                <a:gd name="T63" fmla="*/ 96 h 150"/>
                <a:gd name="T64" fmla="*/ 447 w 451"/>
                <a:gd name="T65" fmla="*/ 79 h 150"/>
                <a:gd name="T66" fmla="*/ 451 w 451"/>
                <a:gd name="T67" fmla="*/ 60 h 150"/>
                <a:gd name="T68" fmla="*/ 0 w 451"/>
                <a:gd name="T6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1" h="150">
                  <a:moveTo>
                    <a:pt x="224" y="24"/>
                  </a:moveTo>
                  <a:lnTo>
                    <a:pt x="231" y="25"/>
                  </a:lnTo>
                  <a:lnTo>
                    <a:pt x="237" y="27"/>
                  </a:lnTo>
                  <a:lnTo>
                    <a:pt x="242" y="31"/>
                  </a:lnTo>
                  <a:lnTo>
                    <a:pt x="248" y="35"/>
                  </a:lnTo>
                  <a:lnTo>
                    <a:pt x="252" y="39"/>
                  </a:lnTo>
                  <a:lnTo>
                    <a:pt x="255" y="46"/>
                  </a:lnTo>
                  <a:lnTo>
                    <a:pt x="258" y="52"/>
                  </a:lnTo>
                  <a:lnTo>
                    <a:pt x="258" y="59"/>
                  </a:lnTo>
                  <a:lnTo>
                    <a:pt x="258" y="65"/>
                  </a:lnTo>
                  <a:lnTo>
                    <a:pt x="255" y="71"/>
                  </a:lnTo>
                  <a:lnTo>
                    <a:pt x="252" y="78"/>
                  </a:lnTo>
                  <a:lnTo>
                    <a:pt x="248" y="83"/>
                  </a:lnTo>
                  <a:lnTo>
                    <a:pt x="242" y="86"/>
                  </a:lnTo>
                  <a:lnTo>
                    <a:pt x="237" y="90"/>
                  </a:lnTo>
                  <a:lnTo>
                    <a:pt x="231" y="92"/>
                  </a:lnTo>
                  <a:lnTo>
                    <a:pt x="224" y="93"/>
                  </a:lnTo>
                  <a:lnTo>
                    <a:pt x="217" y="92"/>
                  </a:lnTo>
                  <a:lnTo>
                    <a:pt x="210" y="90"/>
                  </a:lnTo>
                  <a:lnTo>
                    <a:pt x="205" y="86"/>
                  </a:lnTo>
                  <a:lnTo>
                    <a:pt x="200" y="83"/>
                  </a:lnTo>
                  <a:lnTo>
                    <a:pt x="195" y="78"/>
                  </a:lnTo>
                  <a:lnTo>
                    <a:pt x="192" y="71"/>
                  </a:lnTo>
                  <a:lnTo>
                    <a:pt x="190" y="66"/>
                  </a:lnTo>
                  <a:lnTo>
                    <a:pt x="190" y="59"/>
                  </a:lnTo>
                  <a:lnTo>
                    <a:pt x="190" y="52"/>
                  </a:lnTo>
                  <a:lnTo>
                    <a:pt x="192" y="46"/>
                  </a:lnTo>
                  <a:lnTo>
                    <a:pt x="195" y="39"/>
                  </a:lnTo>
                  <a:lnTo>
                    <a:pt x="200" y="35"/>
                  </a:lnTo>
                  <a:lnTo>
                    <a:pt x="205" y="31"/>
                  </a:lnTo>
                  <a:lnTo>
                    <a:pt x="210" y="27"/>
                  </a:lnTo>
                  <a:lnTo>
                    <a:pt x="217" y="25"/>
                  </a:lnTo>
                  <a:lnTo>
                    <a:pt x="224" y="24"/>
                  </a:lnTo>
                  <a:lnTo>
                    <a:pt x="224" y="24"/>
                  </a:lnTo>
                  <a:close/>
                  <a:moveTo>
                    <a:pt x="0" y="59"/>
                  </a:moveTo>
                  <a:lnTo>
                    <a:pt x="1" y="68"/>
                  </a:lnTo>
                  <a:lnTo>
                    <a:pt x="2" y="77"/>
                  </a:lnTo>
                  <a:lnTo>
                    <a:pt x="4" y="85"/>
                  </a:lnTo>
                  <a:lnTo>
                    <a:pt x="8" y="94"/>
                  </a:lnTo>
                  <a:lnTo>
                    <a:pt x="11" y="102"/>
                  </a:lnTo>
                  <a:lnTo>
                    <a:pt x="16" y="109"/>
                  </a:lnTo>
                  <a:lnTo>
                    <a:pt x="20" y="116"/>
                  </a:lnTo>
                  <a:lnTo>
                    <a:pt x="27" y="123"/>
                  </a:lnTo>
                  <a:lnTo>
                    <a:pt x="33" y="129"/>
                  </a:lnTo>
                  <a:lnTo>
                    <a:pt x="40" y="134"/>
                  </a:lnTo>
                  <a:lnTo>
                    <a:pt x="47" y="139"/>
                  </a:lnTo>
                  <a:lnTo>
                    <a:pt x="56" y="142"/>
                  </a:lnTo>
                  <a:lnTo>
                    <a:pt x="63" y="145"/>
                  </a:lnTo>
                  <a:lnTo>
                    <a:pt x="72" y="148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360" y="150"/>
                  </a:lnTo>
                  <a:lnTo>
                    <a:pt x="370" y="149"/>
                  </a:lnTo>
                  <a:lnTo>
                    <a:pt x="379" y="148"/>
                  </a:lnTo>
                  <a:lnTo>
                    <a:pt x="386" y="145"/>
                  </a:lnTo>
                  <a:lnTo>
                    <a:pt x="395" y="143"/>
                  </a:lnTo>
                  <a:lnTo>
                    <a:pt x="402" y="139"/>
                  </a:lnTo>
                  <a:lnTo>
                    <a:pt x="409" y="135"/>
                  </a:lnTo>
                  <a:lnTo>
                    <a:pt x="415" y="130"/>
                  </a:lnTo>
                  <a:lnTo>
                    <a:pt x="422" y="124"/>
                  </a:lnTo>
                  <a:lnTo>
                    <a:pt x="428" y="117"/>
                  </a:lnTo>
                  <a:lnTo>
                    <a:pt x="433" y="111"/>
                  </a:lnTo>
                  <a:lnTo>
                    <a:pt x="438" y="104"/>
                  </a:lnTo>
                  <a:lnTo>
                    <a:pt x="442" y="96"/>
                  </a:lnTo>
                  <a:lnTo>
                    <a:pt x="445" y="87"/>
                  </a:lnTo>
                  <a:lnTo>
                    <a:pt x="447" y="79"/>
                  </a:lnTo>
                  <a:lnTo>
                    <a:pt x="449" y="69"/>
                  </a:lnTo>
                  <a:lnTo>
                    <a:pt x="451" y="60"/>
                  </a:lnTo>
                  <a:lnTo>
                    <a:pt x="451" y="0"/>
                  </a:lnTo>
                  <a:lnTo>
                    <a:pt x="0" y="0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5"/>
            <p:cNvSpPr>
              <a:spLocks/>
            </p:cNvSpPr>
            <p:nvPr/>
          </p:nvSpPr>
          <p:spPr bwMode="auto">
            <a:xfrm>
              <a:off x="6105525" y="2017713"/>
              <a:ext cx="142875" cy="123825"/>
            </a:xfrm>
            <a:custGeom>
              <a:avLst/>
              <a:gdLst>
                <a:gd name="T0" fmla="*/ 318 w 451"/>
                <a:gd name="T1" fmla="*/ 0 h 390"/>
                <a:gd name="T2" fmla="*/ 30 w 451"/>
                <a:gd name="T3" fmla="*/ 0 h 390"/>
                <a:gd name="T4" fmla="*/ 0 w 451"/>
                <a:gd name="T5" fmla="*/ 0 h 390"/>
                <a:gd name="T6" fmla="*/ 0 w 451"/>
                <a:gd name="T7" fmla="*/ 390 h 390"/>
                <a:gd name="T8" fmla="*/ 451 w 451"/>
                <a:gd name="T9" fmla="*/ 390 h 390"/>
                <a:gd name="T10" fmla="*/ 451 w 451"/>
                <a:gd name="T11" fmla="*/ 30 h 390"/>
                <a:gd name="T12" fmla="*/ 375 w 451"/>
                <a:gd name="T13" fmla="*/ 30 h 390"/>
                <a:gd name="T14" fmla="*/ 367 w 451"/>
                <a:gd name="T15" fmla="*/ 29 h 390"/>
                <a:gd name="T16" fmla="*/ 359 w 451"/>
                <a:gd name="T17" fmla="*/ 27 h 390"/>
                <a:gd name="T18" fmla="*/ 351 w 451"/>
                <a:gd name="T19" fmla="*/ 25 h 390"/>
                <a:gd name="T20" fmla="*/ 343 w 451"/>
                <a:gd name="T21" fmla="*/ 21 h 390"/>
                <a:gd name="T22" fmla="*/ 336 w 451"/>
                <a:gd name="T23" fmla="*/ 17 h 390"/>
                <a:gd name="T24" fmla="*/ 329 w 451"/>
                <a:gd name="T25" fmla="*/ 12 h 390"/>
                <a:gd name="T26" fmla="*/ 323 w 451"/>
                <a:gd name="T27" fmla="*/ 6 h 390"/>
                <a:gd name="T28" fmla="*/ 318 w 451"/>
                <a:gd name="T2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1" h="390">
                  <a:moveTo>
                    <a:pt x="318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451" y="390"/>
                  </a:lnTo>
                  <a:lnTo>
                    <a:pt x="451" y="30"/>
                  </a:lnTo>
                  <a:lnTo>
                    <a:pt x="375" y="30"/>
                  </a:lnTo>
                  <a:lnTo>
                    <a:pt x="367" y="29"/>
                  </a:lnTo>
                  <a:lnTo>
                    <a:pt x="359" y="27"/>
                  </a:lnTo>
                  <a:lnTo>
                    <a:pt x="351" y="25"/>
                  </a:lnTo>
                  <a:lnTo>
                    <a:pt x="343" y="21"/>
                  </a:lnTo>
                  <a:lnTo>
                    <a:pt x="336" y="17"/>
                  </a:lnTo>
                  <a:lnTo>
                    <a:pt x="329" y="12"/>
                  </a:lnTo>
                  <a:lnTo>
                    <a:pt x="323" y="6"/>
                  </a:ln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6"/>
            <p:cNvSpPr>
              <a:spLocks noEditPoints="1"/>
            </p:cNvSpPr>
            <p:nvPr/>
          </p:nvSpPr>
          <p:spPr bwMode="auto">
            <a:xfrm>
              <a:off x="6210300" y="1922463"/>
              <a:ext cx="173038" cy="127000"/>
            </a:xfrm>
            <a:custGeom>
              <a:avLst/>
              <a:gdLst>
                <a:gd name="T0" fmla="*/ 360 w 542"/>
                <a:gd name="T1" fmla="*/ 172 h 400"/>
                <a:gd name="T2" fmla="*/ 351 w 542"/>
                <a:gd name="T3" fmla="*/ 166 h 400"/>
                <a:gd name="T4" fmla="*/ 348 w 542"/>
                <a:gd name="T5" fmla="*/ 155 h 400"/>
                <a:gd name="T6" fmla="*/ 351 w 542"/>
                <a:gd name="T7" fmla="*/ 144 h 400"/>
                <a:gd name="T8" fmla="*/ 360 w 542"/>
                <a:gd name="T9" fmla="*/ 138 h 400"/>
                <a:gd name="T10" fmla="*/ 372 w 542"/>
                <a:gd name="T11" fmla="*/ 137 h 400"/>
                <a:gd name="T12" fmla="*/ 381 w 542"/>
                <a:gd name="T13" fmla="*/ 142 h 400"/>
                <a:gd name="T14" fmla="*/ 385 w 542"/>
                <a:gd name="T15" fmla="*/ 152 h 400"/>
                <a:gd name="T16" fmla="*/ 384 w 542"/>
                <a:gd name="T17" fmla="*/ 163 h 400"/>
                <a:gd name="T18" fmla="*/ 378 w 542"/>
                <a:gd name="T19" fmla="*/ 171 h 400"/>
                <a:gd name="T20" fmla="*/ 367 w 542"/>
                <a:gd name="T21" fmla="*/ 174 h 400"/>
                <a:gd name="T22" fmla="*/ 269 w 542"/>
                <a:gd name="T23" fmla="*/ 174 h 400"/>
                <a:gd name="T24" fmla="*/ 259 w 542"/>
                <a:gd name="T25" fmla="*/ 169 h 400"/>
                <a:gd name="T26" fmla="*/ 254 w 542"/>
                <a:gd name="T27" fmla="*/ 159 h 400"/>
                <a:gd name="T28" fmla="*/ 256 w 542"/>
                <a:gd name="T29" fmla="*/ 148 h 400"/>
                <a:gd name="T30" fmla="*/ 262 w 542"/>
                <a:gd name="T31" fmla="*/ 140 h 400"/>
                <a:gd name="T32" fmla="*/ 273 w 542"/>
                <a:gd name="T33" fmla="*/ 137 h 400"/>
                <a:gd name="T34" fmla="*/ 284 w 542"/>
                <a:gd name="T35" fmla="*/ 140 h 400"/>
                <a:gd name="T36" fmla="*/ 290 w 542"/>
                <a:gd name="T37" fmla="*/ 148 h 400"/>
                <a:gd name="T38" fmla="*/ 291 w 542"/>
                <a:gd name="T39" fmla="*/ 159 h 400"/>
                <a:gd name="T40" fmla="*/ 286 w 542"/>
                <a:gd name="T41" fmla="*/ 169 h 400"/>
                <a:gd name="T42" fmla="*/ 276 w 542"/>
                <a:gd name="T43" fmla="*/ 174 h 400"/>
                <a:gd name="T44" fmla="*/ 177 w 542"/>
                <a:gd name="T45" fmla="*/ 174 h 400"/>
                <a:gd name="T46" fmla="*/ 168 w 542"/>
                <a:gd name="T47" fmla="*/ 171 h 400"/>
                <a:gd name="T48" fmla="*/ 160 w 542"/>
                <a:gd name="T49" fmla="*/ 163 h 400"/>
                <a:gd name="T50" fmla="*/ 159 w 542"/>
                <a:gd name="T51" fmla="*/ 152 h 400"/>
                <a:gd name="T52" fmla="*/ 165 w 542"/>
                <a:gd name="T53" fmla="*/ 142 h 400"/>
                <a:gd name="T54" fmla="*/ 174 w 542"/>
                <a:gd name="T55" fmla="*/ 137 h 400"/>
                <a:gd name="T56" fmla="*/ 185 w 542"/>
                <a:gd name="T57" fmla="*/ 138 h 400"/>
                <a:gd name="T58" fmla="*/ 193 w 542"/>
                <a:gd name="T59" fmla="*/ 144 h 400"/>
                <a:gd name="T60" fmla="*/ 197 w 542"/>
                <a:gd name="T61" fmla="*/ 155 h 400"/>
                <a:gd name="T62" fmla="*/ 193 w 542"/>
                <a:gd name="T63" fmla="*/ 166 h 400"/>
                <a:gd name="T64" fmla="*/ 185 w 542"/>
                <a:gd name="T65" fmla="*/ 173 h 400"/>
                <a:gd name="T66" fmla="*/ 177 w 542"/>
                <a:gd name="T67" fmla="*/ 174 h 400"/>
                <a:gd name="T68" fmla="*/ 37 w 542"/>
                <a:gd name="T69" fmla="*/ 1 h 400"/>
                <a:gd name="T70" fmla="*/ 14 w 542"/>
                <a:gd name="T71" fmla="*/ 14 h 400"/>
                <a:gd name="T72" fmla="*/ 2 w 542"/>
                <a:gd name="T73" fmla="*/ 36 h 400"/>
                <a:gd name="T74" fmla="*/ 2 w 542"/>
                <a:gd name="T75" fmla="*/ 264 h 400"/>
                <a:gd name="T76" fmla="*/ 14 w 542"/>
                <a:gd name="T77" fmla="*/ 287 h 400"/>
                <a:gd name="T78" fmla="*/ 37 w 542"/>
                <a:gd name="T79" fmla="*/ 300 h 400"/>
                <a:gd name="T80" fmla="*/ 91 w 542"/>
                <a:gd name="T81" fmla="*/ 301 h 400"/>
                <a:gd name="T82" fmla="*/ 172 w 542"/>
                <a:gd name="T83" fmla="*/ 302 h 400"/>
                <a:gd name="T84" fmla="*/ 178 w 542"/>
                <a:gd name="T85" fmla="*/ 307 h 400"/>
                <a:gd name="T86" fmla="*/ 182 w 542"/>
                <a:gd name="T87" fmla="*/ 316 h 400"/>
                <a:gd name="T88" fmla="*/ 280 w 542"/>
                <a:gd name="T89" fmla="*/ 303 h 400"/>
                <a:gd name="T90" fmla="*/ 288 w 542"/>
                <a:gd name="T91" fmla="*/ 301 h 400"/>
                <a:gd name="T92" fmla="*/ 513 w 542"/>
                <a:gd name="T93" fmla="*/ 297 h 400"/>
                <a:gd name="T94" fmla="*/ 533 w 542"/>
                <a:gd name="T95" fmla="*/ 280 h 400"/>
                <a:gd name="T96" fmla="*/ 542 w 542"/>
                <a:gd name="T97" fmla="*/ 255 h 400"/>
                <a:gd name="T98" fmla="*/ 538 w 542"/>
                <a:gd name="T99" fmla="*/ 29 h 400"/>
                <a:gd name="T100" fmla="*/ 522 w 542"/>
                <a:gd name="T101" fmla="*/ 8 h 400"/>
                <a:gd name="T102" fmla="*/ 497 w 542"/>
                <a:gd name="T103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2" h="400">
                  <a:moveTo>
                    <a:pt x="367" y="174"/>
                  </a:moveTo>
                  <a:lnTo>
                    <a:pt x="364" y="174"/>
                  </a:lnTo>
                  <a:lnTo>
                    <a:pt x="360" y="172"/>
                  </a:lnTo>
                  <a:lnTo>
                    <a:pt x="357" y="171"/>
                  </a:lnTo>
                  <a:lnTo>
                    <a:pt x="354" y="169"/>
                  </a:lnTo>
                  <a:lnTo>
                    <a:pt x="351" y="166"/>
                  </a:lnTo>
                  <a:lnTo>
                    <a:pt x="350" y="163"/>
                  </a:lnTo>
                  <a:lnTo>
                    <a:pt x="349" y="159"/>
                  </a:lnTo>
                  <a:lnTo>
                    <a:pt x="348" y="155"/>
                  </a:lnTo>
                  <a:lnTo>
                    <a:pt x="349" y="152"/>
                  </a:lnTo>
                  <a:lnTo>
                    <a:pt x="350" y="148"/>
                  </a:lnTo>
                  <a:lnTo>
                    <a:pt x="351" y="144"/>
                  </a:lnTo>
                  <a:lnTo>
                    <a:pt x="354" y="142"/>
                  </a:lnTo>
                  <a:lnTo>
                    <a:pt x="357" y="140"/>
                  </a:lnTo>
                  <a:lnTo>
                    <a:pt x="360" y="138"/>
                  </a:lnTo>
                  <a:lnTo>
                    <a:pt x="364" y="137"/>
                  </a:lnTo>
                  <a:lnTo>
                    <a:pt x="367" y="137"/>
                  </a:lnTo>
                  <a:lnTo>
                    <a:pt x="372" y="137"/>
                  </a:lnTo>
                  <a:lnTo>
                    <a:pt x="375" y="138"/>
                  </a:lnTo>
                  <a:lnTo>
                    <a:pt x="378" y="140"/>
                  </a:lnTo>
                  <a:lnTo>
                    <a:pt x="381" y="142"/>
                  </a:lnTo>
                  <a:lnTo>
                    <a:pt x="383" y="144"/>
                  </a:lnTo>
                  <a:lnTo>
                    <a:pt x="384" y="148"/>
                  </a:lnTo>
                  <a:lnTo>
                    <a:pt x="385" y="152"/>
                  </a:lnTo>
                  <a:lnTo>
                    <a:pt x="387" y="155"/>
                  </a:lnTo>
                  <a:lnTo>
                    <a:pt x="385" y="159"/>
                  </a:lnTo>
                  <a:lnTo>
                    <a:pt x="384" y="163"/>
                  </a:lnTo>
                  <a:lnTo>
                    <a:pt x="383" y="166"/>
                  </a:lnTo>
                  <a:lnTo>
                    <a:pt x="381" y="169"/>
                  </a:lnTo>
                  <a:lnTo>
                    <a:pt x="378" y="171"/>
                  </a:lnTo>
                  <a:lnTo>
                    <a:pt x="375" y="173"/>
                  </a:lnTo>
                  <a:lnTo>
                    <a:pt x="372" y="174"/>
                  </a:lnTo>
                  <a:lnTo>
                    <a:pt x="367" y="174"/>
                  </a:lnTo>
                  <a:lnTo>
                    <a:pt x="367" y="174"/>
                  </a:lnTo>
                  <a:close/>
                  <a:moveTo>
                    <a:pt x="273" y="174"/>
                  </a:moveTo>
                  <a:lnTo>
                    <a:pt x="269" y="174"/>
                  </a:lnTo>
                  <a:lnTo>
                    <a:pt x="265" y="172"/>
                  </a:lnTo>
                  <a:lnTo>
                    <a:pt x="262" y="171"/>
                  </a:lnTo>
                  <a:lnTo>
                    <a:pt x="259" y="169"/>
                  </a:lnTo>
                  <a:lnTo>
                    <a:pt x="257" y="166"/>
                  </a:lnTo>
                  <a:lnTo>
                    <a:pt x="256" y="163"/>
                  </a:lnTo>
                  <a:lnTo>
                    <a:pt x="254" y="159"/>
                  </a:lnTo>
                  <a:lnTo>
                    <a:pt x="254" y="155"/>
                  </a:lnTo>
                  <a:lnTo>
                    <a:pt x="254" y="152"/>
                  </a:lnTo>
                  <a:lnTo>
                    <a:pt x="256" y="148"/>
                  </a:lnTo>
                  <a:lnTo>
                    <a:pt x="257" y="144"/>
                  </a:lnTo>
                  <a:lnTo>
                    <a:pt x="259" y="142"/>
                  </a:lnTo>
                  <a:lnTo>
                    <a:pt x="262" y="140"/>
                  </a:lnTo>
                  <a:lnTo>
                    <a:pt x="265" y="138"/>
                  </a:lnTo>
                  <a:lnTo>
                    <a:pt x="269" y="137"/>
                  </a:lnTo>
                  <a:lnTo>
                    <a:pt x="273" y="137"/>
                  </a:lnTo>
                  <a:lnTo>
                    <a:pt x="276" y="137"/>
                  </a:lnTo>
                  <a:lnTo>
                    <a:pt x="280" y="138"/>
                  </a:lnTo>
                  <a:lnTo>
                    <a:pt x="284" y="140"/>
                  </a:lnTo>
                  <a:lnTo>
                    <a:pt x="286" y="142"/>
                  </a:lnTo>
                  <a:lnTo>
                    <a:pt x="288" y="144"/>
                  </a:lnTo>
                  <a:lnTo>
                    <a:pt x="290" y="148"/>
                  </a:lnTo>
                  <a:lnTo>
                    <a:pt x="291" y="152"/>
                  </a:lnTo>
                  <a:lnTo>
                    <a:pt x="291" y="155"/>
                  </a:lnTo>
                  <a:lnTo>
                    <a:pt x="291" y="159"/>
                  </a:lnTo>
                  <a:lnTo>
                    <a:pt x="290" y="163"/>
                  </a:lnTo>
                  <a:lnTo>
                    <a:pt x="288" y="166"/>
                  </a:lnTo>
                  <a:lnTo>
                    <a:pt x="286" y="169"/>
                  </a:lnTo>
                  <a:lnTo>
                    <a:pt x="284" y="171"/>
                  </a:lnTo>
                  <a:lnTo>
                    <a:pt x="280" y="173"/>
                  </a:lnTo>
                  <a:lnTo>
                    <a:pt x="276" y="174"/>
                  </a:lnTo>
                  <a:lnTo>
                    <a:pt x="273" y="174"/>
                  </a:lnTo>
                  <a:lnTo>
                    <a:pt x="273" y="174"/>
                  </a:lnTo>
                  <a:close/>
                  <a:moveTo>
                    <a:pt x="177" y="174"/>
                  </a:moveTo>
                  <a:lnTo>
                    <a:pt x="174" y="174"/>
                  </a:lnTo>
                  <a:lnTo>
                    <a:pt x="171" y="172"/>
                  </a:lnTo>
                  <a:lnTo>
                    <a:pt x="168" y="171"/>
                  </a:lnTo>
                  <a:lnTo>
                    <a:pt x="165" y="169"/>
                  </a:lnTo>
                  <a:lnTo>
                    <a:pt x="162" y="166"/>
                  </a:lnTo>
                  <a:lnTo>
                    <a:pt x="160" y="163"/>
                  </a:lnTo>
                  <a:lnTo>
                    <a:pt x="159" y="159"/>
                  </a:lnTo>
                  <a:lnTo>
                    <a:pt x="159" y="155"/>
                  </a:lnTo>
                  <a:lnTo>
                    <a:pt x="159" y="152"/>
                  </a:lnTo>
                  <a:lnTo>
                    <a:pt x="160" y="148"/>
                  </a:lnTo>
                  <a:lnTo>
                    <a:pt x="162" y="144"/>
                  </a:lnTo>
                  <a:lnTo>
                    <a:pt x="165" y="142"/>
                  </a:lnTo>
                  <a:lnTo>
                    <a:pt x="168" y="140"/>
                  </a:lnTo>
                  <a:lnTo>
                    <a:pt x="171" y="138"/>
                  </a:lnTo>
                  <a:lnTo>
                    <a:pt x="174" y="137"/>
                  </a:lnTo>
                  <a:lnTo>
                    <a:pt x="177" y="137"/>
                  </a:lnTo>
                  <a:lnTo>
                    <a:pt x="182" y="137"/>
                  </a:lnTo>
                  <a:lnTo>
                    <a:pt x="185" y="138"/>
                  </a:lnTo>
                  <a:lnTo>
                    <a:pt x="188" y="140"/>
                  </a:lnTo>
                  <a:lnTo>
                    <a:pt x="191" y="142"/>
                  </a:lnTo>
                  <a:lnTo>
                    <a:pt x="193" y="144"/>
                  </a:lnTo>
                  <a:lnTo>
                    <a:pt x="196" y="148"/>
                  </a:lnTo>
                  <a:lnTo>
                    <a:pt x="197" y="152"/>
                  </a:lnTo>
                  <a:lnTo>
                    <a:pt x="197" y="155"/>
                  </a:lnTo>
                  <a:lnTo>
                    <a:pt x="197" y="159"/>
                  </a:lnTo>
                  <a:lnTo>
                    <a:pt x="196" y="163"/>
                  </a:lnTo>
                  <a:lnTo>
                    <a:pt x="193" y="166"/>
                  </a:lnTo>
                  <a:lnTo>
                    <a:pt x="191" y="169"/>
                  </a:lnTo>
                  <a:lnTo>
                    <a:pt x="188" y="171"/>
                  </a:lnTo>
                  <a:lnTo>
                    <a:pt x="185" y="173"/>
                  </a:lnTo>
                  <a:lnTo>
                    <a:pt x="182" y="174"/>
                  </a:lnTo>
                  <a:lnTo>
                    <a:pt x="177" y="174"/>
                  </a:lnTo>
                  <a:lnTo>
                    <a:pt x="177" y="174"/>
                  </a:lnTo>
                  <a:close/>
                  <a:moveTo>
                    <a:pt x="497" y="0"/>
                  </a:moveTo>
                  <a:lnTo>
                    <a:pt x="45" y="0"/>
                  </a:lnTo>
                  <a:lnTo>
                    <a:pt x="37" y="1"/>
                  </a:lnTo>
                  <a:lnTo>
                    <a:pt x="29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5" y="29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255"/>
                  </a:lnTo>
                  <a:lnTo>
                    <a:pt x="2" y="264"/>
                  </a:lnTo>
                  <a:lnTo>
                    <a:pt x="5" y="272"/>
                  </a:lnTo>
                  <a:lnTo>
                    <a:pt x="9" y="280"/>
                  </a:lnTo>
                  <a:lnTo>
                    <a:pt x="14" y="287"/>
                  </a:lnTo>
                  <a:lnTo>
                    <a:pt x="22" y="292"/>
                  </a:lnTo>
                  <a:lnTo>
                    <a:pt x="29" y="297"/>
                  </a:lnTo>
                  <a:lnTo>
                    <a:pt x="37" y="300"/>
                  </a:lnTo>
                  <a:lnTo>
                    <a:pt x="45" y="301"/>
                  </a:lnTo>
                  <a:lnTo>
                    <a:pt x="76" y="301"/>
                  </a:lnTo>
                  <a:lnTo>
                    <a:pt x="91" y="301"/>
                  </a:lnTo>
                  <a:lnTo>
                    <a:pt x="167" y="301"/>
                  </a:lnTo>
                  <a:lnTo>
                    <a:pt x="169" y="301"/>
                  </a:lnTo>
                  <a:lnTo>
                    <a:pt x="172" y="302"/>
                  </a:lnTo>
                  <a:lnTo>
                    <a:pt x="174" y="303"/>
                  </a:lnTo>
                  <a:lnTo>
                    <a:pt x="176" y="305"/>
                  </a:lnTo>
                  <a:lnTo>
                    <a:pt x="178" y="307"/>
                  </a:lnTo>
                  <a:lnTo>
                    <a:pt x="180" y="310"/>
                  </a:lnTo>
                  <a:lnTo>
                    <a:pt x="181" y="313"/>
                  </a:lnTo>
                  <a:lnTo>
                    <a:pt x="182" y="316"/>
                  </a:lnTo>
                  <a:lnTo>
                    <a:pt x="182" y="400"/>
                  </a:lnTo>
                  <a:lnTo>
                    <a:pt x="278" y="305"/>
                  </a:lnTo>
                  <a:lnTo>
                    <a:pt x="280" y="303"/>
                  </a:lnTo>
                  <a:lnTo>
                    <a:pt x="283" y="302"/>
                  </a:lnTo>
                  <a:lnTo>
                    <a:pt x="286" y="301"/>
                  </a:lnTo>
                  <a:lnTo>
                    <a:pt x="288" y="301"/>
                  </a:lnTo>
                  <a:lnTo>
                    <a:pt x="497" y="301"/>
                  </a:lnTo>
                  <a:lnTo>
                    <a:pt x="506" y="300"/>
                  </a:lnTo>
                  <a:lnTo>
                    <a:pt x="513" y="297"/>
                  </a:lnTo>
                  <a:lnTo>
                    <a:pt x="522" y="292"/>
                  </a:lnTo>
                  <a:lnTo>
                    <a:pt x="528" y="287"/>
                  </a:lnTo>
                  <a:lnTo>
                    <a:pt x="533" y="280"/>
                  </a:lnTo>
                  <a:lnTo>
                    <a:pt x="538" y="272"/>
                  </a:lnTo>
                  <a:lnTo>
                    <a:pt x="541" y="264"/>
                  </a:lnTo>
                  <a:lnTo>
                    <a:pt x="542" y="255"/>
                  </a:lnTo>
                  <a:lnTo>
                    <a:pt x="542" y="45"/>
                  </a:lnTo>
                  <a:lnTo>
                    <a:pt x="541" y="36"/>
                  </a:lnTo>
                  <a:lnTo>
                    <a:pt x="538" y="29"/>
                  </a:lnTo>
                  <a:lnTo>
                    <a:pt x="533" y="21"/>
                  </a:lnTo>
                  <a:lnTo>
                    <a:pt x="528" y="14"/>
                  </a:lnTo>
                  <a:lnTo>
                    <a:pt x="522" y="8"/>
                  </a:lnTo>
                  <a:lnTo>
                    <a:pt x="513" y="4"/>
                  </a:lnTo>
                  <a:lnTo>
                    <a:pt x="506" y="1"/>
                  </a:lnTo>
                  <a:lnTo>
                    <a:pt x="497" y="0"/>
                  </a:lnTo>
                  <a:lnTo>
                    <a:pt x="4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73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282">
        <p14:prism isInverted="1"/>
      </p:transition>
    </mc:Choice>
    <mc:Fallback xmlns="">
      <p:transition spd="slow" advTm="15282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826" y="1997839"/>
            <a:ext cx="9686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spc="300" dirty="0">
                <a:latin typeface="+mj-lt"/>
              </a:rPr>
              <a:t>Non è necessario conoscere il francese </a:t>
            </a:r>
            <a:r>
              <a:rPr lang="it-IT" sz="3600" spc="300" dirty="0">
                <a:latin typeface="+mj-lt"/>
              </a:rPr>
              <a:t>prima di iscriversi al Liceo Internazionale: lo sviluppo delle conoscenze linguistiche risulterà ben presto comunque uguale per tutti! </a:t>
            </a:r>
            <a:endParaRPr lang="ru-RU" sz="3600" spc="3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4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15">
        <p:fade/>
      </p:transition>
    </mc:Choice>
    <mc:Fallback xmlns="">
      <p:transition spd="med" advTm="111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7A8AF57C-915F-C54F-4CDA-D82C5E6600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30C6ED-289A-6385-2417-D5DBD8CC7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4982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/>
          <p:nvPr/>
        </p:nvCxnSpPr>
        <p:spPr>
          <a:xfrm flipH="1">
            <a:off x="4791446" y="2640173"/>
            <a:ext cx="3530" cy="10939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21203" y="2725254"/>
            <a:ext cx="0" cy="20178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24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260061"/>
            <a:ext cx="74055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05365" y="1853661"/>
            <a:ext cx="812800" cy="8128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7741752" y="1312886"/>
            <a:ext cx="37438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Insegnamento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lingua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straniera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DNL-CLIL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902111" y="3392918"/>
            <a:ext cx="6275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it-IT" sz="20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La dimensione europea e multiculturale dell’indirizzo è rafforzata dallo svolgimento di moduli secondo la metodologia CLIL per alcune discipline.</a:t>
            </a:r>
            <a:endParaRPr lang="en-US" sz="20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231938" y="2151360"/>
            <a:ext cx="181392" cy="21948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Chevron 76"/>
          <p:cNvSpPr/>
          <p:nvPr/>
        </p:nvSpPr>
        <p:spPr>
          <a:xfrm>
            <a:off x="7355159" y="2151360"/>
            <a:ext cx="181392" cy="21948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72044" y="2921714"/>
            <a:ext cx="2870312" cy="1672253"/>
            <a:chOff x="1276705" y="2838446"/>
            <a:chExt cx="2870312" cy="1672253"/>
          </a:xfrm>
        </p:grpSpPr>
        <p:sp>
          <p:nvSpPr>
            <p:cNvPr id="69" name="TextBox 68"/>
            <p:cNvSpPr txBox="1"/>
            <p:nvPr/>
          </p:nvSpPr>
          <p:spPr>
            <a:xfrm>
              <a:off x="1468302" y="2838446"/>
              <a:ext cx="2678715" cy="167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400"/>
                </a:spcBef>
              </a:pPr>
              <a:r>
                <a:rPr lang="en-US" sz="1600" dirty="0" err="1">
                  <a:latin typeface="+mj-lt"/>
                </a:rPr>
                <a:t>Economia</a:t>
              </a:r>
              <a:r>
                <a:rPr lang="en-US" sz="1600" dirty="0">
                  <a:latin typeface="+mj-lt"/>
                </a:rPr>
                <a:t> e </a:t>
              </a:r>
              <a:r>
                <a:rPr lang="en-US" sz="1600" dirty="0" err="1">
                  <a:latin typeface="+mj-lt"/>
                </a:rPr>
                <a:t>diritto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err="1">
                  <a:latin typeface="+mj-lt"/>
                </a:rPr>
                <a:t>nel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err="1">
                  <a:latin typeface="+mj-lt"/>
                </a:rPr>
                <a:t>biennio</a:t>
              </a:r>
              <a:endParaRPr lang="en-US" sz="1600" dirty="0">
                <a:latin typeface="+mj-lt"/>
              </a:endParaRPr>
            </a:p>
            <a:p>
              <a:pPr>
                <a:lnSpc>
                  <a:spcPct val="150000"/>
                </a:lnSpc>
                <a:spcBef>
                  <a:spcPts val="400"/>
                </a:spcBef>
              </a:pPr>
              <a:endParaRPr lang="en-US" sz="1600" dirty="0">
                <a:latin typeface="+mj-lt"/>
              </a:endParaRPr>
            </a:p>
            <a:p>
              <a:pPr>
                <a:lnSpc>
                  <a:spcPct val="150000"/>
                </a:lnSpc>
                <a:spcBef>
                  <a:spcPts val="400"/>
                </a:spcBef>
              </a:pPr>
              <a:r>
                <a:rPr lang="en-US" sz="1600" dirty="0" err="1">
                  <a:latin typeface="+mj-lt"/>
                </a:rPr>
                <a:t>Storia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err="1">
                  <a:latin typeface="+mj-lt"/>
                </a:rPr>
                <a:t>dell’arte</a:t>
              </a:r>
              <a:r>
                <a:rPr lang="en-US" sz="1600" dirty="0">
                  <a:latin typeface="+mj-lt"/>
                </a:rPr>
                <a:t>, </a:t>
              </a:r>
              <a:r>
                <a:rPr lang="en-US" sz="1600" dirty="0" err="1">
                  <a:latin typeface="+mj-lt"/>
                </a:rPr>
                <a:t>scienze</a:t>
              </a:r>
              <a:r>
                <a:rPr lang="en-US" sz="1600" dirty="0">
                  <a:latin typeface="+mj-lt"/>
                </a:rPr>
                <a:t>/</a:t>
              </a:r>
              <a:r>
                <a:rPr lang="en-US" sz="1600" dirty="0" err="1">
                  <a:latin typeface="+mj-lt"/>
                </a:rPr>
                <a:t>fisica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err="1">
                  <a:latin typeface="+mj-lt"/>
                </a:rPr>
                <a:t>nel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err="1">
                  <a:latin typeface="+mj-lt"/>
                </a:rPr>
                <a:t>triennio</a:t>
              </a:r>
              <a:endParaRPr lang="en-US" sz="1600" dirty="0">
                <a:latin typeface="+mj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76705" y="3072343"/>
              <a:ext cx="151953" cy="1109144"/>
              <a:chOff x="1276705" y="3431304"/>
              <a:chExt cx="151953" cy="1109144"/>
            </a:xfrm>
            <a:solidFill>
              <a:schemeClr val="tx1"/>
            </a:solidFill>
          </p:grpSpPr>
          <p:sp>
            <p:nvSpPr>
              <p:cNvPr id="71" name="Freeform 70"/>
              <p:cNvSpPr/>
              <p:nvPr/>
            </p:nvSpPr>
            <p:spPr>
              <a:xfrm rot="18900000">
                <a:off x="1276705" y="3431304"/>
                <a:ext cx="151952" cy="85204"/>
              </a:xfrm>
              <a:custGeom>
                <a:avLst/>
                <a:gdLst>
                  <a:gd name="connsiteX0" fmla="*/ 54079 w 2050029"/>
                  <a:gd name="connsiteY0" fmla="*/ 0 h 1149538"/>
                  <a:gd name="connsiteX1" fmla="*/ 270386 w 2050029"/>
                  <a:gd name="connsiteY1" fmla="*/ 0 h 1149538"/>
                  <a:gd name="connsiteX2" fmla="*/ 324465 w 2050029"/>
                  <a:gd name="connsiteY2" fmla="*/ 54079 h 1149538"/>
                  <a:gd name="connsiteX3" fmla="*/ 324465 w 2050029"/>
                  <a:gd name="connsiteY3" fmla="*/ 820107 h 1149538"/>
                  <a:gd name="connsiteX4" fmla="*/ 1995123 w 2050029"/>
                  <a:gd name="connsiteY4" fmla="*/ 820107 h 1149538"/>
                  <a:gd name="connsiteX5" fmla="*/ 2050029 w 2050029"/>
                  <a:gd name="connsiteY5" fmla="*/ 875013 h 1149538"/>
                  <a:gd name="connsiteX6" fmla="*/ 2050029 w 2050029"/>
                  <a:gd name="connsiteY6" fmla="*/ 1094632 h 1149538"/>
                  <a:gd name="connsiteX7" fmla="*/ 1995123 w 2050029"/>
                  <a:gd name="connsiteY7" fmla="*/ 1149538 h 1149538"/>
                  <a:gd name="connsiteX8" fmla="*/ 270389 w 2050029"/>
                  <a:gd name="connsiteY8" fmla="*/ 1149538 h 1149538"/>
                  <a:gd name="connsiteX9" fmla="*/ 270386 w 2050029"/>
                  <a:gd name="connsiteY9" fmla="*/ 1149538 h 1149538"/>
                  <a:gd name="connsiteX10" fmla="*/ 54079 w 2050029"/>
                  <a:gd name="connsiteY10" fmla="*/ 1149538 h 1149538"/>
                  <a:gd name="connsiteX11" fmla="*/ 0 w 2050029"/>
                  <a:gd name="connsiteY11" fmla="*/ 1095459 h 1149538"/>
                  <a:gd name="connsiteX12" fmla="*/ 0 w 2050029"/>
                  <a:gd name="connsiteY12" fmla="*/ 54079 h 1149538"/>
                  <a:gd name="connsiteX13" fmla="*/ 54079 w 2050029"/>
                  <a:gd name="connsiteY13" fmla="*/ 0 h 114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50029" h="1149538">
                    <a:moveTo>
                      <a:pt x="54079" y="0"/>
                    </a:moveTo>
                    <a:lnTo>
                      <a:pt x="270386" y="0"/>
                    </a:lnTo>
                    <a:cubicBezTo>
                      <a:pt x="300253" y="0"/>
                      <a:pt x="324465" y="24212"/>
                      <a:pt x="324465" y="54079"/>
                    </a:cubicBezTo>
                    <a:lnTo>
                      <a:pt x="324465" y="820107"/>
                    </a:lnTo>
                    <a:lnTo>
                      <a:pt x="1995123" y="820107"/>
                    </a:lnTo>
                    <a:cubicBezTo>
                      <a:pt x="2025447" y="820107"/>
                      <a:pt x="2050029" y="844689"/>
                      <a:pt x="2050029" y="875013"/>
                    </a:cubicBezTo>
                    <a:lnTo>
                      <a:pt x="2050029" y="1094632"/>
                    </a:lnTo>
                    <a:cubicBezTo>
                      <a:pt x="2050029" y="1124956"/>
                      <a:pt x="2025447" y="1149538"/>
                      <a:pt x="1995123" y="1149538"/>
                    </a:cubicBezTo>
                    <a:lnTo>
                      <a:pt x="270389" y="1149538"/>
                    </a:lnTo>
                    <a:lnTo>
                      <a:pt x="270386" y="1149538"/>
                    </a:lnTo>
                    <a:lnTo>
                      <a:pt x="54079" y="1149538"/>
                    </a:lnTo>
                    <a:cubicBezTo>
                      <a:pt x="24212" y="1149538"/>
                      <a:pt x="0" y="1125326"/>
                      <a:pt x="0" y="1095459"/>
                    </a:cubicBezTo>
                    <a:lnTo>
                      <a:pt x="0" y="54079"/>
                    </a:lnTo>
                    <a:cubicBezTo>
                      <a:pt x="0" y="24212"/>
                      <a:pt x="24212" y="0"/>
                      <a:pt x="540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8900000">
                <a:off x="1276706" y="4455244"/>
                <a:ext cx="151952" cy="85204"/>
              </a:xfrm>
              <a:custGeom>
                <a:avLst/>
                <a:gdLst>
                  <a:gd name="connsiteX0" fmla="*/ 54079 w 2050029"/>
                  <a:gd name="connsiteY0" fmla="*/ 0 h 1149538"/>
                  <a:gd name="connsiteX1" fmla="*/ 270386 w 2050029"/>
                  <a:gd name="connsiteY1" fmla="*/ 0 h 1149538"/>
                  <a:gd name="connsiteX2" fmla="*/ 324465 w 2050029"/>
                  <a:gd name="connsiteY2" fmla="*/ 54079 h 1149538"/>
                  <a:gd name="connsiteX3" fmla="*/ 324465 w 2050029"/>
                  <a:gd name="connsiteY3" fmla="*/ 820107 h 1149538"/>
                  <a:gd name="connsiteX4" fmla="*/ 1995123 w 2050029"/>
                  <a:gd name="connsiteY4" fmla="*/ 820107 h 1149538"/>
                  <a:gd name="connsiteX5" fmla="*/ 2050029 w 2050029"/>
                  <a:gd name="connsiteY5" fmla="*/ 875013 h 1149538"/>
                  <a:gd name="connsiteX6" fmla="*/ 2050029 w 2050029"/>
                  <a:gd name="connsiteY6" fmla="*/ 1094632 h 1149538"/>
                  <a:gd name="connsiteX7" fmla="*/ 1995123 w 2050029"/>
                  <a:gd name="connsiteY7" fmla="*/ 1149538 h 1149538"/>
                  <a:gd name="connsiteX8" fmla="*/ 270389 w 2050029"/>
                  <a:gd name="connsiteY8" fmla="*/ 1149538 h 1149538"/>
                  <a:gd name="connsiteX9" fmla="*/ 270386 w 2050029"/>
                  <a:gd name="connsiteY9" fmla="*/ 1149538 h 1149538"/>
                  <a:gd name="connsiteX10" fmla="*/ 54079 w 2050029"/>
                  <a:gd name="connsiteY10" fmla="*/ 1149538 h 1149538"/>
                  <a:gd name="connsiteX11" fmla="*/ 0 w 2050029"/>
                  <a:gd name="connsiteY11" fmla="*/ 1095459 h 1149538"/>
                  <a:gd name="connsiteX12" fmla="*/ 0 w 2050029"/>
                  <a:gd name="connsiteY12" fmla="*/ 54079 h 1149538"/>
                  <a:gd name="connsiteX13" fmla="*/ 54079 w 2050029"/>
                  <a:gd name="connsiteY13" fmla="*/ 0 h 114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50029" h="1149538">
                    <a:moveTo>
                      <a:pt x="54079" y="0"/>
                    </a:moveTo>
                    <a:lnTo>
                      <a:pt x="270386" y="0"/>
                    </a:lnTo>
                    <a:cubicBezTo>
                      <a:pt x="300253" y="0"/>
                      <a:pt x="324465" y="24212"/>
                      <a:pt x="324465" y="54079"/>
                    </a:cubicBezTo>
                    <a:lnTo>
                      <a:pt x="324465" y="820107"/>
                    </a:lnTo>
                    <a:lnTo>
                      <a:pt x="1995123" y="820107"/>
                    </a:lnTo>
                    <a:cubicBezTo>
                      <a:pt x="2025447" y="820107"/>
                      <a:pt x="2050029" y="844689"/>
                      <a:pt x="2050029" y="875013"/>
                    </a:cubicBezTo>
                    <a:lnTo>
                      <a:pt x="2050029" y="1094632"/>
                    </a:lnTo>
                    <a:cubicBezTo>
                      <a:pt x="2050029" y="1124956"/>
                      <a:pt x="2025447" y="1149538"/>
                      <a:pt x="1995123" y="1149538"/>
                    </a:cubicBezTo>
                    <a:lnTo>
                      <a:pt x="270389" y="1149538"/>
                    </a:lnTo>
                    <a:lnTo>
                      <a:pt x="270386" y="1149538"/>
                    </a:lnTo>
                    <a:lnTo>
                      <a:pt x="54079" y="1149538"/>
                    </a:lnTo>
                    <a:cubicBezTo>
                      <a:pt x="24212" y="1149538"/>
                      <a:pt x="0" y="1125326"/>
                      <a:pt x="0" y="1095459"/>
                    </a:cubicBezTo>
                    <a:lnTo>
                      <a:pt x="0" y="54079"/>
                    </a:lnTo>
                    <a:cubicBezTo>
                      <a:pt x="0" y="24212"/>
                      <a:pt x="24212" y="0"/>
                      <a:pt x="540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6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829">
        <p14:prism isInverted="1"/>
      </p:transition>
    </mc:Choice>
    <mc:Fallback xmlns="">
      <p:transition spd="slow" advTm="13829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4352C1-66BA-B3BB-868C-233A6A17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05E950-07DC-ED9C-2242-B3DE1E3805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AA5B80-529C-5E18-3095-C6B871FD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210883"/>
            <a:ext cx="10808208" cy="607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91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8545" y="2929706"/>
            <a:ext cx="3879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Aule di Fisica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Aule di Scienze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Sale conferenze (salone dei Miti in Palazzo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Rinuccini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 Sala degli Affreschi in Piazza Frescobaldi)  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Teatro di Palazzo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Rinuccini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2" name="Segnaposto immagine 1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>
          <a:xfrm>
            <a:off x="4284382" y="1058170"/>
            <a:ext cx="3633477" cy="5058724"/>
          </a:xfrm>
        </p:spPr>
      </p:pic>
      <p:pic>
        <p:nvPicPr>
          <p:cNvPr id="6" name="Segnaposto immagine 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r="9334"/>
          <a:stretch>
            <a:fillRect/>
          </a:stretch>
        </p:blipFill>
        <p:spPr>
          <a:xfrm>
            <a:off x="8516074" y="1058170"/>
            <a:ext cx="3291841" cy="2273321"/>
          </a:xfrm>
        </p:spPr>
      </p:pic>
      <p:pic>
        <p:nvPicPr>
          <p:cNvPr id="7" name="Segnaposto immagine 6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7" b="19097"/>
          <a:stretch>
            <a:fillRect/>
          </a:stretch>
        </p:blipFill>
        <p:spPr>
          <a:xfrm>
            <a:off x="8516074" y="3843573"/>
            <a:ext cx="3291841" cy="2273321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8545" y="803783"/>
            <a:ext cx="36714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4800" spc="-150" dirty="0" err="1">
                <a:latin typeface="+mj-lt"/>
              </a:rPr>
              <a:t>Altri</a:t>
            </a:r>
            <a:r>
              <a:rPr lang="en-US" sz="4800" spc="-150" dirty="0">
                <a:latin typeface="+mj-lt"/>
              </a:rPr>
              <a:t> </a:t>
            </a:r>
            <a:r>
              <a:rPr lang="en-US" sz="4800" spc="-150" dirty="0" err="1">
                <a:latin typeface="+mj-lt"/>
              </a:rPr>
              <a:t>spazi</a:t>
            </a:r>
            <a:r>
              <a:rPr lang="en-US" sz="4800" spc="-150" dirty="0">
                <a:latin typeface="+mj-lt"/>
              </a:rPr>
              <a:t> del </a:t>
            </a:r>
            <a:r>
              <a:rPr lang="en-US" sz="4800" spc="-150" dirty="0" err="1">
                <a:latin typeface="+mj-lt"/>
              </a:rPr>
              <a:t>Liceo</a:t>
            </a:r>
            <a:r>
              <a:rPr lang="en-US" sz="4800" spc="-150" dirty="0">
                <a:latin typeface="+mj-lt"/>
              </a:rPr>
              <a:t> Machiavelli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265402"/>
      </p:ext>
    </p:extLst>
  </p:cSld>
  <p:clrMapOvr>
    <a:masterClrMapping/>
  </p:clrMapOvr>
  <p:transition spd="slow" advTm="2254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055" y="0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PCTO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06577" y="1510229"/>
            <a:ext cx="106610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UNIFI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dirty="0">
                <a:highlight>
                  <a:srgbClr val="00FFFF"/>
                </a:highlight>
              </a:rPr>
              <a:t>SARO’ MATRICOLA  /  UNIFI CAMPUS LAB   /  Laboratori di Fisica e Optometria /  Curva biomedica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UNICOLLEGE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UNESCO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BANCA D’ITALIA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REPUBBLICA@SCUOLA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BIBLIOTECHE COMUNALI E BIBLIOTECA DEL LICEO MACHIAVELLI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TEATRO PERGOLA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LICEO MACHIAVELLI CORO e ORCHESTRA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TEATRO ROMANO DI FIESOLE (Laboratorio Teatro classico e Teatro in francese)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LARES (Unione nazionale Laureati esperti i protezione civile  «SICURAMENTE»).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CARITAS  («MIGRANTES»)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CENTRO G. LA PIRA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UNIVERSITA’ DI CAMERINO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ISTITUTO FRANCESE DI FIRENZE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ISTITUTO STORICO DELLA RESISTENZA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00FFFF"/>
                </a:highlight>
              </a:rPr>
              <a:t>All’INTERNO DEL NOSTRO LICEO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dirty="0">
                <a:highlight>
                  <a:srgbClr val="00FFFF"/>
                </a:highlight>
              </a:rPr>
              <a:t>GIORNALINO ERMES  - PROGETTO ACCOGLIENZA ECC…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50498" y="956231"/>
            <a:ext cx="672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B0F0"/>
                </a:solidFill>
              </a:rPr>
              <a:t>Alcuni dei nostri partner e alcuni progetti</a:t>
            </a:r>
          </a:p>
        </p:txBody>
      </p:sp>
    </p:spTree>
    <p:extLst>
      <p:ext uri="{BB962C8B-B14F-4D97-AF65-F5344CB8AC3E}">
        <p14:creationId xmlns:p14="http://schemas.microsoft.com/office/powerpoint/2010/main" val="230406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1"/>
    </mc:Choice>
    <mc:Fallback xmlns="">
      <p:transition spd="slow" advTm="1685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Rectangle 467"/>
          <p:cNvSpPr/>
          <p:nvPr/>
        </p:nvSpPr>
        <p:spPr>
          <a:xfrm>
            <a:off x="0" y="0"/>
            <a:ext cx="12192000" cy="352854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28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751430" y="394201"/>
            <a:ext cx="5350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Confucius Classroom</a:t>
            </a:r>
          </a:p>
        </p:txBody>
      </p:sp>
      <p:grpSp>
        <p:nvGrpSpPr>
          <p:cNvPr id="224" name="Group 504"/>
          <p:cNvGrpSpPr/>
          <p:nvPr/>
        </p:nvGrpSpPr>
        <p:grpSpPr>
          <a:xfrm>
            <a:off x="283684" y="155360"/>
            <a:ext cx="6070266" cy="3786389"/>
            <a:chOff x="2206625" y="1096963"/>
            <a:chExt cx="5597525" cy="3709987"/>
          </a:xfrm>
          <a:solidFill>
            <a:schemeClr val="bg1">
              <a:lumMod val="85000"/>
            </a:schemeClr>
          </a:solidFill>
        </p:grpSpPr>
        <p:grpSp>
          <p:nvGrpSpPr>
            <p:cNvPr id="225" name="Group 205"/>
            <p:cNvGrpSpPr>
              <a:grpSpLocks/>
            </p:cNvGrpSpPr>
            <p:nvPr/>
          </p:nvGrpSpPr>
          <p:grpSpPr bwMode="auto">
            <a:xfrm>
              <a:off x="2224088" y="1096963"/>
              <a:ext cx="4314825" cy="3709987"/>
              <a:chOff x="1401" y="691"/>
              <a:chExt cx="2718" cy="2337"/>
            </a:xfrm>
            <a:grpFill/>
          </p:grpSpPr>
          <p:sp>
            <p:nvSpPr>
              <p:cNvPr id="293" name="Freeform 5"/>
              <p:cNvSpPr>
                <a:spLocks/>
              </p:cNvSpPr>
              <p:nvPr/>
            </p:nvSpPr>
            <p:spPr bwMode="auto">
              <a:xfrm>
                <a:off x="3025" y="2161"/>
                <a:ext cx="156" cy="377"/>
              </a:xfrm>
              <a:custGeom>
                <a:avLst/>
                <a:gdLst/>
                <a:ahLst/>
                <a:cxnLst>
                  <a:cxn ang="0">
                    <a:pos x="154" y="270"/>
                  </a:cxn>
                  <a:cxn ang="0">
                    <a:pos x="154" y="279"/>
                  </a:cxn>
                  <a:cxn ang="0">
                    <a:pos x="152" y="294"/>
                  </a:cxn>
                  <a:cxn ang="0">
                    <a:pos x="140" y="310"/>
                  </a:cxn>
                  <a:cxn ang="0">
                    <a:pos x="126" y="320"/>
                  </a:cxn>
                  <a:cxn ang="0">
                    <a:pos x="111" y="329"/>
                  </a:cxn>
                  <a:cxn ang="0">
                    <a:pos x="100" y="334"/>
                  </a:cxn>
                  <a:cxn ang="0">
                    <a:pos x="92" y="350"/>
                  </a:cxn>
                  <a:cxn ang="0">
                    <a:pos x="76" y="360"/>
                  </a:cxn>
                  <a:cxn ang="0">
                    <a:pos x="64" y="374"/>
                  </a:cxn>
                  <a:cxn ang="0">
                    <a:pos x="55" y="365"/>
                  </a:cxn>
                  <a:cxn ang="0">
                    <a:pos x="59" y="341"/>
                  </a:cxn>
                  <a:cxn ang="0">
                    <a:pos x="50" y="339"/>
                  </a:cxn>
                  <a:cxn ang="0">
                    <a:pos x="55" y="327"/>
                  </a:cxn>
                  <a:cxn ang="0">
                    <a:pos x="66" y="317"/>
                  </a:cxn>
                  <a:cxn ang="0">
                    <a:pos x="83" y="320"/>
                  </a:cxn>
                  <a:cxn ang="0">
                    <a:pos x="78" y="301"/>
                  </a:cxn>
                  <a:cxn ang="0">
                    <a:pos x="90" y="298"/>
                  </a:cxn>
                  <a:cxn ang="0">
                    <a:pos x="102" y="286"/>
                  </a:cxn>
                  <a:cxn ang="0">
                    <a:pos x="116" y="275"/>
                  </a:cxn>
                  <a:cxn ang="0">
                    <a:pos x="116" y="251"/>
                  </a:cxn>
                  <a:cxn ang="0">
                    <a:pos x="111" y="232"/>
                  </a:cxn>
                  <a:cxn ang="0">
                    <a:pos x="116" y="213"/>
                  </a:cxn>
                  <a:cxn ang="0">
                    <a:pos x="109" y="196"/>
                  </a:cxn>
                  <a:cxn ang="0">
                    <a:pos x="107" y="182"/>
                  </a:cxn>
                  <a:cxn ang="0">
                    <a:pos x="95" y="173"/>
                  </a:cxn>
                  <a:cxn ang="0">
                    <a:pos x="85" y="156"/>
                  </a:cxn>
                  <a:cxn ang="0">
                    <a:pos x="73" y="140"/>
                  </a:cxn>
                  <a:cxn ang="0">
                    <a:pos x="62" y="125"/>
                  </a:cxn>
                  <a:cxn ang="0">
                    <a:pos x="52" y="113"/>
                  </a:cxn>
                  <a:cxn ang="0">
                    <a:pos x="38" y="104"/>
                  </a:cxn>
                  <a:cxn ang="0">
                    <a:pos x="47" y="94"/>
                  </a:cxn>
                  <a:cxn ang="0">
                    <a:pos x="57" y="83"/>
                  </a:cxn>
                  <a:cxn ang="0">
                    <a:pos x="50" y="73"/>
                  </a:cxn>
                  <a:cxn ang="0">
                    <a:pos x="40" y="64"/>
                  </a:cxn>
                  <a:cxn ang="0">
                    <a:pos x="24" y="64"/>
                  </a:cxn>
                  <a:cxn ang="0">
                    <a:pos x="14" y="49"/>
                  </a:cxn>
                  <a:cxn ang="0">
                    <a:pos x="10" y="40"/>
                  </a:cxn>
                  <a:cxn ang="0">
                    <a:pos x="0" y="23"/>
                  </a:cxn>
                  <a:cxn ang="0">
                    <a:pos x="14" y="19"/>
                  </a:cxn>
                  <a:cxn ang="0">
                    <a:pos x="26" y="14"/>
                  </a:cxn>
                  <a:cxn ang="0">
                    <a:pos x="38" y="23"/>
                  </a:cxn>
                  <a:cxn ang="0">
                    <a:pos x="50" y="14"/>
                  </a:cxn>
                  <a:cxn ang="0">
                    <a:pos x="66" y="2"/>
                  </a:cxn>
                  <a:cxn ang="0">
                    <a:pos x="78" y="12"/>
                  </a:cxn>
                  <a:cxn ang="0">
                    <a:pos x="95" y="14"/>
                  </a:cxn>
                  <a:cxn ang="0">
                    <a:pos x="95" y="31"/>
                  </a:cxn>
                  <a:cxn ang="0">
                    <a:pos x="109" y="42"/>
                  </a:cxn>
                  <a:cxn ang="0">
                    <a:pos x="123" y="47"/>
                  </a:cxn>
                  <a:cxn ang="0">
                    <a:pos x="116" y="57"/>
                  </a:cxn>
                  <a:cxn ang="0">
                    <a:pos x="107" y="68"/>
                  </a:cxn>
                  <a:cxn ang="0">
                    <a:pos x="95" y="76"/>
                  </a:cxn>
                  <a:cxn ang="0">
                    <a:pos x="83" y="87"/>
                  </a:cxn>
                  <a:cxn ang="0">
                    <a:pos x="76" y="109"/>
                  </a:cxn>
                  <a:cxn ang="0">
                    <a:pos x="81" y="125"/>
                  </a:cxn>
                  <a:cxn ang="0">
                    <a:pos x="92" y="137"/>
                  </a:cxn>
                  <a:cxn ang="0">
                    <a:pos x="102" y="154"/>
                  </a:cxn>
                  <a:cxn ang="0">
                    <a:pos x="114" y="170"/>
                  </a:cxn>
                  <a:cxn ang="0">
                    <a:pos x="128" y="182"/>
                  </a:cxn>
                  <a:cxn ang="0">
                    <a:pos x="137" y="196"/>
                  </a:cxn>
                  <a:cxn ang="0">
                    <a:pos x="144" y="213"/>
                  </a:cxn>
                  <a:cxn ang="0">
                    <a:pos x="149" y="234"/>
                  </a:cxn>
                </a:cxnLst>
                <a:rect l="0" t="0" r="r" b="b"/>
                <a:pathLst>
                  <a:path w="156" h="377">
                    <a:moveTo>
                      <a:pt x="154" y="249"/>
                    </a:moveTo>
                    <a:lnTo>
                      <a:pt x="154" y="251"/>
                    </a:lnTo>
                    <a:lnTo>
                      <a:pt x="154" y="251"/>
                    </a:lnTo>
                    <a:lnTo>
                      <a:pt x="154" y="251"/>
                    </a:lnTo>
                    <a:lnTo>
                      <a:pt x="154" y="253"/>
                    </a:lnTo>
                    <a:lnTo>
                      <a:pt x="154" y="253"/>
                    </a:lnTo>
                    <a:lnTo>
                      <a:pt x="154" y="256"/>
                    </a:lnTo>
                    <a:lnTo>
                      <a:pt x="154" y="256"/>
                    </a:lnTo>
                    <a:lnTo>
                      <a:pt x="154" y="258"/>
                    </a:lnTo>
                    <a:lnTo>
                      <a:pt x="154" y="258"/>
                    </a:lnTo>
                    <a:lnTo>
                      <a:pt x="154" y="260"/>
                    </a:lnTo>
                    <a:lnTo>
                      <a:pt x="154" y="260"/>
                    </a:lnTo>
                    <a:lnTo>
                      <a:pt x="154" y="260"/>
                    </a:lnTo>
                    <a:lnTo>
                      <a:pt x="154" y="260"/>
                    </a:lnTo>
                    <a:lnTo>
                      <a:pt x="154" y="263"/>
                    </a:lnTo>
                    <a:lnTo>
                      <a:pt x="154" y="263"/>
                    </a:lnTo>
                    <a:lnTo>
                      <a:pt x="154" y="263"/>
                    </a:lnTo>
                    <a:lnTo>
                      <a:pt x="156" y="263"/>
                    </a:lnTo>
                    <a:lnTo>
                      <a:pt x="156" y="265"/>
                    </a:lnTo>
                    <a:lnTo>
                      <a:pt x="156" y="265"/>
                    </a:lnTo>
                    <a:lnTo>
                      <a:pt x="156" y="265"/>
                    </a:lnTo>
                    <a:lnTo>
                      <a:pt x="156" y="267"/>
                    </a:lnTo>
                    <a:lnTo>
                      <a:pt x="156" y="267"/>
                    </a:lnTo>
                    <a:lnTo>
                      <a:pt x="156" y="267"/>
                    </a:lnTo>
                    <a:lnTo>
                      <a:pt x="154" y="267"/>
                    </a:lnTo>
                    <a:lnTo>
                      <a:pt x="154" y="270"/>
                    </a:lnTo>
                    <a:lnTo>
                      <a:pt x="154" y="270"/>
                    </a:lnTo>
                    <a:lnTo>
                      <a:pt x="154" y="270"/>
                    </a:lnTo>
                    <a:lnTo>
                      <a:pt x="154" y="270"/>
                    </a:lnTo>
                    <a:lnTo>
                      <a:pt x="154" y="272"/>
                    </a:lnTo>
                    <a:lnTo>
                      <a:pt x="156" y="272"/>
                    </a:lnTo>
                    <a:lnTo>
                      <a:pt x="156" y="272"/>
                    </a:lnTo>
                    <a:lnTo>
                      <a:pt x="156" y="272"/>
                    </a:lnTo>
                    <a:lnTo>
                      <a:pt x="156" y="272"/>
                    </a:lnTo>
                    <a:lnTo>
                      <a:pt x="156" y="272"/>
                    </a:lnTo>
                    <a:lnTo>
                      <a:pt x="156" y="275"/>
                    </a:lnTo>
                    <a:lnTo>
                      <a:pt x="156" y="275"/>
                    </a:lnTo>
                    <a:lnTo>
                      <a:pt x="154" y="275"/>
                    </a:lnTo>
                    <a:lnTo>
                      <a:pt x="154" y="275"/>
                    </a:lnTo>
                    <a:lnTo>
                      <a:pt x="154" y="275"/>
                    </a:lnTo>
                    <a:lnTo>
                      <a:pt x="154" y="275"/>
                    </a:lnTo>
                    <a:lnTo>
                      <a:pt x="152" y="275"/>
                    </a:lnTo>
                    <a:lnTo>
                      <a:pt x="152" y="272"/>
                    </a:lnTo>
                    <a:lnTo>
                      <a:pt x="152" y="272"/>
                    </a:lnTo>
                    <a:lnTo>
                      <a:pt x="152" y="275"/>
                    </a:lnTo>
                    <a:lnTo>
                      <a:pt x="152" y="275"/>
                    </a:lnTo>
                    <a:lnTo>
                      <a:pt x="152" y="275"/>
                    </a:lnTo>
                    <a:lnTo>
                      <a:pt x="152" y="277"/>
                    </a:lnTo>
                    <a:lnTo>
                      <a:pt x="154" y="277"/>
                    </a:lnTo>
                    <a:lnTo>
                      <a:pt x="154" y="277"/>
                    </a:lnTo>
                    <a:lnTo>
                      <a:pt x="154" y="277"/>
                    </a:lnTo>
                    <a:lnTo>
                      <a:pt x="154" y="277"/>
                    </a:lnTo>
                    <a:lnTo>
                      <a:pt x="154" y="279"/>
                    </a:lnTo>
                    <a:lnTo>
                      <a:pt x="154" y="279"/>
                    </a:lnTo>
                    <a:lnTo>
                      <a:pt x="154" y="279"/>
                    </a:lnTo>
                    <a:lnTo>
                      <a:pt x="154" y="279"/>
                    </a:lnTo>
                    <a:lnTo>
                      <a:pt x="154" y="282"/>
                    </a:lnTo>
                    <a:lnTo>
                      <a:pt x="154" y="282"/>
                    </a:lnTo>
                    <a:lnTo>
                      <a:pt x="154" y="282"/>
                    </a:lnTo>
                    <a:lnTo>
                      <a:pt x="152" y="282"/>
                    </a:lnTo>
                    <a:lnTo>
                      <a:pt x="152" y="282"/>
                    </a:lnTo>
                    <a:lnTo>
                      <a:pt x="152" y="282"/>
                    </a:lnTo>
                    <a:lnTo>
                      <a:pt x="152" y="282"/>
                    </a:lnTo>
                    <a:lnTo>
                      <a:pt x="152" y="282"/>
                    </a:lnTo>
                    <a:lnTo>
                      <a:pt x="154" y="282"/>
                    </a:lnTo>
                    <a:lnTo>
                      <a:pt x="154" y="284"/>
                    </a:lnTo>
                    <a:lnTo>
                      <a:pt x="154" y="284"/>
                    </a:lnTo>
                    <a:lnTo>
                      <a:pt x="154" y="284"/>
                    </a:lnTo>
                    <a:lnTo>
                      <a:pt x="154" y="284"/>
                    </a:lnTo>
                    <a:lnTo>
                      <a:pt x="154" y="286"/>
                    </a:lnTo>
                    <a:lnTo>
                      <a:pt x="152" y="286"/>
                    </a:lnTo>
                    <a:lnTo>
                      <a:pt x="152" y="284"/>
                    </a:lnTo>
                    <a:lnTo>
                      <a:pt x="152" y="284"/>
                    </a:lnTo>
                    <a:lnTo>
                      <a:pt x="152" y="286"/>
                    </a:lnTo>
                    <a:lnTo>
                      <a:pt x="152" y="286"/>
                    </a:lnTo>
                    <a:lnTo>
                      <a:pt x="152" y="289"/>
                    </a:lnTo>
                    <a:lnTo>
                      <a:pt x="152" y="289"/>
                    </a:lnTo>
                    <a:lnTo>
                      <a:pt x="152" y="289"/>
                    </a:lnTo>
                    <a:lnTo>
                      <a:pt x="152" y="291"/>
                    </a:lnTo>
                    <a:lnTo>
                      <a:pt x="152" y="291"/>
                    </a:lnTo>
                    <a:lnTo>
                      <a:pt x="152" y="291"/>
                    </a:lnTo>
                    <a:lnTo>
                      <a:pt x="152" y="294"/>
                    </a:lnTo>
                    <a:lnTo>
                      <a:pt x="152" y="294"/>
                    </a:lnTo>
                    <a:lnTo>
                      <a:pt x="152" y="294"/>
                    </a:lnTo>
                    <a:lnTo>
                      <a:pt x="152" y="296"/>
                    </a:lnTo>
                    <a:lnTo>
                      <a:pt x="152" y="296"/>
                    </a:lnTo>
                    <a:lnTo>
                      <a:pt x="149" y="296"/>
                    </a:lnTo>
                    <a:lnTo>
                      <a:pt x="149" y="298"/>
                    </a:lnTo>
                    <a:lnTo>
                      <a:pt x="149" y="298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7" y="301"/>
                    </a:lnTo>
                    <a:lnTo>
                      <a:pt x="147" y="301"/>
                    </a:lnTo>
                    <a:lnTo>
                      <a:pt x="147" y="301"/>
                    </a:lnTo>
                    <a:lnTo>
                      <a:pt x="147" y="303"/>
                    </a:lnTo>
                    <a:lnTo>
                      <a:pt x="147" y="303"/>
                    </a:lnTo>
                    <a:lnTo>
                      <a:pt x="147" y="305"/>
                    </a:lnTo>
                    <a:lnTo>
                      <a:pt x="147" y="305"/>
                    </a:lnTo>
                    <a:lnTo>
                      <a:pt x="147" y="305"/>
                    </a:lnTo>
                    <a:lnTo>
                      <a:pt x="147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42" y="308"/>
                    </a:lnTo>
                    <a:lnTo>
                      <a:pt x="142" y="308"/>
                    </a:lnTo>
                    <a:lnTo>
                      <a:pt x="142" y="308"/>
                    </a:lnTo>
                    <a:lnTo>
                      <a:pt x="142" y="308"/>
                    </a:lnTo>
                    <a:lnTo>
                      <a:pt x="140" y="308"/>
                    </a:lnTo>
                    <a:lnTo>
                      <a:pt x="140" y="310"/>
                    </a:lnTo>
                    <a:lnTo>
                      <a:pt x="140" y="310"/>
                    </a:lnTo>
                    <a:lnTo>
                      <a:pt x="140" y="310"/>
                    </a:lnTo>
                    <a:lnTo>
                      <a:pt x="140" y="310"/>
                    </a:lnTo>
                    <a:lnTo>
                      <a:pt x="140" y="310"/>
                    </a:lnTo>
                    <a:lnTo>
                      <a:pt x="140" y="310"/>
                    </a:lnTo>
                    <a:lnTo>
                      <a:pt x="137" y="310"/>
                    </a:lnTo>
                    <a:lnTo>
                      <a:pt x="137" y="310"/>
                    </a:lnTo>
                    <a:lnTo>
                      <a:pt x="137" y="310"/>
                    </a:lnTo>
                    <a:lnTo>
                      <a:pt x="135" y="310"/>
                    </a:lnTo>
                    <a:lnTo>
                      <a:pt x="135" y="313"/>
                    </a:lnTo>
                    <a:lnTo>
                      <a:pt x="135" y="313"/>
                    </a:lnTo>
                    <a:lnTo>
                      <a:pt x="135" y="313"/>
                    </a:lnTo>
                    <a:lnTo>
                      <a:pt x="135" y="315"/>
                    </a:lnTo>
                    <a:lnTo>
                      <a:pt x="135" y="315"/>
                    </a:lnTo>
                    <a:lnTo>
                      <a:pt x="133" y="315"/>
                    </a:lnTo>
                    <a:lnTo>
                      <a:pt x="133" y="315"/>
                    </a:lnTo>
                    <a:lnTo>
                      <a:pt x="133" y="315"/>
                    </a:lnTo>
                    <a:lnTo>
                      <a:pt x="133" y="317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28" y="317"/>
                    </a:lnTo>
                    <a:lnTo>
                      <a:pt x="128" y="317"/>
                    </a:lnTo>
                    <a:lnTo>
                      <a:pt x="128" y="317"/>
                    </a:lnTo>
                    <a:lnTo>
                      <a:pt x="128" y="317"/>
                    </a:lnTo>
                    <a:lnTo>
                      <a:pt x="126" y="317"/>
                    </a:lnTo>
                    <a:lnTo>
                      <a:pt x="126" y="320"/>
                    </a:lnTo>
                    <a:lnTo>
                      <a:pt x="126" y="320"/>
                    </a:lnTo>
                    <a:lnTo>
                      <a:pt x="126" y="320"/>
                    </a:lnTo>
                    <a:lnTo>
                      <a:pt x="126" y="320"/>
                    </a:lnTo>
                    <a:lnTo>
                      <a:pt x="126" y="322"/>
                    </a:lnTo>
                    <a:lnTo>
                      <a:pt x="123" y="322"/>
                    </a:lnTo>
                    <a:lnTo>
                      <a:pt x="123" y="322"/>
                    </a:lnTo>
                    <a:lnTo>
                      <a:pt x="123" y="322"/>
                    </a:lnTo>
                    <a:lnTo>
                      <a:pt x="123" y="322"/>
                    </a:lnTo>
                    <a:lnTo>
                      <a:pt x="123" y="322"/>
                    </a:lnTo>
                    <a:lnTo>
                      <a:pt x="121" y="322"/>
                    </a:lnTo>
                    <a:lnTo>
                      <a:pt x="121" y="322"/>
                    </a:lnTo>
                    <a:lnTo>
                      <a:pt x="121" y="322"/>
                    </a:lnTo>
                    <a:lnTo>
                      <a:pt x="121" y="322"/>
                    </a:lnTo>
                    <a:lnTo>
                      <a:pt x="121" y="324"/>
                    </a:lnTo>
                    <a:lnTo>
                      <a:pt x="118" y="324"/>
                    </a:lnTo>
                    <a:lnTo>
                      <a:pt x="118" y="324"/>
                    </a:lnTo>
                    <a:lnTo>
                      <a:pt x="118" y="324"/>
                    </a:lnTo>
                    <a:lnTo>
                      <a:pt x="116" y="324"/>
                    </a:lnTo>
                    <a:lnTo>
                      <a:pt x="116" y="324"/>
                    </a:lnTo>
                    <a:lnTo>
                      <a:pt x="116" y="327"/>
                    </a:lnTo>
                    <a:lnTo>
                      <a:pt x="116" y="327"/>
                    </a:lnTo>
                    <a:lnTo>
                      <a:pt x="116" y="327"/>
                    </a:lnTo>
                    <a:lnTo>
                      <a:pt x="114" y="327"/>
                    </a:lnTo>
                    <a:lnTo>
                      <a:pt x="114" y="329"/>
                    </a:lnTo>
                    <a:lnTo>
                      <a:pt x="114" y="329"/>
                    </a:lnTo>
                    <a:lnTo>
                      <a:pt x="114" y="329"/>
                    </a:lnTo>
                    <a:lnTo>
                      <a:pt x="111" y="329"/>
                    </a:lnTo>
                    <a:lnTo>
                      <a:pt x="111" y="329"/>
                    </a:lnTo>
                    <a:lnTo>
                      <a:pt x="111" y="329"/>
                    </a:lnTo>
                    <a:lnTo>
                      <a:pt x="109" y="329"/>
                    </a:lnTo>
                    <a:lnTo>
                      <a:pt x="109" y="329"/>
                    </a:lnTo>
                    <a:lnTo>
                      <a:pt x="109" y="331"/>
                    </a:lnTo>
                    <a:lnTo>
                      <a:pt x="109" y="331"/>
                    </a:lnTo>
                    <a:lnTo>
                      <a:pt x="107" y="331"/>
                    </a:lnTo>
                    <a:lnTo>
                      <a:pt x="107" y="331"/>
                    </a:lnTo>
                    <a:lnTo>
                      <a:pt x="107" y="331"/>
                    </a:lnTo>
                    <a:lnTo>
                      <a:pt x="107" y="331"/>
                    </a:lnTo>
                    <a:lnTo>
                      <a:pt x="107" y="331"/>
                    </a:lnTo>
                    <a:lnTo>
                      <a:pt x="104" y="331"/>
                    </a:lnTo>
                    <a:lnTo>
                      <a:pt x="104" y="331"/>
                    </a:lnTo>
                    <a:lnTo>
                      <a:pt x="104" y="331"/>
                    </a:lnTo>
                    <a:lnTo>
                      <a:pt x="104" y="331"/>
                    </a:lnTo>
                    <a:lnTo>
                      <a:pt x="104" y="329"/>
                    </a:lnTo>
                    <a:lnTo>
                      <a:pt x="104" y="329"/>
                    </a:lnTo>
                    <a:lnTo>
                      <a:pt x="102" y="329"/>
                    </a:lnTo>
                    <a:lnTo>
                      <a:pt x="102" y="329"/>
                    </a:lnTo>
                    <a:lnTo>
                      <a:pt x="102" y="331"/>
                    </a:lnTo>
                    <a:lnTo>
                      <a:pt x="102" y="331"/>
                    </a:lnTo>
                    <a:lnTo>
                      <a:pt x="102" y="331"/>
                    </a:lnTo>
                    <a:lnTo>
                      <a:pt x="102" y="331"/>
                    </a:lnTo>
                    <a:lnTo>
                      <a:pt x="100" y="331"/>
                    </a:lnTo>
                    <a:lnTo>
                      <a:pt x="100" y="331"/>
                    </a:lnTo>
                    <a:lnTo>
                      <a:pt x="100" y="331"/>
                    </a:lnTo>
                    <a:lnTo>
                      <a:pt x="100" y="331"/>
                    </a:lnTo>
                    <a:lnTo>
                      <a:pt x="100" y="331"/>
                    </a:lnTo>
                    <a:lnTo>
                      <a:pt x="100" y="331"/>
                    </a:lnTo>
                    <a:lnTo>
                      <a:pt x="100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6"/>
                    </a:lnTo>
                    <a:lnTo>
                      <a:pt x="100" y="336"/>
                    </a:lnTo>
                    <a:lnTo>
                      <a:pt x="100" y="339"/>
                    </a:lnTo>
                    <a:lnTo>
                      <a:pt x="100" y="339"/>
                    </a:lnTo>
                    <a:lnTo>
                      <a:pt x="100" y="339"/>
                    </a:lnTo>
                    <a:lnTo>
                      <a:pt x="97" y="339"/>
                    </a:lnTo>
                    <a:lnTo>
                      <a:pt x="97" y="341"/>
                    </a:lnTo>
                    <a:lnTo>
                      <a:pt x="97" y="341"/>
                    </a:lnTo>
                    <a:lnTo>
                      <a:pt x="95" y="341"/>
                    </a:lnTo>
                    <a:lnTo>
                      <a:pt x="95" y="341"/>
                    </a:lnTo>
                    <a:lnTo>
                      <a:pt x="97" y="341"/>
                    </a:lnTo>
                    <a:lnTo>
                      <a:pt x="97" y="341"/>
                    </a:lnTo>
                    <a:lnTo>
                      <a:pt x="97" y="343"/>
                    </a:lnTo>
                    <a:lnTo>
                      <a:pt x="97" y="343"/>
                    </a:lnTo>
                    <a:lnTo>
                      <a:pt x="95" y="343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8"/>
                    </a:lnTo>
                    <a:lnTo>
                      <a:pt x="95" y="348"/>
                    </a:lnTo>
                    <a:lnTo>
                      <a:pt x="95" y="350"/>
                    </a:lnTo>
                    <a:lnTo>
                      <a:pt x="95" y="350"/>
                    </a:lnTo>
                    <a:lnTo>
                      <a:pt x="92" y="350"/>
                    </a:lnTo>
                    <a:lnTo>
                      <a:pt x="92" y="350"/>
                    </a:lnTo>
                    <a:lnTo>
                      <a:pt x="92" y="350"/>
                    </a:lnTo>
                    <a:lnTo>
                      <a:pt x="92" y="353"/>
                    </a:lnTo>
                    <a:lnTo>
                      <a:pt x="90" y="353"/>
                    </a:lnTo>
                    <a:lnTo>
                      <a:pt x="90" y="353"/>
                    </a:lnTo>
                    <a:lnTo>
                      <a:pt x="90" y="353"/>
                    </a:lnTo>
                    <a:lnTo>
                      <a:pt x="88" y="353"/>
                    </a:lnTo>
                    <a:lnTo>
                      <a:pt x="88" y="350"/>
                    </a:lnTo>
                    <a:lnTo>
                      <a:pt x="88" y="350"/>
                    </a:lnTo>
                    <a:lnTo>
                      <a:pt x="88" y="353"/>
                    </a:lnTo>
                    <a:lnTo>
                      <a:pt x="88" y="353"/>
                    </a:lnTo>
                    <a:lnTo>
                      <a:pt x="88" y="353"/>
                    </a:lnTo>
                    <a:lnTo>
                      <a:pt x="85" y="353"/>
                    </a:lnTo>
                    <a:lnTo>
                      <a:pt x="85" y="355"/>
                    </a:lnTo>
                    <a:lnTo>
                      <a:pt x="85" y="355"/>
                    </a:lnTo>
                    <a:lnTo>
                      <a:pt x="85" y="358"/>
                    </a:lnTo>
                    <a:lnTo>
                      <a:pt x="85" y="358"/>
                    </a:lnTo>
                    <a:lnTo>
                      <a:pt x="83" y="358"/>
                    </a:lnTo>
                    <a:lnTo>
                      <a:pt x="83" y="358"/>
                    </a:lnTo>
                    <a:lnTo>
                      <a:pt x="83" y="358"/>
                    </a:lnTo>
                    <a:lnTo>
                      <a:pt x="83" y="358"/>
                    </a:lnTo>
                    <a:lnTo>
                      <a:pt x="81" y="358"/>
                    </a:lnTo>
                    <a:lnTo>
                      <a:pt x="81" y="358"/>
                    </a:lnTo>
                    <a:lnTo>
                      <a:pt x="81" y="360"/>
                    </a:lnTo>
                    <a:lnTo>
                      <a:pt x="81" y="360"/>
                    </a:lnTo>
                    <a:lnTo>
                      <a:pt x="78" y="360"/>
                    </a:lnTo>
                    <a:lnTo>
                      <a:pt x="78" y="360"/>
                    </a:lnTo>
                    <a:lnTo>
                      <a:pt x="78" y="360"/>
                    </a:lnTo>
                    <a:lnTo>
                      <a:pt x="76" y="360"/>
                    </a:lnTo>
                    <a:lnTo>
                      <a:pt x="76" y="360"/>
                    </a:lnTo>
                    <a:lnTo>
                      <a:pt x="76" y="360"/>
                    </a:lnTo>
                    <a:lnTo>
                      <a:pt x="76" y="360"/>
                    </a:lnTo>
                    <a:lnTo>
                      <a:pt x="73" y="360"/>
                    </a:lnTo>
                    <a:lnTo>
                      <a:pt x="73" y="362"/>
                    </a:lnTo>
                    <a:lnTo>
                      <a:pt x="73" y="362"/>
                    </a:lnTo>
                    <a:lnTo>
                      <a:pt x="73" y="362"/>
                    </a:lnTo>
                    <a:lnTo>
                      <a:pt x="73" y="362"/>
                    </a:lnTo>
                    <a:lnTo>
                      <a:pt x="71" y="362"/>
                    </a:lnTo>
                    <a:lnTo>
                      <a:pt x="71" y="362"/>
                    </a:lnTo>
                    <a:lnTo>
                      <a:pt x="71" y="365"/>
                    </a:lnTo>
                    <a:lnTo>
                      <a:pt x="69" y="365"/>
                    </a:lnTo>
                    <a:lnTo>
                      <a:pt x="69" y="365"/>
                    </a:lnTo>
                    <a:lnTo>
                      <a:pt x="69" y="365"/>
                    </a:lnTo>
                    <a:lnTo>
                      <a:pt x="69" y="367"/>
                    </a:lnTo>
                    <a:lnTo>
                      <a:pt x="69" y="367"/>
                    </a:lnTo>
                    <a:lnTo>
                      <a:pt x="69" y="367"/>
                    </a:lnTo>
                    <a:lnTo>
                      <a:pt x="69" y="369"/>
                    </a:lnTo>
                    <a:lnTo>
                      <a:pt x="69" y="369"/>
                    </a:lnTo>
                    <a:lnTo>
                      <a:pt x="66" y="369"/>
                    </a:lnTo>
                    <a:lnTo>
                      <a:pt x="66" y="369"/>
                    </a:lnTo>
                    <a:lnTo>
                      <a:pt x="66" y="372"/>
                    </a:lnTo>
                    <a:lnTo>
                      <a:pt x="66" y="372"/>
                    </a:lnTo>
                    <a:lnTo>
                      <a:pt x="66" y="372"/>
                    </a:lnTo>
                    <a:lnTo>
                      <a:pt x="66" y="372"/>
                    </a:lnTo>
                    <a:lnTo>
                      <a:pt x="64" y="372"/>
                    </a:lnTo>
                    <a:lnTo>
                      <a:pt x="64" y="372"/>
                    </a:lnTo>
                    <a:lnTo>
                      <a:pt x="64" y="374"/>
                    </a:lnTo>
                    <a:lnTo>
                      <a:pt x="64" y="374"/>
                    </a:lnTo>
                    <a:lnTo>
                      <a:pt x="62" y="374"/>
                    </a:lnTo>
                    <a:lnTo>
                      <a:pt x="62" y="377"/>
                    </a:lnTo>
                    <a:lnTo>
                      <a:pt x="62" y="377"/>
                    </a:lnTo>
                    <a:lnTo>
                      <a:pt x="62" y="377"/>
                    </a:lnTo>
                    <a:lnTo>
                      <a:pt x="59" y="377"/>
                    </a:lnTo>
                    <a:lnTo>
                      <a:pt x="59" y="377"/>
                    </a:lnTo>
                    <a:lnTo>
                      <a:pt x="59" y="377"/>
                    </a:lnTo>
                    <a:lnTo>
                      <a:pt x="57" y="377"/>
                    </a:lnTo>
                    <a:lnTo>
                      <a:pt x="57" y="377"/>
                    </a:lnTo>
                    <a:lnTo>
                      <a:pt x="57" y="377"/>
                    </a:lnTo>
                    <a:lnTo>
                      <a:pt x="55" y="377"/>
                    </a:lnTo>
                    <a:lnTo>
                      <a:pt x="55" y="377"/>
                    </a:lnTo>
                    <a:lnTo>
                      <a:pt x="55" y="377"/>
                    </a:lnTo>
                    <a:lnTo>
                      <a:pt x="55" y="377"/>
                    </a:lnTo>
                    <a:lnTo>
                      <a:pt x="55" y="374"/>
                    </a:lnTo>
                    <a:lnTo>
                      <a:pt x="55" y="374"/>
                    </a:lnTo>
                    <a:lnTo>
                      <a:pt x="55" y="374"/>
                    </a:lnTo>
                    <a:lnTo>
                      <a:pt x="55" y="374"/>
                    </a:lnTo>
                    <a:lnTo>
                      <a:pt x="55" y="372"/>
                    </a:lnTo>
                    <a:lnTo>
                      <a:pt x="55" y="372"/>
                    </a:lnTo>
                    <a:lnTo>
                      <a:pt x="55" y="372"/>
                    </a:lnTo>
                    <a:lnTo>
                      <a:pt x="55" y="369"/>
                    </a:lnTo>
                    <a:lnTo>
                      <a:pt x="55" y="369"/>
                    </a:lnTo>
                    <a:lnTo>
                      <a:pt x="55" y="369"/>
                    </a:lnTo>
                    <a:lnTo>
                      <a:pt x="55" y="369"/>
                    </a:lnTo>
                    <a:lnTo>
                      <a:pt x="55" y="367"/>
                    </a:lnTo>
                    <a:lnTo>
                      <a:pt x="55" y="367"/>
                    </a:lnTo>
                    <a:lnTo>
                      <a:pt x="55" y="365"/>
                    </a:lnTo>
                    <a:lnTo>
                      <a:pt x="55" y="365"/>
                    </a:lnTo>
                    <a:lnTo>
                      <a:pt x="55" y="362"/>
                    </a:lnTo>
                    <a:lnTo>
                      <a:pt x="55" y="362"/>
                    </a:lnTo>
                    <a:lnTo>
                      <a:pt x="55" y="360"/>
                    </a:lnTo>
                    <a:lnTo>
                      <a:pt x="55" y="360"/>
                    </a:lnTo>
                    <a:lnTo>
                      <a:pt x="55" y="360"/>
                    </a:lnTo>
                    <a:lnTo>
                      <a:pt x="55" y="358"/>
                    </a:lnTo>
                    <a:lnTo>
                      <a:pt x="55" y="358"/>
                    </a:lnTo>
                    <a:lnTo>
                      <a:pt x="55" y="355"/>
                    </a:lnTo>
                    <a:lnTo>
                      <a:pt x="55" y="355"/>
                    </a:lnTo>
                    <a:lnTo>
                      <a:pt x="55" y="353"/>
                    </a:lnTo>
                    <a:lnTo>
                      <a:pt x="55" y="353"/>
                    </a:lnTo>
                    <a:lnTo>
                      <a:pt x="55" y="350"/>
                    </a:lnTo>
                    <a:lnTo>
                      <a:pt x="57" y="350"/>
                    </a:lnTo>
                    <a:lnTo>
                      <a:pt x="57" y="350"/>
                    </a:lnTo>
                    <a:lnTo>
                      <a:pt x="57" y="350"/>
                    </a:lnTo>
                    <a:lnTo>
                      <a:pt x="57" y="348"/>
                    </a:lnTo>
                    <a:lnTo>
                      <a:pt x="57" y="348"/>
                    </a:lnTo>
                    <a:lnTo>
                      <a:pt x="57" y="346"/>
                    </a:lnTo>
                    <a:lnTo>
                      <a:pt x="57" y="346"/>
                    </a:lnTo>
                    <a:lnTo>
                      <a:pt x="57" y="346"/>
                    </a:lnTo>
                    <a:lnTo>
                      <a:pt x="57" y="343"/>
                    </a:lnTo>
                    <a:lnTo>
                      <a:pt x="57" y="343"/>
                    </a:lnTo>
                    <a:lnTo>
                      <a:pt x="57" y="343"/>
                    </a:lnTo>
                    <a:lnTo>
                      <a:pt x="59" y="343"/>
                    </a:lnTo>
                    <a:lnTo>
                      <a:pt x="59" y="341"/>
                    </a:lnTo>
                    <a:lnTo>
                      <a:pt x="59" y="341"/>
                    </a:lnTo>
                    <a:lnTo>
                      <a:pt x="59" y="341"/>
                    </a:lnTo>
                    <a:lnTo>
                      <a:pt x="62" y="341"/>
                    </a:lnTo>
                    <a:lnTo>
                      <a:pt x="62" y="341"/>
                    </a:lnTo>
                    <a:lnTo>
                      <a:pt x="62" y="341"/>
                    </a:lnTo>
                    <a:lnTo>
                      <a:pt x="62" y="341"/>
                    </a:lnTo>
                    <a:lnTo>
                      <a:pt x="62" y="339"/>
                    </a:lnTo>
                    <a:lnTo>
                      <a:pt x="59" y="339"/>
                    </a:lnTo>
                    <a:lnTo>
                      <a:pt x="59" y="339"/>
                    </a:lnTo>
                    <a:lnTo>
                      <a:pt x="59" y="339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7" y="336"/>
                    </a:lnTo>
                    <a:lnTo>
                      <a:pt x="55" y="336"/>
                    </a:lnTo>
                    <a:lnTo>
                      <a:pt x="55" y="336"/>
                    </a:lnTo>
                    <a:lnTo>
                      <a:pt x="55" y="336"/>
                    </a:lnTo>
                    <a:lnTo>
                      <a:pt x="55" y="334"/>
                    </a:lnTo>
                    <a:lnTo>
                      <a:pt x="55" y="334"/>
                    </a:lnTo>
                    <a:lnTo>
                      <a:pt x="55" y="336"/>
                    </a:lnTo>
                    <a:lnTo>
                      <a:pt x="52" y="336"/>
                    </a:lnTo>
                    <a:lnTo>
                      <a:pt x="52" y="336"/>
                    </a:lnTo>
                    <a:lnTo>
                      <a:pt x="52" y="336"/>
                    </a:lnTo>
                    <a:lnTo>
                      <a:pt x="50" y="336"/>
                    </a:lnTo>
                    <a:lnTo>
                      <a:pt x="50" y="339"/>
                    </a:lnTo>
                    <a:lnTo>
                      <a:pt x="50" y="339"/>
                    </a:lnTo>
                    <a:lnTo>
                      <a:pt x="50" y="341"/>
                    </a:lnTo>
                    <a:lnTo>
                      <a:pt x="50" y="341"/>
                    </a:lnTo>
                    <a:lnTo>
                      <a:pt x="50" y="339"/>
                    </a:lnTo>
                    <a:lnTo>
                      <a:pt x="50" y="339"/>
                    </a:lnTo>
                    <a:lnTo>
                      <a:pt x="50" y="339"/>
                    </a:lnTo>
                    <a:lnTo>
                      <a:pt x="47" y="339"/>
                    </a:lnTo>
                    <a:lnTo>
                      <a:pt x="47" y="336"/>
                    </a:lnTo>
                    <a:lnTo>
                      <a:pt x="47" y="336"/>
                    </a:lnTo>
                    <a:lnTo>
                      <a:pt x="50" y="336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1"/>
                    </a:lnTo>
                    <a:lnTo>
                      <a:pt x="50" y="331"/>
                    </a:lnTo>
                    <a:lnTo>
                      <a:pt x="47" y="331"/>
                    </a:lnTo>
                    <a:lnTo>
                      <a:pt x="47" y="331"/>
                    </a:lnTo>
                    <a:lnTo>
                      <a:pt x="47" y="331"/>
                    </a:lnTo>
                    <a:lnTo>
                      <a:pt x="47" y="329"/>
                    </a:lnTo>
                    <a:lnTo>
                      <a:pt x="47" y="329"/>
                    </a:lnTo>
                    <a:lnTo>
                      <a:pt x="50" y="329"/>
                    </a:lnTo>
                    <a:lnTo>
                      <a:pt x="50" y="329"/>
                    </a:lnTo>
                    <a:lnTo>
                      <a:pt x="50" y="329"/>
                    </a:lnTo>
                    <a:lnTo>
                      <a:pt x="50" y="327"/>
                    </a:lnTo>
                    <a:lnTo>
                      <a:pt x="50" y="327"/>
                    </a:lnTo>
                    <a:lnTo>
                      <a:pt x="50" y="327"/>
                    </a:lnTo>
                    <a:lnTo>
                      <a:pt x="52" y="327"/>
                    </a:lnTo>
                    <a:lnTo>
                      <a:pt x="52" y="327"/>
                    </a:lnTo>
                    <a:lnTo>
                      <a:pt x="55" y="327"/>
                    </a:lnTo>
                    <a:lnTo>
                      <a:pt x="55" y="327"/>
                    </a:lnTo>
                    <a:lnTo>
                      <a:pt x="55" y="327"/>
                    </a:lnTo>
                    <a:lnTo>
                      <a:pt x="55" y="327"/>
                    </a:lnTo>
                    <a:lnTo>
                      <a:pt x="55" y="327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57" y="324"/>
                    </a:lnTo>
                    <a:lnTo>
                      <a:pt x="57" y="324"/>
                    </a:lnTo>
                    <a:lnTo>
                      <a:pt x="59" y="324"/>
                    </a:lnTo>
                    <a:lnTo>
                      <a:pt x="59" y="322"/>
                    </a:lnTo>
                    <a:lnTo>
                      <a:pt x="59" y="322"/>
                    </a:lnTo>
                    <a:lnTo>
                      <a:pt x="62" y="322"/>
                    </a:lnTo>
                    <a:lnTo>
                      <a:pt x="62" y="322"/>
                    </a:lnTo>
                    <a:lnTo>
                      <a:pt x="62" y="322"/>
                    </a:lnTo>
                    <a:lnTo>
                      <a:pt x="62" y="320"/>
                    </a:lnTo>
                    <a:lnTo>
                      <a:pt x="62" y="320"/>
                    </a:lnTo>
                    <a:lnTo>
                      <a:pt x="62" y="320"/>
                    </a:lnTo>
                    <a:lnTo>
                      <a:pt x="62" y="320"/>
                    </a:lnTo>
                    <a:lnTo>
                      <a:pt x="62" y="317"/>
                    </a:lnTo>
                    <a:lnTo>
                      <a:pt x="62" y="317"/>
                    </a:lnTo>
                    <a:lnTo>
                      <a:pt x="62" y="317"/>
                    </a:lnTo>
                    <a:lnTo>
                      <a:pt x="62" y="315"/>
                    </a:lnTo>
                    <a:lnTo>
                      <a:pt x="62" y="315"/>
                    </a:lnTo>
                    <a:lnTo>
                      <a:pt x="62" y="317"/>
                    </a:lnTo>
                    <a:lnTo>
                      <a:pt x="64" y="317"/>
                    </a:lnTo>
                    <a:lnTo>
                      <a:pt x="64" y="317"/>
                    </a:lnTo>
                    <a:lnTo>
                      <a:pt x="66" y="317"/>
                    </a:lnTo>
                    <a:lnTo>
                      <a:pt x="66" y="317"/>
                    </a:lnTo>
                    <a:lnTo>
                      <a:pt x="66" y="317"/>
                    </a:lnTo>
                    <a:lnTo>
                      <a:pt x="66" y="317"/>
                    </a:lnTo>
                    <a:lnTo>
                      <a:pt x="69" y="317"/>
                    </a:lnTo>
                    <a:lnTo>
                      <a:pt x="69" y="317"/>
                    </a:lnTo>
                    <a:lnTo>
                      <a:pt x="69" y="317"/>
                    </a:lnTo>
                    <a:lnTo>
                      <a:pt x="69" y="315"/>
                    </a:lnTo>
                    <a:lnTo>
                      <a:pt x="69" y="315"/>
                    </a:lnTo>
                    <a:lnTo>
                      <a:pt x="71" y="315"/>
                    </a:lnTo>
                    <a:lnTo>
                      <a:pt x="71" y="315"/>
                    </a:lnTo>
                    <a:lnTo>
                      <a:pt x="73" y="315"/>
                    </a:lnTo>
                    <a:lnTo>
                      <a:pt x="73" y="315"/>
                    </a:lnTo>
                    <a:lnTo>
                      <a:pt x="73" y="315"/>
                    </a:lnTo>
                    <a:lnTo>
                      <a:pt x="73" y="315"/>
                    </a:lnTo>
                    <a:lnTo>
                      <a:pt x="76" y="315"/>
                    </a:lnTo>
                    <a:lnTo>
                      <a:pt x="76" y="315"/>
                    </a:lnTo>
                    <a:lnTo>
                      <a:pt x="76" y="315"/>
                    </a:lnTo>
                    <a:lnTo>
                      <a:pt x="76" y="315"/>
                    </a:lnTo>
                    <a:lnTo>
                      <a:pt x="78" y="315"/>
                    </a:lnTo>
                    <a:lnTo>
                      <a:pt x="78" y="317"/>
                    </a:lnTo>
                    <a:lnTo>
                      <a:pt x="78" y="317"/>
                    </a:lnTo>
                    <a:lnTo>
                      <a:pt x="78" y="317"/>
                    </a:lnTo>
                    <a:lnTo>
                      <a:pt x="78" y="320"/>
                    </a:lnTo>
                    <a:lnTo>
                      <a:pt x="81" y="320"/>
                    </a:lnTo>
                    <a:lnTo>
                      <a:pt x="81" y="317"/>
                    </a:lnTo>
                    <a:lnTo>
                      <a:pt x="81" y="317"/>
                    </a:lnTo>
                    <a:lnTo>
                      <a:pt x="81" y="317"/>
                    </a:lnTo>
                    <a:lnTo>
                      <a:pt x="81" y="320"/>
                    </a:lnTo>
                    <a:lnTo>
                      <a:pt x="83" y="320"/>
                    </a:lnTo>
                    <a:lnTo>
                      <a:pt x="83" y="320"/>
                    </a:lnTo>
                    <a:lnTo>
                      <a:pt x="83" y="320"/>
                    </a:lnTo>
                    <a:lnTo>
                      <a:pt x="83" y="320"/>
                    </a:lnTo>
                    <a:lnTo>
                      <a:pt x="85" y="320"/>
                    </a:lnTo>
                    <a:lnTo>
                      <a:pt x="85" y="320"/>
                    </a:lnTo>
                    <a:lnTo>
                      <a:pt x="85" y="317"/>
                    </a:lnTo>
                    <a:lnTo>
                      <a:pt x="85" y="317"/>
                    </a:lnTo>
                    <a:lnTo>
                      <a:pt x="85" y="315"/>
                    </a:lnTo>
                    <a:lnTo>
                      <a:pt x="85" y="315"/>
                    </a:lnTo>
                    <a:lnTo>
                      <a:pt x="85" y="315"/>
                    </a:lnTo>
                    <a:lnTo>
                      <a:pt x="85" y="313"/>
                    </a:lnTo>
                    <a:lnTo>
                      <a:pt x="85" y="313"/>
                    </a:lnTo>
                    <a:lnTo>
                      <a:pt x="85" y="313"/>
                    </a:lnTo>
                    <a:lnTo>
                      <a:pt x="83" y="313"/>
                    </a:lnTo>
                    <a:lnTo>
                      <a:pt x="83" y="313"/>
                    </a:lnTo>
                    <a:lnTo>
                      <a:pt x="83" y="310"/>
                    </a:lnTo>
                    <a:lnTo>
                      <a:pt x="83" y="310"/>
                    </a:lnTo>
                    <a:lnTo>
                      <a:pt x="83" y="310"/>
                    </a:lnTo>
                    <a:lnTo>
                      <a:pt x="81" y="310"/>
                    </a:lnTo>
                    <a:lnTo>
                      <a:pt x="81" y="310"/>
                    </a:lnTo>
                    <a:lnTo>
                      <a:pt x="81" y="310"/>
                    </a:lnTo>
                    <a:lnTo>
                      <a:pt x="81" y="310"/>
                    </a:lnTo>
                    <a:lnTo>
                      <a:pt x="81" y="308"/>
                    </a:lnTo>
                    <a:lnTo>
                      <a:pt x="81" y="308"/>
                    </a:lnTo>
                    <a:lnTo>
                      <a:pt x="78" y="308"/>
                    </a:lnTo>
                    <a:lnTo>
                      <a:pt x="78" y="305"/>
                    </a:lnTo>
                    <a:lnTo>
                      <a:pt x="78" y="305"/>
                    </a:lnTo>
                    <a:lnTo>
                      <a:pt x="78" y="303"/>
                    </a:lnTo>
                    <a:lnTo>
                      <a:pt x="78" y="303"/>
                    </a:lnTo>
                    <a:lnTo>
                      <a:pt x="78" y="301"/>
                    </a:lnTo>
                    <a:lnTo>
                      <a:pt x="78" y="301"/>
                    </a:lnTo>
                    <a:lnTo>
                      <a:pt x="78" y="301"/>
                    </a:lnTo>
                    <a:lnTo>
                      <a:pt x="78" y="301"/>
                    </a:lnTo>
                    <a:lnTo>
                      <a:pt x="78" y="298"/>
                    </a:lnTo>
                    <a:lnTo>
                      <a:pt x="78" y="298"/>
                    </a:lnTo>
                    <a:lnTo>
                      <a:pt x="78" y="298"/>
                    </a:lnTo>
                    <a:lnTo>
                      <a:pt x="81" y="298"/>
                    </a:lnTo>
                    <a:lnTo>
                      <a:pt x="81" y="298"/>
                    </a:lnTo>
                    <a:lnTo>
                      <a:pt x="81" y="298"/>
                    </a:lnTo>
                    <a:lnTo>
                      <a:pt x="81" y="296"/>
                    </a:lnTo>
                    <a:lnTo>
                      <a:pt x="81" y="296"/>
                    </a:lnTo>
                    <a:lnTo>
                      <a:pt x="83" y="296"/>
                    </a:lnTo>
                    <a:lnTo>
                      <a:pt x="83" y="294"/>
                    </a:lnTo>
                    <a:lnTo>
                      <a:pt x="83" y="294"/>
                    </a:lnTo>
                    <a:lnTo>
                      <a:pt x="83" y="296"/>
                    </a:lnTo>
                    <a:lnTo>
                      <a:pt x="83" y="296"/>
                    </a:lnTo>
                    <a:lnTo>
                      <a:pt x="85" y="296"/>
                    </a:lnTo>
                    <a:lnTo>
                      <a:pt x="85" y="296"/>
                    </a:lnTo>
                    <a:lnTo>
                      <a:pt x="88" y="296"/>
                    </a:lnTo>
                    <a:lnTo>
                      <a:pt x="88" y="296"/>
                    </a:lnTo>
                    <a:lnTo>
                      <a:pt x="88" y="296"/>
                    </a:lnTo>
                    <a:lnTo>
                      <a:pt x="88" y="298"/>
                    </a:lnTo>
                    <a:lnTo>
                      <a:pt x="88" y="298"/>
                    </a:lnTo>
                    <a:lnTo>
                      <a:pt x="90" y="298"/>
                    </a:lnTo>
                    <a:lnTo>
                      <a:pt x="90" y="296"/>
                    </a:lnTo>
                    <a:lnTo>
                      <a:pt x="90" y="296"/>
                    </a:lnTo>
                    <a:lnTo>
                      <a:pt x="90" y="298"/>
                    </a:lnTo>
                    <a:lnTo>
                      <a:pt x="90" y="298"/>
                    </a:lnTo>
                    <a:lnTo>
                      <a:pt x="90" y="296"/>
                    </a:lnTo>
                    <a:lnTo>
                      <a:pt x="90" y="296"/>
                    </a:lnTo>
                    <a:lnTo>
                      <a:pt x="90" y="296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1"/>
                    </a:lnTo>
                    <a:lnTo>
                      <a:pt x="90" y="291"/>
                    </a:lnTo>
                    <a:lnTo>
                      <a:pt x="90" y="291"/>
                    </a:lnTo>
                    <a:lnTo>
                      <a:pt x="90" y="291"/>
                    </a:lnTo>
                    <a:lnTo>
                      <a:pt x="90" y="291"/>
                    </a:lnTo>
                    <a:lnTo>
                      <a:pt x="92" y="291"/>
                    </a:lnTo>
                    <a:lnTo>
                      <a:pt x="92" y="291"/>
                    </a:lnTo>
                    <a:lnTo>
                      <a:pt x="95" y="291"/>
                    </a:lnTo>
                    <a:lnTo>
                      <a:pt x="95" y="291"/>
                    </a:lnTo>
                    <a:lnTo>
                      <a:pt x="95" y="291"/>
                    </a:lnTo>
                    <a:lnTo>
                      <a:pt x="97" y="291"/>
                    </a:lnTo>
                    <a:lnTo>
                      <a:pt x="97" y="289"/>
                    </a:lnTo>
                    <a:lnTo>
                      <a:pt x="97" y="289"/>
                    </a:lnTo>
                    <a:lnTo>
                      <a:pt x="97" y="289"/>
                    </a:lnTo>
                    <a:lnTo>
                      <a:pt x="100" y="289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4" y="286"/>
                    </a:lnTo>
                    <a:lnTo>
                      <a:pt x="104" y="284"/>
                    </a:lnTo>
                    <a:lnTo>
                      <a:pt x="104" y="284"/>
                    </a:lnTo>
                    <a:lnTo>
                      <a:pt x="104" y="284"/>
                    </a:lnTo>
                    <a:lnTo>
                      <a:pt x="107" y="284"/>
                    </a:lnTo>
                    <a:lnTo>
                      <a:pt x="107" y="282"/>
                    </a:lnTo>
                    <a:lnTo>
                      <a:pt x="107" y="282"/>
                    </a:lnTo>
                    <a:lnTo>
                      <a:pt x="107" y="282"/>
                    </a:lnTo>
                    <a:lnTo>
                      <a:pt x="107" y="282"/>
                    </a:lnTo>
                    <a:lnTo>
                      <a:pt x="109" y="282"/>
                    </a:lnTo>
                    <a:lnTo>
                      <a:pt x="109" y="282"/>
                    </a:lnTo>
                    <a:lnTo>
                      <a:pt x="109" y="282"/>
                    </a:lnTo>
                    <a:lnTo>
                      <a:pt x="109" y="282"/>
                    </a:lnTo>
                    <a:lnTo>
                      <a:pt x="111" y="282"/>
                    </a:lnTo>
                    <a:lnTo>
                      <a:pt x="111" y="282"/>
                    </a:lnTo>
                    <a:lnTo>
                      <a:pt x="111" y="282"/>
                    </a:lnTo>
                    <a:lnTo>
                      <a:pt x="111" y="282"/>
                    </a:lnTo>
                    <a:lnTo>
                      <a:pt x="114" y="282"/>
                    </a:lnTo>
                    <a:lnTo>
                      <a:pt x="114" y="282"/>
                    </a:lnTo>
                    <a:lnTo>
                      <a:pt x="114" y="282"/>
                    </a:lnTo>
                    <a:lnTo>
                      <a:pt x="114" y="282"/>
                    </a:lnTo>
                    <a:lnTo>
                      <a:pt x="114" y="282"/>
                    </a:lnTo>
                    <a:lnTo>
                      <a:pt x="114" y="279"/>
                    </a:lnTo>
                    <a:lnTo>
                      <a:pt x="114" y="279"/>
                    </a:lnTo>
                    <a:lnTo>
                      <a:pt x="116" y="279"/>
                    </a:lnTo>
                    <a:lnTo>
                      <a:pt x="116" y="277"/>
                    </a:lnTo>
                    <a:lnTo>
                      <a:pt x="116" y="277"/>
                    </a:lnTo>
                    <a:lnTo>
                      <a:pt x="116" y="275"/>
                    </a:lnTo>
                    <a:lnTo>
                      <a:pt x="116" y="275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6" y="270"/>
                    </a:lnTo>
                    <a:lnTo>
                      <a:pt x="116" y="270"/>
                    </a:lnTo>
                    <a:lnTo>
                      <a:pt x="114" y="270"/>
                    </a:lnTo>
                    <a:lnTo>
                      <a:pt x="114" y="267"/>
                    </a:lnTo>
                    <a:lnTo>
                      <a:pt x="114" y="267"/>
                    </a:lnTo>
                    <a:lnTo>
                      <a:pt x="114" y="267"/>
                    </a:lnTo>
                    <a:lnTo>
                      <a:pt x="114" y="265"/>
                    </a:lnTo>
                    <a:lnTo>
                      <a:pt x="114" y="265"/>
                    </a:lnTo>
                    <a:lnTo>
                      <a:pt x="114" y="263"/>
                    </a:lnTo>
                    <a:lnTo>
                      <a:pt x="114" y="263"/>
                    </a:lnTo>
                    <a:lnTo>
                      <a:pt x="114" y="260"/>
                    </a:lnTo>
                    <a:lnTo>
                      <a:pt x="114" y="260"/>
                    </a:lnTo>
                    <a:lnTo>
                      <a:pt x="114" y="260"/>
                    </a:lnTo>
                    <a:lnTo>
                      <a:pt x="114" y="260"/>
                    </a:lnTo>
                    <a:lnTo>
                      <a:pt x="114" y="258"/>
                    </a:lnTo>
                    <a:lnTo>
                      <a:pt x="116" y="258"/>
                    </a:lnTo>
                    <a:lnTo>
                      <a:pt x="116" y="258"/>
                    </a:lnTo>
                    <a:lnTo>
                      <a:pt x="116" y="256"/>
                    </a:lnTo>
                    <a:lnTo>
                      <a:pt x="116" y="256"/>
                    </a:lnTo>
                    <a:lnTo>
                      <a:pt x="116" y="256"/>
                    </a:lnTo>
                    <a:lnTo>
                      <a:pt x="116" y="253"/>
                    </a:lnTo>
                    <a:lnTo>
                      <a:pt x="116" y="253"/>
                    </a:lnTo>
                    <a:lnTo>
                      <a:pt x="116" y="251"/>
                    </a:lnTo>
                    <a:lnTo>
                      <a:pt x="116" y="251"/>
                    </a:lnTo>
                    <a:lnTo>
                      <a:pt x="116" y="251"/>
                    </a:lnTo>
                    <a:lnTo>
                      <a:pt x="116" y="251"/>
                    </a:lnTo>
                    <a:lnTo>
                      <a:pt x="116" y="249"/>
                    </a:lnTo>
                    <a:lnTo>
                      <a:pt x="116" y="249"/>
                    </a:lnTo>
                    <a:lnTo>
                      <a:pt x="116" y="246"/>
                    </a:lnTo>
                    <a:lnTo>
                      <a:pt x="114" y="246"/>
                    </a:lnTo>
                    <a:lnTo>
                      <a:pt x="114" y="246"/>
                    </a:lnTo>
                    <a:lnTo>
                      <a:pt x="114" y="244"/>
                    </a:lnTo>
                    <a:lnTo>
                      <a:pt x="114" y="244"/>
                    </a:lnTo>
                    <a:lnTo>
                      <a:pt x="114" y="244"/>
                    </a:lnTo>
                    <a:lnTo>
                      <a:pt x="114" y="244"/>
                    </a:lnTo>
                    <a:lnTo>
                      <a:pt x="114" y="241"/>
                    </a:lnTo>
                    <a:lnTo>
                      <a:pt x="114" y="241"/>
                    </a:lnTo>
                    <a:lnTo>
                      <a:pt x="114" y="241"/>
                    </a:lnTo>
                    <a:lnTo>
                      <a:pt x="114" y="239"/>
                    </a:lnTo>
                    <a:lnTo>
                      <a:pt x="114" y="239"/>
                    </a:lnTo>
                    <a:lnTo>
                      <a:pt x="111" y="239"/>
                    </a:lnTo>
                    <a:lnTo>
                      <a:pt x="111" y="239"/>
                    </a:lnTo>
                    <a:lnTo>
                      <a:pt x="111" y="237"/>
                    </a:lnTo>
                    <a:lnTo>
                      <a:pt x="111" y="237"/>
                    </a:lnTo>
                    <a:lnTo>
                      <a:pt x="109" y="237"/>
                    </a:lnTo>
                    <a:lnTo>
                      <a:pt x="109" y="234"/>
                    </a:lnTo>
                    <a:lnTo>
                      <a:pt x="109" y="234"/>
                    </a:lnTo>
                    <a:lnTo>
                      <a:pt x="111" y="234"/>
                    </a:lnTo>
                    <a:lnTo>
                      <a:pt x="111" y="232"/>
                    </a:lnTo>
                    <a:lnTo>
                      <a:pt x="111" y="232"/>
                    </a:lnTo>
                    <a:lnTo>
                      <a:pt x="111" y="232"/>
                    </a:lnTo>
                    <a:lnTo>
                      <a:pt x="111" y="232"/>
                    </a:lnTo>
                    <a:lnTo>
                      <a:pt x="111" y="230"/>
                    </a:lnTo>
                    <a:lnTo>
                      <a:pt x="111" y="230"/>
                    </a:lnTo>
                    <a:lnTo>
                      <a:pt x="114" y="230"/>
                    </a:lnTo>
                    <a:lnTo>
                      <a:pt x="114" y="227"/>
                    </a:lnTo>
                    <a:lnTo>
                      <a:pt x="114" y="227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4" y="222"/>
                    </a:lnTo>
                    <a:lnTo>
                      <a:pt x="114" y="222"/>
                    </a:lnTo>
                    <a:lnTo>
                      <a:pt x="114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4" y="218"/>
                    </a:lnTo>
                    <a:lnTo>
                      <a:pt x="114" y="218"/>
                    </a:lnTo>
                    <a:lnTo>
                      <a:pt x="116" y="218"/>
                    </a:lnTo>
                    <a:lnTo>
                      <a:pt x="116" y="215"/>
                    </a:lnTo>
                    <a:lnTo>
                      <a:pt x="116" y="215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6" y="213"/>
                    </a:lnTo>
                    <a:lnTo>
                      <a:pt x="116" y="213"/>
                    </a:lnTo>
                    <a:lnTo>
                      <a:pt x="116" y="211"/>
                    </a:lnTo>
                    <a:lnTo>
                      <a:pt x="116" y="211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16" y="208"/>
                    </a:lnTo>
                    <a:lnTo>
                      <a:pt x="118" y="208"/>
                    </a:lnTo>
                    <a:lnTo>
                      <a:pt x="118" y="206"/>
                    </a:lnTo>
                    <a:lnTo>
                      <a:pt x="116" y="206"/>
                    </a:lnTo>
                    <a:lnTo>
                      <a:pt x="116" y="206"/>
                    </a:lnTo>
                    <a:lnTo>
                      <a:pt x="116" y="206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6" y="201"/>
                    </a:lnTo>
                    <a:lnTo>
                      <a:pt x="114" y="201"/>
                    </a:lnTo>
                    <a:lnTo>
                      <a:pt x="114" y="201"/>
                    </a:lnTo>
                    <a:lnTo>
                      <a:pt x="114" y="201"/>
                    </a:lnTo>
                    <a:lnTo>
                      <a:pt x="114" y="201"/>
                    </a:lnTo>
                    <a:lnTo>
                      <a:pt x="114" y="201"/>
                    </a:lnTo>
                    <a:lnTo>
                      <a:pt x="111" y="201"/>
                    </a:lnTo>
                    <a:lnTo>
                      <a:pt x="111" y="201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09" y="199"/>
                    </a:lnTo>
                    <a:lnTo>
                      <a:pt x="109" y="196"/>
                    </a:lnTo>
                    <a:lnTo>
                      <a:pt x="109" y="196"/>
                    </a:lnTo>
                    <a:lnTo>
                      <a:pt x="109" y="196"/>
                    </a:lnTo>
                    <a:lnTo>
                      <a:pt x="109" y="194"/>
                    </a:lnTo>
                    <a:lnTo>
                      <a:pt x="109" y="194"/>
                    </a:lnTo>
                    <a:lnTo>
                      <a:pt x="107" y="194"/>
                    </a:lnTo>
                    <a:lnTo>
                      <a:pt x="107" y="194"/>
                    </a:lnTo>
                    <a:lnTo>
                      <a:pt x="107" y="192"/>
                    </a:lnTo>
                    <a:lnTo>
                      <a:pt x="107" y="192"/>
                    </a:lnTo>
                    <a:lnTo>
                      <a:pt x="109" y="192"/>
                    </a:lnTo>
                    <a:lnTo>
                      <a:pt x="109" y="192"/>
                    </a:lnTo>
                    <a:lnTo>
                      <a:pt x="109" y="192"/>
                    </a:lnTo>
                    <a:lnTo>
                      <a:pt x="109" y="192"/>
                    </a:lnTo>
                    <a:lnTo>
                      <a:pt x="111" y="192"/>
                    </a:lnTo>
                    <a:lnTo>
                      <a:pt x="111" y="192"/>
                    </a:lnTo>
                    <a:lnTo>
                      <a:pt x="111" y="189"/>
                    </a:lnTo>
                    <a:lnTo>
                      <a:pt x="111" y="189"/>
                    </a:lnTo>
                    <a:lnTo>
                      <a:pt x="114" y="189"/>
                    </a:lnTo>
                    <a:lnTo>
                      <a:pt x="114" y="187"/>
                    </a:lnTo>
                    <a:lnTo>
                      <a:pt x="114" y="187"/>
                    </a:lnTo>
                    <a:lnTo>
                      <a:pt x="114" y="185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1" y="187"/>
                    </a:lnTo>
                    <a:lnTo>
                      <a:pt x="109" y="187"/>
                    </a:lnTo>
                    <a:lnTo>
                      <a:pt x="109" y="185"/>
                    </a:lnTo>
                    <a:lnTo>
                      <a:pt x="109" y="185"/>
                    </a:lnTo>
                    <a:lnTo>
                      <a:pt x="109" y="185"/>
                    </a:lnTo>
                    <a:lnTo>
                      <a:pt x="109" y="185"/>
                    </a:lnTo>
                    <a:lnTo>
                      <a:pt x="107" y="185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7" y="180"/>
                    </a:lnTo>
                    <a:lnTo>
                      <a:pt x="107" y="180"/>
                    </a:lnTo>
                    <a:lnTo>
                      <a:pt x="104" y="180"/>
                    </a:lnTo>
                    <a:lnTo>
                      <a:pt x="104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2" y="177"/>
                    </a:lnTo>
                    <a:lnTo>
                      <a:pt x="102" y="177"/>
                    </a:lnTo>
                    <a:lnTo>
                      <a:pt x="102" y="177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0" y="173"/>
                    </a:lnTo>
                    <a:lnTo>
                      <a:pt x="100" y="173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0" y="177"/>
                    </a:lnTo>
                    <a:lnTo>
                      <a:pt x="97" y="177"/>
                    </a:lnTo>
                    <a:lnTo>
                      <a:pt x="97" y="177"/>
                    </a:lnTo>
                    <a:lnTo>
                      <a:pt x="97" y="175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5" y="170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2" y="168"/>
                    </a:lnTo>
                    <a:lnTo>
                      <a:pt x="92" y="168"/>
                    </a:lnTo>
                    <a:lnTo>
                      <a:pt x="92" y="166"/>
                    </a:lnTo>
                    <a:lnTo>
                      <a:pt x="92" y="166"/>
                    </a:lnTo>
                    <a:lnTo>
                      <a:pt x="92" y="163"/>
                    </a:lnTo>
                    <a:lnTo>
                      <a:pt x="92" y="163"/>
                    </a:lnTo>
                    <a:lnTo>
                      <a:pt x="92" y="163"/>
                    </a:lnTo>
                    <a:lnTo>
                      <a:pt x="92" y="163"/>
                    </a:lnTo>
                    <a:lnTo>
                      <a:pt x="90" y="163"/>
                    </a:lnTo>
                    <a:lnTo>
                      <a:pt x="90" y="163"/>
                    </a:lnTo>
                    <a:lnTo>
                      <a:pt x="90" y="161"/>
                    </a:lnTo>
                    <a:lnTo>
                      <a:pt x="90" y="161"/>
                    </a:lnTo>
                    <a:lnTo>
                      <a:pt x="90" y="161"/>
                    </a:lnTo>
                    <a:lnTo>
                      <a:pt x="90" y="158"/>
                    </a:lnTo>
                    <a:lnTo>
                      <a:pt x="90" y="158"/>
                    </a:lnTo>
                    <a:lnTo>
                      <a:pt x="88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5" y="156"/>
                    </a:lnTo>
                    <a:lnTo>
                      <a:pt x="85" y="154"/>
                    </a:lnTo>
                    <a:lnTo>
                      <a:pt x="85" y="154"/>
                    </a:lnTo>
                    <a:lnTo>
                      <a:pt x="85" y="154"/>
                    </a:lnTo>
                    <a:lnTo>
                      <a:pt x="83" y="154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47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78" y="144"/>
                    </a:lnTo>
                    <a:lnTo>
                      <a:pt x="76" y="144"/>
                    </a:lnTo>
                    <a:lnTo>
                      <a:pt x="76" y="144"/>
                    </a:lnTo>
                    <a:lnTo>
                      <a:pt x="76" y="144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3" y="142"/>
                    </a:lnTo>
                    <a:lnTo>
                      <a:pt x="73" y="142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3" y="137"/>
                    </a:lnTo>
                    <a:lnTo>
                      <a:pt x="73" y="137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3" y="135"/>
                    </a:lnTo>
                    <a:lnTo>
                      <a:pt x="71" y="135"/>
                    </a:lnTo>
                    <a:lnTo>
                      <a:pt x="71" y="132"/>
                    </a:lnTo>
                    <a:lnTo>
                      <a:pt x="71" y="132"/>
                    </a:lnTo>
                    <a:lnTo>
                      <a:pt x="71" y="132"/>
                    </a:lnTo>
                    <a:lnTo>
                      <a:pt x="71" y="132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66" y="132"/>
                    </a:lnTo>
                    <a:lnTo>
                      <a:pt x="66" y="132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4" y="130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64" y="125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64" y="123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4" y="118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59" y="118"/>
                    </a:lnTo>
                    <a:lnTo>
                      <a:pt x="59" y="118"/>
                    </a:lnTo>
                    <a:lnTo>
                      <a:pt x="59" y="116"/>
                    </a:lnTo>
                    <a:lnTo>
                      <a:pt x="57" y="116"/>
                    </a:lnTo>
                    <a:lnTo>
                      <a:pt x="57" y="116"/>
                    </a:lnTo>
                    <a:lnTo>
                      <a:pt x="57" y="116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2" y="116"/>
                    </a:lnTo>
                    <a:lnTo>
                      <a:pt x="52" y="113"/>
                    </a:lnTo>
                    <a:lnTo>
                      <a:pt x="52" y="113"/>
                    </a:lnTo>
                    <a:lnTo>
                      <a:pt x="52" y="113"/>
                    </a:lnTo>
                    <a:lnTo>
                      <a:pt x="50" y="113"/>
                    </a:lnTo>
                    <a:lnTo>
                      <a:pt x="50" y="113"/>
                    </a:lnTo>
                    <a:lnTo>
                      <a:pt x="50" y="113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47" y="111"/>
                    </a:lnTo>
                    <a:lnTo>
                      <a:pt x="47" y="111"/>
                    </a:lnTo>
                    <a:lnTo>
                      <a:pt x="47" y="111"/>
                    </a:lnTo>
                    <a:lnTo>
                      <a:pt x="47" y="111"/>
                    </a:lnTo>
                    <a:lnTo>
                      <a:pt x="47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8" y="104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40" y="97"/>
                    </a:lnTo>
                    <a:lnTo>
                      <a:pt x="40" y="97"/>
                    </a:lnTo>
                    <a:lnTo>
                      <a:pt x="40" y="97"/>
                    </a:lnTo>
                    <a:lnTo>
                      <a:pt x="40" y="97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3" y="94"/>
                    </a:lnTo>
                    <a:lnTo>
                      <a:pt x="43" y="94"/>
                    </a:lnTo>
                    <a:lnTo>
                      <a:pt x="43" y="94"/>
                    </a:lnTo>
                    <a:lnTo>
                      <a:pt x="43" y="94"/>
                    </a:lnTo>
                    <a:lnTo>
                      <a:pt x="45" y="94"/>
                    </a:lnTo>
                    <a:lnTo>
                      <a:pt x="45" y="94"/>
                    </a:lnTo>
                    <a:lnTo>
                      <a:pt x="47" y="94"/>
                    </a:lnTo>
                    <a:lnTo>
                      <a:pt x="47" y="94"/>
                    </a:lnTo>
                    <a:lnTo>
                      <a:pt x="47" y="94"/>
                    </a:lnTo>
                    <a:lnTo>
                      <a:pt x="47" y="94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7" y="92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87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7" y="85"/>
                    </a:lnTo>
                    <a:lnTo>
                      <a:pt x="57" y="85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6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2" y="71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3" y="64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3" y="64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31" y="66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4" y="57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3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97" y="16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8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2" y="35"/>
                    </a:lnTo>
                    <a:lnTo>
                      <a:pt x="104" y="35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7" y="40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5"/>
                    </a:lnTo>
                    <a:lnTo>
                      <a:pt x="111" y="45"/>
                    </a:lnTo>
                    <a:lnTo>
                      <a:pt x="111" y="45"/>
                    </a:lnTo>
                    <a:lnTo>
                      <a:pt x="111" y="45"/>
                    </a:lnTo>
                    <a:lnTo>
                      <a:pt x="111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7"/>
                    </a:lnTo>
                    <a:lnTo>
                      <a:pt x="126" y="47"/>
                    </a:lnTo>
                    <a:lnTo>
                      <a:pt x="126" y="47"/>
                    </a:lnTo>
                    <a:lnTo>
                      <a:pt x="126" y="47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3" y="49"/>
                    </a:lnTo>
                    <a:lnTo>
                      <a:pt x="123" y="49"/>
                    </a:lnTo>
                    <a:lnTo>
                      <a:pt x="126" y="49"/>
                    </a:lnTo>
                    <a:lnTo>
                      <a:pt x="126" y="52"/>
                    </a:lnTo>
                    <a:lnTo>
                      <a:pt x="123" y="52"/>
                    </a:lnTo>
                    <a:lnTo>
                      <a:pt x="123" y="52"/>
                    </a:lnTo>
                    <a:lnTo>
                      <a:pt x="123" y="52"/>
                    </a:lnTo>
                    <a:lnTo>
                      <a:pt x="123" y="52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61"/>
                    </a:lnTo>
                    <a:lnTo>
                      <a:pt x="116" y="61"/>
                    </a:lnTo>
                    <a:lnTo>
                      <a:pt x="116" y="61"/>
                    </a:lnTo>
                    <a:lnTo>
                      <a:pt x="116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1" y="68"/>
                    </a:lnTo>
                    <a:lnTo>
                      <a:pt x="111" y="68"/>
                    </a:lnTo>
                    <a:lnTo>
                      <a:pt x="109" y="68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7" y="66"/>
                    </a:lnTo>
                    <a:lnTo>
                      <a:pt x="107" y="66"/>
                    </a:lnTo>
                    <a:lnTo>
                      <a:pt x="107" y="68"/>
                    </a:lnTo>
                    <a:lnTo>
                      <a:pt x="107" y="68"/>
                    </a:lnTo>
                    <a:lnTo>
                      <a:pt x="107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2" y="68"/>
                    </a:lnTo>
                    <a:lnTo>
                      <a:pt x="102" y="68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97" y="68"/>
                    </a:lnTo>
                    <a:lnTo>
                      <a:pt x="97" y="68"/>
                    </a:lnTo>
                    <a:lnTo>
                      <a:pt x="97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95" y="78"/>
                    </a:lnTo>
                    <a:lnTo>
                      <a:pt x="95" y="78"/>
                    </a:lnTo>
                    <a:lnTo>
                      <a:pt x="95" y="78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0" y="80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88" y="83"/>
                    </a:lnTo>
                    <a:lnTo>
                      <a:pt x="88" y="8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85" y="85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5" y="90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1" y="94"/>
                    </a:lnTo>
                    <a:lnTo>
                      <a:pt x="78" y="94"/>
                    </a:lnTo>
                    <a:lnTo>
                      <a:pt x="78" y="94"/>
                    </a:lnTo>
                    <a:lnTo>
                      <a:pt x="78" y="94"/>
                    </a:lnTo>
                    <a:lnTo>
                      <a:pt x="78" y="94"/>
                    </a:lnTo>
                    <a:lnTo>
                      <a:pt x="78" y="97"/>
                    </a:lnTo>
                    <a:lnTo>
                      <a:pt x="78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6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6" y="111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3" y="113"/>
                    </a:lnTo>
                    <a:lnTo>
                      <a:pt x="73" y="113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6" y="116"/>
                    </a:lnTo>
                    <a:lnTo>
                      <a:pt x="76" y="116"/>
                    </a:lnTo>
                    <a:lnTo>
                      <a:pt x="76" y="116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8" y="118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1" y="123"/>
                    </a:lnTo>
                    <a:lnTo>
                      <a:pt x="81" y="123"/>
                    </a:lnTo>
                    <a:lnTo>
                      <a:pt x="81" y="123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3" y="125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3" y="130"/>
                    </a:lnTo>
                    <a:lnTo>
                      <a:pt x="85" y="130"/>
                    </a:lnTo>
                    <a:lnTo>
                      <a:pt x="85" y="130"/>
                    </a:lnTo>
                    <a:lnTo>
                      <a:pt x="85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2"/>
                    </a:lnTo>
                    <a:lnTo>
                      <a:pt x="88" y="132"/>
                    </a:lnTo>
                    <a:lnTo>
                      <a:pt x="88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92" y="135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90" y="140"/>
                    </a:lnTo>
                    <a:lnTo>
                      <a:pt x="90" y="142"/>
                    </a:lnTo>
                    <a:lnTo>
                      <a:pt x="90" y="142"/>
                    </a:lnTo>
                    <a:lnTo>
                      <a:pt x="92" y="142"/>
                    </a:lnTo>
                    <a:lnTo>
                      <a:pt x="92" y="142"/>
                    </a:lnTo>
                    <a:lnTo>
                      <a:pt x="92" y="144"/>
                    </a:lnTo>
                    <a:lnTo>
                      <a:pt x="92" y="144"/>
                    </a:lnTo>
                    <a:lnTo>
                      <a:pt x="92" y="144"/>
                    </a:lnTo>
                    <a:lnTo>
                      <a:pt x="92" y="147"/>
                    </a:lnTo>
                    <a:lnTo>
                      <a:pt x="95" y="147"/>
                    </a:lnTo>
                    <a:lnTo>
                      <a:pt x="95" y="147"/>
                    </a:lnTo>
                    <a:lnTo>
                      <a:pt x="95" y="147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51"/>
                    </a:lnTo>
                    <a:lnTo>
                      <a:pt x="97" y="151"/>
                    </a:lnTo>
                    <a:lnTo>
                      <a:pt x="97" y="151"/>
                    </a:lnTo>
                    <a:lnTo>
                      <a:pt x="97" y="151"/>
                    </a:lnTo>
                    <a:lnTo>
                      <a:pt x="97" y="151"/>
                    </a:lnTo>
                    <a:lnTo>
                      <a:pt x="100" y="151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2" y="154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8"/>
                    </a:lnTo>
                    <a:lnTo>
                      <a:pt x="104" y="158"/>
                    </a:lnTo>
                    <a:lnTo>
                      <a:pt x="104" y="158"/>
                    </a:lnTo>
                    <a:lnTo>
                      <a:pt x="104" y="158"/>
                    </a:lnTo>
                    <a:lnTo>
                      <a:pt x="107" y="158"/>
                    </a:lnTo>
                    <a:lnTo>
                      <a:pt x="107" y="161"/>
                    </a:lnTo>
                    <a:lnTo>
                      <a:pt x="107" y="161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109" y="163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14" y="168"/>
                    </a:lnTo>
                    <a:lnTo>
                      <a:pt x="114" y="170"/>
                    </a:lnTo>
                    <a:lnTo>
                      <a:pt x="114" y="170"/>
                    </a:lnTo>
                    <a:lnTo>
                      <a:pt x="114" y="170"/>
                    </a:lnTo>
                    <a:lnTo>
                      <a:pt x="114" y="170"/>
                    </a:lnTo>
                    <a:lnTo>
                      <a:pt x="116" y="170"/>
                    </a:lnTo>
                    <a:lnTo>
                      <a:pt x="116" y="173"/>
                    </a:lnTo>
                    <a:lnTo>
                      <a:pt x="116" y="173"/>
                    </a:lnTo>
                    <a:lnTo>
                      <a:pt x="116" y="173"/>
                    </a:lnTo>
                    <a:lnTo>
                      <a:pt x="116" y="173"/>
                    </a:lnTo>
                    <a:lnTo>
                      <a:pt x="118" y="173"/>
                    </a:lnTo>
                    <a:lnTo>
                      <a:pt x="118" y="173"/>
                    </a:lnTo>
                    <a:lnTo>
                      <a:pt x="118" y="173"/>
                    </a:lnTo>
                    <a:lnTo>
                      <a:pt x="118" y="175"/>
                    </a:lnTo>
                    <a:lnTo>
                      <a:pt x="121" y="175"/>
                    </a:lnTo>
                    <a:lnTo>
                      <a:pt x="121" y="175"/>
                    </a:lnTo>
                    <a:lnTo>
                      <a:pt x="121" y="175"/>
                    </a:lnTo>
                    <a:lnTo>
                      <a:pt x="121" y="175"/>
                    </a:lnTo>
                    <a:lnTo>
                      <a:pt x="121" y="177"/>
                    </a:lnTo>
                    <a:lnTo>
                      <a:pt x="123" y="177"/>
                    </a:lnTo>
                    <a:lnTo>
                      <a:pt x="123" y="177"/>
                    </a:lnTo>
                    <a:lnTo>
                      <a:pt x="123" y="177"/>
                    </a:lnTo>
                    <a:lnTo>
                      <a:pt x="123" y="177"/>
                    </a:lnTo>
                    <a:lnTo>
                      <a:pt x="126" y="177"/>
                    </a:lnTo>
                    <a:lnTo>
                      <a:pt x="126" y="180"/>
                    </a:lnTo>
                    <a:lnTo>
                      <a:pt x="126" y="180"/>
                    </a:lnTo>
                    <a:lnTo>
                      <a:pt x="126" y="180"/>
                    </a:lnTo>
                    <a:lnTo>
                      <a:pt x="126" y="182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33" y="182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30" y="185"/>
                    </a:lnTo>
                    <a:lnTo>
                      <a:pt x="130" y="185"/>
                    </a:lnTo>
                    <a:lnTo>
                      <a:pt x="130" y="187"/>
                    </a:lnTo>
                    <a:lnTo>
                      <a:pt x="130" y="187"/>
                    </a:lnTo>
                    <a:lnTo>
                      <a:pt x="130" y="187"/>
                    </a:lnTo>
                    <a:lnTo>
                      <a:pt x="130" y="189"/>
                    </a:lnTo>
                    <a:lnTo>
                      <a:pt x="133" y="189"/>
                    </a:lnTo>
                    <a:lnTo>
                      <a:pt x="133" y="189"/>
                    </a:lnTo>
                    <a:lnTo>
                      <a:pt x="133" y="189"/>
                    </a:lnTo>
                    <a:lnTo>
                      <a:pt x="133" y="192"/>
                    </a:lnTo>
                    <a:lnTo>
                      <a:pt x="133" y="192"/>
                    </a:lnTo>
                    <a:lnTo>
                      <a:pt x="135" y="192"/>
                    </a:lnTo>
                    <a:lnTo>
                      <a:pt x="135" y="192"/>
                    </a:lnTo>
                    <a:lnTo>
                      <a:pt x="135" y="194"/>
                    </a:lnTo>
                    <a:lnTo>
                      <a:pt x="135" y="194"/>
                    </a:lnTo>
                    <a:lnTo>
                      <a:pt x="135" y="194"/>
                    </a:lnTo>
                    <a:lnTo>
                      <a:pt x="135" y="196"/>
                    </a:lnTo>
                    <a:lnTo>
                      <a:pt x="135" y="196"/>
                    </a:lnTo>
                    <a:lnTo>
                      <a:pt x="135" y="196"/>
                    </a:lnTo>
                    <a:lnTo>
                      <a:pt x="137" y="196"/>
                    </a:lnTo>
                    <a:lnTo>
                      <a:pt x="137" y="199"/>
                    </a:lnTo>
                    <a:lnTo>
                      <a:pt x="137" y="199"/>
                    </a:lnTo>
                    <a:lnTo>
                      <a:pt x="137" y="199"/>
                    </a:lnTo>
                    <a:lnTo>
                      <a:pt x="140" y="199"/>
                    </a:lnTo>
                    <a:lnTo>
                      <a:pt x="140" y="199"/>
                    </a:lnTo>
                    <a:lnTo>
                      <a:pt x="140" y="201"/>
                    </a:lnTo>
                    <a:lnTo>
                      <a:pt x="140" y="201"/>
                    </a:lnTo>
                    <a:lnTo>
                      <a:pt x="140" y="201"/>
                    </a:lnTo>
                    <a:lnTo>
                      <a:pt x="140" y="201"/>
                    </a:lnTo>
                    <a:lnTo>
                      <a:pt x="142" y="201"/>
                    </a:lnTo>
                    <a:lnTo>
                      <a:pt x="142" y="201"/>
                    </a:lnTo>
                    <a:lnTo>
                      <a:pt x="142" y="201"/>
                    </a:lnTo>
                    <a:lnTo>
                      <a:pt x="142" y="201"/>
                    </a:lnTo>
                    <a:lnTo>
                      <a:pt x="142" y="204"/>
                    </a:lnTo>
                    <a:lnTo>
                      <a:pt x="142" y="204"/>
                    </a:lnTo>
                    <a:lnTo>
                      <a:pt x="142" y="204"/>
                    </a:lnTo>
                    <a:lnTo>
                      <a:pt x="144" y="204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44" y="211"/>
                    </a:lnTo>
                    <a:lnTo>
                      <a:pt x="144" y="211"/>
                    </a:lnTo>
                    <a:lnTo>
                      <a:pt x="144" y="213"/>
                    </a:lnTo>
                    <a:lnTo>
                      <a:pt x="144" y="213"/>
                    </a:lnTo>
                    <a:lnTo>
                      <a:pt x="144" y="213"/>
                    </a:lnTo>
                    <a:lnTo>
                      <a:pt x="144" y="213"/>
                    </a:lnTo>
                    <a:lnTo>
                      <a:pt x="14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20"/>
                    </a:lnTo>
                    <a:lnTo>
                      <a:pt x="147" y="220"/>
                    </a:lnTo>
                    <a:lnTo>
                      <a:pt x="149" y="220"/>
                    </a:lnTo>
                    <a:lnTo>
                      <a:pt x="149" y="222"/>
                    </a:lnTo>
                    <a:lnTo>
                      <a:pt x="147" y="222"/>
                    </a:lnTo>
                    <a:lnTo>
                      <a:pt x="147" y="222"/>
                    </a:lnTo>
                    <a:lnTo>
                      <a:pt x="147" y="222"/>
                    </a:lnTo>
                    <a:lnTo>
                      <a:pt x="147" y="225"/>
                    </a:lnTo>
                    <a:lnTo>
                      <a:pt x="149" y="225"/>
                    </a:lnTo>
                    <a:lnTo>
                      <a:pt x="149" y="225"/>
                    </a:lnTo>
                    <a:lnTo>
                      <a:pt x="149" y="227"/>
                    </a:lnTo>
                    <a:lnTo>
                      <a:pt x="149" y="227"/>
                    </a:lnTo>
                    <a:lnTo>
                      <a:pt x="149" y="227"/>
                    </a:lnTo>
                    <a:lnTo>
                      <a:pt x="149" y="230"/>
                    </a:lnTo>
                    <a:lnTo>
                      <a:pt x="149" y="230"/>
                    </a:lnTo>
                    <a:lnTo>
                      <a:pt x="149" y="230"/>
                    </a:lnTo>
                    <a:lnTo>
                      <a:pt x="149" y="232"/>
                    </a:lnTo>
                    <a:lnTo>
                      <a:pt x="149" y="232"/>
                    </a:lnTo>
                    <a:lnTo>
                      <a:pt x="149" y="232"/>
                    </a:lnTo>
                    <a:lnTo>
                      <a:pt x="149" y="234"/>
                    </a:lnTo>
                    <a:lnTo>
                      <a:pt x="152" y="234"/>
                    </a:lnTo>
                    <a:lnTo>
                      <a:pt x="152" y="234"/>
                    </a:lnTo>
                    <a:lnTo>
                      <a:pt x="152" y="237"/>
                    </a:lnTo>
                    <a:lnTo>
                      <a:pt x="152" y="237"/>
                    </a:lnTo>
                    <a:lnTo>
                      <a:pt x="152" y="237"/>
                    </a:lnTo>
                    <a:lnTo>
                      <a:pt x="152" y="239"/>
                    </a:lnTo>
                    <a:lnTo>
                      <a:pt x="152" y="239"/>
                    </a:lnTo>
                    <a:lnTo>
                      <a:pt x="152" y="241"/>
                    </a:lnTo>
                    <a:lnTo>
                      <a:pt x="154" y="241"/>
                    </a:lnTo>
                    <a:lnTo>
                      <a:pt x="154" y="241"/>
                    </a:lnTo>
                    <a:lnTo>
                      <a:pt x="154" y="241"/>
                    </a:lnTo>
                    <a:lnTo>
                      <a:pt x="154" y="244"/>
                    </a:lnTo>
                    <a:lnTo>
                      <a:pt x="154" y="244"/>
                    </a:lnTo>
                    <a:lnTo>
                      <a:pt x="152" y="244"/>
                    </a:lnTo>
                    <a:lnTo>
                      <a:pt x="152" y="244"/>
                    </a:lnTo>
                    <a:lnTo>
                      <a:pt x="152" y="246"/>
                    </a:lnTo>
                    <a:lnTo>
                      <a:pt x="152" y="246"/>
                    </a:lnTo>
                    <a:lnTo>
                      <a:pt x="152" y="249"/>
                    </a:lnTo>
                    <a:lnTo>
                      <a:pt x="152" y="249"/>
                    </a:lnTo>
                    <a:lnTo>
                      <a:pt x="152" y="249"/>
                    </a:lnTo>
                    <a:lnTo>
                      <a:pt x="154" y="249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6"/>
              <p:cNvSpPr>
                <a:spLocks/>
              </p:cNvSpPr>
              <p:nvPr/>
            </p:nvSpPr>
            <p:spPr bwMode="auto">
              <a:xfrm>
                <a:off x="3025" y="2161"/>
                <a:ext cx="156" cy="377"/>
              </a:xfrm>
              <a:custGeom>
                <a:avLst/>
                <a:gdLst/>
                <a:ahLst/>
                <a:cxnLst>
                  <a:cxn ang="0">
                    <a:pos x="154" y="270"/>
                  </a:cxn>
                  <a:cxn ang="0">
                    <a:pos x="154" y="279"/>
                  </a:cxn>
                  <a:cxn ang="0">
                    <a:pos x="152" y="294"/>
                  </a:cxn>
                  <a:cxn ang="0">
                    <a:pos x="140" y="310"/>
                  </a:cxn>
                  <a:cxn ang="0">
                    <a:pos x="126" y="320"/>
                  </a:cxn>
                  <a:cxn ang="0">
                    <a:pos x="111" y="329"/>
                  </a:cxn>
                  <a:cxn ang="0">
                    <a:pos x="100" y="334"/>
                  </a:cxn>
                  <a:cxn ang="0">
                    <a:pos x="92" y="350"/>
                  </a:cxn>
                  <a:cxn ang="0">
                    <a:pos x="76" y="360"/>
                  </a:cxn>
                  <a:cxn ang="0">
                    <a:pos x="64" y="374"/>
                  </a:cxn>
                  <a:cxn ang="0">
                    <a:pos x="55" y="365"/>
                  </a:cxn>
                  <a:cxn ang="0">
                    <a:pos x="59" y="341"/>
                  </a:cxn>
                  <a:cxn ang="0">
                    <a:pos x="50" y="339"/>
                  </a:cxn>
                  <a:cxn ang="0">
                    <a:pos x="55" y="327"/>
                  </a:cxn>
                  <a:cxn ang="0">
                    <a:pos x="66" y="317"/>
                  </a:cxn>
                  <a:cxn ang="0">
                    <a:pos x="83" y="320"/>
                  </a:cxn>
                  <a:cxn ang="0">
                    <a:pos x="78" y="301"/>
                  </a:cxn>
                  <a:cxn ang="0">
                    <a:pos x="90" y="298"/>
                  </a:cxn>
                  <a:cxn ang="0">
                    <a:pos x="102" y="286"/>
                  </a:cxn>
                  <a:cxn ang="0">
                    <a:pos x="116" y="275"/>
                  </a:cxn>
                  <a:cxn ang="0">
                    <a:pos x="116" y="251"/>
                  </a:cxn>
                  <a:cxn ang="0">
                    <a:pos x="111" y="232"/>
                  </a:cxn>
                  <a:cxn ang="0">
                    <a:pos x="116" y="213"/>
                  </a:cxn>
                  <a:cxn ang="0">
                    <a:pos x="109" y="196"/>
                  </a:cxn>
                  <a:cxn ang="0">
                    <a:pos x="107" y="182"/>
                  </a:cxn>
                  <a:cxn ang="0">
                    <a:pos x="95" y="173"/>
                  </a:cxn>
                  <a:cxn ang="0">
                    <a:pos x="85" y="156"/>
                  </a:cxn>
                  <a:cxn ang="0">
                    <a:pos x="73" y="140"/>
                  </a:cxn>
                  <a:cxn ang="0">
                    <a:pos x="62" y="125"/>
                  </a:cxn>
                  <a:cxn ang="0">
                    <a:pos x="52" y="113"/>
                  </a:cxn>
                  <a:cxn ang="0">
                    <a:pos x="38" y="104"/>
                  </a:cxn>
                  <a:cxn ang="0">
                    <a:pos x="47" y="94"/>
                  </a:cxn>
                  <a:cxn ang="0">
                    <a:pos x="57" y="83"/>
                  </a:cxn>
                  <a:cxn ang="0">
                    <a:pos x="50" y="73"/>
                  </a:cxn>
                  <a:cxn ang="0">
                    <a:pos x="40" y="64"/>
                  </a:cxn>
                  <a:cxn ang="0">
                    <a:pos x="24" y="64"/>
                  </a:cxn>
                  <a:cxn ang="0">
                    <a:pos x="14" y="49"/>
                  </a:cxn>
                  <a:cxn ang="0">
                    <a:pos x="10" y="40"/>
                  </a:cxn>
                  <a:cxn ang="0">
                    <a:pos x="0" y="23"/>
                  </a:cxn>
                  <a:cxn ang="0">
                    <a:pos x="14" y="19"/>
                  </a:cxn>
                  <a:cxn ang="0">
                    <a:pos x="26" y="14"/>
                  </a:cxn>
                  <a:cxn ang="0">
                    <a:pos x="38" y="23"/>
                  </a:cxn>
                  <a:cxn ang="0">
                    <a:pos x="50" y="14"/>
                  </a:cxn>
                  <a:cxn ang="0">
                    <a:pos x="66" y="2"/>
                  </a:cxn>
                  <a:cxn ang="0">
                    <a:pos x="78" y="12"/>
                  </a:cxn>
                  <a:cxn ang="0">
                    <a:pos x="95" y="14"/>
                  </a:cxn>
                  <a:cxn ang="0">
                    <a:pos x="95" y="31"/>
                  </a:cxn>
                  <a:cxn ang="0">
                    <a:pos x="109" y="42"/>
                  </a:cxn>
                  <a:cxn ang="0">
                    <a:pos x="123" y="47"/>
                  </a:cxn>
                  <a:cxn ang="0">
                    <a:pos x="116" y="57"/>
                  </a:cxn>
                  <a:cxn ang="0">
                    <a:pos x="107" y="68"/>
                  </a:cxn>
                  <a:cxn ang="0">
                    <a:pos x="95" y="76"/>
                  </a:cxn>
                  <a:cxn ang="0">
                    <a:pos x="83" y="87"/>
                  </a:cxn>
                  <a:cxn ang="0">
                    <a:pos x="76" y="109"/>
                  </a:cxn>
                  <a:cxn ang="0">
                    <a:pos x="81" y="125"/>
                  </a:cxn>
                  <a:cxn ang="0">
                    <a:pos x="92" y="137"/>
                  </a:cxn>
                  <a:cxn ang="0">
                    <a:pos x="102" y="154"/>
                  </a:cxn>
                  <a:cxn ang="0">
                    <a:pos x="114" y="170"/>
                  </a:cxn>
                  <a:cxn ang="0">
                    <a:pos x="128" y="182"/>
                  </a:cxn>
                  <a:cxn ang="0">
                    <a:pos x="137" y="196"/>
                  </a:cxn>
                  <a:cxn ang="0">
                    <a:pos x="144" y="213"/>
                  </a:cxn>
                  <a:cxn ang="0">
                    <a:pos x="149" y="234"/>
                  </a:cxn>
                </a:cxnLst>
                <a:rect l="0" t="0" r="r" b="b"/>
                <a:pathLst>
                  <a:path w="156" h="377">
                    <a:moveTo>
                      <a:pt x="154" y="249"/>
                    </a:moveTo>
                    <a:lnTo>
                      <a:pt x="154" y="251"/>
                    </a:lnTo>
                    <a:lnTo>
                      <a:pt x="154" y="251"/>
                    </a:lnTo>
                    <a:lnTo>
                      <a:pt x="154" y="251"/>
                    </a:lnTo>
                    <a:lnTo>
                      <a:pt x="154" y="253"/>
                    </a:lnTo>
                    <a:lnTo>
                      <a:pt x="154" y="253"/>
                    </a:lnTo>
                    <a:lnTo>
                      <a:pt x="154" y="256"/>
                    </a:lnTo>
                    <a:lnTo>
                      <a:pt x="154" y="256"/>
                    </a:lnTo>
                    <a:lnTo>
                      <a:pt x="154" y="258"/>
                    </a:lnTo>
                    <a:lnTo>
                      <a:pt x="154" y="258"/>
                    </a:lnTo>
                    <a:lnTo>
                      <a:pt x="154" y="260"/>
                    </a:lnTo>
                    <a:lnTo>
                      <a:pt x="154" y="260"/>
                    </a:lnTo>
                    <a:lnTo>
                      <a:pt x="154" y="260"/>
                    </a:lnTo>
                    <a:lnTo>
                      <a:pt x="154" y="260"/>
                    </a:lnTo>
                    <a:lnTo>
                      <a:pt x="154" y="263"/>
                    </a:lnTo>
                    <a:lnTo>
                      <a:pt x="154" y="263"/>
                    </a:lnTo>
                    <a:lnTo>
                      <a:pt x="154" y="263"/>
                    </a:lnTo>
                    <a:lnTo>
                      <a:pt x="156" y="263"/>
                    </a:lnTo>
                    <a:lnTo>
                      <a:pt x="156" y="265"/>
                    </a:lnTo>
                    <a:lnTo>
                      <a:pt x="156" y="265"/>
                    </a:lnTo>
                    <a:lnTo>
                      <a:pt x="156" y="265"/>
                    </a:lnTo>
                    <a:lnTo>
                      <a:pt x="156" y="267"/>
                    </a:lnTo>
                    <a:lnTo>
                      <a:pt x="156" y="267"/>
                    </a:lnTo>
                    <a:lnTo>
                      <a:pt x="156" y="267"/>
                    </a:lnTo>
                    <a:lnTo>
                      <a:pt x="154" y="267"/>
                    </a:lnTo>
                    <a:lnTo>
                      <a:pt x="154" y="270"/>
                    </a:lnTo>
                    <a:lnTo>
                      <a:pt x="154" y="270"/>
                    </a:lnTo>
                    <a:lnTo>
                      <a:pt x="154" y="270"/>
                    </a:lnTo>
                    <a:lnTo>
                      <a:pt x="154" y="270"/>
                    </a:lnTo>
                    <a:lnTo>
                      <a:pt x="154" y="272"/>
                    </a:lnTo>
                    <a:lnTo>
                      <a:pt x="156" y="272"/>
                    </a:lnTo>
                    <a:lnTo>
                      <a:pt x="156" y="272"/>
                    </a:lnTo>
                    <a:lnTo>
                      <a:pt x="156" y="272"/>
                    </a:lnTo>
                    <a:lnTo>
                      <a:pt x="156" y="272"/>
                    </a:lnTo>
                    <a:lnTo>
                      <a:pt x="156" y="272"/>
                    </a:lnTo>
                    <a:lnTo>
                      <a:pt x="156" y="275"/>
                    </a:lnTo>
                    <a:lnTo>
                      <a:pt x="156" y="275"/>
                    </a:lnTo>
                    <a:lnTo>
                      <a:pt x="154" y="275"/>
                    </a:lnTo>
                    <a:lnTo>
                      <a:pt x="154" y="275"/>
                    </a:lnTo>
                    <a:lnTo>
                      <a:pt x="154" y="275"/>
                    </a:lnTo>
                    <a:lnTo>
                      <a:pt x="154" y="275"/>
                    </a:lnTo>
                    <a:lnTo>
                      <a:pt x="152" y="275"/>
                    </a:lnTo>
                    <a:lnTo>
                      <a:pt x="152" y="272"/>
                    </a:lnTo>
                    <a:lnTo>
                      <a:pt x="152" y="272"/>
                    </a:lnTo>
                    <a:lnTo>
                      <a:pt x="152" y="275"/>
                    </a:lnTo>
                    <a:lnTo>
                      <a:pt x="152" y="275"/>
                    </a:lnTo>
                    <a:lnTo>
                      <a:pt x="152" y="275"/>
                    </a:lnTo>
                    <a:lnTo>
                      <a:pt x="152" y="277"/>
                    </a:lnTo>
                    <a:lnTo>
                      <a:pt x="154" y="277"/>
                    </a:lnTo>
                    <a:lnTo>
                      <a:pt x="154" y="277"/>
                    </a:lnTo>
                    <a:lnTo>
                      <a:pt x="154" y="277"/>
                    </a:lnTo>
                    <a:lnTo>
                      <a:pt x="154" y="277"/>
                    </a:lnTo>
                    <a:lnTo>
                      <a:pt x="154" y="279"/>
                    </a:lnTo>
                    <a:lnTo>
                      <a:pt x="154" y="279"/>
                    </a:lnTo>
                    <a:lnTo>
                      <a:pt x="154" y="279"/>
                    </a:lnTo>
                    <a:lnTo>
                      <a:pt x="154" y="279"/>
                    </a:lnTo>
                    <a:lnTo>
                      <a:pt x="154" y="282"/>
                    </a:lnTo>
                    <a:lnTo>
                      <a:pt x="154" y="282"/>
                    </a:lnTo>
                    <a:lnTo>
                      <a:pt x="154" y="282"/>
                    </a:lnTo>
                    <a:lnTo>
                      <a:pt x="152" y="282"/>
                    </a:lnTo>
                    <a:lnTo>
                      <a:pt x="152" y="282"/>
                    </a:lnTo>
                    <a:lnTo>
                      <a:pt x="152" y="282"/>
                    </a:lnTo>
                    <a:lnTo>
                      <a:pt x="152" y="282"/>
                    </a:lnTo>
                    <a:lnTo>
                      <a:pt x="152" y="282"/>
                    </a:lnTo>
                    <a:lnTo>
                      <a:pt x="154" y="282"/>
                    </a:lnTo>
                    <a:lnTo>
                      <a:pt x="154" y="284"/>
                    </a:lnTo>
                    <a:lnTo>
                      <a:pt x="154" y="284"/>
                    </a:lnTo>
                    <a:lnTo>
                      <a:pt x="154" y="284"/>
                    </a:lnTo>
                    <a:lnTo>
                      <a:pt x="154" y="284"/>
                    </a:lnTo>
                    <a:lnTo>
                      <a:pt x="154" y="286"/>
                    </a:lnTo>
                    <a:lnTo>
                      <a:pt x="152" y="286"/>
                    </a:lnTo>
                    <a:lnTo>
                      <a:pt x="152" y="284"/>
                    </a:lnTo>
                    <a:lnTo>
                      <a:pt x="152" y="284"/>
                    </a:lnTo>
                    <a:lnTo>
                      <a:pt x="152" y="286"/>
                    </a:lnTo>
                    <a:lnTo>
                      <a:pt x="152" y="286"/>
                    </a:lnTo>
                    <a:lnTo>
                      <a:pt x="152" y="289"/>
                    </a:lnTo>
                    <a:lnTo>
                      <a:pt x="152" y="289"/>
                    </a:lnTo>
                    <a:lnTo>
                      <a:pt x="152" y="289"/>
                    </a:lnTo>
                    <a:lnTo>
                      <a:pt x="152" y="291"/>
                    </a:lnTo>
                    <a:lnTo>
                      <a:pt x="152" y="291"/>
                    </a:lnTo>
                    <a:lnTo>
                      <a:pt x="152" y="291"/>
                    </a:lnTo>
                    <a:lnTo>
                      <a:pt x="152" y="294"/>
                    </a:lnTo>
                    <a:lnTo>
                      <a:pt x="152" y="294"/>
                    </a:lnTo>
                    <a:lnTo>
                      <a:pt x="152" y="294"/>
                    </a:lnTo>
                    <a:lnTo>
                      <a:pt x="152" y="296"/>
                    </a:lnTo>
                    <a:lnTo>
                      <a:pt x="152" y="296"/>
                    </a:lnTo>
                    <a:lnTo>
                      <a:pt x="149" y="296"/>
                    </a:lnTo>
                    <a:lnTo>
                      <a:pt x="149" y="298"/>
                    </a:lnTo>
                    <a:lnTo>
                      <a:pt x="149" y="298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9" y="301"/>
                    </a:lnTo>
                    <a:lnTo>
                      <a:pt x="147" y="301"/>
                    </a:lnTo>
                    <a:lnTo>
                      <a:pt x="147" y="301"/>
                    </a:lnTo>
                    <a:lnTo>
                      <a:pt x="147" y="301"/>
                    </a:lnTo>
                    <a:lnTo>
                      <a:pt x="147" y="303"/>
                    </a:lnTo>
                    <a:lnTo>
                      <a:pt x="147" y="303"/>
                    </a:lnTo>
                    <a:lnTo>
                      <a:pt x="147" y="305"/>
                    </a:lnTo>
                    <a:lnTo>
                      <a:pt x="147" y="305"/>
                    </a:lnTo>
                    <a:lnTo>
                      <a:pt x="147" y="305"/>
                    </a:lnTo>
                    <a:lnTo>
                      <a:pt x="147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42" y="308"/>
                    </a:lnTo>
                    <a:lnTo>
                      <a:pt x="142" y="308"/>
                    </a:lnTo>
                    <a:lnTo>
                      <a:pt x="142" y="308"/>
                    </a:lnTo>
                    <a:lnTo>
                      <a:pt x="142" y="308"/>
                    </a:lnTo>
                    <a:lnTo>
                      <a:pt x="140" y="308"/>
                    </a:lnTo>
                    <a:lnTo>
                      <a:pt x="140" y="310"/>
                    </a:lnTo>
                    <a:lnTo>
                      <a:pt x="140" y="310"/>
                    </a:lnTo>
                    <a:lnTo>
                      <a:pt x="140" y="310"/>
                    </a:lnTo>
                    <a:lnTo>
                      <a:pt x="140" y="310"/>
                    </a:lnTo>
                    <a:lnTo>
                      <a:pt x="140" y="310"/>
                    </a:lnTo>
                    <a:lnTo>
                      <a:pt x="140" y="310"/>
                    </a:lnTo>
                    <a:lnTo>
                      <a:pt x="137" y="310"/>
                    </a:lnTo>
                    <a:lnTo>
                      <a:pt x="137" y="310"/>
                    </a:lnTo>
                    <a:lnTo>
                      <a:pt x="137" y="310"/>
                    </a:lnTo>
                    <a:lnTo>
                      <a:pt x="135" y="310"/>
                    </a:lnTo>
                    <a:lnTo>
                      <a:pt x="135" y="313"/>
                    </a:lnTo>
                    <a:lnTo>
                      <a:pt x="135" y="313"/>
                    </a:lnTo>
                    <a:lnTo>
                      <a:pt x="135" y="313"/>
                    </a:lnTo>
                    <a:lnTo>
                      <a:pt x="135" y="315"/>
                    </a:lnTo>
                    <a:lnTo>
                      <a:pt x="135" y="315"/>
                    </a:lnTo>
                    <a:lnTo>
                      <a:pt x="133" y="315"/>
                    </a:lnTo>
                    <a:lnTo>
                      <a:pt x="133" y="315"/>
                    </a:lnTo>
                    <a:lnTo>
                      <a:pt x="133" y="315"/>
                    </a:lnTo>
                    <a:lnTo>
                      <a:pt x="133" y="317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28" y="317"/>
                    </a:lnTo>
                    <a:lnTo>
                      <a:pt x="128" y="317"/>
                    </a:lnTo>
                    <a:lnTo>
                      <a:pt x="128" y="317"/>
                    </a:lnTo>
                    <a:lnTo>
                      <a:pt x="128" y="317"/>
                    </a:lnTo>
                    <a:lnTo>
                      <a:pt x="126" y="317"/>
                    </a:lnTo>
                    <a:lnTo>
                      <a:pt x="126" y="320"/>
                    </a:lnTo>
                    <a:lnTo>
                      <a:pt x="126" y="320"/>
                    </a:lnTo>
                    <a:lnTo>
                      <a:pt x="126" y="320"/>
                    </a:lnTo>
                    <a:lnTo>
                      <a:pt x="126" y="320"/>
                    </a:lnTo>
                    <a:lnTo>
                      <a:pt x="126" y="322"/>
                    </a:lnTo>
                    <a:lnTo>
                      <a:pt x="123" y="322"/>
                    </a:lnTo>
                    <a:lnTo>
                      <a:pt x="123" y="322"/>
                    </a:lnTo>
                    <a:lnTo>
                      <a:pt x="123" y="322"/>
                    </a:lnTo>
                    <a:lnTo>
                      <a:pt x="123" y="322"/>
                    </a:lnTo>
                    <a:lnTo>
                      <a:pt x="123" y="322"/>
                    </a:lnTo>
                    <a:lnTo>
                      <a:pt x="121" y="322"/>
                    </a:lnTo>
                    <a:lnTo>
                      <a:pt x="121" y="322"/>
                    </a:lnTo>
                    <a:lnTo>
                      <a:pt x="121" y="322"/>
                    </a:lnTo>
                    <a:lnTo>
                      <a:pt x="121" y="322"/>
                    </a:lnTo>
                    <a:lnTo>
                      <a:pt x="121" y="324"/>
                    </a:lnTo>
                    <a:lnTo>
                      <a:pt x="118" y="324"/>
                    </a:lnTo>
                    <a:lnTo>
                      <a:pt x="118" y="324"/>
                    </a:lnTo>
                    <a:lnTo>
                      <a:pt x="118" y="324"/>
                    </a:lnTo>
                    <a:lnTo>
                      <a:pt x="116" y="324"/>
                    </a:lnTo>
                    <a:lnTo>
                      <a:pt x="116" y="324"/>
                    </a:lnTo>
                    <a:lnTo>
                      <a:pt x="116" y="327"/>
                    </a:lnTo>
                    <a:lnTo>
                      <a:pt x="116" y="327"/>
                    </a:lnTo>
                    <a:lnTo>
                      <a:pt x="116" y="327"/>
                    </a:lnTo>
                    <a:lnTo>
                      <a:pt x="114" y="327"/>
                    </a:lnTo>
                    <a:lnTo>
                      <a:pt x="114" y="329"/>
                    </a:lnTo>
                    <a:lnTo>
                      <a:pt x="114" y="329"/>
                    </a:lnTo>
                    <a:lnTo>
                      <a:pt x="114" y="329"/>
                    </a:lnTo>
                    <a:lnTo>
                      <a:pt x="111" y="329"/>
                    </a:lnTo>
                    <a:lnTo>
                      <a:pt x="111" y="329"/>
                    </a:lnTo>
                    <a:lnTo>
                      <a:pt x="111" y="329"/>
                    </a:lnTo>
                    <a:lnTo>
                      <a:pt x="109" y="329"/>
                    </a:lnTo>
                    <a:lnTo>
                      <a:pt x="109" y="329"/>
                    </a:lnTo>
                    <a:lnTo>
                      <a:pt x="109" y="331"/>
                    </a:lnTo>
                    <a:lnTo>
                      <a:pt x="109" y="331"/>
                    </a:lnTo>
                    <a:lnTo>
                      <a:pt x="107" y="331"/>
                    </a:lnTo>
                    <a:lnTo>
                      <a:pt x="107" y="331"/>
                    </a:lnTo>
                    <a:lnTo>
                      <a:pt x="107" y="331"/>
                    </a:lnTo>
                    <a:lnTo>
                      <a:pt x="107" y="331"/>
                    </a:lnTo>
                    <a:lnTo>
                      <a:pt x="107" y="331"/>
                    </a:lnTo>
                    <a:lnTo>
                      <a:pt x="104" y="331"/>
                    </a:lnTo>
                    <a:lnTo>
                      <a:pt x="104" y="331"/>
                    </a:lnTo>
                    <a:lnTo>
                      <a:pt x="104" y="331"/>
                    </a:lnTo>
                    <a:lnTo>
                      <a:pt x="104" y="331"/>
                    </a:lnTo>
                    <a:lnTo>
                      <a:pt x="104" y="329"/>
                    </a:lnTo>
                    <a:lnTo>
                      <a:pt x="104" y="329"/>
                    </a:lnTo>
                    <a:lnTo>
                      <a:pt x="102" y="329"/>
                    </a:lnTo>
                    <a:lnTo>
                      <a:pt x="102" y="329"/>
                    </a:lnTo>
                    <a:lnTo>
                      <a:pt x="102" y="331"/>
                    </a:lnTo>
                    <a:lnTo>
                      <a:pt x="102" y="331"/>
                    </a:lnTo>
                    <a:lnTo>
                      <a:pt x="102" y="331"/>
                    </a:lnTo>
                    <a:lnTo>
                      <a:pt x="102" y="331"/>
                    </a:lnTo>
                    <a:lnTo>
                      <a:pt x="100" y="331"/>
                    </a:lnTo>
                    <a:lnTo>
                      <a:pt x="100" y="331"/>
                    </a:lnTo>
                    <a:lnTo>
                      <a:pt x="100" y="331"/>
                    </a:lnTo>
                    <a:lnTo>
                      <a:pt x="100" y="331"/>
                    </a:lnTo>
                    <a:lnTo>
                      <a:pt x="100" y="331"/>
                    </a:lnTo>
                    <a:lnTo>
                      <a:pt x="100" y="331"/>
                    </a:lnTo>
                    <a:lnTo>
                      <a:pt x="100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6"/>
                    </a:lnTo>
                    <a:lnTo>
                      <a:pt x="100" y="336"/>
                    </a:lnTo>
                    <a:lnTo>
                      <a:pt x="100" y="339"/>
                    </a:lnTo>
                    <a:lnTo>
                      <a:pt x="100" y="339"/>
                    </a:lnTo>
                    <a:lnTo>
                      <a:pt x="100" y="339"/>
                    </a:lnTo>
                    <a:lnTo>
                      <a:pt x="97" y="339"/>
                    </a:lnTo>
                    <a:lnTo>
                      <a:pt x="97" y="341"/>
                    </a:lnTo>
                    <a:lnTo>
                      <a:pt x="97" y="341"/>
                    </a:lnTo>
                    <a:lnTo>
                      <a:pt x="95" y="341"/>
                    </a:lnTo>
                    <a:lnTo>
                      <a:pt x="95" y="341"/>
                    </a:lnTo>
                    <a:lnTo>
                      <a:pt x="97" y="341"/>
                    </a:lnTo>
                    <a:lnTo>
                      <a:pt x="97" y="341"/>
                    </a:lnTo>
                    <a:lnTo>
                      <a:pt x="97" y="343"/>
                    </a:lnTo>
                    <a:lnTo>
                      <a:pt x="97" y="343"/>
                    </a:lnTo>
                    <a:lnTo>
                      <a:pt x="95" y="343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8"/>
                    </a:lnTo>
                    <a:lnTo>
                      <a:pt x="95" y="348"/>
                    </a:lnTo>
                    <a:lnTo>
                      <a:pt x="95" y="350"/>
                    </a:lnTo>
                    <a:lnTo>
                      <a:pt x="95" y="350"/>
                    </a:lnTo>
                    <a:lnTo>
                      <a:pt x="92" y="350"/>
                    </a:lnTo>
                    <a:lnTo>
                      <a:pt x="92" y="350"/>
                    </a:lnTo>
                    <a:lnTo>
                      <a:pt x="92" y="350"/>
                    </a:lnTo>
                    <a:lnTo>
                      <a:pt x="92" y="353"/>
                    </a:lnTo>
                    <a:lnTo>
                      <a:pt x="90" y="353"/>
                    </a:lnTo>
                    <a:lnTo>
                      <a:pt x="90" y="353"/>
                    </a:lnTo>
                    <a:lnTo>
                      <a:pt x="90" y="353"/>
                    </a:lnTo>
                    <a:lnTo>
                      <a:pt x="88" y="353"/>
                    </a:lnTo>
                    <a:lnTo>
                      <a:pt x="88" y="350"/>
                    </a:lnTo>
                    <a:lnTo>
                      <a:pt x="88" y="350"/>
                    </a:lnTo>
                    <a:lnTo>
                      <a:pt x="88" y="353"/>
                    </a:lnTo>
                    <a:lnTo>
                      <a:pt x="88" y="353"/>
                    </a:lnTo>
                    <a:lnTo>
                      <a:pt x="88" y="353"/>
                    </a:lnTo>
                    <a:lnTo>
                      <a:pt x="85" y="353"/>
                    </a:lnTo>
                    <a:lnTo>
                      <a:pt x="85" y="355"/>
                    </a:lnTo>
                    <a:lnTo>
                      <a:pt x="85" y="355"/>
                    </a:lnTo>
                    <a:lnTo>
                      <a:pt x="85" y="358"/>
                    </a:lnTo>
                    <a:lnTo>
                      <a:pt x="85" y="358"/>
                    </a:lnTo>
                    <a:lnTo>
                      <a:pt x="83" y="358"/>
                    </a:lnTo>
                    <a:lnTo>
                      <a:pt x="83" y="358"/>
                    </a:lnTo>
                    <a:lnTo>
                      <a:pt x="83" y="358"/>
                    </a:lnTo>
                    <a:lnTo>
                      <a:pt x="83" y="358"/>
                    </a:lnTo>
                    <a:lnTo>
                      <a:pt x="81" y="358"/>
                    </a:lnTo>
                    <a:lnTo>
                      <a:pt x="81" y="358"/>
                    </a:lnTo>
                    <a:lnTo>
                      <a:pt x="81" y="360"/>
                    </a:lnTo>
                    <a:lnTo>
                      <a:pt x="81" y="360"/>
                    </a:lnTo>
                    <a:lnTo>
                      <a:pt x="78" y="360"/>
                    </a:lnTo>
                    <a:lnTo>
                      <a:pt x="78" y="360"/>
                    </a:lnTo>
                    <a:lnTo>
                      <a:pt x="78" y="360"/>
                    </a:lnTo>
                    <a:lnTo>
                      <a:pt x="76" y="360"/>
                    </a:lnTo>
                    <a:lnTo>
                      <a:pt x="76" y="360"/>
                    </a:lnTo>
                    <a:lnTo>
                      <a:pt x="76" y="360"/>
                    </a:lnTo>
                    <a:lnTo>
                      <a:pt x="76" y="360"/>
                    </a:lnTo>
                    <a:lnTo>
                      <a:pt x="73" y="360"/>
                    </a:lnTo>
                    <a:lnTo>
                      <a:pt x="73" y="362"/>
                    </a:lnTo>
                    <a:lnTo>
                      <a:pt x="73" y="362"/>
                    </a:lnTo>
                    <a:lnTo>
                      <a:pt x="73" y="362"/>
                    </a:lnTo>
                    <a:lnTo>
                      <a:pt x="73" y="362"/>
                    </a:lnTo>
                    <a:lnTo>
                      <a:pt x="71" y="362"/>
                    </a:lnTo>
                    <a:lnTo>
                      <a:pt x="71" y="362"/>
                    </a:lnTo>
                    <a:lnTo>
                      <a:pt x="71" y="365"/>
                    </a:lnTo>
                    <a:lnTo>
                      <a:pt x="69" y="365"/>
                    </a:lnTo>
                    <a:lnTo>
                      <a:pt x="69" y="365"/>
                    </a:lnTo>
                    <a:lnTo>
                      <a:pt x="69" y="365"/>
                    </a:lnTo>
                    <a:lnTo>
                      <a:pt x="69" y="367"/>
                    </a:lnTo>
                    <a:lnTo>
                      <a:pt x="69" y="367"/>
                    </a:lnTo>
                    <a:lnTo>
                      <a:pt x="69" y="367"/>
                    </a:lnTo>
                    <a:lnTo>
                      <a:pt x="69" y="369"/>
                    </a:lnTo>
                    <a:lnTo>
                      <a:pt x="69" y="369"/>
                    </a:lnTo>
                    <a:lnTo>
                      <a:pt x="66" y="369"/>
                    </a:lnTo>
                    <a:lnTo>
                      <a:pt x="66" y="369"/>
                    </a:lnTo>
                    <a:lnTo>
                      <a:pt x="66" y="372"/>
                    </a:lnTo>
                    <a:lnTo>
                      <a:pt x="66" y="372"/>
                    </a:lnTo>
                    <a:lnTo>
                      <a:pt x="66" y="372"/>
                    </a:lnTo>
                    <a:lnTo>
                      <a:pt x="66" y="372"/>
                    </a:lnTo>
                    <a:lnTo>
                      <a:pt x="64" y="372"/>
                    </a:lnTo>
                    <a:lnTo>
                      <a:pt x="64" y="372"/>
                    </a:lnTo>
                    <a:lnTo>
                      <a:pt x="64" y="374"/>
                    </a:lnTo>
                    <a:lnTo>
                      <a:pt x="64" y="374"/>
                    </a:lnTo>
                    <a:lnTo>
                      <a:pt x="62" y="374"/>
                    </a:lnTo>
                    <a:lnTo>
                      <a:pt x="62" y="377"/>
                    </a:lnTo>
                    <a:lnTo>
                      <a:pt x="62" y="377"/>
                    </a:lnTo>
                    <a:lnTo>
                      <a:pt x="62" y="377"/>
                    </a:lnTo>
                    <a:lnTo>
                      <a:pt x="59" y="377"/>
                    </a:lnTo>
                    <a:lnTo>
                      <a:pt x="59" y="377"/>
                    </a:lnTo>
                    <a:lnTo>
                      <a:pt x="59" y="377"/>
                    </a:lnTo>
                    <a:lnTo>
                      <a:pt x="57" y="377"/>
                    </a:lnTo>
                    <a:lnTo>
                      <a:pt x="57" y="377"/>
                    </a:lnTo>
                    <a:lnTo>
                      <a:pt x="57" y="377"/>
                    </a:lnTo>
                    <a:lnTo>
                      <a:pt x="55" y="377"/>
                    </a:lnTo>
                    <a:lnTo>
                      <a:pt x="55" y="377"/>
                    </a:lnTo>
                    <a:lnTo>
                      <a:pt x="55" y="377"/>
                    </a:lnTo>
                    <a:lnTo>
                      <a:pt x="55" y="377"/>
                    </a:lnTo>
                    <a:lnTo>
                      <a:pt x="55" y="374"/>
                    </a:lnTo>
                    <a:lnTo>
                      <a:pt x="55" y="374"/>
                    </a:lnTo>
                    <a:lnTo>
                      <a:pt x="55" y="374"/>
                    </a:lnTo>
                    <a:lnTo>
                      <a:pt x="55" y="374"/>
                    </a:lnTo>
                    <a:lnTo>
                      <a:pt x="55" y="372"/>
                    </a:lnTo>
                    <a:lnTo>
                      <a:pt x="55" y="372"/>
                    </a:lnTo>
                    <a:lnTo>
                      <a:pt x="55" y="372"/>
                    </a:lnTo>
                    <a:lnTo>
                      <a:pt x="55" y="369"/>
                    </a:lnTo>
                    <a:lnTo>
                      <a:pt x="55" y="369"/>
                    </a:lnTo>
                    <a:lnTo>
                      <a:pt x="55" y="369"/>
                    </a:lnTo>
                    <a:lnTo>
                      <a:pt x="55" y="369"/>
                    </a:lnTo>
                    <a:lnTo>
                      <a:pt x="55" y="367"/>
                    </a:lnTo>
                    <a:lnTo>
                      <a:pt x="55" y="367"/>
                    </a:lnTo>
                    <a:lnTo>
                      <a:pt x="55" y="365"/>
                    </a:lnTo>
                    <a:lnTo>
                      <a:pt x="55" y="365"/>
                    </a:lnTo>
                    <a:lnTo>
                      <a:pt x="55" y="362"/>
                    </a:lnTo>
                    <a:lnTo>
                      <a:pt x="55" y="362"/>
                    </a:lnTo>
                    <a:lnTo>
                      <a:pt x="55" y="360"/>
                    </a:lnTo>
                    <a:lnTo>
                      <a:pt x="55" y="360"/>
                    </a:lnTo>
                    <a:lnTo>
                      <a:pt x="55" y="360"/>
                    </a:lnTo>
                    <a:lnTo>
                      <a:pt x="55" y="358"/>
                    </a:lnTo>
                    <a:lnTo>
                      <a:pt x="55" y="358"/>
                    </a:lnTo>
                    <a:lnTo>
                      <a:pt x="55" y="355"/>
                    </a:lnTo>
                    <a:lnTo>
                      <a:pt x="55" y="355"/>
                    </a:lnTo>
                    <a:lnTo>
                      <a:pt x="55" y="353"/>
                    </a:lnTo>
                    <a:lnTo>
                      <a:pt x="55" y="353"/>
                    </a:lnTo>
                    <a:lnTo>
                      <a:pt x="55" y="350"/>
                    </a:lnTo>
                    <a:lnTo>
                      <a:pt x="57" y="350"/>
                    </a:lnTo>
                    <a:lnTo>
                      <a:pt x="57" y="350"/>
                    </a:lnTo>
                    <a:lnTo>
                      <a:pt x="57" y="350"/>
                    </a:lnTo>
                    <a:lnTo>
                      <a:pt x="57" y="348"/>
                    </a:lnTo>
                    <a:lnTo>
                      <a:pt x="57" y="348"/>
                    </a:lnTo>
                    <a:lnTo>
                      <a:pt x="57" y="346"/>
                    </a:lnTo>
                    <a:lnTo>
                      <a:pt x="57" y="346"/>
                    </a:lnTo>
                    <a:lnTo>
                      <a:pt x="57" y="346"/>
                    </a:lnTo>
                    <a:lnTo>
                      <a:pt x="57" y="343"/>
                    </a:lnTo>
                    <a:lnTo>
                      <a:pt x="57" y="343"/>
                    </a:lnTo>
                    <a:lnTo>
                      <a:pt x="57" y="343"/>
                    </a:lnTo>
                    <a:lnTo>
                      <a:pt x="59" y="343"/>
                    </a:lnTo>
                    <a:lnTo>
                      <a:pt x="59" y="341"/>
                    </a:lnTo>
                    <a:lnTo>
                      <a:pt x="59" y="341"/>
                    </a:lnTo>
                    <a:lnTo>
                      <a:pt x="59" y="341"/>
                    </a:lnTo>
                    <a:lnTo>
                      <a:pt x="62" y="341"/>
                    </a:lnTo>
                    <a:lnTo>
                      <a:pt x="62" y="341"/>
                    </a:lnTo>
                    <a:lnTo>
                      <a:pt x="62" y="341"/>
                    </a:lnTo>
                    <a:lnTo>
                      <a:pt x="62" y="341"/>
                    </a:lnTo>
                    <a:lnTo>
                      <a:pt x="62" y="339"/>
                    </a:lnTo>
                    <a:lnTo>
                      <a:pt x="59" y="339"/>
                    </a:lnTo>
                    <a:lnTo>
                      <a:pt x="59" y="339"/>
                    </a:lnTo>
                    <a:lnTo>
                      <a:pt x="59" y="339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7" y="336"/>
                    </a:lnTo>
                    <a:lnTo>
                      <a:pt x="55" y="336"/>
                    </a:lnTo>
                    <a:lnTo>
                      <a:pt x="55" y="336"/>
                    </a:lnTo>
                    <a:lnTo>
                      <a:pt x="55" y="336"/>
                    </a:lnTo>
                    <a:lnTo>
                      <a:pt x="55" y="334"/>
                    </a:lnTo>
                    <a:lnTo>
                      <a:pt x="55" y="334"/>
                    </a:lnTo>
                    <a:lnTo>
                      <a:pt x="55" y="336"/>
                    </a:lnTo>
                    <a:lnTo>
                      <a:pt x="52" y="336"/>
                    </a:lnTo>
                    <a:lnTo>
                      <a:pt x="52" y="336"/>
                    </a:lnTo>
                    <a:lnTo>
                      <a:pt x="52" y="336"/>
                    </a:lnTo>
                    <a:lnTo>
                      <a:pt x="50" y="336"/>
                    </a:lnTo>
                    <a:lnTo>
                      <a:pt x="50" y="339"/>
                    </a:lnTo>
                    <a:lnTo>
                      <a:pt x="50" y="339"/>
                    </a:lnTo>
                    <a:lnTo>
                      <a:pt x="50" y="341"/>
                    </a:lnTo>
                    <a:lnTo>
                      <a:pt x="50" y="341"/>
                    </a:lnTo>
                    <a:lnTo>
                      <a:pt x="50" y="339"/>
                    </a:lnTo>
                    <a:lnTo>
                      <a:pt x="50" y="339"/>
                    </a:lnTo>
                    <a:lnTo>
                      <a:pt x="50" y="339"/>
                    </a:lnTo>
                    <a:lnTo>
                      <a:pt x="47" y="339"/>
                    </a:lnTo>
                    <a:lnTo>
                      <a:pt x="47" y="336"/>
                    </a:lnTo>
                    <a:lnTo>
                      <a:pt x="47" y="336"/>
                    </a:lnTo>
                    <a:lnTo>
                      <a:pt x="50" y="336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1"/>
                    </a:lnTo>
                    <a:lnTo>
                      <a:pt x="50" y="331"/>
                    </a:lnTo>
                    <a:lnTo>
                      <a:pt x="47" y="331"/>
                    </a:lnTo>
                    <a:lnTo>
                      <a:pt x="47" y="331"/>
                    </a:lnTo>
                    <a:lnTo>
                      <a:pt x="47" y="331"/>
                    </a:lnTo>
                    <a:lnTo>
                      <a:pt x="47" y="329"/>
                    </a:lnTo>
                    <a:lnTo>
                      <a:pt x="47" y="329"/>
                    </a:lnTo>
                    <a:lnTo>
                      <a:pt x="50" y="329"/>
                    </a:lnTo>
                    <a:lnTo>
                      <a:pt x="50" y="329"/>
                    </a:lnTo>
                    <a:lnTo>
                      <a:pt x="50" y="329"/>
                    </a:lnTo>
                    <a:lnTo>
                      <a:pt x="50" y="327"/>
                    </a:lnTo>
                    <a:lnTo>
                      <a:pt x="50" y="327"/>
                    </a:lnTo>
                    <a:lnTo>
                      <a:pt x="50" y="327"/>
                    </a:lnTo>
                    <a:lnTo>
                      <a:pt x="52" y="327"/>
                    </a:lnTo>
                    <a:lnTo>
                      <a:pt x="52" y="327"/>
                    </a:lnTo>
                    <a:lnTo>
                      <a:pt x="55" y="327"/>
                    </a:lnTo>
                    <a:lnTo>
                      <a:pt x="55" y="327"/>
                    </a:lnTo>
                    <a:lnTo>
                      <a:pt x="55" y="327"/>
                    </a:lnTo>
                    <a:lnTo>
                      <a:pt x="55" y="327"/>
                    </a:lnTo>
                    <a:lnTo>
                      <a:pt x="55" y="327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57" y="324"/>
                    </a:lnTo>
                    <a:lnTo>
                      <a:pt x="57" y="324"/>
                    </a:lnTo>
                    <a:lnTo>
                      <a:pt x="59" y="324"/>
                    </a:lnTo>
                    <a:lnTo>
                      <a:pt x="59" y="322"/>
                    </a:lnTo>
                    <a:lnTo>
                      <a:pt x="59" y="322"/>
                    </a:lnTo>
                    <a:lnTo>
                      <a:pt x="62" y="322"/>
                    </a:lnTo>
                    <a:lnTo>
                      <a:pt x="62" y="322"/>
                    </a:lnTo>
                    <a:lnTo>
                      <a:pt x="62" y="322"/>
                    </a:lnTo>
                    <a:lnTo>
                      <a:pt x="62" y="320"/>
                    </a:lnTo>
                    <a:lnTo>
                      <a:pt x="62" y="320"/>
                    </a:lnTo>
                    <a:lnTo>
                      <a:pt x="62" y="320"/>
                    </a:lnTo>
                    <a:lnTo>
                      <a:pt x="62" y="320"/>
                    </a:lnTo>
                    <a:lnTo>
                      <a:pt x="62" y="317"/>
                    </a:lnTo>
                    <a:lnTo>
                      <a:pt x="62" y="317"/>
                    </a:lnTo>
                    <a:lnTo>
                      <a:pt x="62" y="317"/>
                    </a:lnTo>
                    <a:lnTo>
                      <a:pt x="62" y="315"/>
                    </a:lnTo>
                    <a:lnTo>
                      <a:pt x="62" y="315"/>
                    </a:lnTo>
                    <a:lnTo>
                      <a:pt x="62" y="317"/>
                    </a:lnTo>
                    <a:lnTo>
                      <a:pt x="64" y="317"/>
                    </a:lnTo>
                    <a:lnTo>
                      <a:pt x="64" y="317"/>
                    </a:lnTo>
                    <a:lnTo>
                      <a:pt x="66" y="317"/>
                    </a:lnTo>
                    <a:lnTo>
                      <a:pt x="66" y="317"/>
                    </a:lnTo>
                    <a:lnTo>
                      <a:pt x="66" y="317"/>
                    </a:lnTo>
                    <a:lnTo>
                      <a:pt x="66" y="317"/>
                    </a:lnTo>
                    <a:lnTo>
                      <a:pt x="69" y="317"/>
                    </a:lnTo>
                    <a:lnTo>
                      <a:pt x="69" y="317"/>
                    </a:lnTo>
                    <a:lnTo>
                      <a:pt x="69" y="317"/>
                    </a:lnTo>
                    <a:lnTo>
                      <a:pt x="69" y="315"/>
                    </a:lnTo>
                    <a:lnTo>
                      <a:pt x="69" y="315"/>
                    </a:lnTo>
                    <a:lnTo>
                      <a:pt x="71" y="315"/>
                    </a:lnTo>
                    <a:lnTo>
                      <a:pt x="71" y="315"/>
                    </a:lnTo>
                    <a:lnTo>
                      <a:pt x="73" y="315"/>
                    </a:lnTo>
                    <a:lnTo>
                      <a:pt x="73" y="315"/>
                    </a:lnTo>
                    <a:lnTo>
                      <a:pt x="73" y="315"/>
                    </a:lnTo>
                    <a:lnTo>
                      <a:pt x="73" y="315"/>
                    </a:lnTo>
                    <a:lnTo>
                      <a:pt x="76" y="315"/>
                    </a:lnTo>
                    <a:lnTo>
                      <a:pt x="76" y="315"/>
                    </a:lnTo>
                    <a:lnTo>
                      <a:pt x="76" y="315"/>
                    </a:lnTo>
                    <a:lnTo>
                      <a:pt x="76" y="315"/>
                    </a:lnTo>
                    <a:lnTo>
                      <a:pt x="78" y="315"/>
                    </a:lnTo>
                    <a:lnTo>
                      <a:pt x="78" y="317"/>
                    </a:lnTo>
                    <a:lnTo>
                      <a:pt x="78" y="317"/>
                    </a:lnTo>
                    <a:lnTo>
                      <a:pt x="78" y="317"/>
                    </a:lnTo>
                    <a:lnTo>
                      <a:pt x="78" y="320"/>
                    </a:lnTo>
                    <a:lnTo>
                      <a:pt x="81" y="320"/>
                    </a:lnTo>
                    <a:lnTo>
                      <a:pt x="81" y="317"/>
                    </a:lnTo>
                    <a:lnTo>
                      <a:pt x="81" y="317"/>
                    </a:lnTo>
                    <a:lnTo>
                      <a:pt x="81" y="317"/>
                    </a:lnTo>
                    <a:lnTo>
                      <a:pt x="81" y="320"/>
                    </a:lnTo>
                    <a:lnTo>
                      <a:pt x="83" y="320"/>
                    </a:lnTo>
                    <a:lnTo>
                      <a:pt x="83" y="320"/>
                    </a:lnTo>
                    <a:lnTo>
                      <a:pt x="83" y="320"/>
                    </a:lnTo>
                    <a:lnTo>
                      <a:pt x="83" y="320"/>
                    </a:lnTo>
                    <a:lnTo>
                      <a:pt x="85" y="320"/>
                    </a:lnTo>
                    <a:lnTo>
                      <a:pt x="85" y="320"/>
                    </a:lnTo>
                    <a:lnTo>
                      <a:pt x="85" y="317"/>
                    </a:lnTo>
                    <a:lnTo>
                      <a:pt x="85" y="317"/>
                    </a:lnTo>
                    <a:lnTo>
                      <a:pt x="85" y="315"/>
                    </a:lnTo>
                    <a:lnTo>
                      <a:pt x="85" y="315"/>
                    </a:lnTo>
                    <a:lnTo>
                      <a:pt x="85" y="315"/>
                    </a:lnTo>
                    <a:lnTo>
                      <a:pt x="85" y="313"/>
                    </a:lnTo>
                    <a:lnTo>
                      <a:pt x="85" y="313"/>
                    </a:lnTo>
                    <a:lnTo>
                      <a:pt x="85" y="313"/>
                    </a:lnTo>
                    <a:lnTo>
                      <a:pt x="83" y="313"/>
                    </a:lnTo>
                    <a:lnTo>
                      <a:pt x="83" y="313"/>
                    </a:lnTo>
                    <a:lnTo>
                      <a:pt x="83" y="310"/>
                    </a:lnTo>
                    <a:lnTo>
                      <a:pt x="83" y="310"/>
                    </a:lnTo>
                    <a:lnTo>
                      <a:pt x="83" y="310"/>
                    </a:lnTo>
                    <a:lnTo>
                      <a:pt x="81" y="310"/>
                    </a:lnTo>
                    <a:lnTo>
                      <a:pt x="81" y="310"/>
                    </a:lnTo>
                    <a:lnTo>
                      <a:pt x="81" y="310"/>
                    </a:lnTo>
                    <a:lnTo>
                      <a:pt x="81" y="310"/>
                    </a:lnTo>
                    <a:lnTo>
                      <a:pt x="81" y="308"/>
                    </a:lnTo>
                    <a:lnTo>
                      <a:pt x="81" y="308"/>
                    </a:lnTo>
                    <a:lnTo>
                      <a:pt x="78" y="308"/>
                    </a:lnTo>
                    <a:lnTo>
                      <a:pt x="78" y="305"/>
                    </a:lnTo>
                    <a:lnTo>
                      <a:pt x="78" y="305"/>
                    </a:lnTo>
                    <a:lnTo>
                      <a:pt x="78" y="303"/>
                    </a:lnTo>
                    <a:lnTo>
                      <a:pt x="78" y="303"/>
                    </a:lnTo>
                    <a:lnTo>
                      <a:pt x="78" y="301"/>
                    </a:lnTo>
                    <a:lnTo>
                      <a:pt x="78" y="301"/>
                    </a:lnTo>
                    <a:lnTo>
                      <a:pt x="78" y="301"/>
                    </a:lnTo>
                    <a:lnTo>
                      <a:pt x="78" y="301"/>
                    </a:lnTo>
                    <a:lnTo>
                      <a:pt x="78" y="298"/>
                    </a:lnTo>
                    <a:lnTo>
                      <a:pt x="78" y="298"/>
                    </a:lnTo>
                    <a:lnTo>
                      <a:pt x="78" y="298"/>
                    </a:lnTo>
                    <a:lnTo>
                      <a:pt x="81" y="298"/>
                    </a:lnTo>
                    <a:lnTo>
                      <a:pt x="81" y="298"/>
                    </a:lnTo>
                    <a:lnTo>
                      <a:pt x="81" y="298"/>
                    </a:lnTo>
                    <a:lnTo>
                      <a:pt x="81" y="296"/>
                    </a:lnTo>
                    <a:lnTo>
                      <a:pt x="81" y="296"/>
                    </a:lnTo>
                    <a:lnTo>
                      <a:pt x="83" y="296"/>
                    </a:lnTo>
                    <a:lnTo>
                      <a:pt x="83" y="294"/>
                    </a:lnTo>
                    <a:lnTo>
                      <a:pt x="83" y="294"/>
                    </a:lnTo>
                    <a:lnTo>
                      <a:pt x="83" y="296"/>
                    </a:lnTo>
                    <a:lnTo>
                      <a:pt x="83" y="296"/>
                    </a:lnTo>
                    <a:lnTo>
                      <a:pt x="85" y="296"/>
                    </a:lnTo>
                    <a:lnTo>
                      <a:pt x="85" y="296"/>
                    </a:lnTo>
                    <a:lnTo>
                      <a:pt x="88" y="296"/>
                    </a:lnTo>
                    <a:lnTo>
                      <a:pt x="88" y="296"/>
                    </a:lnTo>
                    <a:lnTo>
                      <a:pt x="88" y="296"/>
                    </a:lnTo>
                    <a:lnTo>
                      <a:pt x="88" y="298"/>
                    </a:lnTo>
                    <a:lnTo>
                      <a:pt x="88" y="298"/>
                    </a:lnTo>
                    <a:lnTo>
                      <a:pt x="90" y="298"/>
                    </a:lnTo>
                    <a:lnTo>
                      <a:pt x="90" y="296"/>
                    </a:lnTo>
                    <a:lnTo>
                      <a:pt x="90" y="296"/>
                    </a:lnTo>
                    <a:lnTo>
                      <a:pt x="90" y="298"/>
                    </a:lnTo>
                    <a:lnTo>
                      <a:pt x="90" y="298"/>
                    </a:lnTo>
                    <a:lnTo>
                      <a:pt x="90" y="296"/>
                    </a:lnTo>
                    <a:lnTo>
                      <a:pt x="90" y="296"/>
                    </a:lnTo>
                    <a:lnTo>
                      <a:pt x="90" y="296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1"/>
                    </a:lnTo>
                    <a:lnTo>
                      <a:pt x="90" y="291"/>
                    </a:lnTo>
                    <a:lnTo>
                      <a:pt x="90" y="291"/>
                    </a:lnTo>
                    <a:lnTo>
                      <a:pt x="90" y="291"/>
                    </a:lnTo>
                    <a:lnTo>
                      <a:pt x="90" y="291"/>
                    </a:lnTo>
                    <a:lnTo>
                      <a:pt x="92" y="291"/>
                    </a:lnTo>
                    <a:lnTo>
                      <a:pt x="92" y="291"/>
                    </a:lnTo>
                    <a:lnTo>
                      <a:pt x="95" y="291"/>
                    </a:lnTo>
                    <a:lnTo>
                      <a:pt x="95" y="291"/>
                    </a:lnTo>
                    <a:lnTo>
                      <a:pt x="95" y="291"/>
                    </a:lnTo>
                    <a:lnTo>
                      <a:pt x="97" y="291"/>
                    </a:lnTo>
                    <a:lnTo>
                      <a:pt x="97" y="289"/>
                    </a:lnTo>
                    <a:lnTo>
                      <a:pt x="97" y="289"/>
                    </a:lnTo>
                    <a:lnTo>
                      <a:pt x="97" y="289"/>
                    </a:lnTo>
                    <a:lnTo>
                      <a:pt x="100" y="289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4" y="286"/>
                    </a:lnTo>
                    <a:lnTo>
                      <a:pt x="104" y="284"/>
                    </a:lnTo>
                    <a:lnTo>
                      <a:pt x="104" y="284"/>
                    </a:lnTo>
                    <a:lnTo>
                      <a:pt x="104" y="284"/>
                    </a:lnTo>
                    <a:lnTo>
                      <a:pt x="107" y="284"/>
                    </a:lnTo>
                    <a:lnTo>
                      <a:pt x="107" y="282"/>
                    </a:lnTo>
                    <a:lnTo>
                      <a:pt x="107" y="282"/>
                    </a:lnTo>
                    <a:lnTo>
                      <a:pt x="107" y="282"/>
                    </a:lnTo>
                    <a:lnTo>
                      <a:pt x="107" y="282"/>
                    </a:lnTo>
                    <a:lnTo>
                      <a:pt x="109" y="282"/>
                    </a:lnTo>
                    <a:lnTo>
                      <a:pt x="109" y="282"/>
                    </a:lnTo>
                    <a:lnTo>
                      <a:pt x="109" y="282"/>
                    </a:lnTo>
                    <a:lnTo>
                      <a:pt x="109" y="282"/>
                    </a:lnTo>
                    <a:lnTo>
                      <a:pt x="111" y="282"/>
                    </a:lnTo>
                    <a:lnTo>
                      <a:pt x="111" y="282"/>
                    </a:lnTo>
                    <a:lnTo>
                      <a:pt x="111" y="282"/>
                    </a:lnTo>
                    <a:lnTo>
                      <a:pt x="111" y="282"/>
                    </a:lnTo>
                    <a:lnTo>
                      <a:pt x="114" y="282"/>
                    </a:lnTo>
                    <a:lnTo>
                      <a:pt x="114" y="282"/>
                    </a:lnTo>
                    <a:lnTo>
                      <a:pt x="114" y="282"/>
                    </a:lnTo>
                    <a:lnTo>
                      <a:pt x="114" y="282"/>
                    </a:lnTo>
                    <a:lnTo>
                      <a:pt x="114" y="282"/>
                    </a:lnTo>
                    <a:lnTo>
                      <a:pt x="114" y="279"/>
                    </a:lnTo>
                    <a:lnTo>
                      <a:pt x="114" y="279"/>
                    </a:lnTo>
                    <a:lnTo>
                      <a:pt x="116" y="279"/>
                    </a:lnTo>
                    <a:lnTo>
                      <a:pt x="116" y="277"/>
                    </a:lnTo>
                    <a:lnTo>
                      <a:pt x="116" y="277"/>
                    </a:lnTo>
                    <a:lnTo>
                      <a:pt x="116" y="275"/>
                    </a:lnTo>
                    <a:lnTo>
                      <a:pt x="116" y="275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6" y="270"/>
                    </a:lnTo>
                    <a:lnTo>
                      <a:pt x="116" y="270"/>
                    </a:lnTo>
                    <a:lnTo>
                      <a:pt x="114" y="270"/>
                    </a:lnTo>
                    <a:lnTo>
                      <a:pt x="114" y="267"/>
                    </a:lnTo>
                    <a:lnTo>
                      <a:pt x="114" y="267"/>
                    </a:lnTo>
                    <a:lnTo>
                      <a:pt x="114" y="267"/>
                    </a:lnTo>
                    <a:lnTo>
                      <a:pt x="114" y="265"/>
                    </a:lnTo>
                    <a:lnTo>
                      <a:pt x="114" y="265"/>
                    </a:lnTo>
                    <a:lnTo>
                      <a:pt x="114" y="263"/>
                    </a:lnTo>
                    <a:lnTo>
                      <a:pt x="114" y="263"/>
                    </a:lnTo>
                    <a:lnTo>
                      <a:pt x="114" y="260"/>
                    </a:lnTo>
                    <a:lnTo>
                      <a:pt x="114" y="260"/>
                    </a:lnTo>
                    <a:lnTo>
                      <a:pt x="114" y="260"/>
                    </a:lnTo>
                    <a:lnTo>
                      <a:pt x="114" y="260"/>
                    </a:lnTo>
                    <a:lnTo>
                      <a:pt x="114" y="258"/>
                    </a:lnTo>
                    <a:lnTo>
                      <a:pt x="116" y="258"/>
                    </a:lnTo>
                    <a:lnTo>
                      <a:pt x="116" y="258"/>
                    </a:lnTo>
                    <a:lnTo>
                      <a:pt x="116" y="256"/>
                    </a:lnTo>
                    <a:lnTo>
                      <a:pt x="116" y="256"/>
                    </a:lnTo>
                    <a:lnTo>
                      <a:pt x="116" y="256"/>
                    </a:lnTo>
                    <a:lnTo>
                      <a:pt x="116" y="253"/>
                    </a:lnTo>
                    <a:lnTo>
                      <a:pt x="116" y="253"/>
                    </a:lnTo>
                    <a:lnTo>
                      <a:pt x="116" y="251"/>
                    </a:lnTo>
                    <a:lnTo>
                      <a:pt x="116" y="251"/>
                    </a:lnTo>
                    <a:lnTo>
                      <a:pt x="116" y="251"/>
                    </a:lnTo>
                    <a:lnTo>
                      <a:pt x="116" y="251"/>
                    </a:lnTo>
                    <a:lnTo>
                      <a:pt x="116" y="249"/>
                    </a:lnTo>
                    <a:lnTo>
                      <a:pt x="116" y="249"/>
                    </a:lnTo>
                    <a:lnTo>
                      <a:pt x="116" y="246"/>
                    </a:lnTo>
                    <a:lnTo>
                      <a:pt x="114" y="246"/>
                    </a:lnTo>
                    <a:lnTo>
                      <a:pt x="114" y="246"/>
                    </a:lnTo>
                    <a:lnTo>
                      <a:pt x="114" y="244"/>
                    </a:lnTo>
                    <a:lnTo>
                      <a:pt x="114" y="244"/>
                    </a:lnTo>
                    <a:lnTo>
                      <a:pt x="114" y="244"/>
                    </a:lnTo>
                    <a:lnTo>
                      <a:pt x="114" y="244"/>
                    </a:lnTo>
                    <a:lnTo>
                      <a:pt x="114" y="241"/>
                    </a:lnTo>
                    <a:lnTo>
                      <a:pt x="114" y="241"/>
                    </a:lnTo>
                    <a:lnTo>
                      <a:pt x="114" y="241"/>
                    </a:lnTo>
                    <a:lnTo>
                      <a:pt x="114" y="239"/>
                    </a:lnTo>
                    <a:lnTo>
                      <a:pt x="114" y="239"/>
                    </a:lnTo>
                    <a:lnTo>
                      <a:pt x="111" y="239"/>
                    </a:lnTo>
                    <a:lnTo>
                      <a:pt x="111" y="239"/>
                    </a:lnTo>
                    <a:lnTo>
                      <a:pt x="111" y="237"/>
                    </a:lnTo>
                    <a:lnTo>
                      <a:pt x="111" y="237"/>
                    </a:lnTo>
                    <a:lnTo>
                      <a:pt x="109" y="237"/>
                    </a:lnTo>
                    <a:lnTo>
                      <a:pt x="109" y="234"/>
                    </a:lnTo>
                    <a:lnTo>
                      <a:pt x="109" y="234"/>
                    </a:lnTo>
                    <a:lnTo>
                      <a:pt x="111" y="234"/>
                    </a:lnTo>
                    <a:lnTo>
                      <a:pt x="111" y="232"/>
                    </a:lnTo>
                    <a:lnTo>
                      <a:pt x="111" y="232"/>
                    </a:lnTo>
                    <a:lnTo>
                      <a:pt x="111" y="232"/>
                    </a:lnTo>
                    <a:lnTo>
                      <a:pt x="111" y="232"/>
                    </a:lnTo>
                    <a:lnTo>
                      <a:pt x="111" y="230"/>
                    </a:lnTo>
                    <a:lnTo>
                      <a:pt x="111" y="230"/>
                    </a:lnTo>
                    <a:lnTo>
                      <a:pt x="114" y="230"/>
                    </a:lnTo>
                    <a:lnTo>
                      <a:pt x="114" y="227"/>
                    </a:lnTo>
                    <a:lnTo>
                      <a:pt x="114" y="227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4" y="222"/>
                    </a:lnTo>
                    <a:lnTo>
                      <a:pt x="114" y="222"/>
                    </a:lnTo>
                    <a:lnTo>
                      <a:pt x="114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4" y="218"/>
                    </a:lnTo>
                    <a:lnTo>
                      <a:pt x="114" y="218"/>
                    </a:lnTo>
                    <a:lnTo>
                      <a:pt x="116" y="218"/>
                    </a:lnTo>
                    <a:lnTo>
                      <a:pt x="116" y="215"/>
                    </a:lnTo>
                    <a:lnTo>
                      <a:pt x="116" y="215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6" y="213"/>
                    </a:lnTo>
                    <a:lnTo>
                      <a:pt x="116" y="213"/>
                    </a:lnTo>
                    <a:lnTo>
                      <a:pt x="116" y="211"/>
                    </a:lnTo>
                    <a:lnTo>
                      <a:pt x="116" y="211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16" y="208"/>
                    </a:lnTo>
                    <a:lnTo>
                      <a:pt x="118" y="208"/>
                    </a:lnTo>
                    <a:lnTo>
                      <a:pt x="118" y="206"/>
                    </a:lnTo>
                    <a:lnTo>
                      <a:pt x="116" y="206"/>
                    </a:lnTo>
                    <a:lnTo>
                      <a:pt x="116" y="206"/>
                    </a:lnTo>
                    <a:lnTo>
                      <a:pt x="116" y="206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6" y="201"/>
                    </a:lnTo>
                    <a:lnTo>
                      <a:pt x="114" y="201"/>
                    </a:lnTo>
                    <a:lnTo>
                      <a:pt x="114" y="201"/>
                    </a:lnTo>
                    <a:lnTo>
                      <a:pt x="114" y="201"/>
                    </a:lnTo>
                    <a:lnTo>
                      <a:pt x="114" y="201"/>
                    </a:lnTo>
                    <a:lnTo>
                      <a:pt x="114" y="201"/>
                    </a:lnTo>
                    <a:lnTo>
                      <a:pt x="111" y="201"/>
                    </a:lnTo>
                    <a:lnTo>
                      <a:pt x="111" y="201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09" y="199"/>
                    </a:lnTo>
                    <a:lnTo>
                      <a:pt x="109" y="196"/>
                    </a:lnTo>
                    <a:lnTo>
                      <a:pt x="109" y="196"/>
                    </a:lnTo>
                    <a:lnTo>
                      <a:pt x="109" y="196"/>
                    </a:lnTo>
                    <a:lnTo>
                      <a:pt x="109" y="194"/>
                    </a:lnTo>
                    <a:lnTo>
                      <a:pt x="109" y="194"/>
                    </a:lnTo>
                    <a:lnTo>
                      <a:pt x="107" y="194"/>
                    </a:lnTo>
                    <a:lnTo>
                      <a:pt x="107" y="194"/>
                    </a:lnTo>
                    <a:lnTo>
                      <a:pt x="107" y="192"/>
                    </a:lnTo>
                    <a:lnTo>
                      <a:pt x="107" y="192"/>
                    </a:lnTo>
                    <a:lnTo>
                      <a:pt x="109" y="192"/>
                    </a:lnTo>
                    <a:lnTo>
                      <a:pt x="109" y="192"/>
                    </a:lnTo>
                    <a:lnTo>
                      <a:pt x="109" y="192"/>
                    </a:lnTo>
                    <a:lnTo>
                      <a:pt x="109" y="192"/>
                    </a:lnTo>
                    <a:lnTo>
                      <a:pt x="111" y="192"/>
                    </a:lnTo>
                    <a:lnTo>
                      <a:pt x="111" y="192"/>
                    </a:lnTo>
                    <a:lnTo>
                      <a:pt x="111" y="189"/>
                    </a:lnTo>
                    <a:lnTo>
                      <a:pt x="111" y="189"/>
                    </a:lnTo>
                    <a:lnTo>
                      <a:pt x="114" y="189"/>
                    </a:lnTo>
                    <a:lnTo>
                      <a:pt x="114" y="187"/>
                    </a:lnTo>
                    <a:lnTo>
                      <a:pt x="114" y="187"/>
                    </a:lnTo>
                    <a:lnTo>
                      <a:pt x="114" y="185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1" y="187"/>
                    </a:lnTo>
                    <a:lnTo>
                      <a:pt x="109" y="187"/>
                    </a:lnTo>
                    <a:lnTo>
                      <a:pt x="109" y="185"/>
                    </a:lnTo>
                    <a:lnTo>
                      <a:pt x="109" y="185"/>
                    </a:lnTo>
                    <a:lnTo>
                      <a:pt x="109" y="185"/>
                    </a:lnTo>
                    <a:lnTo>
                      <a:pt x="109" y="185"/>
                    </a:lnTo>
                    <a:lnTo>
                      <a:pt x="107" y="185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7" y="180"/>
                    </a:lnTo>
                    <a:lnTo>
                      <a:pt x="107" y="180"/>
                    </a:lnTo>
                    <a:lnTo>
                      <a:pt x="104" y="180"/>
                    </a:lnTo>
                    <a:lnTo>
                      <a:pt x="104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2" y="177"/>
                    </a:lnTo>
                    <a:lnTo>
                      <a:pt x="102" y="177"/>
                    </a:lnTo>
                    <a:lnTo>
                      <a:pt x="102" y="177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0" y="173"/>
                    </a:lnTo>
                    <a:lnTo>
                      <a:pt x="100" y="173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0" y="177"/>
                    </a:lnTo>
                    <a:lnTo>
                      <a:pt x="97" y="177"/>
                    </a:lnTo>
                    <a:lnTo>
                      <a:pt x="97" y="177"/>
                    </a:lnTo>
                    <a:lnTo>
                      <a:pt x="97" y="175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5" y="170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2" y="168"/>
                    </a:lnTo>
                    <a:lnTo>
                      <a:pt x="92" y="168"/>
                    </a:lnTo>
                    <a:lnTo>
                      <a:pt x="92" y="166"/>
                    </a:lnTo>
                    <a:lnTo>
                      <a:pt x="92" y="166"/>
                    </a:lnTo>
                    <a:lnTo>
                      <a:pt x="92" y="163"/>
                    </a:lnTo>
                    <a:lnTo>
                      <a:pt x="92" y="163"/>
                    </a:lnTo>
                    <a:lnTo>
                      <a:pt x="92" y="163"/>
                    </a:lnTo>
                    <a:lnTo>
                      <a:pt x="92" y="163"/>
                    </a:lnTo>
                    <a:lnTo>
                      <a:pt x="90" y="163"/>
                    </a:lnTo>
                    <a:lnTo>
                      <a:pt x="90" y="163"/>
                    </a:lnTo>
                    <a:lnTo>
                      <a:pt x="90" y="161"/>
                    </a:lnTo>
                    <a:lnTo>
                      <a:pt x="90" y="161"/>
                    </a:lnTo>
                    <a:lnTo>
                      <a:pt x="90" y="161"/>
                    </a:lnTo>
                    <a:lnTo>
                      <a:pt x="90" y="158"/>
                    </a:lnTo>
                    <a:lnTo>
                      <a:pt x="90" y="158"/>
                    </a:lnTo>
                    <a:lnTo>
                      <a:pt x="88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5" y="156"/>
                    </a:lnTo>
                    <a:lnTo>
                      <a:pt x="85" y="154"/>
                    </a:lnTo>
                    <a:lnTo>
                      <a:pt x="85" y="154"/>
                    </a:lnTo>
                    <a:lnTo>
                      <a:pt x="85" y="154"/>
                    </a:lnTo>
                    <a:lnTo>
                      <a:pt x="83" y="154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49"/>
                    </a:lnTo>
                    <a:lnTo>
                      <a:pt x="81" y="147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78" y="144"/>
                    </a:lnTo>
                    <a:lnTo>
                      <a:pt x="76" y="144"/>
                    </a:lnTo>
                    <a:lnTo>
                      <a:pt x="76" y="144"/>
                    </a:lnTo>
                    <a:lnTo>
                      <a:pt x="76" y="144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3" y="142"/>
                    </a:lnTo>
                    <a:lnTo>
                      <a:pt x="73" y="142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3" y="137"/>
                    </a:lnTo>
                    <a:lnTo>
                      <a:pt x="73" y="137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3" y="135"/>
                    </a:lnTo>
                    <a:lnTo>
                      <a:pt x="71" y="135"/>
                    </a:lnTo>
                    <a:lnTo>
                      <a:pt x="71" y="132"/>
                    </a:lnTo>
                    <a:lnTo>
                      <a:pt x="71" y="132"/>
                    </a:lnTo>
                    <a:lnTo>
                      <a:pt x="71" y="132"/>
                    </a:lnTo>
                    <a:lnTo>
                      <a:pt x="71" y="132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66" y="132"/>
                    </a:lnTo>
                    <a:lnTo>
                      <a:pt x="66" y="132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4" y="130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64" y="125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64" y="123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4" y="118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59" y="118"/>
                    </a:lnTo>
                    <a:lnTo>
                      <a:pt x="59" y="118"/>
                    </a:lnTo>
                    <a:lnTo>
                      <a:pt x="59" y="116"/>
                    </a:lnTo>
                    <a:lnTo>
                      <a:pt x="57" y="116"/>
                    </a:lnTo>
                    <a:lnTo>
                      <a:pt x="57" y="116"/>
                    </a:lnTo>
                    <a:lnTo>
                      <a:pt x="57" y="116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2" y="116"/>
                    </a:lnTo>
                    <a:lnTo>
                      <a:pt x="52" y="113"/>
                    </a:lnTo>
                    <a:lnTo>
                      <a:pt x="52" y="113"/>
                    </a:lnTo>
                    <a:lnTo>
                      <a:pt x="52" y="113"/>
                    </a:lnTo>
                    <a:lnTo>
                      <a:pt x="50" y="113"/>
                    </a:lnTo>
                    <a:lnTo>
                      <a:pt x="50" y="113"/>
                    </a:lnTo>
                    <a:lnTo>
                      <a:pt x="50" y="113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47" y="111"/>
                    </a:lnTo>
                    <a:lnTo>
                      <a:pt x="47" y="111"/>
                    </a:lnTo>
                    <a:lnTo>
                      <a:pt x="47" y="111"/>
                    </a:lnTo>
                    <a:lnTo>
                      <a:pt x="47" y="111"/>
                    </a:lnTo>
                    <a:lnTo>
                      <a:pt x="47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8" y="104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40" y="97"/>
                    </a:lnTo>
                    <a:lnTo>
                      <a:pt x="40" y="97"/>
                    </a:lnTo>
                    <a:lnTo>
                      <a:pt x="40" y="97"/>
                    </a:lnTo>
                    <a:lnTo>
                      <a:pt x="40" y="97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3" y="94"/>
                    </a:lnTo>
                    <a:lnTo>
                      <a:pt x="43" y="94"/>
                    </a:lnTo>
                    <a:lnTo>
                      <a:pt x="43" y="94"/>
                    </a:lnTo>
                    <a:lnTo>
                      <a:pt x="43" y="94"/>
                    </a:lnTo>
                    <a:lnTo>
                      <a:pt x="45" y="94"/>
                    </a:lnTo>
                    <a:lnTo>
                      <a:pt x="45" y="94"/>
                    </a:lnTo>
                    <a:lnTo>
                      <a:pt x="47" y="94"/>
                    </a:lnTo>
                    <a:lnTo>
                      <a:pt x="47" y="94"/>
                    </a:lnTo>
                    <a:lnTo>
                      <a:pt x="47" y="94"/>
                    </a:lnTo>
                    <a:lnTo>
                      <a:pt x="47" y="94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7" y="92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87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7" y="85"/>
                    </a:lnTo>
                    <a:lnTo>
                      <a:pt x="57" y="85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6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2" y="71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3" y="64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3" y="64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31" y="66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4" y="57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3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5" y="12"/>
                    </a:lnTo>
                    <a:lnTo>
                      <a:pt x="95" y="12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97" y="16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8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2" y="35"/>
                    </a:lnTo>
                    <a:lnTo>
                      <a:pt x="104" y="35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7" y="40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5"/>
                    </a:lnTo>
                    <a:lnTo>
                      <a:pt x="111" y="45"/>
                    </a:lnTo>
                    <a:lnTo>
                      <a:pt x="111" y="45"/>
                    </a:lnTo>
                    <a:lnTo>
                      <a:pt x="111" y="45"/>
                    </a:lnTo>
                    <a:lnTo>
                      <a:pt x="111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7"/>
                    </a:lnTo>
                    <a:lnTo>
                      <a:pt x="126" y="47"/>
                    </a:lnTo>
                    <a:lnTo>
                      <a:pt x="126" y="47"/>
                    </a:lnTo>
                    <a:lnTo>
                      <a:pt x="126" y="47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3" y="49"/>
                    </a:lnTo>
                    <a:lnTo>
                      <a:pt x="123" y="49"/>
                    </a:lnTo>
                    <a:lnTo>
                      <a:pt x="126" y="49"/>
                    </a:lnTo>
                    <a:lnTo>
                      <a:pt x="126" y="52"/>
                    </a:lnTo>
                    <a:lnTo>
                      <a:pt x="123" y="52"/>
                    </a:lnTo>
                    <a:lnTo>
                      <a:pt x="123" y="52"/>
                    </a:lnTo>
                    <a:lnTo>
                      <a:pt x="123" y="52"/>
                    </a:lnTo>
                    <a:lnTo>
                      <a:pt x="123" y="52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61"/>
                    </a:lnTo>
                    <a:lnTo>
                      <a:pt x="116" y="61"/>
                    </a:lnTo>
                    <a:lnTo>
                      <a:pt x="116" y="61"/>
                    </a:lnTo>
                    <a:lnTo>
                      <a:pt x="116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1" y="68"/>
                    </a:lnTo>
                    <a:lnTo>
                      <a:pt x="111" y="68"/>
                    </a:lnTo>
                    <a:lnTo>
                      <a:pt x="109" y="68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7" y="66"/>
                    </a:lnTo>
                    <a:lnTo>
                      <a:pt x="107" y="66"/>
                    </a:lnTo>
                    <a:lnTo>
                      <a:pt x="107" y="68"/>
                    </a:lnTo>
                    <a:lnTo>
                      <a:pt x="107" y="68"/>
                    </a:lnTo>
                    <a:lnTo>
                      <a:pt x="107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2" y="68"/>
                    </a:lnTo>
                    <a:lnTo>
                      <a:pt x="102" y="68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97" y="68"/>
                    </a:lnTo>
                    <a:lnTo>
                      <a:pt x="97" y="68"/>
                    </a:lnTo>
                    <a:lnTo>
                      <a:pt x="97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95" y="78"/>
                    </a:lnTo>
                    <a:lnTo>
                      <a:pt x="95" y="78"/>
                    </a:lnTo>
                    <a:lnTo>
                      <a:pt x="95" y="78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0" y="80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88" y="83"/>
                    </a:lnTo>
                    <a:lnTo>
                      <a:pt x="88" y="8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85" y="85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5" y="90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1" y="94"/>
                    </a:lnTo>
                    <a:lnTo>
                      <a:pt x="78" y="94"/>
                    </a:lnTo>
                    <a:lnTo>
                      <a:pt x="78" y="94"/>
                    </a:lnTo>
                    <a:lnTo>
                      <a:pt x="78" y="94"/>
                    </a:lnTo>
                    <a:lnTo>
                      <a:pt x="78" y="94"/>
                    </a:lnTo>
                    <a:lnTo>
                      <a:pt x="78" y="97"/>
                    </a:lnTo>
                    <a:lnTo>
                      <a:pt x="78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6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6" y="111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3" y="113"/>
                    </a:lnTo>
                    <a:lnTo>
                      <a:pt x="73" y="113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6" y="116"/>
                    </a:lnTo>
                    <a:lnTo>
                      <a:pt x="76" y="116"/>
                    </a:lnTo>
                    <a:lnTo>
                      <a:pt x="76" y="116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8" y="118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1" y="123"/>
                    </a:lnTo>
                    <a:lnTo>
                      <a:pt x="81" y="123"/>
                    </a:lnTo>
                    <a:lnTo>
                      <a:pt x="81" y="123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3" y="125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3" y="130"/>
                    </a:lnTo>
                    <a:lnTo>
                      <a:pt x="85" y="130"/>
                    </a:lnTo>
                    <a:lnTo>
                      <a:pt x="85" y="130"/>
                    </a:lnTo>
                    <a:lnTo>
                      <a:pt x="85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2"/>
                    </a:lnTo>
                    <a:lnTo>
                      <a:pt x="88" y="132"/>
                    </a:lnTo>
                    <a:lnTo>
                      <a:pt x="88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92" y="135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90" y="140"/>
                    </a:lnTo>
                    <a:lnTo>
                      <a:pt x="90" y="142"/>
                    </a:lnTo>
                    <a:lnTo>
                      <a:pt x="90" y="142"/>
                    </a:lnTo>
                    <a:lnTo>
                      <a:pt x="92" y="142"/>
                    </a:lnTo>
                    <a:lnTo>
                      <a:pt x="92" y="142"/>
                    </a:lnTo>
                    <a:lnTo>
                      <a:pt x="92" y="144"/>
                    </a:lnTo>
                    <a:lnTo>
                      <a:pt x="92" y="144"/>
                    </a:lnTo>
                    <a:lnTo>
                      <a:pt x="92" y="144"/>
                    </a:lnTo>
                    <a:lnTo>
                      <a:pt x="92" y="147"/>
                    </a:lnTo>
                    <a:lnTo>
                      <a:pt x="95" y="147"/>
                    </a:lnTo>
                    <a:lnTo>
                      <a:pt x="95" y="147"/>
                    </a:lnTo>
                    <a:lnTo>
                      <a:pt x="95" y="147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51"/>
                    </a:lnTo>
                    <a:lnTo>
                      <a:pt x="97" y="151"/>
                    </a:lnTo>
                    <a:lnTo>
                      <a:pt x="97" y="151"/>
                    </a:lnTo>
                    <a:lnTo>
                      <a:pt x="97" y="151"/>
                    </a:lnTo>
                    <a:lnTo>
                      <a:pt x="97" y="151"/>
                    </a:lnTo>
                    <a:lnTo>
                      <a:pt x="100" y="151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2" y="154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8"/>
                    </a:lnTo>
                    <a:lnTo>
                      <a:pt x="104" y="158"/>
                    </a:lnTo>
                    <a:lnTo>
                      <a:pt x="104" y="158"/>
                    </a:lnTo>
                    <a:lnTo>
                      <a:pt x="104" y="158"/>
                    </a:lnTo>
                    <a:lnTo>
                      <a:pt x="107" y="158"/>
                    </a:lnTo>
                    <a:lnTo>
                      <a:pt x="107" y="161"/>
                    </a:lnTo>
                    <a:lnTo>
                      <a:pt x="107" y="161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109" y="163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14" y="168"/>
                    </a:lnTo>
                    <a:lnTo>
                      <a:pt x="114" y="170"/>
                    </a:lnTo>
                    <a:lnTo>
                      <a:pt x="114" y="170"/>
                    </a:lnTo>
                    <a:lnTo>
                      <a:pt x="114" y="170"/>
                    </a:lnTo>
                    <a:lnTo>
                      <a:pt x="114" y="170"/>
                    </a:lnTo>
                    <a:lnTo>
                      <a:pt x="116" y="170"/>
                    </a:lnTo>
                    <a:lnTo>
                      <a:pt x="116" y="173"/>
                    </a:lnTo>
                    <a:lnTo>
                      <a:pt x="116" y="173"/>
                    </a:lnTo>
                    <a:lnTo>
                      <a:pt x="116" y="173"/>
                    </a:lnTo>
                    <a:lnTo>
                      <a:pt x="116" y="173"/>
                    </a:lnTo>
                    <a:lnTo>
                      <a:pt x="118" y="173"/>
                    </a:lnTo>
                    <a:lnTo>
                      <a:pt x="118" y="173"/>
                    </a:lnTo>
                    <a:lnTo>
                      <a:pt x="118" y="173"/>
                    </a:lnTo>
                    <a:lnTo>
                      <a:pt x="118" y="175"/>
                    </a:lnTo>
                    <a:lnTo>
                      <a:pt x="121" y="175"/>
                    </a:lnTo>
                    <a:lnTo>
                      <a:pt x="121" y="175"/>
                    </a:lnTo>
                    <a:lnTo>
                      <a:pt x="121" y="175"/>
                    </a:lnTo>
                    <a:lnTo>
                      <a:pt x="121" y="175"/>
                    </a:lnTo>
                    <a:lnTo>
                      <a:pt x="121" y="177"/>
                    </a:lnTo>
                    <a:lnTo>
                      <a:pt x="123" y="177"/>
                    </a:lnTo>
                    <a:lnTo>
                      <a:pt x="123" y="177"/>
                    </a:lnTo>
                    <a:lnTo>
                      <a:pt x="123" y="177"/>
                    </a:lnTo>
                    <a:lnTo>
                      <a:pt x="123" y="177"/>
                    </a:lnTo>
                    <a:lnTo>
                      <a:pt x="126" y="177"/>
                    </a:lnTo>
                    <a:lnTo>
                      <a:pt x="126" y="180"/>
                    </a:lnTo>
                    <a:lnTo>
                      <a:pt x="126" y="180"/>
                    </a:lnTo>
                    <a:lnTo>
                      <a:pt x="126" y="180"/>
                    </a:lnTo>
                    <a:lnTo>
                      <a:pt x="126" y="182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33" y="182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30" y="185"/>
                    </a:lnTo>
                    <a:lnTo>
                      <a:pt x="130" y="185"/>
                    </a:lnTo>
                    <a:lnTo>
                      <a:pt x="130" y="187"/>
                    </a:lnTo>
                    <a:lnTo>
                      <a:pt x="130" y="187"/>
                    </a:lnTo>
                    <a:lnTo>
                      <a:pt x="130" y="187"/>
                    </a:lnTo>
                    <a:lnTo>
                      <a:pt x="130" y="189"/>
                    </a:lnTo>
                    <a:lnTo>
                      <a:pt x="133" y="189"/>
                    </a:lnTo>
                    <a:lnTo>
                      <a:pt x="133" y="189"/>
                    </a:lnTo>
                    <a:lnTo>
                      <a:pt x="133" y="189"/>
                    </a:lnTo>
                    <a:lnTo>
                      <a:pt x="133" y="192"/>
                    </a:lnTo>
                    <a:lnTo>
                      <a:pt x="133" y="192"/>
                    </a:lnTo>
                    <a:lnTo>
                      <a:pt x="135" y="192"/>
                    </a:lnTo>
                    <a:lnTo>
                      <a:pt x="135" y="192"/>
                    </a:lnTo>
                    <a:lnTo>
                      <a:pt x="135" y="194"/>
                    </a:lnTo>
                    <a:lnTo>
                      <a:pt x="135" y="194"/>
                    </a:lnTo>
                    <a:lnTo>
                      <a:pt x="135" y="194"/>
                    </a:lnTo>
                    <a:lnTo>
                      <a:pt x="135" y="196"/>
                    </a:lnTo>
                    <a:lnTo>
                      <a:pt x="135" y="196"/>
                    </a:lnTo>
                    <a:lnTo>
                      <a:pt x="135" y="196"/>
                    </a:lnTo>
                    <a:lnTo>
                      <a:pt x="137" y="196"/>
                    </a:lnTo>
                    <a:lnTo>
                      <a:pt x="137" y="199"/>
                    </a:lnTo>
                    <a:lnTo>
                      <a:pt x="137" y="199"/>
                    </a:lnTo>
                    <a:lnTo>
                      <a:pt x="137" y="199"/>
                    </a:lnTo>
                    <a:lnTo>
                      <a:pt x="140" y="199"/>
                    </a:lnTo>
                    <a:lnTo>
                      <a:pt x="140" y="199"/>
                    </a:lnTo>
                    <a:lnTo>
                      <a:pt x="140" y="201"/>
                    </a:lnTo>
                    <a:lnTo>
                      <a:pt x="140" y="201"/>
                    </a:lnTo>
                    <a:lnTo>
                      <a:pt x="140" y="201"/>
                    </a:lnTo>
                    <a:lnTo>
                      <a:pt x="140" y="201"/>
                    </a:lnTo>
                    <a:lnTo>
                      <a:pt x="142" y="201"/>
                    </a:lnTo>
                    <a:lnTo>
                      <a:pt x="142" y="201"/>
                    </a:lnTo>
                    <a:lnTo>
                      <a:pt x="142" y="201"/>
                    </a:lnTo>
                    <a:lnTo>
                      <a:pt x="142" y="201"/>
                    </a:lnTo>
                    <a:lnTo>
                      <a:pt x="142" y="204"/>
                    </a:lnTo>
                    <a:lnTo>
                      <a:pt x="142" y="204"/>
                    </a:lnTo>
                    <a:lnTo>
                      <a:pt x="142" y="204"/>
                    </a:lnTo>
                    <a:lnTo>
                      <a:pt x="144" y="204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44" y="211"/>
                    </a:lnTo>
                    <a:lnTo>
                      <a:pt x="144" y="211"/>
                    </a:lnTo>
                    <a:lnTo>
                      <a:pt x="144" y="213"/>
                    </a:lnTo>
                    <a:lnTo>
                      <a:pt x="144" y="213"/>
                    </a:lnTo>
                    <a:lnTo>
                      <a:pt x="144" y="213"/>
                    </a:lnTo>
                    <a:lnTo>
                      <a:pt x="144" y="213"/>
                    </a:lnTo>
                    <a:lnTo>
                      <a:pt x="14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20"/>
                    </a:lnTo>
                    <a:lnTo>
                      <a:pt x="147" y="220"/>
                    </a:lnTo>
                    <a:lnTo>
                      <a:pt x="149" y="220"/>
                    </a:lnTo>
                    <a:lnTo>
                      <a:pt x="149" y="222"/>
                    </a:lnTo>
                    <a:lnTo>
                      <a:pt x="147" y="222"/>
                    </a:lnTo>
                    <a:lnTo>
                      <a:pt x="147" y="222"/>
                    </a:lnTo>
                    <a:lnTo>
                      <a:pt x="147" y="222"/>
                    </a:lnTo>
                    <a:lnTo>
                      <a:pt x="147" y="225"/>
                    </a:lnTo>
                    <a:lnTo>
                      <a:pt x="149" y="225"/>
                    </a:lnTo>
                    <a:lnTo>
                      <a:pt x="149" y="225"/>
                    </a:lnTo>
                    <a:lnTo>
                      <a:pt x="149" y="227"/>
                    </a:lnTo>
                    <a:lnTo>
                      <a:pt x="149" y="227"/>
                    </a:lnTo>
                    <a:lnTo>
                      <a:pt x="149" y="227"/>
                    </a:lnTo>
                    <a:lnTo>
                      <a:pt x="149" y="230"/>
                    </a:lnTo>
                    <a:lnTo>
                      <a:pt x="149" y="230"/>
                    </a:lnTo>
                    <a:lnTo>
                      <a:pt x="149" y="230"/>
                    </a:lnTo>
                    <a:lnTo>
                      <a:pt x="149" y="232"/>
                    </a:lnTo>
                    <a:lnTo>
                      <a:pt x="149" y="232"/>
                    </a:lnTo>
                    <a:lnTo>
                      <a:pt x="149" y="232"/>
                    </a:lnTo>
                    <a:lnTo>
                      <a:pt x="149" y="234"/>
                    </a:lnTo>
                    <a:lnTo>
                      <a:pt x="152" y="234"/>
                    </a:lnTo>
                    <a:lnTo>
                      <a:pt x="152" y="234"/>
                    </a:lnTo>
                    <a:lnTo>
                      <a:pt x="152" y="237"/>
                    </a:lnTo>
                    <a:lnTo>
                      <a:pt x="152" y="237"/>
                    </a:lnTo>
                    <a:lnTo>
                      <a:pt x="152" y="237"/>
                    </a:lnTo>
                    <a:lnTo>
                      <a:pt x="152" y="239"/>
                    </a:lnTo>
                    <a:lnTo>
                      <a:pt x="152" y="239"/>
                    </a:lnTo>
                    <a:lnTo>
                      <a:pt x="152" y="241"/>
                    </a:lnTo>
                    <a:lnTo>
                      <a:pt x="154" y="241"/>
                    </a:lnTo>
                    <a:lnTo>
                      <a:pt x="154" y="241"/>
                    </a:lnTo>
                    <a:lnTo>
                      <a:pt x="154" y="241"/>
                    </a:lnTo>
                    <a:lnTo>
                      <a:pt x="154" y="244"/>
                    </a:lnTo>
                    <a:lnTo>
                      <a:pt x="154" y="244"/>
                    </a:lnTo>
                    <a:lnTo>
                      <a:pt x="152" y="244"/>
                    </a:lnTo>
                    <a:lnTo>
                      <a:pt x="152" y="244"/>
                    </a:lnTo>
                    <a:lnTo>
                      <a:pt x="152" y="246"/>
                    </a:lnTo>
                    <a:lnTo>
                      <a:pt x="152" y="246"/>
                    </a:lnTo>
                    <a:lnTo>
                      <a:pt x="152" y="249"/>
                    </a:lnTo>
                    <a:lnTo>
                      <a:pt x="152" y="249"/>
                    </a:lnTo>
                    <a:lnTo>
                      <a:pt x="152" y="249"/>
                    </a:lnTo>
                    <a:lnTo>
                      <a:pt x="154" y="249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Rectangle 7"/>
              <p:cNvSpPr>
                <a:spLocks noChangeArrowheads="1"/>
              </p:cNvSpPr>
              <p:nvPr/>
            </p:nvSpPr>
            <p:spPr bwMode="auto">
              <a:xfrm>
                <a:off x="2083" y="1677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Rectangle 8"/>
              <p:cNvSpPr>
                <a:spLocks noChangeArrowheads="1"/>
              </p:cNvSpPr>
              <p:nvPr/>
            </p:nvSpPr>
            <p:spPr bwMode="auto">
              <a:xfrm>
                <a:off x="2083" y="1677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9"/>
              <p:cNvSpPr>
                <a:spLocks/>
              </p:cNvSpPr>
              <p:nvPr/>
            </p:nvSpPr>
            <p:spPr bwMode="auto">
              <a:xfrm>
                <a:off x="2083" y="1680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0"/>
              <p:cNvSpPr>
                <a:spLocks/>
              </p:cNvSpPr>
              <p:nvPr/>
            </p:nvSpPr>
            <p:spPr bwMode="auto">
              <a:xfrm>
                <a:off x="2083" y="1680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1"/>
              <p:cNvSpPr>
                <a:spLocks/>
              </p:cNvSpPr>
              <p:nvPr/>
            </p:nvSpPr>
            <p:spPr bwMode="auto">
              <a:xfrm>
                <a:off x="2033" y="1597"/>
                <a:ext cx="367" cy="213"/>
              </a:xfrm>
              <a:custGeom>
                <a:avLst/>
                <a:gdLst/>
                <a:ahLst/>
                <a:cxnLst>
                  <a:cxn ang="0">
                    <a:pos x="339" y="135"/>
                  </a:cxn>
                  <a:cxn ang="0">
                    <a:pos x="320" y="135"/>
                  </a:cxn>
                  <a:cxn ang="0">
                    <a:pos x="313" y="128"/>
                  </a:cxn>
                  <a:cxn ang="0">
                    <a:pos x="308" y="118"/>
                  </a:cxn>
                  <a:cxn ang="0">
                    <a:pos x="289" y="123"/>
                  </a:cxn>
                  <a:cxn ang="0">
                    <a:pos x="284" y="137"/>
                  </a:cxn>
                  <a:cxn ang="0">
                    <a:pos x="277" y="137"/>
                  </a:cxn>
                  <a:cxn ang="0">
                    <a:pos x="273" y="144"/>
                  </a:cxn>
                  <a:cxn ang="0">
                    <a:pos x="254" y="151"/>
                  </a:cxn>
                  <a:cxn ang="0">
                    <a:pos x="244" y="163"/>
                  </a:cxn>
                  <a:cxn ang="0">
                    <a:pos x="261" y="170"/>
                  </a:cxn>
                  <a:cxn ang="0">
                    <a:pos x="265" y="187"/>
                  </a:cxn>
                  <a:cxn ang="0">
                    <a:pos x="254" y="206"/>
                  </a:cxn>
                  <a:cxn ang="0">
                    <a:pos x="237" y="208"/>
                  </a:cxn>
                  <a:cxn ang="0">
                    <a:pos x="225" y="199"/>
                  </a:cxn>
                  <a:cxn ang="0">
                    <a:pos x="213" y="187"/>
                  </a:cxn>
                  <a:cxn ang="0">
                    <a:pos x="194" y="177"/>
                  </a:cxn>
                  <a:cxn ang="0">
                    <a:pos x="176" y="168"/>
                  </a:cxn>
                  <a:cxn ang="0">
                    <a:pos x="159" y="156"/>
                  </a:cxn>
                  <a:cxn ang="0">
                    <a:pos x="140" y="144"/>
                  </a:cxn>
                  <a:cxn ang="0">
                    <a:pos x="131" y="125"/>
                  </a:cxn>
                  <a:cxn ang="0">
                    <a:pos x="116" y="109"/>
                  </a:cxn>
                  <a:cxn ang="0">
                    <a:pos x="95" y="111"/>
                  </a:cxn>
                  <a:cxn ang="0">
                    <a:pos x="90" y="97"/>
                  </a:cxn>
                  <a:cxn ang="0">
                    <a:pos x="83" y="85"/>
                  </a:cxn>
                  <a:cxn ang="0">
                    <a:pos x="62" y="78"/>
                  </a:cxn>
                  <a:cxn ang="0">
                    <a:pos x="48" y="76"/>
                  </a:cxn>
                  <a:cxn ang="0">
                    <a:pos x="36" y="87"/>
                  </a:cxn>
                  <a:cxn ang="0">
                    <a:pos x="22" y="99"/>
                  </a:cxn>
                  <a:cxn ang="0">
                    <a:pos x="7" y="109"/>
                  </a:cxn>
                  <a:cxn ang="0">
                    <a:pos x="0" y="87"/>
                  </a:cxn>
                  <a:cxn ang="0">
                    <a:pos x="0" y="54"/>
                  </a:cxn>
                  <a:cxn ang="0">
                    <a:pos x="0" y="21"/>
                  </a:cxn>
                  <a:cxn ang="0">
                    <a:pos x="17" y="9"/>
                  </a:cxn>
                  <a:cxn ang="0">
                    <a:pos x="41" y="4"/>
                  </a:cxn>
                  <a:cxn ang="0">
                    <a:pos x="52" y="7"/>
                  </a:cxn>
                  <a:cxn ang="0">
                    <a:pos x="48" y="28"/>
                  </a:cxn>
                  <a:cxn ang="0">
                    <a:pos x="57" y="45"/>
                  </a:cxn>
                  <a:cxn ang="0">
                    <a:pos x="74" y="42"/>
                  </a:cxn>
                  <a:cxn ang="0">
                    <a:pos x="78" y="54"/>
                  </a:cxn>
                  <a:cxn ang="0">
                    <a:pos x="93" y="40"/>
                  </a:cxn>
                  <a:cxn ang="0">
                    <a:pos x="109" y="35"/>
                  </a:cxn>
                  <a:cxn ang="0">
                    <a:pos x="123" y="49"/>
                  </a:cxn>
                  <a:cxn ang="0">
                    <a:pos x="147" y="49"/>
                  </a:cxn>
                  <a:cxn ang="0">
                    <a:pos x="173" y="49"/>
                  </a:cxn>
                  <a:cxn ang="0">
                    <a:pos x="194" y="45"/>
                  </a:cxn>
                  <a:cxn ang="0">
                    <a:pos x="209" y="64"/>
                  </a:cxn>
                  <a:cxn ang="0">
                    <a:pos x="216" y="80"/>
                  </a:cxn>
                  <a:cxn ang="0">
                    <a:pos x="225" y="97"/>
                  </a:cxn>
                  <a:cxn ang="0">
                    <a:pos x="242" y="111"/>
                  </a:cxn>
                  <a:cxn ang="0">
                    <a:pos x="258" y="118"/>
                  </a:cxn>
                  <a:cxn ang="0">
                    <a:pos x="270" y="123"/>
                  </a:cxn>
                  <a:cxn ang="0">
                    <a:pos x="280" y="109"/>
                  </a:cxn>
                  <a:cxn ang="0">
                    <a:pos x="299" y="99"/>
                  </a:cxn>
                  <a:cxn ang="0">
                    <a:pos x="313" y="90"/>
                  </a:cxn>
                  <a:cxn ang="0">
                    <a:pos x="322" y="90"/>
                  </a:cxn>
                  <a:cxn ang="0">
                    <a:pos x="303" y="102"/>
                  </a:cxn>
                  <a:cxn ang="0">
                    <a:pos x="318" y="111"/>
                  </a:cxn>
                  <a:cxn ang="0">
                    <a:pos x="334" y="106"/>
                  </a:cxn>
                  <a:cxn ang="0">
                    <a:pos x="348" y="113"/>
                  </a:cxn>
                  <a:cxn ang="0">
                    <a:pos x="365" y="121"/>
                  </a:cxn>
                </a:cxnLst>
                <a:rect l="0" t="0" r="r" b="b"/>
                <a:pathLst>
                  <a:path w="367" h="213">
                    <a:moveTo>
                      <a:pt x="353" y="128"/>
                    </a:moveTo>
                    <a:lnTo>
                      <a:pt x="353" y="128"/>
                    </a:lnTo>
                    <a:lnTo>
                      <a:pt x="353" y="130"/>
                    </a:lnTo>
                    <a:lnTo>
                      <a:pt x="353" y="130"/>
                    </a:lnTo>
                    <a:lnTo>
                      <a:pt x="353" y="132"/>
                    </a:lnTo>
                    <a:lnTo>
                      <a:pt x="351" y="132"/>
                    </a:lnTo>
                    <a:lnTo>
                      <a:pt x="351" y="132"/>
                    </a:lnTo>
                    <a:lnTo>
                      <a:pt x="351" y="130"/>
                    </a:lnTo>
                    <a:lnTo>
                      <a:pt x="348" y="130"/>
                    </a:lnTo>
                    <a:lnTo>
                      <a:pt x="348" y="130"/>
                    </a:lnTo>
                    <a:lnTo>
                      <a:pt x="348" y="130"/>
                    </a:lnTo>
                    <a:lnTo>
                      <a:pt x="348" y="130"/>
                    </a:lnTo>
                    <a:lnTo>
                      <a:pt x="346" y="130"/>
                    </a:lnTo>
                    <a:lnTo>
                      <a:pt x="346" y="130"/>
                    </a:lnTo>
                    <a:lnTo>
                      <a:pt x="346" y="130"/>
                    </a:lnTo>
                    <a:lnTo>
                      <a:pt x="346" y="130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4" y="132"/>
                    </a:lnTo>
                    <a:lnTo>
                      <a:pt x="344" y="132"/>
                    </a:lnTo>
                    <a:lnTo>
                      <a:pt x="344" y="135"/>
                    </a:lnTo>
                    <a:lnTo>
                      <a:pt x="341" y="135"/>
                    </a:lnTo>
                    <a:lnTo>
                      <a:pt x="341" y="135"/>
                    </a:lnTo>
                    <a:lnTo>
                      <a:pt x="344" y="135"/>
                    </a:lnTo>
                    <a:lnTo>
                      <a:pt x="344" y="135"/>
                    </a:lnTo>
                    <a:lnTo>
                      <a:pt x="341" y="135"/>
                    </a:lnTo>
                    <a:lnTo>
                      <a:pt x="341" y="137"/>
                    </a:lnTo>
                    <a:lnTo>
                      <a:pt x="341" y="137"/>
                    </a:lnTo>
                    <a:lnTo>
                      <a:pt x="341" y="135"/>
                    </a:lnTo>
                    <a:lnTo>
                      <a:pt x="341" y="135"/>
                    </a:lnTo>
                    <a:lnTo>
                      <a:pt x="339" y="135"/>
                    </a:lnTo>
                    <a:lnTo>
                      <a:pt x="339" y="137"/>
                    </a:lnTo>
                    <a:lnTo>
                      <a:pt x="339" y="137"/>
                    </a:lnTo>
                    <a:lnTo>
                      <a:pt x="339" y="137"/>
                    </a:lnTo>
                    <a:lnTo>
                      <a:pt x="336" y="137"/>
                    </a:lnTo>
                    <a:lnTo>
                      <a:pt x="336" y="137"/>
                    </a:lnTo>
                    <a:lnTo>
                      <a:pt x="336" y="137"/>
                    </a:lnTo>
                    <a:lnTo>
                      <a:pt x="336" y="137"/>
                    </a:lnTo>
                    <a:lnTo>
                      <a:pt x="336" y="135"/>
                    </a:lnTo>
                    <a:lnTo>
                      <a:pt x="334" y="135"/>
                    </a:lnTo>
                    <a:lnTo>
                      <a:pt x="334" y="137"/>
                    </a:lnTo>
                    <a:lnTo>
                      <a:pt x="334" y="137"/>
                    </a:lnTo>
                    <a:lnTo>
                      <a:pt x="334" y="137"/>
                    </a:lnTo>
                    <a:lnTo>
                      <a:pt x="332" y="137"/>
                    </a:lnTo>
                    <a:lnTo>
                      <a:pt x="332" y="135"/>
                    </a:lnTo>
                    <a:lnTo>
                      <a:pt x="332" y="135"/>
                    </a:lnTo>
                    <a:lnTo>
                      <a:pt x="329" y="135"/>
                    </a:lnTo>
                    <a:lnTo>
                      <a:pt x="329" y="135"/>
                    </a:lnTo>
                    <a:lnTo>
                      <a:pt x="329" y="135"/>
                    </a:lnTo>
                    <a:lnTo>
                      <a:pt x="329" y="135"/>
                    </a:lnTo>
                    <a:lnTo>
                      <a:pt x="327" y="135"/>
                    </a:lnTo>
                    <a:lnTo>
                      <a:pt x="327" y="135"/>
                    </a:lnTo>
                    <a:lnTo>
                      <a:pt x="327" y="135"/>
                    </a:lnTo>
                    <a:lnTo>
                      <a:pt x="327" y="135"/>
                    </a:lnTo>
                    <a:lnTo>
                      <a:pt x="325" y="135"/>
                    </a:lnTo>
                    <a:lnTo>
                      <a:pt x="325" y="135"/>
                    </a:lnTo>
                    <a:lnTo>
                      <a:pt x="325" y="135"/>
                    </a:lnTo>
                    <a:lnTo>
                      <a:pt x="322" y="135"/>
                    </a:lnTo>
                    <a:lnTo>
                      <a:pt x="322" y="135"/>
                    </a:lnTo>
                    <a:lnTo>
                      <a:pt x="322" y="135"/>
                    </a:lnTo>
                    <a:lnTo>
                      <a:pt x="322" y="135"/>
                    </a:lnTo>
                    <a:lnTo>
                      <a:pt x="320" y="135"/>
                    </a:lnTo>
                    <a:lnTo>
                      <a:pt x="320" y="137"/>
                    </a:lnTo>
                    <a:lnTo>
                      <a:pt x="320" y="137"/>
                    </a:lnTo>
                    <a:lnTo>
                      <a:pt x="320" y="137"/>
                    </a:lnTo>
                    <a:lnTo>
                      <a:pt x="318" y="137"/>
                    </a:lnTo>
                    <a:lnTo>
                      <a:pt x="318" y="137"/>
                    </a:lnTo>
                    <a:lnTo>
                      <a:pt x="318" y="137"/>
                    </a:lnTo>
                    <a:lnTo>
                      <a:pt x="315" y="137"/>
                    </a:lnTo>
                    <a:lnTo>
                      <a:pt x="315" y="137"/>
                    </a:lnTo>
                    <a:lnTo>
                      <a:pt x="315" y="137"/>
                    </a:lnTo>
                    <a:lnTo>
                      <a:pt x="313" y="137"/>
                    </a:lnTo>
                    <a:lnTo>
                      <a:pt x="313" y="137"/>
                    </a:lnTo>
                    <a:lnTo>
                      <a:pt x="313" y="137"/>
                    </a:lnTo>
                    <a:lnTo>
                      <a:pt x="313" y="135"/>
                    </a:lnTo>
                    <a:lnTo>
                      <a:pt x="313" y="135"/>
                    </a:lnTo>
                    <a:lnTo>
                      <a:pt x="313" y="135"/>
                    </a:lnTo>
                    <a:lnTo>
                      <a:pt x="313" y="135"/>
                    </a:lnTo>
                    <a:lnTo>
                      <a:pt x="313" y="132"/>
                    </a:lnTo>
                    <a:lnTo>
                      <a:pt x="310" y="132"/>
                    </a:lnTo>
                    <a:lnTo>
                      <a:pt x="310" y="132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08" y="130"/>
                    </a:lnTo>
                    <a:lnTo>
                      <a:pt x="308" y="130"/>
                    </a:lnTo>
                    <a:lnTo>
                      <a:pt x="308" y="130"/>
                    </a:lnTo>
                    <a:lnTo>
                      <a:pt x="308" y="130"/>
                    </a:lnTo>
                    <a:lnTo>
                      <a:pt x="310" y="130"/>
                    </a:lnTo>
                    <a:lnTo>
                      <a:pt x="310" y="130"/>
                    </a:lnTo>
                    <a:lnTo>
                      <a:pt x="310" y="128"/>
                    </a:lnTo>
                    <a:lnTo>
                      <a:pt x="313" y="128"/>
                    </a:lnTo>
                    <a:lnTo>
                      <a:pt x="313" y="128"/>
                    </a:lnTo>
                    <a:lnTo>
                      <a:pt x="313" y="128"/>
                    </a:lnTo>
                    <a:lnTo>
                      <a:pt x="313" y="128"/>
                    </a:lnTo>
                    <a:lnTo>
                      <a:pt x="313" y="125"/>
                    </a:lnTo>
                    <a:lnTo>
                      <a:pt x="315" y="125"/>
                    </a:lnTo>
                    <a:lnTo>
                      <a:pt x="315" y="125"/>
                    </a:lnTo>
                    <a:lnTo>
                      <a:pt x="315" y="125"/>
                    </a:lnTo>
                    <a:lnTo>
                      <a:pt x="315" y="125"/>
                    </a:lnTo>
                    <a:lnTo>
                      <a:pt x="315" y="123"/>
                    </a:lnTo>
                    <a:lnTo>
                      <a:pt x="318" y="123"/>
                    </a:lnTo>
                    <a:lnTo>
                      <a:pt x="318" y="123"/>
                    </a:lnTo>
                    <a:lnTo>
                      <a:pt x="315" y="123"/>
                    </a:lnTo>
                    <a:lnTo>
                      <a:pt x="315" y="123"/>
                    </a:lnTo>
                    <a:lnTo>
                      <a:pt x="315" y="123"/>
                    </a:lnTo>
                    <a:lnTo>
                      <a:pt x="315" y="123"/>
                    </a:lnTo>
                    <a:lnTo>
                      <a:pt x="315" y="123"/>
                    </a:lnTo>
                    <a:lnTo>
                      <a:pt x="315" y="121"/>
                    </a:lnTo>
                    <a:lnTo>
                      <a:pt x="315" y="121"/>
                    </a:lnTo>
                    <a:lnTo>
                      <a:pt x="315" y="121"/>
                    </a:lnTo>
                    <a:lnTo>
                      <a:pt x="313" y="121"/>
                    </a:lnTo>
                    <a:lnTo>
                      <a:pt x="313" y="118"/>
                    </a:lnTo>
                    <a:lnTo>
                      <a:pt x="313" y="118"/>
                    </a:lnTo>
                    <a:lnTo>
                      <a:pt x="313" y="118"/>
                    </a:lnTo>
                    <a:lnTo>
                      <a:pt x="313" y="118"/>
                    </a:lnTo>
                    <a:lnTo>
                      <a:pt x="313" y="116"/>
                    </a:lnTo>
                    <a:lnTo>
                      <a:pt x="310" y="116"/>
                    </a:lnTo>
                    <a:lnTo>
                      <a:pt x="310" y="116"/>
                    </a:lnTo>
                    <a:lnTo>
                      <a:pt x="310" y="116"/>
                    </a:lnTo>
                    <a:lnTo>
                      <a:pt x="308" y="116"/>
                    </a:lnTo>
                    <a:lnTo>
                      <a:pt x="308" y="116"/>
                    </a:lnTo>
                    <a:lnTo>
                      <a:pt x="308" y="118"/>
                    </a:lnTo>
                    <a:lnTo>
                      <a:pt x="308" y="118"/>
                    </a:lnTo>
                    <a:lnTo>
                      <a:pt x="308" y="118"/>
                    </a:lnTo>
                    <a:lnTo>
                      <a:pt x="308" y="121"/>
                    </a:lnTo>
                    <a:lnTo>
                      <a:pt x="308" y="121"/>
                    </a:lnTo>
                    <a:lnTo>
                      <a:pt x="306" y="121"/>
                    </a:lnTo>
                    <a:lnTo>
                      <a:pt x="306" y="121"/>
                    </a:lnTo>
                    <a:lnTo>
                      <a:pt x="306" y="121"/>
                    </a:lnTo>
                    <a:lnTo>
                      <a:pt x="303" y="121"/>
                    </a:lnTo>
                    <a:lnTo>
                      <a:pt x="303" y="121"/>
                    </a:lnTo>
                    <a:lnTo>
                      <a:pt x="303" y="121"/>
                    </a:lnTo>
                    <a:lnTo>
                      <a:pt x="303" y="123"/>
                    </a:lnTo>
                    <a:lnTo>
                      <a:pt x="301" y="123"/>
                    </a:lnTo>
                    <a:lnTo>
                      <a:pt x="301" y="123"/>
                    </a:lnTo>
                    <a:lnTo>
                      <a:pt x="301" y="123"/>
                    </a:lnTo>
                    <a:lnTo>
                      <a:pt x="301" y="123"/>
                    </a:lnTo>
                    <a:lnTo>
                      <a:pt x="299" y="123"/>
                    </a:lnTo>
                    <a:lnTo>
                      <a:pt x="299" y="123"/>
                    </a:lnTo>
                    <a:lnTo>
                      <a:pt x="299" y="123"/>
                    </a:lnTo>
                    <a:lnTo>
                      <a:pt x="296" y="123"/>
                    </a:lnTo>
                    <a:lnTo>
                      <a:pt x="296" y="123"/>
                    </a:lnTo>
                    <a:lnTo>
                      <a:pt x="296" y="123"/>
                    </a:lnTo>
                    <a:lnTo>
                      <a:pt x="296" y="125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91" y="125"/>
                    </a:lnTo>
                    <a:lnTo>
                      <a:pt x="291" y="125"/>
                    </a:lnTo>
                    <a:lnTo>
                      <a:pt x="291" y="123"/>
                    </a:lnTo>
                    <a:lnTo>
                      <a:pt x="289" y="123"/>
                    </a:lnTo>
                    <a:lnTo>
                      <a:pt x="289" y="123"/>
                    </a:lnTo>
                    <a:lnTo>
                      <a:pt x="289" y="123"/>
                    </a:lnTo>
                    <a:lnTo>
                      <a:pt x="289" y="123"/>
                    </a:lnTo>
                    <a:lnTo>
                      <a:pt x="289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5"/>
                    </a:lnTo>
                    <a:lnTo>
                      <a:pt x="287" y="125"/>
                    </a:lnTo>
                    <a:lnTo>
                      <a:pt x="287" y="125"/>
                    </a:lnTo>
                    <a:lnTo>
                      <a:pt x="287" y="128"/>
                    </a:lnTo>
                    <a:lnTo>
                      <a:pt x="287" y="128"/>
                    </a:lnTo>
                    <a:lnTo>
                      <a:pt x="284" y="128"/>
                    </a:lnTo>
                    <a:lnTo>
                      <a:pt x="284" y="128"/>
                    </a:lnTo>
                    <a:lnTo>
                      <a:pt x="284" y="128"/>
                    </a:lnTo>
                    <a:lnTo>
                      <a:pt x="284" y="130"/>
                    </a:lnTo>
                    <a:lnTo>
                      <a:pt x="284" y="130"/>
                    </a:lnTo>
                    <a:lnTo>
                      <a:pt x="284" y="130"/>
                    </a:lnTo>
                    <a:lnTo>
                      <a:pt x="284" y="132"/>
                    </a:lnTo>
                    <a:lnTo>
                      <a:pt x="284" y="132"/>
                    </a:lnTo>
                    <a:lnTo>
                      <a:pt x="287" y="132"/>
                    </a:lnTo>
                    <a:lnTo>
                      <a:pt x="287" y="135"/>
                    </a:lnTo>
                    <a:lnTo>
                      <a:pt x="287" y="135"/>
                    </a:lnTo>
                    <a:lnTo>
                      <a:pt x="284" y="135"/>
                    </a:lnTo>
                    <a:lnTo>
                      <a:pt x="284" y="135"/>
                    </a:lnTo>
                    <a:lnTo>
                      <a:pt x="284" y="135"/>
                    </a:lnTo>
                    <a:lnTo>
                      <a:pt x="284" y="135"/>
                    </a:lnTo>
                    <a:lnTo>
                      <a:pt x="284" y="137"/>
                    </a:lnTo>
                    <a:lnTo>
                      <a:pt x="284" y="137"/>
                    </a:lnTo>
                    <a:lnTo>
                      <a:pt x="282" y="137"/>
                    </a:lnTo>
                    <a:lnTo>
                      <a:pt x="282" y="137"/>
                    </a:lnTo>
                    <a:lnTo>
                      <a:pt x="282" y="137"/>
                    </a:lnTo>
                    <a:lnTo>
                      <a:pt x="280" y="137"/>
                    </a:lnTo>
                    <a:lnTo>
                      <a:pt x="280" y="137"/>
                    </a:lnTo>
                    <a:lnTo>
                      <a:pt x="280" y="137"/>
                    </a:lnTo>
                    <a:lnTo>
                      <a:pt x="277" y="137"/>
                    </a:lnTo>
                    <a:lnTo>
                      <a:pt x="277" y="137"/>
                    </a:lnTo>
                    <a:lnTo>
                      <a:pt x="275" y="137"/>
                    </a:lnTo>
                    <a:lnTo>
                      <a:pt x="275" y="137"/>
                    </a:lnTo>
                    <a:lnTo>
                      <a:pt x="275" y="137"/>
                    </a:lnTo>
                    <a:lnTo>
                      <a:pt x="273" y="137"/>
                    </a:lnTo>
                    <a:lnTo>
                      <a:pt x="273" y="137"/>
                    </a:lnTo>
                    <a:lnTo>
                      <a:pt x="273" y="137"/>
                    </a:lnTo>
                    <a:lnTo>
                      <a:pt x="273" y="137"/>
                    </a:lnTo>
                    <a:lnTo>
                      <a:pt x="270" y="137"/>
                    </a:lnTo>
                    <a:lnTo>
                      <a:pt x="270" y="137"/>
                    </a:lnTo>
                    <a:lnTo>
                      <a:pt x="268" y="137"/>
                    </a:lnTo>
                    <a:lnTo>
                      <a:pt x="268" y="139"/>
                    </a:lnTo>
                    <a:lnTo>
                      <a:pt x="270" y="139"/>
                    </a:lnTo>
                    <a:lnTo>
                      <a:pt x="270" y="139"/>
                    </a:lnTo>
                    <a:lnTo>
                      <a:pt x="270" y="139"/>
                    </a:lnTo>
                    <a:lnTo>
                      <a:pt x="273" y="139"/>
                    </a:lnTo>
                    <a:lnTo>
                      <a:pt x="273" y="139"/>
                    </a:lnTo>
                    <a:lnTo>
                      <a:pt x="273" y="139"/>
                    </a:lnTo>
                    <a:lnTo>
                      <a:pt x="273" y="139"/>
                    </a:lnTo>
                    <a:lnTo>
                      <a:pt x="275" y="139"/>
                    </a:lnTo>
                    <a:lnTo>
                      <a:pt x="275" y="139"/>
                    </a:lnTo>
                    <a:lnTo>
                      <a:pt x="275" y="139"/>
                    </a:lnTo>
                    <a:lnTo>
                      <a:pt x="275" y="137"/>
                    </a:lnTo>
                    <a:lnTo>
                      <a:pt x="277" y="137"/>
                    </a:lnTo>
                    <a:lnTo>
                      <a:pt x="277" y="137"/>
                    </a:lnTo>
                    <a:lnTo>
                      <a:pt x="280" y="137"/>
                    </a:lnTo>
                    <a:lnTo>
                      <a:pt x="280" y="139"/>
                    </a:lnTo>
                    <a:lnTo>
                      <a:pt x="280" y="139"/>
                    </a:lnTo>
                    <a:lnTo>
                      <a:pt x="277" y="139"/>
                    </a:lnTo>
                    <a:lnTo>
                      <a:pt x="277" y="139"/>
                    </a:lnTo>
                    <a:lnTo>
                      <a:pt x="275" y="139"/>
                    </a:lnTo>
                    <a:lnTo>
                      <a:pt x="275" y="142"/>
                    </a:lnTo>
                    <a:lnTo>
                      <a:pt x="275" y="142"/>
                    </a:lnTo>
                    <a:lnTo>
                      <a:pt x="275" y="139"/>
                    </a:lnTo>
                    <a:lnTo>
                      <a:pt x="275" y="139"/>
                    </a:lnTo>
                    <a:lnTo>
                      <a:pt x="275" y="142"/>
                    </a:lnTo>
                    <a:lnTo>
                      <a:pt x="275" y="142"/>
                    </a:lnTo>
                    <a:lnTo>
                      <a:pt x="275" y="142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7" y="144"/>
                    </a:lnTo>
                    <a:lnTo>
                      <a:pt x="277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7"/>
                    </a:lnTo>
                    <a:lnTo>
                      <a:pt x="273" y="147"/>
                    </a:lnTo>
                    <a:lnTo>
                      <a:pt x="273" y="144"/>
                    </a:lnTo>
                    <a:lnTo>
                      <a:pt x="273" y="144"/>
                    </a:lnTo>
                    <a:lnTo>
                      <a:pt x="273" y="144"/>
                    </a:lnTo>
                    <a:lnTo>
                      <a:pt x="273" y="147"/>
                    </a:lnTo>
                    <a:lnTo>
                      <a:pt x="273" y="147"/>
                    </a:lnTo>
                    <a:lnTo>
                      <a:pt x="270" y="147"/>
                    </a:lnTo>
                    <a:lnTo>
                      <a:pt x="270" y="149"/>
                    </a:lnTo>
                    <a:lnTo>
                      <a:pt x="270" y="149"/>
                    </a:lnTo>
                    <a:lnTo>
                      <a:pt x="270" y="149"/>
                    </a:lnTo>
                    <a:lnTo>
                      <a:pt x="270" y="149"/>
                    </a:lnTo>
                    <a:lnTo>
                      <a:pt x="270" y="151"/>
                    </a:lnTo>
                    <a:lnTo>
                      <a:pt x="270" y="151"/>
                    </a:lnTo>
                    <a:lnTo>
                      <a:pt x="270" y="151"/>
                    </a:lnTo>
                    <a:lnTo>
                      <a:pt x="270" y="154"/>
                    </a:lnTo>
                    <a:lnTo>
                      <a:pt x="268" y="154"/>
                    </a:lnTo>
                    <a:lnTo>
                      <a:pt x="268" y="154"/>
                    </a:lnTo>
                    <a:lnTo>
                      <a:pt x="268" y="154"/>
                    </a:lnTo>
                    <a:lnTo>
                      <a:pt x="268" y="154"/>
                    </a:lnTo>
                    <a:lnTo>
                      <a:pt x="265" y="154"/>
                    </a:lnTo>
                    <a:lnTo>
                      <a:pt x="265" y="154"/>
                    </a:lnTo>
                    <a:lnTo>
                      <a:pt x="263" y="154"/>
                    </a:lnTo>
                    <a:lnTo>
                      <a:pt x="263" y="154"/>
                    </a:lnTo>
                    <a:lnTo>
                      <a:pt x="263" y="154"/>
                    </a:lnTo>
                    <a:lnTo>
                      <a:pt x="261" y="154"/>
                    </a:lnTo>
                    <a:lnTo>
                      <a:pt x="261" y="154"/>
                    </a:lnTo>
                    <a:lnTo>
                      <a:pt x="261" y="154"/>
                    </a:lnTo>
                    <a:lnTo>
                      <a:pt x="261" y="154"/>
                    </a:lnTo>
                    <a:lnTo>
                      <a:pt x="258" y="154"/>
                    </a:lnTo>
                    <a:lnTo>
                      <a:pt x="258" y="154"/>
                    </a:lnTo>
                    <a:lnTo>
                      <a:pt x="256" y="154"/>
                    </a:lnTo>
                    <a:lnTo>
                      <a:pt x="256" y="154"/>
                    </a:lnTo>
                    <a:lnTo>
                      <a:pt x="256" y="154"/>
                    </a:lnTo>
                    <a:lnTo>
                      <a:pt x="256" y="151"/>
                    </a:lnTo>
                    <a:lnTo>
                      <a:pt x="254" y="151"/>
                    </a:lnTo>
                    <a:lnTo>
                      <a:pt x="254" y="151"/>
                    </a:lnTo>
                    <a:lnTo>
                      <a:pt x="254" y="151"/>
                    </a:lnTo>
                    <a:lnTo>
                      <a:pt x="254" y="151"/>
                    </a:lnTo>
                    <a:lnTo>
                      <a:pt x="254" y="151"/>
                    </a:lnTo>
                    <a:lnTo>
                      <a:pt x="251" y="151"/>
                    </a:lnTo>
                    <a:lnTo>
                      <a:pt x="251" y="151"/>
                    </a:lnTo>
                    <a:lnTo>
                      <a:pt x="251" y="151"/>
                    </a:lnTo>
                    <a:lnTo>
                      <a:pt x="251" y="151"/>
                    </a:lnTo>
                    <a:lnTo>
                      <a:pt x="249" y="151"/>
                    </a:lnTo>
                    <a:lnTo>
                      <a:pt x="249" y="151"/>
                    </a:lnTo>
                    <a:lnTo>
                      <a:pt x="249" y="154"/>
                    </a:lnTo>
                    <a:lnTo>
                      <a:pt x="249" y="154"/>
                    </a:lnTo>
                    <a:lnTo>
                      <a:pt x="247" y="154"/>
                    </a:lnTo>
                    <a:lnTo>
                      <a:pt x="247" y="154"/>
                    </a:lnTo>
                    <a:lnTo>
                      <a:pt x="247" y="154"/>
                    </a:lnTo>
                    <a:lnTo>
                      <a:pt x="247" y="154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7" y="154"/>
                    </a:lnTo>
                    <a:lnTo>
                      <a:pt x="247" y="156"/>
                    </a:lnTo>
                    <a:lnTo>
                      <a:pt x="247" y="156"/>
                    </a:lnTo>
                    <a:lnTo>
                      <a:pt x="247" y="156"/>
                    </a:lnTo>
                    <a:lnTo>
                      <a:pt x="247" y="158"/>
                    </a:lnTo>
                    <a:lnTo>
                      <a:pt x="247" y="158"/>
                    </a:lnTo>
                    <a:lnTo>
                      <a:pt x="247" y="158"/>
                    </a:lnTo>
                    <a:lnTo>
                      <a:pt x="247" y="161"/>
                    </a:lnTo>
                    <a:lnTo>
                      <a:pt x="244" y="161"/>
                    </a:lnTo>
                    <a:lnTo>
                      <a:pt x="244" y="161"/>
                    </a:lnTo>
                    <a:lnTo>
                      <a:pt x="244" y="161"/>
                    </a:lnTo>
                    <a:lnTo>
                      <a:pt x="244" y="161"/>
                    </a:lnTo>
                    <a:lnTo>
                      <a:pt x="244" y="163"/>
                    </a:lnTo>
                    <a:lnTo>
                      <a:pt x="247" y="163"/>
                    </a:lnTo>
                    <a:lnTo>
                      <a:pt x="247" y="163"/>
                    </a:lnTo>
                    <a:lnTo>
                      <a:pt x="247" y="163"/>
                    </a:lnTo>
                    <a:lnTo>
                      <a:pt x="247" y="163"/>
                    </a:lnTo>
                    <a:lnTo>
                      <a:pt x="249" y="163"/>
                    </a:lnTo>
                    <a:lnTo>
                      <a:pt x="249" y="163"/>
                    </a:lnTo>
                    <a:lnTo>
                      <a:pt x="249" y="163"/>
                    </a:lnTo>
                    <a:lnTo>
                      <a:pt x="249" y="163"/>
                    </a:lnTo>
                    <a:lnTo>
                      <a:pt x="249" y="166"/>
                    </a:lnTo>
                    <a:lnTo>
                      <a:pt x="249" y="166"/>
                    </a:lnTo>
                    <a:lnTo>
                      <a:pt x="251" y="166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51" y="166"/>
                    </a:lnTo>
                    <a:lnTo>
                      <a:pt x="254" y="166"/>
                    </a:lnTo>
                    <a:lnTo>
                      <a:pt x="254" y="168"/>
                    </a:lnTo>
                    <a:lnTo>
                      <a:pt x="254" y="168"/>
                    </a:lnTo>
                    <a:lnTo>
                      <a:pt x="254" y="168"/>
                    </a:lnTo>
                    <a:lnTo>
                      <a:pt x="256" y="168"/>
                    </a:lnTo>
                    <a:lnTo>
                      <a:pt x="256" y="166"/>
                    </a:lnTo>
                    <a:lnTo>
                      <a:pt x="256" y="166"/>
                    </a:lnTo>
                    <a:lnTo>
                      <a:pt x="256" y="166"/>
                    </a:lnTo>
                    <a:lnTo>
                      <a:pt x="256" y="168"/>
                    </a:lnTo>
                    <a:lnTo>
                      <a:pt x="258" y="168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58" y="168"/>
                    </a:lnTo>
                    <a:lnTo>
                      <a:pt x="261" y="168"/>
                    </a:lnTo>
                    <a:lnTo>
                      <a:pt x="261" y="168"/>
                    </a:lnTo>
                    <a:lnTo>
                      <a:pt x="261" y="168"/>
                    </a:lnTo>
                    <a:lnTo>
                      <a:pt x="261" y="170"/>
                    </a:lnTo>
                    <a:lnTo>
                      <a:pt x="261" y="170"/>
                    </a:lnTo>
                    <a:lnTo>
                      <a:pt x="261" y="170"/>
                    </a:lnTo>
                    <a:lnTo>
                      <a:pt x="261" y="170"/>
                    </a:lnTo>
                    <a:lnTo>
                      <a:pt x="261" y="173"/>
                    </a:lnTo>
                    <a:lnTo>
                      <a:pt x="261" y="173"/>
                    </a:lnTo>
                    <a:lnTo>
                      <a:pt x="258" y="173"/>
                    </a:lnTo>
                    <a:lnTo>
                      <a:pt x="258" y="173"/>
                    </a:lnTo>
                    <a:lnTo>
                      <a:pt x="258" y="173"/>
                    </a:lnTo>
                    <a:lnTo>
                      <a:pt x="261" y="173"/>
                    </a:lnTo>
                    <a:lnTo>
                      <a:pt x="261" y="175"/>
                    </a:lnTo>
                    <a:lnTo>
                      <a:pt x="258" y="175"/>
                    </a:lnTo>
                    <a:lnTo>
                      <a:pt x="258" y="175"/>
                    </a:lnTo>
                    <a:lnTo>
                      <a:pt x="258" y="177"/>
                    </a:lnTo>
                    <a:lnTo>
                      <a:pt x="258" y="177"/>
                    </a:lnTo>
                    <a:lnTo>
                      <a:pt x="258" y="180"/>
                    </a:lnTo>
                    <a:lnTo>
                      <a:pt x="258" y="180"/>
                    </a:lnTo>
                    <a:lnTo>
                      <a:pt x="261" y="180"/>
                    </a:lnTo>
                    <a:lnTo>
                      <a:pt x="261" y="182"/>
                    </a:lnTo>
                    <a:lnTo>
                      <a:pt x="261" y="182"/>
                    </a:lnTo>
                    <a:lnTo>
                      <a:pt x="261" y="182"/>
                    </a:lnTo>
                    <a:lnTo>
                      <a:pt x="261" y="182"/>
                    </a:lnTo>
                    <a:lnTo>
                      <a:pt x="261" y="182"/>
                    </a:lnTo>
                    <a:lnTo>
                      <a:pt x="263" y="182"/>
                    </a:lnTo>
                    <a:lnTo>
                      <a:pt x="263" y="185"/>
                    </a:lnTo>
                    <a:lnTo>
                      <a:pt x="263" y="185"/>
                    </a:lnTo>
                    <a:lnTo>
                      <a:pt x="263" y="185"/>
                    </a:lnTo>
                    <a:lnTo>
                      <a:pt x="263" y="185"/>
                    </a:lnTo>
                    <a:lnTo>
                      <a:pt x="263" y="187"/>
                    </a:lnTo>
                    <a:lnTo>
                      <a:pt x="265" y="187"/>
                    </a:lnTo>
                    <a:lnTo>
                      <a:pt x="265" y="187"/>
                    </a:lnTo>
                    <a:lnTo>
                      <a:pt x="265" y="187"/>
                    </a:lnTo>
                    <a:lnTo>
                      <a:pt x="265" y="189"/>
                    </a:lnTo>
                    <a:lnTo>
                      <a:pt x="265" y="189"/>
                    </a:lnTo>
                    <a:lnTo>
                      <a:pt x="265" y="189"/>
                    </a:lnTo>
                    <a:lnTo>
                      <a:pt x="265" y="192"/>
                    </a:lnTo>
                    <a:lnTo>
                      <a:pt x="263" y="192"/>
                    </a:lnTo>
                    <a:lnTo>
                      <a:pt x="263" y="192"/>
                    </a:lnTo>
                    <a:lnTo>
                      <a:pt x="263" y="192"/>
                    </a:lnTo>
                    <a:lnTo>
                      <a:pt x="263" y="194"/>
                    </a:lnTo>
                    <a:lnTo>
                      <a:pt x="263" y="194"/>
                    </a:lnTo>
                    <a:lnTo>
                      <a:pt x="263" y="194"/>
                    </a:lnTo>
                    <a:lnTo>
                      <a:pt x="263" y="194"/>
                    </a:lnTo>
                    <a:lnTo>
                      <a:pt x="263" y="196"/>
                    </a:lnTo>
                    <a:lnTo>
                      <a:pt x="261" y="196"/>
                    </a:lnTo>
                    <a:lnTo>
                      <a:pt x="261" y="196"/>
                    </a:lnTo>
                    <a:lnTo>
                      <a:pt x="261" y="196"/>
                    </a:lnTo>
                    <a:lnTo>
                      <a:pt x="261" y="196"/>
                    </a:lnTo>
                    <a:lnTo>
                      <a:pt x="258" y="196"/>
                    </a:lnTo>
                    <a:lnTo>
                      <a:pt x="258" y="199"/>
                    </a:lnTo>
                    <a:lnTo>
                      <a:pt x="258" y="199"/>
                    </a:lnTo>
                    <a:lnTo>
                      <a:pt x="258" y="199"/>
                    </a:lnTo>
                    <a:lnTo>
                      <a:pt x="258" y="201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6" y="203"/>
                    </a:lnTo>
                    <a:lnTo>
                      <a:pt x="256" y="203"/>
                    </a:lnTo>
                    <a:lnTo>
                      <a:pt x="256" y="203"/>
                    </a:lnTo>
                    <a:lnTo>
                      <a:pt x="254" y="203"/>
                    </a:lnTo>
                    <a:lnTo>
                      <a:pt x="254" y="203"/>
                    </a:lnTo>
                    <a:lnTo>
                      <a:pt x="254" y="203"/>
                    </a:lnTo>
                    <a:lnTo>
                      <a:pt x="254" y="206"/>
                    </a:lnTo>
                    <a:lnTo>
                      <a:pt x="254" y="206"/>
                    </a:lnTo>
                    <a:lnTo>
                      <a:pt x="254" y="208"/>
                    </a:lnTo>
                    <a:lnTo>
                      <a:pt x="254" y="208"/>
                    </a:lnTo>
                    <a:lnTo>
                      <a:pt x="254" y="211"/>
                    </a:lnTo>
                    <a:lnTo>
                      <a:pt x="254" y="211"/>
                    </a:lnTo>
                    <a:lnTo>
                      <a:pt x="254" y="213"/>
                    </a:lnTo>
                    <a:lnTo>
                      <a:pt x="254" y="213"/>
                    </a:lnTo>
                    <a:lnTo>
                      <a:pt x="254" y="213"/>
                    </a:lnTo>
                    <a:lnTo>
                      <a:pt x="251" y="213"/>
                    </a:lnTo>
                    <a:lnTo>
                      <a:pt x="251" y="213"/>
                    </a:lnTo>
                    <a:lnTo>
                      <a:pt x="251" y="213"/>
                    </a:lnTo>
                    <a:lnTo>
                      <a:pt x="249" y="213"/>
                    </a:lnTo>
                    <a:lnTo>
                      <a:pt x="249" y="213"/>
                    </a:lnTo>
                    <a:lnTo>
                      <a:pt x="249" y="213"/>
                    </a:lnTo>
                    <a:lnTo>
                      <a:pt x="247" y="213"/>
                    </a:lnTo>
                    <a:lnTo>
                      <a:pt x="247" y="213"/>
                    </a:lnTo>
                    <a:lnTo>
                      <a:pt x="247" y="213"/>
                    </a:lnTo>
                    <a:lnTo>
                      <a:pt x="244" y="213"/>
                    </a:lnTo>
                    <a:lnTo>
                      <a:pt x="244" y="213"/>
                    </a:lnTo>
                    <a:lnTo>
                      <a:pt x="244" y="213"/>
                    </a:lnTo>
                    <a:lnTo>
                      <a:pt x="242" y="213"/>
                    </a:lnTo>
                    <a:lnTo>
                      <a:pt x="242" y="213"/>
                    </a:lnTo>
                    <a:lnTo>
                      <a:pt x="242" y="213"/>
                    </a:lnTo>
                    <a:lnTo>
                      <a:pt x="239" y="213"/>
                    </a:lnTo>
                    <a:lnTo>
                      <a:pt x="239" y="213"/>
                    </a:lnTo>
                    <a:lnTo>
                      <a:pt x="239" y="213"/>
                    </a:lnTo>
                    <a:lnTo>
                      <a:pt x="239" y="213"/>
                    </a:lnTo>
                    <a:lnTo>
                      <a:pt x="239" y="211"/>
                    </a:lnTo>
                    <a:lnTo>
                      <a:pt x="237" y="211"/>
                    </a:lnTo>
                    <a:lnTo>
                      <a:pt x="237" y="211"/>
                    </a:lnTo>
                    <a:lnTo>
                      <a:pt x="237" y="208"/>
                    </a:lnTo>
                    <a:lnTo>
                      <a:pt x="237" y="208"/>
                    </a:lnTo>
                    <a:lnTo>
                      <a:pt x="235" y="208"/>
                    </a:lnTo>
                    <a:lnTo>
                      <a:pt x="235" y="208"/>
                    </a:lnTo>
                    <a:lnTo>
                      <a:pt x="235" y="208"/>
                    </a:lnTo>
                    <a:lnTo>
                      <a:pt x="232" y="208"/>
                    </a:lnTo>
                    <a:lnTo>
                      <a:pt x="232" y="208"/>
                    </a:lnTo>
                    <a:lnTo>
                      <a:pt x="232" y="211"/>
                    </a:lnTo>
                    <a:lnTo>
                      <a:pt x="230" y="211"/>
                    </a:lnTo>
                    <a:lnTo>
                      <a:pt x="230" y="208"/>
                    </a:lnTo>
                    <a:lnTo>
                      <a:pt x="230" y="208"/>
                    </a:lnTo>
                    <a:lnTo>
                      <a:pt x="230" y="211"/>
                    </a:lnTo>
                    <a:lnTo>
                      <a:pt x="230" y="211"/>
                    </a:lnTo>
                    <a:lnTo>
                      <a:pt x="228" y="211"/>
                    </a:lnTo>
                    <a:lnTo>
                      <a:pt x="228" y="211"/>
                    </a:lnTo>
                    <a:lnTo>
                      <a:pt x="228" y="208"/>
                    </a:lnTo>
                    <a:lnTo>
                      <a:pt x="228" y="208"/>
                    </a:lnTo>
                    <a:lnTo>
                      <a:pt x="225" y="208"/>
                    </a:lnTo>
                    <a:lnTo>
                      <a:pt x="225" y="208"/>
                    </a:lnTo>
                    <a:lnTo>
                      <a:pt x="228" y="208"/>
                    </a:lnTo>
                    <a:lnTo>
                      <a:pt x="228" y="208"/>
                    </a:lnTo>
                    <a:lnTo>
                      <a:pt x="228" y="206"/>
                    </a:lnTo>
                    <a:lnTo>
                      <a:pt x="228" y="206"/>
                    </a:lnTo>
                    <a:lnTo>
                      <a:pt x="228" y="206"/>
                    </a:lnTo>
                    <a:lnTo>
                      <a:pt x="228" y="203"/>
                    </a:lnTo>
                    <a:lnTo>
                      <a:pt x="225" y="203"/>
                    </a:lnTo>
                    <a:lnTo>
                      <a:pt x="225" y="203"/>
                    </a:lnTo>
                    <a:lnTo>
                      <a:pt x="225" y="203"/>
                    </a:lnTo>
                    <a:lnTo>
                      <a:pt x="225" y="201"/>
                    </a:lnTo>
                    <a:lnTo>
                      <a:pt x="225" y="201"/>
                    </a:lnTo>
                    <a:lnTo>
                      <a:pt x="225" y="199"/>
                    </a:lnTo>
                    <a:lnTo>
                      <a:pt x="225" y="199"/>
                    </a:lnTo>
                    <a:lnTo>
                      <a:pt x="225" y="196"/>
                    </a:lnTo>
                    <a:lnTo>
                      <a:pt x="228" y="196"/>
                    </a:lnTo>
                    <a:lnTo>
                      <a:pt x="228" y="196"/>
                    </a:lnTo>
                    <a:lnTo>
                      <a:pt x="228" y="196"/>
                    </a:lnTo>
                    <a:lnTo>
                      <a:pt x="228" y="194"/>
                    </a:lnTo>
                    <a:lnTo>
                      <a:pt x="228" y="194"/>
                    </a:lnTo>
                    <a:lnTo>
                      <a:pt x="228" y="194"/>
                    </a:lnTo>
                    <a:lnTo>
                      <a:pt x="228" y="194"/>
                    </a:lnTo>
                    <a:lnTo>
                      <a:pt x="228" y="194"/>
                    </a:lnTo>
                    <a:lnTo>
                      <a:pt x="228" y="192"/>
                    </a:lnTo>
                    <a:lnTo>
                      <a:pt x="228" y="192"/>
                    </a:lnTo>
                    <a:lnTo>
                      <a:pt x="225" y="192"/>
                    </a:lnTo>
                    <a:lnTo>
                      <a:pt x="225" y="192"/>
                    </a:lnTo>
                    <a:lnTo>
                      <a:pt x="223" y="192"/>
                    </a:lnTo>
                    <a:lnTo>
                      <a:pt x="223" y="192"/>
                    </a:lnTo>
                    <a:lnTo>
                      <a:pt x="223" y="192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18" y="189"/>
                    </a:lnTo>
                    <a:lnTo>
                      <a:pt x="218" y="189"/>
                    </a:lnTo>
                    <a:lnTo>
                      <a:pt x="216" y="189"/>
                    </a:lnTo>
                    <a:lnTo>
                      <a:pt x="216" y="187"/>
                    </a:lnTo>
                    <a:lnTo>
                      <a:pt x="216" y="187"/>
                    </a:lnTo>
                    <a:lnTo>
                      <a:pt x="216" y="187"/>
                    </a:lnTo>
                    <a:lnTo>
                      <a:pt x="213" y="187"/>
                    </a:lnTo>
                    <a:lnTo>
                      <a:pt x="213" y="187"/>
                    </a:lnTo>
                    <a:lnTo>
                      <a:pt x="213" y="187"/>
                    </a:lnTo>
                    <a:lnTo>
                      <a:pt x="213" y="187"/>
                    </a:lnTo>
                    <a:lnTo>
                      <a:pt x="213" y="185"/>
                    </a:lnTo>
                    <a:lnTo>
                      <a:pt x="211" y="185"/>
                    </a:lnTo>
                    <a:lnTo>
                      <a:pt x="211" y="187"/>
                    </a:lnTo>
                    <a:lnTo>
                      <a:pt x="211" y="187"/>
                    </a:lnTo>
                    <a:lnTo>
                      <a:pt x="209" y="187"/>
                    </a:lnTo>
                    <a:lnTo>
                      <a:pt x="209" y="187"/>
                    </a:lnTo>
                    <a:lnTo>
                      <a:pt x="209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5"/>
                    </a:lnTo>
                    <a:lnTo>
                      <a:pt x="206" y="185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202" y="185"/>
                    </a:lnTo>
                    <a:lnTo>
                      <a:pt x="202" y="185"/>
                    </a:lnTo>
                    <a:lnTo>
                      <a:pt x="202" y="182"/>
                    </a:lnTo>
                    <a:lnTo>
                      <a:pt x="202" y="182"/>
                    </a:lnTo>
                    <a:lnTo>
                      <a:pt x="199" y="182"/>
                    </a:lnTo>
                    <a:lnTo>
                      <a:pt x="199" y="182"/>
                    </a:lnTo>
                    <a:lnTo>
                      <a:pt x="199" y="182"/>
                    </a:lnTo>
                    <a:lnTo>
                      <a:pt x="197" y="182"/>
                    </a:lnTo>
                    <a:lnTo>
                      <a:pt x="197" y="182"/>
                    </a:lnTo>
                    <a:lnTo>
                      <a:pt x="197" y="182"/>
                    </a:lnTo>
                    <a:lnTo>
                      <a:pt x="197" y="180"/>
                    </a:lnTo>
                    <a:lnTo>
                      <a:pt x="197" y="180"/>
                    </a:lnTo>
                    <a:lnTo>
                      <a:pt x="197" y="180"/>
                    </a:lnTo>
                    <a:lnTo>
                      <a:pt x="194" y="180"/>
                    </a:lnTo>
                    <a:lnTo>
                      <a:pt x="194" y="180"/>
                    </a:lnTo>
                    <a:lnTo>
                      <a:pt x="194" y="177"/>
                    </a:lnTo>
                    <a:lnTo>
                      <a:pt x="194" y="177"/>
                    </a:lnTo>
                    <a:lnTo>
                      <a:pt x="194" y="177"/>
                    </a:lnTo>
                    <a:lnTo>
                      <a:pt x="192" y="177"/>
                    </a:lnTo>
                    <a:lnTo>
                      <a:pt x="192" y="177"/>
                    </a:lnTo>
                    <a:lnTo>
                      <a:pt x="190" y="177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87" y="175"/>
                    </a:lnTo>
                    <a:lnTo>
                      <a:pt x="187" y="175"/>
                    </a:lnTo>
                    <a:lnTo>
                      <a:pt x="187" y="173"/>
                    </a:lnTo>
                    <a:lnTo>
                      <a:pt x="187" y="173"/>
                    </a:lnTo>
                    <a:lnTo>
                      <a:pt x="185" y="173"/>
                    </a:lnTo>
                    <a:lnTo>
                      <a:pt x="185" y="173"/>
                    </a:lnTo>
                    <a:lnTo>
                      <a:pt x="185" y="173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3" y="170"/>
                    </a:lnTo>
                    <a:lnTo>
                      <a:pt x="180" y="170"/>
                    </a:lnTo>
                    <a:lnTo>
                      <a:pt x="180" y="170"/>
                    </a:lnTo>
                    <a:lnTo>
                      <a:pt x="180" y="170"/>
                    </a:lnTo>
                    <a:lnTo>
                      <a:pt x="180" y="170"/>
                    </a:lnTo>
                    <a:lnTo>
                      <a:pt x="180" y="168"/>
                    </a:lnTo>
                    <a:lnTo>
                      <a:pt x="178" y="168"/>
                    </a:lnTo>
                    <a:lnTo>
                      <a:pt x="178" y="168"/>
                    </a:lnTo>
                    <a:lnTo>
                      <a:pt x="178" y="168"/>
                    </a:lnTo>
                    <a:lnTo>
                      <a:pt x="178" y="168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3" y="166"/>
                    </a:lnTo>
                    <a:lnTo>
                      <a:pt x="173" y="166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168" y="166"/>
                    </a:lnTo>
                    <a:lnTo>
                      <a:pt x="168" y="163"/>
                    </a:lnTo>
                    <a:lnTo>
                      <a:pt x="168" y="163"/>
                    </a:lnTo>
                    <a:lnTo>
                      <a:pt x="168" y="163"/>
                    </a:lnTo>
                    <a:lnTo>
                      <a:pt x="168" y="163"/>
                    </a:lnTo>
                    <a:lnTo>
                      <a:pt x="166" y="163"/>
                    </a:lnTo>
                    <a:lnTo>
                      <a:pt x="166" y="163"/>
                    </a:lnTo>
                    <a:lnTo>
                      <a:pt x="166" y="163"/>
                    </a:lnTo>
                    <a:lnTo>
                      <a:pt x="166" y="163"/>
                    </a:lnTo>
                    <a:lnTo>
                      <a:pt x="166" y="161"/>
                    </a:lnTo>
                    <a:lnTo>
                      <a:pt x="164" y="161"/>
                    </a:lnTo>
                    <a:lnTo>
                      <a:pt x="164" y="161"/>
                    </a:lnTo>
                    <a:lnTo>
                      <a:pt x="164" y="161"/>
                    </a:lnTo>
                    <a:lnTo>
                      <a:pt x="164" y="158"/>
                    </a:lnTo>
                    <a:lnTo>
                      <a:pt x="161" y="158"/>
                    </a:lnTo>
                    <a:lnTo>
                      <a:pt x="161" y="158"/>
                    </a:lnTo>
                    <a:lnTo>
                      <a:pt x="161" y="158"/>
                    </a:lnTo>
                    <a:lnTo>
                      <a:pt x="161" y="158"/>
                    </a:lnTo>
                    <a:lnTo>
                      <a:pt x="161" y="156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6"/>
                    </a:lnTo>
                    <a:lnTo>
                      <a:pt x="157" y="156"/>
                    </a:lnTo>
                    <a:lnTo>
                      <a:pt x="157" y="154"/>
                    </a:lnTo>
                    <a:lnTo>
                      <a:pt x="157" y="154"/>
                    </a:lnTo>
                    <a:lnTo>
                      <a:pt x="157" y="154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2" y="154"/>
                    </a:lnTo>
                    <a:lnTo>
                      <a:pt x="152" y="151"/>
                    </a:lnTo>
                    <a:lnTo>
                      <a:pt x="152" y="151"/>
                    </a:lnTo>
                    <a:lnTo>
                      <a:pt x="149" y="151"/>
                    </a:lnTo>
                    <a:lnTo>
                      <a:pt x="149" y="151"/>
                    </a:lnTo>
                    <a:lnTo>
                      <a:pt x="149" y="151"/>
                    </a:lnTo>
                    <a:lnTo>
                      <a:pt x="149" y="151"/>
                    </a:lnTo>
                    <a:lnTo>
                      <a:pt x="149" y="149"/>
                    </a:lnTo>
                    <a:lnTo>
                      <a:pt x="147" y="149"/>
                    </a:lnTo>
                    <a:lnTo>
                      <a:pt x="147" y="149"/>
                    </a:lnTo>
                    <a:lnTo>
                      <a:pt x="147" y="149"/>
                    </a:lnTo>
                    <a:lnTo>
                      <a:pt x="147" y="149"/>
                    </a:lnTo>
                    <a:lnTo>
                      <a:pt x="145" y="149"/>
                    </a:lnTo>
                    <a:lnTo>
                      <a:pt x="145" y="147"/>
                    </a:lnTo>
                    <a:lnTo>
                      <a:pt x="145" y="147"/>
                    </a:lnTo>
                    <a:lnTo>
                      <a:pt x="145" y="147"/>
                    </a:lnTo>
                    <a:lnTo>
                      <a:pt x="142" y="147"/>
                    </a:lnTo>
                    <a:lnTo>
                      <a:pt x="142" y="147"/>
                    </a:lnTo>
                    <a:lnTo>
                      <a:pt x="142" y="144"/>
                    </a:lnTo>
                    <a:lnTo>
                      <a:pt x="142" y="144"/>
                    </a:lnTo>
                    <a:lnTo>
                      <a:pt x="140" y="144"/>
                    </a:lnTo>
                    <a:lnTo>
                      <a:pt x="140" y="144"/>
                    </a:lnTo>
                    <a:lnTo>
                      <a:pt x="140" y="144"/>
                    </a:lnTo>
                    <a:lnTo>
                      <a:pt x="140" y="144"/>
                    </a:lnTo>
                    <a:lnTo>
                      <a:pt x="140" y="144"/>
                    </a:lnTo>
                    <a:lnTo>
                      <a:pt x="138" y="14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38" y="139"/>
                    </a:lnTo>
                    <a:lnTo>
                      <a:pt x="138" y="139"/>
                    </a:lnTo>
                    <a:lnTo>
                      <a:pt x="138" y="137"/>
                    </a:lnTo>
                    <a:lnTo>
                      <a:pt x="138" y="137"/>
                    </a:lnTo>
                    <a:lnTo>
                      <a:pt x="135" y="137"/>
                    </a:lnTo>
                    <a:lnTo>
                      <a:pt x="135" y="135"/>
                    </a:lnTo>
                    <a:lnTo>
                      <a:pt x="135" y="135"/>
                    </a:lnTo>
                    <a:lnTo>
                      <a:pt x="135" y="135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5" y="130"/>
                    </a:lnTo>
                    <a:lnTo>
                      <a:pt x="135" y="130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3" y="128"/>
                    </a:lnTo>
                    <a:lnTo>
                      <a:pt x="133" y="128"/>
                    </a:lnTo>
                    <a:lnTo>
                      <a:pt x="131" y="128"/>
                    </a:lnTo>
                    <a:lnTo>
                      <a:pt x="131" y="128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1" y="123"/>
                    </a:lnTo>
                    <a:lnTo>
                      <a:pt x="128" y="123"/>
                    </a:lnTo>
                    <a:lnTo>
                      <a:pt x="128" y="123"/>
                    </a:lnTo>
                    <a:lnTo>
                      <a:pt x="128" y="123"/>
                    </a:lnTo>
                    <a:lnTo>
                      <a:pt x="128" y="123"/>
                    </a:lnTo>
                    <a:lnTo>
                      <a:pt x="128" y="121"/>
                    </a:lnTo>
                    <a:lnTo>
                      <a:pt x="128" y="121"/>
                    </a:lnTo>
                    <a:lnTo>
                      <a:pt x="128" y="118"/>
                    </a:lnTo>
                    <a:lnTo>
                      <a:pt x="128" y="118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6" y="116"/>
                    </a:lnTo>
                    <a:lnTo>
                      <a:pt x="126" y="113"/>
                    </a:lnTo>
                    <a:lnTo>
                      <a:pt x="126" y="113"/>
                    </a:lnTo>
                    <a:lnTo>
                      <a:pt x="126" y="113"/>
                    </a:lnTo>
                    <a:lnTo>
                      <a:pt x="123" y="113"/>
                    </a:lnTo>
                    <a:lnTo>
                      <a:pt x="123" y="113"/>
                    </a:lnTo>
                    <a:lnTo>
                      <a:pt x="123" y="113"/>
                    </a:lnTo>
                    <a:lnTo>
                      <a:pt x="123" y="113"/>
                    </a:lnTo>
                    <a:lnTo>
                      <a:pt x="123" y="111"/>
                    </a:lnTo>
                    <a:lnTo>
                      <a:pt x="121" y="111"/>
                    </a:lnTo>
                    <a:lnTo>
                      <a:pt x="121" y="111"/>
                    </a:lnTo>
                    <a:lnTo>
                      <a:pt x="121" y="111"/>
                    </a:lnTo>
                    <a:lnTo>
                      <a:pt x="121" y="111"/>
                    </a:lnTo>
                    <a:lnTo>
                      <a:pt x="121" y="109"/>
                    </a:lnTo>
                    <a:lnTo>
                      <a:pt x="119" y="109"/>
                    </a:lnTo>
                    <a:lnTo>
                      <a:pt x="119" y="111"/>
                    </a:lnTo>
                    <a:lnTo>
                      <a:pt x="119" y="111"/>
                    </a:lnTo>
                    <a:lnTo>
                      <a:pt x="119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11"/>
                    </a:lnTo>
                    <a:lnTo>
                      <a:pt x="116" y="111"/>
                    </a:lnTo>
                    <a:lnTo>
                      <a:pt x="114" y="111"/>
                    </a:lnTo>
                    <a:lnTo>
                      <a:pt x="114" y="113"/>
                    </a:lnTo>
                    <a:lnTo>
                      <a:pt x="114" y="113"/>
                    </a:lnTo>
                    <a:lnTo>
                      <a:pt x="114" y="113"/>
                    </a:lnTo>
                    <a:lnTo>
                      <a:pt x="112" y="113"/>
                    </a:lnTo>
                    <a:lnTo>
                      <a:pt x="112" y="113"/>
                    </a:lnTo>
                    <a:lnTo>
                      <a:pt x="109" y="113"/>
                    </a:lnTo>
                    <a:lnTo>
                      <a:pt x="109" y="111"/>
                    </a:lnTo>
                    <a:lnTo>
                      <a:pt x="109" y="111"/>
                    </a:lnTo>
                    <a:lnTo>
                      <a:pt x="109" y="111"/>
                    </a:lnTo>
                    <a:lnTo>
                      <a:pt x="107" y="111"/>
                    </a:lnTo>
                    <a:lnTo>
                      <a:pt x="107" y="111"/>
                    </a:lnTo>
                    <a:lnTo>
                      <a:pt x="107" y="111"/>
                    </a:lnTo>
                    <a:lnTo>
                      <a:pt x="107" y="111"/>
                    </a:lnTo>
                    <a:lnTo>
                      <a:pt x="104" y="111"/>
                    </a:lnTo>
                    <a:lnTo>
                      <a:pt x="104" y="111"/>
                    </a:lnTo>
                    <a:lnTo>
                      <a:pt x="102" y="111"/>
                    </a:lnTo>
                    <a:lnTo>
                      <a:pt x="102" y="111"/>
                    </a:lnTo>
                    <a:lnTo>
                      <a:pt x="102" y="111"/>
                    </a:lnTo>
                    <a:lnTo>
                      <a:pt x="102" y="111"/>
                    </a:lnTo>
                    <a:lnTo>
                      <a:pt x="100" y="111"/>
                    </a:lnTo>
                    <a:lnTo>
                      <a:pt x="100" y="111"/>
                    </a:lnTo>
                    <a:lnTo>
                      <a:pt x="100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3" y="111"/>
                    </a:lnTo>
                    <a:lnTo>
                      <a:pt x="93" y="109"/>
                    </a:lnTo>
                    <a:lnTo>
                      <a:pt x="93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6"/>
                    </a:lnTo>
                    <a:lnTo>
                      <a:pt x="88" y="106"/>
                    </a:lnTo>
                    <a:lnTo>
                      <a:pt x="88" y="106"/>
                    </a:lnTo>
                    <a:lnTo>
                      <a:pt x="88" y="106"/>
                    </a:lnTo>
                    <a:lnTo>
                      <a:pt x="88" y="106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2"/>
                    </a:lnTo>
                    <a:lnTo>
                      <a:pt x="88" y="102"/>
                    </a:lnTo>
                    <a:lnTo>
                      <a:pt x="88" y="102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88" y="99"/>
                    </a:lnTo>
                    <a:lnTo>
                      <a:pt x="88" y="99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4"/>
                    </a:lnTo>
                    <a:lnTo>
                      <a:pt x="90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6" y="94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87"/>
                    </a:lnTo>
                    <a:lnTo>
                      <a:pt x="86" y="87"/>
                    </a:lnTo>
                    <a:lnTo>
                      <a:pt x="86" y="87"/>
                    </a:lnTo>
                    <a:lnTo>
                      <a:pt x="86" y="85"/>
                    </a:lnTo>
                    <a:lnTo>
                      <a:pt x="86" y="85"/>
                    </a:lnTo>
                    <a:lnTo>
                      <a:pt x="83" y="85"/>
                    </a:lnTo>
                    <a:lnTo>
                      <a:pt x="83" y="85"/>
                    </a:lnTo>
                    <a:lnTo>
                      <a:pt x="83" y="85"/>
                    </a:lnTo>
                    <a:lnTo>
                      <a:pt x="83" y="85"/>
                    </a:lnTo>
                    <a:lnTo>
                      <a:pt x="83" y="85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78" y="85"/>
                    </a:lnTo>
                    <a:lnTo>
                      <a:pt x="78" y="85"/>
                    </a:lnTo>
                    <a:lnTo>
                      <a:pt x="76" y="85"/>
                    </a:lnTo>
                    <a:lnTo>
                      <a:pt x="76" y="85"/>
                    </a:lnTo>
                    <a:lnTo>
                      <a:pt x="76" y="85"/>
                    </a:lnTo>
                    <a:lnTo>
                      <a:pt x="74" y="85"/>
                    </a:lnTo>
                    <a:lnTo>
                      <a:pt x="74" y="85"/>
                    </a:lnTo>
                    <a:lnTo>
                      <a:pt x="74" y="85"/>
                    </a:lnTo>
                    <a:lnTo>
                      <a:pt x="71" y="85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69" y="83"/>
                    </a:lnTo>
                    <a:lnTo>
                      <a:pt x="69" y="80"/>
                    </a:lnTo>
                    <a:lnTo>
                      <a:pt x="69" y="80"/>
                    </a:lnTo>
                    <a:lnTo>
                      <a:pt x="69" y="80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67" y="78"/>
                    </a:lnTo>
                    <a:lnTo>
                      <a:pt x="67" y="78"/>
                    </a:lnTo>
                    <a:lnTo>
                      <a:pt x="67" y="78"/>
                    </a:lnTo>
                    <a:lnTo>
                      <a:pt x="67" y="78"/>
                    </a:lnTo>
                    <a:lnTo>
                      <a:pt x="67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3"/>
                    </a:lnTo>
                    <a:lnTo>
                      <a:pt x="57" y="73"/>
                    </a:lnTo>
                    <a:lnTo>
                      <a:pt x="57" y="73"/>
                    </a:lnTo>
                    <a:lnTo>
                      <a:pt x="57" y="73"/>
                    </a:lnTo>
                    <a:lnTo>
                      <a:pt x="57" y="71"/>
                    </a:lnTo>
                    <a:lnTo>
                      <a:pt x="55" y="71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6"/>
                    </a:lnTo>
                    <a:lnTo>
                      <a:pt x="55" y="76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43" y="80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80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5"/>
                    </a:lnTo>
                    <a:lnTo>
                      <a:pt x="41" y="85"/>
                    </a:lnTo>
                    <a:lnTo>
                      <a:pt x="41" y="85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6" y="87"/>
                    </a:lnTo>
                    <a:lnTo>
                      <a:pt x="36" y="87"/>
                    </a:lnTo>
                    <a:lnTo>
                      <a:pt x="36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87"/>
                    </a:lnTo>
                    <a:lnTo>
                      <a:pt x="31" y="87"/>
                    </a:lnTo>
                    <a:lnTo>
                      <a:pt x="31" y="90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6" y="94"/>
                    </a:lnTo>
                    <a:lnTo>
                      <a:pt x="26" y="94"/>
                    </a:lnTo>
                    <a:lnTo>
                      <a:pt x="24" y="94"/>
                    </a:lnTo>
                    <a:lnTo>
                      <a:pt x="24" y="9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9" y="94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22" y="99"/>
                    </a:lnTo>
                    <a:lnTo>
                      <a:pt x="22" y="102"/>
                    </a:lnTo>
                    <a:lnTo>
                      <a:pt x="22" y="102"/>
                    </a:lnTo>
                    <a:lnTo>
                      <a:pt x="22" y="102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4" y="106"/>
                    </a:lnTo>
                    <a:lnTo>
                      <a:pt x="24" y="109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2" y="4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60" y="42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4" y="42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5"/>
                    </a:lnTo>
                    <a:lnTo>
                      <a:pt x="69" y="45"/>
                    </a:lnTo>
                    <a:lnTo>
                      <a:pt x="69" y="45"/>
                    </a:lnTo>
                    <a:lnTo>
                      <a:pt x="69" y="42"/>
                    </a:lnTo>
                    <a:lnTo>
                      <a:pt x="69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5"/>
                    </a:lnTo>
                    <a:lnTo>
                      <a:pt x="74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3" y="47"/>
                    </a:lnTo>
                    <a:lnTo>
                      <a:pt x="83" y="49"/>
                    </a:lnTo>
                    <a:lnTo>
                      <a:pt x="83" y="49"/>
                    </a:lnTo>
                    <a:lnTo>
                      <a:pt x="83" y="52"/>
                    </a:lnTo>
                    <a:lnTo>
                      <a:pt x="83" y="52"/>
                    </a:lnTo>
                    <a:lnTo>
                      <a:pt x="81" y="52"/>
                    </a:lnTo>
                    <a:lnTo>
                      <a:pt x="81" y="52"/>
                    </a:lnTo>
                    <a:lnTo>
                      <a:pt x="81" y="52"/>
                    </a:lnTo>
                    <a:lnTo>
                      <a:pt x="81" y="52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81" y="54"/>
                    </a:lnTo>
                    <a:lnTo>
                      <a:pt x="81" y="54"/>
                    </a:lnTo>
                    <a:lnTo>
                      <a:pt x="81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3" y="52"/>
                    </a:lnTo>
                    <a:lnTo>
                      <a:pt x="83" y="52"/>
                    </a:lnTo>
                    <a:lnTo>
                      <a:pt x="86" y="52"/>
                    </a:lnTo>
                    <a:lnTo>
                      <a:pt x="86" y="49"/>
                    </a:lnTo>
                    <a:lnTo>
                      <a:pt x="86" y="49"/>
                    </a:lnTo>
                    <a:lnTo>
                      <a:pt x="86" y="47"/>
                    </a:lnTo>
                    <a:lnTo>
                      <a:pt x="86" y="47"/>
                    </a:lnTo>
                    <a:lnTo>
                      <a:pt x="86" y="47"/>
                    </a:lnTo>
                    <a:lnTo>
                      <a:pt x="86" y="45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8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3" y="42"/>
                    </a:lnTo>
                    <a:lnTo>
                      <a:pt x="93" y="42"/>
                    </a:lnTo>
                    <a:lnTo>
                      <a:pt x="93" y="40"/>
                    </a:lnTo>
                    <a:lnTo>
                      <a:pt x="93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7" y="40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0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0"/>
                    </a:lnTo>
                    <a:lnTo>
                      <a:pt x="109" y="30"/>
                    </a:lnTo>
                    <a:lnTo>
                      <a:pt x="109" y="30"/>
                    </a:lnTo>
                    <a:lnTo>
                      <a:pt x="109" y="33"/>
                    </a:lnTo>
                    <a:lnTo>
                      <a:pt x="109" y="33"/>
                    </a:lnTo>
                    <a:lnTo>
                      <a:pt x="109" y="35"/>
                    </a:lnTo>
                    <a:lnTo>
                      <a:pt x="109" y="35"/>
                    </a:lnTo>
                    <a:lnTo>
                      <a:pt x="109" y="35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12" y="38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4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2"/>
                    </a:lnTo>
                    <a:lnTo>
                      <a:pt x="116" y="42"/>
                    </a:lnTo>
                    <a:lnTo>
                      <a:pt x="116" y="42"/>
                    </a:lnTo>
                    <a:lnTo>
                      <a:pt x="119" y="42"/>
                    </a:lnTo>
                    <a:lnTo>
                      <a:pt x="119" y="45"/>
                    </a:lnTo>
                    <a:lnTo>
                      <a:pt x="119" y="45"/>
                    </a:lnTo>
                    <a:lnTo>
                      <a:pt x="119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7"/>
                    </a:lnTo>
                    <a:lnTo>
                      <a:pt x="123" y="47"/>
                    </a:lnTo>
                    <a:lnTo>
                      <a:pt x="123" y="47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3" y="49"/>
                    </a:lnTo>
                    <a:lnTo>
                      <a:pt x="123" y="49"/>
                    </a:lnTo>
                    <a:lnTo>
                      <a:pt x="126" y="49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8" y="52"/>
                    </a:lnTo>
                    <a:lnTo>
                      <a:pt x="128" y="54"/>
                    </a:lnTo>
                    <a:lnTo>
                      <a:pt x="128" y="54"/>
                    </a:lnTo>
                    <a:lnTo>
                      <a:pt x="128" y="54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3" y="54"/>
                    </a:lnTo>
                    <a:lnTo>
                      <a:pt x="133" y="54"/>
                    </a:lnTo>
                    <a:lnTo>
                      <a:pt x="133" y="54"/>
                    </a:lnTo>
                    <a:lnTo>
                      <a:pt x="133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145" y="52"/>
                    </a:lnTo>
                    <a:lnTo>
                      <a:pt x="145" y="52"/>
                    </a:lnTo>
                    <a:lnTo>
                      <a:pt x="147" y="52"/>
                    </a:lnTo>
                    <a:lnTo>
                      <a:pt x="147" y="49"/>
                    </a:lnTo>
                    <a:lnTo>
                      <a:pt x="147" y="49"/>
                    </a:lnTo>
                    <a:lnTo>
                      <a:pt x="147" y="49"/>
                    </a:lnTo>
                    <a:lnTo>
                      <a:pt x="149" y="49"/>
                    </a:lnTo>
                    <a:lnTo>
                      <a:pt x="149" y="49"/>
                    </a:lnTo>
                    <a:lnTo>
                      <a:pt x="149" y="49"/>
                    </a:lnTo>
                    <a:lnTo>
                      <a:pt x="152" y="49"/>
                    </a:lnTo>
                    <a:lnTo>
                      <a:pt x="152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7" y="49"/>
                    </a:lnTo>
                    <a:lnTo>
                      <a:pt x="157" y="49"/>
                    </a:lnTo>
                    <a:lnTo>
                      <a:pt x="157" y="49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61" y="49"/>
                    </a:lnTo>
                    <a:lnTo>
                      <a:pt x="161" y="49"/>
                    </a:lnTo>
                    <a:lnTo>
                      <a:pt x="161" y="49"/>
                    </a:lnTo>
                    <a:lnTo>
                      <a:pt x="164" y="49"/>
                    </a:lnTo>
                    <a:lnTo>
                      <a:pt x="164" y="49"/>
                    </a:lnTo>
                    <a:lnTo>
                      <a:pt x="164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71" y="49"/>
                    </a:lnTo>
                    <a:lnTo>
                      <a:pt x="171" y="49"/>
                    </a:lnTo>
                    <a:lnTo>
                      <a:pt x="173" y="49"/>
                    </a:lnTo>
                    <a:lnTo>
                      <a:pt x="173" y="49"/>
                    </a:lnTo>
                    <a:lnTo>
                      <a:pt x="173" y="49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8" y="49"/>
                    </a:lnTo>
                    <a:lnTo>
                      <a:pt x="178" y="49"/>
                    </a:lnTo>
                    <a:lnTo>
                      <a:pt x="180" y="49"/>
                    </a:lnTo>
                    <a:lnTo>
                      <a:pt x="180" y="49"/>
                    </a:lnTo>
                    <a:lnTo>
                      <a:pt x="180" y="52"/>
                    </a:lnTo>
                    <a:lnTo>
                      <a:pt x="180" y="52"/>
                    </a:lnTo>
                    <a:lnTo>
                      <a:pt x="183" y="52"/>
                    </a:lnTo>
                    <a:lnTo>
                      <a:pt x="183" y="52"/>
                    </a:lnTo>
                    <a:lnTo>
                      <a:pt x="183" y="49"/>
                    </a:lnTo>
                    <a:lnTo>
                      <a:pt x="183" y="49"/>
                    </a:lnTo>
                    <a:lnTo>
                      <a:pt x="185" y="49"/>
                    </a:lnTo>
                    <a:lnTo>
                      <a:pt x="185" y="49"/>
                    </a:lnTo>
                    <a:lnTo>
                      <a:pt x="185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7"/>
                    </a:lnTo>
                    <a:lnTo>
                      <a:pt x="190" y="47"/>
                    </a:lnTo>
                    <a:lnTo>
                      <a:pt x="190" y="47"/>
                    </a:lnTo>
                    <a:lnTo>
                      <a:pt x="190" y="47"/>
                    </a:lnTo>
                    <a:lnTo>
                      <a:pt x="190" y="4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194" y="47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9"/>
                    </a:lnTo>
                    <a:lnTo>
                      <a:pt x="197" y="49"/>
                    </a:lnTo>
                    <a:lnTo>
                      <a:pt x="197" y="49"/>
                    </a:lnTo>
                    <a:lnTo>
                      <a:pt x="197" y="52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199" y="54"/>
                    </a:lnTo>
                    <a:lnTo>
                      <a:pt x="202" y="54"/>
                    </a:lnTo>
                    <a:lnTo>
                      <a:pt x="202" y="54"/>
                    </a:lnTo>
                    <a:lnTo>
                      <a:pt x="202" y="54"/>
                    </a:lnTo>
                    <a:lnTo>
                      <a:pt x="202" y="54"/>
                    </a:lnTo>
                    <a:lnTo>
                      <a:pt x="202" y="54"/>
                    </a:lnTo>
                    <a:lnTo>
                      <a:pt x="204" y="54"/>
                    </a:lnTo>
                    <a:lnTo>
                      <a:pt x="204" y="57"/>
                    </a:lnTo>
                    <a:lnTo>
                      <a:pt x="204" y="57"/>
                    </a:lnTo>
                    <a:lnTo>
                      <a:pt x="206" y="57"/>
                    </a:lnTo>
                    <a:lnTo>
                      <a:pt x="206" y="57"/>
                    </a:lnTo>
                    <a:lnTo>
                      <a:pt x="206" y="57"/>
                    </a:lnTo>
                    <a:lnTo>
                      <a:pt x="206" y="59"/>
                    </a:lnTo>
                    <a:lnTo>
                      <a:pt x="206" y="59"/>
                    </a:lnTo>
                    <a:lnTo>
                      <a:pt x="206" y="59"/>
                    </a:lnTo>
                    <a:lnTo>
                      <a:pt x="206" y="61"/>
                    </a:lnTo>
                    <a:lnTo>
                      <a:pt x="209" y="61"/>
                    </a:lnTo>
                    <a:lnTo>
                      <a:pt x="209" y="61"/>
                    </a:lnTo>
                    <a:lnTo>
                      <a:pt x="209" y="64"/>
                    </a:lnTo>
                    <a:lnTo>
                      <a:pt x="209" y="64"/>
                    </a:lnTo>
                    <a:lnTo>
                      <a:pt x="209" y="64"/>
                    </a:lnTo>
                    <a:lnTo>
                      <a:pt x="209" y="64"/>
                    </a:lnTo>
                    <a:lnTo>
                      <a:pt x="209" y="66"/>
                    </a:lnTo>
                    <a:lnTo>
                      <a:pt x="209" y="66"/>
                    </a:lnTo>
                    <a:lnTo>
                      <a:pt x="209" y="66"/>
                    </a:lnTo>
                    <a:lnTo>
                      <a:pt x="209" y="68"/>
                    </a:lnTo>
                    <a:lnTo>
                      <a:pt x="211" y="68"/>
                    </a:lnTo>
                    <a:lnTo>
                      <a:pt x="211" y="68"/>
                    </a:lnTo>
                    <a:lnTo>
                      <a:pt x="211" y="68"/>
                    </a:lnTo>
                    <a:lnTo>
                      <a:pt x="213" y="68"/>
                    </a:lnTo>
                    <a:lnTo>
                      <a:pt x="213" y="68"/>
                    </a:lnTo>
                    <a:lnTo>
                      <a:pt x="213" y="68"/>
                    </a:lnTo>
                    <a:lnTo>
                      <a:pt x="213" y="68"/>
                    </a:lnTo>
                    <a:lnTo>
                      <a:pt x="216" y="68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16" y="71"/>
                    </a:lnTo>
                    <a:lnTo>
                      <a:pt x="216" y="71"/>
                    </a:lnTo>
                    <a:lnTo>
                      <a:pt x="216" y="73"/>
                    </a:lnTo>
                    <a:lnTo>
                      <a:pt x="216" y="73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6" y="78"/>
                    </a:lnTo>
                    <a:lnTo>
                      <a:pt x="216" y="78"/>
                    </a:lnTo>
                    <a:lnTo>
                      <a:pt x="216" y="80"/>
                    </a:lnTo>
                    <a:lnTo>
                      <a:pt x="216" y="80"/>
                    </a:lnTo>
                    <a:lnTo>
                      <a:pt x="216" y="83"/>
                    </a:lnTo>
                    <a:lnTo>
                      <a:pt x="216" y="83"/>
                    </a:lnTo>
                    <a:lnTo>
                      <a:pt x="216" y="83"/>
                    </a:lnTo>
                    <a:lnTo>
                      <a:pt x="213" y="83"/>
                    </a:lnTo>
                    <a:lnTo>
                      <a:pt x="213" y="83"/>
                    </a:lnTo>
                    <a:lnTo>
                      <a:pt x="213" y="85"/>
                    </a:lnTo>
                    <a:lnTo>
                      <a:pt x="213" y="85"/>
                    </a:lnTo>
                    <a:lnTo>
                      <a:pt x="213" y="85"/>
                    </a:lnTo>
                    <a:lnTo>
                      <a:pt x="213" y="87"/>
                    </a:lnTo>
                    <a:lnTo>
                      <a:pt x="213" y="87"/>
                    </a:lnTo>
                    <a:lnTo>
                      <a:pt x="213" y="90"/>
                    </a:lnTo>
                    <a:lnTo>
                      <a:pt x="213" y="90"/>
                    </a:lnTo>
                    <a:lnTo>
                      <a:pt x="213" y="92"/>
                    </a:lnTo>
                    <a:lnTo>
                      <a:pt x="213" y="92"/>
                    </a:lnTo>
                    <a:lnTo>
                      <a:pt x="216" y="92"/>
                    </a:lnTo>
                    <a:lnTo>
                      <a:pt x="216" y="92"/>
                    </a:lnTo>
                    <a:lnTo>
                      <a:pt x="216" y="94"/>
                    </a:lnTo>
                    <a:lnTo>
                      <a:pt x="216" y="94"/>
                    </a:lnTo>
                    <a:lnTo>
                      <a:pt x="218" y="94"/>
                    </a:lnTo>
                    <a:lnTo>
                      <a:pt x="218" y="94"/>
                    </a:lnTo>
                    <a:lnTo>
                      <a:pt x="220" y="94"/>
                    </a:lnTo>
                    <a:lnTo>
                      <a:pt x="220" y="94"/>
                    </a:lnTo>
                    <a:lnTo>
                      <a:pt x="220" y="94"/>
                    </a:lnTo>
                    <a:lnTo>
                      <a:pt x="223" y="94"/>
                    </a:lnTo>
                    <a:lnTo>
                      <a:pt x="223" y="94"/>
                    </a:lnTo>
                    <a:lnTo>
                      <a:pt x="223" y="94"/>
                    </a:lnTo>
                    <a:lnTo>
                      <a:pt x="225" y="94"/>
                    </a:lnTo>
                    <a:lnTo>
                      <a:pt x="225" y="94"/>
                    </a:lnTo>
                    <a:lnTo>
                      <a:pt x="225" y="94"/>
                    </a:lnTo>
                    <a:lnTo>
                      <a:pt x="225" y="94"/>
                    </a:lnTo>
                    <a:lnTo>
                      <a:pt x="225" y="97"/>
                    </a:lnTo>
                    <a:lnTo>
                      <a:pt x="225" y="97"/>
                    </a:lnTo>
                    <a:lnTo>
                      <a:pt x="225" y="99"/>
                    </a:lnTo>
                    <a:lnTo>
                      <a:pt x="225" y="99"/>
                    </a:lnTo>
                    <a:lnTo>
                      <a:pt x="225" y="102"/>
                    </a:lnTo>
                    <a:lnTo>
                      <a:pt x="228" y="102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4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28" y="109"/>
                    </a:lnTo>
                    <a:lnTo>
                      <a:pt x="228" y="109"/>
                    </a:lnTo>
                    <a:lnTo>
                      <a:pt x="228" y="111"/>
                    </a:lnTo>
                    <a:lnTo>
                      <a:pt x="228" y="111"/>
                    </a:lnTo>
                    <a:lnTo>
                      <a:pt x="228" y="111"/>
                    </a:lnTo>
                    <a:lnTo>
                      <a:pt x="230" y="111"/>
                    </a:lnTo>
                    <a:lnTo>
                      <a:pt x="230" y="111"/>
                    </a:lnTo>
                    <a:lnTo>
                      <a:pt x="230" y="111"/>
                    </a:lnTo>
                    <a:lnTo>
                      <a:pt x="232" y="111"/>
                    </a:lnTo>
                    <a:lnTo>
                      <a:pt x="232" y="111"/>
                    </a:lnTo>
                    <a:lnTo>
                      <a:pt x="235" y="111"/>
                    </a:lnTo>
                    <a:lnTo>
                      <a:pt x="235" y="111"/>
                    </a:lnTo>
                    <a:lnTo>
                      <a:pt x="235" y="111"/>
                    </a:lnTo>
                    <a:lnTo>
                      <a:pt x="235" y="111"/>
                    </a:lnTo>
                    <a:lnTo>
                      <a:pt x="237" y="111"/>
                    </a:lnTo>
                    <a:lnTo>
                      <a:pt x="237" y="111"/>
                    </a:lnTo>
                    <a:lnTo>
                      <a:pt x="239" y="111"/>
                    </a:lnTo>
                    <a:lnTo>
                      <a:pt x="239" y="111"/>
                    </a:lnTo>
                    <a:lnTo>
                      <a:pt x="239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4" y="111"/>
                    </a:lnTo>
                    <a:lnTo>
                      <a:pt x="244" y="111"/>
                    </a:lnTo>
                    <a:lnTo>
                      <a:pt x="247" y="111"/>
                    </a:lnTo>
                    <a:lnTo>
                      <a:pt x="247" y="111"/>
                    </a:lnTo>
                    <a:lnTo>
                      <a:pt x="247" y="111"/>
                    </a:lnTo>
                    <a:lnTo>
                      <a:pt x="249" y="111"/>
                    </a:lnTo>
                    <a:lnTo>
                      <a:pt x="249" y="111"/>
                    </a:lnTo>
                    <a:lnTo>
                      <a:pt x="249" y="111"/>
                    </a:lnTo>
                    <a:lnTo>
                      <a:pt x="251" y="111"/>
                    </a:lnTo>
                    <a:lnTo>
                      <a:pt x="251" y="111"/>
                    </a:lnTo>
                    <a:lnTo>
                      <a:pt x="254" y="111"/>
                    </a:lnTo>
                    <a:lnTo>
                      <a:pt x="254" y="113"/>
                    </a:lnTo>
                    <a:lnTo>
                      <a:pt x="254" y="113"/>
                    </a:lnTo>
                    <a:lnTo>
                      <a:pt x="254" y="113"/>
                    </a:lnTo>
                    <a:lnTo>
                      <a:pt x="256" y="113"/>
                    </a:lnTo>
                    <a:lnTo>
                      <a:pt x="256" y="111"/>
                    </a:lnTo>
                    <a:lnTo>
                      <a:pt x="256" y="111"/>
                    </a:lnTo>
                    <a:lnTo>
                      <a:pt x="256" y="113"/>
                    </a:lnTo>
                    <a:lnTo>
                      <a:pt x="256" y="113"/>
                    </a:lnTo>
                    <a:lnTo>
                      <a:pt x="256" y="113"/>
                    </a:lnTo>
                    <a:lnTo>
                      <a:pt x="258" y="113"/>
                    </a:lnTo>
                    <a:lnTo>
                      <a:pt x="258" y="113"/>
                    </a:lnTo>
                    <a:lnTo>
                      <a:pt x="261" y="113"/>
                    </a:lnTo>
                    <a:lnTo>
                      <a:pt x="261" y="113"/>
                    </a:lnTo>
                    <a:lnTo>
                      <a:pt x="261" y="116"/>
                    </a:lnTo>
                    <a:lnTo>
                      <a:pt x="258" y="116"/>
                    </a:lnTo>
                    <a:lnTo>
                      <a:pt x="258" y="116"/>
                    </a:lnTo>
                    <a:lnTo>
                      <a:pt x="258" y="118"/>
                    </a:lnTo>
                    <a:lnTo>
                      <a:pt x="258" y="118"/>
                    </a:lnTo>
                    <a:lnTo>
                      <a:pt x="258" y="118"/>
                    </a:lnTo>
                    <a:lnTo>
                      <a:pt x="258" y="121"/>
                    </a:lnTo>
                    <a:lnTo>
                      <a:pt x="256" y="121"/>
                    </a:lnTo>
                    <a:lnTo>
                      <a:pt x="256" y="121"/>
                    </a:lnTo>
                    <a:lnTo>
                      <a:pt x="256" y="121"/>
                    </a:lnTo>
                    <a:lnTo>
                      <a:pt x="256" y="121"/>
                    </a:lnTo>
                    <a:lnTo>
                      <a:pt x="256" y="123"/>
                    </a:lnTo>
                    <a:lnTo>
                      <a:pt x="258" y="123"/>
                    </a:lnTo>
                    <a:lnTo>
                      <a:pt x="258" y="123"/>
                    </a:lnTo>
                    <a:lnTo>
                      <a:pt x="258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63" y="123"/>
                    </a:lnTo>
                    <a:lnTo>
                      <a:pt x="263" y="125"/>
                    </a:lnTo>
                    <a:lnTo>
                      <a:pt x="263" y="125"/>
                    </a:lnTo>
                    <a:lnTo>
                      <a:pt x="263" y="125"/>
                    </a:lnTo>
                    <a:lnTo>
                      <a:pt x="263" y="125"/>
                    </a:lnTo>
                    <a:lnTo>
                      <a:pt x="265" y="125"/>
                    </a:lnTo>
                    <a:lnTo>
                      <a:pt x="265" y="125"/>
                    </a:lnTo>
                    <a:lnTo>
                      <a:pt x="265" y="128"/>
                    </a:lnTo>
                    <a:lnTo>
                      <a:pt x="268" y="128"/>
                    </a:lnTo>
                    <a:lnTo>
                      <a:pt x="268" y="128"/>
                    </a:lnTo>
                    <a:lnTo>
                      <a:pt x="268" y="128"/>
                    </a:lnTo>
                    <a:lnTo>
                      <a:pt x="270" y="128"/>
                    </a:lnTo>
                    <a:lnTo>
                      <a:pt x="270" y="128"/>
                    </a:lnTo>
                    <a:lnTo>
                      <a:pt x="270" y="125"/>
                    </a:lnTo>
                    <a:lnTo>
                      <a:pt x="270" y="125"/>
                    </a:lnTo>
                    <a:lnTo>
                      <a:pt x="270" y="123"/>
                    </a:lnTo>
                    <a:lnTo>
                      <a:pt x="270" y="123"/>
                    </a:lnTo>
                    <a:lnTo>
                      <a:pt x="270" y="123"/>
                    </a:lnTo>
                    <a:lnTo>
                      <a:pt x="270" y="123"/>
                    </a:lnTo>
                    <a:lnTo>
                      <a:pt x="270" y="121"/>
                    </a:lnTo>
                    <a:lnTo>
                      <a:pt x="270" y="121"/>
                    </a:lnTo>
                    <a:lnTo>
                      <a:pt x="270" y="118"/>
                    </a:lnTo>
                    <a:lnTo>
                      <a:pt x="268" y="118"/>
                    </a:lnTo>
                    <a:lnTo>
                      <a:pt x="268" y="118"/>
                    </a:lnTo>
                    <a:lnTo>
                      <a:pt x="268" y="118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70" y="116"/>
                    </a:lnTo>
                    <a:lnTo>
                      <a:pt x="270" y="116"/>
                    </a:lnTo>
                    <a:lnTo>
                      <a:pt x="273" y="116"/>
                    </a:lnTo>
                    <a:lnTo>
                      <a:pt x="273" y="118"/>
                    </a:lnTo>
                    <a:lnTo>
                      <a:pt x="273" y="118"/>
                    </a:lnTo>
                    <a:lnTo>
                      <a:pt x="273" y="118"/>
                    </a:lnTo>
                    <a:lnTo>
                      <a:pt x="273" y="116"/>
                    </a:lnTo>
                    <a:lnTo>
                      <a:pt x="273" y="116"/>
                    </a:lnTo>
                    <a:lnTo>
                      <a:pt x="275" y="116"/>
                    </a:lnTo>
                    <a:lnTo>
                      <a:pt x="275" y="113"/>
                    </a:lnTo>
                    <a:lnTo>
                      <a:pt x="275" y="113"/>
                    </a:lnTo>
                    <a:lnTo>
                      <a:pt x="275" y="113"/>
                    </a:lnTo>
                    <a:lnTo>
                      <a:pt x="275" y="113"/>
                    </a:lnTo>
                    <a:lnTo>
                      <a:pt x="275" y="113"/>
                    </a:lnTo>
                    <a:lnTo>
                      <a:pt x="277" y="113"/>
                    </a:lnTo>
                    <a:lnTo>
                      <a:pt x="277" y="111"/>
                    </a:lnTo>
                    <a:lnTo>
                      <a:pt x="277" y="111"/>
                    </a:lnTo>
                    <a:lnTo>
                      <a:pt x="277" y="111"/>
                    </a:lnTo>
                    <a:lnTo>
                      <a:pt x="280" y="111"/>
                    </a:lnTo>
                    <a:lnTo>
                      <a:pt x="280" y="109"/>
                    </a:lnTo>
                    <a:lnTo>
                      <a:pt x="280" y="109"/>
                    </a:lnTo>
                    <a:lnTo>
                      <a:pt x="280" y="109"/>
                    </a:lnTo>
                    <a:lnTo>
                      <a:pt x="280" y="109"/>
                    </a:lnTo>
                    <a:lnTo>
                      <a:pt x="280" y="106"/>
                    </a:lnTo>
                    <a:lnTo>
                      <a:pt x="282" y="106"/>
                    </a:lnTo>
                    <a:lnTo>
                      <a:pt x="282" y="106"/>
                    </a:lnTo>
                    <a:lnTo>
                      <a:pt x="282" y="106"/>
                    </a:lnTo>
                    <a:lnTo>
                      <a:pt x="282" y="104"/>
                    </a:lnTo>
                    <a:lnTo>
                      <a:pt x="282" y="104"/>
                    </a:lnTo>
                    <a:lnTo>
                      <a:pt x="284" y="104"/>
                    </a:lnTo>
                    <a:lnTo>
                      <a:pt x="284" y="104"/>
                    </a:lnTo>
                    <a:lnTo>
                      <a:pt x="287" y="104"/>
                    </a:lnTo>
                    <a:lnTo>
                      <a:pt x="287" y="104"/>
                    </a:lnTo>
                    <a:lnTo>
                      <a:pt x="287" y="104"/>
                    </a:lnTo>
                    <a:lnTo>
                      <a:pt x="287" y="104"/>
                    </a:lnTo>
                    <a:lnTo>
                      <a:pt x="287" y="104"/>
                    </a:lnTo>
                    <a:lnTo>
                      <a:pt x="289" y="104"/>
                    </a:lnTo>
                    <a:lnTo>
                      <a:pt x="289" y="104"/>
                    </a:lnTo>
                    <a:lnTo>
                      <a:pt x="289" y="102"/>
                    </a:lnTo>
                    <a:lnTo>
                      <a:pt x="289" y="102"/>
                    </a:lnTo>
                    <a:lnTo>
                      <a:pt x="289" y="102"/>
                    </a:lnTo>
                    <a:lnTo>
                      <a:pt x="291" y="102"/>
                    </a:lnTo>
                    <a:lnTo>
                      <a:pt x="291" y="102"/>
                    </a:lnTo>
                    <a:lnTo>
                      <a:pt x="291" y="99"/>
                    </a:lnTo>
                    <a:lnTo>
                      <a:pt x="294" y="99"/>
                    </a:lnTo>
                    <a:lnTo>
                      <a:pt x="294" y="99"/>
                    </a:lnTo>
                    <a:lnTo>
                      <a:pt x="294" y="99"/>
                    </a:lnTo>
                    <a:lnTo>
                      <a:pt x="294" y="99"/>
                    </a:lnTo>
                    <a:lnTo>
                      <a:pt x="296" y="99"/>
                    </a:lnTo>
                    <a:lnTo>
                      <a:pt x="296" y="99"/>
                    </a:lnTo>
                    <a:lnTo>
                      <a:pt x="296" y="99"/>
                    </a:lnTo>
                    <a:lnTo>
                      <a:pt x="299" y="99"/>
                    </a:lnTo>
                    <a:lnTo>
                      <a:pt x="299" y="99"/>
                    </a:lnTo>
                    <a:lnTo>
                      <a:pt x="299" y="97"/>
                    </a:lnTo>
                    <a:lnTo>
                      <a:pt x="301" y="97"/>
                    </a:lnTo>
                    <a:lnTo>
                      <a:pt x="301" y="97"/>
                    </a:lnTo>
                    <a:lnTo>
                      <a:pt x="301" y="97"/>
                    </a:lnTo>
                    <a:lnTo>
                      <a:pt x="301" y="97"/>
                    </a:lnTo>
                    <a:lnTo>
                      <a:pt x="301" y="94"/>
                    </a:lnTo>
                    <a:lnTo>
                      <a:pt x="303" y="94"/>
                    </a:lnTo>
                    <a:lnTo>
                      <a:pt x="303" y="94"/>
                    </a:lnTo>
                    <a:lnTo>
                      <a:pt x="303" y="94"/>
                    </a:lnTo>
                    <a:lnTo>
                      <a:pt x="303" y="94"/>
                    </a:lnTo>
                    <a:lnTo>
                      <a:pt x="303" y="94"/>
                    </a:lnTo>
                    <a:lnTo>
                      <a:pt x="306" y="94"/>
                    </a:lnTo>
                    <a:lnTo>
                      <a:pt x="306" y="92"/>
                    </a:lnTo>
                    <a:lnTo>
                      <a:pt x="306" y="92"/>
                    </a:lnTo>
                    <a:lnTo>
                      <a:pt x="308" y="92"/>
                    </a:lnTo>
                    <a:lnTo>
                      <a:pt x="308" y="92"/>
                    </a:lnTo>
                    <a:lnTo>
                      <a:pt x="308" y="90"/>
                    </a:lnTo>
                    <a:lnTo>
                      <a:pt x="308" y="90"/>
                    </a:lnTo>
                    <a:lnTo>
                      <a:pt x="308" y="90"/>
                    </a:lnTo>
                    <a:lnTo>
                      <a:pt x="308" y="90"/>
                    </a:lnTo>
                    <a:lnTo>
                      <a:pt x="308" y="87"/>
                    </a:lnTo>
                    <a:lnTo>
                      <a:pt x="310" y="87"/>
                    </a:lnTo>
                    <a:lnTo>
                      <a:pt x="310" y="90"/>
                    </a:lnTo>
                    <a:lnTo>
                      <a:pt x="310" y="90"/>
                    </a:lnTo>
                    <a:lnTo>
                      <a:pt x="313" y="90"/>
                    </a:lnTo>
                    <a:lnTo>
                      <a:pt x="313" y="90"/>
                    </a:lnTo>
                    <a:lnTo>
                      <a:pt x="313" y="90"/>
                    </a:lnTo>
                    <a:lnTo>
                      <a:pt x="313" y="92"/>
                    </a:lnTo>
                    <a:lnTo>
                      <a:pt x="313" y="92"/>
                    </a:lnTo>
                    <a:lnTo>
                      <a:pt x="313" y="90"/>
                    </a:lnTo>
                    <a:lnTo>
                      <a:pt x="315" y="90"/>
                    </a:lnTo>
                    <a:lnTo>
                      <a:pt x="315" y="90"/>
                    </a:lnTo>
                    <a:lnTo>
                      <a:pt x="315" y="87"/>
                    </a:lnTo>
                    <a:lnTo>
                      <a:pt x="315" y="87"/>
                    </a:lnTo>
                    <a:lnTo>
                      <a:pt x="315" y="87"/>
                    </a:lnTo>
                    <a:lnTo>
                      <a:pt x="315" y="87"/>
                    </a:lnTo>
                    <a:lnTo>
                      <a:pt x="315" y="85"/>
                    </a:lnTo>
                    <a:lnTo>
                      <a:pt x="318" y="85"/>
                    </a:lnTo>
                    <a:lnTo>
                      <a:pt x="318" y="85"/>
                    </a:lnTo>
                    <a:lnTo>
                      <a:pt x="320" y="85"/>
                    </a:lnTo>
                    <a:lnTo>
                      <a:pt x="320" y="85"/>
                    </a:lnTo>
                    <a:lnTo>
                      <a:pt x="320" y="85"/>
                    </a:lnTo>
                    <a:lnTo>
                      <a:pt x="320" y="85"/>
                    </a:lnTo>
                    <a:lnTo>
                      <a:pt x="322" y="85"/>
                    </a:lnTo>
                    <a:lnTo>
                      <a:pt x="322" y="85"/>
                    </a:lnTo>
                    <a:lnTo>
                      <a:pt x="322" y="85"/>
                    </a:lnTo>
                    <a:lnTo>
                      <a:pt x="322" y="85"/>
                    </a:lnTo>
                    <a:lnTo>
                      <a:pt x="325" y="85"/>
                    </a:lnTo>
                    <a:lnTo>
                      <a:pt x="325" y="85"/>
                    </a:lnTo>
                    <a:lnTo>
                      <a:pt x="325" y="85"/>
                    </a:lnTo>
                    <a:lnTo>
                      <a:pt x="327" y="85"/>
                    </a:lnTo>
                    <a:lnTo>
                      <a:pt x="327" y="85"/>
                    </a:lnTo>
                    <a:lnTo>
                      <a:pt x="327" y="85"/>
                    </a:lnTo>
                    <a:lnTo>
                      <a:pt x="327" y="87"/>
                    </a:lnTo>
                    <a:lnTo>
                      <a:pt x="327" y="87"/>
                    </a:lnTo>
                    <a:lnTo>
                      <a:pt x="327" y="87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25" y="90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20" y="90"/>
                    </a:lnTo>
                    <a:lnTo>
                      <a:pt x="320" y="90"/>
                    </a:lnTo>
                    <a:lnTo>
                      <a:pt x="320" y="90"/>
                    </a:lnTo>
                    <a:lnTo>
                      <a:pt x="318" y="90"/>
                    </a:lnTo>
                    <a:lnTo>
                      <a:pt x="318" y="92"/>
                    </a:lnTo>
                    <a:lnTo>
                      <a:pt x="318" y="92"/>
                    </a:lnTo>
                    <a:lnTo>
                      <a:pt x="318" y="94"/>
                    </a:lnTo>
                    <a:lnTo>
                      <a:pt x="318" y="94"/>
                    </a:lnTo>
                    <a:lnTo>
                      <a:pt x="315" y="94"/>
                    </a:lnTo>
                    <a:lnTo>
                      <a:pt x="315" y="94"/>
                    </a:lnTo>
                    <a:lnTo>
                      <a:pt x="315" y="94"/>
                    </a:lnTo>
                    <a:lnTo>
                      <a:pt x="315" y="94"/>
                    </a:lnTo>
                    <a:lnTo>
                      <a:pt x="313" y="94"/>
                    </a:lnTo>
                    <a:lnTo>
                      <a:pt x="313" y="94"/>
                    </a:lnTo>
                    <a:lnTo>
                      <a:pt x="313" y="94"/>
                    </a:lnTo>
                    <a:lnTo>
                      <a:pt x="313" y="97"/>
                    </a:lnTo>
                    <a:lnTo>
                      <a:pt x="313" y="97"/>
                    </a:lnTo>
                    <a:lnTo>
                      <a:pt x="310" y="97"/>
                    </a:lnTo>
                    <a:lnTo>
                      <a:pt x="310" y="97"/>
                    </a:lnTo>
                    <a:lnTo>
                      <a:pt x="310" y="99"/>
                    </a:lnTo>
                    <a:lnTo>
                      <a:pt x="310" y="99"/>
                    </a:lnTo>
                    <a:lnTo>
                      <a:pt x="308" y="99"/>
                    </a:lnTo>
                    <a:lnTo>
                      <a:pt x="308" y="99"/>
                    </a:lnTo>
                    <a:lnTo>
                      <a:pt x="308" y="99"/>
                    </a:lnTo>
                    <a:lnTo>
                      <a:pt x="308" y="102"/>
                    </a:lnTo>
                    <a:lnTo>
                      <a:pt x="308" y="102"/>
                    </a:lnTo>
                    <a:lnTo>
                      <a:pt x="306" y="102"/>
                    </a:lnTo>
                    <a:lnTo>
                      <a:pt x="306" y="102"/>
                    </a:lnTo>
                    <a:lnTo>
                      <a:pt x="303" y="102"/>
                    </a:lnTo>
                    <a:lnTo>
                      <a:pt x="303" y="102"/>
                    </a:lnTo>
                    <a:lnTo>
                      <a:pt x="303" y="102"/>
                    </a:lnTo>
                    <a:lnTo>
                      <a:pt x="303" y="104"/>
                    </a:lnTo>
                    <a:lnTo>
                      <a:pt x="303" y="104"/>
                    </a:lnTo>
                    <a:lnTo>
                      <a:pt x="303" y="104"/>
                    </a:lnTo>
                    <a:lnTo>
                      <a:pt x="306" y="104"/>
                    </a:lnTo>
                    <a:lnTo>
                      <a:pt x="306" y="104"/>
                    </a:lnTo>
                    <a:lnTo>
                      <a:pt x="308" y="104"/>
                    </a:lnTo>
                    <a:lnTo>
                      <a:pt x="308" y="104"/>
                    </a:lnTo>
                    <a:lnTo>
                      <a:pt x="308" y="104"/>
                    </a:lnTo>
                    <a:lnTo>
                      <a:pt x="308" y="104"/>
                    </a:lnTo>
                    <a:lnTo>
                      <a:pt x="310" y="10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13" y="106"/>
                    </a:lnTo>
                    <a:lnTo>
                      <a:pt x="313" y="106"/>
                    </a:lnTo>
                    <a:lnTo>
                      <a:pt x="313" y="104"/>
                    </a:lnTo>
                    <a:lnTo>
                      <a:pt x="313" y="104"/>
                    </a:lnTo>
                    <a:lnTo>
                      <a:pt x="315" y="104"/>
                    </a:lnTo>
                    <a:lnTo>
                      <a:pt x="315" y="104"/>
                    </a:lnTo>
                    <a:lnTo>
                      <a:pt x="315" y="104"/>
                    </a:lnTo>
                    <a:lnTo>
                      <a:pt x="315" y="106"/>
                    </a:lnTo>
                    <a:lnTo>
                      <a:pt x="315" y="106"/>
                    </a:lnTo>
                    <a:lnTo>
                      <a:pt x="318" y="106"/>
                    </a:lnTo>
                    <a:lnTo>
                      <a:pt x="318" y="109"/>
                    </a:lnTo>
                    <a:lnTo>
                      <a:pt x="318" y="109"/>
                    </a:lnTo>
                    <a:lnTo>
                      <a:pt x="318" y="111"/>
                    </a:lnTo>
                    <a:lnTo>
                      <a:pt x="318" y="111"/>
                    </a:lnTo>
                    <a:lnTo>
                      <a:pt x="318" y="113"/>
                    </a:lnTo>
                    <a:lnTo>
                      <a:pt x="318" y="113"/>
                    </a:lnTo>
                    <a:lnTo>
                      <a:pt x="318" y="111"/>
                    </a:lnTo>
                    <a:lnTo>
                      <a:pt x="320" y="111"/>
                    </a:lnTo>
                    <a:lnTo>
                      <a:pt x="320" y="111"/>
                    </a:lnTo>
                    <a:lnTo>
                      <a:pt x="320" y="113"/>
                    </a:lnTo>
                    <a:lnTo>
                      <a:pt x="320" y="113"/>
                    </a:lnTo>
                    <a:lnTo>
                      <a:pt x="322" y="113"/>
                    </a:lnTo>
                    <a:lnTo>
                      <a:pt x="322" y="111"/>
                    </a:lnTo>
                    <a:lnTo>
                      <a:pt x="322" y="111"/>
                    </a:lnTo>
                    <a:lnTo>
                      <a:pt x="322" y="113"/>
                    </a:lnTo>
                    <a:lnTo>
                      <a:pt x="322" y="113"/>
                    </a:lnTo>
                    <a:lnTo>
                      <a:pt x="325" y="113"/>
                    </a:lnTo>
                    <a:lnTo>
                      <a:pt x="325" y="113"/>
                    </a:lnTo>
                    <a:lnTo>
                      <a:pt x="327" y="113"/>
                    </a:lnTo>
                    <a:lnTo>
                      <a:pt x="327" y="113"/>
                    </a:lnTo>
                    <a:lnTo>
                      <a:pt x="327" y="113"/>
                    </a:lnTo>
                    <a:lnTo>
                      <a:pt x="327" y="113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32" y="113"/>
                    </a:lnTo>
                    <a:lnTo>
                      <a:pt x="332" y="113"/>
                    </a:lnTo>
                    <a:lnTo>
                      <a:pt x="332" y="111"/>
                    </a:lnTo>
                    <a:lnTo>
                      <a:pt x="332" y="111"/>
                    </a:lnTo>
                    <a:lnTo>
                      <a:pt x="332" y="109"/>
                    </a:lnTo>
                    <a:lnTo>
                      <a:pt x="332" y="109"/>
                    </a:lnTo>
                    <a:lnTo>
                      <a:pt x="334" y="109"/>
                    </a:lnTo>
                    <a:lnTo>
                      <a:pt x="334" y="109"/>
                    </a:lnTo>
                    <a:lnTo>
                      <a:pt x="334" y="109"/>
                    </a:lnTo>
                    <a:lnTo>
                      <a:pt x="334" y="109"/>
                    </a:lnTo>
                    <a:lnTo>
                      <a:pt x="334" y="106"/>
                    </a:lnTo>
                    <a:lnTo>
                      <a:pt x="336" y="106"/>
                    </a:lnTo>
                    <a:lnTo>
                      <a:pt x="336" y="106"/>
                    </a:lnTo>
                    <a:lnTo>
                      <a:pt x="336" y="104"/>
                    </a:lnTo>
                    <a:lnTo>
                      <a:pt x="336" y="104"/>
                    </a:lnTo>
                    <a:lnTo>
                      <a:pt x="336" y="104"/>
                    </a:lnTo>
                    <a:lnTo>
                      <a:pt x="336" y="104"/>
                    </a:lnTo>
                    <a:lnTo>
                      <a:pt x="336" y="104"/>
                    </a:lnTo>
                    <a:lnTo>
                      <a:pt x="336" y="104"/>
                    </a:lnTo>
                    <a:lnTo>
                      <a:pt x="336" y="104"/>
                    </a:lnTo>
                    <a:lnTo>
                      <a:pt x="339" y="104"/>
                    </a:lnTo>
                    <a:lnTo>
                      <a:pt x="339" y="106"/>
                    </a:lnTo>
                    <a:lnTo>
                      <a:pt x="339" y="106"/>
                    </a:lnTo>
                    <a:lnTo>
                      <a:pt x="339" y="106"/>
                    </a:lnTo>
                    <a:lnTo>
                      <a:pt x="341" y="106"/>
                    </a:lnTo>
                    <a:lnTo>
                      <a:pt x="341" y="109"/>
                    </a:lnTo>
                    <a:lnTo>
                      <a:pt x="341" y="109"/>
                    </a:lnTo>
                    <a:lnTo>
                      <a:pt x="341" y="109"/>
                    </a:lnTo>
                    <a:lnTo>
                      <a:pt x="341" y="111"/>
                    </a:lnTo>
                    <a:lnTo>
                      <a:pt x="341" y="111"/>
                    </a:lnTo>
                    <a:lnTo>
                      <a:pt x="341" y="111"/>
                    </a:lnTo>
                    <a:lnTo>
                      <a:pt x="341" y="113"/>
                    </a:lnTo>
                    <a:lnTo>
                      <a:pt x="341" y="113"/>
                    </a:lnTo>
                    <a:lnTo>
                      <a:pt x="341" y="113"/>
                    </a:lnTo>
                    <a:lnTo>
                      <a:pt x="344" y="113"/>
                    </a:lnTo>
                    <a:lnTo>
                      <a:pt x="344" y="113"/>
                    </a:lnTo>
                    <a:lnTo>
                      <a:pt x="344" y="113"/>
                    </a:lnTo>
                    <a:lnTo>
                      <a:pt x="346" y="113"/>
                    </a:lnTo>
                    <a:lnTo>
                      <a:pt x="346" y="113"/>
                    </a:lnTo>
                    <a:lnTo>
                      <a:pt x="346" y="113"/>
                    </a:lnTo>
                    <a:lnTo>
                      <a:pt x="346" y="113"/>
                    </a:lnTo>
                    <a:lnTo>
                      <a:pt x="348" y="113"/>
                    </a:lnTo>
                    <a:lnTo>
                      <a:pt x="348" y="113"/>
                    </a:lnTo>
                    <a:lnTo>
                      <a:pt x="348" y="113"/>
                    </a:lnTo>
                    <a:lnTo>
                      <a:pt x="348" y="116"/>
                    </a:lnTo>
                    <a:lnTo>
                      <a:pt x="348" y="116"/>
                    </a:lnTo>
                    <a:lnTo>
                      <a:pt x="348" y="116"/>
                    </a:lnTo>
                    <a:lnTo>
                      <a:pt x="348" y="116"/>
                    </a:lnTo>
                    <a:lnTo>
                      <a:pt x="348" y="116"/>
                    </a:lnTo>
                    <a:lnTo>
                      <a:pt x="351" y="116"/>
                    </a:lnTo>
                    <a:lnTo>
                      <a:pt x="351" y="116"/>
                    </a:lnTo>
                    <a:lnTo>
                      <a:pt x="353" y="116"/>
                    </a:lnTo>
                    <a:lnTo>
                      <a:pt x="353" y="116"/>
                    </a:lnTo>
                    <a:lnTo>
                      <a:pt x="353" y="116"/>
                    </a:lnTo>
                    <a:lnTo>
                      <a:pt x="353" y="116"/>
                    </a:lnTo>
                    <a:lnTo>
                      <a:pt x="353" y="118"/>
                    </a:lnTo>
                    <a:lnTo>
                      <a:pt x="355" y="118"/>
                    </a:lnTo>
                    <a:lnTo>
                      <a:pt x="355" y="118"/>
                    </a:lnTo>
                    <a:lnTo>
                      <a:pt x="355" y="118"/>
                    </a:lnTo>
                    <a:lnTo>
                      <a:pt x="355" y="121"/>
                    </a:lnTo>
                    <a:lnTo>
                      <a:pt x="355" y="121"/>
                    </a:lnTo>
                    <a:lnTo>
                      <a:pt x="358" y="121"/>
                    </a:lnTo>
                    <a:lnTo>
                      <a:pt x="358" y="121"/>
                    </a:lnTo>
                    <a:lnTo>
                      <a:pt x="360" y="121"/>
                    </a:lnTo>
                    <a:lnTo>
                      <a:pt x="360" y="121"/>
                    </a:lnTo>
                    <a:lnTo>
                      <a:pt x="360" y="121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5" y="121"/>
                    </a:lnTo>
                    <a:lnTo>
                      <a:pt x="365" y="121"/>
                    </a:lnTo>
                    <a:lnTo>
                      <a:pt x="365" y="121"/>
                    </a:lnTo>
                    <a:lnTo>
                      <a:pt x="365" y="121"/>
                    </a:lnTo>
                    <a:lnTo>
                      <a:pt x="367" y="121"/>
                    </a:lnTo>
                    <a:lnTo>
                      <a:pt x="367" y="121"/>
                    </a:lnTo>
                    <a:lnTo>
                      <a:pt x="367" y="121"/>
                    </a:lnTo>
                    <a:lnTo>
                      <a:pt x="367" y="121"/>
                    </a:lnTo>
                    <a:lnTo>
                      <a:pt x="367" y="123"/>
                    </a:lnTo>
                    <a:lnTo>
                      <a:pt x="367" y="123"/>
                    </a:lnTo>
                    <a:lnTo>
                      <a:pt x="365" y="123"/>
                    </a:lnTo>
                    <a:lnTo>
                      <a:pt x="365" y="123"/>
                    </a:lnTo>
                    <a:lnTo>
                      <a:pt x="365" y="123"/>
                    </a:lnTo>
                    <a:lnTo>
                      <a:pt x="362" y="123"/>
                    </a:lnTo>
                    <a:lnTo>
                      <a:pt x="362" y="123"/>
                    </a:lnTo>
                    <a:lnTo>
                      <a:pt x="362" y="123"/>
                    </a:lnTo>
                    <a:lnTo>
                      <a:pt x="362" y="123"/>
                    </a:lnTo>
                    <a:lnTo>
                      <a:pt x="360" y="123"/>
                    </a:lnTo>
                    <a:lnTo>
                      <a:pt x="360" y="125"/>
                    </a:lnTo>
                    <a:lnTo>
                      <a:pt x="360" y="125"/>
                    </a:lnTo>
                    <a:lnTo>
                      <a:pt x="360" y="125"/>
                    </a:lnTo>
                    <a:lnTo>
                      <a:pt x="360" y="125"/>
                    </a:lnTo>
                    <a:lnTo>
                      <a:pt x="360" y="128"/>
                    </a:lnTo>
                    <a:lnTo>
                      <a:pt x="358" y="128"/>
                    </a:lnTo>
                    <a:lnTo>
                      <a:pt x="358" y="128"/>
                    </a:lnTo>
                    <a:lnTo>
                      <a:pt x="358" y="128"/>
                    </a:lnTo>
                    <a:lnTo>
                      <a:pt x="355" y="128"/>
                    </a:lnTo>
                    <a:lnTo>
                      <a:pt x="355" y="128"/>
                    </a:lnTo>
                    <a:lnTo>
                      <a:pt x="355" y="128"/>
                    </a:lnTo>
                    <a:lnTo>
                      <a:pt x="353" y="128"/>
                    </a:lnTo>
                    <a:lnTo>
                      <a:pt x="353" y="128"/>
                    </a:lnTo>
                    <a:lnTo>
                      <a:pt x="353" y="128"/>
                    </a:lnTo>
                    <a:lnTo>
                      <a:pt x="353" y="128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2"/>
              <p:cNvSpPr>
                <a:spLocks/>
              </p:cNvSpPr>
              <p:nvPr/>
            </p:nvSpPr>
            <p:spPr bwMode="auto">
              <a:xfrm>
                <a:off x="2033" y="1597"/>
                <a:ext cx="367" cy="213"/>
              </a:xfrm>
              <a:custGeom>
                <a:avLst/>
                <a:gdLst/>
                <a:ahLst/>
                <a:cxnLst>
                  <a:cxn ang="0">
                    <a:pos x="339" y="135"/>
                  </a:cxn>
                  <a:cxn ang="0">
                    <a:pos x="320" y="135"/>
                  </a:cxn>
                  <a:cxn ang="0">
                    <a:pos x="313" y="128"/>
                  </a:cxn>
                  <a:cxn ang="0">
                    <a:pos x="308" y="118"/>
                  </a:cxn>
                  <a:cxn ang="0">
                    <a:pos x="289" y="123"/>
                  </a:cxn>
                  <a:cxn ang="0">
                    <a:pos x="284" y="137"/>
                  </a:cxn>
                  <a:cxn ang="0">
                    <a:pos x="277" y="137"/>
                  </a:cxn>
                  <a:cxn ang="0">
                    <a:pos x="273" y="144"/>
                  </a:cxn>
                  <a:cxn ang="0">
                    <a:pos x="254" y="151"/>
                  </a:cxn>
                  <a:cxn ang="0">
                    <a:pos x="244" y="163"/>
                  </a:cxn>
                  <a:cxn ang="0">
                    <a:pos x="261" y="170"/>
                  </a:cxn>
                  <a:cxn ang="0">
                    <a:pos x="265" y="187"/>
                  </a:cxn>
                  <a:cxn ang="0">
                    <a:pos x="254" y="206"/>
                  </a:cxn>
                  <a:cxn ang="0">
                    <a:pos x="237" y="208"/>
                  </a:cxn>
                  <a:cxn ang="0">
                    <a:pos x="225" y="199"/>
                  </a:cxn>
                  <a:cxn ang="0">
                    <a:pos x="213" y="187"/>
                  </a:cxn>
                  <a:cxn ang="0">
                    <a:pos x="194" y="177"/>
                  </a:cxn>
                  <a:cxn ang="0">
                    <a:pos x="176" y="168"/>
                  </a:cxn>
                  <a:cxn ang="0">
                    <a:pos x="159" y="156"/>
                  </a:cxn>
                  <a:cxn ang="0">
                    <a:pos x="140" y="144"/>
                  </a:cxn>
                  <a:cxn ang="0">
                    <a:pos x="131" y="125"/>
                  </a:cxn>
                  <a:cxn ang="0">
                    <a:pos x="116" y="109"/>
                  </a:cxn>
                  <a:cxn ang="0">
                    <a:pos x="95" y="111"/>
                  </a:cxn>
                  <a:cxn ang="0">
                    <a:pos x="90" y="97"/>
                  </a:cxn>
                  <a:cxn ang="0">
                    <a:pos x="83" y="85"/>
                  </a:cxn>
                  <a:cxn ang="0">
                    <a:pos x="62" y="78"/>
                  </a:cxn>
                  <a:cxn ang="0">
                    <a:pos x="48" y="76"/>
                  </a:cxn>
                  <a:cxn ang="0">
                    <a:pos x="36" y="87"/>
                  </a:cxn>
                  <a:cxn ang="0">
                    <a:pos x="22" y="99"/>
                  </a:cxn>
                  <a:cxn ang="0">
                    <a:pos x="7" y="109"/>
                  </a:cxn>
                  <a:cxn ang="0">
                    <a:pos x="0" y="87"/>
                  </a:cxn>
                  <a:cxn ang="0">
                    <a:pos x="0" y="54"/>
                  </a:cxn>
                  <a:cxn ang="0">
                    <a:pos x="0" y="21"/>
                  </a:cxn>
                  <a:cxn ang="0">
                    <a:pos x="17" y="9"/>
                  </a:cxn>
                  <a:cxn ang="0">
                    <a:pos x="41" y="4"/>
                  </a:cxn>
                  <a:cxn ang="0">
                    <a:pos x="52" y="7"/>
                  </a:cxn>
                  <a:cxn ang="0">
                    <a:pos x="48" y="28"/>
                  </a:cxn>
                  <a:cxn ang="0">
                    <a:pos x="57" y="45"/>
                  </a:cxn>
                  <a:cxn ang="0">
                    <a:pos x="74" y="42"/>
                  </a:cxn>
                  <a:cxn ang="0">
                    <a:pos x="78" y="54"/>
                  </a:cxn>
                  <a:cxn ang="0">
                    <a:pos x="93" y="40"/>
                  </a:cxn>
                  <a:cxn ang="0">
                    <a:pos x="109" y="35"/>
                  </a:cxn>
                  <a:cxn ang="0">
                    <a:pos x="123" y="49"/>
                  </a:cxn>
                  <a:cxn ang="0">
                    <a:pos x="147" y="49"/>
                  </a:cxn>
                  <a:cxn ang="0">
                    <a:pos x="173" y="49"/>
                  </a:cxn>
                  <a:cxn ang="0">
                    <a:pos x="194" y="45"/>
                  </a:cxn>
                  <a:cxn ang="0">
                    <a:pos x="209" y="64"/>
                  </a:cxn>
                  <a:cxn ang="0">
                    <a:pos x="216" y="80"/>
                  </a:cxn>
                  <a:cxn ang="0">
                    <a:pos x="225" y="97"/>
                  </a:cxn>
                  <a:cxn ang="0">
                    <a:pos x="242" y="111"/>
                  </a:cxn>
                  <a:cxn ang="0">
                    <a:pos x="258" y="118"/>
                  </a:cxn>
                  <a:cxn ang="0">
                    <a:pos x="270" y="123"/>
                  </a:cxn>
                  <a:cxn ang="0">
                    <a:pos x="280" y="109"/>
                  </a:cxn>
                  <a:cxn ang="0">
                    <a:pos x="299" y="99"/>
                  </a:cxn>
                  <a:cxn ang="0">
                    <a:pos x="313" y="90"/>
                  </a:cxn>
                  <a:cxn ang="0">
                    <a:pos x="322" y="90"/>
                  </a:cxn>
                  <a:cxn ang="0">
                    <a:pos x="303" y="102"/>
                  </a:cxn>
                  <a:cxn ang="0">
                    <a:pos x="318" y="111"/>
                  </a:cxn>
                  <a:cxn ang="0">
                    <a:pos x="334" y="106"/>
                  </a:cxn>
                  <a:cxn ang="0">
                    <a:pos x="348" y="113"/>
                  </a:cxn>
                  <a:cxn ang="0">
                    <a:pos x="365" y="121"/>
                  </a:cxn>
                </a:cxnLst>
                <a:rect l="0" t="0" r="r" b="b"/>
                <a:pathLst>
                  <a:path w="367" h="213">
                    <a:moveTo>
                      <a:pt x="353" y="128"/>
                    </a:moveTo>
                    <a:lnTo>
                      <a:pt x="353" y="128"/>
                    </a:lnTo>
                    <a:lnTo>
                      <a:pt x="353" y="130"/>
                    </a:lnTo>
                    <a:lnTo>
                      <a:pt x="353" y="130"/>
                    </a:lnTo>
                    <a:lnTo>
                      <a:pt x="353" y="132"/>
                    </a:lnTo>
                    <a:lnTo>
                      <a:pt x="351" y="132"/>
                    </a:lnTo>
                    <a:lnTo>
                      <a:pt x="351" y="132"/>
                    </a:lnTo>
                    <a:lnTo>
                      <a:pt x="351" y="130"/>
                    </a:lnTo>
                    <a:lnTo>
                      <a:pt x="348" y="130"/>
                    </a:lnTo>
                    <a:lnTo>
                      <a:pt x="348" y="130"/>
                    </a:lnTo>
                    <a:lnTo>
                      <a:pt x="348" y="130"/>
                    </a:lnTo>
                    <a:lnTo>
                      <a:pt x="348" y="130"/>
                    </a:lnTo>
                    <a:lnTo>
                      <a:pt x="346" y="130"/>
                    </a:lnTo>
                    <a:lnTo>
                      <a:pt x="346" y="130"/>
                    </a:lnTo>
                    <a:lnTo>
                      <a:pt x="346" y="130"/>
                    </a:lnTo>
                    <a:lnTo>
                      <a:pt x="346" y="130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4" y="132"/>
                    </a:lnTo>
                    <a:lnTo>
                      <a:pt x="344" y="132"/>
                    </a:lnTo>
                    <a:lnTo>
                      <a:pt x="344" y="135"/>
                    </a:lnTo>
                    <a:lnTo>
                      <a:pt x="341" y="135"/>
                    </a:lnTo>
                    <a:lnTo>
                      <a:pt x="341" y="135"/>
                    </a:lnTo>
                    <a:lnTo>
                      <a:pt x="344" y="135"/>
                    </a:lnTo>
                    <a:lnTo>
                      <a:pt x="344" y="135"/>
                    </a:lnTo>
                    <a:lnTo>
                      <a:pt x="341" y="135"/>
                    </a:lnTo>
                    <a:lnTo>
                      <a:pt x="341" y="137"/>
                    </a:lnTo>
                    <a:lnTo>
                      <a:pt x="341" y="137"/>
                    </a:lnTo>
                    <a:lnTo>
                      <a:pt x="341" y="135"/>
                    </a:lnTo>
                    <a:lnTo>
                      <a:pt x="341" y="135"/>
                    </a:lnTo>
                    <a:lnTo>
                      <a:pt x="339" y="135"/>
                    </a:lnTo>
                    <a:lnTo>
                      <a:pt x="339" y="137"/>
                    </a:lnTo>
                    <a:lnTo>
                      <a:pt x="339" y="137"/>
                    </a:lnTo>
                    <a:lnTo>
                      <a:pt x="339" y="137"/>
                    </a:lnTo>
                    <a:lnTo>
                      <a:pt x="336" y="137"/>
                    </a:lnTo>
                    <a:lnTo>
                      <a:pt x="336" y="137"/>
                    </a:lnTo>
                    <a:lnTo>
                      <a:pt x="336" y="137"/>
                    </a:lnTo>
                    <a:lnTo>
                      <a:pt x="336" y="137"/>
                    </a:lnTo>
                    <a:lnTo>
                      <a:pt x="336" y="135"/>
                    </a:lnTo>
                    <a:lnTo>
                      <a:pt x="334" y="135"/>
                    </a:lnTo>
                    <a:lnTo>
                      <a:pt x="334" y="137"/>
                    </a:lnTo>
                    <a:lnTo>
                      <a:pt x="334" y="137"/>
                    </a:lnTo>
                    <a:lnTo>
                      <a:pt x="334" y="137"/>
                    </a:lnTo>
                    <a:lnTo>
                      <a:pt x="332" y="137"/>
                    </a:lnTo>
                    <a:lnTo>
                      <a:pt x="332" y="135"/>
                    </a:lnTo>
                    <a:lnTo>
                      <a:pt x="332" y="135"/>
                    </a:lnTo>
                    <a:lnTo>
                      <a:pt x="329" y="135"/>
                    </a:lnTo>
                    <a:lnTo>
                      <a:pt x="329" y="135"/>
                    </a:lnTo>
                    <a:lnTo>
                      <a:pt x="329" y="135"/>
                    </a:lnTo>
                    <a:lnTo>
                      <a:pt x="329" y="135"/>
                    </a:lnTo>
                    <a:lnTo>
                      <a:pt x="327" y="135"/>
                    </a:lnTo>
                    <a:lnTo>
                      <a:pt x="327" y="135"/>
                    </a:lnTo>
                    <a:lnTo>
                      <a:pt x="327" y="135"/>
                    </a:lnTo>
                    <a:lnTo>
                      <a:pt x="327" y="135"/>
                    </a:lnTo>
                    <a:lnTo>
                      <a:pt x="325" y="135"/>
                    </a:lnTo>
                    <a:lnTo>
                      <a:pt x="325" y="135"/>
                    </a:lnTo>
                    <a:lnTo>
                      <a:pt x="325" y="135"/>
                    </a:lnTo>
                    <a:lnTo>
                      <a:pt x="322" y="135"/>
                    </a:lnTo>
                    <a:lnTo>
                      <a:pt x="322" y="135"/>
                    </a:lnTo>
                    <a:lnTo>
                      <a:pt x="322" y="135"/>
                    </a:lnTo>
                    <a:lnTo>
                      <a:pt x="322" y="135"/>
                    </a:lnTo>
                    <a:lnTo>
                      <a:pt x="320" y="135"/>
                    </a:lnTo>
                    <a:lnTo>
                      <a:pt x="320" y="137"/>
                    </a:lnTo>
                    <a:lnTo>
                      <a:pt x="320" y="137"/>
                    </a:lnTo>
                    <a:lnTo>
                      <a:pt x="320" y="137"/>
                    </a:lnTo>
                    <a:lnTo>
                      <a:pt x="318" y="137"/>
                    </a:lnTo>
                    <a:lnTo>
                      <a:pt x="318" y="137"/>
                    </a:lnTo>
                    <a:lnTo>
                      <a:pt x="318" y="137"/>
                    </a:lnTo>
                    <a:lnTo>
                      <a:pt x="315" y="137"/>
                    </a:lnTo>
                    <a:lnTo>
                      <a:pt x="315" y="137"/>
                    </a:lnTo>
                    <a:lnTo>
                      <a:pt x="315" y="137"/>
                    </a:lnTo>
                    <a:lnTo>
                      <a:pt x="313" y="137"/>
                    </a:lnTo>
                    <a:lnTo>
                      <a:pt x="313" y="137"/>
                    </a:lnTo>
                    <a:lnTo>
                      <a:pt x="313" y="137"/>
                    </a:lnTo>
                    <a:lnTo>
                      <a:pt x="313" y="135"/>
                    </a:lnTo>
                    <a:lnTo>
                      <a:pt x="313" y="135"/>
                    </a:lnTo>
                    <a:lnTo>
                      <a:pt x="313" y="135"/>
                    </a:lnTo>
                    <a:lnTo>
                      <a:pt x="313" y="135"/>
                    </a:lnTo>
                    <a:lnTo>
                      <a:pt x="313" y="132"/>
                    </a:lnTo>
                    <a:lnTo>
                      <a:pt x="310" y="132"/>
                    </a:lnTo>
                    <a:lnTo>
                      <a:pt x="310" y="132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08" y="130"/>
                    </a:lnTo>
                    <a:lnTo>
                      <a:pt x="308" y="130"/>
                    </a:lnTo>
                    <a:lnTo>
                      <a:pt x="308" y="130"/>
                    </a:lnTo>
                    <a:lnTo>
                      <a:pt x="308" y="130"/>
                    </a:lnTo>
                    <a:lnTo>
                      <a:pt x="310" y="130"/>
                    </a:lnTo>
                    <a:lnTo>
                      <a:pt x="310" y="130"/>
                    </a:lnTo>
                    <a:lnTo>
                      <a:pt x="310" y="128"/>
                    </a:lnTo>
                    <a:lnTo>
                      <a:pt x="313" y="128"/>
                    </a:lnTo>
                    <a:lnTo>
                      <a:pt x="313" y="128"/>
                    </a:lnTo>
                    <a:lnTo>
                      <a:pt x="313" y="128"/>
                    </a:lnTo>
                    <a:lnTo>
                      <a:pt x="313" y="128"/>
                    </a:lnTo>
                    <a:lnTo>
                      <a:pt x="313" y="125"/>
                    </a:lnTo>
                    <a:lnTo>
                      <a:pt x="315" y="125"/>
                    </a:lnTo>
                    <a:lnTo>
                      <a:pt x="315" y="125"/>
                    </a:lnTo>
                    <a:lnTo>
                      <a:pt x="315" y="125"/>
                    </a:lnTo>
                    <a:lnTo>
                      <a:pt x="315" y="125"/>
                    </a:lnTo>
                    <a:lnTo>
                      <a:pt x="315" y="123"/>
                    </a:lnTo>
                    <a:lnTo>
                      <a:pt x="318" y="123"/>
                    </a:lnTo>
                    <a:lnTo>
                      <a:pt x="318" y="123"/>
                    </a:lnTo>
                    <a:lnTo>
                      <a:pt x="315" y="123"/>
                    </a:lnTo>
                    <a:lnTo>
                      <a:pt x="315" y="123"/>
                    </a:lnTo>
                    <a:lnTo>
                      <a:pt x="315" y="123"/>
                    </a:lnTo>
                    <a:lnTo>
                      <a:pt x="315" y="123"/>
                    </a:lnTo>
                    <a:lnTo>
                      <a:pt x="315" y="123"/>
                    </a:lnTo>
                    <a:lnTo>
                      <a:pt x="315" y="121"/>
                    </a:lnTo>
                    <a:lnTo>
                      <a:pt x="315" y="121"/>
                    </a:lnTo>
                    <a:lnTo>
                      <a:pt x="315" y="121"/>
                    </a:lnTo>
                    <a:lnTo>
                      <a:pt x="313" y="121"/>
                    </a:lnTo>
                    <a:lnTo>
                      <a:pt x="313" y="118"/>
                    </a:lnTo>
                    <a:lnTo>
                      <a:pt x="313" y="118"/>
                    </a:lnTo>
                    <a:lnTo>
                      <a:pt x="313" y="118"/>
                    </a:lnTo>
                    <a:lnTo>
                      <a:pt x="313" y="118"/>
                    </a:lnTo>
                    <a:lnTo>
                      <a:pt x="313" y="116"/>
                    </a:lnTo>
                    <a:lnTo>
                      <a:pt x="310" y="116"/>
                    </a:lnTo>
                    <a:lnTo>
                      <a:pt x="310" y="116"/>
                    </a:lnTo>
                    <a:lnTo>
                      <a:pt x="310" y="116"/>
                    </a:lnTo>
                    <a:lnTo>
                      <a:pt x="308" y="116"/>
                    </a:lnTo>
                    <a:lnTo>
                      <a:pt x="308" y="116"/>
                    </a:lnTo>
                    <a:lnTo>
                      <a:pt x="308" y="118"/>
                    </a:lnTo>
                    <a:lnTo>
                      <a:pt x="308" y="118"/>
                    </a:lnTo>
                    <a:lnTo>
                      <a:pt x="308" y="118"/>
                    </a:lnTo>
                    <a:lnTo>
                      <a:pt x="308" y="121"/>
                    </a:lnTo>
                    <a:lnTo>
                      <a:pt x="308" y="121"/>
                    </a:lnTo>
                    <a:lnTo>
                      <a:pt x="306" y="121"/>
                    </a:lnTo>
                    <a:lnTo>
                      <a:pt x="306" y="121"/>
                    </a:lnTo>
                    <a:lnTo>
                      <a:pt x="306" y="121"/>
                    </a:lnTo>
                    <a:lnTo>
                      <a:pt x="303" y="121"/>
                    </a:lnTo>
                    <a:lnTo>
                      <a:pt x="303" y="121"/>
                    </a:lnTo>
                    <a:lnTo>
                      <a:pt x="303" y="121"/>
                    </a:lnTo>
                    <a:lnTo>
                      <a:pt x="303" y="123"/>
                    </a:lnTo>
                    <a:lnTo>
                      <a:pt x="301" y="123"/>
                    </a:lnTo>
                    <a:lnTo>
                      <a:pt x="301" y="123"/>
                    </a:lnTo>
                    <a:lnTo>
                      <a:pt x="301" y="123"/>
                    </a:lnTo>
                    <a:lnTo>
                      <a:pt x="301" y="123"/>
                    </a:lnTo>
                    <a:lnTo>
                      <a:pt x="299" y="123"/>
                    </a:lnTo>
                    <a:lnTo>
                      <a:pt x="299" y="123"/>
                    </a:lnTo>
                    <a:lnTo>
                      <a:pt x="299" y="123"/>
                    </a:lnTo>
                    <a:lnTo>
                      <a:pt x="296" y="123"/>
                    </a:lnTo>
                    <a:lnTo>
                      <a:pt x="296" y="123"/>
                    </a:lnTo>
                    <a:lnTo>
                      <a:pt x="296" y="123"/>
                    </a:lnTo>
                    <a:lnTo>
                      <a:pt x="296" y="125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94" y="125"/>
                    </a:lnTo>
                    <a:lnTo>
                      <a:pt x="291" y="125"/>
                    </a:lnTo>
                    <a:lnTo>
                      <a:pt x="291" y="125"/>
                    </a:lnTo>
                    <a:lnTo>
                      <a:pt x="291" y="123"/>
                    </a:lnTo>
                    <a:lnTo>
                      <a:pt x="289" y="123"/>
                    </a:lnTo>
                    <a:lnTo>
                      <a:pt x="289" y="123"/>
                    </a:lnTo>
                    <a:lnTo>
                      <a:pt x="289" y="123"/>
                    </a:lnTo>
                    <a:lnTo>
                      <a:pt x="289" y="123"/>
                    </a:lnTo>
                    <a:lnTo>
                      <a:pt x="289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5"/>
                    </a:lnTo>
                    <a:lnTo>
                      <a:pt x="287" y="125"/>
                    </a:lnTo>
                    <a:lnTo>
                      <a:pt x="287" y="125"/>
                    </a:lnTo>
                    <a:lnTo>
                      <a:pt x="287" y="128"/>
                    </a:lnTo>
                    <a:lnTo>
                      <a:pt x="287" y="128"/>
                    </a:lnTo>
                    <a:lnTo>
                      <a:pt x="284" y="128"/>
                    </a:lnTo>
                    <a:lnTo>
                      <a:pt x="284" y="128"/>
                    </a:lnTo>
                    <a:lnTo>
                      <a:pt x="284" y="128"/>
                    </a:lnTo>
                    <a:lnTo>
                      <a:pt x="284" y="130"/>
                    </a:lnTo>
                    <a:lnTo>
                      <a:pt x="284" y="130"/>
                    </a:lnTo>
                    <a:lnTo>
                      <a:pt x="284" y="130"/>
                    </a:lnTo>
                    <a:lnTo>
                      <a:pt x="284" y="132"/>
                    </a:lnTo>
                    <a:lnTo>
                      <a:pt x="284" y="132"/>
                    </a:lnTo>
                    <a:lnTo>
                      <a:pt x="287" y="132"/>
                    </a:lnTo>
                    <a:lnTo>
                      <a:pt x="287" y="135"/>
                    </a:lnTo>
                    <a:lnTo>
                      <a:pt x="287" y="135"/>
                    </a:lnTo>
                    <a:lnTo>
                      <a:pt x="284" y="135"/>
                    </a:lnTo>
                    <a:lnTo>
                      <a:pt x="284" y="135"/>
                    </a:lnTo>
                    <a:lnTo>
                      <a:pt x="284" y="135"/>
                    </a:lnTo>
                    <a:lnTo>
                      <a:pt x="284" y="135"/>
                    </a:lnTo>
                    <a:lnTo>
                      <a:pt x="284" y="137"/>
                    </a:lnTo>
                    <a:lnTo>
                      <a:pt x="284" y="137"/>
                    </a:lnTo>
                    <a:lnTo>
                      <a:pt x="282" y="137"/>
                    </a:lnTo>
                    <a:lnTo>
                      <a:pt x="282" y="137"/>
                    </a:lnTo>
                    <a:lnTo>
                      <a:pt x="282" y="137"/>
                    </a:lnTo>
                    <a:lnTo>
                      <a:pt x="280" y="137"/>
                    </a:lnTo>
                    <a:lnTo>
                      <a:pt x="280" y="137"/>
                    </a:lnTo>
                    <a:lnTo>
                      <a:pt x="280" y="137"/>
                    </a:lnTo>
                    <a:lnTo>
                      <a:pt x="277" y="137"/>
                    </a:lnTo>
                    <a:lnTo>
                      <a:pt x="277" y="137"/>
                    </a:lnTo>
                    <a:lnTo>
                      <a:pt x="275" y="137"/>
                    </a:lnTo>
                    <a:lnTo>
                      <a:pt x="275" y="137"/>
                    </a:lnTo>
                    <a:lnTo>
                      <a:pt x="275" y="137"/>
                    </a:lnTo>
                    <a:lnTo>
                      <a:pt x="273" y="137"/>
                    </a:lnTo>
                    <a:lnTo>
                      <a:pt x="273" y="137"/>
                    </a:lnTo>
                    <a:lnTo>
                      <a:pt x="273" y="137"/>
                    </a:lnTo>
                    <a:lnTo>
                      <a:pt x="273" y="137"/>
                    </a:lnTo>
                    <a:lnTo>
                      <a:pt x="270" y="137"/>
                    </a:lnTo>
                    <a:lnTo>
                      <a:pt x="270" y="137"/>
                    </a:lnTo>
                    <a:lnTo>
                      <a:pt x="268" y="137"/>
                    </a:lnTo>
                    <a:lnTo>
                      <a:pt x="268" y="139"/>
                    </a:lnTo>
                    <a:lnTo>
                      <a:pt x="270" y="139"/>
                    </a:lnTo>
                    <a:lnTo>
                      <a:pt x="270" y="139"/>
                    </a:lnTo>
                    <a:lnTo>
                      <a:pt x="270" y="139"/>
                    </a:lnTo>
                    <a:lnTo>
                      <a:pt x="273" y="139"/>
                    </a:lnTo>
                    <a:lnTo>
                      <a:pt x="273" y="139"/>
                    </a:lnTo>
                    <a:lnTo>
                      <a:pt x="273" y="139"/>
                    </a:lnTo>
                    <a:lnTo>
                      <a:pt x="273" y="139"/>
                    </a:lnTo>
                    <a:lnTo>
                      <a:pt x="275" y="139"/>
                    </a:lnTo>
                    <a:lnTo>
                      <a:pt x="275" y="139"/>
                    </a:lnTo>
                    <a:lnTo>
                      <a:pt x="275" y="139"/>
                    </a:lnTo>
                    <a:lnTo>
                      <a:pt x="275" y="137"/>
                    </a:lnTo>
                    <a:lnTo>
                      <a:pt x="277" y="137"/>
                    </a:lnTo>
                    <a:lnTo>
                      <a:pt x="277" y="137"/>
                    </a:lnTo>
                    <a:lnTo>
                      <a:pt x="280" y="137"/>
                    </a:lnTo>
                    <a:lnTo>
                      <a:pt x="280" y="139"/>
                    </a:lnTo>
                    <a:lnTo>
                      <a:pt x="280" y="139"/>
                    </a:lnTo>
                    <a:lnTo>
                      <a:pt x="277" y="139"/>
                    </a:lnTo>
                    <a:lnTo>
                      <a:pt x="277" y="139"/>
                    </a:lnTo>
                    <a:lnTo>
                      <a:pt x="275" y="139"/>
                    </a:lnTo>
                    <a:lnTo>
                      <a:pt x="275" y="142"/>
                    </a:lnTo>
                    <a:lnTo>
                      <a:pt x="275" y="142"/>
                    </a:lnTo>
                    <a:lnTo>
                      <a:pt x="275" y="139"/>
                    </a:lnTo>
                    <a:lnTo>
                      <a:pt x="275" y="139"/>
                    </a:lnTo>
                    <a:lnTo>
                      <a:pt x="275" y="142"/>
                    </a:lnTo>
                    <a:lnTo>
                      <a:pt x="275" y="142"/>
                    </a:lnTo>
                    <a:lnTo>
                      <a:pt x="275" y="142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7" y="144"/>
                    </a:lnTo>
                    <a:lnTo>
                      <a:pt x="277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4"/>
                    </a:lnTo>
                    <a:lnTo>
                      <a:pt x="275" y="147"/>
                    </a:lnTo>
                    <a:lnTo>
                      <a:pt x="273" y="147"/>
                    </a:lnTo>
                    <a:lnTo>
                      <a:pt x="273" y="144"/>
                    </a:lnTo>
                    <a:lnTo>
                      <a:pt x="273" y="144"/>
                    </a:lnTo>
                    <a:lnTo>
                      <a:pt x="273" y="144"/>
                    </a:lnTo>
                    <a:lnTo>
                      <a:pt x="273" y="147"/>
                    </a:lnTo>
                    <a:lnTo>
                      <a:pt x="273" y="147"/>
                    </a:lnTo>
                    <a:lnTo>
                      <a:pt x="270" y="147"/>
                    </a:lnTo>
                    <a:lnTo>
                      <a:pt x="270" y="149"/>
                    </a:lnTo>
                    <a:lnTo>
                      <a:pt x="270" y="149"/>
                    </a:lnTo>
                    <a:lnTo>
                      <a:pt x="270" y="149"/>
                    </a:lnTo>
                    <a:lnTo>
                      <a:pt x="270" y="149"/>
                    </a:lnTo>
                    <a:lnTo>
                      <a:pt x="270" y="151"/>
                    </a:lnTo>
                    <a:lnTo>
                      <a:pt x="270" y="151"/>
                    </a:lnTo>
                    <a:lnTo>
                      <a:pt x="270" y="151"/>
                    </a:lnTo>
                    <a:lnTo>
                      <a:pt x="270" y="154"/>
                    </a:lnTo>
                    <a:lnTo>
                      <a:pt x="268" y="154"/>
                    </a:lnTo>
                    <a:lnTo>
                      <a:pt x="268" y="154"/>
                    </a:lnTo>
                    <a:lnTo>
                      <a:pt x="268" y="154"/>
                    </a:lnTo>
                    <a:lnTo>
                      <a:pt x="268" y="154"/>
                    </a:lnTo>
                    <a:lnTo>
                      <a:pt x="265" y="154"/>
                    </a:lnTo>
                    <a:lnTo>
                      <a:pt x="265" y="154"/>
                    </a:lnTo>
                    <a:lnTo>
                      <a:pt x="263" y="154"/>
                    </a:lnTo>
                    <a:lnTo>
                      <a:pt x="263" y="154"/>
                    </a:lnTo>
                    <a:lnTo>
                      <a:pt x="263" y="154"/>
                    </a:lnTo>
                    <a:lnTo>
                      <a:pt x="261" y="154"/>
                    </a:lnTo>
                    <a:lnTo>
                      <a:pt x="261" y="154"/>
                    </a:lnTo>
                    <a:lnTo>
                      <a:pt x="261" y="154"/>
                    </a:lnTo>
                    <a:lnTo>
                      <a:pt x="261" y="154"/>
                    </a:lnTo>
                    <a:lnTo>
                      <a:pt x="258" y="154"/>
                    </a:lnTo>
                    <a:lnTo>
                      <a:pt x="258" y="154"/>
                    </a:lnTo>
                    <a:lnTo>
                      <a:pt x="256" y="154"/>
                    </a:lnTo>
                    <a:lnTo>
                      <a:pt x="256" y="154"/>
                    </a:lnTo>
                    <a:lnTo>
                      <a:pt x="256" y="154"/>
                    </a:lnTo>
                    <a:lnTo>
                      <a:pt x="256" y="151"/>
                    </a:lnTo>
                    <a:lnTo>
                      <a:pt x="254" y="151"/>
                    </a:lnTo>
                    <a:lnTo>
                      <a:pt x="254" y="151"/>
                    </a:lnTo>
                    <a:lnTo>
                      <a:pt x="254" y="151"/>
                    </a:lnTo>
                    <a:lnTo>
                      <a:pt x="254" y="151"/>
                    </a:lnTo>
                    <a:lnTo>
                      <a:pt x="254" y="151"/>
                    </a:lnTo>
                    <a:lnTo>
                      <a:pt x="251" y="151"/>
                    </a:lnTo>
                    <a:lnTo>
                      <a:pt x="251" y="151"/>
                    </a:lnTo>
                    <a:lnTo>
                      <a:pt x="251" y="151"/>
                    </a:lnTo>
                    <a:lnTo>
                      <a:pt x="251" y="151"/>
                    </a:lnTo>
                    <a:lnTo>
                      <a:pt x="249" y="151"/>
                    </a:lnTo>
                    <a:lnTo>
                      <a:pt x="249" y="151"/>
                    </a:lnTo>
                    <a:lnTo>
                      <a:pt x="249" y="154"/>
                    </a:lnTo>
                    <a:lnTo>
                      <a:pt x="249" y="154"/>
                    </a:lnTo>
                    <a:lnTo>
                      <a:pt x="247" y="154"/>
                    </a:lnTo>
                    <a:lnTo>
                      <a:pt x="247" y="154"/>
                    </a:lnTo>
                    <a:lnTo>
                      <a:pt x="247" y="154"/>
                    </a:lnTo>
                    <a:lnTo>
                      <a:pt x="247" y="154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7" y="154"/>
                    </a:lnTo>
                    <a:lnTo>
                      <a:pt x="247" y="156"/>
                    </a:lnTo>
                    <a:lnTo>
                      <a:pt x="247" y="156"/>
                    </a:lnTo>
                    <a:lnTo>
                      <a:pt x="247" y="156"/>
                    </a:lnTo>
                    <a:lnTo>
                      <a:pt x="247" y="158"/>
                    </a:lnTo>
                    <a:lnTo>
                      <a:pt x="247" y="158"/>
                    </a:lnTo>
                    <a:lnTo>
                      <a:pt x="247" y="158"/>
                    </a:lnTo>
                    <a:lnTo>
                      <a:pt x="247" y="161"/>
                    </a:lnTo>
                    <a:lnTo>
                      <a:pt x="244" y="161"/>
                    </a:lnTo>
                    <a:lnTo>
                      <a:pt x="244" y="161"/>
                    </a:lnTo>
                    <a:lnTo>
                      <a:pt x="244" y="161"/>
                    </a:lnTo>
                    <a:lnTo>
                      <a:pt x="244" y="161"/>
                    </a:lnTo>
                    <a:lnTo>
                      <a:pt x="244" y="163"/>
                    </a:lnTo>
                    <a:lnTo>
                      <a:pt x="247" y="163"/>
                    </a:lnTo>
                    <a:lnTo>
                      <a:pt x="247" y="163"/>
                    </a:lnTo>
                    <a:lnTo>
                      <a:pt x="247" y="163"/>
                    </a:lnTo>
                    <a:lnTo>
                      <a:pt x="247" y="163"/>
                    </a:lnTo>
                    <a:lnTo>
                      <a:pt x="249" y="163"/>
                    </a:lnTo>
                    <a:lnTo>
                      <a:pt x="249" y="163"/>
                    </a:lnTo>
                    <a:lnTo>
                      <a:pt x="249" y="163"/>
                    </a:lnTo>
                    <a:lnTo>
                      <a:pt x="249" y="163"/>
                    </a:lnTo>
                    <a:lnTo>
                      <a:pt x="249" y="166"/>
                    </a:lnTo>
                    <a:lnTo>
                      <a:pt x="249" y="166"/>
                    </a:lnTo>
                    <a:lnTo>
                      <a:pt x="251" y="166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51" y="166"/>
                    </a:lnTo>
                    <a:lnTo>
                      <a:pt x="254" y="166"/>
                    </a:lnTo>
                    <a:lnTo>
                      <a:pt x="254" y="168"/>
                    </a:lnTo>
                    <a:lnTo>
                      <a:pt x="254" y="168"/>
                    </a:lnTo>
                    <a:lnTo>
                      <a:pt x="254" y="168"/>
                    </a:lnTo>
                    <a:lnTo>
                      <a:pt x="256" y="168"/>
                    </a:lnTo>
                    <a:lnTo>
                      <a:pt x="256" y="166"/>
                    </a:lnTo>
                    <a:lnTo>
                      <a:pt x="256" y="166"/>
                    </a:lnTo>
                    <a:lnTo>
                      <a:pt x="256" y="166"/>
                    </a:lnTo>
                    <a:lnTo>
                      <a:pt x="256" y="168"/>
                    </a:lnTo>
                    <a:lnTo>
                      <a:pt x="258" y="168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58" y="168"/>
                    </a:lnTo>
                    <a:lnTo>
                      <a:pt x="261" y="168"/>
                    </a:lnTo>
                    <a:lnTo>
                      <a:pt x="261" y="168"/>
                    </a:lnTo>
                    <a:lnTo>
                      <a:pt x="261" y="168"/>
                    </a:lnTo>
                    <a:lnTo>
                      <a:pt x="261" y="170"/>
                    </a:lnTo>
                    <a:lnTo>
                      <a:pt x="261" y="170"/>
                    </a:lnTo>
                    <a:lnTo>
                      <a:pt x="261" y="170"/>
                    </a:lnTo>
                    <a:lnTo>
                      <a:pt x="261" y="170"/>
                    </a:lnTo>
                    <a:lnTo>
                      <a:pt x="261" y="173"/>
                    </a:lnTo>
                    <a:lnTo>
                      <a:pt x="261" y="173"/>
                    </a:lnTo>
                    <a:lnTo>
                      <a:pt x="258" y="173"/>
                    </a:lnTo>
                    <a:lnTo>
                      <a:pt x="258" y="173"/>
                    </a:lnTo>
                    <a:lnTo>
                      <a:pt x="258" y="173"/>
                    </a:lnTo>
                    <a:lnTo>
                      <a:pt x="261" y="173"/>
                    </a:lnTo>
                    <a:lnTo>
                      <a:pt x="261" y="175"/>
                    </a:lnTo>
                    <a:lnTo>
                      <a:pt x="258" y="175"/>
                    </a:lnTo>
                    <a:lnTo>
                      <a:pt x="258" y="175"/>
                    </a:lnTo>
                    <a:lnTo>
                      <a:pt x="258" y="177"/>
                    </a:lnTo>
                    <a:lnTo>
                      <a:pt x="258" y="177"/>
                    </a:lnTo>
                    <a:lnTo>
                      <a:pt x="258" y="180"/>
                    </a:lnTo>
                    <a:lnTo>
                      <a:pt x="258" y="180"/>
                    </a:lnTo>
                    <a:lnTo>
                      <a:pt x="261" y="180"/>
                    </a:lnTo>
                    <a:lnTo>
                      <a:pt x="261" y="182"/>
                    </a:lnTo>
                    <a:lnTo>
                      <a:pt x="261" y="182"/>
                    </a:lnTo>
                    <a:lnTo>
                      <a:pt x="261" y="182"/>
                    </a:lnTo>
                    <a:lnTo>
                      <a:pt x="261" y="182"/>
                    </a:lnTo>
                    <a:lnTo>
                      <a:pt x="261" y="182"/>
                    </a:lnTo>
                    <a:lnTo>
                      <a:pt x="263" y="182"/>
                    </a:lnTo>
                    <a:lnTo>
                      <a:pt x="263" y="185"/>
                    </a:lnTo>
                    <a:lnTo>
                      <a:pt x="263" y="185"/>
                    </a:lnTo>
                    <a:lnTo>
                      <a:pt x="263" y="185"/>
                    </a:lnTo>
                    <a:lnTo>
                      <a:pt x="263" y="185"/>
                    </a:lnTo>
                    <a:lnTo>
                      <a:pt x="263" y="187"/>
                    </a:lnTo>
                    <a:lnTo>
                      <a:pt x="265" y="187"/>
                    </a:lnTo>
                    <a:lnTo>
                      <a:pt x="265" y="187"/>
                    </a:lnTo>
                    <a:lnTo>
                      <a:pt x="265" y="187"/>
                    </a:lnTo>
                    <a:lnTo>
                      <a:pt x="265" y="189"/>
                    </a:lnTo>
                    <a:lnTo>
                      <a:pt x="265" y="189"/>
                    </a:lnTo>
                    <a:lnTo>
                      <a:pt x="265" y="189"/>
                    </a:lnTo>
                    <a:lnTo>
                      <a:pt x="265" y="192"/>
                    </a:lnTo>
                    <a:lnTo>
                      <a:pt x="263" y="192"/>
                    </a:lnTo>
                    <a:lnTo>
                      <a:pt x="263" y="192"/>
                    </a:lnTo>
                    <a:lnTo>
                      <a:pt x="263" y="192"/>
                    </a:lnTo>
                    <a:lnTo>
                      <a:pt x="263" y="194"/>
                    </a:lnTo>
                    <a:lnTo>
                      <a:pt x="263" y="194"/>
                    </a:lnTo>
                    <a:lnTo>
                      <a:pt x="263" y="194"/>
                    </a:lnTo>
                    <a:lnTo>
                      <a:pt x="263" y="194"/>
                    </a:lnTo>
                    <a:lnTo>
                      <a:pt x="263" y="196"/>
                    </a:lnTo>
                    <a:lnTo>
                      <a:pt x="261" y="196"/>
                    </a:lnTo>
                    <a:lnTo>
                      <a:pt x="261" y="196"/>
                    </a:lnTo>
                    <a:lnTo>
                      <a:pt x="261" y="196"/>
                    </a:lnTo>
                    <a:lnTo>
                      <a:pt x="261" y="196"/>
                    </a:lnTo>
                    <a:lnTo>
                      <a:pt x="258" y="196"/>
                    </a:lnTo>
                    <a:lnTo>
                      <a:pt x="258" y="199"/>
                    </a:lnTo>
                    <a:lnTo>
                      <a:pt x="258" y="199"/>
                    </a:lnTo>
                    <a:lnTo>
                      <a:pt x="258" y="199"/>
                    </a:lnTo>
                    <a:lnTo>
                      <a:pt x="258" y="201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6" y="203"/>
                    </a:lnTo>
                    <a:lnTo>
                      <a:pt x="256" y="203"/>
                    </a:lnTo>
                    <a:lnTo>
                      <a:pt x="256" y="203"/>
                    </a:lnTo>
                    <a:lnTo>
                      <a:pt x="254" y="203"/>
                    </a:lnTo>
                    <a:lnTo>
                      <a:pt x="254" y="203"/>
                    </a:lnTo>
                    <a:lnTo>
                      <a:pt x="254" y="203"/>
                    </a:lnTo>
                    <a:lnTo>
                      <a:pt x="254" y="206"/>
                    </a:lnTo>
                    <a:lnTo>
                      <a:pt x="254" y="206"/>
                    </a:lnTo>
                    <a:lnTo>
                      <a:pt x="254" y="208"/>
                    </a:lnTo>
                    <a:lnTo>
                      <a:pt x="254" y="208"/>
                    </a:lnTo>
                    <a:lnTo>
                      <a:pt x="254" y="211"/>
                    </a:lnTo>
                    <a:lnTo>
                      <a:pt x="254" y="211"/>
                    </a:lnTo>
                    <a:lnTo>
                      <a:pt x="254" y="213"/>
                    </a:lnTo>
                    <a:lnTo>
                      <a:pt x="254" y="213"/>
                    </a:lnTo>
                    <a:lnTo>
                      <a:pt x="254" y="213"/>
                    </a:lnTo>
                    <a:lnTo>
                      <a:pt x="251" y="213"/>
                    </a:lnTo>
                    <a:lnTo>
                      <a:pt x="251" y="213"/>
                    </a:lnTo>
                    <a:lnTo>
                      <a:pt x="251" y="213"/>
                    </a:lnTo>
                    <a:lnTo>
                      <a:pt x="249" y="213"/>
                    </a:lnTo>
                    <a:lnTo>
                      <a:pt x="249" y="213"/>
                    </a:lnTo>
                    <a:lnTo>
                      <a:pt x="249" y="213"/>
                    </a:lnTo>
                    <a:lnTo>
                      <a:pt x="247" y="213"/>
                    </a:lnTo>
                    <a:lnTo>
                      <a:pt x="247" y="213"/>
                    </a:lnTo>
                    <a:lnTo>
                      <a:pt x="247" y="213"/>
                    </a:lnTo>
                    <a:lnTo>
                      <a:pt x="244" y="213"/>
                    </a:lnTo>
                    <a:lnTo>
                      <a:pt x="244" y="213"/>
                    </a:lnTo>
                    <a:lnTo>
                      <a:pt x="244" y="213"/>
                    </a:lnTo>
                    <a:lnTo>
                      <a:pt x="242" y="213"/>
                    </a:lnTo>
                    <a:lnTo>
                      <a:pt x="242" y="213"/>
                    </a:lnTo>
                    <a:lnTo>
                      <a:pt x="242" y="213"/>
                    </a:lnTo>
                    <a:lnTo>
                      <a:pt x="239" y="213"/>
                    </a:lnTo>
                    <a:lnTo>
                      <a:pt x="239" y="213"/>
                    </a:lnTo>
                    <a:lnTo>
                      <a:pt x="239" y="213"/>
                    </a:lnTo>
                    <a:lnTo>
                      <a:pt x="239" y="213"/>
                    </a:lnTo>
                    <a:lnTo>
                      <a:pt x="239" y="211"/>
                    </a:lnTo>
                    <a:lnTo>
                      <a:pt x="237" y="211"/>
                    </a:lnTo>
                    <a:lnTo>
                      <a:pt x="237" y="211"/>
                    </a:lnTo>
                    <a:lnTo>
                      <a:pt x="237" y="208"/>
                    </a:lnTo>
                    <a:lnTo>
                      <a:pt x="237" y="208"/>
                    </a:lnTo>
                    <a:lnTo>
                      <a:pt x="235" y="208"/>
                    </a:lnTo>
                    <a:lnTo>
                      <a:pt x="235" y="208"/>
                    </a:lnTo>
                    <a:lnTo>
                      <a:pt x="235" y="208"/>
                    </a:lnTo>
                    <a:lnTo>
                      <a:pt x="232" y="208"/>
                    </a:lnTo>
                    <a:lnTo>
                      <a:pt x="232" y="208"/>
                    </a:lnTo>
                    <a:lnTo>
                      <a:pt x="232" y="211"/>
                    </a:lnTo>
                    <a:lnTo>
                      <a:pt x="230" y="211"/>
                    </a:lnTo>
                    <a:lnTo>
                      <a:pt x="230" y="208"/>
                    </a:lnTo>
                    <a:lnTo>
                      <a:pt x="230" y="208"/>
                    </a:lnTo>
                    <a:lnTo>
                      <a:pt x="230" y="211"/>
                    </a:lnTo>
                    <a:lnTo>
                      <a:pt x="230" y="211"/>
                    </a:lnTo>
                    <a:lnTo>
                      <a:pt x="228" y="211"/>
                    </a:lnTo>
                    <a:lnTo>
                      <a:pt x="228" y="211"/>
                    </a:lnTo>
                    <a:lnTo>
                      <a:pt x="228" y="208"/>
                    </a:lnTo>
                    <a:lnTo>
                      <a:pt x="228" y="208"/>
                    </a:lnTo>
                    <a:lnTo>
                      <a:pt x="225" y="208"/>
                    </a:lnTo>
                    <a:lnTo>
                      <a:pt x="225" y="208"/>
                    </a:lnTo>
                    <a:lnTo>
                      <a:pt x="228" y="208"/>
                    </a:lnTo>
                    <a:lnTo>
                      <a:pt x="228" y="208"/>
                    </a:lnTo>
                    <a:lnTo>
                      <a:pt x="228" y="206"/>
                    </a:lnTo>
                    <a:lnTo>
                      <a:pt x="228" y="206"/>
                    </a:lnTo>
                    <a:lnTo>
                      <a:pt x="228" y="206"/>
                    </a:lnTo>
                    <a:lnTo>
                      <a:pt x="228" y="203"/>
                    </a:lnTo>
                    <a:lnTo>
                      <a:pt x="225" y="203"/>
                    </a:lnTo>
                    <a:lnTo>
                      <a:pt x="225" y="203"/>
                    </a:lnTo>
                    <a:lnTo>
                      <a:pt x="225" y="203"/>
                    </a:lnTo>
                    <a:lnTo>
                      <a:pt x="225" y="201"/>
                    </a:lnTo>
                    <a:lnTo>
                      <a:pt x="225" y="201"/>
                    </a:lnTo>
                    <a:lnTo>
                      <a:pt x="225" y="199"/>
                    </a:lnTo>
                    <a:lnTo>
                      <a:pt x="225" y="199"/>
                    </a:lnTo>
                    <a:lnTo>
                      <a:pt x="225" y="196"/>
                    </a:lnTo>
                    <a:lnTo>
                      <a:pt x="228" y="196"/>
                    </a:lnTo>
                    <a:lnTo>
                      <a:pt x="228" y="196"/>
                    </a:lnTo>
                    <a:lnTo>
                      <a:pt x="228" y="196"/>
                    </a:lnTo>
                    <a:lnTo>
                      <a:pt x="228" y="194"/>
                    </a:lnTo>
                    <a:lnTo>
                      <a:pt x="228" y="194"/>
                    </a:lnTo>
                    <a:lnTo>
                      <a:pt x="228" y="194"/>
                    </a:lnTo>
                    <a:lnTo>
                      <a:pt x="228" y="194"/>
                    </a:lnTo>
                    <a:lnTo>
                      <a:pt x="228" y="194"/>
                    </a:lnTo>
                    <a:lnTo>
                      <a:pt x="228" y="192"/>
                    </a:lnTo>
                    <a:lnTo>
                      <a:pt x="228" y="192"/>
                    </a:lnTo>
                    <a:lnTo>
                      <a:pt x="225" y="192"/>
                    </a:lnTo>
                    <a:lnTo>
                      <a:pt x="225" y="192"/>
                    </a:lnTo>
                    <a:lnTo>
                      <a:pt x="223" y="192"/>
                    </a:lnTo>
                    <a:lnTo>
                      <a:pt x="223" y="192"/>
                    </a:lnTo>
                    <a:lnTo>
                      <a:pt x="223" y="192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18" y="189"/>
                    </a:lnTo>
                    <a:lnTo>
                      <a:pt x="218" y="189"/>
                    </a:lnTo>
                    <a:lnTo>
                      <a:pt x="216" y="189"/>
                    </a:lnTo>
                    <a:lnTo>
                      <a:pt x="216" y="187"/>
                    </a:lnTo>
                    <a:lnTo>
                      <a:pt x="216" y="187"/>
                    </a:lnTo>
                    <a:lnTo>
                      <a:pt x="216" y="187"/>
                    </a:lnTo>
                    <a:lnTo>
                      <a:pt x="213" y="187"/>
                    </a:lnTo>
                    <a:lnTo>
                      <a:pt x="213" y="187"/>
                    </a:lnTo>
                    <a:lnTo>
                      <a:pt x="213" y="187"/>
                    </a:lnTo>
                    <a:lnTo>
                      <a:pt x="213" y="187"/>
                    </a:lnTo>
                    <a:lnTo>
                      <a:pt x="213" y="185"/>
                    </a:lnTo>
                    <a:lnTo>
                      <a:pt x="211" y="185"/>
                    </a:lnTo>
                    <a:lnTo>
                      <a:pt x="211" y="187"/>
                    </a:lnTo>
                    <a:lnTo>
                      <a:pt x="211" y="187"/>
                    </a:lnTo>
                    <a:lnTo>
                      <a:pt x="209" y="187"/>
                    </a:lnTo>
                    <a:lnTo>
                      <a:pt x="209" y="187"/>
                    </a:lnTo>
                    <a:lnTo>
                      <a:pt x="209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5"/>
                    </a:lnTo>
                    <a:lnTo>
                      <a:pt x="206" y="185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202" y="185"/>
                    </a:lnTo>
                    <a:lnTo>
                      <a:pt x="202" y="185"/>
                    </a:lnTo>
                    <a:lnTo>
                      <a:pt x="202" y="182"/>
                    </a:lnTo>
                    <a:lnTo>
                      <a:pt x="202" y="182"/>
                    </a:lnTo>
                    <a:lnTo>
                      <a:pt x="199" y="182"/>
                    </a:lnTo>
                    <a:lnTo>
                      <a:pt x="199" y="182"/>
                    </a:lnTo>
                    <a:lnTo>
                      <a:pt x="199" y="182"/>
                    </a:lnTo>
                    <a:lnTo>
                      <a:pt x="197" y="182"/>
                    </a:lnTo>
                    <a:lnTo>
                      <a:pt x="197" y="182"/>
                    </a:lnTo>
                    <a:lnTo>
                      <a:pt x="197" y="182"/>
                    </a:lnTo>
                    <a:lnTo>
                      <a:pt x="197" y="180"/>
                    </a:lnTo>
                    <a:lnTo>
                      <a:pt x="197" y="180"/>
                    </a:lnTo>
                    <a:lnTo>
                      <a:pt x="197" y="180"/>
                    </a:lnTo>
                    <a:lnTo>
                      <a:pt x="194" y="180"/>
                    </a:lnTo>
                    <a:lnTo>
                      <a:pt x="194" y="180"/>
                    </a:lnTo>
                    <a:lnTo>
                      <a:pt x="194" y="177"/>
                    </a:lnTo>
                    <a:lnTo>
                      <a:pt x="194" y="177"/>
                    </a:lnTo>
                    <a:lnTo>
                      <a:pt x="194" y="177"/>
                    </a:lnTo>
                    <a:lnTo>
                      <a:pt x="192" y="177"/>
                    </a:lnTo>
                    <a:lnTo>
                      <a:pt x="192" y="177"/>
                    </a:lnTo>
                    <a:lnTo>
                      <a:pt x="190" y="177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87" y="175"/>
                    </a:lnTo>
                    <a:lnTo>
                      <a:pt x="187" y="175"/>
                    </a:lnTo>
                    <a:lnTo>
                      <a:pt x="187" y="173"/>
                    </a:lnTo>
                    <a:lnTo>
                      <a:pt x="187" y="173"/>
                    </a:lnTo>
                    <a:lnTo>
                      <a:pt x="185" y="173"/>
                    </a:lnTo>
                    <a:lnTo>
                      <a:pt x="185" y="173"/>
                    </a:lnTo>
                    <a:lnTo>
                      <a:pt x="185" y="173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3" y="170"/>
                    </a:lnTo>
                    <a:lnTo>
                      <a:pt x="180" y="170"/>
                    </a:lnTo>
                    <a:lnTo>
                      <a:pt x="180" y="170"/>
                    </a:lnTo>
                    <a:lnTo>
                      <a:pt x="180" y="170"/>
                    </a:lnTo>
                    <a:lnTo>
                      <a:pt x="180" y="170"/>
                    </a:lnTo>
                    <a:lnTo>
                      <a:pt x="180" y="168"/>
                    </a:lnTo>
                    <a:lnTo>
                      <a:pt x="178" y="168"/>
                    </a:lnTo>
                    <a:lnTo>
                      <a:pt x="178" y="168"/>
                    </a:lnTo>
                    <a:lnTo>
                      <a:pt x="178" y="168"/>
                    </a:lnTo>
                    <a:lnTo>
                      <a:pt x="178" y="168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3" y="166"/>
                    </a:lnTo>
                    <a:lnTo>
                      <a:pt x="173" y="166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168" y="166"/>
                    </a:lnTo>
                    <a:lnTo>
                      <a:pt x="168" y="163"/>
                    </a:lnTo>
                    <a:lnTo>
                      <a:pt x="168" y="163"/>
                    </a:lnTo>
                    <a:lnTo>
                      <a:pt x="168" y="163"/>
                    </a:lnTo>
                    <a:lnTo>
                      <a:pt x="168" y="163"/>
                    </a:lnTo>
                    <a:lnTo>
                      <a:pt x="166" y="163"/>
                    </a:lnTo>
                    <a:lnTo>
                      <a:pt x="166" y="163"/>
                    </a:lnTo>
                    <a:lnTo>
                      <a:pt x="166" y="163"/>
                    </a:lnTo>
                    <a:lnTo>
                      <a:pt x="166" y="163"/>
                    </a:lnTo>
                    <a:lnTo>
                      <a:pt x="166" y="161"/>
                    </a:lnTo>
                    <a:lnTo>
                      <a:pt x="164" y="161"/>
                    </a:lnTo>
                    <a:lnTo>
                      <a:pt x="164" y="161"/>
                    </a:lnTo>
                    <a:lnTo>
                      <a:pt x="164" y="161"/>
                    </a:lnTo>
                    <a:lnTo>
                      <a:pt x="164" y="158"/>
                    </a:lnTo>
                    <a:lnTo>
                      <a:pt x="161" y="158"/>
                    </a:lnTo>
                    <a:lnTo>
                      <a:pt x="161" y="158"/>
                    </a:lnTo>
                    <a:lnTo>
                      <a:pt x="161" y="158"/>
                    </a:lnTo>
                    <a:lnTo>
                      <a:pt x="161" y="158"/>
                    </a:lnTo>
                    <a:lnTo>
                      <a:pt x="161" y="156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6"/>
                    </a:lnTo>
                    <a:lnTo>
                      <a:pt x="157" y="156"/>
                    </a:lnTo>
                    <a:lnTo>
                      <a:pt x="157" y="154"/>
                    </a:lnTo>
                    <a:lnTo>
                      <a:pt x="157" y="154"/>
                    </a:lnTo>
                    <a:lnTo>
                      <a:pt x="157" y="154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2" y="154"/>
                    </a:lnTo>
                    <a:lnTo>
                      <a:pt x="152" y="151"/>
                    </a:lnTo>
                    <a:lnTo>
                      <a:pt x="152" y="151"/>
                    </a:lnTo>
                    <a:lnTo>
                      <a:pt x="149" y="151"/>
                    </a:lnTo>
                    <a:lnTo>
                      <a:pt x="149" y="151"/>
                    </a:lnTo>
                    <a:lnTo>
                      <a:pt x="149" y="151"/>
                    </a:lnTo>
                    <a:lnTo>
                      <a:pt x="149" y="151"/>
                    </a:lnTo>
                    <a:lnTo>
                      <a:pt x="149" y="149"/>
                    </a:lnTo>
                    <a:lnTo>
                      <a:pt x="147" y="149"/>
                    </a:lnTo>
                    <a:lnTo>
                      <a:pt x="147" y="149"/>
                    </a:lnTo>
                    <a:lnTo>
                      <a:pt x="147" y="149"/>
                    </a:lnTo>
                    <a:lnTo>
                      <a:pt x="147" y="149"/>
                    </a:lnTo>
                    <a:lnTo>
                      <a:pt x="145" y="149"/>
                    </a:lnTo>
                    <a:lnTo>
                      <a:pt x="145" y="147"/>
                    </a:lnTo>
                    <a:lnTo>
                      <a:pt x="145" y="147"/>
                    </a:lnTo>
                    <a:lnTo>
                      <a:pt x="145" y="147"/>
                    </a:lnTo>
                    <a:lnTo>
                      <a:pt x="142" y="147"/>
                    </a:lnTo>
                    <a:lnTo>
                      <a:pt x="142" y="147"/>
                    </a:lnTo>
                    <a:lnTo>
                      <a:pt x="142" y="144"/>
                    </a:lnTo>
                    <a:lnTo>
                      <a:pt x="142" y="144"/>
                    </a:lnTo>
                    <a:lnTo>
                      <a:pt x="140" y="144"/>
                    </a:lnTo>
                    <a:lnTo>
                      <a:pt x="140" y="144"/>
                    </a:lnTo>
                    <a:lnTo>
                      <a:pt x="140" y="144"/>
                    </a:lnTo>
                    <a:lnTo>
                      <a:pt x="140" y="144"/>
                    </a:lnTo>
                    <a:lnTo>
                      <a:pt x="140" y="144"/>
                    </a:lnTo>
                    <a:lnTo>
                      <a:pt x="138" y="14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38" y="139"/>
                    </a:lnTo>
                    <a:lnTo>
                      <a:pt x="138" y="139"/>
                    </a:lnTo>
                    <a:lnTo>
                      <a:pt x="138" y="137"/>
                    </a:lnTo>
                    <a:lnTo>
                      <a:pt x="138" y="137"/>
                    </a:lnTo>
                    <a:lnTo>
                      <a:pt x="135" y="137"/>
                    </a:lnTo>
                    <a:lnTo>
                      <a:pt x="135" y="135"/>
                    </a:lnTo>
                    <a:lnTo>
                      <a:pt x="135" y="135"/>
                    </a:lnTo>
                    <a:lnTo>
                      <a:pt x="135" y="135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5" y="130"/>
                    </a:lnTo>
                    <a:lnTo>
                      <a:pt x="135" y="130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3" y="128"/>
                    </a:lnTo>
                    <a:lnTo>
                      <a:pt x="133" y="128"/>
                    </a:lnTo>
                    <a:lnTo>
                      <a:pt x="131" y="128"/>
                    </a:lnTo>
                    <a:lnTo>
                      <a:pt x="131" y="128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1" y="123"/>
                    </a:lnTo>
                    <a:lnTo>
                      <a:pt x="128" y="123"/>
                    </a:lnTo>
                    <a:lnTo>
                      <a:pt x="128" y="123"/>
                    </a:lnTo>
                    <a:lnTo>
                      <a:pt x="128" y="123"/>
                    </a:lnTo>
                    <a:lnTo>
                      <a:pt x="128" y="123"/>
                    </a:lnTo>
                    <a:lnTo>
                      <a:pt x="128" y="121"/>
                    </a:lnTo>
                    <a:lnTo>
                      <a:pt x="128" y="121"/>
                    </a:lnTo>
                    <a:lnTo>
                      <a:pt x="128" y="118"/>
                    </a:lnTo>
                    <a:lnTo>
                      <a:pt x="128" y="118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6" y="116"/>
                    </a:lnTo>
                    <a:lnTo>
                      <a:pt x="126" y="113"/>
                    </a:lnTo>
                    <a:lnTo>
                      <a:pt x="126" y="113"/>
                    </a:lnTo>
                    <a:lnTo>
                      <a:pt x="126" y="113"/>
                    </a:lnTo>
                    <a:lnTo>
                      <a:pt x="123" y="113"/>
                    </a:lnTo>
                    <a:lnTo>
                      <a:pt x="123" y="113"/>
                    </a:lnTo>
                    <a:lnTo>
                      <a:pt x="123" y="113"/>
                    </a:lnTo>
                    <a:lnTo>
                      <a:pt x="123" y="113"/>
                    </a:lnTo>
                    <a:lnTo>
                      <a:pt x="123" y="111"/>
                    </a:lnTo>
                    <a:lnTo>
                      <a:pt x="121" y="111"/>
                    </a:lnTo>
                    <a:lnTo>
                      <a:pt x="121" y="111"/>
                    </a:lnTo>
                    <a:lnTo>
                      <a:pt x="121" y="111"/>
                    </a:lnTo>
                    <a:lnTo>
                      <a:pt x="121" y="111"/>
                    </a:lnTo>
                    <a:lnTo>
                      <a:pt x="121" y="109"/>
                    </a:lnTo>
                    <a:lnTo>
                      <a:pt x="119" y="109"/>
                    </a:lnTo>
                    <a:lnTo>
                      <a:pt x="119" y="111"/>
                    </a:lnTo>
                    <a:lnTo>
                      <a:pt x="119" y="111"/>
                    </a:lnTo>
                    <a:lnTo>
                      <a:pt x="119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11"/>
                    </a:lnTo>
                    <a:lnTo>
                      <a:pt x="116" y="111"/>
                    </a:lnTo>
                    <a:lnTo>
                      <a:pt x="114" y="111"/>
                    </a:lnTo>
                    <a:lnTo>
                      <a:pt x="114" y="113"/>
                    </a:lnTo>
                    <a:lnTo>
                      <a:pt x="114" y="113"/>
                    </a:lnTo>
                    <a:lnTo>
                      <a:pt x="114" y="113"/>
                    </a:lnTo>
                    <a:lnTo>
                      <a:pt x="112" y="113"/>
                    </a:lnTo>
                    <a:lnTo>
                      <a:pt x="112" y="113"/>
                    </a:lnTo>
                    <a:lnTo>
                      <a:pt x="109" y="113"/>
                    </a:lnTo>
                    <a:lnTo>
                      <a:pt x="109" y="111"/>
                    </a:lnTo>
                    <a:lnTo>
                      <a:pt x="109" y="111"/>
                    </a:lnTo>
                    <a:lnTo>
                      <a:pt x="109" y="111"/>
                    </a:lnTo>
                    <a:lnTo>
                      <a:pt x="107" y="111"/>
                    </a:lnTo>
                    <a:lnTo>
                      <a:pt x="107" y="111"/>
                    </a:lnTo>
                    <a:lnTo>
                      <a:pt x="107" y="111"/>
                    </a:lnTo>
                    <a:lnTo>
                      <a:pt x="107" y="111"/>
                    </a:lnTo>
                    <a:lnTo>
                      <a:pt x="104" y="111"/>
                    </a:lnTo>
                    <a:lnTo>
                      <a:pt x="104" y="111"/>
                    </a:lnTo>
                    <a:lnTo>
                      <a:pt x="102" y="111"/>
                    </a:lnTo>
                    <a:lnTo>
                      <a:pt x="102" y="111"/>
                    </a:lnTo>
                    <a:lnTo>
                      <a:pt x="102" y="111"/>
                    </a:lnTo>
                    <a:lnTo>
                      <a:pt x="102" y="111"/>
                    </a:lnTo>
                    <a:lnTo>
                      <a:pt x="100" y="111"/>
                    </a:lnTo>
                    <a:lnTo>
                      <a:pt x="100" y="111"/>
                    </a:lnTo>
                    <a:lnTo>
                      <a:pt x="100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3" y="111"/>
                    </a:lnTo>
                    <a:lnTo>
                      <a:pt x="93" y="109"/>
                    </a:lnTo>
                    <a:lnTo>
                      <a:pt x="93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6"/>
                    </a:lnTo>
                    <a:lnTo>
                      <a:pt x="88" y="106"/>
                    </a:lnTo>
                    <a:lnTo>
                      <a:pt x="88" y="106"/>
                    </a:lnTo>
                    <a:lnTo>
                      <a:pt x="88" y="106"/>
                    </a:lnTo>
                    <a:lnTo>
                      <a:pt x="88" y="106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2"/>
                    </a:lnTo>
                    <a:lnTo>
                      <a:pt x="88" y="102"/>
                    </a:lnTo>
                    <a:lnTo>
                      <a:pt x="88" y="102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88" y="99"/>
                    </a:lnTo>
                    <a:lnTo>
                      <a:pt x="88" y="99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4"/>
                    </a:lnTo>
                    <a:lnTo>
                      <a:pt x="90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6" y="94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87"/>
                    </a:lnTo>
                    <a:lnTo>
                      <a:pt x="86" y="87"/>
                    </a:lnTo>
                    <a:lnTo>
                      <a:pt x="86" y="87"/>
                    </a:lnTo>
                    <a:lnTo>
                      <a:pt x="86" y="85"/>
                    </a:lnTo>
                    <a:lnTo>
                      <a:pt x="86" y="85"/>
                    </a:lnTo>
                    <a:lnTo>
                      <a:pt x="83" y="85"/>
                    </a:lnTo>
                    <a:lnTo>
                      <a:pt x="83" y="85"/>
                    </a:lnTo>
                    <a:lnTo>
                      <a:pt x="83" y="85"/>
                    </a:lnTo>
                    <a:lnTo>
                      <a:pt x="83" y="85"/>
                    </a:lnTo>
                    <a:lnTo>
                      <a:pt x="83" y="85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78" y="85"/>
                    </a:lnTo>
                    <a:lnTo>
                      <a:pt x="78" y="85"/>
                    </a:lnTo>
                    <a:lnTo>
                      <a:pt x="76" y="85"/>
                    </a:lnTo>
                    <a:lnTo>
                      <a:pt x="76" y="85"/>
                    </a:lnTo>
                    <a:lnTo>
                      <a:pt x="76" y="85"/>
                    </a:lnTo>
                    <a:lnTo>
                      <a:pt x="74" y="85"/>
                    </a:lnTo>
                    <a:lnTo>
                      <a:pt x="74" y="85"/>
                    </a:lnTo>
                    <a:lnTo>
                      <a:pt x="74" y="85"/>
                    </a:lnTo>
                    <a:lnTo>
                      <a:pt x="71" y="85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69" y="83"/>
                    </a:lnTo>
                    <a:lnTo>
                      <a:pt x="69" y="80"/>
                    </a:lnTo>
                    <a:lnTo>
                      <a:pt x="69" y="80"/>
                    </a:lnTo>
                    <a:lnTo>
                      <a:pt x="69" y="80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67" y="78"/>
                    </a:lnTo>
                    <a:lnTo>
                      <a:pt x="67" y="78"/>
                    </a:lnTo>
                    <a:lnTo>
                      <a:pt x="67" y="78"/>
                    </a:lnTo>
                    <a:lnTo>
                      <a:pt x="67" y="78"/>
                    </a:lnTo>
                    <a:lnTo>
                      <a:pt x="67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3"/>
                    </a:lnTo>
                    <a:lnTo>
                      <a:pt x="57" y="73"/>
                    </a:lnTo>
                    <a:lnTo>
                      <a:pt x="57" y="73"/>
                    </a:lnTo>
                    <a:lnTo>
                      <a:pt x="57" y="73"/>
                    </a:lnTo>
                    <a:lnTo>
                      <a:pt x="57" y="71"/>
                    </a:lnTo>
                    <a:lnTo>
                      <a:pt x="55" y="71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6"/>
                    </a:lnTo>
                    <a:lnTo>
                      <a:pt x="55" y="76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43" y="80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80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5"/>
                    </a:lnTo>
                    <a:lnTo>
                      <a:pt x="41" y="85"/>
                    </a:lnTo>
                    <a:lnTo>
                      <a:pt x="41" y="85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6" y="87"/>
                    </a:lnTo>
                    <a:lnTo>
                      <a:pt x="36" y="87"/>
                    </a:lnTo>
                    <a:lnTo>
                      <a:pt x="36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87"/>
                    </a:lnTo>
                    <a:lnTo>
                      <a:pt x="31" y="87"/>
                    </a:lnTo>
                    <a:lnTo>
                      <a:pt x="31" y="90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6" y="94"/>
                    </a:lnTo>
                    <a:lnTo>
                      <a:pt x="26" y="94"/>
                    </a:lnTo>
                    <a:lnTo>
                      <a:pt x="24" y="94"/>
                    </a:lnTo>
                    <a:lnTo>
                      <a:pt x="24" y="9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9" y="94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22" y="99"/>
                    </a:lnTo>
                    <a:lnTo>
                      <a:pt x="22" y="102"/>
                    </a:lnTo>
                    <a:lnTo>
                      <a:pt x="22" y="102"/>
                    </a:lnTo>
                    <a:lnTo>
                      <a:pt x="22" y="102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4" y="106"/>
                    </a:lnTo>
                    <a:lnTo>
                      <a:pt x="24" y="109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2" y="4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60" y="42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4" y="42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5"/>
                    </a:lnTo>
                    <a:lnTo>
                      <a:pt x="69" y="45"/>
                    </a:lnTo>
                    <a:lnTo>
                      <a:pt x="69" y="45"/>
                    </a:lnTo>
                    <a:lnTo>
                      <a:pt x="69" y="42"/>
                    </a:lnTo>
                    <a:lnTo>
                      <a:pt x="69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5"/>
                    </a:lnTo>
                    <a:lnTo>
                      <a:pt x="74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3" y="47"/>
                    </a:lnTo>
                    <a:lnTo>
                      <a:pt x="83" y="49"/>
                    </a:lnTo>
                    <a:lnTo>
                      <a:pt x="83" y="49"/>
                    </a:lnTo>
                    <a:lnTo>
                      <a:pt x="83" y="52"/>
                    </a:lnTo>
                    <a:lnTo>
                      <a:pt x="83" y="52"/>
                    </a:lnTo>
                    <a:lnTo>
                      <a:pt x="81" y="52"/>
                    </a:lnTo>
                    <a:lnTo>
                      <a:pt x="81" y="52"/>
                    </a:lnTo>
                    <a:lnTo>
                      <a:pt x="81" y="52"/>
                    </a:lnTo>
                    <a:lnTo>
                      <a:pt x="81" y="52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81" y="54"/>
                    </a:lnTo>
                    <a:lnTo>
                      <a:pt x="81" y="54"/>
                    </a:lnTo>
                    <a:lnTo>
                      <a:pt x="81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3" y="52"/>
                    </a:lnTo>
                    <a:lnTo>
                      <a:pt x="83" y="52"/>
                    </a:lnTo>
                    <a:lnTo>
                      <a:pt x="86" y="52"/>
                    </a:lnTo>
                    <a:lnTo>
                      <a:pt x="86" y="49"/>
                    </a:lnTo>
                    <a:lnTo>
                      <a:pt x="86" y="49"/>
                    </a:lnTo>
                    <a:lnTo>
                      <a:pt x="86" y="47"/>
                    </a:lnTo>
                    <a:lnTo>
                      <a:pt x="86" y="47"/>
                    </a:lnTo>
                    <a:lnTo>
                      <a:pt x="86" y="47"/>
                    </a:lnTo>
                    <a:lnTo>
                      <a:pt x="86" y="45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8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3" y="42"/>
                    </a:lnTo>
                    <a:lnTo>
                      <a:pt x="93" y="42"/>
                    </a:lnTo>
                    <a:lnTo>
                      <a:pt x="93" y="40"/>
                    </a:lnTo>
                    <a:lnTo>
                      <a:pt x="93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7" y="40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0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0"/>
                    </a:lnTo>
                    <a:lnTo>
                      <a:pt x="109" y="30"/>
                    </a:lnTo>
                    <a:lnTo>
                      <a:pt x="109" y="30"/>
                    </a:lnTo>
                    <a:lnTo>
                      <a:pt x="109" y="33"/>
                    </a:lnTo>
                    <a:lnTo>
                      <a:pt x="109" y="33"/>
                    </a:lnTo>
                    <a:lnTo>
                      <a:pt x="109" y="35"/>
                    </a:lnTo>
                    <a:lnTo>
                      <a:pt x="109" y="35"/>
                    </a:lnTo>
                    <a:lnTo>
                      <a:pt x="109" y="35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12" y="38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4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2"/>
                    </a:lnTo>
                    <a:lnTo>
                      <a:pt x="116" y="42"/>
                    </a:lnTo>
                    <a:lnTo>
                      <a:pt x="116" y="42"/>
                    </a:lnTo>
                    <a:lnTo>
                      <a:pt x="119" y="42"/>
                    </a:lnTo>
                    <a:lnTo>
                      <a:pt x="119" y="45"/>
                    </a:lnTo>
                    <a:lnTo>
                      <a:pt x="119" y="45"/>
                    </a:lnTo>
                    <a:lnTo>
                      <a:pt x="119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7"/>
                    </a:lnTo>
                    <a:lnTo>
                      <a:pt x="123" y="47"/>
                    </a:lnTo>
                    <a:lnTo>
                      <a:pt x="123" y="47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3" y="49"/>
                    </a:lnTo>
                    <a:lnTo>
                      <a:pt x="123" y="49"/>
                    </a:lnTo>
                    <a:lnTo>
                      <a:pt x="126" y="49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8" y="52"/>
                    </a:lnTo>
                    <a:lnTo>
                      <a:pt x="128" y="54"/>
                    </a:lnTo>
                    <a:lnTo>
                      <a:pt x="128" y="54"/>
                    </a:lnTo>
                    <a:lnTo>
                      <a:pt x="128" y="54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3" y="54"/>
                    </a:lnTo>
                    <a:lnTo>
                      <a:pt x="133" y="54"/>
                    </a:lnTo>
                    <a:lnTo>
                      <a:pt x="133" y="54"/>
                    </a:lnTo>
                    <a:lnTo>
                      <a:pt x="133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145" y="52"/>
                    </a:lnTo>
                    <a:lnTo>
                      <a:pt x="145" y="52"/>
                    </a:lnTo>
                    <a:lnTo>
                      <a:pt x="147" y="52"/>
                    </a:lnTo>
                    <a:lnTo>
                      <a:pt x="147" y="49"/>
                    </a:lnTo>
                    <a:lnTo>
                      <a:pt x="147" y="49"/>
                    </a:lnTo>
                    <a:lnTo>
                      <a:pt x="147" y="49"/>
                    </a:lnTo>
                    <a:lnTo>
                      <a:pt x="149" y="49"/>
                    </a:lnTo>
                    <a:lnTo>
                      <a:pt x="149" y="49"/>
                    </a:lnTo>
                    <a:lnTo>
                      <a:pt x="149" y="49"/>
                    </a:lnTo>
                    <a:lnTo>
                      <a:pt x="152" y="49"/>
                    </a:lnTo>
                    <a:lnTo>
                      <a:pt x="152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7" y="49"/>
                    </a:lnTo>
                    <a:lnTo>
                      <a:pt x="157" y="49"/>
                    </a:lnTo>
                    <a:lnTo>
                      <a:pt x="157" y="49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61" y="49"/>
                    </a:lnTo>
                    <a:lnTo>
                      <a:pt x="161" y="49"/>
                    </a:lnTo>
                    <a:lnTo>
                      <a:pt x="161" y="49"/>
                    </a:lnTo>
                    <a:lnTo>
                      <a:pt x="164" y="49"/>
                    </a:lnTo>
                    <a:lnTo>
                      <a:pt x="164" y="49"/>
                    </a:lnTo>
                    <a:lnTo>
                      <a:pt x="164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71" y="49"/>
                    </a:lnTo>
                    <a:lnTo>
                      <a:pt x="171" y="49"/>
                    </a:lnTo>
                    <a:lnTo>
                      <a:pt x="173" y="49"/>
                    </a:lnTo>
                    <a:lnTo>
                      <a:pt x="173" y="49"/>
                    </a:lnTo>
                    <a:lnTo>
                      <a:pt x="173" y="49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8" y="49"/>
                    </a:lnTo>
                    <a:lnTo>
                      <a:pt x="178" y="49"/>
                    </a:lnTo>
                    <a:lnTo>
                      <a:pt x="180" y="49"/>
                    </a:lnTo>
                    <a:lnTo>
                      <a:pt x="180" y="49"/>
                    </a:lnTo>
                    <a:lnTo>
                      <a:pt x="180" y="52"/>
                    </a:lnTo>
                    <a:lnTo>
                      <a:pt x="180" y="52"/>
                    </a:lnTo>
                    <a:lnTo>
                      <a:pt x="183" y="52"/>
                    </a:lnTo>
                    <a:lnTo>
                      <a:pt x="183" y="52"/>
                    </a:lnTo>
                    <a:lnTo>
                      <a:pt x="183" y="49"/>
                    </a:lnTo>
                    <a:lnTo>
                      <a:pt x="183" y="49"/>
                    </a:lnTo>
                    <a:lnTo>
                      <a:pt x="185" y="49"/>
                    </a:lnTo>
                    <a:lnTo>
                      <a:pt x="185" y="49"/>
                    </a:lnTo>
                    <a:lnTo>
                      <a:pt x="185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7"/>
                    </a:lnTo>
                    <a:lnTo>
                      <a:pt x="190" y="47"/>
                    </a:lnTo>
                    <a:lnTo>
                      <a:pt x="190" y="47"/>
                    </a:lnTo>
                    <a:lnTo>
                      <a:pt x="190" y="47"/>
                    </a:lnTo>
                    <a:lnTo>
                      <a:pt x="190" y="4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194" y="47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9"/>
                    </a:lnTo>
                    <a:lnTo>
                      <a:pt x="197" y="49"/>
                    </a:lnTo>
                    <a:lnTo>
                      <a:pt x="197" y="49"/>
                    </a:lnTo>
                    <a:lnTo>
                      <a:pt x="197" y="52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199" y="54"/>
                    </a:lnTo>
                    <a:lnTo>
                      <a:pt x="202" y="54"/>
                    </a:lnTo>
                    <a:lnTo>
                      <a:pt x="202" y="54"/>
                    </a:lnTo>
                    <a:lnTo>
                      <a:pt x="202" y="54"/>
                    </a:lnTo>
                    <a:lnTo>
                      <a:pt x="202" y="54"/>
                    </a:lnTo>
                    <a:lnTo>
                      <a:pt x="202" y="54"/>
                    </a:lnTo>
                    <a:lnTo>
                      <a:pt x="204" y="54"/>
                    </a:lnTo>
                    <a:lnTo>
                      <a:pt x="204" y="57"/>
                    </a:lnTo>
                    <a:lnTo>
                      <a:pt x="204" y="57"/>
                    </a:lnTo>
                    <a:lnTo>
                      <a:pt x="206" y="57"/>
                    </a:lnTo>
                    <a:lnTo>
                      <a:pt x="206" y="57"/>
                    </a:lnTo>
                    <a:lnTo>
                      <a:pt x="206" y="57"/>
                    </a:lnTo>
                    <a:lnTo>
                      <a:pt x="206" y="59"/>
                    </a:lnTo>
                    <a:lnTo>
                      <a:pt x="206" y="59"/>
                    </a:lnTo>
                    <a:lnTo>
                      <a:pt x="206" y="59"/>
                    </a:lnTo>
                    <a:lnTo>
                      <a:pt x="206" y="61"/>
                    </a:lnTo>
                    <a:lnTo>
                      <a:pt x="209" y="61"/>
                    </a:lnTo>
                    <a:lnTo>
                      <a:pt x="209" y="61"/>
                    </a:lnTo>
                    <a:lnTo>
                      <a:pt x="209" y="64"/>
                    </a:lnTo>
                    <a:lnTo>
                      <a:pt x="209" y="64"/>
                    </a:lnTo>
                    <a:lnTo>
                      <a:pt x="209" y="64"/>
                    </a:lnTo>
                    <a:lnTo>
                      <a:pt x="209" y="64"/>
                    </a:lnTo>
                    <a:lnTo>
                      <a:pt x="209" y="66"/>
                    </a:lnTo>
                    <a:lnTo>
                      <a:pt x="209" y="66"/>
                    </a:lnTo>
                    <a:lnTo>
                      <a:pt x="209" y="66"/>
                    </a:lnTo>
                    <a:lnTo>
                      <a:pt x="209" y="68"/>
                    </a:lnTo>
                    <a:lnTo>
                      <a:pt x="211" y="68"/>
                    </a:lnTo>
                    <a:lnTo>
                      <a:pt x="211" y="68"/>
                    </a:lnTo>
                    <a:lnTo>
                      <a:pt x="211" y="68"/>
                    </a:lnTo>
                    <a:lnTo>
                      <a:pt x="213" y="68"/>
                    </a:lnTo>
                    <a:lnTo>
                      <a:pt x="213" y="68"/>
                    </a:lnTo>
                    <a:lnTo>
                      <a:pt x="213" y="68"/>
                    </a:lnTo>
                    <a:lnTo>
                      <a:pt x="213" y="68"/>
                    </a:lnTo>
                    <a:lnTo>
                      <a:pt x="216" y="68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16" y="71"/>
                    </a:lnTo>
                    <a:lnTo>
                      <a:pt x="216" y="71"/>
                    </a:lnTo>
                    <a:lnTo>
                      <a:pt x="216" y="73"/>
                    </a:lnTo>
                    <a:lnTo>
                      <a:pt x="216" y="73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6" y="78"/>
                    </a:lnTo>
                    <a:lnTo>
                      <a:pt x="216" y="78"/>
                    </a:lnTo>
                    <a:lnTo>
                      <a:pt x="216" y="80"/>
                    </a:lnTo>
                    <a:lnTo>
                      <a:pt x="216" y="80"/>
                    </a:lnTo>
                    <a:lnTo>
                      <a:pt x="216" y="83"/>
                    </a:lnTo>
                    <a:lnTo>
                      <a:pt x="216" y="83"/>
                    </a:lnTo>
                    <a:lnTo>
                      <a:pt x="216" y="83"/>
                    </a:lnTo>
                    <a:lnTo>
                      <a:pt x="213" y="83"/>
                    </a:lnTo>
                    <a:lnTo>
                      <a:pt x="213" y="83"/>
                    </a:lnTo>
                    <a:lnTo>
                      <a:pt x="213" y="85"/>
                    </a:lnTo>
                    <a:lnTo>
                      <a:pt x="213" y="85"/>
                    </a:lnTo>
                    <a:lnTo>
                      <a:pt x="213" y="85"/>
                    </a:lnTo>
                    <a:lnTo>
                      <a:pt x="213" y="87"/>
                    </a:lnTo>
                    <a:lnTo>
                      <a:pt x="213" y="87"/>
                    </a:lnTo>
                    <a:lnTo>
                      <a:pt x="213" y="90"/>
                    </a:lnTo>
                    <a:lnTo>
                      <a:pt x="213" y="90"/>
                    </a:lnTo>
                    <a:lnTo>
                      <a:pt x="213" y="92"/>
                    </a:lnTo>
                    <a:lnTo>
                      <a:pt x="213" y="92"/>
                    </a:lnTo>
                    <a:lnTo>
                      <a:pt x="216" y="92"/>
                    </a:lnTo>
                    <a:lnTo>
                      <a:pt x="216" y="92"/>
                    </a:lnTo>
                    <a:lnTo>
                      <a:pt x="216" y="94"/>
                    </a:lnTo>
                    <a:lnTo>
                      <a:pt x="216" y="94"/>
                    </a:lnTo>
                    <a:lnTo>
                      <a:pt x="218" y="94"/>
                    </a:lnTo>
                    <a:lnTo>
                      <a:pt x="218" y="94"/>
                    </a:lnTo>
                    <a:lnTo>
                      <a:pt x="220" y="94"/>
                    </a:lnTo>
                    <a:lnTo>
                      <a:pt x="220" y="94"/>
                    </a:lnTo>
                    <a:lnTo>
                      <a:pt x="220" y="94"/>
                    </a:lnTo>
                    <a:lnTo>
                      <a:pt x="223" y="94"/>
                    </a:lnTo>
                    <a:lnTo>
                      <a:pt x="223" y="94"/>
                    </a:lnTo>
                    <a:lnTo>
                      <a:pt x="223" y="94"/>
                    </a:lnTo>
                    <a:lnTo>
                      <a:pt x="225" y="94"/>
                    </a:lnTo>
                    <a:lnTo>
                      <a:pt x="225" y="94"/>
                    </a:lnTo>
                    <a:lnTo>
                      <a:pt x="225" y="94"/>
                    </a:lnTo>
                    <a:lnTo>
                      <a:pt x="225" y="94"/>
                    </a:lnTo>
                    <a:lnTo>
                      <a:pt x="225" y="97"/>
                    </a:lnTo>
                    <a:lnTo>
                      <a:pt x="225" y="97"/>
                    </a:lnTo>
                    <a:lnTo>
                      <a:pt x="225" y="99"/>
                    </a:lnTo>
                    <a:lnTo>
                      <a:pt x="225" y="99"/>
                    </a:lnTo>
                    <a:lnTo>
                      <a:pt x="225" y="102"/>
                    </a:lnTo>
                    <a:lnTo>
                      <a:pt x="228" y="102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4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28" y="109"/>
                    </a:lnTo>
                    <a:lnTo>
                      <a:pt x="228" y="109"/>
                    </a:lnTo>
                    <a:lnTo>
                      <a:pt x="228" y="111"/>
                    </a:lnTo>
                    <a:lnTo>
                      <a:pt x="228" y="111"/>
                    </a:lnTo>
                    <a:lnTo>
                      <a:pt x="228" y="111"/>
                    </a:lnTo>
                    <a:lnTo>
                      <a:pt x="230" y="111"/>
                    </a:lnTo>
                    <a:lnTo>
                      <a:pt x="230" y="111"/>
                    </a:lnTo>
                    <a:lnTo>
                      <a:pt x="230" y="111"/>
                    </a:lnTo>
                    <a:lnTo>
                      <a:pt x="232" y="111"/>
                    </a:lnTo>
                    <a:lnTo>
                      <a:pt x="232" y="111"/>
                    </a:lnTo>
                    <a:lnTo>
                      <a:pt x="235" y="111"/>
                    </a:lnTo>
                    <a:lnTo>
                      <a:pt x="235" y="111"/>
                    </a:lnTo>
                    <a:lnTo>
                      <a:pt x="235" y="111"/>
                    </a:lnTo>
                    <a:lnTo>
                      <a:pt x="235" y="111"/>
                    </a:lnTo>
                    <a:lnTo>
                      <a:pt x="237" y="111"/>
                    </a:lnTo>
                    <a:lnTo>
                      <a:pt x="237" y="111"/>
                    </a:lnTo>
                    <a:lnTo>
                      <a:pt x="239" y="111"/>
                    </a:lnTo>
                    <a:lnTo>
                      <a:pt x="239" y="111"/>
                    </a:lnTo>
                    <a:lnTo>
                      <a:pt x="239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4" y="111"/>
                    </a:lnTo>
                    <a:lnTo>
                      <a:pt x="244" y="111"/>
                    </a:lnTo>
                    <a:lnTo>
                      <a:pt x="247" y="111"/>
                    </a:lnTo>
                    <a:lnTo>
                      <a:pt x="247" y="111"/>
                    </a:lnTo>
                    <a:lnTo>
                      <a:pt x="247" y="111"/>
                    </a:lnTo>
                    <a:lnTo>
                      <a:pt x="249" y="111"/>
                    </a:lnTo>
                    <a:lnTo>
                      <a:pt x="249" y="111"/>
                    </a:lnTo>
                    <a:lnTo>
                      <a:pt x="249" y="111"/>
                    </a:lnTo>
                    <a:lnTo>
                      <a:pt x="251" y="111"/>
                    </a:lnTo>
                    <a:lnTo>
                      <a:pt x="251" y="111"/>
                    </a:lnTo>
                    <a:lnTo>
                      <a:pt x="254" y="111"/>
                    </a:lnTo>
                    <a:lnTo>
                      <a:pt x="254" y="113"/>
                    </a:lnTo>
                    <a:lnTo>
                      <a:pt x="254" y="113"/>
                    </a:lnTo>
                    <a:lnTo>
                      <a:pt x="254" y="113"/>
                    </a:lnTo>
                    <a:lnTo>
                      <a:pt x="256" y="113"/>
                    </a:lnTo>
                    <a:lnTo>
                      <a:pt x="256" y="111"/>
                    </a:lnTo>
                    <a:lnTo>
                      <a:pt x="256" y="111"/>
                    </a:lnTo>
                    <a:lnTo>
                      <a:pt x="256" y="113"/>
                    </a:lnTo>
                    <a:lnTo>
                      <a:pt x="256" y="113"/>
                    </a:lnTo>
                    <a:lnTo>
                      <a:pt x="256" y="113"/>
                    </a:lnTo>
                    <a:lnTo>
                      <a:pt x="258" y="113"/>
                    </a:lnTo>
                    <a:lnTo>
                      <a:pt x="258" y="113"/>
                    </a:lnTo>
                    <a:lnTo>
                      <a:pt x="261" y="113"/>
                    </a:lnTo>
                    <a:lnTo>
                      <a:pt x="261" y="113"/>
                    </a:lnTo>
                    <a:lnTo>
                      <a:pt x="261" y="116"/>
                    </a:lnTo>
                    <a:lnTo>
                      <a:pt x="258" y="116"/>
                    </a:lnTo>
                    <a:lnTo>
                      <a:pt x="258" y="116"/>
                    </a:lnTo>
                    <a:lnTo>
                      <a:pt x="258" y="118"/>
                    </a:lnTo>
                    <a:lnTo>
                      <a:pt x="258" y="118"/>
                    </a:lnTo>
                    <a:lnTo>
                      <a:pt x="258" y="118"/>
                    </a:lnTo>
                    <a:lnTo>
                      <a:pt x="258" y="121"/>
                    </a:lnTo>
                    <a:lnTo>
                      <a:pt x="256" y="121"/>
                    </a:lnTo>
                    <a:lnTo>
                      <a:pt x="256" y="121"/>
                    </a:lnTo>
                    <a:lnTo>
                      <a:pt x="256" y="121"/>
                    </a:lnTo>
                    <a:lnTo>
                      <a:pt x="256" y="121"/>
                    </a:lnTo>
                    <a:lnTo>
                      <a:pt x="256" y="123"/>
                    </a:lnTo>
                    <a:lnTo>
                      <a:pt x="258" y="123"/>
                    </a:lnTo>
                    <a:lnTo>
                      <a:pt x="258" y="123"/>
                    </a:lnTo>
                    <a:lnTo>
                      <a:pt x="258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63" y="123"/>
                    </a:lnTo>
                    <a:lnTo>
                      <a:pt x="263" y="125"/>
                    </a:lnTo>
                    <a:lnTo>
                      <a:pt x="263" y="125"/>
                    </a:lnTo>
                    <a:lnTo>
                      <a:pt x="263" y="125"/>
                    </a:lnTo>
                    <a:lnTo>
                      <a:pt x="263" y="125"/>
                    </a:lnTo>
                    <a:lnTo>
                      <a:pt x="265" y="125"/>
                    </a:lnTo>
                    <a:lnTo>
                      <a:pt x="265" y="125"/>
                    </a:lnTo>
                    <a:lnTo>
                      <a:pt x="265" y="128"/>
                    </a:lnTo>
                    <a:lnTo>
                      <a:pt x="268" y="128"/>
                    </a:lnTo>
                    <a:lnTo>
                      <a:pt x="268" y="128"/>
                    </a:lnTo>
                    <a:lnTo>
                      <a:pt x="268" y="128"/>
                    </a:lnTo>
                    <a:lnTo>
                      <a:pt x="270" y="128"/>
                    </a:lnTo>
                    <a:lnTo>
                      <a:pt x="270" y="128"/>
                    </a:lnTo>
                    <a:lnTo>
                      <a:pt x="270" y="125"/>
                    </a:lnTo>
                    <a:lnTo>
                      <a:pt x="270" y="125"/>
                    </a:lnTo>
                    <a:lnTo>
                      <a:pt x="270" y="123"/>
                    </a:lnTo>
                    <a:lnTo>
                      <a:pt x="270" y="123"/>
                    </a:lnTo>
                    <a:lnTo>
                      <a:pt x="270" y="123"/>
                    </a:lnTo>
                    <a:lnTo>
                      <a:pt x="270" y="123"/>
                    </a:lnTo>
                    <a:lnTo>
                      <a:pt x="270" y="121"/>
                    </a:lnTo>
                    <a:lnTo>
                      <a:pt x="270" y="121"/>
                    </a:lnTo>
                    <a:lnTo>
                      <a:pt x="270" y="118"/>
                    </a:lnTo>
                    <a:lnTo>
                      <a:pt x="268" y="118"/>
                    </a:lnTo>
                    <a:lnTo>
                      <a:pt x="268" y="118"/>
                    </a:lnTo>
                    <a:lnTo>
                      <a:pt x="268" y="118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70" y="116"/>
                    </a:lnTo>
                    <a:lnTo>
                      <a:pt x="270" y="116"/>
                    </a:lnTo>
                    <a:lnTo>
                      <a:pt x="273" y="116"/>
                    </a:lnTo>
                    <a:lnTo>
                      <a:pt x="273" y="118"/>
                    </a:lnTo>
                    <a:lnTo>
                      <a:pt x="273" y="118"/>
                    </a:lnTo>
                    <a:lnTo>
                      <a:pt x="273" y="118"/>
                    </a:lnTo>
                    <a:lnTo>
                      <a:pt x="273" y="116"/>
                    </a:lnTo>
                    <a:lnTo>
                      <a:pt x="273" y="116"/>
                    </a:lnTo>
                    <a:lnTo>
                      <a:pt x="275" y="116"/>
                    </a:lnTo>
                    <a:lnTo>
                      <a:pt x="275" y="113"/>
                    </a:lnTo>
                    <a:lnTo>
                      <a:pt x="275" y="113"/>
                    </a:lnTo>
                    <a:lnTo>
                      <a:pt x="275" y="113"/>
                    </a:lnTo>
                    <a:lnTo>
                      <a:pt x="275" y="113"/>
                    </a:lnTo>
                    <a:lnTo>
                      <a:pt x="275" y="113"/>
                    </a:lnTo>
                    <a:lnTo>
                      <a:pt x="277" y="113"/>
                    </a:lnTo>
                    <a:lnTo>
                      <a:pt x="277" y="111"/>
                    </a:lnTo>
                    <a:lnTo>
                      <a:pt x="277" y="111"/>
                    </a:lnTo>
                    <a:lnTo>
                      <a:pt x="277" y="111"/>
                    </a:lnTo>
                    <a:lnTo>
                      <a:pt x="280" y="111"/>
                    </a:lnTo>
                    <a:lnTo>
                      <a:pt x="280" y="109"/>
                    </a:lnTo>
                    <a:lnTo>
                      <a:pt x="280" y="109"/>
                    </a:lnTo>
                    <a:lnTo>
                      <a:pt x="280" y="109"/>
                    </a:lnTo>
                    <a:lnTo>
                      <a:pt x="280" y="109"/>
                    </a:lnTo>
                    <a:lnTo>
                      <a:pt x="280" y="106"/>
                    </a:lnTo>
                    <a:lnTo>
                      <a:pt x="282" y="106"/>
                    </a:lnTo>
                    <a:lnTo>
                      <a:pt x="282" y="106"/>
                    </a:lnTo>
                    <a:lnTo>
                      <a:pt x="282" y="106"/>
                    </a:lnTo>
                    <a:lnTo>
                      <a:pt x="282" y="104"/>
                    </a:lnTo>
                    <a:lnTo>
                      <a:pt x="282" y="104"/>
                    </a:lnTo>
                    <a:lnTo>
                      <a:pt x="284" y="104"/>
                    </a:lnTo>
                    <a:lnTo>
                      <a:pt x="284" y="104"/>
                    </a:lnTo>
                    <a:lnTo>
                      <a:pt x="287" y="104"/>
                    </a:lnTo>
                    <a:lnTo>
                      <a:pt x="287" y="104"/>
                    </a:lnTo>
                    <a:lnTo>
                      <a:pt x="287" y="104"/>
                    </a:lnTo>
                    <a:lnTo>
                      <a:pt x="287" y="104"/>
                    </a:lnTo>
                    <a:lnTo>
                      <a:pt x="287" y="104"/>
                    </a:lnTo>
                    <a:lnTo>
                      <a:pt x="289" y="104"/>
                    </a:lnTo>
                    <a:lnTo>
                      <a:pt x="289" y="104"/>
                    </a:lnTo>
                    <a:lnTo>
                      <a:pt x="289" y="102"/>
                    </a:lnTo>
                    <a:lnTo>
                      <a:pt x="289" y="102"/>
                    </a:lnTo>
                    <a:lnTo>
                      <a:pt x="289" y="102"/>
                    </a:lnTo>
                    <a:lnTo>
                      <a:pt x="291" y="102"/>
                    </a:lnTo>
                    <a:lnTo>
                      <a:pt x="291" y="102"/>
                    </a:lnTo>
                    <a:lnTo>
                      <a:pt x="291" y="99"/>
                    </a:lnTo>
                    <a:lnTo>
                      <a:pt x="294" y="99"/>
                    </a:lnTo>
                    <a:lnTo>
                      <a:pt x="294" y="99"/>
                    </a:lnTo>
                    <a:lnTo>
                      <a:pt x="294" y="99"/>
                    </a:lnTo>
                    <a:lnTo>
                      <a:pt x="294" y="99"/>
                    </a:lnTo>
                    <a:lnTo>
                      <a:pt x="296" y="99"/>
                    </a:lnTo>
                    <a:lnTo>
                      <a:pt x="296" y="99"/>
                    </a:lnTo>
                    <a:lnTo>
                      <a:pt x="296" y="99"/>
                    </a:lnTo>
                    <a:lnTo>
                      <a:pt x="299" y="99"/>
                    </a:lnTo>
                    <a:lnTo>
                      <a:pt x="299" y="99"/>
                    </a:lnTo>
                    <a:lnTo>
                      <a:pt x="299" y="97"/>
                    </a:lnTo>
                    <a:lnTo>
                      <a:pt x="301" y="97"/>
                    </a:lnTo>
                    <a:lnTo>
                      <a:pt x="301" y="97"/>
                    </a:lnTo>
                    <a:lnTo>
                      <a:pt x="301" y="97"/>
                    </a:lnTo>
                    <a:lnTo>
                      <a:pt x="301" y="97"/>
                    </a:lnTo>
                    <a:lnTo>
                      <a:pt x="301" y="94"/>
                    </a:lnTo>
                    <a:lnTo>
                      <a:pt x="303" y="94"/>
                    </a:lnTo>
                    <a:lnTo>
                      <a:pt x="303" y="94"/>
                    </a:lnTo>
                    <a:lnTo>
                      <a:pt x="303" y="94"/>
                    </a:lnTo>
                    <a:lnTo>
                      <a:pt x="303" y="94"/>
                    </a:lnTo>
                    <a:lnTo>
                      <a:pt x="303" y="94"/>
                    </a:lnTo>
                    <a:lnTo>
                      <a:pt x="306" y="94"/>
                    </a:lnTo>
                    <a:lnTo>
                      <a:pt x="306" y="92"/>
                    </a:lnTo>
                    <a:lnTo>
                      <a:pt x="306" y="92"/>
                    </a:lnTo>
                    <a:lnTo>
                      <a:pt x="308" y="92"/>
                    </a:lnTo>
                    <a:lnTo>
                      <a:pt x="308" y="92"/>
                    </a:lnTo>
                    <a:lnTo>
                      <a:pt x="308" y="90"/>
                    </a:lnTo>
                    <a:lnTo>
                      <a:pt x="308" y="90"/>
                    </a:lnTo>
                    <a:lnTo>
                      <a:pt x="308" y="90"/>
                    </a:lnTo>
                    <a:lnTo>
                      <a:pt x="308" y="90"/>
                    </a:lnTo>
                    <a:lnTo>
                      <a:pt x="308" y="87"/>
                    </a:lnTo>
                    <a:lnTo>
                      <a:pt x="310" y="87"/>
                    </a:lnTo>
                    <a:lnTo>
                      <a:pt x="310" y="90"/>
                    </a:lnTo>
                    <a:lnTo>
                      <a:pt x="310" y="90"/>
                    </a:lnTo>
                    <a:lnTo>
                      <a:pt x="313" y="90"/>
                    </a:lnTo>
                    <a:lnTo>
                      <a:pt x="313" y="90"/>
                    </a:lnTo>
                    <a:lnTo>
                      <a:pt x="313" y="90"/>
                    </a:lnTo>
                    <a:lnTo>
                      <a:pt x="313" y="92"/>
                    </a:lnTo>
                    <a:lnTo>
                      <a:pt x="313" y="92"/>
                    </a:lnTo>
                    <a:lnTo>
                      <a:pt x="313" y="90"/>
                    </a:lnTo>
                    <a:lnTo>
                      <a:pt x="315" y="90"/>
                    </a:lnTo>
                    <a:lnTo>
                      <a:pt x="315" y="90"/>
                    </a:lnTo>
                    <a:lnTo>
                      <a:pt x="315" y="87"/>
                    </a:lnTo>
                    <a:lnTo>
                      <a:pt x="315" y="87"/>
                    </a:lnTo>
                    <a:lnTo>
                      <a:pt x="315" y="87"/>
                    </a:lnTo>
                    <a:lnTo>
                      <a:pt x="315" y="87"/>
                    </a:lnTo>
                    <a:lnTo>
                      <a:pt x="315" y="85"/>
                    </a:lnTo>
                    <a:lnTo>
                      <a:pt x="318" y="85"/>
                    </a:lnTo>
                    <a:lnTo>
                      <a:pt x="318" y="85"/>
                    </a:lnTo>
                    <a:lnTo>
                      <a:pt x="320" y="85"/>
                    </a:lnTo>
                    <a:lnTo>
                      <a:pt x="320" y="85"/>
                    </a:lnTo>
                    <a:lnTo>
                      <a:pt x="320" y="85"/>
                    </a:lnTo>
                    <a:lnTo>
                      <a:pt x="320" y="85"/>
                    </a:lnTo>
                    <a:lnTo>
                      <a:pt x="322" y="85"/>
                    </a:lnTo>
                    <a:lnTo>
                      <a:pt x="322" y="85"/>
                    </a:lnTo>
                    <a:lnTo>
                      <a:pt x="322" y="85"/>
                    </a:lnTo>
                    <a:lnTo>
                      <a:pt x="322" y="85"/>
                    </a:lnTo>
                    <a:lnTo>
                      <a:pt x="325" y="85"/>
                    </a:lnTo>
                    <a:lnTo>
                      <a:pt x="325" y="85"/>
                    </a:lnTo>
                    <a:lnTo>
                      <a:pt x="325" y="85"/>
                    </a:lnTo>
                    <a:lnTo>
                      <a:pt x="327" y="85"/>
                    </a:lnTo>
                    <a:lnTo>
                      <a:pt x="327" y="85"/>
                    </a:lnTo>
                    <a:lnTo>
                      <a:pt x="327" y="85"/>
                    </a:lnTo>
                    <a:lnTo>
                      <a:pt x="327" y="87"/>
                    </a:lnTo>
                    <a:lnTo>
                      <a:pt x="327" y="87"/>
                    </a:lnTo>
                    <a:lnTo>
                      <a:pt x="327" y="87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25" y="90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20" y="90"/>
                    </a:lnTo>
                    <a:lnTo>
                      <a:pt x="320" y="90"/>
                    </a:lnTo>
                    <a:lnTo>
                      <a:pt x="320" y="90"/>
                    </a:lnTo>
                    <a:lnTo>
                      <a:pt x="318" y="90"/>
                    </a:lnTo>
                    <a:lnTo>
                      <a:pt x="318" y="92"/>
                    </a:lnTo>
                    <a:lnTo>
                      <a:pt x="318" y="92"/>
                    </a:lnTo>
                    <a:lnTo>
                      <a:pt x="318" y="94"/>
                    </a:lnTo>
                    <a:lnTo>
                      <a:pt x="318" y="94"/>
                    </a:lnTo>
                    <a:lnTo>
                      <a:pt x="315" y="94"/>
                    </a:lnTo>
                    <a:lnTo>
                      <a:pt x="315" y="94"/>
                    </a:lnTo>
                    <a:lnTo>
                      <a:pt x="315" y="94"/>
                    </a:lnTo>
                    <a:lnTo>
                      <a:pt x="315" y="94"/>
                    </a:lnTo>
                    <a:lnTo>
                      <a:pt x="313" y="94"/>
                    </a:lnTo>
                    <a:lnTo>
                      <a:pt x="313" y="94"/>
                    </a:lnTo>
                    <a:lnTo>
                      <a:pt x="313" y="94"/>
                    </a:lnTo>
                    <a:lnTo>
                      <a:pt x="313" y="97"/>
                    </a:lnTo>
                    <a:lnTo>
                      <a:pt x="313" y="97"/>
                    </a:lnTo>
                    <a:lnTo>
                      <a:pt x="310" y="97"/>
                    </a:lnTo>
                    <a:lnTo>
                      <a:pt x="310" y="97"/>
                    </a:lnTo>
                    <a:lnTo>
                      <a:pt x="310" y="99"/>
                    </a:lnTo>
                    <a:lnTo>
                      <a:pt x="310" y="99"/>
                    </a:lnTo>
                    <a:lnTo>
                      <a:pt x="308" y="99"/>
                    </a:lnTo>
                    <a:lnTo>
                      <a:pt x="308" y="99"/>
                    </a:lnTo>
                    <a:lnTo>
                      <a:pt x="308" y="99"/>
                    </a:lnTo>
                    <a:lnTo>
                      <a:pt x="308" y="102"/>
                    </a:lnTo>
                    <a:lnTo>
                      <a:pt x="308" y="102"/>
                    </a:lnTo>
                    <a:lnTo>
                      <a:pt x="306" y="102"/>
                    </a:lnTo>
                    <a:lnTo>
                      <a:pt x="306" y="102"/>
                    </a:lnTo>
                    <a:lnTo>
                      <a:pt x="303" y="102"/>
                    </a:lnTo>
                    <a:lnTo>
                      <a:pt x="303" y="102"/>
                    </a:lnTo>
                    <a:lnTo>
                      <a:pt x="303" y="102"/>
                    </a:lnTo>
                    <a:lnTo>
                      <a:pt x="303" y="104"/>
                    </a:lnTo>
                    <a:lnTo>
                      <a:pt x="303" y="104"/>
                    </a:lnTo>
                    <a:lnTo>
                      <a:pt x="303" y="104"/>
                    </a:lnTo>
                    <a:lnTo>
                      <a:pt x="306" y="104"/>
                    </a:lnTo>
                    <a:lnTo>
                      <a:pt x="306" y="104"/>
                    </a:lnTo>
                    <a:lnTo>
                      <a:pt x="308" y="104"/>
                    </a:lnTo>
                    <a:lnTo>
                      <a:pt x="308" y="104"/>
                    </a:lnTo>
                    <a:lnTo>
                      <a:pt x="308" y="104"/>
                    </a:lnTo>
                    <a:lnTo>
                      <a:pt x="308" y="104"/>
                    </a:lnTo>
                    <a:lnTo>
                      <a:pt x="310" y="10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13" y="106"/>
                    </a:lnTo>
                    <a:lnTo>
                      <a:pt x="313" y="106"/>
                    </a:lnTo>
                    <a:lnTo>
                      <a:pt x="313" y="104"/>
                    </a:lnTo>
                    <a:lnTo>
                      <a:pt x="313" y="104"/>
                    </a:lnTo>
                    <a:lnTo>
                      <a:pt x="315" y="104"/>
                    </a:lnTo>
                    <a:lnTo>
                      <a:pt x="315" y="104"/>
                    </a:lnTo>
                    <a:lnTo>
                      <a:pt x="315" y="104"/>
                    </a:lnTo>
                    <a:lnTo>
                      <a:pt x="315" y="106"/>
                    </a:lnTo>
                    <a:lnTo>
                      <a:pt x="315" y="106"/>
                    </a:lnTo>
                    <a:lnTo>
                      <a:pt x="318" y="106"/>
                    </a:lnTo>
                    <a:lnTo>
                      <a:pt x="318" y="109"/>
                    </a:lnTo>
                    <a:lnTo>
                      <a:pt x="318" y="109"/>
                    </a:lnTo>
                    <a:lnTo>
                      <a:pt x="318" y="111"/>
                    </a:lnTo>
                    <a:lnTo>
                      <a:pt x="318" y="111"/>
                    </a:lnTo>
                    <a:lnTo>
                      <a:pt x="318" y="113"/>
                    </a:lnTo>
                    <a:lnTo>
                      <a:pt x="318" y="113"/>
                    </a:lnTo>
                    <a:lnTo>
                      <a:pt x="318" y="111"/>
                    </a:lnTo>
                    <a:lnTo>
                      <a:pt x="320" y="111"/>
                    </a:lnTo>
                    <a:lnTo>
                      <a:pt x="320" y="111"/>
                    </a:lnTo>
                    <a:lnTo>
                      <a:pt x="320" y="113"/>
                    </a:lnTo>
                    <a:lnTo>
                      <a:pt x="320" y="113"/>
                    </a:lnTo>
                    <a:lnTo>
                      <a:pt x="322" y="113"/>
                    </a:lnTo>
                    <a:lnTo>
                      <a:pt x="322" y="111"/>
                    </a:lnTo>
                    <a:lnTo>
                      <a:pt x="322" y="111"/>
                    </a:lnTo>
                    <a:lnTo>
                      <a:pt x="322" y="113"/>
                    </a:lnTo>
                    <a:lnTo>
                      <a:pt x="322" y="113"/>
                    </a:lnTo>
                    <a:lnTo>
                      <a:pt x="325" y="113"/>
                    </a:lnTo>
                    <a:lnTo>
                      <a:pt x="325" y="113"/>
                    </a:lnTo>
                    <a:lnTo>
                      <a:pt x="327" y="113"/>
                    </a:lnTo>
                    <a:lnTo>
                      <a:pt x="327" y="113"/>
                    </a:lnTo>
                    <a:lnTo>
                      <a:pt x="327" y="113"/>
                    </a:lnTo>
                    <a:lnTo>
                      <a:pt x="327" y="113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32" y="113"/>
                    </a:lnTo>
                    <a:lnTo>
                      <a:pt x="332" y="113"/>
                    </a:lnTo>
                    <a:lnTo>
                      <a:pt x="332" y="111"/>
                    </a:lnTo>
                    <a:lnTo>
                      <a:pt x="332" y="111"/>
                    </a:lnTo>
                    <a:lnTo>
                      <a:pt x="332" y="109"/>
                    </a:lnTo>
                    <a:lnTo>
                      <a:pt x="332" y="109"/>
                    </a:lnTo>
                    <a:lnTo>
                      <a:pt x="334" y="109"/>
                    </a:lnTo>
                    <a:lnTo>
                      <a:pt x="334" y="109"/>
                    </a:lnTo>
                    <a:lnTo>
                      <a:pt x="334" y="109"/>
                    </a:lnTo>
                    <a:lnTo>
                      <a:pt x="334" y="109"/>
                    </a:lnTo>
                    <a:lnTo>
                      <a:pt x="334" y="106"/>
                    </a:lnTo>
                    <a:lnTo>
                      <a:pt x="336" y="106"/>
                    </a:lnTo>
                    <a:lnTo>
                      <a:pt x="336" y="106"/>
                    </a:lnTo>
                    <a:lnTo>
                      <a:pt x="336" y="104"/>
                    </a:lnTo>
                    <a:lnTo>
                      <a:pt x="336" y="104"/>
                    </a:lnTo>
                    <a:lnTo>
                      <a:pt x="336" y="104"/>
                    </a:lnTo>
                    <a:lnTo>
                      <a:pt x="336" y="104"/>
                    </a:lnTo>
                    <a:lnTo>
                      <a:pt x="336" y="104"/>
                    </a:lnTo>
                    <a:lnTo>
                      <a:pt x="336" y="104"/>
                    </a:lnTo>
                    <a:lnTo>
                      <a:pt x="336" y="104"/>
                    </a:lnTo>
                    <a:lnTo>
                      <a:pt x="339" y="104"/>
                    </a:lnTo>
                    <a:lnTo>
                      <a:pt x="339" y="106"/>
                    </a:lnTo>
                    <a:lnTo>
                      <a:pt x="339" y="106"/>
                    </a:lnTo>
                    <a:lnTo>
                      <a:pt x="339" y="106"/>
                    </a:lnTo>
                    <a:lnTo>
                      <a:pt x="341" y="106"/>
                    </a:lnTo>
                    <a:lnTo>
                      <a:pt x="341" y="109"/>
                    </a:lnTo>
                    <a:lnTo>
                      <a:pt x="341" y="109"/>
                    </a:lnTo>
                    <a:lnTo>
                      <a:pt x="341" y="109"/>
                    </a:lnTo>
                    <a:lnTo>
                      <a:pt x="341" y="111"/>
                    </a:lnTo>
                    <a:lnTo>
                      <a:pt x="341" y="111"/>
                    </a:lnTo>
                    <a:lnTo>
                      <a:pt x="341" y="111"/>
                    </a:lnTo>
                    <a:lnTo>
                      <a:pt x="341" y="113"/>
                    </a:lnTo>
                    <a:lnTo>
                      <a:pt x="341" y="113"/>
                    </a:lnTo>
                    <a:lnTo>
                      <a:pt x="341" y="113"/>
                    </a:lnTo>
                    <a:lnTo>
                      <a:pt x="344" y="113"/>
                    </a:lnTo>
                    <a:lnTo>
                      <a:pt x="344" y="113"/>
                    </a:lnTo>
                    <a:lnTo>
                      <a:pt x="344" y="113"/>
                    </a:lnTo>
                    <a:lnTo>
                      <a:pt x="346" y="113"/>
                    </a:lnTo>
                    <a:lnTo>
                      <a:pt x="346" y="113"/>
                    </a:lnTo>
                    <a:lnTo>
                      <a:pt x="346" y="113"/>
                    </a:lnTo>
                    <a:lnTo>
                      <a:pt x="346" y="113"/>
                    </a:lnTo>
                    <a:lnTo>
                      <a:pt x="348" y="113"/>
                    </a:lnTo>
                    <a:lnTo>
                      <a:pt x="348" y="113"/>
                    </a:lnTo>
                    <a:lnTo>
                      <a:pt x="348" y="113"/>
                    </a:lnTo>
                    <a:lnTo>
                      <a:pt x="348" y="116"/>
                    </a:lnTo>
                    <a:lnTo>
                      <a:pt x="348" y="116"/>
                    </a:lnTo>
                    <a:lnTo>
                      <a:pt x="348" y="116"/>
                    </a:lnTo>
                    <a:lnTo>
                      <a:pt x="348" y="116"/>
                    </a:lnTo>
                    <a:lnTo>
                      <a:pt x="348" y="116"/>
                    </a:lnTo>
                    <a:lnTo>
                      <a:pt x="351" y="116"/>
                    </a:lnTo>
                    <a:lnTo>
                      <a:pt x="351" y="116"/>
                    </a:lnTo>
                    <a:lnTo>
                      <a:pt x="353" y="116"/>
                    </a:lnTo>
                    <a:lnTo>
                      <a:pt x="353" y="116"/>
                    </a:lnTo>
                    <a:lnTo>
                      <a:pt x="353" y="116"/>
                    </a:lnTo>
                    <a:lnTo>
                      <a:pt x="353" y="116"/>
                    </a:lnTo>
                    <a:lnTo>
                      <a:pt x="353" y="118"/>
                    </a:lnTo>
                    <a:lnTo>
                      <a:pt x="355" y="118"/>
                    </a:lnTo>
                    <a:lnTo>
                      <a:pt x="355" y="118"/>
                    </a:lnTo>
                    <a:lnTo>
                      <a:pt x="355" y="118"/>
                    </a:lnTo>
                    <a:lnTo>
                      <a:pt x="355" y="121"/>
                    </a:lnTo>
                    <a:lnTo>
                      <a:pt x="355" y="121"/>
                    </a:lnTo>
                    <a:lnTo>
                      <a:pt x="358" y="121"/>
                    </a:lnTo>
                    <a:lnTo>
                      <a:pt x="358" y="121"/>
                    </a:lnTo>
                    <a:lnTo>
                      <a:pt x="360" y="121"/>
                    </a:lnTo>
                    <a:lnTo>
                      <a:pt x="360" y="121"/>
                    </a:lnTo>
                    <a:lnTo>
                      <a:pt x="360" y="121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5" y="121"/>
                    </a:lnTo>
                    <a:lnTo>
                      <a:pt x="365" y="121"/>
                    </a:lnTo>
                    <a:lnTo>
                      <a:pt x="365" y="121"/>
                    </a:lnTo>
                    <a:lnTo>
                      <a:pt x="365" y="121"/>
                    </a:lnTo>
                    <a:lnTo>
                      <a:pt x="367" y="121"/>
                    </a:lnTo>
                    <a:lnTo>
                      <a:pt x="367" y="121"/>
                    </a:lnTo>
                    <a:lnTo>
                      <a:pt x="367" y="121"/>
                    </a:lnTo>
                    <a:lnTo>
                      <a:pt x="367" y="121"/>
                    </a:lnTo>
                    <a:lnTo>
                      <a:pt x="367" y="123"/>
                    </a:lnTo>
                    <a:lnTo>
                      <a:pt x="367" y="123"/>
                    </a:lnTo>
                    <a:lnTo>
                      <a:pt x="365" y="123"/>
                    </a:lnTo>
                    <a:lnTo>
                      <a:pt x="365" y="123"/>
                    </a:lnTo>
                    <a:lnTo>
                      <a:pt x="365" y="123"/>
                    </a:lnTo>
                    <a:lnTo>
                      <a:pt x="362" y="123"/>
                    </a:lnTo>
                    <a:lnTo>
                      <a:pt x="362" y="123"/>
                    </a:lnTo>
                    <a:lnTo>
                      <a:pt x="362" y="123"/>
                    </a:lnTo>
                    <a:lnTo>
                      <a:pt x="362" y="123"/>
                    </a:lnTo>
                    <a:lnTo>
                      <a:pt x="360" y="123"/>
                    </a:lnTo>
                    <a:lnTo>
                      <a:pt x="360" y="125"/>
                    </a:lnTo>
                    <a:lnTo>
                      <a:pt x="360" y="125"/>
                    </a:lnTo>
                    <a:lnTo>
                      <a:pt x="360" y="125"/>
                    </a:lnTo>
                    <a:lnTo>
                      <a:pt x="360" y="125"/>
                    </a:lnTo>
                    <a:lnTo>
                      <a:pt x="360" y="128"/>
                    </a:lnTo>
                    <a:lnTo>
                      <a:pt x="358" y="128"/>
                    </a:lnTo>
                    <a:lnTo>
                      <a:pt x="358" y="128"/>
                    </a:lnTo>
                    <a:lnTo>
                      <a:pt x="358" y="128"/>
                    </a:lnTo>
                    <a:lnTo>
                      <a:pt x="355" y="128"/>
                    </a:lnTo>
                    <a:lnTo>
                      <a:pt x="355" y="128"/>
                    </a:lnTo>
                    <a:lnTo>
                      <a:pt x="355" y="128"/>
                    </a:lnTo>
                    <a:lnTo>
                      <a:pt x="353" y="128"/>
                    </a:lnTo>
                    <a:lnTo>
                      <a:pt x="353" y="128"/>
                    </a:lnTo>
                    <a:lnTo>
                      <a:pt x="353" y="128"/>
                    </a:lnTo>
                    <a:lnTo>
                      <a:pt x="353" y="128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Rectangle 13"/>
              <p:cNvSpPr>
                <a:spLocks noChangeArrowheads="1"/>
              </p:cNvSpPr>
              <p:nvPr/>
            </p:nvSpPr>
            <p:spPr bwMode="auto">
              <a:xfrm>
                <a:off x="2384" y="1722"/>
                <a:ext cx="2" cy="3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14"/>
              <p:cNvSpPr>
                <a:spLocks noChangeArrowheads="1"/>
              </p:cNvSpPr>
              <p:nvPr/>
            </p:nvSpPr>
            <p:spPr bwMode="auto">
              <a:xfrm>
                <a:off x="2384" y="1722"/>
                <a:ext cx="2" cy="3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15"/>
              <p:cNvSpPr>
                <a:spLocks noChangeArrowheads="1"/>
              </p:cNvSpPr>
              <p:nvPr/>
            </p:nvSpPr>
            <p:spPr bwMode="auto">
              <a:xfrm>
                <a:off x="1456" y="1575"/>
                <a:ext cx="2" cy="3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16"/>
              <p:cNvSpPr>
                <a:spLocks noChangeArrowheads="1"/>
              </p:cNvSpPr>
              <p:nvPr/>
            </p:nvSpPr>
            <p:spPr bwMode="auto">
              <a:xfrm>
                <a:off x="1456" y="1575"/>
                <a:ext cx="2" cy="3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7"/>
              <p:cNvSpPr>
                <a:spLocks/>
              </p:cNvSpPr>
              <p:nvPr/>
            </p:nvSpPr>
            <p:spPr bwMode="auto">
              <a:xfrm>
                <a:off x="3406" y="2111"/>
                <a:ext cx="45" cy="88"/>
              </a:xfrm>
              <a:custGeom>
                <a:avLst/>
                <a:gdLst/>
                <a:ahLst/>
                <a:cxnLst>
                  <a:cxn ang="0">
                    <a:pos x="40" y="14"/>
                  </a:cxn>
                  <a:cxn ang="0">
                    <a:pos x="40" y="19"/>
                  </a:cxn>
                  <a:cxn ang="0">
                    <a:pos x="40" y="21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8" y="33"/>
                  </a:cxn>
                  <a:cxn ang="0">
                    <a:pos x="38" y="35"/>
                  </a:cxn>
                  <a:cxn ang="0">
                    <a:pos x="36" y="38"/>
                  </a:cxn>
                  <a:cxn ang="0">
                    <a:pos x="33" y="43"/>
                  </a:cxn>
                  <a:cxn ang="0">
                    <a:pos x="33" y="47"/>
                  </a:cxn>
                  <a:cxn ang="0">
                    <a:pos x="33" y="52"/>
                  </a:cxn>
                  <a:cxn ang="0">
                    <a:pos x="31" y="54"/>
                  </a:cxn>
                  <a:cxn ang="0">
                    <a:pos x="31" y="59"/>
                  </a:cxn>
                  <a:cxn ang="0">
                    <a:pos x="29" y="64"/>
                  </a:cxn>
                  <a:cxn ang="0">
                    <a:pos x="26" y="66"/>
                  </a:cxn>
                  <a:cxn ang="0">
                    <a:pos x="24" y="69"/>
                  </a:cxn>
                  <a:cxn ang="0">
                    <a:pos x="21" y="71"/>
                  </a:cxn>
                  <a:cxn ang="0">
                    <a:pos x="21" y="76"/>
                  </a:cxn>
                  <a:cxn ang="0">
                    <a:pos x="21" y="81"/>
                  </a:cxn>
                  <a:cxn ang="0">
                    <a:pos x="21" y="85"/>
                  </a:cxn>
                  <a:cxn ang="0">
                    <a:pos x="19" y="88"/>
                  </a:cxn>
                  <a:cxn ang="0">
                    <a:pos x="14" y="88"/>
                  </a:cxn>
                  <a:cxn ang="0">
                    <a:pos x="14" y="83"/>
                  </a:cxn>
                  <a:cxn ang="0">
                    <a:pos x="14" y="78"/>
                  </a:cxn>
                  <a:cxn ang="0">
                    <a:pos x="12" y="76"/>
                  </a:cxn>
                  <a:cxn ang="0">
                    <a:pos x="10" y="73"/>
                  </a:cxn>
                  <a:cxn ang="0">
                    <a:pos x="7" y="71"/>
                  </a:cxn>
                  <a:cxn ang="0">
                    <a:pos x="5" y="66"/>
                  </a:cxn>
                  <a:cxn ang="0">
                    <a:pos x="5" y="64"/>
                  </a:cxn>
                  <a:cxn ang="0">
                    <a:pos x="3" y="59"/>
                  </a:cxn>
                  <a:cxn ang="0">
                    <a:pos x="0" y="57"/>
                  </a:cxn>
                  <a:cxn ang="0">
                    <a:pos x="3" y="52"/>
                  </a:cxn>
                  <a:cxn ang="0">
                    <a:pos x="5" y="50"/>
                  </a:cxn>
                  <a:cxn ang="0">
                    <a:pos x="3" y="45"/>
                  </a:cxn>
                  <a:cxn ang="0">
                    <a:pos x="5" y="43"/>
                  </a:cxn>
                  <a:cxn ang="0">
                    <a:pos x="5" y="38"/>
                  </a:cxn>
                  <a:cxn ang="0">
                    <a:pos x="7" y="35"/>
                  </a:cxn>
                  <a:cxn ang="0">
                    <a:pos x="10" y="33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4" y="21"/>
                  </a:cxn>
                  <a:cxn ang="0">
                    <a:pos x="17" y="19"/>
                  </a:cxn>
                  <a:cxn ang="0">
                    <a:pos x="19" y="17"/>
                  </a:cxn>
                  <a:cxn ang="0">
                    <a:pos x="19" y="12"/>
                  </a:cxn>
                  <a:cxn ang="0">
                    <a:pos x="21" y="9"/>
                  </a:cxn>
                  <a:cxn ang="0">
                    <a:pos x="24" y="7"/>
                  </a:cxn>
                  <a:cxn ang="0">
                    <a:pos x="29" y="5"/>
                  </a:cxn>
                  <a:cxn ang="0">
                    <a:pos x="31" y="5"/>
                  </a:cxn>
                  <a:cxn ang="0">
                    <a:pos x="33" y="2"/>
                  </a:cxn>
                  <a:cxn ang="0">
                    <a:pos x="36" y="2"/>
                  </a:cxn>
                  <a:cxn ang="0">
                    <a:pos x="38" y="5"/>
                  </a:cxn>
                  <a:cxn ang="0">
                    <a:pos x="43" y="5"/>
                  </a:cxn>
                  <a:cxn ang="0">
                    <a:pos x="45" y="7"/>
                  </a:cxn>
                  <a:cxn ang="0">
                    <a:pos x="43" y="9"/>
                  </a:cxn>
                </a:cxnLst>
                <a:rect l="0" t="0" r="r" b="b"/>
                <a:pathLst>
                  <a:path w="45" h="88">
                    <a:moveTo>
                      <a:pt x="43" y="12"/>
                    </a:moveTo>
                    <a:lnTo>
                      <a:pt x="40" y="12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4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9" y="62"/>
                    </a:lnTo>
                    <a:lnTo>
                      <a:pt x="29" y="62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1" y="8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4" y="88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12"/>
                    </a:lnTo>
                    <a:lnTo>
                      <a:pt x="43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8"/>
              <p:cNvSpPr>
                <a:spLocks/>
              </p:cNvSpPr>
              <p:nvPr/>
            </p:nvSpPr>
            <p:spPr bwMode="auto">
              <a:xfrm>
                <a:off x="3406" y="2111"/>
                <a:ext cx="45" cy="88"/>
              </a:xfrm>
              <a:custGeom>
                <a:avLst/>
                <a:gdLst/>
                <a:ahLst/>
                <a:cxnLst>
                  <a:cxn ang="0">
                    <a:pos x="40" y="14"/>
                  </a:cxn>
                  <a:cxn ang="0">
                    <a:pos x="40" y="19"/>
                  </a:cxn>
                  <a:cxn ang="0">
                    <a:pos x="40" y="21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8" y="33"/>
                  </a:cxn>
                  <a:cxn ang="0">
                    <a:pos x="38" y="35"/>
                  </a:cxn>
                  <a:cxn ang="0">
                    <a:pos x="36" y="38"/>
                  </a:cxn>
                  <a:cxn ang="0">
                    <a:pos x="33" y="43"/>
                  </a:cxn>
                  <a:cxn ang="0">
                    <a:pos x="33" y="47"/>
                  </a:cxn>
                  <a:cxn ang="0">
                    <a:pos x="33" y="52"/>
                  </a:cxn>
                  <a:cxn ang="0">
                    <a:pos x="31" y="54"/>
                  </a:cxn>
                  <a:cxn ang="0">
                    <a:pos x="31" y="59"/>
                  </a:cxn>
                  <a:cxn ang="0">
                    <a:pos x="29" y="64"/>
                  </a:cxn>
                  <a:cxn ang="0">
                    <a:pos x="26" y="66"/>
                  </a:cxn>
                  <a:cxn ang="0">
                    <a:pos x="24" y="69"/>
                  </a:cxn>
                  <a:cxn ang="0">
                    <a:pos x="21" y="71"/>
                  </a:cxn>
                  <a:cxn ang="0">
                    <a:pos x="21" y="76"/>
                  </a:cxn>
                  <a:cxn ang="0">
                    <a:pos x="21" y="81"/>
                  </a:cxn>
                  <a:cxn ang="0">
                    <a:pos x="21" y="85"/>
                  </a:cxn>
                  <a:cxn ang="0">
                    <a:pos x="19" y="88"/>
                  </a:cxn>
                  <a:cxn ang="0">
                    <a:pos x="14" y="88"/>
                  </a:cxn>
                  <a:cxn ang="0">
                    <a:pos x="14" y="83"/>
                  </a:cxn>
                  <a:cxn ang="0">
                    <a:pos x="14" y="78"/>
                  </a:cxn>
                  <a:cxn ang="0">
                    <a:pos x="12" y="76"/>
                  </a:cxn>
                  <a:cxn ang="0">
                    <a:pos x="10" y="73"/>
                  </a:cxn>
                  <a:cxn ang="0">
                    <a:pos x="7" y="71"/>
                  </a:cxn>
                  <a:cxn ang="0">
                    <a:pos x="5" y="66"/>
                  </a:cxn>
                  <a:cxn ang="0">
                    <a:pos x="5" y="64"/>
                  </a:cxn>
                  <a:cxn ang="0">
                    <a:pos x="3" y="59"/>
                  </a:cxn>
                  <a:cxn ang="0">
                    <a:pos x="0" y="57"/>
                  </a:cxn>
                  <a:cxn ang="0">
                    <a:pos x="3" y="52"/>
                  </a:cxn>
                  <a:cxn ang="0">
                    <a:pos x="5" y="50"/>
                  </a:cxn>
                  <a:cxn ang="0">
                    <a:pos x="3" y="45"/>
                  </a:cxn>
                  <a:cxn ang="0">
                    <a:pos x="5" y="43"/>
                  </a:cxn>
                  <a:cxn ang="0">
                    <a:pos x="5" y="38"/>
                  </a:cxn>
                  <a:cxn ang="0">
                    <a:pos x="7" y="35"/>
                  </a:cxn>
                  <a:cxn ang="0">
                    <a:pos x="10" y="33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4" y="21"/>
                  </a:cxn>
                  <a:cxn ang="0">
                    <a:pos x="17" y="19"/>
                  </a:cxn>
                  <a:cxn ang="0">
                    <a:pos x="19" y="17"/>
                  </a:cxn>
                  <a:cxn ang="0">
                    <a:pos x="19" y="12"/>
                  </a:cxn>
                  <a:cxn ang="0">
                    <a:pos x="21" y="9"/>
                  </a:cxn>
                  <a:cxn ang="0">
                    <a:pos x="24" y="7"/>
                  </a:cxn>
                  <a:cxn ang="0">
                    <a:pos x="29" y="5"/>
                  </a:cxn>
                  <a:cxn ang="0">
                    <a:pos x="31" y="5"/>
                  </a:cxn>
                  <a:cxn ang="0">
                    <a:pos x="33" y="2"/>
                  </a:cxn>
                  <a:cxn ang="0">
                    <a:pos x="36" y="2"/>
                  </a:cxn>
                  <a:cxn ang="0">
                    <a:pos x="38" y="5"/>
                  </a:cxn>
                  <a:cxn ang="0">
                    <a:pos x="43" y="5"/>
                  </a:cxn>
                  <a:cxn ang="0">
                    <a:pos x="45" y="7"/>
                  </a:cxn>
                  <a:cxn ang="0">
                    <a:pos x="43" y="9"/>
                  </a:cxn>
                </a:cxnLst>
                <a:rect l="0" t="0" r="r" b="b"/>
                <a:pathLst>
                  <a:path w="45" h="88">
                    <a:moveTo>
                      <a:pt x="43" y="12"/>
                    </a:moveTo>
                    <a:lnTo>
                      <a:pt x="40" y="12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4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9" y="62"/>
                    </a:lnTo>
                    <a:lnTo>
                      <a:pt x="29" y="62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1" y="8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4" y="88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12"/>
                    </a:lnTo>
                    <a:lnTo>
                      <a:pt x="43" y="1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19"/>
              <p:cNvSpPr>
                <a:spLocks noChangeArrowheads="1"/>
              </p:cNvSpPr>
              <p:nvPr/>
            </p:nvSpPr>
            <p:spPr bwMode="auto">
              <a:xfrm>
                <a:off x="1790" y="1746"/>
                <a:ext cx="2" cy="2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20"/>
              <p:cNvSpPr>
                <a:spLocks noChangeArrowheads="1"/>
              </p:cNvSpPr>
              <p:nvPr/>
            </p:nvSpPr>
            <p:spPr bwMode="auto">
              <a:xfrm>
                <a:off x="1790" y="1746"/>
                <a:ext cx="2" cy="2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Rectangle 21"/>
              <p:cNvSpPr>
                <a:spLocks noChangeArrowheads="1"/>
              </p:cNvSpPr>
              <p:nvPr/>
            </p:nvSpPr>
            <p:spPr bwMode="auto">
              <a:xfrm>
                <a:off x="1792" y="1748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Rectangle 22"/>
              <p:cNvSpPr>
                <a:spLocks noChangeArrowheads="1"/>
              </p:cNvSpPr>
              <p:nvPr/>
            </p:nvSpPr>
            <p:spPr bwMode="auto">
              <a:xfrm>
                <a:off x="1792" y="1748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23"/>
              <p:cNvSpPr>
                <a:spLocks/>
              </p:cNvSpPr>
              <p:nvPr/>
            </p:nvSpPr>
            <p:spPr bwMode="auto">
              <a:xfrm>
                <a:off x="3513" y="2966"/>
                <a:ext cx="52" cy="29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9" y="0"/>
                  </a:cxn>
                  <a:cxn ang="0">
                    <a:pos x="52" y="3"/>
                  </a:cxn>
                  <a:cxn ang="0">
                    <a:pos x="52" y="5"/>
                  </a:cxn>
                  <a:cxn ang="0">
                    <a:pos x="49" y="8"/>
                  </a:cxn>
                  <a:cxn ang="0">
                    <a:pos x="47" y="8"/>
                  </a:cxn>
                  <a:cxn ang="0">
                    <a:pos x="45" y="10"/>
                  </a:cxn>
                  <a:cxn ang="0">
                    <a:pos x="42" y="10"/>
                  </a:cxn>
                  <a:cxn ang="0">
                    <a:pos x="40" y="12"/>
                  </a:cxn>
                  <a:cxn ang="0">
                    <a:pos x="38" y="12"/>
                  </a:cxn>
                  <a:cxn ang="0">
                    <a:pos x="35" y="15"/>
                  </a:cxn>
                  <a:cxn ang="0">
                    <a:pos x="33" y="17"/>
                  </a:cxn>
                  <a:cxn ang="0">
                    <a:pos x="28" y="17"/>
                  </a:cxn>
                  <a:cxn ang="0">
                    <a:pos x="26" y="19"/>
                  </a:cxn>
                  <a:cxn ang="0">
                    <a:pos x="23" y="19"/>
                  </a:cxn>
                  <a:cxn ang="0">
                    <a:pos x="21" y="22"/>
                  </a:cxn>
                  <a:cxn ang="0">
                    <a:pos x="19" y="22"/>
                  </a:cxn>
                  <a:cxn ang="0">
                    <a:pos x="16" y="24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9" y="27"/>
                  </a:cxn>
                  <a:cxn ang="0">
                    <a:pos x="7" y="29"/>
                  </a:cxn>
                  <a:cxn ang="0">
                    <a:pos x="4" y="29"/>
                  </a:cxn>
                  <a:cxn ang="0">
                    <a:pos x="4" y="27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4" y="22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4" y="12"/>
                  </a:cxn>
                  <a:cxn ang="0">
                    <a:pos x="4" y="8"/>
                  </a:cxn>
                  <a:cxn ang="0">
                    <a:pos x="7" y="8"/>
                  </a:cxn>
                  <a:cxn ang="0">
                    <a:pos x="9" y="5"/>
                  </a:cxn>
                  <a:cxn ang="0">
                    <a:pos x="12" y="5"/>
                  </a:cxn>
                  <a:cxn ang="0">
                    <a:pos x="14" y="5"/>
                  </a:cxn>
                  <a:cxn ang="0">
                    <a:pos x="19" y="5"/>
                  </a:cxn>
                  <a:cxn ang="0">
                    <a:pos x="21" y="3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33" y="3"/>
                  </a:cxn>
                  <a:cxn ang="0">
                    <a:pos x="35" y="3"/>
                  </a:cxn>
                  <a:cxn ang="0">
                    <a:pos x="38" y="3"/>
                  </a:cxn>
                  <a:cxn ang="0">
                    <a:pos x="40" y="0"/>
                  </a:cxn>
                  <a:cxn ang="0">
                    <a:pos x="42" y="0"/>
                  </a:cxn>
                </a:cxnLst>
                <a:rect l="0" t="0" r="r" b="b"/>
                <a:pathLst>
                  <a:path w="52" h="29">
                    <a:moveTo>
                      <a:pt x="45" y="0"/>
                    </a:moveTo>
                    <a:lnTo>
                      <a:pt x="45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9" y="24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24"/>
              <p:cNvSpPr>
                <a:spLocks/>
              </p:cNvSpPr>
              <p:nvPr/>
            </p:nvSpPr>
            <p:spPr bwMode="auto">
              <a:xfrm>
                <a:off x="3513" y="2966"/>
                <a:ext cx="52" cy="29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9" y="0"/>
                  </a:cxn>
                  <a:cxn ang="0">
                    <a:pos x="52" y="3"/>
                  </a:cxn>
                  <a:cxn ang="0">
                    <a:pos x="52" y="5"/>
                  </a:cxn>
                  <a:cxn ang="0">
                    <a:pos x="49" y="8"/>
                  </a:cxn>
                  <a:cxn ang="0">
                    <a:pos x="47" y="8"/>
                  </a:cxn>
                  <a:cxn ang="0">
                    <a:pos x="45" y="10"/>
                  </a:cxn>
                  <a:cxn ang="0">
                    <a:pos x="42" y="10"/>
                  </a:cxn>
                  <a:cxn ang="0">
                    <a:pos x="40" y="12"/>
                  </a:cxn>
                  <a:cxn ang="0">
                    <a:pos x="38" y="12"/>
                  </a:cxn>
                  <a:cxn ang="0">
                    <a:pos x="35" y="15"/>
                  </a:cxn>
                  <a:cxn ang="0">
                    <a:pos x="33" y="17"/>
                  </a:cxn>
                  <a:cxn ang="0">
                    <a:pos x="28" y="17"/>
                  </a:cxn>
                  <a:cxn ang="0">
                    <a:pos x="26" y="19"/>
                  </a:cxn>
                  <a:cxn ang="0">
                    <a:pos x="23" y="19"/>
                  </a:cxn>
                  <a:cxn ang="0">
                    <a:pos x="21" y="22"/>
                  </a:cxn>
                  <a:cxn ang="0">
                    <a:pos x="19" y="22"/>
                  </a:cxn>
                  <a:cxn ang="0">
                    <a:pos x="16" y="24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9" y="27"/>
                  </a:cxn>
                  <a:cxn ang="0">
                    <a:pos x="7" y="29"/>
                  </a:cxn>
                  <a:cxn ang="0">
                    <a:pos x="4" y="29"/>
                  </a:cxn>
                  <a:cxn ang="0">
                    <a:pos x="4" y="27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4" y="22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4" y="12"/>
                  </a:cxn>
                  <a:cxn ang="0">
                    <a:pos x="4" y="8"/>
                  </a:cxn>
                  <a:cxn ang="0">
                    <a:pos x="7" y="8"/>
                  </a:cxn>
                  <a:cxn ang="0">
                    <a:pos x="9" y="5"/>
                  </a:cxn>
                  <a:cxn ang="0">
                    <a:pos x="12" y="5"/>
                  </a:cxn>
                  <a:cxn ang="0">
                    <a:pos x="14" y="5"/>
                  </a:cxn>
                  <a:cxn ang="0">
                    <a:pos x="19" y="5"/>
                  </a:cxn>
                  <a:cxn ang="0">
                    <a:pos x="21" y="3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33" y="3"/>
                  </a:cxn>
                  <a:cxn ang="0">
                    <a:pos x="35" y="3"/>
                  </a:cxn>
                  <a:cxn ang="0">
                    <a:pos x="38" y="3"/>
                  </a:cxn>
                  <a:cxn ang="0">
                    <a:pos x="40" y="0"/>
                  </a:cxn>
                  <a:cxn ang="0">
                    <a:pos x="42" y="0"/>
                  </a:cxn>
                </a:cxnLst>
                <a:rect l="0" t="0" r="r" b="b"/>
                <a:pathLst>
                  <a:path w="52" h="29">
                    <a:moveTo>
                      <a:pt x="45" y="0"/>
                    </a:moveTo>
                    <a:lnTo>
                      <a:pt x="45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9" y="24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25"/>
              <p:cNvSpPr>
                <a:spLocks/>
              </p:cNvSpPr>
              <p:nvPr/>
            </p:nvSpPr>
            <p:spPr bwMode="auto">
              <a:xfrm>
                <a:off x="1967" y="1760"/>
                <a:ext cx="2" cy="12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7"/>
                  </a:cxn>
                </a:cxnLst>
                <a:rect l="0" t="0" r="r" b="b"/>
                <a:pathLst>
                  <a:path w="2" h="12">
                    <a:moveTo>
                      <a:pt x="2" y="7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26"/>
              <p:cNvSpPr>
                <a:spLocks/>
              </p:cNvSpPr>
              <p:nvPr/>
            </p:nvSpPr>
            <p:spPr bwMode="auto">
              <a:xfrm>
                <a:off x="1967" y="1760"/>
                <a:ext cx="2" cy="12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7"/>
                  </a:cxn>
                </a:cxnLst>
                <a:rect l="0" t="0" r="r" b="b"/>
                <a:pathLst>
                  <a:path w="2" h="12">
                    <a:moveTo>
                      <a:pt x="2" y="7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27"/>
              <p:cNvSpPr>
                <a:spLocks/>
              </p:cNvSpPr>
              <p:nvPr/>
            </p:nvSpPr>
            <p:spPr bwMode="auto">
              <a:xfrm>
                <a:off x="1955" y="1668"/>
                <a:ext cx="306" cy="194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45" y="7"/>
                  </a:cxn>
                  <a:cxn ang="0">
                    <a:pos x="159" y="14"/>
                  </a:cxn>
                  <a:cxn ang="0">
                    <a:pos x="166" y="23"/>
                  </a:cxn>
                  <a:cxn ang="0">
                    <a:pos x="166" y="31"/>
                  </a:cxn>
                  <a:cxn ang="0">
                    <a:pos x="175" y="40"/>
                  </a:cxn>
                  <a:cxn ang="0">
                    <a:pos x="192" y="42"/>
                  </a:cxn>
                  <a:cxn ang="0">
                    <a:pos x="204" y="42"/>
                  </a:cxn>
                  <a:cxn ang="0">
                    <a:pos x="211" y="57"/>
                  </a:cxn>
                  <a:cxn ang="0">
                    <a:pos x="218" y="73"/>
                  </a:cxn>
                  <a:cxn ang="0">
                    <a:pos x="230" y="80"/>
                  </a:cxn>
                  <a:cxn ang="0">
                    <a:pos x="242" y="90"/>
                  </a:cxn>
                  <a:cxn ang="0">
                    <a:pos x="256" y="97"/>
                  </a:cxn>
                  <a:cxn ang="0">
                    <a:pos x="268" y="104"/>
                  </a:cxn>
                  <a:cxn ang="0">
                    <a:pos x="280" y="114"/>
                  </a:cxn>
                  <a:cxn ang="0">
                    <a:pos x="294" y="116"/>
                  </a:cxn>
                  <a:cxn ang="0">
                    <a:pos x="306" y="125"/>
                  </a:cxn>
                  <a:cxn ang="0">
                    <a:pos x="301" y="140"/>
                  </a:cxn>
                  <a:cxn ang="0">
                    <a:pos x="287" y="132"/>
                  </a:cxn>
                  <a:cxn ang="0">
                    <a:pos x="272" y="142"/>
                  </a:cxn>
                  <a:cxn ang="0">
                    <a:pos x="265" y="151"/>
                  </a:cxn>
                  <a:cxn ang="0">
                    <a:pos x="258" y="168"/>
                  </a:cxn>
                  <a:cxn ang="0">
                    <a:pos x="244" y="173"/>
                  </a:cxn>
                  <a:cxn ang="0">
                    <a:pos x="232" y="180"/>
                  </a:cxn>
                  <a:cxn ang="0">
                    <a:pos x="225" y="189"/>
                  </a:cxn>
                  <a:cxn ang="0">
                    <a:pos x="213" y="192"/>
                  </a:cxn>
                  <a:cxn ang="0">
                    <a:pos x="199" y="187"/>
                  </a:cxn>
                  <a:cxn ang="0">
                    <a:pos x="190" y="178"/>
                  </a:cxn>
                  <a:cxn ang="0">
                    <a:pos x="187" y="161"/>
                  </a:cxn>
                  <a:cxn ang="0">
                    <a:pos x="178" y="156"/>
                  </a:cxn>
                  <a:cxn ang="0">
                    <a:pos x="166" y="147"/>
                  </a:cxn>
                  <a:cxn ang="0">
                    <a:pos x="152" y="140"/>
                  </a:cxn>
                  <a:cxn ang="0">
                    <a:pos x="140" y="130"/>
                  </a:cxn>
                  <a:cxn ang="0">
                    <a:pos x="126" y="130"/>
                  </a:cxn>
                  <a:cxn ang="0">
                    <a:pos x="111" y="123"/>
                  </a:cxn>
                  <a:cxn ang="0">
                    <a:pos x="100" y="118"/>
                  </a:cxn>
                  <a:cxn ang="0">
                    <a:pos x="85" y="118"/>
                  </a:cxn>
                  <a:cxn ang="0">
                    <a:pos x="71" y="121"/>
                  </a:cxn>
                  <a:cxn ang="0">
                    <a:pos x="55" y="125"/>
                  </a:cxn>
                  <a:cxn ang="0">
                    <a:pos x="45" y="135"/>
                  </a:cxn>
                  <a:cxn ang="0">
                    <a:pos x="31" y="137"/>
                  </a:cxn>
                  <a:cxn ang="0">
                    <a:pos x="31" y="118"/>
                  </a:cxn>
                  <a:cxn ang="0">
                    <a:pos x="33" y="99"/>
                  </a:cxn>
                  <a:cxn ang="0">
                    <a:pos x="22" y="90"/>
                  </a:cxn>
                  <a:cxn ang="0">
                    <a:pos x="14" y="83"/>
                  </a:cxn>
                  <a:cxn ang="0">
                    <a:pos x="22" y="80"/>
                  </a:cxn>
                  <a:cxn ang="0">
                    <a:pos x="12" y="71"/>
                  </a:cxn>
                  <a:cxn ang="0">
                    <a:pos x="12" y="78"/>
                  </a:cxn>
                  <a:cxn ang="0">
                    <a:pos x="5" y="64"/>
                  </a:cxn>
                  <a:cxn ang="0">
                    <a:pos x="10" y="50"/>
                  </a:cxn>
                  <a:cxn ang="0">
                    <a:pos x="5" y="33"/>
                  </a:cxn>
                  <a:cxn ang="0">
                    <a:pos x="5" y="23"/>
                  </a:cxn>
                  <a:cxn ang="0">
                    <a:pos x="19" y="14"/>
                  </a:cxn>
                  <a:cxn ang="0">
                    <a:pos x="36" y="12"/>
                  </a:cxn>
                  <a:cxn ang="0">
                    <a:pos x="50" y="19"/>
                  </a:cxn>
                  <a:cxn ang="0">
                    <a:pos x="59" y="31"/>
                  </a:cxn>
                  <a:cxn ang="0">
                    <a:pos x="71" y="38"/>
                  </a:cxn>
                  <a:cxn ang="0">
                    <a:pos x="88" y="38"/>
                  </a:cxn>
                  <a:cxn ang="0">
                    <a:pos x="100" y="33"/>
                  </a:cxn>
                  <a:cxn ang="0">
                    <a:pos x="104" y="21"/>
                  </a:cxn>
                  <a:cxn ang="0">
                    <a:pos x="119" y="14"/>
                  </a:cxn>
                </a:cxnLst>
                <a:rect l="0" t="0" r="r" b="b"/>
                <a:pathLst>
                  <a:path w="306" h="194">
                    <a:moveTo>
                      <a:pt x="128" y="9"/>
                    </a:moveTo>
                    <a:lnTo>
                      <a:pt x="128" y="7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6" y="7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8" y="5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0" y="5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3" y="2"/>
                    </a:lnTo>
                    <a:lnTo>
                      <a:pt x="133" y="2"/>
                    </a:lnTo>
                    <a:lnTo>
                      <a:pt x="133" y="2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8" y="2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5"/>
                    </a:lnTo>
                    <a:lnTo>
                      <a:pt x="140" y="5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7" y="7"/>
                    </a:lnTo>
                    <a:lnTo>
                      <a:pt x="147" y="7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9" y="14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6" y="14"/>
                    </a:lnTo>
                    <a:lnTo>
                      <a:pt x="156" y="14"/>
                    </a:lnTo>
                    <a:lnTo>
                      <a:pt x="159" y="14"/>
                    </a:lnTo>
                    <a:lnTo>
                      <a:pt x="159" y="14"/>
                    </a:lnTo>
                    <a:lnTo>
                      <a:pt x="159" y="14"/>
                    </a:lnTo>
                    <a:lnTo>
                      <a:pt x="161" y="14"/>
                    </a:lnTo>
                    <a:lnTo>
                      <a:pt x="161" y="14"/>
                    </a:lnTo>
                    <a:lnTo>
                      <a:pt x="161" y="14"/>
                    </a:lnTo>
                    <a:lnTo>
                      <a:pt x="161" y="14"/>
                    </a:lnTo>
                    <a:lnTo>
                      <a:pt x="161" y="14"/>
                    </a:lnTo>
                    <a:lnTo>
                      <a:pt x="164" y="14"/>
                    </a:lnTo>
                    <a:lnTo>
                      <a:pt x="164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4" y="19"/>
                    </a:lnTo>
                    <a:lnTo>
                      <a:pt x="164" y="19"/>
                    </a:lnTo>
                    <a:lnTo>
                      <a:pt x="164" y="19"/>
                    </a:lnTo>
                    <a:lnTo>
                      <a:pt x="164" y="21"/>
                    </a:lnTo>
                    <a:lnTo>
                      <a:pt x="164" y="21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4" y="21"/>
                    </a:lnTo>
                    <a:lnTo>
                      <a:pt x="164" y="21"/>
                    </a:lnTo>
                    <a:lnTo>
                      <a:pt x="164" y="23"/>
                    </a:lnTo>
                    <a:lnTo>
                      <a:pt x="166" y="23"/>
                    </a:lnTo>
                    <a:lnTo>
                      <a:pt x="166" y="23"/>
                    </a:lnTo>
                    <a:lnTo>
                      <a:pt x="166" y="23"/>
                    </a:lnTo>
                    <a:lnTo>
                      <a:pt x="166" y="23"/>
                    </a:lnTo>
                    <a:lnTo>
                      <a:pt x="166" y="23"/>
                    </a:lnTo>
                    <a:lnTo>
                      <a:pt x="168" y="23"/>
                    </a:lnTo>
                    <a:lnTo>
                      <a:pt x="168" y="23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6" y="28"/>
                    </a:lnTo>
                    <a:lnTo>
                      <a:pt x="166" y="28"/>
                    </a:lnTo>
                    <a:lnTo>
                      <a:pt x="166" y="28"/>
                    </a:lnTo>
                    <a:lnTo>
                      <a:pt x="166" y="31"/>
                    </a:lnTo>
                    <a:lnTo>
                      <a:pt x="166" y="31"/>
                    </a:lnTo>
                    <a:lnTo>
                      <a:pt x="166" y="31"/>
                    </a:lnTo>
                    <a:lnTo>
                      <a:pt x="166" y="31"/>
                    </a:lnTo>
                    <a:lnTo>
                      <a:pt x="166" y="33"/>
                    </a:lnTo>
                    <a:lnTo>
                      <a:pt x="166" y="33"/>
                    </a:lnTo>
                    <a:lnTo>
                      <a:pt x="166" y="33"/>
                    </a:lnTo>
                    <a:lnTo>
                      <a:pt x="166" y="33"/>
                    </a:lnTo>
                    <a:lnTo>
                      <a:pt x="166" y="35"/>
                    </a:lnTo>
                    <a:lnTo>
                      <a:pt x="166" y="35"/>
                    </a:lnTo>
                    <a:lnTo>
                      <a:pt x="166" y="35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8" y="38"/>
                    </a:lnTo>
                    <a:lnTo>
                      <a:pt x="168" y="38"/>
                    </a:lnTo>
                    <a:lnTo>
                      <a:pt x="168" y="38"/>
                    </a:lnTo>
                    <a:lnTo>
                      <a:pt x="168" y="38"/>
                    </a:lnTo>
                    <a:lnTo>
                      <a:pt x="171" y="38"/>
                    </a:lnTo>
                    <a:lnTo>
                      <a:pt x="171" y="38"/>
                    </a:lnTo>
                    <a:lnTo>
                      <a:pt x="171" y="40"/>
                    </a:lnTo>
                    <a:lnTo>
                      <a:pt x="173" y="40"/>
                    </a:lnTo>
                    <a:lnTo>
                      <a:pt x="173" y="40"/>
                    </a:lnTo>
                    <a:lnTo>
                      <a:pt x="173" y="40"/>
                    </a:lnTo>
                    <a:lnTo>
                      <a:pt x="173" y="40"/>
                    </a:lnTo>
                    <a:lnTo>
                      <a:pt x="175" y="40"/>
                    </a:lnTo>
                    <a:lnTo>
                      <a:pt x="175" y="40"/>
                    </a:lnTo>
                    <a:lnTo>
                      <a:pt x="178" y="40"/>
                    </a:lnTo>
                    <a:lnTo>
                      <a:pt x="178" y="40"/>
                    </a:lnTo>
                    <a:lnTo>
                      <a:pt x="178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85" y="40"/>
                    </a:lnTo>
                    <a:lnTo>
                      <a:pt x="185" y="40"/>
                    </a:lnTo>
                    <a:lnTo>
                      <a:pt x="185" y="40"/>
                    </a:lnTo>
                    <a:lnTo>
                      <a:pt x="185" y="40"/>
                    </a:lnTo>
                    <a:lnTo>
                      <a:pt x="187" y="40"/>
                    </a:lnTo>
                    <a:lnTo>
                      <a:pt x="187" y="40"/>
                    </a:lnTo>
                    <a:lnTo>
                      <a:pt x="187" y="40"/>
                    </a:lnTo>
                    <a:lnTo>
                      <a:pt x="187" y="42"/>
                    </a:lnTo>
                    <a:lnTo>
                      <a:pt x="190" y="42"/>
                    </a:lnTo>
                    <a:lnTo>
                      <a:pt x="190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0"/>
                    </a:lnTo>
                    <a:lnTo>
                      <a:pt x="194" y="40"/>
                    </a:lnTo>
                    <a:lnTo>
                      <a:pt x="194" y="40"/>
                    </a:lnTo>
                    <a:lnTo>
                      <a:pt x="194" y="38"/>
                    </a:lnTo>
                    <a:lnTo>
                      <a:pt x="194" y="38"/>
                    </a:lnTo>
                    <a:lnTo>
                      <a:pt x="194" y="38"/>
                    </a:lnTo>
                    <a:lnTo>
                      <a:pt x="197" y="38"/>
                    </a:lnTo>
                    <a:lnTo>
                      <a:pt x="197" y="40"/>
                    </a:lnTo>
                    <a:lnTo>
                      <a:pt x="197" y="40"/>
                    </a:lnTo>
                    <a:lnTo>
                      <a:pt x="197" y="38"/>
                    </a:lnTo>
                    <a:lnTo>
                      <a:pt x="199" y="38"/>
                    </a:lnTo>
                    <a:lnTo>
                      <a:pt x="199" y="40"/>
                    </a:lnTo>
                    <a:lnTo>
                      <a:pt x="199" y="40"/>
                    </a:lnTo>
                    <a:lnTo>
                      <a:pt x="199" y="40"/>
                    </a:lnTo>
                    <a:lnTo>
                      <a:pt x="199" y="40"/>
                    </a:lnTo>
                    <a:lnTo>
                      <a:pt x="201" y="40"/>
                    </a:lnTo>
                    <a:lnTo>
                      <a:pt x="201" y="42"/>
                    </a:lnTo>
                    <a:lnTo>
                      <a:pt x="201" y="42"/>
                    </a:lnTo>
                    <a:lnTo>
                      <a:pt x="201" y="42"/>
                    </a:lnTo>
                    <a:lnTo>
                      <a:pt x="201" y="42"/>
                    </a:lnTo>
                    <a:lnTo>
                      <a:pt x="204" y="42"/>
                    </a:lnTo>
                    <a:lnTo>
                      <a:pt x="204" y="42"/>
                    </a:lnTo>
                    <a:lnTo>
                      <a:pt x="204" y="42"/>
                    </a:lnTo>
                    <a:lnTo>
                      <a:pt x="204" y="45"/>
                    </a:lnTo>
                    <a:lnTo>
                      <a:pt x="206" y="45"/>
                    </a:lnTo>
                    <a:lnTo>
                      <a:pt x="206" y="45"/>
                    </a:lnTo>
                    <a:lnTo>
                      <a:pt x="206" y="45"/>
                    </a:lnTo>
                    <a:lnTo>
                      <a:pt x="206" y="47"/>
                    </a:lnTo>
                    <a:lnTo>
                      <a:pt x="206" y="47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6" y="52"/>
                    </a:lnTo>
                    <a:lnTo>
                      <a:pt x="206" y="52"/>
                    </a:lnTo>
                    <a:lnTo>
                      <a:pt x="206" y="52"/>
                    </a:lnTo>
                    <a:lnTo>
                      <a:pt x="206" y="52"/>
                    </a:lnTo>
                    <a:lnTo>
                      <a:pt x="209" y="52"/>
                    </a:lnTo>
                    <a:lnTo>
                      <a:pt x="209" y="54"/>
                    </a:lnTo>
                    <a:lnTo>
                      <a:pt x="209" y="54"/>
                    </a:lnTo>
                    <a:lnTo>
                      <a:pt x="209" y="54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13" y="59"/>
                    </a:lnTo>
                    <a:lnTo>
                      <a:pt x="213" y="59"/>
                    </a:lnTo>
                    <a:lnTo>
                      <a:pt x="213" y="61"/>
                    </a:lnTo>
                    <a:lnTo>
                      <a:pt x="213" y="61"/>
                    </a:lnTo>
                    <a:lnTo>
                      <a:pt x="213" y="61"/>
                    </a:lnTo>
                    <a:lnTo>
                      <a:pt x="213" y="64"/>
                    </a:lnTo>
                    <a:lnTo>
                      <a:pt x="213" y="64"/>
                    </a:lnTo>
                    <a:lnTo>
                      <a:pt x="213" y="64"/>
                    </a:lnTo>
                    <a:lnTo>
                      <a:pt x="213" y="66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16" y="71"/>
                    </a:lnTo>
                    <a:lnTo>
                      <a:pt x="216" y="71"/>
                    </a:lnTo>
                    <a:lnTo>
                      <a:pt x="216" y="71"/>
                    </a:lnTo>
                    <a:lnTo>
                      <a:pt x="216" y="73"/>
                    </a:lnTo>
                    <a:lnTo>
                      <a:pt x="218" y="73"/>
                    </a:lnTo>
                    <a:lnTo>
                      <a:pt x="218" y="73"/>
                    </a:lnTo>
                    <a:lnTo>
                      <a:pt x="218" y="73"/>
                    </a:lnTo>
                    <a:lnTo>
                      <a:pt x="218" y="73"/>
                    </a:lnTo>
                    <a:lnTo>
                      <a:pt x="218" y="73"/>
                    </a:lnTo>
                    <a:lnTo>
                      <a:pt x="220" y="73"/>
                    </a:lnTo>
                    <a:lnTo>
                      <a:pt x="220" y="73"/>
                    </a:lnTo>
                    <a:lnTo>
                      <a:pt x="220" y="76"/>
                    </a:lnTo>
                    <a:lnTo>
                      <a:pt x="220" y="76"/>
                    </a:lnTo>
                    <a:lnTo>
                      <a:pt x="223" y="76"/>
                    </a:lnTo>
                    <a:lnTo>
                      <a:pt x="223" y="76"/>
                    </a:lnTo>
                    <a:lnTo>
                      <a:pt x="223" y="76"/>
                    </a:lnTo>
                    <a:lnTo>
                      <a:pt x="223" y="78"/>
                    </a:lnTo>
                    <a:lnTo>
                      <a:pt x="225" y="78"/>
                    </a:lnTo>
                    <a:lnTo>
                      <a:pt x="225" y="78"/>
                    </a:lnTo>
                    <a:lnTo>
                      <a:pt x="225" y="78"/>
                    </a:lnTo>
                    <a:lnTo>
                      <a:pt x="225" y="78"/>
                    </a:lnTo>
                    <a:lnTo>
                      <a:pt x="227" y="78"/>
                    </a:lnTo>
                    <a:lnTo>
                      <a:pt x="227" y="80"/>
                    </a:lnTo>
                    <a:lnTo>
                      <a:pt x="227" y="80"/>
                    </a:lnTo>
                    <a:lnTo>
                      <a:pt x="227" y="80"/>
                    </a:lnTo>
                    <a:lnTo>
                      <a:pt x="227" y="8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230" y="83"/>
                    </a:lnTo>
                    <a:lnTo>
                      <a:pt x="232" y="83"/>
                    </a:lnTo>
                    <a:lnTo>
                      <a:pt x="232" y="83"/>
                    </a:lnTo>
                    <a:lnTo>
                      <a:pt x="232" y="83"/>
                    </a:lnTo>
                    <a:lnTo>
                      <a:pt x="232" y="83"/>
                    </a:lnTo>
                    <a:lnTo>
                      <a:pt x="235" y="83"/>
                    </a:lnTo>
                    <a:lnTo>
                      <a:pt x="235" y="83"/>
                    </a:lnTo>
                    <a:lnTo>
                      <a:pt x="235" y="83"/>
                    </a:lnTo>
                    <a:lnTo>
                      <a:pt x="235" y="85"/>
                    </a:lnTo>
                    <a:lnTo>
                      <a:pt x="235" y="85"/>
                    </a:lnTo>
                    <a:lnTo>
                      <a:pt x="237" y="85"/>
                    </a:lnTo>
                    <a:lnTo>
                      <a:pt x="237" y="85"/>
                    </a:lnTo>
                    <a:lnTo>
                      <a:pt x="237" y="85"/>
                    </a:lnTo>
                    <a:lnTo>
                      <a:pt x="239" y="85"/>
                    </a:lnTo>
                    <a:lnTo>
                      <a:pt x="239" y="87"/>
                    </a:lnTo>
                    <a:lnTo>
                      <a:pt x="239" y="87"/>
                    </a:lnTo>
                    <a:lnTo>
                      <a:pt x="239" y="87"/>
                    </a:lnTo>
                    <a:lnTo>
                      <a:pt x="239" y="87"/>
                    </a:lnTo>
                    <a:lnTo>
                      <a:pt x="242" y="87"/>
                    </a:lnTo>
                    <a:lnTo>
                      <a:pt x="242" y="90"/>
                    </a:lnTo>
                    <a:lnTo>
                      <a:pt x="242" y="90"/>
                    </a:lnTo>
                    <a:lnTo>
                      <a:pt x="242" y="90"/>
                    </a:lnTo>
                    <a:lnTo>
                      <a:pt x="244" y="90"/>
                    </a:lnTo>
                    <a:lnTo>
                      <a:pt x="244" y="92"/>
                    </a:lnTo>
                    <a:lnTo>
                      <a:pt x="244" y="92"/>
                    </a:lnTo>
                    <a:lnTo>
                      <a:pt x="244" y="92"/>
                    </a:lnTo>
                    <a:lnTo>
                      <a:pt x="244" y="92"/>
                    </a:lnTo>
                    <a:lnTo>
                      <a:pt x="246" y="92"/>
                    </a:lnTo>
                    <a:lnTo>
                      <a:pt x="246" y="92"/>
                    </a:lnTo>
                    <a:lnTo>
                      <a:pt x="246" y="92"/>
                    </a:lnTo>
                    <a:lnTo>
                      <a:pt x="246" y="92"/>
                    </a:lnTo>
                    <a:lnTo>
                      <a:pt x="246" y="95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51" y="95"/>
                    </a:lnTo>
                    <a:lnTo>
                      <a:pt x="251" y="95"/>
                    </a:lnTo>
                    <a:lnTo>
                      <a:pt x="251" y="97"/>
                    </a:lnTo>
                    <a:lnTo>
                      <a:pt x="251" y="97"/>
                    </a:lnTo>
                    <a:lnTo>
                      <a:pt x="251" y="97"/>
                    </a:lnTo>
                    <a:lnTo>
                      <a:pt x="254" y="97"/>
                    </a:lnTo>
                    <a:lnTo>
                      <a:pt x="254" y="97"/>
                    </a:lnTo>
                    <a:lnTo>
                      <a:pt x="254" y="97"/>
                    </a:lnTo>
                    <a:lnTo>
                      <a:pt x="256" y="97"/>
                    </a:lnTo>
                    <a:lnTo>
                      <a:pt x="256" y="97"/>
                    </a:lnTo>
                    <a:lnTo>
                      <a:pt x="256" y="97"/>
                    </a:lnTo>
                    <a:lnTo>
                      <a:pt x="256" y="97"/>
                    </a:lnTo>
                    <a:lnTo>
                      <a:pt x="258" y="97"/>
                    </a:lnTo>
                    <a:lnTo>
                      <a:pt x="258" y="99"/>
                    </a:lnTo>
                    <a:lnTo>
                      <a:pt x="258" y="99"/>
                    </a:lnTo>
                    <a:lnTo>
                      <a:pt x="258" y="99"/>
                    </a:lnTo>
                    <a:lnTo>
                      <a:pt x="258" y="99"/>
                    </a:lnTo>
                    <a:lnTo>
                      <a:pt x="261" y="99"/>
                    </a:lnTo>
                    <a:lnTo>
                      <a:pt x="261" y="102"/>
                    </a:lnTo>
                    <a:lnTo>
                      <a:pt x="261" y="102"/>
                    </a:lnTo>
                    <a:lnTo>
                      <a:pt x="261" y="102"/>
                    </a:lnTo>
                    <a:lnTo>
                      <a:pt x="261" y="102"/>
                    </a:lnTo>
                    <a:lnTo>
                      <a:pt x="263" y="102"/>
                    </a:lnTo>
                    <a:lnTo>
                      <a:pt x="263" y="102"/>
                    </a:lnTo>
                    <a:lnTo>
                      <a:pt x="263" y="102"/>
                    </a:lnTo>
                    <a:lnTo>
                      <a:pt x="265" y="102"/>
                    </a:lnTo>
                    <a:lnTo>
                      <a:pt x="265" y="102"/>
                    </a:lnTo>
                    <a:lnTo>
                      <a:pt x="265" y="104"/>
                    </a:lnTo>
                    <a:lnTo>
                      <a:pt x="265" y="104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8" y="106"/>
                    </a:lnTo>
                    <a:lnTo>
                      <a:pt x="270" y="106"/>
                    </a:lnTo>
                    <a:lnTo>
                      <a:pt x="270" y="106"/>
                    </a:lnTo>
                    <a:lnTo>
                      <a:pt x="272" y="106"/>
                    </a:lnTo>
                    <a:lnTo>
                      <a:pt x="272" y="106"/>
                    </a:lnTo>
                    <a:lnTo>
                      <a:pt x="272" y="106"/>
                    </a:lnTo>
                    <a:lnTo>
                      <a:pt x="272" y="109"/>
                    </a:lnTo>
                    <a:lnTo>
                      <a:pt x="272" y="109"/>
                    </a:lnTo>
                    <a:lnTo>
                      <a:pt x="275" y="109"/>
                    </a:lnTo>
                    <a:lnTo>
                      <a:pt x="275" y="109"/>
                    </a:lnTo>
                    <a:lnTo>
                      <a:pt x="275" y="109"/>
                    </a:lnTo>
                    <a:lnTo>
                      <a:pt x="275" y="111"/>
                    </a:lnTo>
                    <a:lnTo>
                      <a:pt x="275" y="111"/>
                    </a:lnTo>
                    <a:lnTo>
                      <a:pt x="275" y="111"/>
                    </a:lnTo>
                    <a:lnTo>
                      <a:pt x="277" y="111"/>
                    </a:lnTo>
                    <a:lnTo>
                      <a:pt x="277" y="111"/>
                    </a:lnTo>
                    <a:lnTo>
                      <a:pt x="277" y="111"/>
                    </a:lnTo>
                    <a:lnTo>
                      <a:pt x="280" y="111"/>
                    </a:lnTo>
                    <a:lnTo>
                      <a:pt x="280" y="111"/>
                    </a:lnTo>
                    <a:lnTo>
                      <a:pt x="280" y="114"/>
                    </a:lnTo>
                    <a:lnTo>
                      <a:pt x="280" y="114"/>
                    </a:lnTo>
                    <a:lnTo>
                      <a:pt x="282" y="114"/>
                    </a:lnTo>
                    <a:lnTo>
                      <a:pt x="282" y="114"/>
                    </a:lnTo>
                    <a:lnTo>
                      <a:pt x="282" y="114"/>
                    </a:lnTo>
                    <a:lnTo>
                      <a:pt x="284" y="114"/>
                    </a:lnTo>
                    <a:lnTo>
                      <a:pt x="284" y="114"/>
                    </a:lnTo>
                    <a:lnTo>
                      <a:pt x="284" y="116"/>
                    </a:lnTo>
                    <a:lnTo>
                      <a:pt x="284" y="116"/>
                    </a:lnTo>
                    <a:lnTo>
                      <a:pt x="287" y="116"/>
                    </a:lnTo>
                    <a:lnTo>
                      <a:pt x="287" y="116"/>
                    </a:lnTo>
                    <a:lnTo>
                      <a:pt x="287" y="116"/>
                    </a:lnTo>
                    <a:lnTo>
                      <a:pt x="289" y="116"/>
                    </a:lnTo>
                    <a:lnTo>
                      <a:pt x="289" y="116"/>
                    </a:lnTo>
                    <a:lnTo>
                      <a:pt x="289" y="114"/>
                    </a:lnTo>
                    <a:lnTo>
                      <a:pt x="291" y="114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4" y="116"/>
                    </a:lnTo>
                    <a:lnTo>
                      <a:pt x="294" y="116"/>
                    </a:lnTo>
                    <a:lnTo>
                      <a:pt x="294" y="116"/>
                    </a:lnTo>
                    <a:lnTo>
                      <a:pt x="294" y="118"/>
                    </a:lnTo>
                    <a:lnTo>
                      <a:pt x="296" y="118"/>
                    </a:lnTo>
                    <a:lnTo>
                      <a:pt x="296" y="118"/>
                    </a:lnTo>
                    <a:lnTo>
                      <a:pt x="298" y="118"/>
                    </a:lnTo>
                    <a:lnTo>
                      <a:pt x="298" y="118"/>
                    </a:lnTo>
                    <a:lnTo>
                      <a:pt x="298" y="118"/>
                    </a:lnTo>
                    <a:lnTo>
                      <a:pt x="298" y="121"/>
                    </a:lnTo>
                    <a:lnTo>
                      <a:pt x="298" y="121"/>
                    </a:lnTo>
                    <a:lnTo>
                      <a:pt x="298" y="121"/>
                    </a:lnTo>
                    <a:lnTo>
                      <a:pt x="301" y="121"/>
                    </a:lnTo>
                    <a:lnTo>
                      <a:pt x="301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3" y="121"/>
                    </a:lnTo>
                    <a:lnTo>
                      <a:pt x="306" y="121"/>
                    </a:lnTo>
                    <a:lnTo>
                      <a:pt x="306" y="121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6" y="125"/>
                    </a:lnTo>
                    <a:lnTo>
                      <a:pt x="306" y="125"/>
                    </a:lnTo>
                    <a:lnTo>
                      <a:pt x="306" y="125"/>
                    </a:lnTo>
                    <a:lnTo>
                      <a:pt x="303" y="125"/>
                    </a:lnTo>
                    <a:lnTo>
                      <a:pt x="303" y="128"/>
                    </a:lnTo>
                    <a:lnTo>
                      <a:pt x="303" y="128"/>
                    </a:lnTo>
                    <a:lnTo>
                      <a:pt x="303" y="130"/>
                    </a:lnTo>
                    <a:lnTo>
                      <a:pt x="303" y="130"/>
                    </a:lnTo>
                    <a:lnTo>
                      <a:pt x="303" y="132"/>
                    </a:lnTo>
                    <a:lnTo>
                      <a:pt x="303" y="132"/>
                    </a:lnTo>
                    <a:lnTo>
                      <a:pt x="303" y="132"/>
                    </a:lnTo>
                    <a:lnTo>
                      <a:pt x="306" y="132"/>
                    </a:lnTo>
                    <a:lnTo>
                      <a:pt x="306" y="135"/>
                    </a:lnTo>
                    <a:lnTo>
                      <a:pt x="306" y="135"/>
                    </a:lnTo>
                    <a:lnTo>
                      <a:pt x="306" y="135"/>
                    </a:lnTo>
                    <a:lnTo>
                      <a:pt x="306" y="137"/>
                    </a:lnTo>
                    <a:lnTo>
                      <a:pt x="306" y="137"/>
                    </a:lnTo>
                    <a:lnTo>
                      <a:pt x="303" y="137"/>
                    </a:lnTo>
                    <a:lnTo>
                      <a:pt x="303" y="137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1" y="140"/>
                    </a:lnTo>
                    <a:lnTo>
                      <a:pt x="301" y="140"/>
                    </a:lnTo>
                    <a:lnTo>
                      <a:pt x="301" y="140"/>
                    </a:lnTo>
                    <a:lnTo>
                      <a:pt x="298" y="140"/>
                    </a:lnTo>
                    <a:lnTo>
                      <a:pt x="298" y="140"/>
                    </a:lnTo>
                    <a:lnTo>
                      <a:pt x="298" y="140"/>
                    </a:lnTo>
                    <a:lnTo>
                      <a:pt x="298" y="137"/>
                    </a:lnTo>
                    <a:lnTo>
                      <a:pt x="296" y="137"/>
                    </a:lnTo>
                    <a:lnTo>
                      <a:pt x="296" y="137"/>
                    </a:lnTo>
                    <a:lnTo>
                      <a:pt x="294" y="137"/>
                    </a:lnTo>
                    <a:lnTo>
                      <a:pt x="294" y="137"/>
                    </a:lnTo>
                    <a:lnTo>
                      <a:pt x="294" y="137"/>
                    </a:lnTo>
                    <a:lnTo>
                      <a:pt x="294" y="135"/>
                    </a:lnTo>
                    <a:lnTo>
                      <a:pt x="294" y="135"/>
                    </a:lnTo>
                    <a:lnTo>
                      <a:pt x="291" y="135"/>
                    </a:lnTo>
                    <a:lnTo>
                      <a:pt x="291" y="135"/>
                    </a:lnTo>
                    <a:lnTo>
                      <a:pt x="291" y="135"/>
                    </a:lnTo>
                    <a:lnTo>
                      <a:pt x="289" y="135"/>
                    </a:lnTo>
                    <a:lnTo>
                      <a:pt x="289" y="135"/>
                    </a:lnTo>
                    <a:lnTo>
                      <a:pt x="289" y="135"/>
                    </a:lnTo>
                    <a:lnTo>
                      <a:pt x="287" y="135"/>
                    </a:lnTo>
                    <a:lnTo>
                      <a:pt x="287" y="132"/>
                    </a:lnTo>
                    <a:lnTo>
                      <a:pt x="287" y="132"/>
                    </a:lnTo>
                    <a:lnTo>
                      <a:pt x="287" y="132"/>
                    </a:lnTo>
                    <a:lnTo>
                      <a:pt x="287" y="135"/>
                    </a:lnTo>
                    <a:lnTo>
                      <a:pt x="284" y="135"/>
                    </a:lnTo>
                    <a:lnTo>
                      <a:pt x="284" y="135"/>
                    </a:lnTo>
                    <a:lnTo>
                      <a:pt x="284" y="137"/>
                    </a:lnTo>
                    <a:lnTo>
                      <a:pt x="284" y="137"/>
                    </a:lnTo>
                    <a:lnTo>
                      <a:pt x="284" y="137"/>
                    </a:lnTo>
                    <a:lnTo>
                      <a:pt x="284" y="140"/>
                    </a:lnTo>
                    <a:lnTo>
                      <a:pt x="284" y="140"/>
                    </a:lnTo>
                    <a:lnTo>
                      <a:pt x="284" y="140"/>
                    </a:lnTo>
                    <a:lnTo>
                      <a:pt x="284" y="142"/>
                    </a:lnTo>
                    <a:lnTo>
                      <a:pt x="282" y="142"/>
                    </a:lnTo>
                    <a:lnTo>
                      <a:pt x="282" y="142"/>
                    </a:lnTo>
                    <a:lnTo>
                      <a:pt x="280" y="142"/>
                    </a:lnTo>
                    <a:lnTo>
                      <a:pt x="280" y="142"/>
                    </a:lnTo>
                    <a:lnTo>
                      <a:pt x="280" y="142"/>
                    </a:lnTo>
                    <a:lnTo>
                      <a:pt x="277" y="142"/>
                    </a:lnTo>
                    <a:lnTo>
                      <a:pt x="277" y="142"/>
                    </a:lnTo>
                    <a:lnTo>
                      <a:pt x="275" y="142"/>
                    </a:lnTo>
                    <a:lnTo>
                      <a:pt x="275" y="142"/>
                    </a:lnTo>
                    <a:lnTo>
                      <a:pt x="275" y="142"/>
                    </a:lnTo>
                    <a:lnTo>
                      <a:pt x="272" y="142"/>
                    </a:lnTo>
                    <a:lnTo>
                      <a:pt x="272" y="142"/>
                    </a:lnTo>
                    <a:lnTo>
                      <a:pt x="272" y="142"/>
                    </a:lnTo>
                    <a:lnTo>
                      <a:pt x="272" y="142"/>
                    </a:lnTo>
                    <a:lnTo>
                      <a:pt x="270" y="142"/>
                    </a:lnTo>
                    <a:lnTo>
                      <a:pt x="270" y="142"/>
                    </a:lnTo>
                    <a:lnTo>
                      <a:pt x="268" y="142"/>
                    </a:lnTo>
                    <a:lnTo>
                      <a:pt x="268" y="142"/>
                    </a:lnTo>
                    <a:lnTo>
                      <a:pt x="268" y="142"/>
                    </a:lnTo>
                    <a:lnTo>
                      <a:pt x="268" y="142"/>
                    </a:lnTo>
                    <a:lnTo>
                      <a:pt x="268" y="144"/>
                    </a:lnTo>
                    <a:lnTo>
                      <a:pt x="265" y="144"/>
                    </a:lnTo>
                    <a:lnTo>
                      <a:pt x="265" y="144"/>
                    </a:lnTo>
                    <a:lnTo>
                      <a:pt x="265" y="144"/>
                    </a:lnTo>
                    <a:lnTo>
                      <a:pt x="265" y="147"/>
                    </a:lnTo>
                    <a:lnTo>
                      <a:pt x="265" y="147"/>
                    </a:lnTo>
                    <a:lnTo>
                      <a:pt x="265" y="147"/>
                    </a:lnTo>
                    <a:lnTo>
                      <a:pt x="265" y="149"/>
                    </a:lnTo>
                    <a:lnTo>
                      <a:pt x="265" y="149"/>
                    </a:lnTo>
                    <a:lnTo>
                      <a:pt x="265" y="149"/>
                    </a:lnTo>
                    <a:lnTo>
                      <a:pt x="265" y="151"/>
                    </a:lnTo>
                    <a:lnTo>
                      <a:pt x="265" y="151"/>
                    </a:lnTo>
                    <a:lnTo>
                      <a:pt x="265" y="151"/>
                    </a:lnTo>
                    <a:lnTo>
                      <a:pt x="265" y="151"/>
                    </a:lnTo>
                    <a:lnTo>
                      <a:pt x="263" y="151"/>
                    </a:lnTo>
                    <a:lnTo>
                      <a:pt x="263" y="154"/>
                    </a:lnTo>
                    <a:lnTo>
                      <a:pt x="263" y="154"/>
                    </a:lnTo>
                    <a:lnTo>
                      <a:pt x="263" y="154"/>
                    </a:lnTo>
                    <a:lnTo>
                      <a:pt x="263" y="156"/>
                    </a:lnTo>
                    <a:lnTo>
                      <a:pt x="263" y="156"/>
                    </a:lnTo>
                    <a:lnTo>
                      <a:pt x="263" y="159"/>
                    </a:lnTo>
                    <a:lnTo>
                      <a:pt x="263" y="159"/>
                    </a:lnTo>
                    <a:lnTo>
                      <a:pt x="263" y="161"/>
                    </a:lnTo>
                    <a:lnTo>
                      <a:pt x="263" y="161"/>
                    </a:lnTo>
                    <a:lnTo>
                      <a:pt x="263" y="161"/>
                    </a:lnTo>
                    <a:lnTo>
                      <a:pt x="261" y="161"/>
                    </a:lnTo>
                    <a:lnTo>
                      <a:pt x="261" y="163"/>
                    </a:lnTo>
                    <a:lnTo>
                      <a:pt x="261" y="163"/>
                    </a:lnTo>
                    <a:lnTo>
                      <a:pt x="261" y="163"/>
                    </a:lnTo>
                    <a:lnTo>
                      <a:pt x="261" y="166"/>
                    </a:lnTo>
                    <a:lnTo>
                      <a:pt x="261" y="166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58" y="168"/>
                    </a:lnTo>
                    <a:lnTo>
                      <a:pt x="256" y="168"/>
                    </a:lnTo>
                    <a:lnTo>
                      <a:pt x="256" y="168"/>
                    </a:lnTo>
                    <a:lnTo>
                      <a:pt x="256" y="168"/>
                    </a:lnTo>
                    <a:lnTo>
                      <a:pt x="254" y="168"/>
                    </a:lnTo>
                    <a:lnTo>
                      <a:pt x="254" y="168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1" y="173"/>
                    </a:lnTo>
                    <a:lnTo>
                      <a:pt x="251" y="173"/>
                    </a:lnTo>
                    <a:lnTo>
                      <a:pt x="251" y="170"/>
                    </a:lnTo>
                    <a:lnTo>
                      <a:pt x="249" y="170"/>
                    </a:lnTo>
                    <a:lnTo>
                      <a:pt x="249" y="170"/>
                    </a:lnTo>
                    <a:lnTo>
                      <a:pt x="246" y="170"/>
                    </a:lnTo>
                    <a:lnTo>
                      <a:pt x="246" y="170"/>
                    </a:lnTo>
                    <a:lnTo>
                      <a:pt x="246" y="170"/>
                    </a:lnTo>
                    <a:lnTo>
                      <a:pt x="246" y="173"/>
                    </a:lnTo>
                    <a:lnTo>
                      <a:pt x="244" y="173"/>
                    </a:lnTo>
                    <a:lnTo>
                      <a:pt x="244" y="173"/>
                    </a:lnTo>
                    <a:lnTo>
                      <a:pt x="244" y="173"/>
                    </a:lnTo>
                    <a:lnTo>
                      <a:pt x="244" y="173"/>
                    </a:lnTo>
                    <a:lnTo>
                      <a:pt x="242" y="173"/>
                    </a:lnTo>
                    <a:lnTo>
                      <a:pt x="242" y="173"/>
                    </a:lnTo>
                    <a:lnTo>
                      <a:pt x="239" y="173"/>
                    </a:lnTo>
                    <a:lnTo>
                      <a:pt x="239" y="173"/>
                    </a:lnTo>
                    <a:lnTo>
                      <a:pt x="239" y="175"/>
                    </a:lnTo>
                    <a:lnTo>
                      <a:pt x="239" y="175"/>
                    </a:lnTo>
                    <a:lnTo>
                      <a:pt x="237" y="175"/>
                    </a:lnTo>
                    <a:lnTo>
                      <a:pt x="237" y="175"/>
                    </a:lnTo>
                    <a:lnTo>
                      <a:pt x="237" y="175"/>
                    </a:lnTo>
                    <a:lnTo>
                      <a:pt x="235" y="175"/>
                    </a:lnTo>
                    <a:lnTo>
                      <a:pt x="235" y="175"/>
                    </a:lnTo>
                    <a:lnTo>
                      <a:pt x="235" y="175"/>
                    </a:lnTo>
                    <a:lnTo>
                      <a:pt x="232" y="175"/>
                    </a:lnTo>
                    <a:lnTo>
                      <a:pt x="232" y="175"/>
                    </a:lnTo>
                    <a:lnTo>
                      <a:pt x="232" y="175"/>
                    </a:lnTo>
                    <a:lnTo>
                      <a:pt x="230" y="175"/>
                    </a:lnTo>
                    <a:lnTo>
                      <a:pt x="230" y="178"/>
                    </a:lnTo>
                    <a:lnTo>
                      <a:pt x="230" y="178"/>
                    </a:lnTo>
                    <a:lnTo>
                      <a:pt x="232" y="178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32" y="182"/>
                    </a:lnTo>
                    <a:lnTo>
                      <a:pt x="232" y="182"/>
                    </a:lnTo>
                    <a:lnTo>
                      <a:pt x="232" y="182"/>
                    </a:lnTo>
                    <a:lnTo>
                      <a:pt x="230" y="182"/>
                    </a:lnTo>
                    <a:lnTo>
                      <a:pt x="230" y="182"/>
                    </a:lnTo>
                    <a:lnTo>
                      <a:pt x="230" y="182"/>
                    </a:lnTo>
                    <a:lnTo>
                      <a:pt x="230" y="182"/>
                    </a:lnTo>
                    <a:lnTo>
                      <a:pt x="230" y="182"/>
                    </a:lnTo>
                    <a:lnTo>
                      <a:pt x="230" y="185"/>
                    </a:lnTo>
                    <a:lnTo>
                      <a:pt x="230" y="185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27" y="187"/>
                    </a:lnTo>
                    <a:lnTo>
                      <a:pt x="227" y="187"/>
                    </a:lnTo>
                    <a:lnTo>
                      <a:pt x="227" y="187"/>
                    </a:lnTo>
                    <a:lnTo>
                      <a:pt x="227" y="189"/>
                    </a:lnTo>
                    <a:lnTo>
                      <a:pt x="225" y="189"/>
                    </a:lnTo>
                    <a:lnTo>
                      <a:pt x="225" y="189"/>
                    </a:lnTo>
                    <a:lnTo>
                      <a:pt x="225" y="189"/>
                    </a:lnTo>
                    <a:lnTo>
                      <a:pt x="225" y="189"/>
                    </a:lnTo>
                    <a:lnTo>
                      <a:pt x="225" y="192"/>
                    </a:lnTo>
                    <a:lnTo>
                      <a:pt x="223" y="192"/>
                    </a:lnTo>
                    <a:lnTo>
                      <a:pt x="223" y="192"/>
                    </a:lnTo>
                    <a:lnTo>
                      <a:pt x="223" y="192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218" y="192"/>
                    </a:lnTo>
                    <a:lnTo>
                      <a:pt x="218" y="192"/>
                    </a:lnTo>
                    <a:lnTo>
                      <a:pt x="218" y="192"/>
                    </a:lnTo>
                    <a:lnTo>
                      <a:pt x="218" y="192"/>
                    </a:lnTo>
                    <a:lnTo>
                      <a:pt x="216" y="192"/>
                    </a:lnTo>
                    <a:lnTo>
                      <a:pt x="216" y="192"/>
                    </a:lnTo>
                    <a:lnTo>
                      <a:pt x="216" y="192"/>
                    </a:lnTo>
                    <a:lnTo>
                      <a:pt x="216" y="192"/>
                    </a:lnTo>
                    <a:lnTo>
                      <a:pt x="213" y="192"/>
                    </a:lnTo>
                    <a:lnTo>
                      <a:pt x="213" y="194"/>
                    </a:lnTo>
                    <a:lnTo>
                      <a:pt x="213" y="194"/>
                    </a:lnTo>
                    <a:lnTo>
                      <a:pt x="213" y="194"/>
                    </a:lnTo>
                    <a:lnTo>
                      <a:pt x="213" y="192"/>
                    </a:lnTo>
                    <a:lnTo>
                      <a:pt x="213" y="192"/>
                    </a:lnTo>
                    <a:lnTo>
                      <a:pt x="213" y="192"/>
                    </a:lnTo>
                    <a:lnTo>
                      <a:pt x="211" y="192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09" y="189"/>
                    </a:lnTo>
                    <a:lnTo>
                      <a:pt x="209" y="189"/>
                    </a:lnTo>
                    <a:lnTo>
                      <a:pt x="209" y="189"/>
                    </a:lnTo>
                    <a:lnTo>
                      <a:pt x="209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4" y="187"/>
                    </a:lnTo>
                    <a:lnTo>
                      <a:pt x="204" y="187"/>
                    </a:lnTo>
                    <a:lnTo>
                      <a:pt x="204" y="187"/>
                    </a:lnTo>
                    <a:lnTo>
                      <a:pt x="201" y="187"/>
                    </a:lnTo>
                    <a:lnTo>
                      <a:pt x="201" y="187"/>
                    </a:lnTo>
                    <a:lnTo>
                      <a:pt x="201" y="187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197" y="185"/>
                    </a:lnTo>
                    <a:lnTo>
                      <a:pt x="194" y="185"/>
                    </a:lnTo>
                    <a:lnTo>
                      <a:pt x="194" y="185"/>
                    </a:lnTo>
                    <a:lnTo>
                      <a:pt x="194" y="185"/>
                    </a:lnTo>
                    <a:lnTo>
                      <a:pt x="194" y="185"/>
                    </a:lnTo>
                    <a:lnTo>
                      <a:pt x="194" y="182"/>
                    </a:lnTo>
                    <a:lnTo>
                      <a:pt x="192" y="182"/>
                    </a:lnTo>
                    <a:lnTo>
                      <a:pt x="192" y="182"/>
                    </a:lnTo>
                    <a:lnTo>
                      <a:pt x="192" y="182"/>
                    </a:lnTo>
                    <a:lnTo>
                      <a:pt x="192" y="182"/>
                    </a:lnTo>
                    <a:lnTo>
                      <a:pt x="190" y="182"/>
                    </a:lnTo>
                    <a:lnTo>
                      <a:pt x="190" y="182"/>
                    </a:lnTo>
                    <a:lnTo>
                      <a:pt x="190" y="182"/>
                    </a:lnTo>
                    <a:lnTo>
                      <a:pt x="190" y="180"/>
                    </a:lnTo>
                    <a:lnTo>
                      <a:pt x="190" y="180"/>
                    </a:lnTo>
                    <a:lnTo>
                      <a:pt x="190" y="180"/>
                    </a:lnTo>
                    <a:lnTo>
                      <a:pt x="190" y="178"/>
                    </a:lnTo>
                    <a:lnTo>
                      <a:pt x="190" y="178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87" y="173"/>
                    </a:lnTo>
                    <a:lnTo>
                      <a:pt x="187" y="173"/>
                    </a:lnTo>
                    <a:lnTo>
                      <a:pt x="187" y="173"/>
                    </a:lnTo>
                    <a:lnTo>
                      <a:pt x="187" y="173"/>
                    </a:lnTo>
                    <a:lnTo>
                      <a:pt x="187" y="170"/>
                    </a:lnTo>
                    <a:lnTo>
                      <a:pt x="190" y="170"/>
                    </a:lnTo>
                    <a:lnTo>
                      <a:pt x="190" y="170"/>
                    </a:lnTo>
                    <a:lnTo>
                      <a:pt x="190" y="170"/>
                    </a:lnTo>
                    <a:lnTo>
                      <a:pt x="190" y="170"/>
                    </a:lnTo>
                    <a:lnTo>
                      <a:pt x="190" y="168"/>
                    </a:lnTo>
                    <a:lnTo>
                      <a:pt x="190" y="168"/>
                    </a:lnTo>
                    <a:lnTo>
                      <a:pt x="190" y="168"/>
                    </a:lnTo>
                    <a:lnTo>
                      <a:pt x="190" y="166"/>
                    </a:lnTo>
                    <a:lnTo>
                      <a:pt x="190" y="166"/>
                    </a:lnTo>
                    <a:lnTo>
                      <a:pt x="187" y="166"/>
                    </a:lnTo>
                    <a:lnTo>
                      <a:pt x="187" y="163"/>
                    </a:lnTo>
                    <a:lnTo>
                      <a:pt x="187" y="163"/>
                    </a:lnTo>
                    <a:lnTo>
                      <a:pt x="187" y="161"/>
                    </a:lnTo>
                    <a:lnTo>
                      <a:pt x="187" y="161"/>
                    </a:lnTo>
                    <a:lnTo>
                      <a:pt x="187" y="161"/>
                    </a:lnTo>
                    <a:lnTo>
                      <a:pt x="187" y="159"/>
                    </a:lnTo>
                    <a:lnTo>
                      <a:pt x="190" y="159"/>
                    </a:lnTo>
                    <a:lnTo>
                      <a:pt x="190" y="159"/>
                    </a:lnTo>
                    <a:lnTo>
                      <a:pt x="187" y="159"/>
                    </a:lnTo>
                    <a:lnTo>
                      <a:pt x="187" y="156"/>
                    </a:lnTo>
                    <a:lnTo>
                      <a:pt x="187" y="156"/>
                    </a:lnTo>
                    <a:lnTo>
                      <a:pt x="187" y="156"/>
                    </a:lnTo>
                    <a:lnTo>
                      <a:pt x="187" y="156"/>
                    </a:lnTo>
                    <a:lnTo>
                      <a:pt x="185" y="156"/>
                    </a:lnTo>
                    <a:lnTo>
                      <a:pt x="185" y="156"/>
                    </a:lnTo>
                    <a:lnTo>
                      <a:pt x="185" y="156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0" y="156"/>
                    </a:lnTo>
                    <a:lnTo>
                      <a:pt x="180" y="156"/>
                    </a:lnTo>
                    <a:lnTo>
                      <a:pt x="180" y="156"/>
                    </a:lnTo>
                    <a:lnTo>
                      <a:pt x="178" y="156"/>
                    </a:lnTo>
                    <a:lnTo>
                      <a:pt x="178" y="156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5" y="156"/>
                    </a:lnTo>
                    <a:lnTo>
                      <a:pt x="173" y="156"/>
                    </a:lnTo>
                    <a:lnTo>
                      <a:pt x="173" y="156"/>
                    </a:lnTo>
                    <a:lnTo>
                      <a:pt x="173" y="156"/>
                    </a:lnTo>
                    <a:lnTo>
                      <a:pt x="171" y="156"/>
                    </a:lnTo>
                    <a:lnTo>
                      <a:pt x="171" y="156"/>
                    </a:lnTo>
                    <a:lnTo>
                      <a:pt x="171" y="156"/>
                    </a:lnTo>
                    <a:lnTo>
                      <a:pt x="168" y="156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1"/>
                    </a:lnTo>
                    <a:lnTo>
                      <a:pt x="168" y="151"/>
                    </a:lnTo>
                    <a:lnTo>
                      <a:pt x="168" y="151"/>
                    </a:lnTo>
                    <a:lnTo>
                      <a:pt x="166" y="151"/>
                    </a:lnTo>
                    <a:lnTo>
                      <a:pt x="166" y="151"/>
                    </a:lnTo>
                    <a:lnTo>
                      <a:pt x="166" y="151"/>
                    </a:lnTo>
                    <a:lnTo>
                      <a:pt x="166" y="149"/>
                    </a:lnTo>
                    <a:lnTo>
                      <a:pt x="166" y="149"/>
                    </a:lnTo>
                    <a:lnTo>
                      <a:pt x="166" y="149"/>
                    </a:lnTo>
                    <a:lnTo>
                      <a:pt x="166" y="147"/>
                    </a:lnTo>
                    <a:lnTo>
                      <a:pt x="164" y="147"/>
                    </a:lnTo>
                    <a:lnTo>
                      <a:pt x="164" y="147"/>
                    </a:lnTo>
                    <a:lnTo>
                      <a:pt x="164" y="147"/>
                    </a:lnTo>
                    <a:lnTo>
                      <a:pt x="161" y="147"/>
                    </a:lnTo>
                    <a:lnTo>
                      <a:pt x="161" y="147"/>
                    </a:lnTo>
                    <a:lnTo>
                      <a:pt x="161" y="147"/>
                    </a:lnTo>
                    <a:lnTo>
                      <a:pt x="161" y="144"/>
                    </a:lnTo>
                    <a:lnTo>
                      <a:pt x="159" y="144"/>
                    </a:lnTo>
                    <a:lnTo>
                      <a:pt x="159" y="144"/>
                    </a:lnTo>
                    <a:lnTo>
                      <a:pt x="159" y="144"/>
                    </a:lnTo>
                    <a:lnTo>
                      <a:pt x="159" y="144"/>
                    </a:lnTo>
                    <a:lnTo>
                      <a:pt x="156" y="144"/>
                    </a:lnTo>
                    <a:lnTo>
                      <a:pt x="156" y="144"/>
                    </a:lnTo>
                    <a:lnTo>
                      <a:pt x="154" y="144"/>
                    </a:lnTo>
                    <a:lnTo>
                      <a:pt x="154" y="144"/>
                    </a:lnTo>
                    <a:lnTo>
                      <a:pt x="154" y="144"/>
                    </a:lnTo>
                    <a:lnTo>
                      <a:pt x="154" y="142"/>
                    </a:lnTo>
                    <a:lnTo>
                      <a:pt x="152" y="142"/>
                    </a:lnTo>
                    <a:lnTo>
                      <a:pt x="152" y="142"/>
                    </a:lnTo>
                    <a:lnTo>
                      <a:pt x="152" y="142"/>
                    </a:lnTo>
                    <a:lnTo>
                      <a:pt x="152" y="142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49" y="140"/>
                    </a:lnTo>
                    <a:lnTo>
                      <a:pt x="149" y="137"/>
                    </a:lnTo>
                    <a:lnTo>
                      <a:pt x="149" y="137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7" y="132"/>
                    </a:lnTo>
                    <a:lnTo>
                      <a:pt x="145" y="132"/>
                    </a:lnTo>
                    <a:lnTo>
                      <a:pt x="145" y="132"/>
                    </a:lnTo>
                    <a:lnTo>
                      <a:pt x="145" y="132"/>
                    </a:lnTo>
                    <a:lnTo>
                      <a:pt x="145" y="132"/>
                    </a:lnTo>
                    <a:lnTo>
                      <a:pt x="145" y="132"/>
                    </a:lnTo>
                    <a:lnTo>
                      <a:pt x="142" y="132"/>
                    </a:lnTo>
                    <a:lnTo>
                      <a:pt x="142" y="132"/>
                    </a:lnTo>
                    <a:lnTo>
                      <a:pt x="140" y="132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38" y="130"/>
                    </a:lnTo>
                    <a:lnTo>
                      <a:pt x="138" y="130"/>
                    </a:lnTo>
                    <a:lnTo>
                      <a:pt x="138" y="130"/>
                    </a:lnTo>
                    <a:lnTo>
                      <a:pt x="138" y="132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3" y="132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0" y="130"/>
                    </a:lnTo>
                    <a:lnTo>
                      <a:pt x="130" y="132"/>
                    </a:lnTo>
                    <a:lnTo>
                      <a:pt x="130" y="132"/>
                    </a:lnTo>
                    <a:lnTo>
                      <a:pt x="128" y="132"/>
                    </a:lnTo>
                    <a:lnTo>
                      <a:pt x="128" y="132"/>
                    </a:lnTo>
                    <a:lnTo>
                      <a:pt x="128" y="130"/>
                    </a:lnTo>
                    <a:lnTo>
                      <a:pt x="128" y="130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26" y="128"/>
                    </a:lnTo>
                    <a:lnTo>
                      <a:pt x="126" y="128"/>
                    </a:lnTo>
                    <a:lnTo>
                      <a:pt x="123" y="128"/>
                    </a:lnTo>
                    <a:lnTo>
                      <a:pt x="123" y="128"/>
                    </a:lnTo>
                    <a:lnTo>
                      <a:pt x="121" y="128"/>
                    </a:lnTo>
                    <a:lnTo>
                      <a:pt x="121" y="128"/>
                    </a:lnTo>
                    <a:lnTo>
                      <a:pt x="121" y="128"/>
                    </a:lnTo>
                    <a:lnTo>
                      <a:pt x="121" y="125"/>
                    </a:lnTo>
                    <a:lnTo>
                      <a:pt x="119" y="125"/>
                    </a:lnTo>
                    <a:lnTo>
                      <a:pt x="119" y="125"/>
                    </a:lnTo>
                    <a:lnTo>
                      <a:pt x="119" y="125"/>
                    </a:lnTo>
                    <a:lnTo>
                      <a:pt x="119" y="125"/>
                    </a:lnTo>
                    <a:lnTo>
                      <a:pt x="116" y="125"/>
                    </a:lnTo>
                    <a:lnTo>
                      <a:pt x="116" y="125"/>
                    </a:lnTo>
                    <a:lnTo>
                      <a:pt x="114" y="125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11" y="123"/>
                    </a:lnTo>
                    <a:lnTo>
                      <a:pt x="111" y="123"/>
                    </a:lnTo>
                    <a:lnTo>
                      <a:pt x="111" y="123"/>
                    </a:lnTo>
                    <a:lnTo>
                      <a:pt x="109" y="123"/>
                    </a:lnTo>
                    <a:lnTo>
                      <a:pt x="109" y="123"/>
                    </a:lnTo>
                    <a:lnTo>
                      <a:pt x="109" y="123"/>
                    </a:lnTo>
                    <a:lnTo>
                      <a:pt x="107" y="123"/>
                    </a:lnTo>
                    <a:lnTo>
                      <a:pt x="107" y="123"/>
                    </a:lnTo>
                    <a:lnTo>
                      <a:pt x="107" y="123"/>
                    </a:lnTo>
                    <a:lnTo>
                      <a:pt x="107" y="121"/>
                    </a:lnTo>
                    <a:lnTo>
                      <a:pt x="107" y="121"/>
                    </a:lnTo>
                    <a:lnTo>
                      <a:pt x="107" y="121"/>
                    </a:lnTo>
                    <a:lnTo>
                      <a:pt x="107" y="118"/>
                    </a:lnTo>
                    <a:lnTo>
                      <a:pt x="104" y="118"/>
                    </a:lnTo>
                    <a:lnTo>
                      <a:pt x="104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2" y="116"/>
                    </a:lnTo>
                    <a:lnTo>
                      <a:pt x="102" y="116"/>
                    </a:lnTo>
                    <a:lnTo>
                      <a:pt x="102" y="116"/>
                    </a:lnTo>
                    <a:lnTo>
                      <a:pt x="100" y="11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100" y="116"/>
                    </a:lnTo>
                    <a:lnTo>
                      <a:pt x="97" y="116"/>
                    </a:lnTo>
                    <a:lnTo>
                      <a:pt x="97" y="116"/>
                    </a:lnTo>
                    <a:lnTo>
                      <a:pt x="95" y="116"/>
                    </a:lnTo>
                    <a:lnTo>
                      <a:pt x="95" y="116"/>
                    </a:lnTo>
                    <a:lnTo>
                      <a:pt x="95" y="116"/>
                    </a:lnTo>
                    <a:lnTo>
                      <a:pt x="95" y="116"/>
                    </a:lnTo>
                    <a:lnTo>
                      <a:pt x="93" y="116"/>
                    </a:lnTo>
                    <a:lnTo>
                      <a:pt x="93" y="116"/>
                    </a:lnTo>
                    <a:lnTo>
                      <a:pt x="93" y="116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85" y="121"/>
                    </a:lnTo>
                    <a:lnTo>
                      <a:pt x="83" y="121"/>
                    </a:lnTo>
                    <a:lnTo>
                      <a:pt x="83" y="121"/>
                    </a:lnTo>
                    <a:lnTo>
                      <a:pt x="83" y="121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76" y="121"/>
                    </a:lnTo>
                    <a:lnTo>
                      <a:pt x="76" y="121"/>
                    </a:lnTo>
                    <a:lnTo>
                      <a:pt x="74" y="121"/>
                    </a:lnTo>
                    <a:lnTo>
                      <a:pt x="74" y="121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7" y="121"/>
                    </a:lnTo>
                    <a:lnTo>
                      <a:pt x="67" y="121"/>
                    </a:lnTo>
                    <a:lnTo>
                      <a:pt x="67" y="121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4" y="123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7" y="125"/>
                    </a:lnTo>
                    <a:lnTo>
                      <a:pt x="55" y="125"/>
                    </a:lnTo>
                    <a:lnTo>
                      <a:pt x="55" y="125"/>
                    </a:lnTo>
                    <a:lnTo>
                      <a:pt x="55" y="125"/>
                    </a:lnTo>
                    <a:lnTo>
                      <a:pt x="55" y="128"/>
                    </a:lnTo>
                    <a:lnTo>
                      <a:pt x="55" y="128"/>
                    </a:lnTo>
                    <a:lnTo>
                      <a:pt x="52" y="128"/>
                    </a:lnTo>
                    <a:lnTo>
                      <a:pt x="52" y="128"/>
                    </a:lnTo>
                    <a:lnTo>
                      <a:pt x="52" y="128"/>
                    </a:lnTo>
                    <a:lnTo>
                      <a:pt x="52" y="130"/>
                    </a:lnTo>
                    <a:lnTo>
                      <a:pt x="52" y="130"/>
                    </a:lnTo>
                    <a:lnTo>
                      <a:pt x="52" y="130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52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48" y="135"/>
                    </a:lnTo>
                    <a:lnTo>
                      <a:pt x="48" y="137"/>
                    </a:lnTo>
                    <a:lnTo>
                      <a:pt x="48" y="137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5" y="135"/>
                    </a:lnTo>
                    <a:lnTo>
                      <a:pt x="45" y="137"/>
                    </a:lnTo>
                    <a:lnTo>
                      <a:pt x="45" y="137"/>
                    </a:lnTo>
                    <a:lnTo>
                      <a:pt x="45" y="137"/>
                    </a:lnTo>
                    <a:lnTo>
                      <a:pt x="45" y="137"/>
                    </a:lnTo>
                    <a:lnTo>
                      <a:pt x="43" y="137"/>
                    </a:lnTo>
                    <a:lnTo>
                      <a:pt x="43" y="137"/>
                    </a:lnTo>
                    <a:lnTo>
                      <a:pt x="43" y="140"/>
                    </a:lnTo>
                    <a:lnTo>
                      <a:pt x="40" y="140"/>
                    </a:lnTo>
                    <a:lnTo>
                      <a:pt x="40" y="140"/>
                    </a:lnTo>
                    <a:lnTo>
                      <a:pt x="40" y="140"/>
                    </a:lnTo>
                    <a:lnTo>
                      <a:pt x="40" y="140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1" y="140"/>
                    </a:lnTo>
                    <a:lnTo>
                      <a:pt x="31" y="137"/>
                    </a:lnTo>
                    <a:lnTo>
                      <a:pt x="31" y="137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2"/>
                    </a:lnTo>
                    <a:lnTo>
                      <a:pt x="31" y="132"/>
                    </a:lnTo>
                    <a:lnTo>
                      <a:pt x="31" y="132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31" y="128"/>
                    </a:lnTo>
                    <a:lnTo>
                      <a:pt x="31" y="128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31" y="121"/>
                    </a:lnTo>
                    <a:lnTo>
                      <a:pt x="31" y="121"/>
                    </a:lnTo>
                    <a:lnTo>
                      <a:pt x="31" y="121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2"/>
                    </a:lnTo>
                    <a:lnTo>
                      <a:pt x="33" y="102"/>
                    </a:lnTo>
                    <a:lnTo>
                      <a:pt x="33" y="102"/>
                    </a:lnTo>
                    <a:lnTo>
                      <a:pt x="33" y="102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1" y="99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9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2" y="90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92"/>
                    </a:lnTo>
                    <a:lnTo>
                      <a:pt x="17" y="92"/>
                    </a:lnTo>
                    <a:lnTo>
                      <a:pt x="17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22" y="78"/>
                    </a:lnTo>
                    <a:lnTo>
                      <a:pt x="22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7" y="78"/>
                    </a:lnTo>
                    <a:lnTo>
                      <a:pt x="17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9" y="28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62" y="33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4" y="35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7" y="38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71" y="40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2" y="38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100" y="28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97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7" y="19"/>
                    </a:lnTo>
                    <a:lnTo>
                      <a:pt x="107" y="19"/>
                    </a:lnTo>
                    <a:lnTo>
                      <a:pt x="107" y="19"/>
                    </a:lnTo>
                    <a:lnTo>
                      <a:pt x="109" y="19"/>
                    </a:lnTo>
                    <a:lnTo>
                      <a:pt x="109" y="16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6" y="16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16" y="14"/>
                    </a:lnTo>
                    <a:lnTo>
                      <a:pt x="119" y="14"/>
                    </a:lnTo>
                    <a:lnTo>
                      <a:pt x="119" y="14"/>
                    </a:lnTo>
                    <a:lnTo>
                      <a:pt x="119" y="14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9"/>
                    </a:lnTo>
                    <a:lnTo>
                      <a:pt x="119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9"/>
                    </a:lnTo>
                    <a:lnTo>
                      <a:pt x="123" y="9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28" y="9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28"/>
              <p:cNvSpPr>
                <a:spLocks/>
              </p:cNvSpPr>
              <p:nvPr/>
            </p:nvSpPr>
            <p:spPr bwMode="auto">
              <a:xfrm>
                <a:off x="1955" y="1668"/>
                <a:ext cx="306" cy="194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45" y="7"/>
                  </a:cxn>
                  <a:cxn ang="0">
                    <a:pos x="159" y="14"/>
                  </a:cxn>
                  <a:cxn ang="0">
                    <a:pos x="166" y="23"/>
                  </a:cxn>
                  <a:cxn ang="0">
                    <a:pos x="166" y="31"/>
                  </a:cxn>
                  <a:cxn ang="0">
                    <a:pos x="175" y="40"/>
                  </a:cxn>
                  <a:cxn ang="0">
                    <a:pos x="192" y="42"/>
                  </a:cxn>
                  <a:cxn ang="0">
                    <a:pos x="204" y="42"/>
                  </a:cxn>
                  <a:cxn ang="0">
                    <a:pos x="211" y="57"/>
                  </a:cxn>
                  <a:cxn ang="0">
                    <a:pos x="218" y="73"/>
                  </a:cxn>
                  <a:cxn ang="0">
                    <a:pos x="230" y="80"/>
                  </a:cxn>
                  <a:cxn ang="0">
                    <a:pos x="242" y="90"/>
                  </a:cxn>
                  <a:cxn ang="0">
                    <a:pos x="256" y="97"/>
                  </a:cxn>
                  <a:cxn ang="0">
                    <a:pos x="268" y="104"/>
                  </a:cxn>
                  <a:cxn ang="0">
                    <a:pos x="280" y="114"/>
                  </a:cxn>
                  <a:cxn ang="0">
                    <a:pos x="294" y="116"/>
                  </a:cxn>
                  <a:cxn ang="0">
                    <a:pos x="306" y="125"/>
                  </a:cxn>
                  <a:cxn ang="0">
                    <a:pos x="301" y="140"/>
                  </a:cxn>
                  <a:cxn ang="0">
                    <a:pos x="287" y="132"/>
                  </a:cxn>
                  <a:cxn ang="0">
                    <a:pos x="272" y="142"/>
                  </a:cxn>
                  <a:cxn ang="0">
                    <a:pos x="265" y="151"/>
                  </a:cxn>
                  <a:cxn ang="0">
                    <a:pos x="258" y="168"/>
                  </a:cxn>
                  <a:cxn ang="0">
                    <a:pos x="244" y="173"/>
                  </a:cxn>
                  <a:cxn ang="0">
                    <a:pos x="232" y="180"/>
                  </a:cxn>
                  <a:cxn ang="0">
                    <a:pos x="225" y="189"/>
                  </a:cxn>
                  <a:cxn ang="0">
                    <a:pos x="213" y="192"/>
                  </a:cxn>
                  <a:cxn ang="0">
                    <a:pos x="199" y="187"/>
                  </a:cxn>
                  <a:cxn ang="0">
                    <a:pos x="190" y="178"/>
                  </a:cxn>
                  <a:cxn ang="0">
                    <a:pos x="187" y="161"/>
                  </a:cxn>
                  <a:cxn ang="0">
                    <a:pos x="178" y="156"/>
                  </a:cxn>
                  <a:cxn ang="0">
                    <a:pos x="166" y="147"/>
                  </a:cxn>
                  <a:cxn ang="0">
                    <a:pos x="152" y="140"/>
                  </a:cxn>
                  <a:cxn ang="0">
                    <a:pos x="140" y="130"/>
                  </a:cxn>
                  <a:cxn ang="0">
                    <a:pos x="126" y="130"/>
                  </a:cxn>
                  <a:cxn ang="0">
                    <a:pos x="111" y="123"/>
                  </a:cxn>
                  <a:cxn ang="0">
                    <a:pos x="100" y="118"/>
                  </a:cxn>
                  <a:cxn ang="0">
                    <a:pos x="85" y="118"/>
                  </a:cxn>
                  <a:cxn ang="0">
                    <a:pos x="71" y="121"/>
                  </a:cxn>
                  <a:cxn ang="0">
                    <a:pos x="55" y="125"/>
                  </a:cxn>
                  <a:cxn ang="0">
                    <a:pos x="45" y="135"/>
                  </a:cxn>
                  <a:cxn ang="0">
                    <a:pos x="31" y="137"/>
                  </a:cxn>
                  <a:cxn ang="0">
                    <a:pos x="31" y="118"/>
                  </a:cxn>
                  <a:cxn ang="0">
                    <a:pos x="33" y="99"/>
                  </a:cxn>
                  <a:cxn ang="0">
                    <a:pos x="22" y="90"/>
                  </a:cxn>
                  <a:cxn ang="0">
                    <a:pos x="14" y="83"/>
                  </a:cxn>
                  <a:cxn ang="0">
                    <a:pos x="22" y="80"/>
                  </a:cxn>
                  <a:cxn ang="0">
                    <a:pos x="12" y="71"/>
                  </a:cxn>
                  <a:cxn ang="0">
                    <a:pos x="12" y="78"/>
                  </a:cxn>
                  <a:cxn ang="0">
                    <a:pos x="5" y="64"/>
                  </a:cxn>
                  <a:cxn ang="0">
                    <a:pos x="10" y="50"/>
                  </a:cxn>
                  <a:cxn ang="0">
                    <a:pos x="5" y="33"/>
                  </a:cxn>
                  <a:cxn ang="0">
                    <a:pos x="5" y="23"/>
                  </a:cxn>
                  <a:cxn ang="0">
                    <a:pos x="19" y="14"/>
                  </a:cxn>
                  <a:cxn ang="0">
                    <a:pos x="36" y="12"/>
                  </a:cxn>
                  <a:cxn ang="0">
                    <a:pos x="50" y="19"/>
                  </a:cxn>
                  <a:cxn ang="0">
                    <a:pos x="59" y="31"/>
                  </a:cxn>
                  <a:cxn ang="0">
                    <a:pos x="71" y="38"/>
                  </a:cxn>
                  <a:cxn ang="0">
                    <a:pos x="88" y="38"/>
                  </a:cxn>
                  <a:cxn ang="0">
                    <a:pos x="100" y="33"/>
                  </a:cxn>
                  <a:cxn ang="0">
                    <a:pos x="104" y="21"/>
                  </a:cxn>
                  <a:cxn ang="0">
                    <a:pos x="119" y="14"/>
                  </a:cxn>
                </a:cxnLst>
                <a:rect l="0" t="0" r="r" b="b"/>
                <a:pathLst>
                  <a:path w="306" h="194">
                    <a:moveTo>
                      <a:pt x="128" y="9"/>
                    </a:moveTo>
                    <a:lnTo>
                      <a:pt x="128" y="7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6" y="7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8" y="5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0" y="5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3" y="2"/>
                    </a:lnTo>
                    <a:lnTo>
                      <a:pt x="133" y="2"/>
                    </a:lnTo>
                    <a:lnTo>
                      <a:pt x="133" y="2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8" y="2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5"/>
                    </a:lnTo>
                    <a:lnTo>
                      <a:pt x="140" y="5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7" y="7"/>
                    </a:lnTo>
                    <a:lnTo>
                      <a:pt x="147" y="7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9" y="14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6" y="14"/>
                    </a:lnTo>
                    <a:lnTo>
                      <a:pt x="156" y="14"/>
                    </a:lnTo>
                    <a:lnTo>
                      <a:pt x="159" y="14"/>
                    </a:lnTo>
                    <a:lnTo>
                      <a:pt x="159" y="14"/>
                    </a:lnTo>
                    <a:lnTo>
                      <a:pt x="159" y="14"/>
                    </a:lnTo>
                    <a:lnTo>
                      <a:pt x="161" y="14"/>
                    </a:lnTo>
                    <a:lnTo>
                      <a:pt x="161" y="14"/>
                    </a:lnTo>
                    <a:lnTo>
                      <a:pt x="161" y="14"/>
                    </a:lnTo>
                    <a:lnTo>
                      <a:pt x="161" y="14"/>
                    </a:lnTo>
                    <a:lnTo>
                      <a:pt x="161" y="14"/>
                    </a:lnTo>
                    <a:lnTo>
                      <a:pt x="164" y="14"/>
                    </a:lnTo>
                    <a:lnTo>
                      <a:pt x="164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4" y="19"/>
                    </a:lnTo>
                    <a:lnTo>
                      <a:pt x="164" y="19"/>
                    </a:lnTo>
                    <a:lnTo>
                      <a:pt x="164" y="19"/>
                    </a:lnTo>
                    <a:lnTo>
                      <a:pt x="164" y="21"/>
                    </a:lnTo>
                    <a:lnTo>
                      <a:pt x="164" y="21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4" y="21"/>
                    </a:lnTo>
                    <a:lnTo>
                      <a:pt x="164" y="21"/>
                    </a:lnTo>
                    <a:lnTo>
                      <a:pt x="164" y="23"/>
                    </a:lnTo>
                    <a:lnTo>
                      <a:pt x="166" y="23"/>
                    </a:lnTo>
                    <a:lnTo>
                      <a:pt x="166" y="23"/>
                    </a:lnTo>
                    <a:lnTo>
                      <a:pt x="166" y="23"/>
                    </a:lnTo>
                    <a:lnTo>
                      <a:pt x="166" y="23"/>
                    </a:lnTo>
                    <a:lnTo>
                      <a:pt x="166" y="23"/>
                    </a:lnTo>
                    <a:lnTo>
                      <a:pt x="168" y="23"/>
                    </a:lnTo>
                    <a:lnTo>
                      <a:pt x="168" y="23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6" y="28"/>
                    </a:lnTo>
                    <a:lnTo>
                      <a:pt x="166" y="28"/>
                    </a:lnTo>
                    <a:lnTo>
                      <a:pt x="166" y="28"/>
                    </a:lnTo>
                    <a:lnTo>
                      <a:pt x="166" y="31"/>
                    </a:lnTo>
                    <a:lnTo>
                      <a:pt x="166" y="31"/>
                    </a:lnTo>
                    <a:lnTo>
                      <a:pt x="166" y="31"/>
                    </a:lnTo>
                    <a:lnTo>
                      <a:pt x="166" y="31"/>
                    </a:lnTo>
                    <a:lnTo>
                      <a:pt x="166" y="33"/>
                    </a:lnTo>
                    <a:lnTo>
                      <a:pt x="166" y="33"/>
                    </a:lnTo>
                    <a:lnTo>
                      <a:pt x="166" y="33"/>
                    </a:lnTo>
                    <a:lnTo>
                      <a:pt x="166" y="33"/>
                    </a:lnTo>
                    <a:lnTo>
                      <a:pt x="166" y="35"/>
                    </a:lnTo>
                    <a:lnTo>
                      <a:pt x="166" y="35"/>
                    </a:lnTo>
                    <a:lnTo>
                      <a:pt x="166" y="35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8" y="38"/>
                    </a:lnTo>
                    <a:lnTo>
                      <a:pt x="168" y="38"/>
                    </a:lnTo>
                    <a:lnTo>
                      <a:pt x="168" y="38"/>
                    </a:lnTo>
                    <a:lnTo>
                      <a:pt x="168" y="38"/>
                    </a:lnTo>
                    <a:lnTo>
                      <a:pt x="171" y="38"/>
                    </a:lnTo>
                    <a:lnTo>
                      <a:pt x="171" y="38"/>
                    </a:lnTo>
                    <a:lnTo>
                      <a:pt x="171" y="40"/>
                    </a:lnTo>
                    <a:lnTo>
                      <a:pt x="173" y="40"/>
                    </a:lnTo>
                    <a:lnTo>
                      <a:pt x="173" y="40"/>
                    </a:lnTo>
                    <a:lnTo>
                      <a:pt x="173" y="40"/>
                    </a:lnTo>
                    <a:lnTo>
                      <a:pt x="173" y="40"/>
                    </a:lnTo>
                    <a:lnTo>
                      <a:pt x="175" y="40"/>
                    </a:lnTo>
                    <a:lnTo>
                      <a:pt x="175" y="40"/>
                    </a:lnTo>
                    <a:lnTo>
                      <a:pt x="178" y="40"/>
                    </a:lnTo>
                    <a:lnTo>
                      <a:pt x="178" y="40"/>
                    </a:lnTo>
                    <a:lnTo>
                      <a:pt x="178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85" y="40"/>
                    </a:lnTo>
                    <a:lnTo>
                      <a:pt x="185" y="40"/>
                    </a:lnTo>
                    <a:lnTo>
                      <a:pt x="185" y="40"/>
                    </a:lnTo>
                    <a:lnTo>
                      <a:pt x="185" y="40"/>
                    </a:lnTo>
                    <a:lnTo>
                      <a:pt x="187" y="40"/>
                    </a:lnTo>
                    <a:lnTo>
                      <a:pt x="187" y="40"/>
                    </a:lnTo>
                    <a:lnTo>
                      <a:pt x="187" y="40"/>
                    </a:lnTo>
                    <a:lnTo>
                      <a:pt x="187" y="42"/>
                    </a:lnTo>
                    <a:lnTo>
                      <a:pt x="190" y="42"/>
                    </a:lnTo>
                    <a:lnTo>
                      <a:pt x="190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0"/>
                    </a:lnTo>
                    <a:lnTo>
                      <a:pt x="194" y="40"/>
                    </a:lnTo>
                    <a:lnTo>
                      <a:pt x="194" y="40"/>
                    </a:lnTo>
                    <a:lnTo>
                      <a:pt x="194" y="38"/>
                    </a:lnTo>
                    <a:lnTo>
                      <a:pt x="194" y="38"/>
                    </a:lnTo>
                    <a:lnTo>
                      <a:pt x="194" y="38"/>
                    </a:lnTo>
                    <a:lnTo>
                      <a:pt x="197" y="38"/>
                    </a:lnTo>
                    <a:lnTo>
                      <a:pt x="197" y="40"/>
                    </a:lnTo>
                    <a:lnTo>
                      <a:pt x="197" y="40"/>
                    </a:lnTo>
                    <a:lnTo>
                      <a:pt x="197" y="38"/>
                    </a:lnTo>
                    <a:lnTo>
                      <a:pt x="199" y="38"/>
                    </a:lnTo>
                    <a:lnTo>
                      <a:pt x="199" y="40"/>
                    </a:lnTo>
                    <a:lnTo>
                      <a:pt x="199" y="40"/>
                    </a:lnTo>
                    <a:lnTo>
                      <a:pt x="199" y="40"/>
                    </a:lnTo>
                    <a:lnTo>
                      <a:pt x="199" y="40"/>
                    </a:lnTo>
                    <a:lnTo>
                      <a:pt x="201" y="40"/>
                    </a:lnTo>
                    <a:lnTo>
                      <a:pt x="201" y="42"/>
                    </a:lnTo>
                    <a:lnTo>
                      <a:pt x="201" y="42"/>
                    </a:lnTo>
                    <a:lnTo>
                      <a:pt x="201" y="42"/>
                    </a:lnTo>
                    <a:lnTo>
                      <a:pt x="201" y="42"/>
                    </a:lnTo>
                    <a:lnTo>
                      <a:pt x="204" y="42"/>
                    </a:lnTo>
                    <a:lnTo>
                      <a:pt x="204" y="42"/>
                    </a:lnTo>
                    <a:lnTo>
                      <a:pt x="204" y="42"/>
                    </a:lnTo>
                    <a:lnTo>
                      <a:pt x="204" y="45"/>
                    </a:lnTo>
                    <a:lnTo>
                      <a:pt x="206" y="45"/>
                    </a:lnTo>
                    <a:lnTo>
                      <a:pt x="206" y="45"/>
                    </a:lnTo>
                    <a:lnTo>
                      <a:pt x="206" y="45"/>
                    </a:lnTo>
                    <a:lnTo>
                      <a:pt x="206" y="47"/>
                    </a:lnTo>
                    <a:lnTo>
                      <a:pt x="206" y="47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6" y="52"/>
                    </a:lnTo>
                    <a:lnTo>
                      <a:pt x="206" y="52"/>
                    </a:lnTo>
                    <a:lnTo>
                      <a:pt x="206" y="52"/>
                    </a:lnTo>
                    <a:lnTo>
                      <a:pt x="206" y="52"/>
                    </a:lnTo>
                    <a:lnTo>
                      <a:pt x="209" y="52"/>
                    </a:lnTo>
                    <a:lnTo>
                      <a:pt x="209" y="54"/>
                    </a:lnTo>
                    <a:lnTo>
                      <a:pt x="209" y="54"/>
                    </a:lnTo>
                    <a:lnTo>
                      <a:pt x="209" y="54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13" y="59"/>
                    </a:lnTo>
                    <a:lnTo>
                      <a:pt x="213" y="59"/>
                    </a:lnTo>
                    <a:lnTo>
                      <a:pt x="213" y="61"/>
                    </a:lnTo>
                    <a:lnTo>
                      <a:pt x="213" y="61"/>
                    </a:lnTo>
                    <a:lnTo>
                      <a:pt x="213" y="61"/>
                    </a:lnTo>
                    <a:lnTo>
                      <a:pt x="213" y="64"/>
                    </a:lnTo>
                    <a:lnTo>
                      <a:pt x="213" y="64"/>
                    </a:lnTo>
                    <a:lnTo>
                      <a:pt x="213" y="64"/>
                    </a:lnTo>
                    <a:lnTo>
                      <a:pt x="213" y="66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16" y="71"/>
                    </a:lnTo>
                    <a:lnTo>
                      <a:pt x="216" y="71"/>
                    </a:lnTo>
                    <a:lnTo>
                      <a:pt x="216" y="71"/>
                    </a:lnTo>
                    <a:lnTo>
                      <a:pt x="216" y="73"/>
                    </a:lnTo>
                    <a:lnTo>
                      <a:pt x="218" y="73"/>
                    </a:lnTo>
                    <a:lnTo>
                      <a:pt x="218" y="73"/>
                    </a:lnTo>
                    <a:lnTo>
                      <a:pt x="218" y="73"/>
                    </a:lnTo>
                    <a:lnTo>
                      <a:pt x="218" y="73"/>
                    </a:lnTo>
                    <a:lnTo>
                      <a:pt x="218" y="73"/>
                    </a:lnTo>
                    <a:lnTo>
                      <a:pt x="220" y="73"/>
                    </a:lnTo>
                    <a:lnTo>
                      <a:pt x="220" y="73"/>
                    </a:lnTo>
                    <a:lnTo>
                      <a:pt x="220" y="76"/>
                    </a:lnTo>
                    <a:lnTo>
                      <a:pt x="220" y="76"/>
                    </a:lnTo>
                    <a:lnTo>
                      <a:pt x="223" y="76"/>
                    </a:lnTo>
                    <a:lnTo>
                      <a:pt x="223" y="76"/>
                    </a:lnTo>
                    <a:lnTo>
                      <a:pt x="223" y="76"/>
                    </a:lnTo>
                    <a:lnTo>
                      <a:pt x="223" y="78"/>
                    </a:lnTo>
                    <a:lnTo>
                      <a:pt x="225" y="78"/>
                    </a:lnTo>
                    <a:lnTo>
                      <a:pt x="225" y="78"/>
                    </a:lnTo>
                    <a:lnTo>
                      <a:pt x="225" y="78"/>
                    </a:lnTo>
                    <a:lnTo>
                      <a:pt x="225" y="78"/>
                    </a:lnTo>
                    <a:lnTo>
                      <a:pt x="227" y="78"/>
                    </a:lnTo>
                    <a:lnTo>
                      <a:pt x="227" y="80"/>
                    </a:lnTo>
                    <a:lnTo>
                      <a:pt x="227" y="80"/>
                    </a:lnTo>
                    <a:lnTo>
                      <a:pt x="227" y="80"/>
                    </a:lnTo>
                    <a:lnTo>
                      <a:pt x="227" y="8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230" y="83"/>
                    </a:lnTo>
                    <a:lnTo>
                      <a:pt x="232" y="83"/>
                    </a:lnTo>
                    <a:lnTo>
                      <a:pt x="232" y="83"/>
                    </a:lnTo>
                    <a:lnTo>
                      <a:pt x="232" y="83"/>
                    </a:lnTo>
                    <a:lnTo>
                      <a:pt x="232" y="83"/>
                    </a:lnTo>
                    <a:lnTo>
                      <a:pt x="235" y="83"/>
                    </a:lnTo>
                    <a:lnTo>
                      <a:pt x="235" y="83"/>
                    </a:lnTo>
                    <a:lnTo>
                      <a:pt x="235" y="83"/>
                    </a:lnTo>
                    <a:lnTo>
                      <a:pt x="235" y="85"/>
                    </a:lnTo>
                    <a:lnTo>
                      <a:pt x="235" y="85"/>
                    </a:lnTo>
                    <a:lnTo>
                      <a:pt x="237" y="85"/>
                    </a:lnTo>
                    <a:lnTo>
                      <a:pt x="237" y="85"/>
                    </a:lnTo>
                    <a:lnTo>
                      <a:pt x="237" y="85"/>
                    </a:lnTo>
                    <a:lnTo>
                      <a:pt x="239" y="85"/>
                    </a:lnTo>
                    <a:lnTo>
                      <a:pt x="239" y="87"/>
                    </a:lnTo>
                    <a:lnTo>
                      <a:pt x="239" y="87"/>
                    </a:lnTo>
                    <a:lnTo>
                      <a:pt x="239" y="87"/>
                    </a:lnTo>
                    <a:lnTo>
                      <a:pt x="239" y="87"/>
                    </a:lnTo>
                    <a:lnTo>
                      <a:pt x="242" y="87"/>
                    </a:lnTo>
                    <a:lnTo>
                      <a:pt x="242" y="90"/>
                    </a:lnTo>
                    <a:lnTo>
                      <a:pt x="242" y="90"/>
                    </a:lnTo>
                    <a:lnTo>
                      <a:pt x="242" y="90"/>
                    </a:lnTo>
                    <a:lnTo>
                      <a:pt x="244" y="90"/>
                    </a:lnTo>
                    <a:lnTo>
                      <a:pt x="244" y="92"/>
                    </a:lnTo>
                    <a:lnTo>
                      <a:pt x="244" y="92"/>
                    </a:lnTo>
                    <a:lnTo>
                      <a:pt x="244" y="92"/>
                    </a:lnTo>
                    <a:lnTo>
                      <a:pt x="244" y="92"/>
                    </a:lnTo>
                    <a:lnTo>
                      <a:pt x="246" y="92"/>
                    </a:lnTo>
                    <a:lnTo>
                      <a:pt x="246" y="92"/>
                    </a:lnTo>
                    <a:lnTo>
                      <a:pt x="246" y="92"/>
                    </a:lnTo>
                    <a:lnTo>
                      <a:pt x="246" y="92"/>
                    </a:lnTo>
                    <a:lnTo>
                      <a:pt x="246" y="95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51" y="95"/>
                    </a:lnTo>
                    <a:lnTo>
                      <a:pt x="251" y="95"/>
                    </a:lnTo>
                    <a:lnTo>
                      <a:pt x="251" y="97"/>
                    </a:lnTo>
                    <a:lnTo>
                      <a:pt x="251" y="97"/>
                    </a:lnTo>
                    <a:lnTo>
                      <a:pt x="251" y="97"/>
                    </a:lnTo>
                    <a:lnTo>
                      <a:pt x="254" y="97"/>
                    </a:lnTo>
                    <a:lnTo>
                      <a:pt x="254" y="97"/>
                    </a:lnTo>
                    <a:lnTo>
                      <a:pt x="254" y="97"/>
                    </a:lnTo>
                    <a:lnTo>
                      <a:pt x="256" y="97"/>
                    </a:lnTo>
                    <a:lnTo>
                      <a:pt x="256" y="97"/>
                    </a:lnTo>
                    <a:lnTo>
                      <a:pt x="256" y="97"/>
                    </a:lnTo>
                    <a:lnTo>
                      <a:pt x="256" y="97"/>
                    </a:lnTo>
                    <a:lnTo>
                      <a:pt x="258" y="97"/>
                    </a:lnTo>
                    <a:lnTo>
                      <a:pt x="258" y="99"/>
                    </a:lnTo>
                    <a:lnTo>
                      <a:pt x="258" y="99"/>
                    </a:lnTo>
                    <a:lnTo>
                      <a:pt x="258" y="99"/>
                    </a:lnTo>
                    <a:lnTo>
                      <a:pt x="258" y="99"/>
                    </a:lnTo>
                    <a:lnTo>
                      <a:pt x="261" y="99"/>
                    </a:lnTo>
                    <a:lnTo>
                      <a:pt x="261" y="102"/>
                    </a:lnTo>
                    <a:lnTo>
                      <a:pt x="261" y="102"/>
                    </a:lnTo>
                    <a:lnTo>
                      <a:pt x="261" y="102"/>
                    </a:lnTo>
                    <a:lnTo>
                      <a:pt x="261" y="102"/>
                    </a:lnTo>
                    <a:lnTo>
                      <a:pt x="263" y="102"/>
                    </a:lnTo>
                    <a:lnTo>
                      <a:pt x="263" y="102"/>
                    </a:lnTo>
                    <a:lnTo>
                      <a:pt x="263" y="102"/>
                    </a:lnTo>
                    <a:lnTo>
                      <a:pt x="265" y="102"/>
                    </a:lnTo>
                    <a:lnTo>
                      <a:pt x="265" y="102"/>
                    </a:lnTo>
                    <a:lnTo>
                      <a:pt x="265" y="104"/>
                    </a:lnTo>
                    <a:lnTo>
                      <a:pt x="265" y="104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8" y="106"/>
                    </a:lnTo>
                    <a:lnTo>
                      <a:pt x="270" y="106"/>
                    </a:lnTo>
                    <a:lnTo>
                      <a:pt x="270" y="106"/>
                    </a:lnTo>
                    <a:lnTo>
                      <a:pt x="272" y="106"/>
                    </a:lnTo>
                    <a:lnTo>
                      <a:pt x="272" y="106"/>
                    </a:lnTo>
                    <a:lnTo>
                      <a:pt x="272" y="106"/>
                    </a:lnTo>
                    <a:lnTo>
                      <a:pt x="272" y="109"/>
                    </a:lnTo>
                    <a:lnTo>
                      <a:pt x="272" y="109"/>
                    </a:lnTo>
                    <a:lnTo>
                      <a:pt x="275" y="109"/>
                    </a:lnTo>
                    <a:lnTo>
                      <a:pt x="275" y="109"/>
                    </a:lnTo>
                    <a:lnTo>
                      <a:pt x="275" y="109"/>
                    </a:lnTo>
                    <a:lnTo>
                      <a:pt x="275" y="111"/>
                    </a:lnTo>
                    <a:lnTo>
                      <a:pt x="275" y="111"/>
                    </a:lnTo>
                    <a:lnTo>
                      <a:pt x="275" y="111"/>
                    </a:lnTo>
                    <a:lnTo>
                      <a:pt x="277" y="111"/>
                    </a:lnTo>
                    <a:lnTo>
                      <a:pt x="277" y="111"/>
                    </a:lnTo>
                    <a:lnTo>
                      <a:pt x="277" y="111"/>
                    </a:lnTo>
                    <a:lnTo>
                      <a:pt x="280" y="111"/>
                    </a:lnTo>
                    <a:lnTo>
                      <a:pt x="280" y="111"/>
                    </a:lnTo>
                    <a:lnTo>
                      <a:pt x="280" y="114"/>
                    </a:lnTo>
                    <a:lnTo>
                      <a:pt x="280" y="114"/>
                    </a:lnTo>
                    <a:lnTo>
                      <a:pt x="282" y="114"/>
                    </a:lnTo>
                    <a:lnTo>
                      <a:pt x="282" y="114"/>
                    </a:lnTo>
                    <a:lnTo>
                      <a:pt x="282" y="114"/>
                    </a:lnTo>
                    <a:lnTo>
                      <a:pt x="284" y="114"/>
                    </a:lnTo>
                    <a:lnTo>
                      <a:pt x="284" y="114"/>
                    </a:lnTo>
                    <a:lnTo>
                      <a:pt x="284" y="116"/>
                    </a:lnTo>
                    <a:lnTo>
                      <a:pt x="284" y="116"/>
                    </a:lnTo>
                    <a:lnTo>
                      <a:pt x="287" y="116"/>
                    </a:lnTo>
                    <a:lnTo>
                      <a:pt x="287" y="116"/>
                    </a:lnTo>
                    <a:lnTo>
                      <a:pt x="287" y="116"/>
                    </a:lnTo>
                    <a:lnTo>
                      <a:pt x="289" y="116"/>
                    </a:lnTo>
                    <a:lnTo>
                      <a:pt x="289" y="116"/>
                    </a:lnTo>
                    <a:lnTo>
                      <a:pt x="289" y="114"/>
                    </a:lnTo>
                    <a:lnTo>
                      <a:pt x="291" y="114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4" y="116"/>
                    </a:lnTo>
                    <a:lnTo>
                      <a:pt x="294" y="116"/>
                    </a:lnTo>
                    <a:lnTo>
                      <a:pt x="294" y="116"/>
                    </a:lnTo>
                    <a:lnTo>
                      <a:pt x="294" y="118"/>
                    </a:lnTo>
                    <a:lnTo>
                      <a:pt x="296" y="118"/>
                    </a:lnTo>
                    <a:lnTo>
                      <a:pt x="296" y="118"/>
                    </a:lnTo>
                    <a:lnTo>
                      <a:pt x="298" y="118"/>
                    </a:lnTo>
                    <a:lnTo>
                      <a:pt x="298" y="118"/>
                    </a:lnTo>
                    <a:lnTo>
                      <a:pt x="298" y="118"/>
                    </a:lnTo>
                    <a:lnTo>
                      <a:pt x="298" y="121"/>
                    </a:lnTo>
                    <a:lnTo>
                      <a:pt x="298" y="121"/>
                    </a:lnTo>
                    <a:lnTo>
                      <a:pt x="298" y="121"/>
                    </a:lnTo>
                    <a:lnTo>
                      <a:pt x="301" y="121"/>
                    </a:lnTo>
                    <a:lnTo>
                      <a:pt x="301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3" y="121"/>
                    </a:lnTo>
                    <a:lnTo>
                      <a:pt x="306" y="121"/>
                    </a:lnTo>
                    <a:lnTo>
                      <a:pt x="306" y="121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6" y="125"/>
                    </a:lnTo>
                    <a:lnTo>
                      <a:pt x="306" y="125"/>
                    </a:lnTo>
                    <a:lnTo>
                      <a:pt x="306" y="125"/>
                    </a:lnTo>
                    <a:lnTo>
                      <a:pt x="303" y="125"/>
                    </a:lnTo>
                    <a:lnTo>
                      <a:pt x="303" y="128"/>
                    </a:lnTo>
                    <a:lnTo>
                      <a:pt x="303" y="128"/>
                    </a:lnTo>
                    <a:lnTo>
                      <a:pt x="303" y="130"/>
                    </a:lnTo>
                    <a:lnTo>
                      <a:pt x="303" y="130"/>
                    </a:lnTo>
                    <a:lnTo>
                      <a:pt x="303" y="132"/>
                    </a:lnTo>
                    <a:lnTo>
                      <a:pt x="303" y="132"/>
                    </a:lnTo>
                    <a:lnTo>
                      <a:pt x="303" y="132"/>
                    </a:lnTo>
                    <a:lnTo>
                      <a:pt x="306" y="132"/>
                    </a:lnTo>
                    <a:lnTo>
                      <a:pt x="306" y="135"/>
                    </a:lnTo>
                    <a:lnTo>
                      <a:pt x="306" y="135"/>
                    </a:lnTo>
                    <a:lnTo>
                      <a:pt x="306" y="135"/>
                    </a:lnTo>
                    <a:lnTo>
                      <a:pt x="306" y="137"/>
                    </a:lnTo>
                    <a:lnTo>
                      <a:pt x="306" y="137"/>
                    </a:lnTo>
                    <a:lnTo>
                      <a:pt x="303" y="137"/>
                    </a:lnTo>
                    <a:lnTo>
                      <a:pt x="303" y="137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1" y="140"/>
                    </a:lnTo>
                    <a:lnTo>
                      <a:pt x="301" y="140"/>
                    </a:lnTo>
                    <a:lnTo>
                      <a:pt x="301" y="140"/>
                    </a:lnTo>
                    <a:lnTo>
                      <a:pt x="298" y="140"/>
                    </a:lnTo>
                    <a:lnTo>
                      <a:pt x="298" y="140"/>
                    </a:lnTo>
                    <a:lnTo>
                      <a:pt x="298" y="140"/>
                    </a:lnTo>
                    <a:lnTo>
                      <a:pt x="298" y="137"/>
                    </a:lnTo>
                    <a:lnTo>
                      <a:pt x="296" y="137"/>
                    </a:lnTo>
                    <a:lnTo>
                      <a:pt x="296" y="137"/>
                    </a:lnTo>
                    <a:lnTo>
                      <a:pt x="294" y="137"/>
                    </a:lnTo>
                    <a:lnTo>
                      <a:pt x="294" y="137"/>
                    </a:lnTo>
                    <a:lnTo>
                      <a:pt x="294" y="137"/>
                    </a:lnTo>
                    <a:lnTo>
                      <a:pt x="294" y="135"/>
                    </a:lnTo>
                    <a:lnTo>
                      <a:pt x="294" y="135"/>
                    </a:lnTo>
                    <a:lnTo>
                      <a:pt x="291" y="135"/>
                    </a:lnTo>
                    <a:lnTo>
                      <a:pt x="291" y="135"/>
                    </a:lnTo>
                    <a:lnTo>
                      <a:pt x="291" y="135"/>
                    </a:lnTo>
                    <a:lnTo>
                      <a:pt x="289" y="135"/>
                    </a:lnTo>
                    <a:lnTo>
                      <a:pt x="289" y="135"/>
                    </a:lnTo>
                    <a:lnTo>
                      <a:pt x="289" y="135"/>
                    </a:lnTo>
                    <a:lnTo>
                      <a:pt x="287" y="135"/>
                    </a:lnTo>
                    <a:lnTo>
                      <a:pt x="287" y="132"/>
                    </a:lnTo>
                    <a:lnTo>
                      <a:pt x="287" y="132"/>
                    </a:lnTo>
                    <a:lnTo>
                      <a:pt x="287" y="132"/>
                    </a:lnTo>
                    <a:lnTo>
                      <a:pt x="287" y="135"/>
                    </a:lnTo>
                    <a:lnTo>
                      <a:pt x="284" y="135"/>
                    </a:lnTo>
                    <a:lnTo>
                      <a:pt x="284" y="135"/>
                    </a:lnTo>
                    <a:lnTo>
                      <a:pt x="284" y="137"/>
                    </a:lnTo>
                    <a:lnTo>
                      <a:pt x="284" y="137"/>
                    </a:lnTo>
                    <a:lnTo>
                      <a:pt x="284" y="137"/>
                    </a:lnTo>
                    <a:lnTo>
                      <a:pt x="284" y="140"/>
                    </a:lnTo>
                    <a:lnTo>
                      <a:pt x="284" y="140"/>
                    </a:lnTo>
                    <a:lnTo>
                      <a:pt x="284" y="140"/>
                    </a:lnTo>
                    <a:lnTo>
                      <a:pt x="284" y="142"/>
                    </a:lnTo>
                    <a:lnTo>
                      <a:pt x="282" y="142"/>
                    </a:lnTo>
                    <a:lnTo>
                      <a:pt x="282" y="142"/>
                    </a:lnTo>
                    <a:lnTo>
                      <a:pt x="280" y="142"/>
                    </a:lnTo>
                    <a:lnTo>
                      <a:pt x="280" y="142"/>
                    </a:lnTo>
                    <a:lnTo>
                      <a:pt x="280" y="142"/>
                    </a:lnTo>
                    <a:lnTo>
                      <a:pt x="277" y="142"/>
                    </a:lnTo>
                    <a:lnTo>
                      <a:pt x="277" y="142"/>
                    </a:lnTo>
                    <a:lnTo>
                      <a:pt x="275" y="142"/>
                    </a:lnTo>
                    <a:lnTo>
                      <a:pt x="275" y="142"/>
                    </a:lnTo>
                    <a:lnTo>
                      <a:pt x="275" y="142"/>
                    </a:lnTo>
                    <a:lnTo>
                      <a:pt x="272" y="142"/>
                    </a:lnTo>
                    <a:lnTo>
                      <a:pt x="272" y="142"/>
                    </a:lnTo>
                    <a:lnTo>
                      <a:pt x="272" y="142"/>
                    </a:lnTo>
                    <a:lnTo>
                      <a:pt x="272" y="142"/>
                    </a:lnTo>
                    <a:lnTo>
                      <a:pt x="270" y="142"/>
                    </a:lnTo>
                    <a:lnTo>
                      <a:pt x="270" y="142"/>
                    </a:lnTo>
                    <a:lnTo>
                      <a:pt x="268" y="142"/>
                    </a:lnTo>
                    <a:lnTo>
                      <a:pt x="268" y="142"/>
                    </a:lnTo>
                    <a:lnTo>
                      <a:pt x="268" y="142"/>
                    </a:lnTo>
                    <a:lnTo>
                      <a:pt x="268" y="142"/>
                    </a:lnTo>
                    <a:lnTo>
                      <a:pt x="268" y="144"/>
                    </a:lnTo>
                    <a:lnTo>
                      <a:pt x="265" y="144"/>
                    </a:lnTo>
                    <a:lnTo>
                      <a:pt x="265" y="144"/>
                    </a:lnTo>
                    <a:lnTo>
                      <a:pt x="265" y="144"/>
                    </a:lnTo>
                    <a:lnTo>
                      <a:pt x="265" y="147"/>
                    </a:lnTo>
                    <a:lnTo>
                      <a:pt x="265" y="147"/>
                    </a:lnTo>
                    <a:lnTo>
                      <a:pt x="265" y="147"/>
                    </a:lnTo>
                    <a:lnTo>
                      <a:pt x="265" y="149"/>
                    </a:lnTo>
                    <a:lnTo>
                      <a:pt x="265" y="149"/>
                    </a:lnTo>
                    <a:lnTo>
                      <a:pt x="265" y="149"/>
                    </a:lnTo>
                    <a:lnTo>
                      <a:pt x="265" y="151"/>
                    </a:lnTo>
                    <a:lnTo>
                      <a:pt x="265" y="151"/>
                    </a:lnTo>
                    <a:lnTo>
                      <a:pt x="265" y="151"/>
                    </a:lnTo>
                    <a:lnTo>
                      <a:pt x="265" y="151"/>
                    </a:lnTo>
                    <a:lnTo>
                      <a:pt x="263" y="151"/>
                    </a:lnTo>
                    <a:lnTo>
                      <a:pt x="263" y="154"/>
                    </a:lnTo>
                    <a:lnTo>
                      <a:pt x="263" y="154"/>
                    </a:lnTo>
                    <a:lnTo>
                      <a:pt x="263" y="154"/>
                    </a:lnTo>
                    <a:lnTo>
                      <a:pt x="263" y="156"/>
                    </a:lnTo>
                    <a:lnTo>
                      <a:pt x="263" y="156"/>
                    </a:lnTo>
                    <a:lnTo>
                      <a:pt x="263" y="159"/>
                    </a:lnTo>
                    <a:lnTo>
                      <a:pt x="263" y="159"/>
                    </a:lnTo>
                    <a:lnTo>
                      <a:pt x="263" y="161"/>
                    </a:lnTo>
                    <a:lnTo>
                      <a:pt x="263" y="161"/>
                    </a:lnTo>
                    <a:lnTo>
                      <a:pt x="263" y="161"/>
                    </a:lnTo>
                    <a:lnTo>
                      <a:pt x="261" y="161"/>
                    </a:lnTo>
                    <a:lnTo>
                      <a:pt x="261" y="163"/>
                    </a:lnTo>
                    <a:lnTo>
                      <a:pt x="261" y="163"/>
                    </a:lnTo>
                    <a:lnTo>
                      <a:pt x="261" y="163"/>
                    </a:lnTo>
                    <a:lnTo>
                      <a:pt x="261" y="166"/>
                    </a:lnTo>
                    <a:lnTo>
                      <a:pt x="261" y="166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58" y="168"/>
                    </a:lnTo>
                    <a:lnTo>
                      <a:pt x="256" y="168"/>
                    </a:lnTo>
                    <a:lnTo>
                      <a:pt x="256" y="168"/>
                    </a:lnTo>
                    <a:lnTo>
                      <a:pt x="256" y="168"/>
                    </a:lnTo>
                    <a:lnTo>
                      <a:pt x="254" y="168"/>
                    </a:lnTo>
                    <a:lnTo>
                      <a:pt x="254" y="168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1" y="173"/>
                    </a:lnTo>
                    <a:lnTo>
                      <a:pt x="251" y="173"/>
                    </a:lnTo>
                    <a:lnTo>
                      <a:pt x="251" y="170"/>
                    </a:lnTo>
                    <a:lnTo>
                      <a:pt x="249" y="170"/>
                    </a:lnTo>
                    <a:lnTo>
                      <a:pt x="249" y="170"/>
                    </a:lnTo>
                    <a:lnTo>
                      <a:pt x="246" y="170"/>
                    </a:lnTo>
                    <a:lnTo>
                      <a:pt x="246" y="170"/>
                    </a:lnTo>
                    <a:lnTo>
                      <a:pt x="246" y="170"/>
                    </a:lnTo>
                    <a:lnTo>
                      <a:pt x="246" y="173"/>
                    </a:lnTo>
                    <a:lnTo>
                      <a:pt x="244" y="173"/>
                    </a:lnTo>
                    <a:lnTo>
                      <a:pt x="244" y="173"/>
                    </a:lnTo>
                    <a:lnTo>
                      <a:pt x="244" y="173"/>
                    </a:lnTo>
                    <a:lnTo>
                      <a:pt x="244" y="173"/>
                    </a:lnTo>
                    <a:lnTo>
                      <a:pt x="242" y="173"/>
                    </a:lnTo>
                    <a:lnTo>
                      <a:pt x="242" y="173"/>
                    </a:lnTo>
                    <a:lnTo>
                      <a:pt x="239" y="173"/>
                    </a:lnTo>
                    <a:lnTo>
                      <a:pt x="239" y="173"/>
                    </a:lnTo>
                    <a:lnTo>
                      <a:pt x="239" y="175"/>
                    </a:lnTo>
                    <a:lnTo>
                      <a:pt x="239" y="175"/>
                    </a:lnTo>
                    <a:lnTo>
                      <a:pt x="237" y="175"/>
                    </a:lnTo>
                    <a:lnTo>
                      <a:pt x="237" y="175"/>
                    </a:lnTo>
                    <a:lnTo>
                      <a:pt x="237" y="175"/>
                    </a:lnTo>
                    <a:lnTo>
                      <a:pt x="235" y="175"/>
                    </a:lnTo>
                    <a:lnTo>
                      <a:pt x="235" y="175"/>
                    </a:lnTo>
                    <a:lnTo>
                      <a:pt x="235" y="175"/>
                    </a:lnTo>
                    <a:lnTo>
                      <a:pt x="232" y="175"/>
                    </a:lnTo>
                    <a:lnTo>
                      <a:pt x="232" y="175"/>
                    </a:lnTo>
                    <a:lnTo>
                      <a:pt x="232" y="175"/>
                    </a:lnTo>
                    <a:lnTo>
                      <a:pt x="230" y="175"/>
                    </a:lnTo>
                    <a:lnTo>
                      <a:pt x="230" y="178"/>
                    </a:lnTo>
                    <a:lnTo>
                      <a:pt x="230" y="178"/>
                    </a:lnTo>
                    <a:lnTo>
                      <a:pt x="232" y="178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32" y="182"/>
                    </a:lnTo>
                    <a:lnTo>
                      <a:pt x="232" y="182"/>
                    </a:lnTo>
                    <a:lnTo>
                      <a:pt x="232" y="182"/>
                    </a:lnTo>
                    <a:lnTo>
                      <a:pt x="230" y="182"/>
                    </a:lnTo>
                    <a:lnTo>
                      <a:pt x="230" y="182"/>
                    </a:lnTo>
                    <a:lnTo>
                      <a:pt x="230" y="182"/>
                    </a:lnTo>
                    <a:lnTo>
                      <a:pt x="230" y="182"/>
                    </a:lnTo>
                    <a:lnTo>
                      <a:pt x="230" y="182"/>
                    </a:lnTo>
                    <a:lnTo>
                      <a:pt x="230" y="185"/>
                    </a:lnTo>
                    <a:lnTo>
                      <a:pt x="230" y="185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27" y="187"/>
                    </a:lnTo>
                    <a:lnTo>
                      <a:pt x="227" y="187"/>
                    </a:lnTo>
                    <a:lnTo>
                      <a:pt x="227" y="187"/>
                    </a:lnTo>
                    <a:lnTo>
                      <a:pt x="227" y="189"/>
                    </a:lnTo>
                    <a:lnTo>
                      <a:pt x="225" y="189"/>
                    </a:lnTo>
                    <a:lnTo>
                      <a:pt x="225" y="189"/>
                    </a:lnTo>
                    <a:lnTo>
                      <a:pt x="225" y="189"/>
                    </a:lnTo>
                    <a:lnTo>
                      <a:pt x="225" y="189"/>
                    </a:lnTo>
                    <a:lnTo>
                      <a:pt x="225" y="192"/>
                    </a:lnTo>
                    <a:lnTo>
                      <a:pt x="223" y="192"/>
                    </a:lnTo>
                    <a:lnTo>
                      <a:pt x="223" y="192"/>
                    </a:lnTo>
                    <a:lnTo>
                      <a:pt x="223" y="192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218" y="192"/>
                    </a:lnTo>
                    <a:lnTo>
                      <a:pt x="218" y="192"/>
                    </a:lnTo>
                    <a:lnTo>
                      <a:pt x="218" y="192"/>
                    </a:lnTo>
                    <a:lnTo>
                      <a:pt x="218" y="192"/>
                    </a:lnTo>
                    <a:lnTo>
                      <a:pt x="216" y="192"/>
                    </a:lnTo>
                    <a:lnTo>
                      <a:pt x="216" y="192"/>
                    </a:lnTo>
                    <a:lnTo>
                      <a:pt x="216" y="192"/>
                    </a:lnTo>
                    <a:lnTo>
                      <a:pt x="216" y="192"/>
                    </a:lnTo>
                    <a:lnTo>
                      <a:pt x="213" y="192"/>
                    </a:lnTo>
                    <a:lnTo>
                      <a:pt x="213" y="194"/>
                    </a:lnTo>
                    <a:lnTo>
                      <a:pt x="213" y="194"/>
                    </a:lnTo>
                    <a:lnTo>
                      <a:pt x="213" y="194"/>
                    </a:lnTo>
                    <a:lnTo>
                      <a:pt x="213" y="192"/>
                    </a:lnTo>
                    <a:lnTo>
                      <a:pt x="213" y="192"/>
                    </a:lnTo>
                    <a:lnTo>
                      <a:pt x="213" y="192"/>
                    </a:lnTo>
                    <a:lnTo>
                      <a:pt x="211" y="192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09" y="189"/>
                    </a:lnTo>
                    <a:lnTo>
                      <a:pt x="209" y="189"/>
                    </a:lnTo>
                    <a:lnTo>
                      <a:pt x="209" y="189"/>
                    </a:lnTo>
                    <a:lnTo>
                      <a:pt x="209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4" y="187"/>
                    </a:lnTo>
                    <a:lnTo>
                      <a:pt x="204" y="187"/>
                    </a:lnTo>
                    <a:lnTo>
                      <a:pt x="204" y="187"/>
                    </a:lnTo>
                    <a:lnTo>
                      <a:pt x="201" y="187"/>
                    </a:lnTo>
                    <a:lnTo>
                      <a:pt x="201" y="187"/>
                    </a:lnTo>
                    <a:lnTo>
                      <a:pt x="201" y="187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197" y="185"/>
                    </a:lnTo>
                    <a:lnTo>
                      <a:pt x="194" y="185"/>
                    </a:lnTo>
                    <a:lnTo>
                      <a:pt x="194" y="185"/>
                    </a:lnTo>
                    <a:lnTo>
                      <a:pt x="194" y="185"/>
                    </a:lnTo>
                    <a:lnTo>
                      <a:pt x="194" y="185"/>
                    </a:lnTo>
                    <a:lnTo>
                      <a:pt x="194" y="182"/>
                    </a:lnTo>
                    <a:lnTo>
                      <a:pt x="192" y="182"/>
                    </a:lnTo>
                    <a:lnTo>
                      <a:pt x="192" y="182"/>
                    </a:lnTo>
                    <a:lnTo>
                      <a:pt x="192" y="182"/>
                    </a:lnTo>
                    <a:lnTo>
                      <a:pt x="192" y="182"/>
                    </a:lnTo>
                    <a:lnTo>
                      <a:pt x="190" y="182"/>
                    </a:lnTo>
                    <a:lnTo>
                      <a:pt x="190" y="182"/>
                    </a:lnTo>
                    <a:lnTo>
                      <a:pt x="190" y="182"/>
                    </a:lnTo>
                    <a:lnTo>
                      <a:pt x="190" y="180"/>
                    </a:lnTo>
                    <a:lnTo>
                      <a:pt x="190" y="180"/>
                    </a:lnTo>
                    <a:lnTo>
                      <a:pt x="190" y="180"/>
                    </a:lnTo>
                    <a:lnTo>
                      <a:pt x="190" y="178"/>
                    </a:lnTo>
                    <a:lnTo>
                      <a:pt x="190" y="178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87" y="173"/>
                    </a:lnTo>
                    <a:lnTo>
                      <a:pt x="187" y="173"/>
                    </a:lnTo>
                    <a:lnTo>
                      <a:pt x="187" y="173"/>
                    </a:lnTo>
                    <a:lnTo>
                      <a:pt x="187" y="173"/>
                    </a:lnTo>
                    <a:lnTo>
                      <a:pt x="187" y="170"/>
                    </a:lnTo>
                    <a:lnTo>
                      <a:pt x="190" y="170"/>
                    </a:lnTo>
                    <a:lnTo>
                      <a:pt x="190" y="170"/>
                    </a:lnTo>
                    <a:lnTo>
                      <a:pt x="190" y="170"/>
                    </a:lnTo>
                    <a:lnTo>
                      <a:pt x="190" y="170"/>
                    </a:lnTo>
                    <a:lnTo>
                      <a:pt x="190" y="168"/>
                    </a:lnTo>
                    <a:lnTo>
                      <a:pt x="190" y="168"/>
                    </a:lnTo>
                    <a:lnTo>
                      <a:pt x="190" y="168"/>
                    </a:lnTo>
                    <a:lnTo>
                      <a:pt x="190" y="166"/>
                    </a:lnTo>
                    <a:lnTo>
                      <a:pt x="190" y="166"/>
                    </a:lnTo>
                    <a:lnTo>
                      <a:pt x="187" y="166"/>
                    </a:lnTo>
                    <a:lnTo>
                      <a:pt x="187" y="163"/>
                    </a:lnTo>
                    <a:lnTo>
                      <a:pt x="187" y="163"/>
                    </a:lnTo>
                    <a:lnTo>
                      <a:pt x="187" y="161"/>
                    </a:lnTo>
                    <a:lnTo>
                      <a:pt x="187" y="161"/>
                    </a:lnTo>
                    <a:lnTo>
                      <a:pt x="187" y="161"/>
                    </a:lnTo>
                    <a:lnTo>
                      <a:pt x="187" y="159"/>
                    </a:lnTo>
                    <a:lnTo>
                      <a:pt x="190" y="159"/>
                    </a:lnTo>
                    <a:lnTo>
                      <a:pt x="190" y="159"/>
                    </a:lnTo>
                    <a:lnTo>
                      <a:pt x="187" y="159"/>
                    </a:lnTo>
                    <a:lnTo>
                      <a:pt x="187" y="156"/>
                    </a:lnTo>
                    <a:lnTo>
                      <a:pt x="187" y="156"/>
                    </a:lnTo>
                    <a:lnTo>
                      <a:pt x="187" y="156"/>
                    </a:lnTo>
                    <a:lnTo>
                      <a:pt x="187" y="156"/>
                    </a:lnTo>
                    <a:lnTo>
                      <a:pt x="185" y="156"/>
                    </a:lnTo>
                    <a:lnTo>
                      <a:pt x="185" y="156"/>
                    </a:lnTo>
                    <a:lnTo>
                      <a:pt x="185" y="156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0" y="156"/>
                    </a:lnTo>
                    <a:lnTo>
                      <a:pt x="180" y="156"/>
                    </a:lnTo>
                    <a:lnTo>
                      <a:pt x="180" y="156"/>
                    </a:lnTo>
                    <a:lnTo>
                      <a:pt x="178" y="156"/>
                    </a:lnTo>
                    <a:lnTo>
                      <a:pt x="178" y="156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5" y="156"/>
                    </a:lnTo>
                    <a:lnTo>
                      <a:pt x="173" y="156"/>
                    </a:lnTo>
                    <a:lnTo>
                      <a:pt x="173" y="156"/>
                    </a:lnTo>
                    <a:lnTo>
                      <a:pt x="173" y="156"/>
                    </a:lnTo>
                    <a:lnTo>
                      <a:pt x="171" y="156"/>
                    </a:lnTo>
                    <a:lnTo>
                      <a:pt x="171" y="156"/>
                    </a:lnTo>
                    <a:lnTo>
                      <a:pt x="171" y="156"/>
                    </a:lnTo>
                    <a:lnTo>
                      <a:pt x="168" y="156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1"/>
                    </a:lnTo>
                    <a:lnTo>
                      <a:pt x="168" y="151"/>
                    </a:lnTo>
                    <a:lnTo>
                      <a:pt x="168" y="151"/>
                    </a:lnTo>
                    <a:lnTo>
                      <a:pt x="166" y="151"/>
                    </a:lnTo>
                    <a:lnTo>
                      <a:pt x="166" y="151"/>
                    </a:lnTo>
                    <a:lnTo>
                      <a:pt x="166" y="151"/>
                    </a:lnTo>
                    <a:lnTo>
                      <a:pt x="166" y="149"/>
                    </a:lnTo>
                    <a:lnTo>
                      <a:pt x="166" y="149"/>
                    </a:lnTo>
                    <a:lnTo>
                      <a:pt x="166" y="149"/>
                    </a:lnTo>
                    <a:lnTo>
                      <a:pt x="166" y="147"/>
                    </a:lnTo>
                    <a:lnTo>
                      <a:pt x="164" y="147"/>
                    </a:lnTo>
                    <a:lnTo>
                      <a:pt x="164" y="147"/>
                    </a:lnTo>
                    <a:lnTo>
                      <a:pt x="164" y="147"/>
                    </a:lnTo>
                    <a:lnTo>
                      <a:pt x="161" y="147"/>
                    </a:lnTo>
                    <a:lnTo>
                      <a:pt x="161" y="147"/>
                    </a:lnTo>
                    <a:lnTo>
                      <a:pt x="161" y="147"/>
                    </a:lnTo>
                    <a:lnTo>
                      <a:pt x="161" y="144"/>
                    </a:lnTo>
                    <a:lnTo>
                      <a:pt x="159" y="144"/>
                    </a:lnTo>
                    <a:lnTo>
                      <a:pt x="159" y="144"/>
                    </a:lnTo>
                    <a:lnTo>
                      <a:pt x="159" y="144"/>
                    </a:lnTo>
                    <a:lnTo>
                      <a:pt x="159" y="144"/>
                    </a:lnTo>
                    <a:lnTo>
                      <a:pt x="156" y="144"/>
                    </a:lnTo>
                    <a:lnTo>
                      <a:pt x="156" y="144"/>
                    </a:lnTo>
                    <a:lnTo>
                      <a:pt x="154" y="144"/>
                    </a:lnTo>
                    <a:lnTo>
                      <a:pt x="154" y="144"/>
                    </a:lnTo>
                    <a:lnTo>
                      <a:pt x="154" y="144"/>
                    </a:lnTo>
                    <a:lnTo>
                      <a:pt x="154" y="142"/>
                    </a:lnTo>
                    <a:lnTo>
                      <a:pt x="152" y="142"/>
                    </a:lnTo>
                    <a:lnTo>
                      <a:pt x="152" y="142"/>
                    </a:lnTo>
                    <a:lnTo>
                      <a:pt x="152" y="142"/>
                    </a:lnTo>
                    <a:lnTo>
                      <a:pt x="152" y="142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49" y="140"/>
                    </a:lnTo>
                    <a:lnTo>
                      <a:pt x="149" y="137"/>
                    </a:lnTo>
                    <a:lnTo>
                      <a:pt x="149" y="137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7" y="132"/>
                    </a:lnTo>
                    <a:lnTo>
                      <a:pt x="145" y="132"/>
                    </a:lnTo>
                    <a:lnTo>
                      <a:pt x="145" y="132"/>
                    </a:lnTo>
                    <a:lnTo>
                      <a:pt x="145" y="132"/>
                    </a:lnTo>
                    <a:lnTo>
                      <a:pt x="145" y="132"/>
                    </a:lnTo>
                    <a:lnTo>
                      <a:pt x="145" y="132"/>
                    </a:lnTo>
                    <a:lnTo>
                      <a:pt x="142" y="132"/>
                    </a:lnTo>
                    <a:lnTo>
                      <a:pt x="142" y="132"/>
                    </a:lnTo>
                    <a:lnTo>
                      <a:pt x="140" y="132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38" y="130"/>
                    </a:lnTo>
                    <a:lnTo>
                      <a:pt x="138" y="130"/>
                    </a:lnTo>
                    <a:lnTo>
                      <a:pt x="138" y="130"/>
                    </a:lnTo>
                    <a:lnTo>
                      <a:pt x="138" y="132"/>
                    </a:lnTo>
                    <a:lnTo>
                      <a:pt x="135" y="132"/>
                    </a:lnTo>
                    <a:lnTo>
                      <a:pt x="135" y="132"/>
                    </a:lnTo>
                    <a:lnTo>
                      <a:pt x="133" y="132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30" y="130"/>
                    </a:lnTo>
                    <a:lnTo>
                      <a:pt x="130" y="132"/>
                    </a:lnTo>
                    <a:lnTo>
                      <a:pt x="130" y="132"/>
                    </a:lnTo>
                    <a:lnTo>
                      <a:pt x="128" y="132"/>
                    </a:lnTo>
                    <a:lnTo>
                      <a:pt x="128" y="132"/>
                    </a:lnTo>
                    <a:lnTo>
                      <a:pt x="128" y="130"/>
                    </a:lnTo>
                    <a:lnTo>
                      <a:pt x="128" y="130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26" y="128"/>
                    </a:lnTo>
                    <a:lnTo>
                      <a:pt x="126" y="128"/>
                    </a:lnTo>
                    <a:lnTo>
                      <a:pt x="123" y="128"/>
                    </a:lnTo>
                    <a:lnTo>
                      <a:pt x="123" y="128"/>
                    </a:lnTo>
                    <a:lnTo>
                      <a:pt x="121" y="128"/>
                    </a:lnTo>
                    <a:lnTo>
                      <a:pt x="121" y="128"/>
                    </a:lnTo>
                    <a:lnTo>
                      <a:pt x="121" y="128"/>
                    </a:lnTo>
                    <a:lnTo>
                      <a:pt x="121" y="125"/>
                    </a:lnTo>
                    <a:lnTo>
                      <a:pt x="119" y="125"/>
                    </a:lnTo>
                    <a:lnTo>
                      <a:pt x="119" y="125"/>
                    </a:lnTo>
                    <a:lnTo>
                      <a:pt x="119" y="125"/>
                    </a:lnTo>
                    <a:lnTo>
                      <a:pt x="119" y="125"/>
                    </a:lnTo>
                    <a:lnTo>
                      <a:pt x="116" y="125"/>
                    </a:lnTo>
                    <a:lnTo>
                      <a:pt x="116" y="125"/>
                    </a:lnTo>
                    <a:lnTo>
                      <a:pt x="114" y="125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11" y="123"/>
                    </a:lnTo>
                    <a:lnTo>
                      <a:pt x="111" y="123"/>
                    </a:lnTo>
                    <a:lnTo>
                      <a:pt x="111" y="123"/>
                    </a:lnTo>
                    <a:lnTo>
                      <a:pt x="109" y="123"/>
                    </a:lnTo>
                    <a:lnTo>
                      <a:pt x="109" y="123"/>
                    </a:lnTo>
                    <a:lnTo>
                      <a:pt x="109" y="123"/>
                    </a:lnTo>
                    <a:lnTo>
                      <a:pt x="107" y="123"/>
                    </a:lnTo>
                    <a:lnTo>
                      <a:pt x="107" y="123"/>
                    </a:lnTo>
                    <a:lnTo>
                      <a:pt x="107" y="123"/>
                    </a:lnTo>
                    <a:lnTo>
                      <a:pt x="107" y="121"/>
                    </a:lnTo>
                    <a:lnTo>
                      <a:pt x="107" y="121"/>
                    </a:lnTo>
                    <a:lnTo>
                      <a:pt x="107" y="121"/>
                    </a:lnTo>
                    <a:lnTo>
                      <a:pt x="107" y="118"/>
                    </a:lnTo>
                    <a:lnTo>
                      <a:pt x="104" y="118"/>
                    </a:lnTo>
                    <a:lnTo>
                      <a:pt x="104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2" y="116"/>
                    </a:lnTo>
                    <a:lnTo>
                      <a:pt x="102" y="116"/>
                    </a:lnTo>
                    <a:lnTo>
                      <a:pt x="102" y="116"/>
                    </a:lnTo>
                    <a:lnTo>
                      <a:pt x="100" y="11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100" y="116"/>
                    </a:lnTo>
                    <a:lnTo>
                      <a:pt x="97" y="116"/>
                    </a:lnTo>
                    <a:lnTo>
                      <a:pt x="97" y="116"/>
                    </a:lnTo>
                    <a:lnTo>
                      <a:pt x="95" y="116"/>
                    </a:lnTo>
                    <a:lnTo>
                      <a:pt x="95" y="116"/>
                    </a:lnTo>
                    <a:lnTo>
                      <a:pt x="95" y="116"/>
                    </a:lnTo>
                    <a:lnTo>
                      <a:pt x="95" y="116"/>
                    </a:lnTo>
                    <a:lnTo>
                      <a:pt x="93" y="116"/>
                    </a:lnTo>
                    <a:lnTo>
                      <a:pt x="93" y="116"/>
                    </a:lnTo>
                    <a:lnTo>
                      <a:pt x="93" y="116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85" y="121"/>
                    </a:lnTo>
                    <a:lnTo>
                      <a:pt x="83" y="121"/>
                    </a:lnTo>
                    <a:lnTo>
                      <a:pt x="83" y="121"/>
                    </a:lnTo>
                    <a:lnTo>
                      <a:pt x="83" y="121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76" y="121"/>
                    </a:lnTo>
                    <a:lnTo>
                      <a:pt x="76" y="121"/>
                    </a:lnTo>
                    <a:lnTo>
                      <a:pt x="74" y="121"/>
                    </a:lnTo>
                    <a:lnTo>
                      <a:pt x="74" y="121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7" y="121"/>
                    </a:lnTo>
                    <a:lnTo>
                      <a:pt x="67" y="121"/>
                    </a:lnTo>
                    <a:lnTo>
                      <a:pt x="67" y="121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4" y="123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7" y="125"/>
                    </a:lnTo>
                    <a:lnTo>
                      <a:pt x="55" y="125"/>
                    </a:lnTo>
                    <a:lnTo>
                      <a:pt x="55" y="125"/>
                    </a:lnTo>
                    <a:lnTo>
                      <a:pt x="55" y="125"/>
                    </a:lnTo>
                    <a:lnTo>
                      <a:pt x="55" y="128"/>
                    </a:lnTo>
                    <a:lnTo>
                      <a:pt x="55" y="128"/>
                    </a:lnTo>
                    <a:lnTo>
                      <a:pt x="52" y="128"/>
                    </a:lnTo>
                    <a:lnTo>
                      <a:pt x="52" y="128"/>
                    </a:lnTo>
                    <a:lnTo>
                      <a:pt x="52" y="128"/>
                    </a:lnTo>
                    <a:lnTo>
                      <a:pt x="52" y="130"/>
                    </a:lnTo>
                    <a:lnTo>
                      <a:pt x="52" y="130"/>
                    </a:lnTo>
                    <a:lnTo>
                      <a:pt x="52" y="130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52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48" y="135"/>
                    </a:lnTo>
                    <a:lnTo>
                      <a:pt x="48" y="137"/>
                    </a:lnTo>
                    <a:lnTo>
                      <a:pt x="48" y="137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5" y="135"/>
                    </a:lnTo>
                    <a:lnTo>
                      <a:pt x="45" y="137"/>
                    </a:lnTo>
                    <a:lnTo>
                      <a:pt x="45" y="137"/>
                    </a:lnTo>
                    <a:lnTo>
                      <a:pt x="45" y="137"/>
                    </a:lnTo>
                    <a:lnTo>
                      <a:pt x="45" y="137"/>
                    </a:lnTo>
                    <a:lnTo>
                      <a:pt x="43" y="137"/>
                    </a:lnTo>
                    <a:lnTo>
                      <a:pt x="43" y="137"/>
                    </a:lnTo>
                    <a:lnTo>
                      <a:pt x="43" y="140"/>
                    </a:lnTo>
                    <a:lnTo>
                      <a:pt x="40" y="140"/>
                    </a:lnTo>
                    <a:lnTo>
                      <a:pt x="40" y="140"/>
                    </a:lnTo>
                    <a:lnTo>
                      <a:pt x="40" y="140"/>
                    </a:lnTo>
                    <a:lnTo>
                      <a:pt x="40" y="140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1" y="140"/>
                    </a:lnTo>
                    <a:lnTo>
                      <a:pt x="31" y="137"/>
                    </a:lnTo>
                    <a:lnTo>
                      <a:pt x="31" y="137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2"/>
                    </a:lnTo>
                    <a:lnTo>
                      <a:pt x="31" y="132"/>
                    </a:lnTo>
                    <a:lnTo>
                      <a:pt x="31" y="132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31" y="128"/>
                    </a:lnTo>
                    <a:lnTo>
                      <a:pt x="31" y="128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31" y="121"/>
                    </a:lnTo>
                    <a:lnTo>
                      <a:pt x="31" y="121"/>
                    </a:lnTo>
                    <a:lnTo>
                      <a:pt x="31" y="121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2"/>
                    </a:lnTo>
                    <a:lnTo>
                      <a:pt x="33" y="102"/>
                    </a:lnTo>
                    <a:lnTo>
                      <a:pt x="33" y="102"/>
                    </a:lnTo>
                    <a:lnTo>
                      <a:pt x="33" y="102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1" y="99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9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2" y="90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92"/>
                    </a:lnTo>
                    <a:lnTo>
                      <a:pt x="17" y="92"/>
                    </a:lnTo>
                    <a:lnTo>
                      <a:pt x="17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22" y="78"/>
                    </a:lnTo>
                    <a:lnTo>
                      <a:pt x="22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7" y="78"/>
                    </a:lnTo>
                    <a:lnTo>
                      <a:pt x="17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9" y="28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62" y="33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4" y="35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7" y="38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71" y="40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2" y="38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100" y="28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97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7" y="19"/>
                    </a:lnTo>
                    <a:lnTo>
                      <a:pt x="107" y="19"/>
                    </a:lnTo>
                    <a:lnTo>
                      <a:pt x="107" y="19"/>
                    </a:lnTo>
                    <a:lnTo>
                      <a:pt x="109" y="19"/>
                    </a:lnTo>
                    <a:lnTo>
                      <a:pt x="109" y="16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6" y="16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16" y="14"/>
                    </a:lnTo>
                    <a:lnTo>
                      <a:pt x="119" y="14"/>
                    </a:lnTo>
                    <a:lnTo>
                      <a:pt x="119" y="14"/>
                    </a:lnTo>
                    <a:lnTo>
                      <a:pt x="119" y="14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9"/>
                    </a:lnTo>
                    <a:lnTo>
                      <a:pt x="119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9"/>
                    </a:lnTo>
                    <a:lnTo>
                      <a:pt x="123" y="9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28" y="9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Rectangle 29"/>
              <p:cNvSpPr>
                <a:spLocks noChangeArrowheads="1"/>
              </p:cNvSpPr>
              <p:nvPr/>
            </p:nvSpPr>
            <p:spPr bwMode="auto">
              <a:xfrm>
                <a:off x="2083" y="1677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Rectangle 30"/>
              <p:cNvSpPr>
                <a:spLocks noChangeArrowheads="1"/>
              </p:cNvSpPr>
              <p:nvPr/>
            </p:nvSpPr>
            <p:spPr bwMode="auto">
              <a:xfrm>
                <a:off x="2083" y="1677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31"/>
              <p:cNvSpPr>
                <a:spLocks/>
              </p:cNvSpPr>
              <p:nvPr/>
            </p:nvSpPr>
            <p:spPr bwMode="auto">
              <a:xfrm>
                <a:off x="2083" y="168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32"/>
              <p:cNvSpPr>
                <a:spLocks/>
              </p:cNvSpPr>
              <p:nvPr/>
            </p:nvSpPr>
            <p:spPr bwMode="auto">
              <a:xfrm>
                <a:off x="2083" y="168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33"/>
              <p:cNvSpPr>
                <a:spLocks noChangeArrowheads="1"/>
              </p:cNvSpPr>
              <p:nvPr/>
            </p:nvSpPr>
            <p:spPr bwMode="auto">
              <a:xfrm>
                <a:off x="2308" y="1741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Rectangle 34"/>
              <p:cNvSpPr>
                <a:spLocks noChangeArrowheads="1"/>
              </p:cNvSpPr>
              <p:nvPr/>
            </p:nvSpPr>
            <p:spPr bwMode="auto">
              <a:xfrm>
                <a:off x="2308" y="1741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Rectangle 35"/>
              <p:cNvSpPr>
                <a:spLocks noChangeArrowheads="1"/>
              </p:cNvSpPr>
              <p:nvPr/>
            </p:nvSpPr>
            <p:spPr bwMode="auto">
              <a:xfrm>
                <a:off x="2308" y="1736"/>
                <a:ext cx="1" cy="3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Rectangle 36"/>
              <p:cNvSpPr>
                <a:spLocks noChangeArrowheads="1"/>
              </p:cNvSpPr>
              <p:nvPr/>
            </p:nvSpPr>
            <p:spPr bwMode="auto">
              <a:xfrm>
                <a:off x="2308" y="1736"/>
                <a:ext cx="1" cy="3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37"/>
              <p:cNvSpPr>
                <a:spLocks/>
              </p:cNvSpPr>
              <p:nvPr/>
            </p:nvSpPr>
            <p:spPr bwMode="auto">
              <a:xfrm>
                <a:off x="2277" y="1713"/>
                <a:ext cx="166" cy="111"/>
              </a:xfrm>
              <a:custGeom>
                <a:avLst/>
                <a:gdLst/>
                <a:ahLst/>
                <a:cxnLst>
                  <a:cxn ang="0">
                    <a:pos x="29" y="23"/>
                  </a:cxn>
                  <a:cxn ang="0">
                    <a:pos x="31" y="21"/>
                  </a:cxn>
                  <a:cxn ang="0">
                    <a:pos x="43" y="16"/>
                  </a:cxn>
                  <a:cxn ang="0">
                    <a:pos x="43" y="7"/>
                  </a:cxn>
                  <a:cxn ang="0">
                    <a:pos x="52" y="7"/>
                  </a:cxn>
                  <a:cxn ang="0">
                    <a:pos x="64" y="5"/>
                  </a:cxn>
                  <a:cxn ang="0">
                    <a:pos x="71" y="5"/>
                  </a:cxn>
                  <a:cxn ang="0">
                    <a:pos x="69" y="12"/>
                  </a:cxn>
                  <a:cxn ang="0">
                    <a:pos x="69" y="19"/>
                  </a:cxn>
                  <a:cxn ang="0">
                    <a:pos x="74" y="21"/>
                  </a:cxn>
                  <a:cxn ang="0">
                    <a:pos x="66" y="28"/>
                  </a:cxn>
                  <a:cxn ang="0">
                    <a:pos x="59" y="21"/>
                  </a:cxn>
                  <a:cxn ang="0">
                    <a:pos x="47" y="23"/>
                  </a:cxn>
                  <a:cxn ang="0">
                    <a:pos x="43" y="28"/>
                  </a:cxn>
                  <a:cxn ang="0">
                    <a:pos x="47" y="38"/>
                  </a:cxn>
                  <a:cxn ang="0">
                    <a:pos x="57" y="38"/>
                  </a:cxn>
                  <a:cxn ang="0">
                    <a:pos x="69" y="38"/>
                  </a:cxn>
                  <a:cxn ang="0">
                    <a:pos x="78" y="40"/>
                  </a:cxn>
                  <a:cxn ang="0">
                    <a:pos x="90" y="38"/>
                  </a:cxn>
                  <a:cxn ang="0">
                    <a:pos x="97" y="45"/>
                  </a:cxn>
                  <a:cxn ang="0">
                    <a:pos x="104" y="47"/>
                  </a:cxn>
                  <a:cxn ang="0">
                    <a:pos x="114" y="42"/>
                  </a:cxn>
                  <a:cxn ang="0">
                    <a:pos x="126" y="42"/>
                  </a:cxn>
                  <a:cxn ang="0">
                    <a:pos x="135" y="45"/>
                  </a:cxn>
                  <a:cxn ang="0">
                    <a:pos x="137" y="54"/>
                  </a:cxn>
                  <a:cxn ang="0">
                    <a:pos x="142" y="64"/>
                  </a:cxn>
                  <a:cxn ang="0">
                    <a:pos x="152" y="61"/>
                  </a:cxn>
                  <a:cxn ang="0">
                    <a:pos x="159" y="66"/>
                  </a:cxn>
                  <a:cxn ang="0">
                    <a:pos x="163" y="80"/>
                  </a:cxn>
                  <a:cxn ang="0">
                    <a:pos x="166" y="90"/>
                  </a:cxn>
                  <a:cxn ang="0">
                    <a:pos x="159" y="92"/>
                  </a:cxn>
                  <a:cxn ang="0">
                    <a:pos x="147" y="92"/>
                  </a:cxn>
                  <a:cxn ang="0">
                    <a:pos x="135" y="97"/>
                  </a:cxn>
                  <a:cxn ang="0">
                    <a:pos x="128" y="90"/>
                  </a:cxn>
                  <a:cxn ang="0">
                    <a:pos x="118" y="97"/>
                  </a:cxn>
                  <a:cxn ang="0">
                    <a:pos x="109" y="102"/>
                  </a:cxn>
                  <a:cxn ang="0">
                    <a:pos x="97" y="109"/>
                  </a:cxn>
                  <a:cxn ang="0">
                    <a:pos x="90" y="106"/>
                  </a:cxn>
                  <a:cxn ang="0">
                    <a:pos x="88" y="92"/>
                  </a:cxn>
                  <a:cxn ang="0">
                    <a:pos x="90" y="78"/>
                  </a:cxn>
                  <a:cxn ang="0">
                    <a:pos x="85" y="73"/>
                  </a:cxn>
                  <a:cxn ang="0">
                    <a:pos x="78" y="66"/>
                  </a:cxn>
                  <a:cxn ang="0">
                    <a:pos x="69" y="69"/>
                  </a:cxn>
                  <a:cxn ang="0">
                    <a:pos x="62" y="78"/>
                  </a:cxn>
                  <a:cxn ang="0">
                    <a:pos x="59" y="87"/>
                  </a:cxn>
                  <a:cxn ang="0">
                    <a:pos x="47" y="87"/>
                  </a:cxn>
                  <a:cxn ang="0">
                    <a:pos x="43" y="97"/>
                  </a:cxn>
                  <a:cxn ang="0">
                    <a:pos x="33" y="95"/>
                  </a:cxn>
                  <a:cxn ang="0">
                    <a:pos x="24" y="97"/>
                  </a:cxn>
                  <a:cxn ang="0">
                    <a:pos x="12" y="104"/>
                  </a:cxn>
                  <a:cxn ang="0">
                    <a:pos x="10" y="92"/>
                  </a:cxn>
                  <a:cxn ang="0">
                    <a:pos x="14" y="80"/>
                  </a:cxn>
                  <a:cxn ang="0">
                    <a:pos x="21" y="71"/>
                  </a:cxn>
                  <a:cxn ang="0">
                    <a:pos x="14" y="61"/>
                  </a:cxn>
                  <a:cxn ang="0">
                    <a:pos x="17" y="52"/>
                  </a:cxn>
                  <a:cxn ang="0">
                    <a:pos x="7" y="50"/>
                  </a:cxn>
                  <a:cxn ang="0">
                    <a:pos x="3" y="42"/>
                  </a:cxn>
                  <a:cxn ang="0">
                    <a:pos x="7" y="35"/>
                  </a:cxn>
                  <a:cxn ang="0">
                    <a:pos x="17" y="38"/>
                  </a:cxn>
                  <a:cxn ang="0">
                    <a:pos x="26" y="33"/>
                  </a:cxn>
                  <a:cxn ang="0">
                    <a:pos x="31" y="28"/>
                  </a:cxn>
                </a:cxnLst>
                <a:rect l="0" t="0" r="r" b="b"/>
                <a:pathLst>
                  <a:path w="166" h="111">
                    <a:moveTo>
                      <a:pt x="31" y="28"/>
                    </a:moveTo>
                    <a:lnTo>
                      <a:pt x="31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3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69" y="9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9" y="16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3"/>
                    </a:lnTo>
                    <a:lnTo>
                      <a:pt x="74" y="23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69" y="26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0" y="28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5" y="38"/>
                    </a:lnTo>
                    <a:lnTo>
                      <a:pt x="55" y="38"/>
                    </a:lnTo>
                    <a:lnTo>
                      <a:pt x="55" y="38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5"/>
                    </a:lnTo>
                    <a:lnTo>
                      <a:pt x="69" y="35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2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102" y="42"/>
                    </a:lnTo>
                    <a:lnTo>
                      <a:pt x="102" y="45"/>
                    </a:lnTo>
                    <a:lnTo>
                      <a:pt x="102" y="45"/>
                    </a:lnTo>
                    <a:lnTo>
                      <a:pt x="102" y="45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7" y="45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6" y="42"/>
                    </a:lnTo>
                    <a:lnTo>
                      <a:pt x="116" y="42"/>
                    </a:lnTo>
                    <a:lnTo>
                      <a:pt x="116" y="42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21" y="42"/>
                    </a:lnTo>
                    <a:lnTo>
                      <a:pt x="121" y="42"/>
                    </a:lnTo>
                    <a:lnTo>
                      <a:pt x="123" y="42"/>
                    </a:lnTo>
                    <a:lnTo>
                      <a:pt x="123" y="42"/>
                    </a:lnTo>
                    <a:lnTo>
                      <a:pt x="123" y="42"/>
                    </a:lnTo>
                    <a:lnTo>
                      <a:pt x="123" y="42"/>
                    </a:lnTo>
                    <a:lnTo>
                      <a:pt x="126" y="42"/>
                    </a:lnTo>
                    <a:lnTo>
                      <a:pt x="126" y="42"/>
                    </a:lnTo>
                    <a:lnTo>
                      <a:pt x="126" y="42"/>
                    </a:lnTo>
                    <a:lnTo>
                      <a:pt x="128" y="42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3" y="40"/>
                    </a:lnTo>
                    <a:lnTo>
                      <a:pt x="133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2"/>
                    </a:lnTo>
                    <a:lnTo>
                      <a:pt x="135" y="42"/>
                    </a:lnTo>
                    <a:lnTo>
                      <a:pt x="135" y="42"/>
                    </a:lnTo>
                    <a:lnTo>
                      <a:pt x="135" y="45"/>
                    </a:lnTo>
                    <a:lnTo>
                      <a:pt x="133" y="45"/>
                    </a:lnTo>
                    <a:lnTo>
                      <a:pt x="133" y="45"/>
                    </a:lnTo>
                    <a:lnTo>
                      <a:pt x="135" y="45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7" y="50"/>
                    </a:lnTo>
                    <a:lnTo>
                      <a:pt x="137" y="50"/>
                    </a:lnTo>
                    <a:lnTo>
                      <a:pt x="137" y="50"/>
                    </a:lnTo>
                    <a:lnTo>
                      <a:pt x="137" y="52"/>
                    </a:lnTo>
                    <a:lnTo>
                      <a:pt x="137" y="52"/>
                    </a:lnTo>
                    <a:lnTo>
                      <a:pt x="137" y="54"/>
                    </a:lnTo>
                    <a:lnTo>
                      <a:pt x="137" y="54"/>
                    </a:lnTo>
                    <a:lnTo>
                      <a:pt x="137" y="54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7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9"/>
                    </a:lnTo>
                    <a:lnTo>
                      <a:pt x="137" y="59"/>
                    </a:lnTo>
                    <a:lnTo>
                      <a:pt x="137" y="59"/>
                    </a:lnTo>
                    <a:lnTo>
                      <a:pt x="137" y="61"/>
                    </a:lnTo>
                    <a:lnTo>
                      <a:pt x="137" y="61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0" y="61"/>
                    </a:lnTo>
                    <a:lnTo>
                      <a:pt x="140" y="64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5" y="64"/>
                    </a:lnTo>
                    <a:lnTo>
                      <a:pt x="145" y="61"/>
                    </a:lnTo>
                    <a:lnTo>
                      <a:pt x="145" y="61"/>
                    </a:lnTo>
                    <a:lnTo>
                      <a:pt x="145" y="61"/>
                    </a:lnTo>
                    <a:lnTo>
                      <a:pt x="145" y="59"/>
                    </a:lnTo>
                    <a:lnTo>
                      <a:pt x="145" y="59"/>
                    </a:lnTo>
                    <a:lnTo>
                      <a:pt x="147" y="59"/>
                    </a:lnTo>
                    <a:lnTo>
                      <a:pt x="147" y="59"/>
                    </a:lnTo>
                    <a:lnTo>
                      <a:pt x="149" y="59"/>
                    </a:lnTo>
                    <a:lnTo>
                      <a:pt x="149" y="59"/>
                    </a:lnTo>
                    <a:lnTo>
                      <a:pt x="149" y="59"/>
                    </a:lnTo>
                    <a:lnTo>
                      <a:pt x="152" y="59"/>
                    </a:lnTo>
                    <a:lnTo>
                      <a:pt x="152" y="61"/>
                    </a:lnTo>
                    <a:lnTo>
                      <a:pt x="152" y="61"/>
                    </a:lnTo>
                    <a:lnTo>
                      <a:pt x="152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6" y="61"/>
                    </a:lnTo>
                    <a:lnTo>
                      <a:pt x="156" y="61"/>
                    </a:lnTo>
                    <a:lnTo>
                      <a:pt x="156" y="64"/>
                    </a:lnTo>
                    <a:lnTo>
                      <a:pt x="156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61" y="66"/>
                    </a:lnTo>
                    <a:lnTo>
                      <a:pt x="161" y="66"/>
                    </a:lnTo>
                    <a:lnTo>
                      <a:pt x="159" y="66"/>
                    </a:lnTo>
                    <a:lnTo>
                      <a:pt x="159" y="66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71"/>
                    </a:lnTo>
                    <a:lnTo>
                      <a:pt x="159" y="71"/>
                    </a:lnTo>
                    <a:lnTo>
                      <a:pt x="159" y="73"/>
                    </a:lnTo>
                    <a:lnTo>
                      <a:pt x="159" y="73"/>
                    </a:lnTo>
                    <a:lnTo>
                      <a:pt x="159" y="73"/>
                    </a:lnTo>
                    <a:lnTo>
                      <a:pt x="159" y="76"/>
                    </a:lnTo>
                    <a:lnTo>
                      <a:pt x="159" y="76"/>
                    </a:lnTo>
                    <a:lnTo>
                      <a:pt x="161" y="76"/>
                    </a:lnTo>
                    <a:lnTo>
                      <a:pt x="161" y="76"/>
                    </a:lnTo>
                    <a:lnTo>
                      <a:pt x="161" y="78"/>
                    </a:lnTo>
                    <a:lnTo>
                      <a:pt x="161" y="78"/>
                    </a:lnTo>
                    <a:lnTo>
                      <a:pt x="161" y="78"/>
                    </a:lnTo>
                    <a:lnTo>
                      <a:pt x="161" y="80"/>
                    </a:lnTo>
                    <a:lnTo>
                      <a:pt x="161" y="80"/>
                    </a:lnTo>
                    <a:lnTo>
                      <a:pt x="163" y="80"/>
                    </a:lnTo>
                    <a:lnTo>
                      <a:pt x="163" y="83"/>
                    </a:lnTo>
                    <a:lnTo>
                      <a:pt x="163" y="83"/>
                    </a:lnTo>
                    <a:lnTo>
                      <a:pt x="163" y="83"/>
                    </a:lnTo>
                    <a:lnTo>
                      <a:pt x="163" y="83"/>
                    </a:lnTo>
                    <a:lnTo>
                      <a:pt x="163" y="85"/>
                    </a:lnTo>
                    <a:lnTo>
                      <a:pt x="161" y="85"/>
                    </a:lnTo>
                    <a:lnTo>
                      <a:pt x="161" y="85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3" y="87"/>
                    </a:lnTo>
                    <a:lnTo>
                      <a:pt x="163" y="87"/>
                    </a:lnTo>
                    <a:lnTo>
                      <a:pt x="163" y="87"/>
                    </a:lnTo>
                    <a:lnTo>
                      <a:pt x="163" y="90"/>
                    </a:lnTo>
                    <a:lnTo>
                      <a:pt x="166" y="90"/>
                    </a:lnTo>
                    <a:lnTo>
                      <a:pt x="166" y="90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2"/>
                    </a:lnTo>
                    <a:lnTo>
                      <a:pt x="166" y="95"/>
                    </a:lnTo>
                    <a:lnTo>
                      <a:pt x="166" y="95"/>
                    </a:lnTo>
                    <a:lnTo>
                      <a:pt x="163" y="95"/>
                    </a:lnTo>
                    <a:lnTo>
                      <a:pt x="163" y="95"/>
                    </a:lnTo>
                    <a:lnTo>
                      <a:pt x="163" y="95"/>
                    </a:lnTo>
                    <a:lnTo>
                      <a:pt x="163" y="95"/>
                    </a:lnTo>
                    <a:lnTo>
                      <a:pt x="161" y="95"/>
                    </a:lnTo>
                    <a:lnTo>
                      <a:pt x="161" y="97"/>
                    </a:lnTo>
                    <a:lnTo>
                      <a:pt x="161" y="97"/>
                    </a:lnTo>
                    <a:lnTo>
                      <a:pt x="161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9" y="92"/>
                    </a:lnTo>
                    <a:lnTo>
                      <a:pt x="159" y="92"/>
                    </a:ln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2" y="92"/>
                    </a:lnTo>
                    <a:lnTo>
                      <a:pt x="152" y="92"/>
                    </a:lnTo>
                    <a:lnTo>
                      <a:pt x="152" y="92"/>
                    </a:lnTo>
                    <a:lnTo>
                      <a:pt x="152" y="92"/>
                    </a:lnTo>
                    <a:lnTo>
                      <a:pt x="149" y="92"/>
                    </a:lnTo>
                    <a:lnTo>
                      <a:pt x="149" y="92"/>
                    </a:lnTo>
                    <a:lnTo>
                      <a:pt x="149" y="92"/>
                    </a:lnTo>
                    <a:lnTo>
                      <a:pt x="149" y="92"/>
                    </a:lnTo>
                    <a:lnTo>
                      <a:pt x="147" y="92"/>
                    </a:lnTo>
                    <a:lnTo>
                      <a:pt x="147" y="92"/>
                    </a:lnTo>
                    <a:lnTo>
                      <a:pt x="147" y="92"/>
                    </a:lnTo>
                    <a:lnTo>
                      <a:pt x="147" y="95"/>
                    </a:lnTo>
                    <a:lnTo>
                      <a:pt x="145" y="95"/>
                    </a:lnTo>
                    <a:lnTo>
                      <a:pt x="145" y="95"/>
                    </a:lnTo>
                    <a:lnTo>
                      <a:pt x="145" y="95"/>
                    </a:lnTo>
                    <a:lnTo>
                      <a:pt x="145" y="95"/>
                    </a:lnTo>
                    <a:lnTo>
                      <a:pt x="142" y="95"/>
                    </a:lnTo>
                    <a:lnTo>
                      <a:pt x="142" y="95"/>
                    </a:lnTo>
                    <a:lnTo>
                      <a:pt x="142" y="95"/>
                    </a:lnTo>
                    <a:lnTo>
                      <a:pt x="140" y="95"/>
                    </a:lnTo>
                    <a:lnTo>
                      <a:pt x="140" y="97"/>
                    </a:lnTo>
                    <a:lnTo>
                      <a:pt x="140" y="97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5" y="97"/>
                    </a:lnTo>
                    <a:lnTo>
                      <a:pt x="135" y="97"/>
                    </a:lnTo>
                    <a:lnTo>
                      <a:pt x="135" y="97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7" y="95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35" y="92"/>
                    </a:lnTo>
                    <a:lnTo>
                      <a:pt x="135" y="92"/>
                    </a:lnTo>
                    <a:lnTo>
                      <a:pt x="135" y="92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3" y="90"/>
                    </a:lnTo>
                    <a:lnTo>
                      <a:pt x="130" y="90"/>
                    </a:lnTo>
                    <a:lnTo>
                      <a:pt x="130" y="90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90"/>
                    </a:lnTo>
                    <a:lnTo>
                      <a:pt x="126" y="90"/>
                    </a:lnTo>
                    <a:lnTo>
                      <a:pt x="126" y="90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3" y="95"/>
                    </a:lnTo>
                    <a:lnTo>
                      <a:pt x="123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6" y="97"/>
                    </a:lnTo>
                    <a:lnTo>
                      <a:pt x="116" y="97"/>
                    </a:lnTo>
                    <a:lnTo>
                      <a:pt x="116" y="97"/>
                    </a:lnTo>
                    <a:lnTo>
                      <a:pt x="116" y="97"/>
                    </a:lnTo>
                    <a:lnTo>
                      <a:pt x="116" y="97"/>
                    </a:lnTo>
                    <a:lnTo>
                      <a:pt x="116" y="99"/>
                    </a:lnTo>
                    <a:lnTo>
                      <a:pt x="114" y="99"/>
                    </a:lnTo>
                    <a:lnTo>
                      <a:pt x="114" y="99"/>
                    </a:lnTo>
                    <a:lnTo>
                      <a:pt x="114" y="102"/>
                    </a:lnTo>
                    <a:lnTo>
                      <a:pt x="114" y="102"/>
                    </a:lnTo>
                    <a:lnTo>
                      <a:pt x="111" y="102"/>
                    </a:lnTo>
                    <a:lnTo>
                      <a:pt x="111" y="102"/>
                    </a:lnTo>
                    <a:lnTo>
                      <a:pt x="111" y="102"/>
                    </a:lnTo>
                    <a:lnTo>
                      <a:pt x="111" y="102"/>
                    </a:lnTo>
                    <a:lnTo>
                      <a:pt x="109" y="102"/>
                    </a:lnTo>
                    <a:lnTo>
                      <a:pt x="109" y="102"/>
                    </a:lnTo>
                    <a:lnTo>
                      <a:pt x="109" y="102"/>
                    </a:lnTo>
                    <a:lnTo>
                      <a:pt x="107" y="102"/>
                    </a:lnTo>
                    <a:lnTo>
                      <a:pt x="107" y="102"/>
                    </a:lnTo>
                    <a:lnTo>
                      <a:pt x="107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2" y="104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97" y="106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5" y="109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2" y="111"/>
                    </a:lnTo>
                    <a:lnTo>
                      <a:pt x="92" y="111"/>
                    </a:lnTo>
                    <a:lnTo>
                      <a:pt x="92" y="111"/>
                    </a:lnTo>
                    <a:lnTo>
                      <a:pt x="92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6"/>
                    </a:lnTo>
                    <a:lnTo>
                      <a:pt x="90" y="106"/>
                    </a:lnTo>
                    <a:lnTo>
                      <a:pt x="90" y="106"/>
                    </a:lnTo>
                    <a:lnTo>
                      <a:pt x="88" y="106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2"/>
                    </a:lnTo>
                    <a:lnTo>
                      <a:pt x="88" y="102"/>
                    </a:lnTo>
                    <a:lnTo>
                      <a:pt x="85" y="102"/>
                    </a:lnTo>
                    <a:lnTo>
                      <a:pt x="85" y="99"/>
                    </a:lnTo>
                    <a:lnTo>
                      <a:pt x="88" y="99"/>
                    </a:lnTo>
                    <a:lnTo>
                      <a:pt x="88" y="99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5"/>
                    </a:lnTo>
                    <a:lnTo>
                      <a:pt x="88" y="95"/>
                    </a:lnTo>
                    <a:lnTo>
                      <a:pt x="88" y="92"/>
                    </a:lnTo>
                    <a:lnTo>
                      <a:pt x="88" y="92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0" y="85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88" y="78"/>
                    </a:lnTo>
                    <a:lnTo>
                      <a:pt x="88" y="78"/>
                    </a:lnTo>
                    <a:lnTo>
                      <a:pt x="88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80"/>
                    </a:lnTo>
                    <a:lnTo>
                      <a:pt x="85" y="80"/>
                    </a:lnTo>
                    <a:lnTo>
                      <a:pt x="85" y="78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5" y="76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1" y="69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69" y="71"/>
                    </a:lnTo>
                    <a:lnTo>
                      <a:pt x="69" y="71"/>
                    </a:lnTo>
                    <a:lnTo>
                      <a:pt x="69" y="71"/>
                    </a:lnTo>
                    <a:lnTo>
                      <a:pt x="66" y="71"/>
                    </a:lnTo>
                    <a:lnTo>
                      <a:pt x="66" y="73"/>
                    </a:lnTo>
                    <a:lnTo>
                      <a:pt x="66" y="73"/>
                    </a:lnTo>
                    <a:lnTo>
                      <a:pt x="66" y="73"/>
                    </a:lnTo>
                    <a:lnTo>
                      <a:pt x="66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59" y="78"/>
                    </a:lnTo>
                    <a:lnTo>
                      <a:pt x="59" y="78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2" y="83"/>
                    </a:lnTo>
                    <a:lnTo>
                      <a:pt x="62" y="83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5" y="87"/>
                    </a:lnTo>
                    <a:lnTo>
                      <a:pt x="55" y="87"/>
                    </a:lnTo>
                    <a:lnTo>
                      <a:pt x="55" y="87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0" y="87"/>
                    </a:lnTo>
                    <a:lnTo>
                      <a:pt x="50" y="87"/>
                    </a:lnTo>
                    <a:lnTo>
                      <a:pt x="50" y="87"/>
                    </a:lnTo>
                    <a:lnTo>
                      <a:pt x="47" y="87"/>
                    </a:lnTo>
                    <a:lnTo>
                      <a:pt x="47" y="87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5" y="90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43" y="92"/>
                    </a:lnTo>
                    <a:lnTo>
                      <a:pt x="43" y="92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9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38" y="99"/>
                    </a:lnTo>
                    <a:lnTo>
                      <a:pt x="38" y="99"/>
                    </a:lnTo>
                    <a:lnTo>
                      <a:pt x="38" y="97"/>
                    </a:lnTo>
                    <a:lnTo>
                      <a:pt x="38" y="97"/>
                    </a:lnTo>
                    <a:lnTo>
                      <a:pt x="38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6" y="95"/>
                    </a:lnTo>
                    <a:lnTo>
                      <a:pt x="36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9"/>
                    </a:lnTo>
                    <a:lnTo>
                      <a:pt x="21" y="99"/>
                    </a:lnTo>
                    <a:lnTo>
                      <a:pt x="21" y="99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21" y="76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7" y="59"/>
                    </a:lnTo>
                    <a:lnTo>
                      <a:pt x="17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8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38"/>
              <p:cNvSpPr>
                <a:spLocks/>
              </p:cNvSpPr>
              <p:nvPr/>
            </p:nvSpPr>
            <p:spPr bwMode="auto">
              <a:xfrm>
                <a:off x="2277" y="1713"/>
                <a:ext cx="166" cy="111"/>
              </a:xfrm>
              <a:custGeom>
                <a:avLst/>
                <a:gdLst/>
                <a:ahLst/>
                <a:cxnLst>
                  <a:cxn ang="0">
                    <a:pos x="29" y="23"/>
                  </a:cxn>
                  <a:cxn ang="0">
                    <a:pos x="31" y="21"/>
                  </a:cxn>
                  <a:cxn ang="0">
                    <a:pos x="43" y="16"/>
                  </a:cxn>
                  <a:cxn ang="0">
                    <a:pos x="43" y="7"/>
                  </a:cxn>
                  <a:cxn ang="0">
                    <a:pos x="52" y="7"/>
                  </a:cxn>
                  <a:cxn ang="0">
                    <a:pos x="64" y="5"/>
                  </a:cxn>
                  <a:cxn ang="0">
                    <a:pos x="71" y="5"/>
                  </a:cxn>
                  <a:cxn ang="0">
                    <a:pos x="69" y="12"/>
                  </a:cxn>
                  <a:cxn ang="0">
                    <a:pos x="69" y="19"/>
                  </a:cxn>
                  <a:cxn ang="0">
                    <a:pos x="74" y="21"/>
                  </a:cxn>
                  <a:cxn ang="0">
                    <a:pos x="66" y="28"/>
                  </a:cxn>
                  <a:cxn ang="0">
                    <a:pos x="59" y="21"/>
                  </a:cxn>
                  <a:cxn ang="0">
                    <a:pos x="47" y="23"/>
                  </a:cxn>
                  <a:cxn ang="0">
                    <a:pos x="43" y="28"/>
                  </a:cxn>
                  <a:cxn ang="0">
                    <a:pos x="47" y="38"/>
                  </a:cxn>
                  <a:cxn ang="0">
                    <a:pos x="57" y="38"/>
                  </a:cxn>
                  <a:cxn ang="0">
                    <a:pos x="69" y="38"/>
                  </a:cxn>
                  <a:cxn ang="0">
                    <a:pos x="78" y="40"/>
                  </a:cxn>
                  <a:cxn ang="0">
                    <a:pos x="90" y="38"/>
                  </a:cxn>
                  <a:cxn ang="0">
                    <a:pos x="97" y="45"/>
                  </a:cxn>
                  <a:cxn ang="0">
                    <a:pos x="104" y="47"/>
                  </a:cxn>
                  <a:cxn ang="0">
                    <a:pos x="114" y="42"/>
                  </a:cxn>
                  <a:cxn ang="0">
                    <a:pos x="126" y="42"/>
                  </a:cxn>
                  <a:cxn ang="0">
                    <a:pos x="135" y="45"/>
                  </a:cxn>
                  <a:cxn ang="0">
                    <a:pos x="137" y="54"/>
                  </a:cxn>
                  <a:cxn ang="0">
                    <a:pos x="142" y="64"/>
                  </a:cxn>
                  <a:cxn ang="0">
                    <a:pos x="152" y="61"/>
                  </a:cxn>
                  <a:cxn ang="0">
                    <a:pos x="159" y="66"/>
                  </a:cxn>
                  <a:cxn ang="0">
                    <a:pos x="163" y="80"/>
                  </a:cxn>
                  <a:cxn ang="0">
                    <a:pos x="166" y="90"/>
                  </a:cxn>
                  <a:cxn ang="0">
                    <a:pos x="159" y="92"/>
                  </a:cxn>
                  <a:cxn ang="0">
                    <a:pos x="147" y="92"/>
                  </a:cxn>
                  <a:cxn ang="0">
                    <a:pos x="135" y="97"/>
                  </a:cxn>
                  <a:cxn ang="0">
                    <a:pos x="128" y="90"/>
                  </a:cxn>
                  <a:cxn ang="0">
                    <a:pos x="118" y="97"/>
                  </a:cxn>
                  <a:cxn ang="0">
                    <a:pos x="109" y="102"/>
                  </a:cxn>
                  <a:cxn ang="0">
                    <a:pos x="97" y="109"/>
                  </a:cxn>
                  <a:cxn ang="0">
                    <a:pos x="90" y="106"/>
                  </a:cxn>
                  <a:cxn ang="0">
                    <a:pos x="88" y="92"/>
                  </a:cxn>
                  <a:cxn ang="0">
                    <a:pos x="90" y="78"/>
                  </a:cxn>
                  <a:cxn ang="0">
                    <a:pos x="85" y="73"/>
                  </a:cxn>
                  <a:cxn ang="0">
                    <a:pos x="78" y="66"/>
                  </a:cxn>
                  <a:cxn ang="0">
                    <a:pos x="69" y="69"/>
                  </a:cxn>
                  <a:cxn ang="0">
                    <a:pos x="62" y="78"/>
                  </a:cxn>
                  <a:cxn ang="0">
                    <a:pos x="59" y="87"/>
                  </a:cxn>
                  <a:cxn ang="0">
                    <a:pos x="47" y="87"/>
                  </a:cxn>
                  <a:cxn ang="0">
                    <a:pos x="43" y="97"/>
                  </a:cxn>
                  <a:cxn ang="0">
                    <a:pos x="33" y="95"/>
                  </a:cxn>
                  <a:cxn ang="0">
                    <a:pos x="24" y="97"/>
                  </a:cxn>
                  <a:cxn ang="0">
                    <a:pos x="12" y="104"/>
                  </a:cxn>
                  <a:cxn ang="0">
                    <a:pos x="10" y="92"/>
                  </a:cxn>
                  <a:cxn ang="0">
                    <a:pos x="14" y="80"/>
                  </a:cxn>
                  <a:cxn ang="0">
                    <a:pos x="21" y="71"/>
                  </a:cxn>
                  <a:cxn ang="0">
                    <a:pos x="14" y="61"/>
                  </a:cxn>
                  <a:cxn ang="0">
                    <a:pos x="17" y="52"/>
                  </a:cxn>
                  <a:cxn ang="0">
                    <a:pos x="7" y="50"/>
                  </a:cxn>
                  <a:cxn ang="0">
                    <a:pos x="3" y="42"/>
                  </a:cxn>
                  <a:cxn ang="0">
                    <a:pos x="7" y="35"/>
                  </a:cxn>
                  <a:cxn ang="0">
                    <a:pos x="17" y="38"/>
                  </a:cxn>
                  <a:cxn ang="0">
                    <a:pos x="26" y="33"/>
                  </a:cxn>
                  <a:cxn ang="0">
                    <a:pos x="31" y="28"/>
                  </a:cxn>
                </a:cxnLst>
                <a:rect l="0" t="0" r="r" b="b"/>
                <a:pathLst>
                  <a:path w="166" h="111">
                    <a:moveTo>
                      <a:pt x="31" y="28"/>
                    </a:moveTo>
                    <a:lnTo>
                      <a:pt x="31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3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69" y="9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9" y="16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3"/>
                    </a:lnTo>
                    <a:lnTo>
                      <a:pt x="74" y="23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69" y="26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0" y="28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5" y="38"/>
                    </a:lnTo>
                    <a:lnTo>
                      <a:pt x="55" y="38"/>
                    </a:lnTo>
                    <a:lnTo>
                      <a:pt x="55" y="38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5"/>
                    </a:lnTo>
                    <a:lnTo>
                      <a:pt x="69" y="35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2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102" y="42"/>
                    </a:lnTo>
                    <a:lnTo>
                      <a:pt x="102" y="45"/>
                    </a:lnTo>
                    <a:lnTo>
                      <a:pt x="102" y="45"/>
                    </a:lnTo>
                    <a:lnTo>
                      <a:pt x="102" y="45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7" y="45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6" y="42"/>
                    </a:lnTo>
                    <a:lnTo>
                      <a:pt x="116" y="42"/>
                    </a:lnTo>
                    <a:lnTo>
                      <a:pt x="116" y="42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21" y="42"/>
                    </a:lnTo>
                    <a:lnTo>
                      <a:pt x="121" y="42"/>
                    </a:lnTo>
                    <a:lnTo>
                      <a:pt x="123" y="42"/>
                    </a:lnTo>
                    <a:lnTo>
                      <a:pt x="123" y="42"/>
                    </a:lnTo>
                    <a:lnTo>
                      <a:pt x="123" y="42"/>
                    </a:lnTo>
                    <a:lnTo>
                      <a:pt x="123" y="42"/>
                    </a:lnTo>
                    <a:lnTo>
                      <a:pt x="126" y="42"/>
                    </a:lnTo>
                    <a:lnTo>
                      <a:pt x="126" y="42"/>
                    </a:lnTo>
                    <a:lnTo>
                      <a:pt x="126" y="42"/>
                    </a:lnTo>
                    <a:lnTo>
                      <a:pt x="128" y="42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3" y="40"/>
                    </a:lnTo>
                    <a:lnTo>
                      <a:pt x="133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2"/>
                    </a:lnTo>
                    <a:lnTo>
                      <a:pt x="135" y="42"/>
                    </a:lnTo>
                    <a:lnTo>
                      <a:pt x="135" y="42"/>
                    </a:lnTo>
                    <a:lnTo>
                      <a:pt x="135" y="45"/>
                    </a:lnTo>
                    <a:lnTo>
                      <a:pt x="133" y="45"/>
                    </a:lnTo>
                    <a:lnTo>
                      <a:pt x="133" y="45"/>
                    </a:lnTo>
                    <a:lnTo>
                      <a:pt x="135" y="45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7" y="50"/>
                    </a:lnTo>
                    <a:lnTo>
                      <a:pt x="137" y="50"/>
                    </a:lnTo>
                    <a:lnTo>
                      <a:pt x="137" y="50"/>
                    </a:lnTo>
                    <a:lnTo>
                      <a:pt x="137" y="52"/>
                    </a:lnTo>
                    <a:lnTo>
                      <a:pt x="137" y="52"/>
                    </a:lnTo>
                    <a:lnTo>
                      <a:pt x="137" y="54"/>
                    </a:lnTo>
                    <a:lnTo>
                      <a:pt x="137" y="54"/>
                    </a:lnTo>
                    <a:lnTo>
                      <a:pt x="137" y="54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7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9"/>
                    </a:lnTo>
                    <a:lnTo>
                      <a:pt x="137" y="59"/>
                    </a:lnTo>
                    <a:lnTo>
                      <a:pt x="137" y="59"/>
                    </a:lnTo>
                    <a:lnTo>
                      <a:pt x="137" y="61"/>
                    </a:lnTo>
                    <a:lnTo>
                      <a:pt x="137" y="61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0" y="61"/>
                    </a:lnTo>
                    <a:lnTo>
                      <a:pt x="140" y="64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5" y="64"/>
                    </a:lnTo>
                    <a:lnTo>
                      <a:pt x="145" y="61"/>
                    </a:lnTo>
                    <a:lnTo>
                      <a:pt x="145" y="61"/>
                    </a:lnTo>
                    <a:lnTo>
                      <a:pt x="145" y="61"/>
                    </a:lnTo>
                    <a:lnTo>
                      <a:pt x="145" y="59"/>
                    </a:lnTo>
                    <a:lnTo>
                      <a:pt x="145" y="59"/>
                    </a:lnTo>
                    <a:lnTo>
                      <a:pt x="147" y="59"/>
                    </a:lnTo>
                    <a:lnTo>
                      <a:pt x="147" y="59"/>
                    </a:lnTo>
                    <a:lnTo>
                      <a:pt x="149" y="59"/>
                    </a:lnTo>
                    <a:lnTo>
                      <a:pt x="149" y="59"/>
                    </a:lnTo>
                    <a:lnTo>
                      <a:pt x="149" y="59"/>
                    </a:lnTo>
                    <a:lnTo>
                      <a:pt x="152" y="59"/>
                    </a:lnTo>
                    <a:lnTo>
                      <a:pt x="152" y="61"/>
                    </a:lnTo>
                    <a:lnTo>
                      <a:pt x="152" y="61"/>
                    </a:lnTo>
                    <a:lnTo>
                      <a:pt x="152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6" y="61"/>
                    </a:lnTo>
                    <a:lnTo>
                      <a:pt x="156" y="61"/>
                    </a:lnTo>
                    <a:lnTo>
                      <a:pt x="156" y="64"/>
                    </a:lnTo>
                    <a:lnTo>
                      <a:pt x="156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61" y="66"/>
                    </a:lnTo>
                    <a:lnTo>
                      <a:pt x="161" y="66"/>
                    </a:lnTo>
                    <a:lnTo>
                      <a:pt x="159" y="66"/>
                    </a:lnTo>
                    <a:lnTo>
                      <a:pt x="159" y="66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71"/>
                    </a:lnTo>
                    <a:lnTo>
                      <a:pt x="159" y="71"/>
                    </a:lnTo>
                    <a:lnTo>
                      <a:pt x="159" y="73"/>
                    </a:lnTo>
                    <a:lnTo>
                      <a:pt x="159" y="73"/>
                    </a:lnTo>
                    <a:lnTo>
                      <a:pt x="159" y="73"/>
                    </a:lnTo>
                    <a:lnTo>
                      <a:pt x="159" y="76"/>
                    </a:lnTo>
                    <a:lnTo>
                      <a:pt x="159" y="76"/>
                    </a:lnTo>
                    <a:lnTo>
                      <a:pt x="161" y="76"/>
                    </a:lnTo>
                    <a:lnTo>
                      <a:pt x="161" y="76"/>
                    </a:lnTo>
                    <a:lnTo>
                      <a:pt x="161" y="78"/>
                    </a:lnTo>
                    <a:lnTo>
                      <a:pt x="161" y="78"/>
                    </a:lnTo>
                    <a:lnTo>
                      <a:pt x="161" y="78"/>
                    </a:lnTo>
                    <a:lnTo>
                      <a:pt x="161" y="80"/>
                    </a:lnTo>
                    <a:lnTo>
                      <a:pt x="161" y="80"/>
                    </a:lnTo>
                    <a:lnTo>
                      <a:pt x="163" y="80"/>
                    </a:lnTo>
                    <a:lnTo>
                      <a:pt x="163" y="83"/>
                    </a:lnTo>
                    <a:lnTo>
                      <a:pt x="163" y="83"/>
                    </a:lnTo>
                    <a:lnTo>
                      <a:pt x="163" y="83"/>
                    </a:lnTo>
                    <a:lnTo>
                      <a:pt x="163" y="83"/>
                    </a:lnTo>
                    <a:lnTo>
                      <a:pt x="163" y="85"/>
                    </a:lnTo>
                    <a:lnTo>
                      <a:pt x="161" y="85"/>
                    </a:lnTo>
                    <a:lnTo>
                      <a:pt x="161" y="85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3" y="87"/>
                    </a:lnTo>
                    <a:lnTo>
                      <a:pt x="163" y="87"/>
                    </a:lnTo>
                    <a:lnTo>
                      <a:pt x="163" y="87"/>
                    </a:lnTo>
                    <a:lnTo>
                      <a:pt x="163" y="90"/>
                    </a:lnTo>
                    <a:lnTo>
                      <a:pt x="166" y="90"/>
                    </a:lnTo>
                    <a:lnTo>
                      <a:pt x="166" y="90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2"/>
                    </a:lnTo>
                    <a:lnTo>
                      <a:pt x="166" y="95"/>
                    </a:lnTo>
                    <a:lnTo>
                      <a:pt x="166" y="95"/>
                    </a:lnTo>
                    <a:lnTo>
                      <a:pt x="163" y="95"/>
                    </a:lnTo>
                    <a:lnTo>
                      <a:pt x="163" y="95"/>
                    </a:lnTo>
                    <a:lnTo>
                      <a:pt x="163" y="95"/>
                    </a:lnTo>
                    <a:lnTo>
                      <a:pt x="163" y="95"/>
                    </a:lnTo>
                    <a:lnTo>
                      <a:pt x="161" y="95"/>
                    </a:lnTo>
                    <a:lnTo>
                      <a:pt x="161" y="97"/>
                    </a:lnTo>
                    <a:lnTo>
                      <a:pt x="161" y="97"/>
                    </a:lnTo>
                    <a:lnTo>
                      <a:pt x="161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9" y="92"/>
                    </a:lnTo>
                    <a:lnTo>
                      <a:pt x="159" y="92"/>
                    </a:ln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2" y="92"/>
                    </a:lnTo>
                    <a:lnTo>
                      <a:pt x="152" y="92"/>
                    </a:lnTo>
                    <a:lnTo>
                      <a:pt x="152" y="92"/>
                    </a:lnTo>
                    <a:lnTo>
                      <a:pt x="152" y="92"/>
                    </a:lnTo>
                    <a:lnTo>
                      <a:pt x="149" y="92"/>
                    </a:lnTo>
                    <a:lnTo>
                      <a:pt x="149" y="92"/>
                    </a:lnTo>
                    <a:lnTo>
                      <a:pt x="149" y="92"/>
                    </a:lnTo>
                    <a:lnTo>
                      <a:pt x="149" y="92"/>
                    </a:lnTo>
                    <a:lnTo>
                      <a:pt x="147" y="92"/>
                    </a:lnTo>
                    <a:lnTo>
                      <a:pt x="147" y="92"/>
                    </a:lnTo>
                    <a:lnTo>
                      <a:pt x="147" y="92"/>
                    </a:lnTo>
                    <a:lnTo>
                      <a:pt x="147" y="95"/>
                    </a:lnTo>
                    <a:lnTo>
                      <a:pt x="145" y="95"/>
                    </a:lnTo>
                    <a:lnTo>
                      <a:pt x="145" y="95"/>
                    </a:lnTo>
                    <a:lnTo>
                      <a:pt x="145" y="95"/>
                    </a:lnTo>
                    <a:lnTo>
                      <a:pt x="145" y="95"/>
                    </a:lnTo>
                    <a:lnTo>
                      <a:pt x="142" y="95"/>
                    </a:lnTo>
                    <a:lnTo>
                      <a:pt x="142" y="95"/>
                    </a:lnTo>
                    <a:lnTo>
                      <a:pt x="142" y="95"/>
                    </a:lnTo>
                    <a:lnTo>
                      <a:pt x="140" y="95"/>
                    </a:lnTo>
                    <a:lnTo>
                      <a:pt x="140" y="97"/>
                    </a:lnTo>
                    <a:lnTo>
                      <a:pt x="140" y="97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5" y="97"/>
                    </a:lnTo>
                    <a:lnTo>
                      <a:pt x="135" y="97"/>
                    </a:lnTo>
                    <a:lnTo>
                      <a:pt x="135" y="97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7" y="95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35" y="92"/>
                    </a:lnTo>
                    <a:lnTo>
                      <a:pt x="135" y="92"/>
                    </a:lnTo>
                    <a:lnTo>
                      <a:pt x="135" y="92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3" y="90"/>
                    </a:lnTo>
                    <a:lnTo>
                      <a:pt x="130" y="90"/>
                    </a:lnTo>
                    <a:lnTo>
                      <a:pt x="130" y="90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90"/>
                    </a:lnTo>
                    <a:lnTo>
                      <a:pt x="126" y="90"/>
                    </a:lnTo>
                    <a:lnTo>
                      <a:pt x="126" y="90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3" y="95"/>
                    </a:lnTo>
                    <a:lnTo>
                      <a:pt x="123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6" y="97"/>
                    </a:lnTo>
                    <a:lnTo>
                      <a:pt x="116" y="97"/>
                    </a:lnTo>
                    <a:lnTo>
                      <a:pt x="116" y="97"/>
                    </a:lnTo>
                    <a:lnTo>
                      <a:pt x="116" y="97"/>
                    </a:lnTo>
                    <a:lnTo>
                      <a:pt x="116" y="97"/>
                    </a:lnTo>
                    <a:lnTo>
                      <a:pt x="116" y="99"/>
                    </a:lnTo>
                    <a:lnTo>
                      <a:pt x="114" y="99"/>
                    </a:lnTo>
                    <a:lnTo>
                      <a:pt x="114" y="99"/>
                    </a:lnTo>
                    <a:lnTo>
                      <a:pt x="114" y="102"/>
                    </a:lnTo>
                    <a:lnTo>
                      <a:pt x="114" y="102"/>
                    </a:lnTo>
                    <a:lnTo>
                      <a:pt x="111" y="102"/>
                    </a:lnTo>
                    <a:lnTo>
                      <a:pt x="111" y="102"/>
                    </a:lnTo>
                    <a:lnTo>
                      <a:pt x="111" y="102"/>
                    </a:lnTo>
                    <a:lnTo>
                      <a:pt x="111" y="102"/>
                    </a:lnTo>
                    <a:lnTo>
                      <a:pt x="109" y="102"/>
                    </a:lnTo>
                    <a:lnTo>
                      <a:pt x="109" y="102"/>
                    </a:lnTo>
                    <a:lnTo>
                      <a:pt x="109" y="102"/>
                    </a:lnTo>
                    <a:lnTo>
                      <a:pt x="107" y="102"/>
                    </a:lnTo>
                    <a:lnTo>
                      <a:pt x="107" y="102"/>
                    </a:lnTo>
                    <a:lnTo>
                      <a:pt x="107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2" y="104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97" y="106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5" y="109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2" y="111"/>
                    </a:lnTo>
                    <a:lnTo>
                      <a:pt x="92" y="111"/>
                    </a:lnTo>
                    <a:lnTo>
                      <a:pt x="92" y="111"/>
                    </a:lnTo>
                    <a:lnTo>
                      <a:pt x="92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6"/>
                    </a:lnTo>
                    <a:lnTo>
                      <a:pt x="90" y="106"/>
                    </a:lnTo>
                    <a:lnTo>
                      <a:pt x="90" y="106"/>
                    </a:lnTo>
                    <a:lnTo>
                      <a:pt x="88" y="106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2"/>
                    </a:lnTo>
                    <a:lnTo>
                      <a:pt x="88" y="102"/>
                    </a:lnTo>
                    <a:lnTo>
                      <a:pt x="85" y="102"/>
                    </a:lnTo>
                    <a:lnTo>
                      <a:pt x="85" y="99"/>
                    </a:lnTo>
                    <a:lnTo>
                      <a:pt x="88" y="99"/>
                    </a:lnTo>
                    <a:lnTo>
                      <a:pt x="88" y="99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5"/>
                    </a:lnTo>
                    <a:lnTo>
                      <a:pt x="88" y="95"/>
                    </a:lnTo>
                    <a:lnTo>
                      <a:pt x="88" y="92"/>
                    </a:lnTo>
                    <a:lnTo>
                      <a:pt x="88" y="92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0" y="85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88" y="78"/>
                    </a:lnTo>
                    <a:lnTo>
                      <a:pt x="88" y="78"/>
                    </a:lnTo>
                    <a:lnTo>
                      <a:pt x="88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80"/>
                    </a:lnTo>
                    <a:lnTo>
                      <a:pt x="85" y="80"/>
                    </a:lnTo>
                    <a:lnTo>
                      <a:pt x="85" y="78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5" y="76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1" y="69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69" y="71"/>
                    </a:lnTo>
                    <a:lnTo>
                      <a:pt x="69" y="71"/>
                    </a:lnTo>
                    <a:lnTo>
                      <a:pt x="69" y="71"/>
                    </a:lnTo>
                    <a:lnTo>
                      <a:pt x="66" y="71"/>
                    </a:lnTo>
                    <a:lnTo>
                      <a:pt x="66" y="73"/>
                    </a:lnTo>
                    <a:lnTo>
                      <a:pt x="66" y="73"/>
                    </a:lnTo>
                    <a:lnTo>
                      <a:pt x="66" y="73"/>
                    </a:lnTo>
                    <a:lnTo>
                      <a:pt x="66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59" y="78"/>
                    </a:lnTo>
                    <a:lnTo>
                      <a:pt x="59" y="78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2" y="83"/>
                    </a:lnTo>
                    <a:lnTo>
                      <a:pt x="62" y="83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7" y="87"/>
                    </a:lnTo>
                    <a:lnTo>
                      <a:pt x="55" y="87"/>
                    </a:lnTo>
                    <a:lnTo>
                      <a:pt x="55" y="87"/>
                    </a:lnTo>
                    <a:lnTo>
                      <a:pt x="55" y="87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0" y="87"/>
                    </a:lnTo>
                    <a:lnTo>
                      <a:pt x="50" y="87"/>
                    </a:lnTo>
                    <a:lnTo>
                      <a:pt x="50" y="87"/>
                    </a:lnTo>
                    <a:lnTo>
                      <a:pt x="47" y="87"/>
                    </a:lnTo>
                    <a:lnTo>
                      <a:pt x="47" y="87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5" y="90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43" y="92"/>
                    </a:lnTo>
                    <a:lnTo>
                      <a:pt x="43" y="92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9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38" y="99"/>
                    </a:lnTo>
                    <a:lnTo>
                      <a:pt x="38" y="99"/>
                    </a:lnTo>
                    <a:lnTo>
                      <a:pt x="38" y="97"/>
                    </a:lnTo>
                    <a:lnTo>
                      <a:pt x="38" y="97"/>
                    </a:lnTo>
                    <a:lnTo>
                      <a:pt x="38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6" y="95"/>
                    </a:lnTo>
                    <a:lnTo>
                      <a:pt x="36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9"/>
                    </a:lnTo>
                    <a:lnTo>
                      <a:pt x="21" y="99"/>
                    </a:lnTo>
                    <a:lnTo>
                      <a:pt x="21" y="99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21" y="76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7" y="59"/>
                    </a:lnTo>
                    <a:lnTo>
                      <a:pt x="17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8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39"/>
              <p:cNvSpPr>
                <a:spLocks/>
              </p:cNvSpPr>
              <p:nvPr/>
            </p:nvSpPr>
            <p:spPr bwMode="auto">
              <a:xfrm>
                <a:off x="2921" y="2234"/>
                <a:ext cx="177" cy="377"/>
              </a:xfrm>
              <a:custGeom>
                <a:avLst/>
                <a:gdLst/>
                <a:ahLst/>
                <a:cxnLst>
                  <a:cxn ang="0">
                    <a:pos x="111" y="218"/>
                  </a:cxn>
                  <a:cxn ang="0">
                    <a:pos x="99" y="204"/>
                  </a:cxn>
                  <a:cxn ang="0">
                    <a:pos x="83" y="199"/>
                  </a:cxn>
                  <a:cxn ang="0">
                    <a:pos x="73" y="192"/>
                  </a:cxn>
                  <a:cxn ang="0">
                    <a:pos x="71" y="178"/>
                  </a:cxn>
                  <a:cxn ang="0">
                    <a:pos x="59" y="187"/>
                  </a:cxn>
                  <a:cxn ang="0">
                    <a:pos x="57" y="213"/>
                  </a:cxn>
                  <a:cxn ang="0">
                    <a:pos x="47" y="235"/>
                  </a:cxn>
                  <a:cxn ang="0">
                    <a:pos x="40" y="256"/>
                  </a:cxn>
                  <a:cxn ang="0">
                    <a:pos x="38" y="273"/>
                  </a:cxn>
                  <a:cxn ang="0">
                    <a:pos x="47" y="285"/>
                  </a:cxn>
                  <a:cxn ang="0">
                    <a:pos x="50" y="285"/>
                  </a:cxn>
                  <a:cxn ang="0">
                    <a:pos x="59" y="275"/>
                  </a:cxn>
                  <a:cxn ang="0">
                    <a:pos x="54" y="299"/>
                  </a:cxn>
                  <a:cxn ang="0">
                    <a:pos x="64" y="318"/>
                  </a:cxn>
                  <a:cxn ang="0">
                    <a:pos x="71" y="341"/>
                  </a:cxn>
                  <a:cxn ang="0">
                    <a:pos x="90" y="346"/>
                  </a:cxn>
                  <a:cxn ang="0">
                    <a:pos x="102" y="365"/>
                  </a:cxn>
                  <a:cxn ang="0">
                    <a:pos x="85" y="372"/>
                  </a:cxn>
                  <a:cxn ang="0">
                    <a:pos x="80" y="365"/>
                  </a:cxn>
                  <a:cxn ang="0">
                    <a:pos x="66" y="356"/>
                  </a:cxn>
                  <a:cxn ang="0">
                    <a:pos x="54" y="351"/>
                  </a:cxn>
                  <a:cxn ang="0">
                    <a:pos x="45" y="337"/>
                  </a:cxn>
                  <a:cxn ang="0">
                    <a:pos x="40" y="330"/>
                  </a:cxn>
                  <a:cxn ang="0">
                    <a:pos x="31" y="318"/>
                  </a:cxn>
                  <a:cxn ang="0">
                    <a:pos x="21" y="325"/>
                  </a:cxn>
                  <a:cxn ang="0">
                    <a:pos x="19" y="299"/>
                  </a:cxn>
                  <a:cxn ang="0">
                    <a:pos x="21" y="277"/>
                  </a:cxn>
                  <a:cxn ang="0">
                    <a:pos x="28" y="258"/>
                  </a:cxn>
                  <a:cxn ang="0">
                    <a:pos x="38" y="240"/>
                  </a:cxn>
                  <a:cxn ang="0">
                    <a:pos x="50" y="221"/>
                  </a:cxn>
                  <a:cxn ang="0">
                    <a:pos x="43" y="199"/>
                  </a:cxn>
                  <a:cxn ang="0">
                    <a:pos x="38" y="176"/>
                  </a:cxn>
                  <a:cxn ang="0">
                    <a:pos x="26" y="157"/>
                  </a:cxn>
                  <a:cxn ang="0">
                    <a:pos x="19" y="135"/>
                  </a:cxn>
                  <a:cxn ang="0">
                    <a:pos x="26" y="119"/>
                  </a:cxn>
                  <a:cxn ang="0">
                    <a:pos x="31" y="107"/>
                  </a:cxn>
                  <a:cxn ang="0">
                    <a:pos x="24" y="90"/>
                  </a:cxn>
                  <a:cxn ang="0">
                    <a:pos x="9" y="71"/>
                  </a:cxn>
                  <a:cxn ang="0">
                    <a:pos x="2" y="57"/>
                  </a:cxn>
                  <a:cxn ang="0">
                    <a:pos x="7" y="40"/>
                  </a:cxn>
                  <a:cxn ang="0">
                    <a:pos x="14" y="19"/>
                  </a:cxn>
                  <a:cxn ang="0">
                    <a:pos x="33" y="19"/>
                  </a:cxn>
                  <a:cxn ang="0">
                    <a:pos x="45" y="5"/>
                  </a:cxn>
                  <a:cxn ang="0">
                    <a:pos x="61" y="5"/>
                  </a:cxn>
                  <a:cxn ang="0">
                    <a:pos x="66" y="21"/>
                  </a:cxn>
                  <a:cxn ang="0">
                    <a:pos x="85" y="24"/>
                  </a:cxn>
                  <a:cxn ang="0">
                    <a:pos x="83" y="50"/>
                  </a:cxn>
                  <a:cxn ang="0">
                    <a:pos x="78" y="69"/>
                  </a:cxn>
                  <a:cxn ang="0">
                    <a:pos x="90" y="67"/>
                  </a:cxn>
                  <a:cxn ang="0">
                    <a:pos x="106" y="62"/>
                  </a:cxn>
                  <a:cxn ang="0">
                    <a:pos x="123" y="59"/>
                  </a:cxn>
                  <a:cxn ang="0">
                    <a:pos x="140" y="55"/>
                  </a:cxn>
                  <a:cxn ang="0">
                    <a:pos x="151" y="71"/>
                  </a:cxn>
                  <a:cxn ang="0">
                    <a:pos x="159" y="90"/>
                  </a:cxn>
                  <a:cxn ang="0">
                    <a:pos x="166" y="112"/>
                  </a:cxn>
                  <a:cxn ang="0">
                    <a:pos x="175" y="131"/>
                  </a:cxn>
                  <a:cxn ang="0">
                    <a:pos x="175" y="147"/>
                  </a:cxn>
                  <a:cxn ang="0">
                    <a:pos x="163" y="157"/>
                  </a:cxn>
                  <a:cxn ang="0">
                    <a:pos x="142" y="157"/>
                  </a:cxn>
                  <a:cxn ang="0">
                    <a:pos x="121" y="159"/>
                  </a:cxn>
                  <a:cxn ang="0">
                    <a:pos x="106" y="176"/>
                  </a:cxn>
                  <a:cxn ang="0">
                    <a:pos x="111" y="199"/>
                  </a:cxn>
                </a:cxnLst>
                <a:rect l="0" t="0" r="r" b="b"/>
                <a:pathLst>
                  <a:path w="177" h="377">
                    <a:moveTo>
                      <a:pt x="118" y="221"/>
                    </a:moveTo>
                    <a:lnTo>
                      <a:pt x="116" y="221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4" y="216"/>
                    </a:lnTo>
                    <a:lnTo>
                      <a:pt x="114" y="216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1" y="213"/>
                    </a:lnTo>
                    <a:lnTo>
                      <a:pt x="111" y="213"/>
                    </a:lnTo>
                    <a:lnTo>
                      <a:pt x="111" y="216"/>
                    </a:lnTo>
                    <a:lnTo>
                      <a:pt x="111" y="216"/>
                    </a:lnTo>
                    <a:lnTo>
                      <a:pt x="111" y="213"/>
                    </a:lnTo>
                    <a:lnTo>
                      <a:pt x="111" y="213"/>
                    </a:lnTo>
                    <a:lnTo>
                      <a:pt x="111" y="213"/>
                    </a:lnTo>
                    <a:lnTo>
                      <a:pt x="109" y="213"/>
                    </a:lnTo>
                    <a:lnTo>
                      <a:pt x="109" y="213"/>
                    </a:lnTo>
                    <a:lnTo>
                      <a:pt x="106" y="213"/>
                    </a:lnTo>
                    <a:lnTo>
                      <a:pt x="106" y="213"/>
                    </a:lnTo>
                    <a:lnTo>
                      <a:pt x="109" y="213"/>
                    </a:lnTo>
                    <a:lnTo>
                      <a:pt x="109" y="216"/>
                    </a:lnTo>
                    <a:lnTo>
                      <a:pt x="109" y="216"/>
                    </a:lnTo>
                    <a:lnTo>
                      <a:pt x="109" y="216"/>
                    </a:lnTo>
                    <a:lnTo>
                      <a:pt x="109" y="218"/>
                    </a:lnTo>
                    <a:lnTo>
                      <a:pt x="111" y="218"/>
                    </a:lnTo>
                    <a:lnTo>
                      <a:pt x="111" y="218"/>
                    </a:lnTo>
                    <a:lnTo>
                      <a:pt x="111" y="218"/>
                    </a:lnTo>
                    <a:lnTo>
                      <a:pt x="111" y="218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06" y="218"/>
                    </a:lnTo>
                    <a:lnTo>
                      <a:pt x="106" y="218"/>
                    </a:lnTo>
                    <a:lnTo>
                      <a:pt x="106" y="218"/>
                    </a:lnTo>
                    <a:lnTo>
                      <a:pt x="106" y="218"/>
                    </a:lnTo>
                    <a:lnTo>
                      <a:pt x="106" y="218"/>
                    </a:lnTo>
                    <a:lnTo>
                      <a:pt x="104" y="218"/>
                    </a:lnTo>
                    <a:lnTo>
                      <a:pt x="104" y="216"/>
                    </a:lnTo>
                    <a:lnTo>
                      <a:pt x="104" y="216"/>
                    </a:lnTo>
                    <a:lnTo>
                      <a:pt x="104" y="213"/>
                    </a:lnTo>
                    <a:lnTo>
                      <a:pt x="104" y="213"/>
                    </a:lnTo>
                    <a:lnTo>
                      <a:pt x="104" y="211"/>
                    </a:lnTo>
                    <a:lnTo>
                      <a:pt x="104" y="211"/>
                    </a:lnTo>
                    <a:lnTo>
                      <a:pt x="104" y="209"/>
                    </a:lnTo>
                    <a:lnTo>
                      <a:pt x="104" y="209"/>
                    </a:lnTo>
                    <a:lnTo>
                      <a:pt x="104" y="209"/>
                    </a:lnTo>
                    <a:lnTo>
                      <a:pt x="104" y="209"/>
                    </a:lnTo>
                    <a:lnTo>
                      <a:pt x="104" y="209"/>
                    </a:lnTo>
                    <a:lnTo>
                      <a:pt x="104" y="206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102" y="204"/>
                    </a:lnTo>
                    <a:lnTo>
                      <a:pt x="99" y="204"/>
                    </a:lnTo>
                    <a:lnTo>
                      <a:pt x="99" y="204"/>
                    </a:lnTo>
                    <a:lnTo>
                      <a:pt x="99" y="204"/>
                    </a:lnTo>
                    <a:lnTo>
                      <a:pt x="99" y="204"/>
                    </a:lnTo>
                    <a:lnTo>
                      <a:pt x="97" y="204"/>
                    </a:lnTo>
                    <a:lnTo>
                      <a:pt x="97" y="202"/>
                    </a:lnTo>
                    <a:lnTo>
                      <a:pt x="97" y="202"/>
                    </a:lnTo>
                    <a:lnTo>
                      <a:pt x="97" y="202"/>
                    </a:lnTo>
                    <a:lnTo>
                      <a:pt x="97" y="202"/>
                    </a:lnTo>
                    <a:lnTo>
                      <a:pt x="97" y="199"/>
                    </a:lnTo>
                    <a:lnTo>
                      <a:pt x="97" y="199"/>
                    </a:lnTo>
                    <a:lnTo>
                      <a:pt x="95" y="199"/>
                    </a:lnTo>
                    <a:lnTo>
                      <a:pt x="95" y="199"/>
                    </a:lnTo>
                    <a:lnTo>
                      <a:pt x="92" y="199"/>
                    </a:lnTo>
                    <a:lnTo>
                      <a:pt x="92" y="199"/>
                    </a:lnTo>
                    <a:lnTo>
                      <a:pt x="92" y="199"/>
                    </a:lnTo>
                    <a:lnTo>
                      <a:pt x="92" y="199"/>
                    </a:lnTo>
                    <a:lnTo>
                      <a:pt x="90" y="199"/>
                    </a:lnTo>
                    <a:lnTo>
                      <a:pt x="90" y="199"/>
                    </a:lnTo>
                    <a:lnTo>
                      <a:pt x="88" y="199"/>
                    </a:lnTo>
                    <a:lnTo>
                      <a:pt x="88" y="199"/>
                    </a:lnTo>
                    <a:lnTo>
                      <a:pt x="88" y="202"/>
                    </a:lnTo>
                    <a:lnTo>
                      <a:pt x="88" y="202"/>
                    </a:lnTo>
                    <a:lnTo>
                      <a:pt x="88" y="202"/>
                    </a:lnTo>
                    <a:lnTo>
                      <a:pt x="88" y="202"/>
                    </a:lnTo>
                    <a:lnTo>
                      <a:pt x="88" y="204"/>
                    </a:lnTo>
                    <a:lnTo>
                      <a:pt x="88" y="204"/>
                    </a:lnTo>
                    <a:lnTo>
                      <a:pt x="88" y="202"/>
                    </a:lnTo>
                    <a:lnTo>
                      <a:pt x="88" y="202"/>
                    </a:lnTo>
                    <a:lnTo>
                      <a:pt x="85" y="202"/>
                    </a:lnTo>
                    <a:lnTo>
                      <a:pt x="85" y="202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83" y="199"/>
                    </a:lnTo>
                    <a:lnTo>
                      <a:pt x="80" y="199"/>
                    </a:lnTo>
                    <a:lnTo>
                      <a:pt x="80" y="199"/>
                    </a:lnTo>
                    <a:lnTo>
                      <a:pt x="80" y="199"/>
                    </a:lnTo>
                    <a:lnTo>
                      <a:pt x="80" y="199"/>
                    </a:lnTo>
                    <a:lnTo>
                      <a:pt x="80" y="199"/>
                    </a:lnTo>
                    <a:lnTo>
                      <a:pt x="78" y="199"/>
                    </a:lnTo>
                    <a:lnTo>
                      <a:pt x="78" y="199"/>
                    </a:lnTo>
                    <a:lnTo>
                      <a:pt x="78" y="202"/>
                    </a:lnTo>
                    <a:lnTo>
                      <a:pt x="78" y="202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6" y="202"/>
                    </a:lnTo>
                    <a:lnTo>
                      <a:pt x="76" y="199"/>
                    </a:lnTo>
                    <a:lnTo>
                      <a:pt x="76" y="199"/>
                    </a:lnTo>
                    <a:lnTo>
                      <a:pt x="73" y="199"/>
                    </a:lnTo>
                    <a:lnTo>
                      <a:pt x="73" y="199"/>
                    </a:lnTo>
                    <a:lnTo>
                      <a:pt x="73" y="199"/>
                    </a:lnTo>
                    <a:lnTo>
                      <a:pt x="73" y="199"/>
                    </a:lnTo>
                    <a:lnTo>
                      <a:pt x="73" y="199"/>
                    </a:lnTo>
                    <a:lnTo>
                      <a:pt x="73" y="197"/>
                    </a:lnTo>
                    <a:lnTo>
                      <a:pt x="73" y="197"/>
                    </a:lnTo>
                    <a:lnTo>
                      <a:pt x="73" y="197"/>
                    </a:lnTo>
                    <a:lnTo>
                      <a:pt x="73" y="197"/>
                    </a:lnTo>
                    <a:lnTo>
                      <a:pt x="76" y="197"/>
                    </a:lnTo>
                    <a:lnTo>
                      <a:pt x="76" y="194"/>
                    </a:lnTo>
                    <a:lnTo>
                      <a:pt x="76" y="194"/>
                    </a:lnTo>
                    <a:lnTo>
                      <a:pt x="73" y="194"/>
                    </a:lnTo>
                    <a:lnTo>
                      <a:pt x="73" y="192"/>
                    </a:lnTo>
                    <a:lnTo>
                      <a:pt x="73" y="192"/>
                    </a:lnTo>
                    <a:lnTo>
                      <a:pt x="73" y="194"/>
                    </a:lnTo>
                    <a:lnTo>
                      <a:pt x="73" y="194"/>
                    </a:lnTo>
                    <a:lnTo>
                      <a:pt x="73" y="192"/>
                    </a:lnTo>
                    <a:lnTo>
                      <a:pt x="73" y="192"/>
                    </a:lnTo>
                    <a:lnTo>
                      <a:pt x="73" y="192"/>
                    </a:lnTo>
                    <a:lnTo>
                      <a:pt x="73" y="192"/>
                    </a:lnTo>
                    <a:lnTo>
                      <a:pt x="76" y="192"/>
                    </a:lnTo>
                    <a:lnTo>
                      <a:pt x="76" y="190"/>
                    </a:lnTo>
                    <a:lnTo>
                      <a:pt x="76" y="190"/>
                    </a:lnTo>
                    <a:lnTo>
                      <a:pt x="76" y="190"/>
                    </a:lnTo>
                    <a:lnTo>
                      <a:pt x="76" y="190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76" y="185"/>
                    </a:lnTo>
                    <a:lnTo>
                      <a:pt x="76" y="185"/>
                    </a:lnTo>
                    <a:lnTo>
                      <a:pt x="76" y="185"/>
                    </a:lnTo>
                    <a:lnTo>
                      <a:pt x="76" y="183"/>
                    </a:lnTo>
                    <a:lnTo>
                      <a:pt x="76" y="183"/>
                    </a:lnTo>
                    <a:lnTo>
                      <a:pt x="76" y="183"/>
                    </a:lnTo>
                    <a:lnTo>
                      <a:pt x="76" y="180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78" y="178"/>
                    </a:lnTo>
                    <a:lnTo>
                      <a:pt x="76" y="178"/>
                    </a:lnTo>
                    <a:lnTo>
                      <a:pt x="76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1" y="178"/>
                    </a:lnTo>
                    <a:lnTo>
                      <a:pt x="71" y="178"/>
                    </a:lnTo>
                    <a:lnTo>
                      <a:pt x="71" y="178"/>
                    </a:lnTo>
                    <a:lnTo>
                      <a:pt x="71" y="178"/>
                    </a:lnTo>
                    <a:lnTo>
                      <a:pt x="69" y="178"/>
                    </a:lnTo>
                    <a:lnTo>
                      <a:pt x="69" y="178"/>
                    </a:lnTo>
                    <a:lnTo>
                      <a:pt x="69" y="17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4" y="178"/>
                    </a:lnTo>
                    <a:lnTo>
                      <a:pt x="64" y="178"/>
                    </a:lnTo>
                    <a:lnTo>
                      <a:pt x="64" y="178"/>
                    </a:lnTo>
                    <a:lnTo>
                      <a:pt x="61" y="178"/>
                    </a:lnTo>
                    <a:lnTo>
                      <a:pt x="61" y="178"/>
                    </a:lnTo>
                    <a:lnTo>
                      <a:pt x="61" y="180"/>
                    </a:lnTo>
                    <a:lnTo>
                      <a:pt x="59" y="180"/>
                    </a:lnTo>
                    <a:lnTo>
                      <a:pt x="59" y="180"/>
                    </a:lnTo>
                    <a:lnTo>
                      <a:pt x="59" y="180"/>
                    </a:lnTo>
                    <a:lnTo>
                      <a:pt x="59" y="180"/>
                    </a:lnTo>
                    <a:lnTo>
                      <a:pt x="57" y="180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57" y="185"/>
                    </a:lnTo>
                    <a:lnTo>
                      <a:pt x="57" y="185"/>
                    </a:lnTo>
                    <a:lnTo>
                      <a:pt x="57" y="185"/>
                    </a:lnTo>
                    <a:lnTo>
                      <a:pt x="59" y="185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59" y="192"/>
                    </a:lnTo>
                    <a:lnTo>
                      <a:pt x="57" y="192"/>
                    </a:lnTo>
                    <a:lnTo>
                      <a:pt x="57" y="192"/>
                    </a:lnTo>
                    <a:lnTo>
                      <a:pt x="57" y="194"/>
                    </a:lnTo>
                    <a:lnTo>
                      <a:pt x="57" y="194"/>
                    </a:lnTo>
                    <a:lnTo>
                      <a:pt x="57" y="194"/>
                    </a:lnTo>
                    <a:lnTo>
                      <a:pt x="57" y="197"/>
                    </a:lnTo>
                    <a:lnTo>
                      <a:pt x="57" y="197"/>
                    </a:lnTo>
                    <a:lnTo>
                      <a:pt x="57" y="199"/>
                    </a:lnTo>
                    <a:lnTo>
                      <a:pt x="57" y="199"/>
                    </a:lnTo>
                    <a:lnTo>
                      <a:pt x="54" y="199"/>
                    </a:lnTo>
                    <a:lnTo>
                      <a:pt x="54" y="199"/>
                    </a:lnTo>
                    <a:lnTo>
                      <a:pt x="54" y="202"/>
                    </a:lnTo>
                    <a:lnTo>
                      <a:pt x="57" y="202"/>
                    </a:lnTo>
                    <a:lnTo>
                      <a:pt x="57" y="202"/>
                    </a:lnTo>
                    <a:lnTo>
                      <a:pt x="57" y="204"/>
                    </a:lnTo>
                    <a:lnTo>
                      <a:pt x="57" y="204"/>
                    </a:lnTo>
                    <a:lnTo>
                      <a:pt x="57" y="206"/>
                    </a:lnTo>
                    <a:lnTo>
                      <a:pt x="57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11"/>
                    </a:lnTo>
                    <a:lnTo>
                      <a:pt x="57" y="211"/>
                    </a:lnTo>
                    <a:lnTo>
                      <a:pt x="57" y="211"/>
                    </a:lnTo>
                    <a:lnTo>
                      <a:pt x="57" y="213"/>
                    </a:lnTo>
                    <a:lnTo>
                      <a:pt x="57" y="213"/>
                    </a:lnTo>
                    <a:lnTo>
                      <a:pt x="54" y="213"/>
                    </a:lnTo>
                    <a:lnTo>
                      <a:pt x="54" y="216"/>
                    </a:lnTo>
                    <a:lnTo>
                      <a:pt x="54" y="216"/>
                    </a:lnTo>
                    <a:lnTo>
                      <a:pt x="54" y="216"/>
                    </a:lnTo>
                    <a:lnTo>
                      <a:pt x="54" y="216"/>
                    </a:lnTo>
                    <a:lnTo>
                      <a:pt x="54" y="218"/>
                    </a:lnTo>
                    <a:lnTo>
                      <a:pt x="54" y="218"/>
                    </a:lnTo>
                    <a:lnTo>
                      <a:pt x="52" y="218"/>
                    </a:lnTo>
                    <a:lnTo>
                      <a:pt x="52" y="218"/>
                    </a:lnTo>
                    <a:lnTo>
                      <a:pt x="54" y="218"/>
                    </a:lnTo>
                    <a:lnTo>
                      <a:pt x="54" y="221"/>
                    </a:lnTo>
                    <a:lnTo>
                      <a:pt x="54" y="221"/>
                    </a:lnTo>
                    <a:lnTo>
                      <a:pt x="52" y="221"/>
                    </a:lnTo>
                    <a:lnTo>
                      <a:pt x="52" y="223"/>
                    </a:lnTo>
                    <a:lnTo>
                      <a:pt x="52" y="223"/>
                    </a:lnTo>
                    <a:lnTo>
                      <a:pt x="52" y="223"/>
                    </a:lnTo>
                    <a:lnTo>
                      <a:pt x="52" y="225"/>
                    </a:lnTo>
                    <a:lnTo>
                      <a:pt x="52" y="225"/>
                    </a:lnTo>
                    <a:lnTo>
                      <a:pt x="52" y="225"/>
                    </a:lnTo>
                    <a:lnTo>
                      <a:pt x="50" y="225"/>
                    </a:lnTo>
                    <a:lnTo>
                      <a:pt x="50" y="228"/>
                    </a:lnTo>
                    <a:lnTo>
                      <a:pt x="50" y="228"/>
                    </a:lnTo>
                    <a:lnTo>
                      <a:pt x="50" y="228"/>
                    </a:lnTo>
                    <a:lnTo>
                      <a:pt x="50" y="228"/>
                    </a:lnTo>
                    <a:lnTo>
                      <a:pt x="50" y="230"/>
                    </a:lnTo>
                    <a:lnTo>
                      <a:pt x="47" y="230"/>
                    </a:lnTo>
                    <a:lnTo>
                      <a:pt x="47" y="230"/>
                    </a:lnTo>
                    <a:lnTo>
                      <a:pt x="47" y="232"/>
                    </a:lnTo>
                    <a:lnTo>
                      <a:pt x="47" y="232"/>
                    </a:lnTo>
                    <a:lnTo>
                      <a:pt x="47" y="232"/>
                    </a:lnTo>
                    <a:lnTo>
                      <a:pt x="47" y="235"/>
                    </a:lnTo>
                    <a:lnTo>
                      <a:pt x="47" y="235"/>
                    </a:lnTo>
                    <a:lnTo>
                      <a:pt x="47" y="237"/>
                    </a:lnTo>
                    <a:lnTo>
                      <a:pt x="47" y="237"/>
                    </a:lnTo>
                    <a:lnTo>
                      <a:pt x="47" y="237"/>
                    </a:lnTo>
                    <a:lnTo>
                      <a:pt x="47" y="237"/>
                    </a:lnTo>
                    <a:lnTo>
                      <a:pt x="45" y="237"/>
                    </a:lnTo>
                    <a:lnTo>
                      <a:pt x="45" y="240"/>
                    </a:lnTo>
                    <a:lnTo>
                      <a:pt x="47" y="240"/>
                    </a:lnTo>
                    <a:lnTo>
                      <a:pt x="47" y="240"/>
                    </a:lnTo>
                    <a:lnTo>
                      <a:pt x="47" y="240"/>
                    </a:lnTo>
                    <a:lnTo>
                      <a:pt x="47" y="240"/>
                    </a:lnTo>
                    <a:lnTo>
                      <a:pt x="47" y="242"/>
                    </a:lnTo>
                    <a:lnTo>
                      <a:pt x="47" y="242"/>
                    </a:lnTo>
                    <a:lnTo>
                      <a:pt x="47" y="244"/>
                    </a:lnTo>
                    <a:lnTo>
                      <a:pt x="47" y="244"/>
                    </a:lnTo>
                    <a:lnTo>
                      <a:pt x="47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5" y="249"/>
                    </a:lnTo>
                    <a:lnTo>
                      <a:pt x="45" y="249"/>
                    </a:lnTo>
                    <a:lnTo>
                      <a:pt x="43" y="249"/>
                    </a:lnTo>
                    <a:lnTo>
                      <a:pt x="43" y="249"/>
                    </a:lnTo>
                    <a:lnTo>
                      <a:pt x="43" y="251"/>
                    </a:lnTo>
                    <a:lnTo>
                      <a:pt x="43" y="251"/>
                    </a:lnTo>
                    <a:lnTo>
                      <a:pt x="40" y="251"/>
                    </a:lnTo>
                    <a:lnTo>
                      <a:pt x="40" y="254"/>
                    </a:lnTo>
                    <a:lnTo>
                      <a:pt x="40" y="254"/>
                    </a:lnTo>
                    <a:lnTo>
                      <a:pt x="40" y="256"/>
                    </a:lnTo>
                    <a:lnTo>
                      <a:pt x="43" y="256"/>
                    </a:lnTo>
                    <a:lnTo>
                      <a:pt x="43" y="256"/>
                    </a:lnTo>
                    <a:lnTo>
                      <a:pt x="40" y="256"/>
                    </a:lnTo>
                    <a:lnTo>
                      <a:pt x="40" y="258"/>
                    </a:lnTo>
                    <a:lnTo>
                      <a:pt x="40" y="258"/>
                    </a:lnTo>
                    <a:lnTo>
                      <a:pt x="40" y="258"/>
                    </a:lnTo>
                    <a:lnTo>
                      <a:pt x="40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40" y="258"/>
                    </a:lnTo>
                    <a:lnTo>
                      <a:pt x="40" y="258"/>
                    </a:lnTo>
                    <a:lnTo>
                      <a:pt x="40" y="258"/>
                    </a:lnTo>
                    <a:lnTo>
                      <a:pt x="40" y="261"/>
                    </a:lnTo>
                    <a:lnTo>
                      <a:pt x="40" y="261"/>
                    </a:lnTo>
                    <a:lnTo>
                      <a:pt x="40" y="261"/>
                    </a:lnTo>
                    <a:lnTo>
                      <a:pt x="40" y="263"/>
                    </a:lnTo>
                    <a:lnTo>
                      <a:pt x="40" y="263"/>
                    </a:lnTo>
                    <a:lnTo>
                      <a:pt x="40" y="263"/>
                    </a:lnTo>
                    <a:lnTo>
                      <a:pt x="38" y="263"/>
                    </a:lnTo>
                    <a:lnTo>
                      <a:pt x="38" y="266"/>
                    </a:lnTo>
                    <a:lnTo>
                      <a:pt x="40" y="266"/>
                    </a:lnTo>
                    <a:lnTo>
                      <a:pt x="40" y="266"/>
                    </a:lnTo>
                    <a:lnTo>
                      <a:pt x="40" y="268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8" y="270"/>
                    </a:lnTo>
                    <a:lnTo>
                      <a:pt x="40" y="270"/>
                    </a:lnTo>
                    <a:lnTo>
                      <a:pt x="40" y="270"/>
                    </a:lnTo>
                    <a:lnTo>
                      <a:pt x="38" y="270"/>
                    </a:lnTo>
                    <a:lnTo>
                      <a:pt x="38" y="273"/>
                    </a:lnTo>
                    <a:lnTo>
                      <a:pt x="38" y="273"/>
                    </a:lnTo>
                    <a:lnTo>
                      <a:pt x="38" y="275"/>
                    </a:lnTo>
                    <a:lnTo>
                      <a:pt x="40" y="275"/>
                    </a:lnTo>
                    <a:lnTo>
                      <a:pt x="40" y="275"/>
                    </a:lnTo>
                    <a:lnTo>
                      <a:pt x="40" y="277"/>
                    </a:lnTo>
                    <a:lnTo>
                      <a:pt x="40" y="277"/>
                    </a:lnTo>
                    <a:lnTo>
                      <a:pt x="40" y="277"/>
                    </a:lnTo>
                    <a:lnTo>
                      <a:pt x="40" y="277"/>
                    </a:lnTo>
                    <a:lnTo>
                      <a:pt x="40" y="280"/>
                    </a:lnTo>
                    <a:lnTo>
                      <a:pt x="40" y="280"/>
                    </a:lnTo>
                    <a:lnTo>
                      <a:pt x="40" y="280"/>
                    </a:lnTo>
                    <a:lnTo>
                      <a:pt x="43" y="280"/>
                    </a:lnTo>
                    <a:lnTo>
                      <a:pt x="43" y="282"/>
                    </a:lnTo>
                    <a:lnTo>
                      <a:pt x="43" y="282"/>
                    </a:lnTo>
                    <a:lnTo>
                      <a:pt x="43" y="285"/>
                    </a:lnTo>
                    <a:lnTo>
                      <a:pt x="43" y="285"/>
                    </a:lnTo>
                    <a:lnTo>
                      <a:pt x="40" y="285"/>
                    </a:lnTo>
                    <a:lnTo>
                      <a:pt x="40" y="285"/>
                    </a:lnTo>
                    <a:lnTo>
                      <a:pt x="40" y="285"/>
                    </a:lnTo>
                    <a:lnTo>
                      <a:pt x="40" y="285"/>
                    </a:lnTo>
                    <a:lnTo>
                      <a:pt x="40" y="287"/>
                    </a:lnTo>
                    <a:lnTo>
                      <a:pt x="40" y="287"/>
                    </a:lnTo>
                    <a:lnTo>
                      <a:pt x="43" y="287"/>
                    </a:lnTo>
                    <a:lnTo>
                      <a:pt x="43" y="287"/>
                    </a:lnTo>
                    <a:lnTo>
                      <a:pt x="43" y="287"/>
                    </a:lnTo>
                    <a:lnTo>
                      <a:pt x="45" y="287"/>
                    </a:lnTo>
                    <a:lnTo>
                      <a:pt x="45" y="287"/>
                    </a:lnTo>
                    <a:lnTo>
                      <a:pt x="45" y="287"/>
                    </a:lnTo>
                    <a:lnTo>
                      <a:pt x="45" y="287"/>
                    </a:lnTo>
                    <a:lnTo>
                      <a:pt x="45" y="285"/>
                    </a:lnTo>
                    <a:lnTo>
                      <a:pt x="47" y="285"/>
                    </a:lnTo>
                    <a:lnTo>
                      <a:pt x="47" y="285"/>
                    </a:lnTo>
                    <a:lnTo>
                      <a:pt x="47" y="285"/>
                    </a:lnTo>
                    <a:lnTo>
                      <a:pt x="47" y="285"/>
                    </a:lnTo>
                    <a:lnTo>
                      <a:pt x="50" y="285"/>
                    </a:lnTo>
                    <a:lnTo>
                      <a:pt x="50" y="282"/>
                    </a:lnTo>
                    <a:lnTo>
                      <a:pt x="47" y="282"/>
                    </a:lnTo>
                    <a:lnTo>
                      <a:pt x="47" y="282"/>
                    </a:lnTo>
                    <a:lnTo>
                      <a:pt x="50" y="282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47" y="280"/>
                    </a:lnTo>
                    <a:lnTo>
                      <a:pt x="47" y="277"/>
                    </a:lnTo>
                    <a:lnTo>
                      <a:pt x="47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7" y="277"/>
                    </a:lnTo>
                    <a:lnTo>
                      <a:pt x="47" y="275"/>
                    </a:lnTo>
                    <a:lnTo>
                      <a:pt x="50" y="275"/>
                    </a:lnTo>
                    <a:lnTo>
                      <a:pt x="50" y="275"/>
                    </a:lnTo>
                    <a:lnTo>
                      <a:pt x="50" y="275"/>
                    </a:lnTo>
                    <a:lnTo>
                      <a:pt x="50" y="275"/>
                    </a:lnTo>
                    <a:lnTo>
                      <a:pt x="50" y="277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2" y="280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50" y="285"/>
                    </a:lnTo>
                    <a:lnTo>
                      <a:pt x="52" y="285"/>
                    </a:lnTo>
                    <a:lnTo>
                      <a:pt x="52" y="285"/>
                    </a:lnTo>
                    <a:lnTo>
                      <a:pt x="52" y="285"/>
                    </a:lnTo>
                    <a:lnTo>
                      <a:pt x="54" y="285"/>
                    </a:lnTo>
                    <a:lnTo>
                      <a:pt x="54" y="285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0"/>
                    </a:lnTo>
                    <a:lnTo>
                      <a:pt x="54" y="280"/>
                    </a:lnTo>
                    <a:lnTo>
                      <a:pt x="54" y="277"/>
                    </a:lnTo>
                    <a:lnTo>
                      <a:pt x="54" y="277"/>
                    </a:lnTo>
                    <a:lnTo>
                      <a:pt x="54" y="277"/>
                    </a:lnTo>
                    <a:lnTo>
                      <a:pt x="54" y="277"/>
                    </a:lnTo>
                    <a:lnTo>
                      <a:pt x="57" y="277"/>
                    </a:lnTo>
                    <a:lnTo>
                      <a:pt x="57" y="277"/>
                    </a:lnTo>
                    <a:lnTo>
                      <a:pt x="57" y="277"/>
                    </a:lnTo>
                    <a:lnTo>
                      <a:pt x="57" y="277"/>
                    </a:lnTo>
                    <a:lnTo>
                      <a:pt x="57" y="275"/>
                    </a:lnTo>
                    <a:lnTo>
                      <a:pt x="57" y="275"/>
                    </a:lnTo>
                    <a:lnTo>
                      <a:pt x="54" y="275"/>
                    </a:lnTo>
                    <a:lnTo>
                      <a:pt x="54" y="275"/>
                    </a:lnTo>
                    <a:lnTo>
                      <a:pt x="54" y="273"/>
                    </a:lnTo>
                    <a:lnTo>
                      <a:pt x="54" y="273"/>
                    </a:lnTo>
                    <a:lnTo>
                      <a:pt x="54" y="270"/>
                    </a:lnTo>
                    <a:lnTo>
                      <a:pt x="57" y="270"/>
                    </a:lnTo>
                    <a:lnTo>
                      <a:pt x="57" y="270"/>
                    </a:lnTo>
                    <a:lnTo>
                      <a:pt x="57" y="273"/>
                    </a:lnTo>
                    <a:lnTo>
                      <a:pt x="59" y="273"/>
                    </a:lnTo>
                    <a:lnTo>
                      <a:pt x="59" y="273"/>
                    </a:lnTo>
                    <a:lnTo>
                      <a:pt x="59" y="275"/>
                    </a:lnTo>
                    <a:lnTo>
                      <a:pt x="59" y="275"/>
                    </a:lnTo>
                    <a:lnTo>
                      <a:pt x="59" y="277"/>
                    </a:lnTo>
                    <a:lnTo>
                      <a:pt x="59" y="277"/>
                    </a:lnTo>
                    <a:lnTo>
                      <a:pt x="59" y="277"/>
                    </a:lnTo>
                    <a:lnTo>
                      <a:pt x="59" y="277"/>
                    </a:lnTo>
                    <a:lnTo>
                      <a:pt x="59" y="277"/>
                    </a:lnTo>
                    <a:lnTo>
                      <a:pt x="59" y="280"/>
                    </a:lnTo>
                    <a:lnTo>
                      <a:pt x="59" y="280"/>
                    </a:lnTo>
                    <a:lnTo>
                      <a:pt x="59" y="282"/>
                    </a:lnTo>
                    <a:lnTo>
                      <a:pt x="57" y="282"/>
                    </a:lnTo>
                    <a:lnTo>
                      <a:pt x="57" y="282"/>
                    </a:lnTo>
                    <a:lnTo>
                      <a:pt x="57" y="282"/>
                    </a:lnTo>
                    <a:lnTo>
                      <a:pt x="57" y="285"/>
                    </a:lnTo>
                    <a:lnTo>
                      <a:pt x="57" y="285"/>
                    </a:lnTo>
                    <a:lnTo>
                      <a:pt x="54" y="285"/>
                    </a:lnTo>
                    <a:lnTo>
                      <a:pt x="54" y="285"/>
                    </a:lnTo>
                    <a:lnTo>
                      <a:pt x="54" y="285"/>
                    </a:lnTo>
                    <a:lnTo>
                      <a:pt x="54" y="287"/>
                    </a:lnTo>
                    <a:lnTo>
                      <a:pt x="54" y="287"/>
                    </a:lnTo>
                    <a:lnTo>
                      <a:pt x="54" y="287"/>
                    </a:lnTo>
                    <a:lnTo>
                      <a:pt x="54" y="287"/>
                    </a:lnTo>
                    <a:lnTo>
                      <a:pt x="54" y="289"/>
                    </a:lnTo>
                    <a:lnTo>
                      <a:pt x="54" y="289"/>
                    </a:lnTo>
                    <a:lnTo>
                      <a:pt x="54" y="292"/>
                    </a:lnTo>
                    <a:lnTo>
                      <a:pt x="54" y="292"/>
                    </a:lnTo>
                    <a:lnTo>
                      <a:pt x="54" y="292"/>
                    </a:lnTo>
                    <a:lnTo>
                      <a:pt x="54" y="294"/>
                    </a:lnTo>
                    <a:lnTo>
                      <a:pt x="54" y="294"/>
                    </a:lnTo>
                    <a:lnTo>
                      <a:pt x="54" y="296"/>
                    </a:lnTo>
                    <a:lnTo>
                      <a:pt x="54" y="296"/>
                    </a:lnTo>
                    <a:lnTo>
                      <a:pt x="54" y="296"/>
                    </a:lnTo>
                    <a:lnTo>
                      <a:pt x="54" y="299"/>
                    </a:lnTo>
                    <a:lnTo>
                      <a:pt x="54" y="299"/>
                    </a:lnTo>
                    <a:lnTo>
                      <a:pt x="54" y="301"/>
                    </a:lnTo>
                    <a:lnTo>
                      <a:pt x="54" y="301"/>
                    </a:lnTo>
                    <a:lnTo>
                      <a:pt x="57" y="301"/>
                    </a:lnTo>
                    <a:lnTo>
                      <a:pt x="57" y="304"/>
                    </a:lnTo>
                    <a:lnTo>
                      <a:pt x="57" y="304"/>
                    </a:lnTo>
                    <a:lnTo>
                      <a:pt x="57" y="304"/>
                    </a:lnTo>
                    <a:lnTo>
                      <a:pt x="59" y="304"/>
                    </a:lnTo>
                    <a:lnTo>
                      <a:pt x="59" y="306"/>
                    </a:lnTo>
                    <a:lnTo>
                      <a:pt x="59" y="306"/>
                    </a:lnTo>
                    <a:lnTo>
                      <a:pt x="59" y="306"/>
                    </a:lnTo>
                    <a:lnTo>
                      <a:pt x="59" y="306"/>
                    </a:lnTo>
                    <a:lnTo>
                      <a:pt x="59" y="304"/>
                    </a:lnTo>
                    <a:lnTo>
                      <a:pt x="59" y="304"/>
                    </a:lnTo>
                    <a:lnTo>
                      <a:pt x="61" y="304"/>
                    </a:lnTo>
                    <a:lnTo>
                      <a:pt x="61" y="306"/>
                    </a:lnTo>
                    <a:lnTo>
                      <a:pt x="61" y="306"/>
                    </a:lnTo>
                    <a:lnTo>
                      <a:pt x="61" y="306"/>
                    </a:lnTo>
                    <a:lnTo>
                      <a:pt x="61" y="306"/>
                    </a:lnTo>
                    <a:lnTo>
                      <a:pt x="61" y="308"/>
                    </a:lnTo>
                    <a:lnTo>
                      <a:pt x="64" y="308"/>
                    </a:lnTo>
                    <a:lnTo>
                      <a:pt x="64" y="308"/>
                    </a:lnTo>
                    <a:lnTo>
                      <a:pt x="64" y="311"/>
                    </a:lnTo>
                    <a:lnTo>
                      <a:pt x="64" y="311"/>
                    </a:lnTo>
                    <a:lnTo>
                      <a:pt x="64" y="313"/>
                    </a:lnTo>
                    <a:lnTo>
                      <a:pt x="64" y="313"/>
                    </a:lnTo>
                    <a:lnTo>
                      <a:pt x="64" y="313"/>
                    </a:lnTo>
                    <a:lnTo>
                      <a:pt x="64" y="315"/>
                    </a:lnTo>
                    <a:lnTo>
                      <a:pt x="64" y="315"/>
                    </a:lnTo>
                    <a:lnTo>
                      <a:pt x="64" y="318"/>
                    </a:lnTo>
                    <a:lnTo>
                      <a:pt x="64" y="318"/>
                    </a:lnTo>
                    <a:lnTo>
                      <a:pt x="64" y="318"/>
                    </a:lnTo>
                    <a:lnTo>
                      <a:pt x="64" y="318"/>
                    </a:lnTo>
                    <a:lnTo>
                      <a:pt x="64" y="320"/>
                    </a:lnTo>
                    <a:lnTo>
                      <a:pt x="64" y="320"/>
                    </a:lnTo>
                    <a:lnTo>
                      <a:pt x="64" y="322"/>
                    </a:lnTo>
                    <a:lnTo>
                      <a:pt x="64" y="322"/>
                    </a:lnTo>
                    <a:lnTo>
                      <a:pt x="66" y="322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30"/>
                    </a:lnTo>
                    <a:lnTo>
                      <a:pt x="66" y="330"/>
                    </a:lnTo>
                    <a:lnTo>
                      <a:pt x="66" y="332"/>
                    </a:lnTo>
                    <a:lnTo>
                      <a:pt x="66" y="332"/>
                    </a:lnTo>
                    <a:lnTo>
                      <a:pt x="66" y="332"/>
                    </a:lnTo>
                    <a:lnTo>
                      <a:pt x="66" y="334"/>
                    </a:lnTo>
                    <a:lnTo>
                      <a:pt x="69" y="334"/>
                    </a:lnTo>
                    <a:lnTo>
                      <a:pt x="69" y="334"/>
                    </a:lnTo>
                    <a:lnTo>
                      <a:pt x="69" y="337"/>
                    </a:lnTo>
                    <a:lnTo>
                      <a:pt x="69" y="337"/>
                    </a:lnTo>
                    <a:lnTo>
                      <a:pt x="69" y="337"/>
                    </a:lnTo>
                    <a:lnTo>
                      <a:pt x="71" y="337"/>
                    </a:lnTo>
                    <a:lnTo>
                      <a:pt x="71" y="337"/>
                    </a:lnTo>
                    <a:lnTo>
                      <a:pt x="71" y="337"/>
                    </a:lnTo>
                    <a:lnTo>
                      <a:pt x="71" y="339"/>
                    </a:lnTo>
                    <a:lnTo>
                      <a:pt x="71" y="339"/>
                    </a:lnTo>
                    <a:lnTo>
                      <a:pt x="71" y="339"/>
                    </a:lnTo>
                    <a:lnTo>
                      <a:pt x="71" y="341"/>
                    </a:lnTo>
                    <a:lnTo>
                      <a:pt x="73" y="341"/>
                    </a:lnTo>
                    <a:lnTo>
                      <a:pt x="73" y="341"/>
                    </a:lnTo>
                    <a:lnTo>
                      <a:pt x="73" y="341"/>
                    </a:lnTo>
                    <a:lnTo>
                      <a:pt x="73" y="344"/>
                    </a:lnTo>
                    <a:lnTo>
                      <a:pt x="73" y="344"/>
                    </a:lnTo>
                    <a:lnTo>
                      <a:pt x="73" y="344"/>
                    </a:lnTo>
                    <a:lnTo>
                      <a:pt x="76" y="344"/>
                    </a:lnTo>
                    <a:lnTo>
                      <a:pt x="76" y="344"/>
                    </a:lnTo>
                    <a:lnTo>
                      <a:pt x="76" y="346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83" y="346"/>
                    </a:lnTo>
                    <a:lnTo>
                      <a:pt x="83" y="346"/>
                    </a:lnTo>
                    <a:lnTo>
                      <a:pt x="83" y="344"/>
                    </a:lnTo>
                    <a:lnTo>
                      <a:pt x="83" y="344"/>
                    </a:lnTo>
                    <a:lnTo>
                      <a:pt x="85" y="344"/>
                    </a:lnTo>
                    <a:lnTo>
                      <a:pt x="85" y="344"/>
                    </a:lnTo>
                    <a:lnTo>
                      <a:pt x="85" y="344"/>
                    </a:lnTo>
                    <a:lnTo>
                      <a:pt x="85" y="346"/>
                    </a:lnTo>
                    <a:lnTo>
                      <a:pt x="88" y="346"/>
                    </a:lnTo>
                    <a:lnTo>
                      <a:pt x="88" y="346"/>
                    </a:lnTo>
                    <a:lnTo>
                      <a:pt x="88" y="346"/>
                    </a:lnTo>
                    <a:lnTo>
                      <a:pt x="88" y="346"/>
                    </a:lnTo>
                    <a:lnTo>
                      <a:pt x="90" y="346"/>
                    </a:lnTo>
                    <a:lnTo>
                      <a:pt x="90" y="346"/>
                    </a:lnTo>
                    <a:lnTo>
                      <a:pt x="90" y="346"/>
                    </a:lnTo>
                    <a:lnTo>
                      <a:pt x="92" y="346"/>
                    </a:lnTo>
                    <a:lnTo>
                      <a:pt x="92" y="349"/>
                    </a:lnTo>
                    <a:lnTo>
                      <a:pt x="92" y="349"/>
                    </a:lnTo>
                    <a:lnTo>
                      <a:pt x="92" y="349"/>
                    </a:lnTo>
                    <a:lnTo>
                      <a:pt x="92" y="351"/>
                    </a:lnTo>
                    <a:lnTo>
                      <a:pt x="92" y="351"/>
                    </a:lnTo>
                    <a:lnTo>
                      <a:pt x="92" y="351"/>
                    </a:lnTo>
                    <a:lnTo>
                      <a:pt x="92" y="353"/>
                    </a:lnTo>
                    <a:lnTo>
                      <a:pt x="95" y="353"/>
                    </a:lnTo>
                    <a:lnTo>
                      <a:pt x="95" y="353"/>
                    </a:lnTo>
                    <a:lnTo>
                      <a:pt x="95" y="353"/>
                    </a:lnTo>
                    <a:lnTo>
                      <a:pt x="95" y="356"/>
                    </a:lnTo>
                    <a:lnTo>
                      <a:pt x="95" y="356"/>
                    </a:lnTo>
                    <a:lnTo>
                      <a:pt x="97" y="356"/>
                    </a:lnTo>
                    <a:lnTo>
                      <a:pt x="97" y="356"/>
                    </a:lnTo>
                    <a:lnTo>
                      <a:pt x="97" y="356"/>
                    </a:lnTo>
                    <a:lnTo>
                      <a:pt x="97" y="356"/>
                    </a:lnTo>
                    <a:lnTo>
                      <a:pt x="97" y="358"/>
                    </a:lnTo>
                    <a:lnTo>
                      <a:pt x="99" y="358"/>
                    </a:lnTo>
                    <a:lnTo>
                      <a:pt x="99" y="358"/>
                    </a:lnTo>
                    <a:lnTo>
                      <a:pt x="99" y="358"/>
                    </a:lnTo>
                    <a:lnTo>
                      <a:pt x="99" y="360"/>
                    </a:lnTo>
                    <a:lnTo>
                      <a:pt x="99" y="360"/>
                    </a:lnTo>
                    <a:lnTo>
                      <a:pt x="99" y="360"/>
                    </a:lnTo>
                    <a:lnTo>
                      <a:pt x="102" y="360"/>
                    </a:lnTo>
                    <a:lnTo>
                      <a:pt x="102" y="360"/>
                    </a:lnTo>
                    <a:lnTo>
                      <a:pt x="102" y="363"/>
                    </a:lnTo>
                    <a:lnTo>
                      <a:pt x="102" y="363"/>
                    </a:lnTo>
                    <a:lnTo>
                      <a:pt x="102" y="363"/>
                    </a:lnTo>
                    <a:lnTo>
                      <a:pt x="102" y="365"/>
                    </a:lnTo>
                    <a:lnTo>
                      <a:pt x="102" y="365"/>
                    </a:lnTo>
                    <a:lnTo>
                      <a:pt x="102" y="365"/>
                    </a:lnTo>
                    <a:lnTo>
                      <a:pt x="99" y="365"/>
                    </a:lnTo>
                    <a:lnTo>
                      <a:pt x="99" y="365"/>
                    </a:lnTo>
                    <a:lnTo>
                      <a:pt x="99" y="367"/>
                    </a:lnTo>
                    <a:lnTo>
                      <a:pt x="99" y="367"/>
                    </a:lnTo>
                    <a:lnTo>
                      <a:pt x="99" y="367"/>
                    </a:lnTo>
                    <a:lnTo>
                      <a:pt x="99" y="370"/>
                    </a:lnTo>
                    <a:lnTo>
                      <a:pt x="97" y="370"/>
                    </a:lnTo>
                    <a:lnTo>
                      <a:pt x="97" y="370"/>
                    </a:lnTo>
                    <a:lnTo>
                      <a:pt x="97" y="372"/>
                    </a:lnTo>
                    <a:lnTo>
                      <a:pt x="97" y="372"/>
                    </a:lnTo>
                    <a:lnTo>
                      <a:pt x="97" y="372"/>
                    </a:lnTo>
                    <a:lnTo>
                      <a:pt x="97" y="375"/>
                    </a:lnTo>
                    <a:lnTo>
                      <a:pt x="97" y="375"/>
                    </a:lnTo>
                    <a:lnTo>
                      <a:pt x="97" y="375"/>
                    </a:lnTo>
                    <a:lnTo>
                      <a:pt x="95" y="375"/>
                    </a:lnTo>
                    <a:lnTo>
                      <a:pt x="95" y="375"/>
                    </a:lnTo>
                    <a:lnTo>
                      <a:pt x="95" y="375"/>
                    </a:lnTo>
                    <a:lnTo>
                      <a:pt x="92" y="375"/>
                    </a:lnTo>
                    <a:lnTo>
                      <a:pt x="92" y="375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0"/>
                    </a:lnTo>
                    <a:lnTo>
                      <a:pt x="90" y="370"/>
                    </a:lnTo>
                    <a:lnTo>
                      <a:pt x="90" y="370"/>
                    </a:lnTo>
                    <a:lnTo>
                      <a:pt x="88" y="370"/>
                    </a:lnTo>
                    <a:lnTo>
                      <a:pt x="88" y="372"/>
                    </a:lnTo>
                    <a:lnTo>
                      <a:pt x="88" y="372"/>
                    </a:lnTo>
                    <a:lnTo>
                      <a:pt x="88" y="372"/>
                    </a:lnTo>
                    <a:lnTo>
                      <a:pt x="85" y="372"/>
                    </a:lnTo>
                    <a:lnTo>
                      <a:pt x="85" y="372"/>
                    </a:lnTo>
                    <a:lnTo>
                      <a:pt x="85" y="372"/>
                    </a:lnTo>
                    <a:lnTo>
                      <a:pt x="85" y="375"/>
                    </a:lnTo>
                    <a:lnTo>
                      <a:pt x="85" y="375"/>
                    </a:lnTo>
                    <a:lnTo>
                      <a:pt x="83" y="375"/>
                    </a:lnTo>
                    <a:lnTo>
                      <a:pt x="83" y="375"/>
                    </a:lnTo>
                    <a:lnTo>
                      <a:pt x="83" y="377"/>
                    </a:lnTo>
                    <a:lnTo>
                      <a:pt x="83" y="377"/>
                    </a:lnTo>
                    <a:lnTo>
                      <a:pt x="83" y="377"/>
                    </a:lnTo>
                    <a:lnTo>
                      <a:pt x="80" y="377"/>
                    </a:lnTo>
                    <a:lnTo>
                      <a:pt x="80" y="377"/>
                    </a:lnTo>
                    <a:lnTo>
                      <a:pt x="80" y="377"/>
                    </a:lnTo>
                    <a:lnTo>
                      <a:pt x="80" y="377"/>
                    </a:lnTo>
                    <a:lnTo>
                      <a:pt x="80" y="377"/>
                    </a:lnTo>
                    <a:lnTo>
                      <a:pt x="80" y="377"/>
                    </a:lnTo>
                    <a:lnTo>
                      <a:pt x="80" y="375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78" y="372"/>
                    </a:lnTo>
                    <a:lnTo>
                      <a:pt x="78" y="372"/>
                    </a:lnTo>
                    <a:lnTo>
                      <a:pt x="78" y="372"/>
                    </a:lnTo>
                    <a:lnTo>
                      <a:pt x="78" y="370"/>
                    </a:lnTo>
                    <a:lnTo>
                      <a:pt x="80" y="370"/>
                    </a:lnTo>
                    <a:lnTo>
                      <a:pt x="80" y="370"/>
                    </a:lnTo>
                    <a:lnTo>
                      <a:pt x="80" y="370"/>
                    </a:lnTo>
                    <a:lnTo>
                      <a:pt x="80" y="367"/>
                    </a:lnTo>
                    <a:lnTo>
                      <a:pt x="80" y="367"/>
                    </a:lnTo>
                    <a:lnTo>
                      <a:pt x="80" y="365"/>
                    </a:lnTo>
                    <a:lnTo>
                      <a:pt x="80" y="365"/>
                    </a:lnTo>
                    <a:lnTo>
                      <a:pt x="80" y="365"/>
                    </a:lnTo>
                    <a:lnTo>
                      <a:pt x="80" y="365"/>
                    </a:lnTo>
                    <a:lnTo>
                      <a:pt x="80" y="365"/>
                    </a:lnTo>
                    <a:lnTo>
                      <a:pt x="80" y="363"/>
                    </a:lnTo>
                    <a:lnTo>
                      <a:pt x="80" y="363"/>
                    </a:lnTo>
                    <a:lnTo>
                      <a:pt x="80" y="363"/>
                    </a:lnTo>
                    <a:lnTo>
                      <a:pt x="78" y="363"/>
                    </a:lnTo>
                    <a:lnTo>
                      <a:pt x="78" y="363"/>
                    </a:lnTo>
                    <a:lnTo>
                      <a:pt x="78" y="360"/>
                    </a:lnTo>
                    <a:lnTo>
                      <a:pt x="78" y="360"/>
                    </a:lnTo>
                    <a:lnTo>
                      <a:pt x="78" y="363"/>
                    </a:lnTo>
                    <a:lnTo>
                      <a:pt x="76" y="363"/>
                    </a:lnTo>
                    <a:lnTo>
                      <a:pt x="76" y="363"/>
                    </a:lnTo>
                    <a:lnTo>
                      <a:pt x="73" y="363"/>
                    </a:lnTo>
                    <a:lnTo>
                      <a:pt x="73" y="360"/>
                    </a:lnTo>
                    <a:lnTo>
                      <a:pt x="73" y="360"/>
                    </a:lnTo>
                    <a:lnTo>
                      <a:pt x="73" y="358"/>
                    </a:lnTo>
                    <a:lnTo>
                      <a:pt x="73" y="358"/>
                    </a:lnTo>
                    <a:lnTo>
                      <a:pt x="73" y="358"/>
                    </a:lnTo>
                    <a:lnTo>
                      <a:pt x="73" y="356"/>
                    </a:lnTo>
                    <a:lnTo>
                      <a:pt x="73" y="356"/>
                    </a:lnTo>
                    <a:lnTo>
                      <a:pt x="73" y="356"/>
                    </a:lnTo>
                    <a:lnTo>
                      <a:pt x="71" y="356"/>
                    </a:lnTo>
                    <a:lnTo>
                      <a:pt x="71" y="356"/>
                    </a:lnTo>
                    <a:lnTo>
                      <a:pt x="71" y="356"/>
                    </a:lnTo>
                    <a:lnTo>
                      <a:pt x="71" y="356"/>
                    </a:lnTo>
                    <a:lnTo>
                      <a:pt x="69" y="356"/>
                    </a:lnTo>
                    <a:lnTo>
                      <a:pt x="69" y="356"/>
                    </a:lnTo>
                    <a:lnTo>
                      <a:pt x="69" y="356"/>
                    </a:lnTo>
                    <a:lnTo>
                      <a:pt x="66" y="356"/>
                    </a:lnTo>
                    <a:lnTo>
                      <a:pt x="66" y="356"/>
                    </a:lnTo>
                    <a:lnTo>
                      <a:pt x="66" y="356"/>
                    </a:lnTo>
                    <a:lnTo>
                      <a:pt x="66" y="356"/>
                    </a:lnTo>
                    <a:lnTo>
                      <a:pt x="64" y="356"/>
                    </a:lnTo>
                    <a:lnTo>
                      <a:pt x="64" y="356"/>
                    </a:lnTo>
                    <a:lnTo>
                      <a:pt x="64" y="353"/>
                    </a:lnTo>
                    <a:lnTo>
                      <a:pt x="64" y="353"/>
                    </a:lnTo>
                    <a:lnTo>
                      <a:pt x="64" y="351"/>
                    </a:lnTo>
                    <a:lnTo>
                      <a:pt x="64" y="351"/>
                    </a:lnTo>
                    <a:lnTo>
                      <a:pt x="64" y="351"/>
                    </a:lnTo>
                    <a:lnTo>
                      <a:pt x="61" y="351"/>
                    </a:lnTo>
                    <a:lnTo>
                      <a:pt x="61" y="351"/>
                    </a:lnTo>
                    <a:lnTo>
                      <a:pt x="59" y="351"/>
                    </a:lnTo>
                    <a:lnTo>
                      <a:pt x="59" y="351"/>
                    </a:lnTo>
                    <a:lnTo>
                      <a:pt x="59" y="353"/>
                    </a:lnTo>
                    <a:lnTo>
                      <a:pt x="59" y="353"/>
                    </a:lnTo>
                    <a:lnTo>
                      <a:pt x="59" y="356"/>
                    </a:lnTo>
                    <a:lnTo>
                      <a:pt x="59" y="356"/>
                    </a:lnTo>
                    <a:lnTo>
                      <a:pt x="59" y="356"/>
                    </a:lnTo>
                    <a:lnTo>
                      <a:pt x="59" y="356"/>
                    </a:lnTo>
                    <a:lnTo>
                      <a:pt x="59" y="358"/>
                    </a:lnTo>
                    <a:lnTo>
                      <a:pt x="59" y="358"/>
                    </a:lnTo>
                    <a:lnTo>
                      <a:pt x="57" y="358"/>
                    </a:lnTo>
                    <a:lnTo>
                      <a:pt x="57" y="356"/>
                    </a:lnTo>
                    <a:lnTo>
                      <a:pt x="57" y="356"/>
                    </a:lnTo>
                    <a:lnTo>
                      <a:pt x="57" y="356"/>
                    </a:lnTo>
                    <a:lnTo>
                      <a:pt x="57" y="356"/>
                    </a:lnTo>
                    <a:lnTo>
                      <a:pt x="54" y="356"/>
                    </a:lnTo>
                    <a:lnTo>
                      <a:pt x="54" y="356"/>
                    </a:lnTo>
                    <a:lnTo>
                      <a:pt x="54" y="353"/>
                    </a:lnTo>
                    <a:lnTo>
                      <a:pt x="54" y="353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3"/>
                    </a:lnTo>
                    <a:lnTo>
                      <a:pt x="52" y="353"/>
                    </a:lnTo>
                    <a:lnTo>
                      <a:pt x="52" y="351"/>
                    </a:lnTo>
                    <a:lnTo>
                      <a:pt x="52" y="351"/>
                    </a:lnTo>
                    <a:lnTo>
                      <a:pt x="52" y="351"/>
                    </a:lnTo>
                    <a:lnTo>
                      <a:pt x="52" y="349"/>
                    </a:lnTo>
                    <a:lnTo>
                      <a:pt x="52" y="349"/>
                    </a:lnTo>
                    <a:lnTo>
                      <a:pt x="52" y="349"/>
                    </a:lnTo>
                    <a:lnTo>
                      <a:pt x="50" y="349"/>
                    </a:lnTo>
                    <a:lnTo>
                      <a:pt x="50" y="349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4"/>
                    </a:lnTo>
                    <a:lnTo>
                      <a:pt x="50" y="344"/>
                    </a:lnTo>
                    <a:lnTo>
                      <a:pt x="50" y="341"/>
                    </a:lnTo>
                    <a:lnTo>
                      <a:pt x="50" y="341"/>
                    </a:lnTo>
                    <a:lnTo>
                      <a:pt x="50" y="339"/>
                    </a:lnTo>
                    <a:lnTo>
                      <a:pt x="47" y="33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7" y="339"/>
                    </a:lnTo>
                    <a:lnTo>
                      <a:pt x="47" y="339"/>
                    </a:lnTo>
                    <a:lnTo>
                      <a:pt x="47" y="337"/>
                    </a:lnTo>
                    <a:lnTo>
                      <a:pt x="45" y="337"/>
                    </a:lnTo>
                    <a:lnTo>
                      <a:pt x="45" y="337"/>
                    </a:lnTo>
                    <a:lnTo>
                      <a:pt x="45" y="337"/>
                    </a:lnTo>
                    <a:lnTo>
                      <a:pt x="45" y="337"/>
                    </a:lnTo>
                    <a:lnTo>
                      <a:pt x="45" y="337"/>
                    </a:lnTo>
                    <a:lnTo>
                      <a:pt x="45" y="339"/>
                    </a:lnTo>
                    <a:lnTo>
                      <a:pt x="43" y="339"/>
                    </a:lnTo>
                    <a:lnTo>
                      <a:pt x="43" y="337"/>
                    </a:lnTo>
                    <a:lnTo>
                      <a:pt x="43" y="337"/>
                    </a:lnTo>
                    <a:lnTo>
                      <a:pt x="43" y="337"/>
                    </a:lnTo>
                    <a:lnTo>
                      <a:pt x="43" y="337"/>
                    </a:lnTo>
                    <a:lnTo>
                      <a:pt x="43" y="337"/>
                    </a:lnTo>
                    <a:lnTo>
                      <a:pt x="43" y="334"/>
                    </a:lnTo>
                    <a:lnTo>
                      <a:pt x="43" y="334"/>
                    </a:lnTo>
                    <a:lnTo>
                      <a:pt x="40" y="334"/>
                    </a:lnTo>
                    <a:lnTo>
                      <a:pt x="40" y="337"/>
                    </a:lnTo>
                    <a:lnTo>
                      <a:pt x="40" y="337"/>
                    </a:lnTo>
                    <a:lnTo>
                      <a:pt x="40" y="337"/>
                    </a:lnTo>
                    <a:lnTo>
                      <a:pt x="40" y="334"/>
                    </a:lnTo>
                    <a:lnTo>
                      <a:pt x="40" y="334"/>
                    </a:lnTo>
                    <a:lnTo>
                      <a:pt x="40" y="334"/>
                    </a:lnTo>
                    <a:lnTo>
                      <a:pt x="40" y="334"/>
                    </a:lnTo>
                    <a:lnTo>
                      <a:pt x="38" y="334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40" y="332"/>
                    </a:lnTo>
                    <a:lnTo>
                      <a:pt x="40" y="332"/>
                    </a:lnTo>
                    <a:lnTo>
                      <a:pt x="40" y="332"/>
                    </a:lnTo>
                    <a:lnTo>
                      <a:pt x="40" y="332"/>
                    </a:lnTo>
                    <a:lnTo>
                      <a:pt x="43" y="332"/>
                    </a:lnTo>
                    <a:lnTo>
                      <a:pt x="43" y="332"/>
                    </a:lnTo>
                    <a:lnTo>
                      <a:pt x="40" y="332"/>
                    </a:lnTo>
                    <a:lnTo>
                      <a:pt x="40" y="330"/>
                    </a:lnTo>
                    <a:lnTo>
                      <a:pt x="40" y="330"/>
                    </a:lnTo>
                    <a:lnTo>
                      <a:pt x="40" y="330"/>
                    </a:lnTo>
                    <a:lnTo>
                      <a:pt x="40" y="327"/>
                    </a:lnTo>
                    <a:lnTo>
                      <a:pt x="40" y="327"/>
                    </a:lnTo>
                    <a:lnTo>
                      <a:pt x="40" y="327"/>
                    </a:lnTo>
                    <a:lnTo>
                      <a:pt x="38" y="327"/>
                    </a:lnTo>
                    <a:lnTo>
                      <a:pt x="38" y="327"/>
                    </a:lnTo>
                    <a:lnTo>
                      <a:pt x="38" y="330"/>
                    </a:lnTo>
                    <a:lnTo>
                      <a:pt x="38" y="330"/>
                    </a:lnTo>
                    <a:lnTo>
                      <a:pt x="38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5" y="332"/>
                    </a:lnTo>
                    <a:lnTo>
                      <a:pt x="35" y="330"/>
                    </a:lnTo>
                    <a:lnTo>
                      <a:pt x="35" y="330"/>
                    </a:lnTo>
                    <a:lnTo>
                      <a:pt x="35" y="330"/>
                    </a:lnTo>
                    <a:lnTo>
                      <a:pt x="35" y="327"/>
                    </a:lnTo>
                    <a:lnTo>
                      <a:pt x="35" y="327"/>
                    </a:lnTo>
                    <a:lnTo>
                      <a:pt x="35" y="327"/>
                    </a:lnTo>
                    <a:lnTo>
                      <a:pt x="35" y="325"/>
                    </a:lnTo>
                    <a:lnTo>
                      <a:pt x="35" y="325"/>
                    </a:lnTo>
                    <a:lnTo>
                      <a:pt x="33" y="325"/>
                    </a:lnTo>
                    <a:lnTo>
                      <a:pt x="33" y="322"/>
                    </a:lnTo>
                    <a:lnTo>
                      <a:pt x="33" y="322"/>
                    </a:lnTo>
                    <a:lnTo>
                      <a:pt x="33" y="322"/>
                    </a:lnTo>
                    <a:lnTo>
                      <a:pt x="33" y="320"/>
                    </a:lnTo>
                    <a:lnTo>
                      <a:pt x="33" y="320"/>
                    </a:lnTo>
                    <a:lnTo>
                      <a:pt x="33" y="320"/>
                    </a:lnTo>
                    <a:lnTo>
                      <a:pt x="33" y="320"/>
                    </a:lnTo>
                    <a:lnTo>
                      <a:pt x="33" y="318"/>
                    </a:lnTo>
                    <a:lnTo>
                      <a:pt x="33" y="318"/>
                    </a:lnTo>
                    <a:lnTo>
                      <a:pt x="33" y="318"/>
                    </a:lnTo>
                    <a:lnTo>
                      <a:pt x="31" y="318"/>
                    </a:lnTo>
                    <a:lnTo>
                      <a:pt x="31" y="318"/>
                    </a:lnTo>
                    <a:lnTo>
                      <a:pt x="31" y="318"/>
                    </a:lnTo>
                    <a:lnTo>
                      <a:pt x="31" y="318"/>
                    </a:lnTo>
                    <a:lnTo>
                      <a:pt x="28" y="318"/>
                    </a:lnTo>
                    <a:lnTo>
                      <a:pt x="28" y="318"/>
                    </a:lnTo>
                    <a:lnTo>
                      <a:pt x="28" y="315"/>
                    </a:lnTo>
                    <a:lnTo>
                      <a:pt x="26" y="315"/>
                    </a:lnTo>
                    <a:lnTo>
                      <a:pt x="26" y="318"/>
                    </a:lnTo>
                    <a:lnTo>
                      <a:pt x="26" y="318"/>
                    </a:lnTo>
                    <a:lnTo>
                      <a:pt x="26" y="318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18"/>
                    </a:lnTo>
                    <a:lnTo>
                      <a:pt x="26" y="318"/>
                    </a:lnTo>
                    <a:lnTo>
                      <a:pt x="26" y="318"/>
                    </a:lnTo>
                    <a:lnTo>
                      <a:pt x="24" y="318"/>
                    </a:lnTo>
                    <a:lnTo>
                      <a:pt x="24" y="318"/>
                    </a:lnTo>
                    <a:lnTo>
                      <a:pt x="24" y="318"/>
                    </a:lnTo>
                    <a:lnTo>
                      <a:pt x="24" y="318"/>
                    </a:lnTo>
                    <a:lnTo>
                      <a:pt x="24" y="320"/>
                    </a:lnTo>
                    <a:lnTo>
                      <a:pt x="24" y="320"/>
                    </a:lnTo>
                    <a:lnTo>
                      <a:pt x="24" y="322"/>
                    </a:lnTo>
                    <a:lnTo>
                      <a:pt x="21" y="322"/>
                    </a:lnTo>
                    <a:lnTo>
                      <a:pt x="21" y="322"/>
                    </a:lnTo>
                    <a:lnTo>
                      <a:pt x="21" y="325"/>
                    </a:lnTo>
                    <a:lnTo>
                      <a:pt x="21" y="325"/>
                    </a:lnTo>
                    <a:lnTo>
                      <a:pt x="21" y="325"/>
                    </a:lnTo>
                    <a:lnTo>
                      <a:pt x="21" y="325"/>
                    </a:lnTo>
                    <a:lnTo>
                      <a:pt x="21" y="325"/>
                    </a:lnTo>
                    <a:lnTo>
                      <a:pt x="19" y="325"/>
                    </a:lnTo>
                    <a:lnTo>
                      <a:pt x="19" y="325"/>
                    </a:lnTo>
                    <a:lnTo>
                      <a:pt x="19" y="322"/>
                    </a:lnTo>
                    <a:lnTo>
                      <a:pt x="19" y="322"/>
                    </a:lnTo>
                    <a:lnTo>
                      <a:pt x="19" y="320"/>
                    </a:lnTo>
                    <a:lnTo>
                      <a:pt x="19" y="320"/>
                    </a:lnTo>
                    <a:lnTo>
                      <a:pt x="19" y="318"/>
                    </a:lnTo>
                    <a:lnTo>
                      <a:pt x="19" y="318"/>
                    </a:lnTo>
                    <a:lnTo>
                      <a:pt x="19" y="318"/>
                    </a:lnTo>
                    <a:lnTo>
                      <a:pt x="19" y="315"/>
                    </a:lnTo>
                    <a:lnTo>
                      <a:pt x="19" y="315"/>
                    </a:lnTo>
                    <a:lnTo>
                      <a:pt x="19" y="315"/>
                    </a:lnTo>
                    <a:lnTo>
                      <a:pt x="19" y="313"/>
                    </a:lnTo>
                    <a:lnTo>
                      <a:pt x="19" y="313"/>
                    </a:lnTo>
                    <a:lnTo>
                      <a:pt x="19" y="313"/>
                    </a:lnTo>
                    <a:lnTo>
                      <a:pt x="19" y="311"/>
                    </a:lnTo>
                    <a:lnTo>
                      <a:pt x="19" y="311"/>
                    </a:lnTo>
                    <a:lnTo>
                      <a:pt x="19" y="308"/>
                    </a:lnTo>
                    <a:lnTo>
                      <a:pt x="19" y="308"/>
                    </a:lnTo>
                    <a:lnTo>
                      <a:pt x="19" y="308"/>
                    </a:lnTo>
                    <a:lnTo>
                      <a:pt x="19" y="306"/>
                    </a:lnTo>
                    <a:lnTo>
                      <a:pt x="19" y="306"/>
                    </a:lnTo>
                    <a:lnTo>
                      <a:pt x="19" y="306"/>
                    </a:lnTo>
                    <a:lnTo>
                      <a:pt x="19" y="304"/>
                    </a:lnTo>
                    <a:lnTo>
                      <a:pt x="17" y="304"/>
                    </a:lnTo>
                    <a:lnTo>
                      <a:pt x="17" y="304"/>
                    </a:lnTo>
                    <a:lnTo>
                      <a:pt x="19" y="304"/>
                    </a:lnTo>
                    <a:lnTo>
                      <a:pt x="19" y="301"/>
                    </a:lnTo>
                    <a:lnTo>
                      <a:pt x="19" y="301"/>
                    </a:lnTo>
                    <a:lnTo>
                      <a:pt x="19" y="299"/>
                    </a:lnTo>
                    <a:lnTo>
                      <a:pt x="19" y="299"/>
                    </a:lnTo>
                    <a:lnTo>
                      <a:pt x="19" y="299"/>
                    </a:lnTo>
                    <a:lnTo>
                      <a:pt x="19" y="296"/>
                    </a:lnTo>
                    <a:lnTo>
                      <a:pt x="19" y="296"/>
                    </a:lnTo>
                    <a:lnTo>
                      <a:pt x="19" y="296"/>
                    </a:lnTo>
                    <a:lnTo>
                      <a:pt x="19" y="294"/>
                    </a:lnTo>
                    <a:lnTo>
                      <a:pt x="19" y="294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19" y="289"/>
                    </a:lnTo>
                    <a:lnTo>
                      <a:pt x="19" y="289"/>
                    </a:lnTo>
                    <a:lnTo>
                      <a:pt x="19" y="289"/>
                    </a:lnTo>
                    <a:lnTo>
                      <a:pt x="19" y="287"/>
                    </a:lnTo>
                    <a:lnTo>
                      <a:pt x="19" y="287"/>
                    </a:lnTo>
                    <a:lnTo>
                      <a:pt x="19" y="287"/>
                    </a:lnTo>
                    <a:lnTo>
                      <a:pt x="19" y="287"/>
                    </a:lnTo>
                    <a:lnTo>
                      <a:pt x="19" y="285"/>
                    </a:lnTo>
                    <a:lnTo>
                      <a:pt x="21" y="285"/>
                    </a:lnTo>
                    <a:lnTo>
                      <a:pt x="21" y="285"/>
                    </a:lnTo>
                    <a:lnTo>
                      <a:pt x="21" y="285"/>
                    </a:lnTo>
                    <a:lnTo>
                      <a:pt x="21" y="282"/>
                    </a:lnTo>
                    <a:lnTo>
                      <a:pt x="21" y="282"/>
                    </a:lnTo>
                    <a:lnTo>
                      <a:pt x="21" y="282"/>
                    </a:lnTo>
                    <a:lnTo>
                      <a:pt x="21" y="280"/>
                    </a:lnTo>
                    <a:lnTo>
                      <a:pt x="21" y="280"/>
                    </a:lnTo>
                    <a:lnTo>
                      <a:pt x="21" y="280"/>
                    </a:lnTo>
                    <a:lnTo>
                      <a:pt x="21" y="280"/>
                    </a:lnTo>
                    <a:lnTo>
                      <a:pt x="21" y="277"/>
                    </a:lnTo>
                    <a:lnTo>
                      <a:pt x="21" y="277"/>
                    </a:lnTo>
                    <a:lnTo>
                      <a:pt x="21" y="277"/>
                    </a:lnTo>
                    <a:lnTo>
                      <a:pt x="21" y="277"/>
                    </a:lnTo>
                    <a:lnTo>
                      <a:pt x="24" y="277"/>
                    </a:lnTo>
                    <a:lnTo>
                      <a:pt x="24" y="277"/>
                    </a:lnTo>
                    <a:lnTo>
                      <a:pt x="24" y="275"/>
                    </a:lnTo>
                    <a:lnTo>
                      <a:pt x="24" y="275"/>
                    </a:lnTo>
                    <a:lnTo>
                      <a:pt x="21" y="275"/>
                    </a:lnTo>
                    <a:lnTo>
                      <a:pt x="21" y="275"/>
                    </a:lnTo>
                    <a:lnTo>
                      <a:pt x="21" y="275"/>
                    </a:lnTo>
                    <a:lnTo>
                      <a:pt x="21" y="275"/>
                    </a:lnTo>
                    <a:lnTo>
                      <a:pt x="21" y="273"/>
                    </a:lnTo>
                    <a:lnTo>
                      <a:pt x="21" y="273"/>
                    </a:lnTo>
                    <a:lnTo>
                      <a:pt x="21" y="273"/>
                    </a:lnTo>
                    <a:lnTo>
                      <a:pt x="21" y="270"/>
                    </a:lnTo>
                    <a:lnTo>
                      <a:pt x="21" y="270"/>
                    </a:lnTo>
                    <a:lnTo>
                      <a:pt x="24" y="270"/>
                    </a:lnTo>
                    <a:lnTo>
                      <a:pt x="24" y="268"/>
                    </a:lnTo>
                    <a:lnTo>
                      <a:pt x="24" y="268"/>
                    </a:lnTo>
                    <a:lnTo>
                      <a:pt x="26" y="268"/>
                    </a:lnTo>
                    <a:lnTo>
                      <a:pt x="26" y="268"/>
                    </a:lnTo>
                    <a:lnTo>
                      <a:pt x="26" y="268"/>
                    </a:lnTo>
                    <a:lnTo>
                      <a:pt x="26" y="268"/>
                    </a:lnTo>
                    <a:lnTo>
                      <a:pt x="26" y="266"/>
                    </a:lnTo>
                    <a:lnTo>
                      <a:pt x="26" y="266"/>
                    </a:lnTo>
                    <a:lnTo>
                      <a:pt x="26" y="266"/>
                    </a:lnTo>
                    <a:lnTo>
                      <a:pt x="26" y="263"/>
                    </a:lnTo>
                    <a:lnTo>
                      <a:pt x="28" y="263"/>
                    </a:lnTo>
                    <a:lnTo>
                      <a:pt x="28" y="263"/>
                    </a:lnTo>
                    <a:lnTo>
                      <a:pt x="28" y="263"/>
                    </a:lnTo>
                    <a:lnTo>
                      <a:pt x="28" y="261"/>
                    </a:lnTo>
                    <a:lnTo>
                      <a:pt x="28" y="261"/>
                    </a:lnTo>
                    <a:lnTo>
                      <a:pt x="28" y="258"/>
                    </a:lnTo>
                    <a:lnTo>
                      <a:pt x="31" y="258"/>
                    </a:lnTo>
                    <a:lnTo>
                      <a:pt x="31" y="258"/>
                    </a:lnTo>
                    <a:lnTo>
                      <a:pt x="31" y="258"/>
                    </a:lnTo>
                    <a:lnTo>
                      <a:pt x="31" y="256"/>
                    </a:lnTo>
                    <a:lnTo>
                      <a:pt x="31" y="256"/>
                    </a:lnTo>
                    <a:lnTo>
                      <a:pt x="31" y="256"/>
                    </a:lnTo>
                    <a:lnTo>
                      <a:pt x="31" y="254"/>
                    </a:lnTo>
                    <a:lnTo>
                      <a:pt x="31" y="254"/>
                    </a:lnTo>
                    <a:lnTo>
                      <a:pt x="31" y="254"/>
                    </a:lnTo>
                    <a:lnTo>
                      <a:pt x="31" y="254"/>
                    </a:lnTo>
                    <a:lnTo>
                      <a:pt x="31" y="251"/>
                    </a:lnTo>
                    <a:lnTo>
                      <a:pt x="31" y="251"/>
                    </a:lnTo>
                    <a:lnTo>
                      <a:pt x="31" y="249"/>
                    </a:lnTo>
                    <a:lnTo>
                      <a:pt x="31" y="249"/>
                    </a:lnTo>
                    <a:lnTo>
                      <a:pt x="31" y="249"/>
                    </a:lnTo>
                    <a:lnTo>
                      <a:pt x="31" y="247"/>
                    </a:lnTo>
                    <a:lnTo>
                      <a:pt x="33" y="247"/>
                    </a:lnTo>
                    <a:lnTo>
                      <a:pt x="33" y="247"/>
                    </a:lnTo>
                    <a:lnTo>
                      <a:pt x="33" y="247"/>
                    </a:lnTo>
                    <a:lnTo>
                      <a:pt x="33" y="247"/>
                    </a:lnTo>
                    <a:lnTo>
                      <a:pt x="33" y="247"/>
                    </a:lnTo>
                    <a:lnTo>
                      <a:pt x="35" y="247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35" y="242"/>
                    </a:lnTo>
                    <a:lnTo>
                      <a:pt x="35" y="242"/>
                    </a:lnTo>
                    <a:lnTo>
                      <a:pt x="38" y="242"/>
                    </a:lnTo>
                    <a:lnTo>
                      <a:pt x="38" y="242"/>
                    </a:lnTo>
                    <a:lnTo>
                      <a:pt x="38" y="242"/>
                    </a:lnTo>
                    <a:lnTo>
                      <a:pt x="38" y="240"/>
                    </a:lnTo>
                    <a:lnTo>
                      <a:pt x="38" y="240"/>
                    </a:lnTo>
                    <a:lnTo>
                      <a:pt x="38" y="240"/>
                    </a:lnTo>
                    <a:lnTo>
                      <a:pt x="40" y="240"/>
                    </a:lnTo>
                    <a:lnTo>
                      <a:pt x="40" y="237"/>
                    </a:lnTo>
                    <a:lnTo>
                      <a:pt x="40" y="237"/>
                    </a:lnTo>
                    <a:lnTo>
                      <a:pt x="40" y="237"/>
                    </a:lnTo>
                    <a:lnTo>
                      <a:pt x="40" y="237"/>
                    </a:lnTo>
                    <a:lnTo>
                      <a:pt x="40" y="237"/>
                    </a:lnTo>
                    <a:lnTo>
                      <a:pt x="40" y="235"/>
                    </a:lnTo>
                    <a:lnTo>
                      <a:pt x="43" y="235"/>
                    </a:lnTo>
                    <a:lnTo>
                      <a:pt x="43" y="235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45" y="232"/>
                    </a:lnTo>
                    <a:lnTo>
                      <a:pt x="45" y="230"/>
                    </a:lnTo>
                    <a:lnTo>
                      <a:pt x="45" y="230"/>
                    </a:lnTo>
                    <a:lnTo>
                      <a:pt x="45" y="228"/>
                    </a:lnTo>
                    <a:lnTo>
                      <a:pt x="45" y="228"/>
                    </a:lnTo>
                    <a:lnTo>
                      <a:pt x="45" y="228"/>
                    </a:lnTo>
                    <a:lnTo>
                      <a:pt x="45" y="228"/>
                    </a:lnTo>
                    <a:lnTo>
                      <a:pt x="45" y="225"/>
                    </a:lnTo>
                    <a:lnTo>
                      <a:pt x="45" y="225"/>
                    </a:lnTo>
                    <a:lnTo>
                      <a:pt x="47" y="225"/>
                    </a:lnTo>
                    <a:lnTo>
                      <a:pt x="47" y="225"/>
                    </a:lnTo>
                    <a:lnTo>
                      <a:pt x="47" y="225"/>
                    </a:lnTo>
                    <a:lnTo>
                      <a:pt x="47" y="223"/>
                    </a:lnTo>
                    <a:lnTo>
                      <a:pt x="47" y="223"/>
                    </a:lnTo>
                    <a:lnTo>
                      <a:pt x="47" y="223"/>
                    </a:lnTo>
                    <a:lnTo>
                      <a:pt x="50" y="223"/>
                    </a:lnTo>
                    <a:lnTo>
                      <a:pt x="50" y="221"/>
                    </a:lnTo>
                    <a:lnTo>
                      <a:pt x="50" y="221"/>
                    </a:lnTo>
                    <a:lnTo>
                      <a:pt x="47" y="221"/>
                    </a:lnTo>
                    <a:lnTo>
                      <a:pt x="47" y="218"/>
                    </a:lnTo>
                    <a:lnTo>
                      <a:pt x="47" y="218"/>
                    </a:lnTo>
                    <a:lnTo>
                      <a:pt x="47" y="218"/>
                    </a:lnTo>
                    <a:lnTo>
                      <a:pt x="47" y="218"/>
                    </a:lnTo>
                    <a:lnTo>
                      <a:pt x="47" y="216"/>
                    </a:lnTo>
                    <a:lnTo>
                      <a:pt x="47" y="216"/>
                    </a:lnTo>
                    <a:lnTo>
                      <a:pt x="47" y="216"/>
                    </a:lnTo>
                    <a:lnTo>
                      <a:pt x="47" y="213"/>
                    </a:lnTo>
                    <a:lnTo>
                      <a:pt x="47" y="213"/>
                    </a:lnTo>
                    <a:lnTo>
                      <a:pt x="47" y="213"/>
                    </a:lnTo>
                    <a:lnTo>
                      <a:pt x="47" y="213"/>
                    </a:lnTo>
                    <a:lnTo>
                      <a:pt x="45" y="213"/>
                    </a:lnTo>
                    <a:lnTo>
                      <a:pt x="45" y="211"/>
                    </a:lnTo>
                    <a:lnTo>
                      <a:pt x="45" y="211"/>
                    </a:lnTo>
                    <a:lnTo>
                      <a:pt x="45" y="209"/>
                    </a:lnTo>
                    <a:lnTo>
                      <a:pt x="45" y="209"/>
                    </a:lnTo>
                    <a:lnTo>
                      <a:pt x="45" y="209"/>
                    </a:lnTo>
                    <a:lnTo>
                      <a:pt x="45" y="209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45" y="204"/>
                    </a:lnTo>
                    <a:lnTo>
                      <a:pt x="45" y="204"/>
                    </a:lnTo>
                    <a:lnTo>
                      <a:pt x="45" y="202"/>
                    </a:lnTo>
                    <a:lnTo>
                      <a:pt x="45" y="202"/>
                    </a:lnTo>
                    <a:lnTo>
                      <a:pt x="45" y="202"/>
                    </a:lnTo>
                    <a:lnTo>
                      <a:pt x="45" y="202"/>
                    </a:lnTo>
                    <a:lnTo>
                      <a:pt x="45" y="199"/>
                    </a:lnTo>
                    <a:lnTo>
                      <a:pt x="43" y="199"/>
                    </a:lnTo>
                    <a:lnTo>
                      <a:pt x="43" y="199"/>
                    </a:lnTo>
                    <a:lnTo>
                      <a:pt x="43" y="199"/>
                    </a:lnTo>
                    <a:lnTo>
                      <a:pt x="40" y="199"/>
                    </a:lnTo>
                    <a:lnTo>
                      <a:pt x="40" y="199"/>
                    </a:lnTo>
                    <a:lnTo>
                      <a:pt x="40" y="199"/>
                    </a:lnTo>
                    <a:lnTo>
                      <a:pt x="40" y="197"/>
                    </a:lnTo>
                    <a:lnTo>
                      <a:pt x="40" y="197"/>
                    </a:lnTo>
                    <a:lnTo>
                      <a:pt x="40" y="197"/>
                    </a:lnTo>
                    <a:lnTo>
                      <a:pt x="40" y="194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40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0" y="185"/>
                    </a:lnTo>
                    <a:lnTo>
                      <a:pt x="40" y="185"/>
                    </a:lnTo>
                    <a:lnTo>
                      <a:pt x="40" y="183"/>
                    </a:lnTo>
                    <a:lnTo>
                      <a:pt x="40" y="183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0" y="178"/>
                    </a:lnTo>
                    <a:lnTo>
                      <a:pt x="40" y="178"/>
                    </a:lnTo>
                    <a:lnTo>
                      <a:pt x="40" y="178"/>
                    </a:lnTo>
                    <a:lnTo>
                      <a:pt x="38" y="178"/>
                    </a:lnTo>
                    <a:lnTo>
                      <a:pt x="38" y="176"/>
                    </a:lnTo>
                    <a:lnTo>
                      <a:pt x="38" y="176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8" y="168"/>
                    </a:lnTo>
                    <a:lnTo>
                      <a:pt x="38" y="168"/>
                    </a:lnTo>
                    <a:lnTo>
                      <a:pt x="38" y="168"/>
                    </a:lnTo>
                    <a:lnTo>
                      <a:pt x="38" y="168"/>
                    </a:lnTo>
                    <a:lnTo>
                      <a:pt x="35" y="168"/>
                    </a:lnTo>
                    <a:lnTo>
                      <a:pt x="35" y="166"/>
                    </a:lnTo>
                    <a:lnTo>
                      <a:pt x="35" y="166"/>
                    </a:lnTo>
                    <a:lnTo>
                      <a:pt x="35" y="166"/>
                    </a:lnTo>
                    <a:lnTo>
                      <a:pt x="35" y="164"/>
                    </a:lnTo>
                    <a:lnTo>
                      <a:pt x="33" y="164"/>
                    </a:lnTo>
                    <a:lnTo>
                      <a:pt x="33" y="164"/>
                    </a:lnTo>
                    <a:lnTo>
                      <a:pt x="33" y="164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1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6" y="159"/>
                    </a:lnTo>
                    <a:lnTo>
                      <a:pt x="26" y="157"/>
                    </a:lnTo>
                    <a:lnTo>
                      <a:pt x="26" y="157"/>
                    </a:lnTo>
                    <a:lnTo>
                      <a:pt x="26" y="157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4" y="154"/>
                    </a:lnTo>
                    <a:lnTo>
                      <a:pt x="24" y="152"/>
                    </a:lnTo>
                    <a:lnTo>
                      <a:pt x="24" y="152"/>
                    </a:lnTo>
                    <a:lnTo>
                      <a:pt x="24" y="152"/>
                    </a:lnTo>
                    <a:lnTo>
                      <a:pt x="24" y="149"/>
                    </a:lnTo>
                    <a:lnTo>
                      <a:pt x="24" y="149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9" y="147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9" y="138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24" y="131"/>
                    </a:lnTo>
                    <a:lnTo>
                      <a:pt x="24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26"/>
                    </a:lnTo>
                    <a:lnTo>
                      <a:pt x="26" y="126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31" y="109"/>
                    </a:lnTo>
                    <a:lnTo>
                      <a:pt x="33" y="109"/>
                    </a:lnTo>
                    <a:lnTo>
                      <a:pt x="33" y="109"/>
                    </a:lnTo>
                    <a:lnTo>
                      <a:pt x="33" y="109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7"/>
                    </a:lnTo>
                    <a:lnTo>
                      <a:pt x="31" y="107"/>
                    </a:lnTo>
                    <a:lnTo>
                      <a:pt x="31" y="107"/>
                    </a:lnTo>
                    <a:lnTo>
                      <a:pt x="28" y="107"/>
                    </a:lnTo>
                    <a:lnTo>
                      <a:pt x="28" y="107"/>
                    </a:lnTo>
                    <a:lnTo>
                      <a:pt x="28" y="107"/>
                    </a:lnTo>
                    <a:lnTo>
                      <a:pt x="28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6" y="95"/>
                    </a:lnTo>
                    <a:lnTo>
                      <a:pt x="26" y="93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26" y="93"/>
                    </a:lnTo>
                    <a:lnTo>
                      <a:pt x="26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7" y="83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7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9" y="74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6" y="14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6" y="24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5" y="24"/>
                    </a:lnTo>
                    <a:lnTo>
                      <a:pt x="85" y="24"/>
                    </a:lnTo>
                    <a:lnTo>
                      <a:pt x="85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83" y="36"/>
                    </a:lnTo>
                    <a:lnTo>
                      <a:pt x="85" y="36"/>
                    </a:lnTo>
                    <a:lnTo>
                      <a:pt x="85" y="36"/>
                    </a:lnTo>
                    <a:lnTo>
                      <a:pt x="85" y="36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3" y="40"/>
                    </a:lnTo>
                    <a:lnTo>
                      <a:pt x="83" y="40"/>
                    </a:lnTo>
                    <a:lnTo>
                      <a:pt x="83" y="43"/>
                    </a:lnTo>
                    <a:lnTo>
                      <a:pt x="83" y="43"/>
                    </a:lnTo>
                    <a:lnTo>
                      <a:pt x="83" y="45"/>
                    </a:lnTo>
                    <a:lnTo>
                      <a:pt x="83" y="45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50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80" y="52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78" y="74"/>
                    </a:lnTo>
                    <a:lnTo>
                      <a:pt x="78" y="74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3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90" y="69"/>
                    </a:lnTo>
                    <a:lnTo>
                      <a:pt x="90" y="69"/>
                    </a:lnTo>
                    <a:lnTo>
                      <a:pt x="90" y="69"/>
                    </a:lnTo>
                    <a:lnTo>
                      <a:pt x="90" y="69"/>
                    </a:lnTo>
                    <a:lnTo>
                      <a:pt x="90" y="67"/>
                    </a:lnTo>
                    <a:lnTo>
                      <a:pt x="92" y="67"/>
                    </a:lnTo>
                    <a:lnTo>
                      <a:pt x="92" y="67"/>
                    </a:lnTo>
                    <a:lnTo>
                      <a:pt x="92" y="67"/>
                    </a:lnTo>
                    <a:lnTo>
                      <a:pt x="92" y="67"/>
                    </a:lnTo>
                    <a:lnTo>
                      <a:pt x="95" y="67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4" y="64"/>
                    </a:lnTo>
                    <a:lnTo>
                      <a:pt x="114" y="67"/>
                    </a:lnTo>
                    <a:lnTo>
                      <a:pt x="114" y="67"/>
                    </a:lnTo>
                    <a:lnTo>
                      <a:pt x="111" y="67"/>
                    </a:lnTo>
                    <a:lnTo>
                      <a:pt x="111" y="69"/>
                    </a:lnTo>
                    <a:lnTo>
                      <a:pt x="114" y="69"/>
                    </a:lnTo>
                    <a:lnTo>
                      <a:pt x="114" y="69"/>
                    </a:lnTo>
                    <a:lnTo>
                      <a:pt x="114" y="67"/>
                    </a:lnTo>
                    <a:lnTo>
                      <a:pt x="114" y="67"/>
                    </a:lnTo>
                    <a:lnTo>
                      <a:pt x="116" y="67"/>
                    </a:lnTo>
                    <a:lnTo>
                      <a:pt x="116" y="67"/>
                    </a:lnTo>
                    <a:lnTo>
                      <a:pt x="116" y="67"/>
                    </a:lnTo>
                    <a:lnTo>
                      <a:pt x="116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3" y="64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5" y="59"/>
                    </a:lnTo>
                    <a:lnTo>
                      <a:pt x="125" y="59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8" y="57"/>
                    </a:lnTo>
                    <a:lnTo>
                      <a:pt x="128" y="55"/>
                    </a:lnTo>
                    <a:lnTo>
                      <a:pt x="125" y="55"/>
                    </a:lnTo>
                    <a:lnTo>
                      <a:pt x="125" y="55"/>
                    </a:lnTo>
                    <a:lnTo>
                      <a:pt x="125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3" y="52"/>
                    </a:lnTo>
                    <a:lnTo>
                      <a:pt x="133" y="52"/>
                    </a:lnTo>
                    <a:lnTo>
                      <a:pt x="133" y="52"/>
                    </a:lnTo>
                    <a:lnTo>
                      <a:pt x="135" y="52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40" y="55"/>
                    </a:lnTo>
                    <a:lnTo>
                      <a:pt x="140" y="57"/>
                    </a:lnTo>
                    <a:lnTo>
                      <a:pt x="140" y="57"/>
                    </a:lnTo>
                    <a:lnTo>
                      <a:pt x="140" y="57"/>
                    </a:lnTo>
                    <a:lnTo>
                      <a:pt x="140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2" y="5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7" y="62"/>
                    </a:lnTo>
                    <a:lnTo>
                      <a:pt x="147" y="62"/>
                    </a:lnTo>
                    <a:lnTo>
                      <a:pt x="147" y="64"/>
                    </a:lnTo>
                    <a:lnTo>
                      <a:pt x="147" y="64"/>
                    </a:lnTo>
                    <a:lnTo>
                      <a:pt x="147" y="64"/>
                    </a:lnTo>
                    <a:lnTo>
                      <a:pt x="147" y="67"/>
                    </a:lnTo>
                    <a:lnTo>
                      <a:pt x="147" y="67"/>
                    </a:lnTo>
                    <a:lnTo>
                      <a:pt x="149" y="67"/>
                    </a:lnTo>
                    <a:lnTo>
                      <a:pt x="149" y="69"/>
                    </a:lnTo>
                    <a:lnTo>
                      <a:pt x="149" y="69"/>
                    </a:lnTo>
                    <a:lnTo>
                      <a:pt x="151" y="69"/>
                    </a:lnTo>
                    <a:lnTo>
                      <a:pt x="151" y="69"/>
                    </a:lnTo>
                    <a:lnTo>
                      <a:pt x="151" y="69"/>
                    </a:lnTo>
                    <a:lnTo>
                      <a:pt x="151" y="69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4" y="71"/>
                    </a:lnTo>
                    <a:lnTo>
                      <a:pt x="154" y="74"/>
                    </a:lnTo>
                    <a:lnTo>
                      <a:pt x="154" y="74"/>
                    </a:lnTo>
                    <a:lnTo>
                      <a:pt x="154" y="74"/>
                    </a:lnTo>
                    <a:lnTo>
                      <a:pt x="154" y="74"/>
                    </a:lnTo>
                    <a:lnTo>
                      <a:pt x="156" y="74"/>
                    </a:lnTo>
                    <a:lnTo>
                      <a:pt x="156" y="74"/>
                    </a:lnTo>
                    <a:lnTo>
                      <a:pt x="156" y="76"/>
                    </a:lnTo>
                    <a:lnTo>
                      <a:pt x="159" y="76"/>
                    </a:lnTo>
                    <a:lnTo>
                      <a:pt x="159" y="76"/>
                    </a:lnTo>
                    <a:lnTo>
                      <a:pt x="159" y="76"/>
                    </a:lnTo>
                    <a:lnTo>
                      <a:pt x="159" y="78"/>
                    </a:lnTo>
                    <a:lnTo>
                      <a:pt x="159" y="78"/>
                    </a:lnTo>
                    <a:lnTo>
                      <a:pt x="159" y="78"/>
                    </a:lnTo>
                    <a:lnTo>
                      <a:pt x="159" y="78"/>
                    </a:lnTo>
                    <a:lnTo>
                      <a:pt x="159" y="81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59" y="83"/>
                    </a:lnTo>
                    <a:lnTo>
                      <a:pt x="159" y="85"/>
                    </a:lnTo>
                    <a:lnTo>
                      <a:pt x="159" y="85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59" y="93"/>
                    </a:lnTo>
                    <a:lnTo>
                      <a:pt x="159" y="93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9" y="97"/>
                    </a:lnTo>
                    <a:lnTo>
                      <a:pt x="159" y="97"/>
                    </a:lnTo>
                    <a:lnTo>
                      <a:pt x="159" y="97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9" y="102"/>
                    </a:lnTo>
                    <a:lnTo>
                      <a:pt x="159" y="102"/>
                    </a:lnTo>
                    <a:lnTo>
                      <a:pt x="159" y="102"/>
                    </a:lnTo>
                    <a:lnTo>
                      <a:pt x="161" y="102"/>
                    </a:lnTo>
                    <a:lnTo>
                      <a:pt x="161" y="102"/>
                    </a:lnTo>
                    <a:lnTo>
                      <a:pt x="161" y="104"/>
                    </a:lnTo>
                    <a:lnTo>
                      <a:pt x="161" y="104"/>
                    </a:lnTo>
                    <a:lnTo>
                      <a:pt x="161" y="104"/>
                    </a:lnTo>
                    <a:lnTo>
                      <a:pt x="161" y="107"/>
                    </a:lnTo>
                    <a:lnTo>
                      <a:pt x="163" y="107"/>
                    </a:lnTo>
                    <a:lnTo>
                      <a:pt x="163" y="107"/>
                    </a:lnTo>
                    <a:lnTo>
                      <a:pt x="163" y="107"/>
                    </a:lnTo>
                    <a:lnTo>
                      <a:pt x="163" y="109"/>
                    </a:lnTo>
                    <a:lnTo>
                      <a:pt x="163" y="109"/>
                    </a:lnTo>
                    <a:lnTo>
                      <a:pt x="163" y="109"/>
                    </a:lnTo>
                    <a:lnTo>
                      <a:pt x="166" y="109"/>
                    </a:lnTo>
                    <a:lnTo>
                      <a:pt x="166" y="112"/>
                    </a:lnTo>
                    <a:lnTo>
                      <a:pt x="166" y="112"/>
                    </a:lnTo>
                    <a:lnTo>
                      <a:pt x="166" y="112"/>
                    </a:lnTo>
                    <a:lnTo>
                      <a:pt x="166" y="112"/>
                    </a:lnTo>
                    <a:lnTo>
                      <a:pt x="168" y="112"/>
                    </a:lnTo>
                    <a:lnTo>
                      <a:pt x="168" y="114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0" y="114"/>
                    </a:lnTo>
                    <a:lnTo>
                      <a:pt x="170" y="114"/>
                    </a:lnTo>
                    <a:lnTo>
                      <a:pt x="173" y="114"/>
                    </a:lnTo>
                    <a:lnTo>
                      <a:pt x="173" y="114"/>
                    </a:lnTo>
                    <a:lnTo>
                      <a:pt x="173" y="116"/>
                    </a:lnTo>
                    <a:lnTo>
                      <a:pt x="173" y="116"/>
                    </a:lnTo>
                    <a:lnTo>
                      <a:pt x="173" y="119"/>
                    </a:lnTo>
                    <a:lnTo>
                      <a:pt x="173" y="119"/>
                    </a:lnTo>
                    <a:lnTo>
                      <a:pt x="173" y="119"/>
                    </a:lnTo>
                    <a:lnTo>
                      <a:pt x="173" y="119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7" y="123"/>
                    </a:lnTo>
                    <a:lnTo>
                      <a:pt x="177" y="123"/>
                    </a:lnTo>
                    <a:lnTo>
                      <a:pt x="177" y="126"/>
                    </a:lnTo>
                    <a:lnTo>
                      <a:pt x="177" y="126"/>
                    </a:lnTo>
                    <a:lnTo>
                      <a:pt x="177" y="128"/>
                    </a:lnTo>
                    <a:lnTo>
                      <a:pt x="177" y="128"/>
                    </a:lnTo>
                    <a:lnTo>
                      <a:pt x="177" y="128"/>
                    </a:lnTo>
                    <a:lnTo>
                      <a:pt x="177" y="128"/>
                    </a:lnTo>
                    <a:lnTo>
                      <a:pt x="177" y="131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3" y="131"/>
                    </a:lnTo>
                    <a:lnTo>
                      <a:pt x="173" y="131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7" y="131"/>
                    </a:lnTo>
                    <a:lnTo>
                      <a:pt x="177" y="133"/>
                    </a:lnTo>
                    <a:lnTo>
                      <a:pt x="177" y="133"/>
                    </a:lnTo>
                    <a:lnTo>
                      <a:pt x="175" y="133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3" y="135"/>
                    </a:lnTo>
                    <a:lnTo>
                      <a:pt x="173" y="138"/>
                    </a:lnTo>
                    <a:lnTo>
                      <a:pt x="173" y="138"/>
                    </a:lnTo>
                    <a:lnTo>
                      <a:pt x="175" y="138"/>
                    </a:lnTo>
                    <a:lnTo>
                      <a:pt x="175" y="138"/>
                    </a:lnTo>
                    <a:lnTo>
                      <a:pt x="175" y="14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7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5"/>
                    </a:lnTo>
                    <a:lnTo>
                      <a:pt x="175" y="145"/>
                    </a:lnTo>
                    <a:lnTo>
                      <a:pt x="175" y="145"/>
                    </a:lnTo>
                    <a:lnTo>
                      <a:pt x="175" y="147"/>
                    </a:lnTo>
                    <a:lnTo>
                      <a:pt x="175" y="147"/>
                    </a:lnTo>
                    <a:lnTo>
                      <a:pt x="175" y="147"/>
                    </a:lnTo>
                    <a:lnTo>
                      <a:pt x="175" y="149"/>
                    </a:lnTo>
                    <a:lnTo>
                      <a:pt x="175" y="149"/>
                    </a:lnTo>
                    <a:lnTo>
                      <a:pt x="175" y="149"/>
                    </a:lnTo>
                    <a:lnTo>
                      <a:pt x="175" y="152"/>
                    </a:lnTo>
                    <a:lnTo>
                      <a:pt x="175" y="152"/>
                    </a:lnTo>
                    <a:lnTo>
                      <a:pt x="175" y="152"/>
                    </a:lnTo>
                    <a:lnTo>
                      <a:pt x="175" y="154"/>
                    </a:lnTo>
                    <a:lnTo>
                      <a:pt x="173" y="154"/>
                    </a:lnTo>
                    <a:lnTo>
                      <a:pt x="173" y="154"/>
                    </a:lnTo>
                    <a:lnTo>
                      <a:pt x="173" y="154"/>
                    </a:lnTo>
                    <a:lnTo>
                      <a:pt x="173" y="154"/>
                    </a:lnTo>
                    <a:lnTo>
                      <a:pt x="173" y="157"/>
                    </a:lnTo>
                    <a:lnTo>
                      <a:pt x="170" y="157"/>
                    </a:lnTo>
                    <a:lnTo>
                      <a:pt x="170" y="157"/>
                    </a:lnTo>
                    <a:lnTo>
                      <a:pt x="170" y="157"/>
                    </a:lnTo>
                    <a:lnTo>
                      <a:pt x="170" y="157"/>
                    </a:lnTo>
                    <a:lnTo>
                      <a:pt x="168" y="157"/>
                    </a:lnTo>
                    <a:lnTo>
                      <a:pt x="168" y="157"/>
                    </a:lnTo>
                    <a:lnTo>
                      <a:pt x="168" y="159"/>
                    </a:lnTo>
                    <a:lnTo>
                      <a:pt x="168" y="159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3" y="159"/>
                    </a:lnTo>
                    <a:lnTo>
                      <a:pt x="163" y="159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1" y="154"/>
                    </a:lnTo>
                    <a:lnTo>
                      <a:pt x="161" y="154"/>
                    </a:lnTo>
                    <a:lnTo>
                      <a:pt x="159" y="154"/>
                    </a:lnTo>
                    <a:lnTo>
                      <a:pt x="159" y="154"/>
                    </a:lnTo>
                    <a:lnTo>
                      <a:pt x="159" y="154"/>
                    </a:lnTo>
                    <a:lnTo>
                      <a:pt x="156" y="154"/>
                    </a:lnTo>
                    <a:lnTo>
                      <a:pt x="156" y="154"/>
                    </a:lnTo>
                    <a:lnTo>
                      <a:pt x="156" y="157"/>
                    </a:lnTo>
                    <a:lnTo>
                      <a:pt x="154" y="157"/>
                    </a:lnTo>
                    <a:lnTo>
                      <a:pt x="154" y="157"/>
                    </a:lnTo>
                    <a:lnTo>
                      <a:pt x="154" y="157"/>
                    </a:lnTo>
                    <a:lnTo>
                      <a:pt x="154" y="157"/>
                    </a:lnTo>
                    <a:lnTo>
                      <a:pt x="154" y="157"/>
                    </a:lnTo>
                    <a:lnTo>
                      <a:pt x="154" y="157"/>
                    </a:lnTo>
                    <a:lnTo>
                      <a:pt x="151" y="157"/>
                    </a:lnTo>
                    <a:lnTo>
                      <a:pt x="151" y="157"/>
                    </a:lnTo>
                    <a:lnTo>
                      <a:pt x="151" y="157"/>
                    </a:lnTo>
                    <a:lnTo>
                      <a:pt x="151" y="157"/>
                    </a:lnTo>
                    <a:lnTo>
                      <a:pt x="149" y="157"/>
                    </a:lnTo>
                    <a:lnTo>
                      <a:pt x="149" y="157"/>
                    </a:lnTo>
                    <a:lnTo>
                      <a:pt x="147" y="157"/>
                    </a:lnTo>
                    <a:lnTo>
                      <a:pt x="147" y="157"/>
                    </a:lnTo>
                    <a:lnTo>
                      <a:pt x="147" y="157"/>
                    </a:lnTo>
                    <a:lnTo>
                      <a:pt x="144" y="157"/>
                    </a:lnTo>
                    <a:lnTo>
                      <a:pt x="144" y="157"/>
                    </a:lnTo>
                    <a:lnTo>
                      <a:pt x="144" y="157"/>
                    </a:lnTo>
                    <a:lnTo>
                      <a:pt x="144" y="157"/>
                    </a:lnTo>
                    <a:lnTo>
                      <a:pt x="142" y="157"/>
                    </a:lnTo>
                    <a:lnTo>
                      <a:pt x="142" y="157"/>
                    </a:lnTo>
                    <a:lnTo>
                      <a:pt x="140" y="157"/>
                    </a:lnTo>
                    <a:lnTo>
                      <a:pt x="140" y="157"/>
                    </a:lnTo>
                    <a:lnTo>
                      <a:pt x="140" y="157"/>
                    </a:lnTo>
                    <a:lnTo>
                      <a:pt x="140" y="157"/>
                    </a:lnTo>
                    <a:lnTo>
                      <a:pt x="137" y="157"/>
                    </a:lnTo>
                    <a:lnTo>
                      <a:pt x="137" y="157"/>
                    </a:lnTo>
                    <a:lnTo>
                      <a:pt x="137" y="157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5" y="154"/>
                    </a:lnTo>
                    <a:lnTo>
                      <a:pt x="133" y="154"/>
                    </a:lnTo>
                    <a:lnTo>
                      <a:pt x="133" y="154"/>
                    </a:lnTo>
                    <a:lnTo>
                      <a:pt x="133" y="154"/>
                    </a:lnTo>
                    <a:lnTo>
                      <a:pt x="133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8" y="157"/>
                    </a:lnTo>
                    <a:lnTo>
                      <a:pt x="128" y="157"/>
                    </a:lnTo>
                    <a:lnTo>
                      <a:pt x="128" y="157"/>
                    </a:lnTo>
                    <a:lnTo>
                      <a:pt x="128" y="157"/>
                    </a:lnTo>
                    <a:lnTo>
                      <a:pt x="125" y="157"/>
                    </a:lnTo>
                    <a:lnTo>
                      <a:pt x="125" y="157"/>
                    </a:lnTo>
                    <a:lnTo>
                      <a:pt x="125" y="157"/>
                    </a:lnTo>
                    <a:lnTo>
                      <a:pt x="123" y="157"/>
                    </a:lnTo>
                    <a:lnTo>
                      <a:pt x="123" y="159"/>
                    </a:lnTo>
                    <a:lnTo>
                      <a:pt x="123" y="159"/>
                    </a:lnTo>
                    <a:lnTo>
                      <a:pt x="121" y="159"/>
                    </a:lnTo>
                    <a:lnTo>
                      <a:pt x="121" y="159"/>
                    </a:lnTo>
                    <a:lnTo>
                      <a:pt x="121" y="159"/>
                    </a:lnTo>
                    <a:lnTo>
                      <a:pt x="121" y="159"/>
                    </a:lnTo>
                    <a:lnTo>
                      <a:pt x="121" y="159"/>
                    </a:lnTo>
                    <a:lnTo>
                      <a:pt x="121" y="161"/>
                    </a:lnTo>
                    <a:lnTo>
                      <a:pt x="121" y="161"/>
                    </a:lnTo>
                    <a:lnTo>
                      <a:pt x="118" y="161"/>
                    </a:lnTo>
                    <a:lnTo>
                      <a:pt x="118" y="164"/>
                    </a:lnTo>
                    <a:lnTo>
                      <a:pt x="118" y="164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16" y="166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71"/>
                    </a:lnTo>
                    <a:lnTo>
                      <a:pt x="114" y="171"/>
                    </a:lnTo>
                    <a:lnTo>
                      <a:pt x="114" y="171"/>
                    </a:lnTo>
                    <a:lnTo>
                      <a:pt x="114" y="171"/>
                    </a:lnTo>
                    <a:lnTo>
                      <a:pt x="114" y="173"/>
                    </a:lnTo>
                    <a:lnTo>
                      <a:pt x="114" y="173"/>
                    </a:lnTo>
                    <a:lnTo>
                      <a:pt x="111" y="173"/>
                    </a:lnTo>
                    <a:lnTo>
                      <a:pt x="111" y="173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09" y="176"/>
                    </a:lnTo>
                    <a:lnTo>
                      <a:pt x="109" y="178"/>
                    </a:lnTo>
                    <a:lnTo>
                      <a:pt x="109" y="178"/>
                    </a:lnTo>
                    <a:lnTo>
                      <a:pt x="109" y="176"/>
                    </a:lnTo>
                    <a:lnTo>
                      <a:pt x="106" y="176"/>
                    </a:lnTo>
                    <a:lnTo>
                      <a:pt x="106" y="178"/>
                    </a:lnTo>
                    <a:lnTo>
                      <a:pt x="106" y="178"/>
                    </a:lnTo>
                    <a:lnTo>
                      <a:pt x="106" y="178"/>
                    </a:lnTo>
                    <a:lnTo>
                      <a:pt x="106" y="178"/>
                    </a:lnTo>
                    <a:lnTo>
                      <a:pt x="106" y="178"/>
                    </a:lnTo>
                    <a:lnTo>
                      <a:pt x="106" y="180"/>
                    </a:lnTo>
                    <a:lnTo>
                      <a:pt x="106" y="180"/>
                    </a:lnTo>
                    <a:lnTo>
                      <a:pt x="106" y="183"/>
                    </a:lnTo>
                    <a:lnTo>
                      <a:pt x="106" y="183"/>
                    </a:lnTo>
                    <a:lnTo>
                      <a:pt x="106" y="185"/>
                    </a:lnTo>
                    <a:lnTo>
                      <a:pt x="106" y="185"/>
                    </a:lnTo>
                    <a:lnTo>
                      <a:pt x="106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90"/>
                    </a:lnTo>
                    <a:lnTo>
                      <a:pt x="111" y="190"/>
                    </a:lnTo>
                    <a:lnTo>
                      <a:pt x="111" y="190"/>
                    </a:lnTo>
                    <a:lnTo>
                      <a:pt x="111" y="192"/>
                    </a:lnTo>
                    <a:lnTo>
                      <a:pt x="111" y="192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14" y="199"/>
                    </a:lnTo>
                    <a:lnTo>
                      <a:pt x="114" y="202"/>
                    </a:lnTo>
                    <a:lnTo>
                      <a:pt x="114" y="202"/>
                    </a:lnTo>
                    <a:lnTo>
                      <a:pt x="114" y="20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6" y="206"/>
                    </a:lnTo>
                    <a:lnTo>
                      <a:pt x="116" y="206"/>
                    </a:lnTo>
                    <a:lnTo>
                      <a:pt x="116" y="206"/>
                    </a:lnTo>
                    <a:lnTo>
                      <a:pt x="116" y="209"/>
                    </a:lnTo>
                    <a:lnTo>
                      <a:pt x="116" y="209"/>
                    </a:lnTo>
                    <a:lnTo>
                      <a:pt x="116" y="209"/>
                    </a:lnTo>
                    <a:lnTo>
                      <a:pt x="114" y="209"/>
                    </a:lnTo>
                    <a:lnTo>
                      <a:pt x="114" y="211"/>
                    </a:lnTo>
                    <a:lnTo>
                      <a:pt x="114" y="211"/>
                    </a:lnTo>
                    <a:lnTo>
                      <a:pt x="114" y="213"/>
                    </a:lnTo>
                    <a:lnTo>
                      <a:pt x="116" y="213"/>
                    </a:lnTo>
                    <a:lnTo>
                      <a:pt x="116" y="213"/>
                    </a:lnTo>
                    <a:lnTo>
                      <a:pt x="116" y="213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8" y="218"/>
                    </a:lnTo>
                    <a:lnTo>
                      <a:pt x="118" y="218"/>
                    </a:lnTo>
                    <a:lnTo>
                      <a:pt x="118" y="221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40"/>
              <p:cNvSpPr>
                <a:spLocks/>
              </p:cNvSpPr>
              <p:nvPr/>
            </p:nvSpPr>
            <p:spPr bwMode="auto">
              <a:xfrm>
                <a:off x="2921" y="2234"/>
                <a:ext cx="177" cy="377"/>
              </a:xfrm>
              <a:custGeom>
                <a:avLst/>
                <a:gdLst/>
                <a:ahLst/>
                <a:cxnLst>
                  <a:cxn ang="0">
                    <a:pos x="111" y="218"/>
                  </a:cxn>
                  <a:cxn ang="0">
                    <a:pos x="99" y="204"/>
                  </a:cxn>
                  <a:cxn ang="0">
                    <a:pos x="83" y="199"/>
                  </a:cxn>
                  <a:cxn ang="0">
                    <a:pos x="73" y="192"/>
                  </a:cxn>
                  <a:cxn ang="0">
                    <a:pos x="71" y="178"/>
                  </a:cxn>
                  <a:cxn ang="0">
                    <a:pos x="59" y="187"/>
                  </a:cxn>
                  <a:cxn ang="0">
                    <a:pos x="57" y="213"/>
                  </a:cxn>
                  <a:cxn ang="0">
                    <a:pos x="47" y="235"/>
                  </a:cxn>
                  <a:cxn ang="0">
                    <a:pos x="40" y="256"/>
                  </a:cxn>
                  <a:cxn ang="0">
                    <a:pos x="38" y="273"/>
                  </a:cxn>
                  <a:cxn ang="0">
                    <a:pos x="47" y="285"/>
                  </a:cxn>
                  <a:cxn ang="0">
                    <a:pos x="50" y="285"/>
                  </a:cxn>
                  <a:cxn ang="0">
                    <a:pos x="59" y="275"/>
                  </a:cxn>
                  <a:cxn ang="0">
                    <a:pos x="54" y="299"/>
                  </a:cxn>
                  <a:cxn ang="0">
                    <a:pos x="64" y="318"/>
                  </a:cxn>
                  <a:cxn ang="0">
                    <a:pos x="71" y="341"/>
                  </a:cxn>
                  <a:cxn ang="0">
                    <a:pos x="90" y="346"/>
                  </a:cxn>
                  <a:cxn ang="0">
                    <a:pos x="102" y="365"/>
                  </a:cxn>
                  <a:cxn ang="0">
                    <a:pos x="85" y="372"/>
                  </a:cxn>
                  <a:cxn ang="0">
                    <a:pos x="80" y="365"/>
                  </a:cxn>
                  <a:cxn ang="0">
                    <a:pos x="66" y="356"/>
                  </a:cxn>
                  <a:cxn ang="0">
                    <a:pos x="54" y="351"/>
                  </a:cxn>
                  <a:cxn ang="0">
                    <a:pos x="45" y="337"/>
                  </a:cxn>
                  <a:cxn ang="0">
                    <a:pos x="40" y="330"/>
                  </a:cxn>
                  <a:cxn ang="0">
                    <a:pos x="31" y="318"/>
                  </a:cxn>
                  <a:cxn ang="0">
                    <a:pos x="21" y="325"/>
                  </a:cxn>
                  <a:cxn ang="0">
                    <a:pos x="19" y="299"/>
                  </a:cxn>
                  <a:cxn ang="0">
                    <a:pos x="21" y="277"/>
                  </a:cxn>
                  <a:cxn ang="0">
                    <a:pos x="28" y="258"/>
                  </a:cxn>
                  <a:cxn ang="0">
                    <a:pos x="38" y="240"/>
                  </a:cxn>
                  <a:cxn ang="0">
                    <a:pos x="50" y="221"/>
                  </a:cxn>
                  <a:cxn ang="0">
                    <a:pos x="43" y="199"/>
                  </a:cxn>
                  <a:cxn ang="0">
                    <a:pos x="38" y="176"/>
                  </a:cxn>
                  <a:cxn ang="0">
                    <a:pos x="26" y="157"/>
                  </a:cxn>
                  <a:cxn ang="0">
                    <a:pos x="19" y="135"/>
                  </a:cxn>
                  <a:cxn ang="0">
                    <a:pos x="26" y="119"/>
                  </a:cxn>
                  <a:cxn ang="0">
                    <a:pos x="31" y="107"/>
                  </a:cxn>
                  <a:cxn ang="0">
                    <a:pos x="24" y="90"/>
                  </a:cxn>
                  <a:cxn ang="0">
                    <a:pos x="9" y="71"/>
                  </a:cxn>
                  <a:cxn ang="0">
                    <a:pos x="2" y="57"/>
                  </a:cxn>
                  <a:cxn ang="0">
                    <a:pos x="7" y="40"/>
                  </a:cxn>
                  <a:cxn ang="0">
                    <a:pos x="14" y="19"/>
                  </a:cxn>
                  <a:cxn ang="0">
                    <a:pos x="33" y="19"/>
                  </a:cxn>
                  <a:cxn ang="0">
                    <a:pos x="45" y="5"/>
                  </a:cxn>
                  <a:cxn ang="0">
                    <a:pos x="61" y="5"/>
                  </a:cxn>
                  <a:cxn ang="0">
                    <a:pos x="66" y="21"/>
                  </a:cxn>
                  <a:cxn ang="0">
                    <a:pos x="85" y="24"/>
                  </a:cxn>
                  <a:cxn ang="0">
                    <a:pos x="83" y="50"/>
                  </a:cxn>
                  <a:cxn ang="0">
                    <a:pos x="78" y="69"/>
                  </a:cxn>
                  <a:cxn ang="0">
                    <a:pos x="90" y="67"/>
                  </a:cxn>
                  <a:cxn ang="0">
                    <a:pos x="106" y="62"/>
                  </a:cxn>
                  <a:cxn ang="0">
                    <a:pos x="123" y="59"/>
                  </a:cxn>
                  <a:cxn ang="0">
                    <a:pos x="140" y="55"/>
                  </a:cxn>
                  <a:cxn ang="0">
                    <a:pos x="151" y="71"/>
                  </a:cxn>
                  <a:cxn ang="0">
                    <a:pos x="159" y="90"/>
                  </a:cxn>
                  <a:cxn ang="0">
                    <a:pos x="166" y="112"/>
                  </a:cxn>
                  <a:cxn ang="0">
                    <a:pos x="175" y="131"/>
                  </a:cxn>
                  <a:cxn ang="0">
                    <a:pos x="175" y="147"/>
                  </a:cxn>
                  <a:cxn ang="0">
                    <a:pos x="163" y="157"/>
                  </a:cxn>
                  <a:cxn ang="0">
                    <a:pos x="142" y="157"/>
                  </a:cxn>
                  <a:cxn ang="0">
                    <a:pos x="121" y="159"/>
                  </a:cxn>
                  <a:cxn ang="0">
                    <a:pos x="106" y="176"/>
                  </a:cxn>
                  <a:cxn ang="0">
                    <a:pos x="111" y="199"/>
                  </a:cxn>
                </a:cxnLst>
                <a:rect l="0" t="0" r="r" b="b"/>
                <a:pathLst>
                  <a:path w="177" h="377">
                    <a:moveTo>
                      <a:pt x="118" y="221"/>
                    </a:moveTo>
                    <a:lnTo>
                      <a:pt x="116" y="221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4" y="216"/>
                    </a:lnTo>
                    <a:lnTo>
                      <a:pt x="114" y="216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4" y="213"/>
                    </a:lnTo>
                    <a:lnTo>
                      <a:pt x="111" y="213"/>
                    </a:lnTo>
                    <a:lnTo>
                      <a:pt x="111" y="213"/>
                    </a:lnTo>
                    <a:lnTo>
                      <a:pt x="111" y="216"/>
                    </a:lnTo>
                    <a:lnTo>
                      <a:pt x="111" y="216"/>
                    </a:lnTo>
                    <a:lnTo>
                      <a:pt x="111" y="213"/>
                    </a:lnTo>
                    <a:lnTo>
                      <a:pt x="111" y="213"/>
                    </a:lnTo>
                    <a:lnTo>
                      <a:pt x="111" y="213"/>
                    </a:lnTo>
                    <a:lnTo>
                      <a:pt x="109" y="213"/>
                    </a:lnTo>
                    <a:lnTo>
                      <a:pt x="109" y="213"/>
                    </a:lnTo>
                    <a:lnTo>
                      <a:pt x="106" y="213"/>
                    </a:lnTo>
                    <a:lnTo>
                      <a:pt x="106" y="213"/>
                    </a:lnTo>
                    <a:lnTo>
                      <a:pt x="109" y="213"/>
                    </a:lnTo>
                    <a:lnTo>
                      <a:pt x="109" y="216"/>
                    </a:lnTo>
                    <a:lnTo>
                      <a:pt x="109" y="216"/>
                    </a:lnTo>
                    <a:lnTo>
                      <a:pt x="109" y="216"/>
                    </a:lnTo>
                    <a:lnTo>
                      <a:pt x="109" y="218"/>
                    </a:lnTo>
                    <a:lnTo>
                      <a:pt x="111" y="218"/>
                    </a:lnTo>
                    <a:lnTo>
                      <a:pt x="111" y="218"/>
                    </a:lnTo>
                    <a:lnTo>
                      <a:pt x="111" y="218"/>
                    </a:lnTo>
                    <a:lnTo>
                      <a:pt x="111" y="218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06" y="218"/>
                    </a:lnTo>
                    <a:lnTo>
                      <a:pt x="106" y="218"/>
                    </a:lnTo>
                    <a:lnTo>
                      <a:pt x="106" y="218"/>
                    </a:lnTo>
                    <a:lnTo>
                      <a:pt x="106" y="218"/>
                    </a:lnTo>
                    <a:lnTo>
                      <a:pt x="106" y="218"/>
                    </a:lnTo>
                    <a:lnTo>
                      <a:pt x="104" y="218"/>
                    </a:lnTo>
                    <a:lnTo>
                      <a:pt x="104" y="216"/>
                    </a:lnTo>
                    <a:lnTo>
                      <a:pt x="104" y="216"/>
                    </a:lnTo>
                    <a:lnTo>
                      <a:pt x="104" y="213"/>
                    </a:lnTo>
                    <a:lnTo>
                      <a:pt x="104" y="213"/>
                    </a:lnTo>
                    <a:lnTo>
                      <a:pt x="104" y="211"/>
                    </a:lnTo>
                    <a:lnTo>
                      <a:pt x="104" y="211"/>
                    </a:lnTo>
                    <a:lnTo>
                      <a:pt x="104" y="209"/>
                    </a:lnTo>
                    <a:lnTo>
                      <a:pt x="104" y="209"/>
                    </a:lnTo>
                    <a:lnTo>
                      <a:pt x="104" y="209"/>
                    </a:lnTo>
                    <a:lnTo>
                      <a:pt x="104" y="209"/>
                    </a:lnTo>
                    <a:lnTo>
                      <a:pt x="104" y="209"/>
                    </a:lnTo>
                    <a:lnTo>
                      <a:pt x="104" y="206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102" y="204"/>
                    </a:lnTo>
                    <a:lnTo>
                      <a:pt x="99" y="204"/>
                    </a:lnTo>
                    <a:lnTo>
                      <a:pt x="99" y="204"/>
                    </a:lnTo>
                    <a:lnTo>
                      <a:pt x="99" y="204"/>
                    </a:lnTo>
                    <a:lnTo>
                      <a:pt x="99" y="204"/>
                    </a:lnTo>
                    <a:lnTo>
                      <a:pt x="97" y="204"/>
                    </a:lnTo>
                    <a:lnTo>
                      <a:pt x="97" y="202"/>
                    </a:lnTo>
                    <a:lnTo>
                      <a:pt x="97" y="202"/>
                    </a:lnTo>
                    <a:lnTo>
                      <a:pt x="97" y="202"/>
                    </a:lnTo>
                    <a:lnTo>
                      <a:pt x="97" y="202"/>
                    </a:lnTo>
                    <a:lnTo>
                      <a:pt x="97" y="199"/>
                    </a:lnTo>
                    <a:lnTo>
                      <a:pt x="97" y="199"/>
                    </a:lnTo>
                    <a:lnTo>
                      <a:pt x="95" y="199"/>
                    </a:lnTo>
                    <a:lnTo>
                      <a:pt x="95" y="199"/>
                    </a:lnTo>
                    <a:lnTo>
                      <a:pt x="92" y="199"/>
                    </a:lnTo>
                    <a:lnTo>
                      <a:pt x="92" y="199"/>
                    </a:lnTo>
                    <a:lnTo>
                      <a:pt x="92" y="199"/>
                    </a:lnTo>
                    <a:lnTo>
                      <a:pt x="92" y="199"/>
                    </a:lnTo>
                    <a:lnTo>
                      <a:pt x="90" y="199"/>
                    </a:lnTo>
                    <a:lnTo>
                      <a:pt x="90" y="199"/>
                    </a:lnTo>
                    <a:lnTo>
                      <a:pt x="88" y="199"/>
                    </a:lnTo>
                    <a:lnTo>
                      <a:pt x="88" y="199"/>
                    </a:lnTo>
                    <a:lnTo>
                      <a:pt x="88" y="202"/>
                    </a:lnTo>
                    <a:lnTo>
                      <a:pt x="88" y="202"/>
                    </a:lnTo>
                    <a:lnTo>
                      <a:pt x="88" y="202"/>
                    </a:lnTo>
                    <a:lnTo>
                      <a:pt x="88" y="202"/>
                    </a:lnTo>
                    <a:lnTo>
                      <a:pt x="88" y="204"/>
                    </a:lnTo>
                    <a:lnTo>
                      <a:pt x="88" y="204"/>
                    </a:lnTo>
                    <a:lnTo>
                      <a:pt x="88" y="202"/>
                    </a:lnTo>
                    <a:lnTo>
                      <a:pt x="88" y="202"/>
                    </a:lnTo>
                    <a:lnTo>
                      <a:pt x="85" y="202"/>
                    </a:lnTo>
                    <a:lnTo>
                      <a:pt x="85" y="202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83" y="199"/>
                    </a:lnTo>
                    <a:lnTo>
                      <a:pt x="80" y="199"/>
                    </a:lnTo>
                    <a:lnTo>
                      <a:pt x="80" y="199"/>
                    </a:lnTo>
                    <a:lnTo>
                      <a:pt x="80" y="199"/>
                    </a:lnTo>
                    <a:lnTo>
                      <a:pt x="80" y="199"/>
                    </a:lnTo>
                    <a:lnTo>
                      <a:pt x="80" y="199"/>
                    </a:lnTo>
                    <a:lnTo>
                      <a:pt x="78" y="199"/>
                    </a:lnTo>
                    <a:lnTo>
                      <a:pt x="78" y="199"/>
                    </a:lnTo>
                    <a:lnTo>
                      <a:pt x="78" y="202"/>
                    </a:lnTo>
                    <a:lnTo>
                      <a:pt x="78" y="202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6" y="202"/>
                    </a:lnTo>
                    <a:lnTo>
                      <a:pt x="76" y="199"/>
                    </a:lnTo>
                    <a:lnTo>
                      <a:pt x="76" y="199"/>
                    </a:lnTo>
                    <a:lnTo>
                      <a:pt x="73" y="199"/>
                    </a:lnTo>
                    <a:lnTo>
                      <a:pt x="73" y="199"/>
                    </a:lnTo>
                    <a:lnTo>
                      <a:pt x="73" y="199"/>
                    </a:lnTo>
                    <a:lnTo>
                      <a:pt x="73" y="199"/>
                    </a:lnTo>
                    <a:lnTo>
                      <a:pt x="73" y="199"/>
                    </a:lnTo>
                    <a:lnTo>
                      <a:pt x="73" y="197"/>
                    </a:lnTo>
                    <a:lnTo>
                      <a:pt x="73" y="197"/>
                    </a:lnTo>
                    <a:lnTo>
                      <a:pt x="73" y="197"/>
                    </a:lnTo>
                    <a:lnTo>
                      <a:pt x="73" y="197"/>
                    </a:lnTo>
                    <a:lnTo>
                      <a:pt x="76" y="197"/>
                    </a:lnTo>
                    <a:lnTo>
                      <a:pt x="76" y="194"/>
                    </a:lnTo>
                    <a:lnTo>
                      <a:pt x="76" y="194"/>
                    </a:lnTo>
                    <a:lnTo>
                      <a:pt x="73" y="194"/>
                    </a:lnTo>
                    <a:lnTo>
                      <a:pt x="73" y="192"/>
                    </a:lnTo>
                    <a:lnTo>
                      <a:pt x="73" y="192"/>
                    </a:lnTo>
                    <a:lnTo>
                      <a:pt x="73" y="194"/>
                    </a:lnTo>
                    <a:lnTo>
                      <a:pt x="73" y="194"/>
                    </a:lnTo>
                    <a:lnTo>
                      <a:pt x="73" y="192"/>
                    </a:lnTo>
                    <a:lnTo>
                      <a:pt x="73" y="192"/>
                    </a:lnTo>
                    <a:lnTo>
                      <a:pt x="73" y="192"/>
                    </a:lnTo>
                    <a:lnTo>
                      <a:pt x="73" y="192"/>
                    </a:lnTo>
                    <a:lnTo>
                      <a:pt x="76" y="192"/>
                    </a:lnTo>
                    <a:lnTo>
                      <a:pt x="76" y="190"/>
                    </a:lnTo>
                    <a:lnTo>
                      <a:pt x="76" y="190"/>
                    </a:lnTo>
                    <a:lnTo>
                      <a:pt x="76" y="190"/>
                    </a:lnTo>
                    <a:lnTo>
                      <a:pt x="76" y="190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76" y="185"/>
                    </a:lnTo>
                    <a:lnTo>
                      <a:pt x="76" y="185"/>
                    </a:lnTo>
                    <a:lnTo>
                      <a:pt x="76" y="185"/>
                    </a:lnTo>
                    <a:lnTo>
                      <a:pt x="76" y="183"/>
                    </a:lnTo>
                    <a:lnTo>
                      <a:pt x="76" y="183"/>
                    </a:lnTo>
                    <a:lnTo>
                      <a:pt x="76" y="183"/>
                    </a:lnTo>
                    <a:lnTo>
                      <a:pt x="76" y="180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78" y="178"/>
                    </a:lnTo>
                    <a:lnTo>
                      <a:pt x="76" y="178"/>
                    </a:lnTo>
                    <a:lnTo>
                      <a:pt x="76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1" y="178"/>
                    </a:lnTo>
                    <a:lnTo>
                      <a:pt x="71" y="178"/>
                    </a:lnTo>
                    <a:lnTo>
                      <a:pt x="71" y="178"/>
                    </a:lnTo>
                    <a:lnTo>
                      <a:pt x="71" y="178"/>
                    </a:lnTo>
                    <a:lnTo>
                      <a:pt x="69" y="178"/>
                    </a:lnTo>
                    <a:lnTo>
                      <a:pt x="69" y="178"/>
                    </a:lnTo>
                    <a:lnTo>
                      <a:pt x="69" y="17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4" y="178"/>
                    </a:lnTo>
                    <a:lnTo>
                      <a:pt x="64" y="178"/>
                    </a:lnTo>
                    <a:lnTo>
                      <a:pt x="64" y="178"/>
                    </a:lnTo>
                    <a:lnTo>
                      <a:pt x="61" y="178"/>
                    </a:lnTo>
                    <a:lnTo>
                      <a:pt x="61" y="178"/>
                    </a:lnTo>
                    <a:lnTo>
                      <a:pt x="61" y="180"/>
                    </a:lnTo>
                    <a:lnTo>
                      <a:pt x="59" y="180"/>
                    </a:lnTo>
                    <a:lnTo>
                      <a:pt x="59" y="180"/>
                    </a:lnTo>
                    <a:lnTo>
                      <a:pt x="59" y="180"/>
                    </a:lnTo>
                    <a:lnTo>
                      <a:pt x="59" y="180"/>
                    </a:lnTo>
                    <a:lnTo>
                      <a:pt x="57" y="180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57" y="183"/>
                    </a:lnTo>
                    <a:lnTo>
                      <a:pt x="57" y="185"/>
                    </a:lnTo>
                    <a:lnTo>
                      <a:pt x="57" y="185"/>
                    </a:lnTo>
                    <a:lnTo>
                      <a:pt x="57" y="185"/>
                    </a:lnTo>
                    <a:lnTo>
                      <a:pt x="59" y="185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59" y="192"/>
                    </a:lnTo>
                    <a:lnTo>
                      <a:pt x="57" y="192"/>
                    </a:lnTo>
                    <a:lnTo>
                      <a:pt x="57" y="192"/>
                    </a:lnTo>
                    <a:lnTo>
                      <a:pt x="57" y="194"/>
                    </a:lnTo>
                    <a:lnTo>
                      <a:pt x="57" y="194"/>
                    </a:lnTo>
                    <a:lnTo>
                      <a:pt x="57" y="194"/>
                    </a:lnTo>
                    <a:lnTo>
                      <a:pt x="57" y="197"/>
                    </a:lnTo>
                    <a:lnTo>
                      <a:pt x="57" y="197"/>
                    </a:lnTo>
                    <a:lnTo>
                      <a:pt x="57" y="199"/>
                    </a:lnTo>
                    <a:lnTo>
                      <a:pt x="57" y="199"/>
                    </a:lnTo>
                    <a:lnTo>
                      <a:pt x="54" y="199"/>
                    </a:lnTo>
                    <a:lnTo>
                      <a:pt x="54" y="199"/>
                    </a:lnTo>
                    <a:lnTo>
                      <a:pt x="54" y="202"/>
                    </a:lnTo>
                    <a:lnTo>
                      <a:pt x="57" y="202"/>
                    </a:lnTo>
                    <a:lnTo>
                      <a:pt x="57" y="202"/>
                    </a:lnTo>
                    <a:lnTo>
                      <a:pt x="57" y="204"/>
                    </a:lnTo>
                    <a:lnTo>
                      <a:pt x="57" y="204"/>
                    </a:lnTo>
                    <a:lnTo>
                      <a:pt x="57" y="206"/>
                    </a:lnTo>
                    <a:lnTo>
                      <a:pt x="57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11"/>
                    </a:lnTo>
                    <a:lnTo>
                      <a:pt x="57" y="211"/>
                    </a:lnTo>
                    <a:lnTo>
                      <a:pt x="57" y="211"/>
                    </a:lnTo>
                    <a:lnTo>
                      <a:pt x="57" y="213"/>
                    </a:lnTo>
                    <a:lnTo>
                      <a:pt x="57" y="213"/>
                    </a:lnTo>
                    <a:lnTo>
                      <a:pt x="54" y="213"/>
                    </a:lnTo>
                    <a:lnTo>
                      <a:pt x="54" y="216"/>
                    </a:lnTo>
                    <a:lnTo>
                      <a:pt x="54" y="216"/>
                    </a:lnTo>
                    <a:lnTo>
                      <a:pt x="54" y="216"/>
                    </a:lnTo>
                    <a:lnTo>
                      <a:pt x="54" y="216"/>
                    </a:lnTo>
                    <a:lnTo>
                      <a:pt x="54" y="218"/>
                    </a:lnTo>
                    <a:lnTo>
                      <a:pt x="54" y="218"/>
                    </a:lnTo>
                    <a:lnTo>
                      <a:pt x="52" y="218"/>
                    </a:lnTo>
                    <a:lnTo>
                      <a:pt x="52" y="218"/>
                    </a:lnTo>
                    <a:lnTo>
                      <a:pt x="54" y="218"/>
                    </a:lnTo>
                    <a:lnTo>
                      <a:pt x="54" y="221"/>
                    </a:lnTo>
                    <a:lnTo>
                      <a:pt x="54" y="221"/>
                    </a:lnTo>
                    <a:lnTo>
                      <a:pt x="52" y="221"/>
                    </a:lnTo>
                    <a:lnTo>
                      <a:pt x="52" y="223"/>
                    </a:lnTo>
                    <a:lnTo>
                      <a:pt x="52" y="223"/>
                    </a:lnTo>
                    <a:lnTo>
                      <a:pt x="52" y="223"/>
                    </a:lnTo>
                    <a:lnTo>
                      <a:pt x="52" y="225"/>
                    </a:lnTo>
                    <a:lnTo>
                      <a:pt x="52" y="225"/>
                    </a:lnTo>
                    <a:lnTo>
                      <a:pt x="52" y="225"/>
                    </a:lnTo>
                    <a:lnTo>
                      <a:pt x="50" y="225"/>
                    </a:lnTo>
                    <a:lnTo>
                      <a:pt x="50" y="228"/>
                    </a:lnTo>
                    <a:lnTo>
                      <a:pt x="50" y="228"/>
                    </a:lnTo>
                    <a:lnTo>
                      <a:pt x="50" y="228"/>
                    </a:lnTo>
                    <a:lnTo>
                      <a:pt x="50" y="228"/>
                    </a:lnTo>
                    <a:lnTo>
                      <a:pt x="50" y="230"/>
                    </a:lnTo>
                    <a:lnTo>
                      <a:pt x="47" y="230"/>
                    </a:lnTo>
                    <a:lnTo>
                      <a:pt x="47" y="230"/>
                    </a:lnTo>
                    <a:lnTo>
                      <a:pt x="47" y="232"/>
                    </a:lnTo>
                    <a:lnTo>
                      <a:pt x="47" y="232"/>
                    </a:lnTo>
                    <a:lnTo>
                      <a:pt x="47" y="232"/>
                    </a:lnTo>
                    <a:lnTo>
                      <a:pt x="47" y="235"/>
                    </a:lnTo>
                    <a:lnTo>
                      <a:pt x="47" y="235"/>
                    </a:lnTo>
                    <a:lnTo>
                      <a:pt x="47" y="237"/>
                    </a:lnTo>
                    <a:lnTo>
                      <a:pt x="47" y="237"/>
                    </a:lnTo>
                    <a:lnTo>
                      <a:pt x="47" y="237"/>
                    </a:lnTo>
                    <a:lnTo>
                      <a:pt x="47" y="237"/>
                    </a:lnTo>
                    <a:lnTo>
                      <a:pt x="45" y="237"/>
                    </a:lnTo>
                    <a:lnTo>
                      <a:pt x="45" y="240"/>
                    </a:lnTo>
                    <a:lnTo>
                      <a:pt x="47" y="240"/>
                    </a:lnTo>
                    <a:lnTo>
                      <a:pt x="47" y="240"/>
                    </a:lnTo>
                    <a:lnTo>
                      <a:pt x="47" y="240"/>
                    </a:lnTo>
                    <a:lnTo>
                      <a:pt x="47" y="240"/>
                    </a:lnTo>
                    <a:lnTo>
                      <a:pt x="47" y="242"/>
                    </a:lnTo>
                    <a:lnTo>
                      <a:pt x="47" y="242"/>
                    </a:lnTo>
                    <a:lnTo>
                      <a:pt x="47" y="244"/>
                    </a:lnTo>
                    <a:lnTo>
                      <a:pt x="47" y="244"/>
                    </a:lnTo>
                    <a:lnTo>
                      <a:pt x="47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5" y="249"/>
                    </a:lnTo>
                    <a:lnTo>
                      <a:pt x="45" y="249"/>
                    </a:lnTo>
                    <a:lnTo>
                      <a:pt x="43" y="249"/>
                    </a:lnTo>
                    <a:lnTo>
                      <a:pt x="43" y="249"/>
                    </a:lnTo>
                    <a:lnTo>
                      <a:pt x="43" y="251"/>
                    </a:lnTo>
                    <a:lnTo>
                      <a:pt x="43" y="251"/>
                    </a:lnTo>
                    <a:lnTo>
                      <a:pt x="40" y="251"/>
                    </a:lnTo>
                    <a:lnTo>
                      <a:pt x="40" y="254"/>
                    </a:lnTo>
                    <a:lnTo>
                      <a:pt x="40" y="254"/>
                    </a:lnTo>
                    <a:lnTo>
                      <a:pt x="40" y="256"/>
                    </a:lnTo>
                    <a:lnTo>
                      <a:pt x="43" y="256"/>
                    </a:lnTo>
                    <a:lnTo>
                      <a:pt x="43" y="256"/>
                    </a:lnTo>
                    <a:lnTo>
                      <a:pt x="40" y="256"/>
                    </a:lnTo>
                    <a:lnTo>
                      <a:pt x="40" y="258"/>
                    </a:lnTo>
                    <a:lnTo>
                      <a:pt x="40" y="258"/>
                    </a:lnTo>
                    <a:lnTo>
                      <a:pt x="40" y="258"/>
                    </a:lnTo>
                    <a:lnTo>
                      <a:pt x="40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40" y="258"/>
                    </a:lnTo>
                    <a:lnTo>
                      <a:pt x="40" y="258"/>
                    </a:lnTo>
                    <a:lnTo>
                      <a:pt x="40" y="258"/>
                    </a:lnTo>
                    <a:lnTo>
                      <a:pt x="40" y="261"/>
                    </a:lnTo>
                    <a:lnTo>
                      <a:pt x="40" y="261"/>
                    </a:lnTo>
                    <a:lnTo>
                      <a:pt x="40" y="261"/>
                    </a:lnTo>
                    <a:lnTo>
                      <a:pt x="40" y="263"/>
                    </a:lnTo>
                    <a:lnTo>
                      <a:pt x="40" y="263"/>
                    </a:lnTo>
                    <a:lnTo>
                      <a:pt x="40" y="263"/>
                    </a:lnTo>
                    <a:lnTo>
                      <a:pt x="38" y="263"/>
                    </a:lnTo>
                    <a:lnTo>
                      <a:pt x="38" y="266"/>
                    </a:lnTo>
                    <a:lnTo>
                      <a:pt x="40" y="266"/>
                    </a:lnTo>
                    <a:lnTo>
                      <a:pt x="40" y="266"/>
                    </a:lnTo>
                    <a:lnTo>
                      <a:pt x="40" y="268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8" y="270"/>
                    </a:lnTo>
                    <a:lnTo>
                      <a:pt x="40" y="270"/>
                    </a:lnTo>
                    <a:lnTo>
                      <a:pt x="40" y="270"/>
                    </a:lnTo>
                    <a:lnTo>
                      <a:pt x="38" y="270"/>
                    </a:lnTo>
                    <a:lnTo>
                      <a:pt x="38" y="273"/>
                    </a:lnTo>
                    <a:lnTo>
                      <a:pt x="38" y="273"/>
                    </a:lnTo>
                    <a:lnTo>
                      <a:pt x="38" y="275"/>
                    </a:lnTo>
                    <a:lnTo>
                      <a:pt x="40" y="275"/>
                    </a:lnTo>
                    <a:lnTo>
                      <a:pt x="40" y="275"/>
                    </a:lnTo>
                    <a:lnTo>
                      <a:pt x="40" y="277"/>
                    </a:lnTo>
                    <a:lnTo>
                      <a:pt x="40" y="277"/>
                    </a:lnTo>
                    <a:lnTo>
                      <a:pt x="40" y="277"/>
                    </a:lnTo>
                    <a:lnTo>
                      <a:pt x="40" y="277"/>
                    </a:lnTo>
                    <a:lnTo>
                      <a:pt x="40" y="280"/>
                    </a:lnTo>
                    <a:lnTo>
                      <a:pt x="40" y="280"/>
                    </a:lnTo>
                    <a:lnTo>
                      <a:pt x="40" y="280"/>
                    </a:lnTo>
                    <a:lnTo>
                      <a:pt x="43" y="280"/>
                    </a:lnTo>
                    <a:lnTo>
                      <a:pt x="43" y="282"/>
                    </a:lnTo>
                    <a:lnTo>
                      <a:pt x="43" y="282"/>
                    </a:lnTo>
                    <a:lnTo>
                      <a:pt x="43" y="285"/>
                    </a:lnTo>
                    <a:lnTo>
                      <a:pt x="43" y="285"/>
                    </a:lnTo>
                    <a:lnTo>
                      <a:pt x="40" y="285"/>
                    </a:lnTo>
                    <a:lnTo>
                      <a:pt x="40" y="285"/>
                    </a:lnTo>
                    <a:lnTo>
                      <a:pt x="40" y="285"/>
                    </a:lnTo>
                    <a:lnTo>
                      <a:pt x="40" y="285"/>
                    </a:lnTo>
                    <a:lnTo>
                      <a:pt x="40" y="287"/>
                    </a:lnTo>
                    <a:lnTo>
                      <a:pt x="40" y="287"/>
                    </a:lnTo>
                    <a:lnTo>
                      <a:pt x="43" y="287"/>
                    </a:lnTo>
                    <a:lnTo>
                      <a:pt x="43" y="287"/>
                    </a:lnTo>
                    <a:lnTo>
                      <a:pt x="43" y="287"/>
                    </a:lnTo>
                    <a:lnTo>
                      <a:pt x="45" y="287"/>
                    </a:lnTo>
                    <a:lnTo>
                      <a:pt x="45" y="287"/>
                    </a:lnTo>
                    <a:lnTo>
                      <a:pt x="45" y="287"/>
                    </a:lnTo>
                    <a:lnTo>
                      <a:pt x="45" y="287"/>
                    </a:lnTo>
                    <a:lnTo>
                      <a:pt x="45" y="285"/>
                    </a:lnTo>
                    <a:lnTo>
                      <a:pt x="47" y="285"/>
                    </a:lnTo>
                    <a:lnTo>
                      <a:pt x="47" y="285"/>
                    </a:lnTo>
                    <a:lnTo>
                      <a:pt x="47" y="285"/>
                    </a:lnTo>
                    <a:lnTo>
                      <a:pt x="47" y="285"/>
                    </a:lnTo>
                    <a:lnTo>
                      <a:pt x="50" y="285"/>
                    </a:lnTo>
                    <a:lnTo>
                      <a:pt x="50" y="282"/>
                    </a:lnTo>
                    <a:lnTo>
                      <a:pt x="47" y="282"/>
                    </a:lnTo>
                    <a:lnTo>
                      <a:pt x="47" y="282"/>
                    </a:lnTo>
                    <a:lnTo>
                      <a:pt x="50" y="282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47" y="280"/>
                    </a:lnTo>
                    <a:lnTo>
                      <a:pt x="47" y="277"/>
                    </a:lnTo>
                    <a:lnTo>
                      <a:pt x="47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7" y="277"/>
                    </a:lnTo>
                    <a:lnTo>
                      <a:pt x="47" y="275"/>
                    </a:lnTo>
                    <a:lnTo>
                      <a:pt x="50" y="275"/>
                    </a:lnTo>
                    <a:lnTo>
                      <a:pt x="50" y="275"/>
                    </a:lnTo>
                    <a:lnTo>
                      <a:pt x="50" y="275"/>
                    </a:lnTo>
                    <a:lnTo>
                      <a:pt x="50" y="275"/>
                    </a:lnTo>
                    <a:lnTo>
                      <a:pt x="50" y="277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2" y="280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50" y="285"/>
                    </a:lnTo>
                    <a:lnTo>
                      <a:pt x="52" y="285"/>
                    </a:lnTo>
                    <a:lnTo>
                      <a:pt x="52" y="285"/>
                    </a:lnTo>
                    <a:lnTo>
                      <a:pt x="52" y="285"/>
                    </a:lnTo>
                    <a:lnTo>
                      <a:pt x="54" y="285"/>
                    </a:lnTo>
                    <a:lnTo>
                      <a:pt x="54" y="285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0"/>
                    </a:lnTo>
                    <a:lnTo>
                      <a:pt x="54" y="280"/>
                    </a:lnTo>
                    <a:lnTo>
                      <a:pt x="54" y="277"/>
                    </a:lnTo>
                    <a:lnTo>
                      <a:pt x="54" y="277"/>
                    </a:lnTo>
                    <a:lnTo>
                      <a:pt x="54" y="277"/>
                    </a:lnTo>
                    <a:lnTo>
                      <a:pt x="54" y="277"/>
                    </a:lnTo>
                    <a:lnTo>
                      <a:pt x="57" y="277"/>
                    </a:lnTo>
                    <a:lnTo>
                      <a:pt x="57" y="277"/>
                    </a:lnTo>
                    <a:lnTo>
                      <a:pt x="57" y="277"/>
                    </a:lnTo>
                    <a:lnTo>
                      <a:pt x="57" y="277"/>
                    </a:lnTo>
                    <a:lnTo>
                      <a:pt x="57" y="275"/>
                    </a:lnTo>
                    <a:lnTo>
                      <a:pt x="57" y="275"/>
                    </a:lnTo>
                    <a:lnTo>
                      <a:pt x="54" y="275"/>
                    </a:lnTo>
                    <a:lnTo>
                      <a:pt x="54" y="275"/>
                    </a:lnTo>
                    <a:lnTo>
                      <a:pt x="54" y="273"/>
                    </a:lnTo>
                    <a:lnTo>
                      <a:pt x="54" y="273"/>
                    </a:lnTo>
                    <a:lnTo>
                      <a:pt x="54" y="270"/>
                    </a:lnTo>
                    <a:lnTo>
                      <a:pt x="57" y="270"/>
                    </a:lnTo>
                    <a:lnTo>
                      <a:pt x="57" y="270"/>
                    </a:lnTo>
                    <a:lnTo>
                      <a:pt x="57" y="273"/>
                    </a:lnTo>
                    <a:lnTo>
                      <a:pt x="59" y="273"/>
                    </a:lnTo>
                    <a:lnTo>
                      <a:pt x="59" y="273"/>
                    </a:lnTo>
                    <a:lnTo>
                      <a:pt x="59" y="275"/>
                    </a:lnTo>
                    <a:lnTo>
                      <a:pt x="59" y="275"/>
                    </a:lnTo>
                    <a:lnTo>
                      <a:pt x="59" y="277"/>
                    </a:lnTo>
                    <a:lnTo>
                      <a:pt x="59" y="277"/>
                    </a:lnTo>
                    <a:lnTo>
                      <a:pt x="59" y="277"/>
                    </a:lnTo>
                    <a:lnTo>
                      <a:pt x="59" y="277"/>
                    </a:lnTo>
                    <a:lnTo>
                      <a:pt x="59" y="277"/>
                    </a:lnTo>
                    <a:lnTo>
                      <a:pt x="59" y="280"/>
                    </a:lnTo>
                    <a:lnTo>
                      <a:pt x="59" y="280"/>
                    </a:lnTo>
                    <a:lnTo>
                      <a:pt x="59" y="282"/>
                    </a:lnTo>
                    <a:lnTo>
                      <a:pt x="57" y="282"/>
                    </a:lnTo>
                    <a:lnTo>
                      <a:pt x="57" y="282"/>
                    </a:lnTo>
                    <a:lnTo>
                      <a:pt x="57" y="282"/>
                    </a:lnTo>
                    <a:lnTo>
                      <a:pt x="57" y="285"/>
                    </a:lnTo>
                    <a:lnTo>
                      <a:pt x="57" y="285"/>
                    </a:lnTo>
                    <a:lnTo>
                      <a:pt x="54" y="285"/>
                    </a:lnTo>
                    <a:lnTo>
                      <a:pt x="54" y="285"/>
                    </a:lnTo>
                    <a:lnTo>
                      <a:pt x="54" y="285"/>
                    </a:lnTo>
                    <a:lnTo>
                      <a:pt x="54" y="287"/>
                    </a:lnTo>
                    <a:lnTo>
                      <a:pt x="54" y="287"/>
                    </a:lnTo>
                    <a:lnTo>
                      <a:pt x="54" y="287"/>
                    </a:lnTo>
                    <a:lnTo>
                      <a:pt x="54" y="287"/>
                    </a:lnTo>
                    <a:lnTo>
                      <a:pt x="54" y="289"/>
                    </a:lnTo>
                    <a:lnTo>
                      <a:pt x="54" y="289"/>
                    </a:lnTo>
                    <a:lnTo>
                      <a:pt x="54" y="292"/>
                    </a:lnTo>
                    <a:lnTo>
                      <a:pt x="54" y="292"/>
                    </a:lnTo>
                    <a:lnTo>
                      <a:pt x="54" y="292"/>
                    </a:lnTo>
                    <a:lnTo>
                      <a:pt x="54" y="294"/>
                    </a:lnTo>
                    <a:lnTo>
                      <a:pt x="54" y="294"/>
                    </a:lnTo>
                    <a:lnTo>
                      <a:pt x="54" y="296"/>
                    </a:lnTo>
                    <a:lnTo>
                      <a:pt x="54" y="296"/>
                    </a:lnTo>
                    <a:lnTo>
                      <a:pt x="54" y="296"/>
                    </a:lnTo>
                    <a:lnTo>
                      <a:pt x="54" y="299"/>
                    </a:lnTo>
                    <a:lnTo>
                      <a:pt x="54" y="299"/>
                    </a:lnTo>
                    <a:lnTo>
                      <a:pt x="54" y="301"/>
                    </a:lnTo>
                    <a:lnTo>
                      <a:pt x="54" y="301"/>
                    </a:lnTo>
                    <a:lnTo>
                      <a:pt x="57" y="301"/>
                    </a:lnTo>
                    <a:lnTo>
                      <a:pt x="57" y="304"/>
                    </a:lnTo>
                    <a:lnTo>
                      <a:pt x="57" y="304"/>
                    </a:lnTo>
                    <a:lnTo>
                      <a:pt x="57" y="304"/>
                    </a:lnTo>
                    <a:lnTo>
                      <a:pt x="59" y="304"/>
                    </a:lnTo>
                    <a:lnTo>
                      <a:pt x="59" y="306"/>
                    </a:lnTo>
                    <a:lnTo>
                      <a:pt x="59" y="306"/>
                    </a:lnTo>
                    <a:lnTo>
                      <a:pt x="59" y="306"/>
                    </a:lnTo>
                    <a:lnTo>
                      <a:pt x="59" y="306"/>
                    </a:lnTo>
                    <a:lnTo>
                      <a:pt x="59" y="304"/>
                    </a:lnTo>
                    <a:lnTo>
                      <a:pt x="59" y="304"/>
                    </a:lnTo>
                    <a:lnTo>
                      <a:pt x="61" y="304"/>
                    </a:lnTo>
                    <a:lnTo>
                      <a:pt x="61" y="306"/>
                    </a:lnTo>
                    <a:lnTo>
                      <a:pt x="61" y="306"/>
                    </a:lnTo>
                    <a:lnTo>
                      <a:pt x="61" y="306"/>
                    </a:lnTo>
                    <a:lnTo>
                      <a:pt x="61" y="306"/>
                    </a:lnTo>
                    <a:lnTo>
                      <a:pt x="61" y="308"/>
                    </a:lnTo>
                    <a:lnTo>
                      <a:pt x="64" y="308"/>
                    </a:lnTo>
                    <a:lnTo>
                      <a:pt x="64" y="308"/>
                    </a:lnTo>
                    <a:lnTo>
                      <a:pt x="64" y="311"/>
                    </a:lnTo>
                    <a:lnTo>
                      <a:pt x="64" y="311"/>
                    </a:lnTo>
                    <a:lnTo>
                      <a:pt x="64" y="313"/>
                    </a:lnTo>
                    <a:lnTo>
                      <a:pt x="64" y="313"/>
                    </a:lnTo>
                    <a:lnTo>
                      <a:pt x="64" y="313"/>
                    </a:lnTo>
                    <a:lnTo>
                      <a:pt x="64" y="315"/>
                    </a:lnTo>
                    <a:lnTo>
                      <a:pt x="64" y="315"/>
                    </a:lnTo>
                    <a:lnTo>
                      <a:pt x="64" y="318"/>
                    </a:lnTo>
                    <a:lnTo>
                      <a:pt x="64" y="318"/>
                    </a:lnTo>
                    <a:lnTo>
                      <a:pt x="64" y="318"/>
                    </a:lnTo>
                    <a:lnTo>
                      <a:pt x="64" y="318"/>
                    </a:lnTo>
                    <a:lnTo>
                      <a:pt x="64" y="320"/>
                    </a:lnTo>
                    <a:lnTo>
                      <a:pt x="64" y="320"/>
                    </a:lnTo>
                    <a:lnTo>
                      <a:pt x="64" y="322"/>
                    </a:lnTo>
                    <a:lnTo>
                      <a:pt x="64" y="322"/>
                    </a:lnTo>
                    <a:lnTo>
                      <a:pt x="66" y="322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30"/>
                    </a:lnTo>
                    <a:lnTo>
                      <a:pt x="66" y="330"/>
                    </a:lnTo>
                    <a:lnTo>
                      <a:pt x="66" y="332"/>
                    </a:lnTo>
                    <a:lnTo>
                      <a:pt x="66" y="332"/>
                    </a:lnTo>
                    <a:lnTo>
                      <a:pt x="66" y="332"/>
                    </a:lnTo>
                    <a:lnTo>
                      <a:pt x="66" y="334"/>
                    </a:lnTo>
                    <a:lnTo>
                      <a:pt x="69" y="334"/>
                    </a:lnTo>
                    <a:lnTo>
                      <a:pt x="69" y="334"/>
                    </a:lnTo>
                    <a:lnTo>
                      <a:pt x="69" y="337"/>
                    </a:lnTo>
                    <a:lnTo>
                      <a:pt x="69" y="337"/>
                    </a:lnTo>
                    <a:lnTo>
                      <a:pt x="69" y="337"/>
                    </a:lnTo>
                    <a:lnTo>
                      <a:pt x="71" y="337"/>
                    </a:lnTo>
                    <a:lnTo>
                      <a:pt x="71" y="337"/>
                    </a:lnTo>
                    <a:lnTo>
                      <a:pt x="71" y="337"/>
                    </a:lnTo>
                    <a:lnTo>
                      <a:pt x="71" y="339"/>
                    </a:lnTo>
                    <a:lnTo>
                      <a:pt x="71" y="339"/>
                    </a:lnTo>
                    <a:lnTo>
                      <a:pt x="71" y="339"/>
                    </a:lnTo>
                    <a:lnTo>
                      <a:pt x="71" y="341"/>
                    </a:lnTo>
                    <a:lnTo>
                      <a:pt x="73" y="341"/>
                    </a:lnTo>
                    <a:lnTo>
                      <a:pt x="73" y="341"/>
                    </a:lnTo>
                    <a:lnTo>
                      <a:pt x="73" y="341"/>
                    </a:lnTo>
                    <a:lnTo>
                      <a:pt x="73" y="344"/>
                    </a:lnTo>
                    <a:lnTo>
                      <a:pt x="73" y="344"/>
                    </a:lnTo>
                    <a:lnTo>
                      <a:pt x="73" y="344"/>
                    </a:lnTo>
                    <a:lnTo>
                      <a:pt x="76" y="344"/>
                    </a:lnTo>
                    <a:lnTo>
                      <a:pt x="76" y="344"/>
                    </a:lnTo>
                    <a:lnTo>
                      <a:pt x="76" y="346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83" y="346"/>
                    </a:lnTo>
                    <a:lnTo>
                      <a:pt x="83" y="346"/>
                    </a:lnTo>
                    <a:lnTo>
                      <a:pt x="83" y="344"/>
                    </a:lnTo>
                    <a:lnTo>
                      <a:pt x="83" y="344"/>
                    </a:lnTo>
                    <a:lnTo>
                      <a:pt x="85" y="344"/>
                    </a:lnTo>
                    <a:lnTo>
                      <a:pt x="85" y="344"/>
                    </a:lnTo>
                    <a:lnTo>
                      <a:pt x="85" y="344"/>
                    </a:lnTo>
                    <a:lnTo>
                      <a:pt x="85" y="346"/>
                    </a:lnTo>
                    <a:lnTo>
                      <a:pt x="88" y="346"/>
                    </a:lnTo>
                    <a:lnTo>
                      <a:pt x="88" y="346"/>
                    </a:lnTo>
                    <a:lnTo>
                      <a:pt x="88" y="346"/>
                    </a:lnTo>
                    <a:lnTo>
                      <a:pt x="88" y="346"/>
                    </a:lnTo>
                    <a:lnTo>
                      <a:pt x="90" y="346"/>
                    </a:lnTo>
                    <a:lnTo>
                      <a:pt x="90" y="346"/>
                    </a:lnTo>
                    <a:lnTo>
                      <a:pt x="90" y="346"/>
                    </a:lnTo>
                    <a:lnTo>
                      <a:pt x="92" y="346"/>
                    </a:lnTo>
                    <a:lnTo>
                      <a:pt x="92" y="349"/>
                    </a:lnTo>
                    <a:lnTo>
                      <a:pt x="92" y="349"/>
                    </a:lnTo>
                    <a:lnTo>
                      <a:pt x="92" y="349"/>
                    </a:lnTo>
                    <a:lnTo>
                      <a:pt x="92" y="351"/>
                    </a:lnTo>
                    <a:lnTo>
                      <a:pt x="92" y="351"/>
                    </a:lnTo>
                    <a:lnTo>
                      <a:pt x="92" y="351"/>
                    </a:lnTo>
                    <a:lnTo>
                      <a:pt x="92" y="353"/>
                    </a:lnTo>
                    <a:lnTo>
                      <a:pt x="95" y="353"/>
                    </a:lnTo>
                    <a:lnTo>
                      <a:pt x="95" y="353"/>
                    </a:lnTo>
                    <a:lnTo>
                      <a:pt x="95" y="353"/>
                    </a:lnTo>
                    <a:lnTo>
                      <a:pt x="95" y="356"/>
                    </a:lnTo>
                    <a:lnTo>
                      <a:pt x="95" y="356"/>
                    </a:lnTo>
                    <a:lnTo>
                      <a:pt x="97" y="356"/>
                    </a:lnTo>
                    <a:lnTo>
                      <a:pt x="97" y="356"/>
                    </a:lnTo>
                    <a:lnTo>
                      <a:pt x="97" y="356"/>
                    </a:lnTo>
                    <a:lnTo>
                      <a:pt x="97" y="356"/>
                    </a:lnTo>
                    <a:lnTo>
                      <a:pt x="97" y="358"/>
                    </a:lnTo>
                    <a:lnTo>
                      <a:pt x="99" y="358"/>
                    </a:lnTo>
                    <a:lnTo>
                      <a:pt x="99" y="358"/>
                    </a:lnTo>
                    <a:lnTo>
                      <a:pt x="99" y="358"/>
                    </a:lnTo>
                    <a:lnTo>
                      <a:pt x="99" y="360"/>
                    </a:lnTo>
                    <a:lnTo>
                      <a:pt x="99" y="360"/>
                    </a:lnTo>
                    <a:lnTo>
                      <a:pt x="99" y="360"/>
                    </a:lnTo>
                    <a:lnTo>
                      <a:pt x="102" y="360"/>
                    </a:lnTo>
                    <a:lnTo>
                      <a:pt x="102" y="360"/>
                    </a:lnTo>
                    <a:lnTo>
                      <a:pt x="102" y="363"/>
                    </a:lnTo>
                    <a:lnTo>
                      <a:pt x="102" y="363"/>
                    </a:lnTo>
                    <a:lnTo>
                      <a:pt x="102" y="363"/>
                    </a:lnTo>
                    <a:lnTo>
                      <a:pt x="102" y="365"/>
                    </a:lnTo>
                    <a:lnTo>
                      <a:pt x="102" y="365"/>
                    </a:lnTo>
                    <a:lnTo>
                      <a:pt x="102" y="365"/>
                    </a:lnTo>
                    <a:lnTo>
                      <a:pt x="99" y="365"/>
                    </a:lnTo>
                    <a:lnTo>
                      <a:pt x="99" y="365"/>
                    </a:lnTo>
                    <a:lnTo>
                      <a:pt x="99" y="367"/>
                    </a:lnTo>
                    <a:lnTo>
                      <a:pt x="99" y="367"/>
                    </a:lnTo>
                    <a:lnTo>
                      <a:pt x="99" y="367"/>
                    </a:lnTo>
                    <a:lnTo>
                      <a:pt x="99" y="370"/>
                    </a:lnTo>
                    <a:lnTo>
                      <a:pt x="97" y="370"/>
                    </a:lnTo>
                    <a:lnTo>
                      <a:pt x="97" y="370"/>
                    </a:lnTo>
                    <a:lnTo>
                      <a:pt x="97" y="372"/>
                    </a:lnTo>
                    <a:lnTo>
                      <a:pt x="97" y="372"/>
                    </a:lnTo>
                    <a:lnTo>
                      <a:pt x="97" y="372"/>
                    </a:lnTo>
                    <a:lnTo>
                      <a:pt x="97" y="375"/>
                    </a:lnTo>
                    <a:lnTo>
                      <a:pt x="97" y="375"/>
                    </a:lnTo>
                    <a:lnTo>
                      <a:pt x="97" y="375"/>
                    </a:lnTo>
                    <a:lnTo>
                      <a:pt x="95" y="375"/>
                    </a:lnTo>
                    <a:lnTo>
                      <a:pt x="95" y="375"/>
                    </a:lnTo>
                    <a:lnTo>
                      <a:pt x="95" y="375"/>
                    </a:lnTo>
                    <a:lnTo>
                      <a:pt x="92" y="375"/>
                    </a:lnTo>
                    <a:lnTo>
                      <a:pt x="92" y="375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0"/>
                    </a:lnTo>
                    <a:lnTo>
                      <a:pt x="90" y="370"/>
                    </a:lnTo>
                    <a:lnTo>
                      <a:pt x="90" y="370"/>
                    </a:lnTo>
                    <a:lnTo>
                      <a:pt x="88" y="370"/>
                    </a:lnTo>
                    <a:lnTo>
                      <a:pt x="88" y="372"/>
                    </a:lnTo>
                    <a:lnTo>
                      <a:pt x="88" y="372"/>
                    </a:lnTo>
                    <a:lnTo>
                      <a:pt x="88" y="372"/>
                    </a:lnTo>
                    <a:lnTo>
                      <a:pt x="85" y="372"/>
                    </a:lnTo>
                    <a:lnTo>
                      <a:pt x="85" y="372"/>
                    </a:lnTo>
                    <a:lnTo>
                      <a:pt x="85" y="372"/>
                    </a:lnTo>
                    <a:lnTo>
                      <a:pt x="85" y="375"/>
                    </a:lnTo>
                    <a:lnTo>
                      <a:pt x="85" y="375"/>
                    </a:lnTo>
                    <a:lnTo>
                      <a:pt x="83" y="375"/>
                    </a:lnTo>
                    <a:lnTo>
                      <a:pt x="83" y="375"/>
                    </a:lnTo>
                    <a:lnTo>
                      <a:pt x="83" y="377"/>
                    </a:lnTo>
                    <a:lnTo>
                      <a:pt x="83" y="377"/>
                    </a:lnTo>
                    <a:lnTo>
                      <a:pt x="83" y="377"/>
                    </a:lnTo>
                    <a:lnTo>
                      <a:pt x="80" y="377"/>
                    </a:lnTo>
                    <a:lnTo>
                      <a:pt x="80" y="377"/>
                    </a:lnTo>
                    <a:lnTo>
                      <a:pt x="80" y="377"/>
                    </a:lnTo>
                    <a:lnTo>
                      <a:pt x="80" y="377"/>
                    </a:lnTo>
                    <a:lnTo>
                      <a:pt x="80" y="377"/>
                    </a:lnTo>
                    <a:lnTo>
                      <a:pt x="80" y="377"/>
                    </a:lnTo>
                    <a:lnTo>
                      <a:pt x="80" y="375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78" y="372"/>
                    </a:lnTo>
                    <a:lnTo>
                      <a:pt x="78" y="372"/>
                    </a:lnTo>
                    <a:lnTo>
                      <a:pt x="78" y="372"/>
                    </a:lnTo>
                    <a:lnTo>
                      <a:pt x="78" y="370"/>
                    </a:lnTo>
                    <a:lnTo>
                      <a:pt x="80" y="370"/>
                    </a:lnTo>
                    <a:lnTo>
                      <a:pt x="80" y="370"/>
                    </a:lnTo>
                    <a:lnTo>
                      <a:pt x="80" y="370"/>
                    </a:lnTo>
                    <a:lnTo>
                      <a:pt x="80" y="367"/>
                    </a:lnTo>
                    <a:lnTo>
                      <a:pt x="80" y="367"/>
                    </a:lnTo>
                    <a:lnTo>
                      <a:pt x="80" y="365"/>
                    </a:lnTo>
                    <a:lnTo>
                      <a:pt x="80" y="365"/>
                    </a:lnTo>
                    <a:lnTo>
                      <a:pt x="80" y="365"/>
                    </a:lnTo>
                    <a:lnTo>
                      <a:pt x="80" y="365"/>
                    </a:lnTo>
                    <a:lnTo>
                      <a:pt x="80" y="365"/>
                    </a:lnTo>
                    <a:lnTo>
                      <a:pt x="80" y="363"/>
                    </a:lnTo>
                    <a:lnTo>
                      <a:pt x="80" y="363"/>
                    </a:lnTo>
                    <a:lnTo>
                      <a:pt x="80" y="363"/>
                    </a:lnTo>
                    <a:lnTo>
                      <a:pt x="78" y="363"/>
                    </a:lnTo>
                    <a:lnTo>
                      <a:pt x="78" y="363"/>
                    </a:lnTo>
                    <a:lnTo>
                      <a:pt x="78" y="360"/>
                    </a:lnTo>
                    <a:lnTo>
                      <a:pt x="78" y="360"/>
                    </a:lnTo>
                    <a:lnTo>
                      <a:pt x="78" y="363"/>
                    </a:lnTo>
                    <a:lnTo>
                      <a:pt x="76" y="363"/>
                    </a:lnTo>
                    <a:lnTo>
                      <a:pt x="76" y="363"/>
                    </a:lnTo>
                    <a:lnTo>
                      <a:pt x="73" y="363"/>
                    </a:lnTo>
                    <a:lnTo>
                      <a:pt x="73" y="360"/>
                    </a:lnTo>
                    <a:lnTo>
                      <a:pt x="73" y="360"/>
                    </a:lnTo>
                    <a:lnTo>
                      <a:pt x="73" y="358"/>
                    </a:lnTo>
                    <a:lnTo>
                      <a:pt x="73" y="358"/>
                    </a:lnTo>
                    <a:lnTo>
                      <a:pt x="73" y="358"/>
                    </a:lnTo>
                    <a:lnTo>
                      <a:pt x="73" y="356"/>
                    </a:lnTo>
                    <a:lnTo>
                      <a:pt x="73" y="356"/>
                    </a:lnTo>
                    <a:lnTo>
                      <a:pt x="73" y="356"/>
                    </a:lnTo>
                    <a:lnTo>
                      <a:pt x="71" y="356"/>
                    </a:lnTo>
                    <a:lnTo>
                      <a:pt x="71" y="356"/>
                    </a:lnTo>
                    <a:lnTo>
                      <a:pt x="71" y="356"/>
                    </a:lnTo>
                    <a:lnTo>
                      <a:pt x="71" y="356"/>
                    </a:lnTo>
                    <a:lnTo>
                      <a:pt x="69" y="356"/>
                    </a:lnTo>
                    <a:lnTo>
                      <a:pt x="69" y="356"/>
                    </a:lnTo>
                    <a:lnTo>
                      <a:pt x="69" y="356"/>
                    </a:lnTo>
                    <a:lnTo>
                      <a:pt x="66" y="356"/>
                    </a:lnTo>
                    <a:lnTo>
                      <a:pt x="66" y="356"/>
                    </a:lnTo>
                    <a:lnTo>
                      <a:pt x="66" y="356"/>
                    </a:lnTo>
                    <a:lnTo>
                      <a:pt x="66" y="356"/>
                    </a:lnTo>
                    <a:lnTo>
                      <a:pt x="64" y="356"/>
                    </a:lnTo>
                    <a:lnTo>
                      <a:pt x="64" y="356"/>
                    </a:lnTo>
                    <a:lnTo>
                      <a:pt x="64" y="353"/>
                    </a:lnTo>
                    <a:lnTo>
                      <a:pt x="64" y="353"/>
                    </a:lnTo>
                    <a:lnTo>
                      <a:pt x="64" y="351"/>
                    </a:lnTo>
                    <a:lnTo>
                      <a:pt x="64" y="351"/>
                    </a:lnTo>
                    <a:lnTo>
                      <a:pt x="64" y="351"/>
                    </a:lnTo>
                    <a:lnTo>
                      <a:pt x="61" y="351"/>
                    </a:lnTo>
                    <a:lnTo>
                      <a:pt x="61" y="351"/>
                    </a:lnTo>
                    <a:lnTo>
                      <a:pt x="59" y="351"/>
                    </a:lnTo>
                    <a:lnTo>
                      <a:pt x="59" y="351"/>
                    </a:lnTo>
                    <a:lnTo>
                      <a:pt x="59" y="353"/>
                    </a:lnTo>
                    <a:lnTo>
                      <a:pt x="59" y="353"/>
                    </a:lnTo>
                    <a:lnTo>
                      <a:pt x="59" y="356"/>
                    </a:lnTo>
                    <a:lnTo>
                      <a:pt x="59" y="356"/>
                    </a:lnTo>
                    <a:lnTo>
                      <a:pt x="59" y="356"/>
                    </a:lnTo>
                    <a:lnTo>
                      <a:pt x="59" y="356"/>
                    </a:lnTo>
                    <a:lnTo>
                      <a:pt x="59" y="358"/>
                    </a:lnTo>
                    <a:lnTo>
                      <a:pt x="59" y="358"/>
                    </a:lnTo>
                    <a:lnTo>
                      <a:pt x="57" y="358"/>
                    </a:lnTo>
                    <a:lnTo>
                      <a:pt x="57" y="356"/>
                    </a:lnTo>
                    <a:lnTo>
                      <a:pt x="57" y="356"/>
                    </a:lnTo>
                    <a:lnTo>
                      <a:pt x="57" y="356"/>
                    </a:lnTo>
                    <a:lnTo>
                      <a:pt x="57" y="356"/>
                    </a:lnTo>
                    <a:lnTo>
                      <a:pt x="54" y="356"/>
                    </a:lnTo>
                    <a:lnTo>
                      <a:pt x="54" y="356"/>
                    </a:lnTo>
                    <a:lnTo>
                      <a:pt x="54" y="353"/>
                    </a:lnTo>
                    <a:lnTo>
                      <a:pt x="54" y="353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3"/>
                    </a:lnTo>
                    <a:lnTo>
                      <a:pt x="52" y="353"/>
                    </a:lnTo>
                    <a:lnTo>
                      <a:pt x="52" y="351"/>
                    </a:lnTo>
                    <a:lnTo>
                      <a:pt x="52" y="351"/>
                    </a:lnTo>
                    <a:lnTo>
                      <a:pt x="52" y="351"/>
                    </a:lnTo>
                    <a:lnTo>
                      <a:pt x="52" y="349"/>
                    </a:lnTo>
                    <a:lnTo>
                      <a:pt x="52" y="349"/>
                    </a:lnTo>
                    <a:lnTo>
                      <a:pt x="52" y="349"/>
                    </a:lnTo>
                    <a:lnTo>
                      <a:pt x="50" y="349"/>
                    </a:lnTo>
                    <a:lnTo>
                      <a:pt x="50" y="349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4"/>
                    </a:lnTo>
                    <a:lnTo>
                      <a:pt x="50" y="344"/>
                    </a:lnTo>
                    <a:lnTo>
                      <a:pt x="50" y="341"/>
                    </a:lnTo>
                    <a:lnTo>
                      <a:pt x="50" y="341"/>
                    </a:lnTo>
                    <a:lnTo>
                      <a:pt x="50" y="339"/>
                    </a:lnTo>
                    <a:lnTo>
                      <a:pt x="47" y="33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7" y="339"/>
                    </a:lnTo>
                    <a:lnTo>
                      <a:pt x="47" y="339"/>
                    </a:lnTo>
                    <a:lnTo>
                      <a:pt x="47" y="337"/>
                    </a:lnTo>
                    <a:lnTo>
                      <a:pt x="45" y="337"/>
                    </a:lnTo>
                    <a:lnTo>
                      <a:pt x="45" y="337"/>
                    </a:lnTo>
                    <a:lnTo>
                      <a:pt x="45" y="337"/>
                    </a:lnTo>
                    <a:lnTo>
                      <a:pt x="45" y="337"/>
                    </a:lnTo>
                    <a:lnTo>
                      <a:pt x="45" y="337"/>
                    </a:lnTo>
                    <a:lnTo>
                      <a:pt x="45" y="339"/>
                    </a:lnTo>
                    <a:lnTo>
                      <a:pt x="43" y="339"/>
                    </a:lnTo>
                    <a:lnTo>
                      <a:pt x="43" y="337"/>
                    </a:lnTo>
                    <a:lnTo>
                      <a:pt x="43" y="337"/>
                    </a:lnTo>
                    <a:lnTo>
                      <a:pt x="43" y="337"/>
                    </a:lnTo>
                    <a:lnTo>
                      <a:pt x="43" y="337"/>
                    </a:lnTo>
                    <a:lnTo>
                      <a:pt x="43" y="337"/>
                    </a:lnTo>
                    <a:lnTo>
                      <a:pt x="43" y="334"/>
                    </a:lnTo>
                    <a:lnTo>
                      <a:pt x="43" y="334"/>
                    </a:lnTo>
                    <a:lnTo>
                      <a:pt x="40" y="334"/>
                    </a:lnTo>
                    <a:lnTo>
                      <a:pt x="40" y="337"/>
                    </a:lnTo>
                    <a:lnTo>
                      <a:pt x="40" y="337"/>
                    </a:lnTo>
                    <a:lnTo>
                      <a:pt x="40" y="337"/>
                    </a:lnTo>
                    <a:lnTo>
                      <a:pt x="40" y="334"/>
                    </a:lnTo>
                    <a:lnTo>
                      <a:pt x="40" y="334"/>
                    </a:lnTo>
                    <a:lnTo>
                      <a:pt x="40" y="334"/>
                    </a:lnTo>
                    <a:lnTo>
                      <a:pt x="40" y="334"/>
                    </a:lnTo>
                    <a:lnTo>
                      <a:pt x="38" y="334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40" y="332"/>
                    </a:lnTo>
                    <a:lnTo>
                      <a:pt x="40" y="332"/>
                    </a:lnTo>
                    <a:lnTo>
                      <a:pt x="40" y="332"/>
                    </a:lnTo>
                    <a:lnTo>
                      <a:pt x="40" y="332"/>
                    </a:lnTo>
                    <a:lnTo>
                      <a:pt x="43" y="332"/>
                    </a:lnTo>
                    <a:lnTo>
                      <a:pt x="43" y="332"/>
                    </a:lnTo>
                    <a:lnTo>
                      <a:pt x="40" y="332"/>
                    </a:lnTo>
                    <a:lnTo>
                      <a:pt x="40" y="330"/>
                    </a:lnTo>
                    <a:lnTo>
                      <a:pt x="40" y="330"/>
                    </a:lnTo>
                    <a:lnTo>
                      <a:pt x="40" y="330"/>
                    </a:lnTo>
                    <a:lnTo>
                      <a:pt x="40" y="327"/>
                    </a:lnTo>
                    <a:lnTo>
                      <a:pt x="40" y="327"/>
                    </a:lnTo>
                    <a:lnTo>
                      <a:pt x="40" y="327"/>
                    </a:lnTo>
                    <a:lnTo>
                      <a:pt x="38" y="327"/>
                    </a:lnTo>
                    <a:lnTo>
                      <a:pt x="38" y="327"/>
                    </a:lnTo>
                    <a:lnTo>
                      <a:pt x="38" y="330"/>
                    </a:lnTo>
                    <a:lnTo>
                      <a:pt x="38" y="330"/>
                    </a:lnTo>
                    <a:lnTo>
                      <a:pt x="38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5" y="332"/>
                    </a:lnTo>
                    <a:lnTo>
                      <a:pt x="35" y="330"/>
                    </a:lnTo>
                    <a:lnTo>
                      <a:pt x="35" y="330"/>
                    </a:lnTo>
                    <a:lnTo>
                      <a:pt x="35" y="330"/>
                    </a:lnTo>
                    <a:lnTo>
                      <a:pt x="35" y="327"/>
                    </a:lnTo>
                    <a:lnTo>
                      <a:pt x="35" y="327"/>
                    </a:lnTo>
                    <a:lnTo>
                      <a:pt x="35" y="327"/>
                    </a:lnTo>
                    <a:lnTo>
                      <a:pt x="35" y="325"/>
                    </a:lnTo>
                    <a:lnTo>
                      <a:pt x="35" y="325"/>
                    </a:lnTo>
                    <a:lnTo>
                      <a:pt x="33" y="325"/>
                    </a:lnTo>
                    <a:lnTo>
                      <a:pt x="33" y="322"/>
                    </a:lnTo>
                    <a:lnTo>
                      <a:pt x="33" y="322"/>
                    </a:lnTo>
                    <a:lnTo>
                      <a:pt x="33" y="322"/>
                    </a:lnTo>
                    <a:lnTo>
                      <a:pt x="33" y="320"/>
                    </a:lnTo>
                    <a:lnTo>
                      <a:pt x="33" y="320"/>
                    </a:lnTo>
                    <a:lnTo>
                      <a:pt x="33" y="320"/>
                    </a:lnTo>
                    <a:lnTo>
                      <a:pt x="33" y="320"/>
                    </a:lnTo>
                    <a:lnTo>
                      <a:pt x="33" y="318"/>
                    </a:lnTo>
                    <a:lnTo>
                      <a:pt x="33" y="318"/>
                    </a:lnTo>
                    <a:lnTo>
                      <a:pt x="33" y="318"/>
                    </a:lnTo>
                    <a:lnTo>
                      <a:pt x="31" y="318"/>
                    </a:lnTo>
                    <a:lnTo>
                      <a:pt x="31" y="318"/>
                    </a:lnTo>
                    <a:lnTo>
                      <a:pt x="31" y="318"/>
                    </a:lnTo>
                    <a:lnTo>
                      <a:pt x="31" y="318"/>
                    </a:lnTo>
                    <a:lnTo>
                      <a:pt x="28" y="318"/>
                    </a:lnTo>
                    <a:lnTo>
                      <a:pt x="28" y="318"/>
                    </a:lnTo>
                    <a:lnTo>
                      <a:pt x="28" y="315"/>
                    </a:lnTo>
                    <a:lnTo>
                      <a:pt x="26" y="315"/>
                    </a:lnTo>
                    <a:lnTo>
                      <a:pt x="26" y="318"/>
                    </a:lnTo>
                    <a:lnTo>
                      <a:pt x="26" y="318"/>
                    </a:lnTo>
                    <a:lnTo>
                      <a:pt x="26" y="318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18"/>
                    </a:lnTo>
                    <a:lnTo>
                      <a:pt x="26" y="318"/>
                    </a:lnTo>
                    <a:lnTo>
                      <a:pt x="26" y="318"/>
                    </a:lnTo>
                    <a:lnTo>
                      <a:pt x="24" y="318"/>
                    </a:lnTo>
                    <a:lnTo>
                      <a:pt x="24" y="318"/>
                    </a:lnTo>
                    <a:lnTo>
                      <a:pt x="24" y="318"/>
                    </a:lnTo>
                    <a:lnTo>
                      <a:pt x="24" y="318"/>
                    </a:lnTo>
                    <a:lnTo>
                      <a:pt x="24" y="320"/>
                    </a:lnTo>
                    <a:lnTo>
                      <a:pt x="24" y="320"/>
                    </a:lnTo>
                    <a:lnTo>
                      <a:pt x="24" y="322"/>
                    </a:lnTo>
                    <a:lnTo>
                      <a:pt x="21" y="322"/>
                    </a:lnTo>
                    <a:lnTo>
                      <a:pt x="21" y="322"/>
                    </a:lnTo>
                    <a:lnTo>
                      <a:pt x="21" y="325"/>
                    </a:lnTo>
                    <a:lnTo>
                      <a:pt x="21" y="325"/>
                    </a:lnTo>
                    <a:lnTo>
                      <a:pt x="21" y="325"/>
                    </a:lnTo>
                    <a:lnTo>
                      <a:pt x="21" y="325"/>
                    </a:lnTo>
                    <a:lnTo>
                      <a:pt x="21" y="325"/>
                    </a:lnTo>
                    <a:lnTo>
                      <a:pt x="19" y="325"/>
                    </a:lnTo>
                    <a:lnTo>
                      <a:pt x="19" y="325"/>
                    </a:lnTo>
                    <a:lnTo>
                      <a:pt x="19" y="322"/>
                    </a:lnTo>
                    <a:lnTo>
                      <a:pt x="19" y="322"/>
                    </a:lnTo>
                    <a:lnTo>
                      <a:pt x="19" y="320"/>
                    </a:lnTo>
                    <a:lnTo>
                      <a:pt x="19" y="320"/>
                    </a:lnTo>
                    <a:lnTo>
                      <a:pt x="19" y="318"/>
                    </a:lnTo>
                    <a:lnTo>
                      <a:pt x="19" y="318"/>
                    </a:lnTo>
                    <a:lnTo>
                      <a:pt x="19" y="318"/>
                    </a:lnTo>
                    <a:lnTo>
                      <a:pt x="19" y="315"/>
                    </a:lnTo>
                    <a:lnTo>
                      <a:pt x="19" y="315"/>
                    </a:lnTo>
                    <a:lnTo>
                      <a:pt x="19" y="315"/>
                    </a:lnTo>
                    <a:lnTo>
                      <a:pt x="19" y="313"/>
                    </a:lnTo>
                    <a:lnTo>
                      <a:pt x="19" y="313"/>
                    </a:lnTo>
                    <a:lnTo>
                      <a:pt x="19" y="313"/>
                    </a:lnTo>
                    <a:lnTo>
                      <a:pt x="19" y="311"/>
                    </a:lnTo>
                    <a:lnTo>
                      <a:pt x="19" y="311"/>
                    </a:lnTo>
                    <a:lnTo>
                      <a:pt x="19" y="308"/>
                    </a:lnTo>
                    <a:lnTo>
                      <a:pt x="19" y="308"/>
                    </a:lnTo>
                    <a:lnTo>
                      <a:pt x="19" y="308"/>
                    </a:lnTo>
                    <a:lnTo>
                      <a:pt x="19" y="306"/>
                    </a:lnTo>
                    <a:lnTo>
                      <a:pt x="19" y="306"/>
                    </a:lnTo>
                    <a:lnTo>
                      <a:pt x="19" y="306"/>
                    </a:lnTo>
                    <a:lnTo>
                      <a:pt x="19" y="304"/>
                    </a:lnTo>
                    <a:lnTo>
                      <a:pt x="17" y="304"/>
                    </a:lnTo>
                    <a:lnTo>
                      <a:pt x="17" y="304"/>
                    </a:lnTo>
                    <a:lnTo>
                      <a:pt x="19" y="304"/>
                    </a:lnTo>
                    <a:lnTo>
                      <a:pt x="19" y="301"/>
                    </a:lnTo>
                    <a:lnTo>
                      <a:pt x="19" y="301"/>
                    </a:lnTo>
                    <a:lnTo>
                      <a:pt x="19" y="299"/>
                    </a:lnTo>
                    <a:lnTo>
                      <a:pt x="19" y="299"/>
                    </a:lnTo>
                    <a:lnTo>
                      <a:pt x="19" y="299"/>
                    </a:lnTo>
                    <a:lnTo>
                      <a:pt x="19" y="296"/>
                    </a:lnTo>
                    <a:lnTo>
                      <a:pt x="19" y="296"/>
                    </a:lnTo>
                    <a:lnTo>
                      <a:pt x="19" y="296"/>
                    </a:lnTo>
                    <a:lnTo>
                      <a:pt x="19" y="294"/>
                    </a:lnTo>
                    <a:lnTo>
                      <a:pt x="19" y="294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19" y="289"/>
                    </a:lnTo>
                    <a:lnTo>
                      <a:pt x="19" y="289"/>
                    </a:lnTo>
                    <a:lnTo>
                      <a:pt x="19" y="289"/>
                    </a:lnTo>
                    <a:lnTo>
                      <a:pt x="19" y="287"/>
                    </a:lnTo>
                    <a:lnTo>
                      <a:pt x="19" y="287"/>
                    </a:lnTo>
                    <a:lnTo>
                      <a:pt x="19" y="287"/>
                    </a:lnTo>
                    <a:lnTo>
                      <a:pt x="19" y="287"/>
                    </a:lnTo>
                    <a:lnTo>
                      <a:pt x="19" y="285"/>
                    </a:lnTo>
                    <a:lnTo>
                      <a:pt x="21" y="285"/>
                    </a:lnTo>
                    <a:lnTo>
                      <a:pt x="21" y="285"/>
                    </a:lnTo>
                    <a:lnTo>
                      <a:pt x="21" y="285"/>
                    </a:lnTo>
                    <a:lnTo>
                      <a:pt x="21" y="282"/>
                    </a:lnTo>
                    <a:lnTo>
                      <a:pt x="21" y="282"/>
                    </a:lnTo>
                    <a:lnTo>
                      <a:pt x="21" y="282"/>
                    </a:lnTo>
                    <a:lnTo>
                      <a:pt x="21" y="280"/>
                    </a:lnTo>
                    <a:lnTo>
                      <a:pt x="21" y="280"/>
                    </a:lnTo>
                    <a:lnTo>
                      <a:pt x="21" y="280"/>
                    </a:lnTo>
                    <a:lnTo>
                      <a:pt x="21" y="280"/>
                    </a:lnTo>
                    <a:lnTo>
                      <a:pt x="21" y="277"/>
                    </a:lnTo>
                    <a:lnTo>
                      <a:pt x="21" y="277"/>
                    </a:lnTo>
                    <a:lnTo>
                      <a:pt x="21" y="277"/>
                    </a:lnTo>
                    <a:lnTo>
                      <a:pt x="21" y="277"/>
                    </a:lnTo>
                    <a:lnTo>
                      <a:pt x="24" y="277"/>
                    </a:lnTo>
                    <a:lnTo>
                      <a:pt x="24" y="277"/>
                    </a:lnTo>
                    <a:lnTo>
                      <a:pt x="24" y="275"/>
                    </a:lnTo>
                    <a:lnTo>
                      <a:pt x="24" y="275"/>
                    </a:lnTo>
                    <a:lnTo>
                      <a:pt x="21" y="275"/>
                    </a:lnTo>
                    <a:lnTo>
                      <a:pt x="21" y="275"/>
                    </a:lnTo>
                    <a:lnTo>
                      <a:pt x="21" y="275"/>
                    </a:lnTo>
                    <a:lnTo>
                      <a:pt x="21" y="275"/>
                    </a:lnTo>
                    <a:lnTo>
                      <a:pt x="21" y="273"/>
                    </a:lnTo>
                    <a:lnTo>
                      <a:pt x="21" y="273"/>
                    </a:lnTo>
                    <a:lnTo>
                      <a:pt x="21" y="273"/>
                    </a:lnTo>
                    <a:lnTo>
                      <a:pt x="21" y="270"/>
                    </a:lnTo>
                    <a:lnTo>
                      <a:pt x="21" y="270"/>
                    </a:lnTo>
                    <a:lnTo>
                      <a:pt x="24" y="270"/>
                    </a:lnTo>
                    <a:lnTo>
                      <a:pt x="24" y="268"/>
                    </a:lnTo>
                    <a:lnTo>
                      <a:pt x="24" y="268"/>
                    </a:lnTo>
                    <a:lnTo>
                      <a:pt x="26" y="268"/>
                    </a:lnTo>
                    <a:lnTo>
                      <a:pt x="26" y="268"/>
                    </a:lnTo>
                    <a:lnTo>
                      <a:pt x="26" y="268"/>
                    </a:lnTo>
                    <a:lnTo>
                      <a:pt x="26" y="268"/>
                    </a:lnTo>
                    <a:lnTo>
                      <a:pt x="26" y="266"/>
                    </a:lnTo>
                    <a:lnTo>
                      <a:pt x="26" y="266"/>
                    </a:lnTo>
                    <a:lnTo>
                      <a:pt x="26" y="266"/>
                    </a:lnTo>
                    <a:lnTo>
                      <a:pt x="26" y="263"/>
                    </a:lnTo>
                    <a:lnTo>
                      <a:pt x="28" y="263"/>
                    </a:lnTo>
                    <a:lnTo>
                      <a:pt x="28" y="263"/>
                    </a:lnTo>
                    <a:lnTo>
                      <a:pt x="28" y="263"/>
                    </a:lnTo>
                    <a:lnTo>
                      <a:pt x="28" y="261"/>
                    </a:lnTo>
                    <a:lnTo>
                      <a:pt x="28" y="261"/>
                    </a:lnTo>
                    <a:lnTo>
                      <a:pt x="28" y="258"/>
                    </a:lnTo>
                    <a:lnTo>
                      <a:pt x="31" y="258"/>
                    </a:lnTo>
                    <a:lnTo>
                      <a:pt x="31" y="258"/>
                    </a:lnTo>
                    <a:lnTo>
                      <a:pt x="31" y="258"/>
                    </a:lnTo>
                    <a:lnTo>
                      <a:pt x="31" y="256"/>
                    </a:lnTo>
                    <a:lnTo>
                      <a:pt x="31" y="256"/>
                    </a:lnTo>
                    <a:lnTo>
                      <a:pt x="31" y="256"/>
                    </a:lnTo>
                    <a:lnTo>
                      <a:pt x="31" y="254"/>
                    </a:lnTo>
                    <a:lnTo>
                      <a:pt x="31" y="254"/>
                    </a:lnTo>
                    <a:lnTo>
                      <a:pt x="31" y="254"/>
                    </a:lnTo>
                    <a:lnTo>
                      <a:pt x="31" y="254"/>
                    </a:lnTo>
                    <a:lnTo>
                      <a:pt x="31" y="251"/>
                    </a:lnTo>
                    <a:lnTo>
                      <a:pt x="31" y="251"/>
                    </a:lnTo>
                    <a:lnTo>
                      <a:pt x="31" y="249"/>
                    </a:lnTo>
                    <a:lnTo>
                      <a:pt x="31" y="249"/>
                    </a:lnTo>
                    <a:lnTo>
                      <a:pt x="31" y="249"/>
                    </a:lnTo>
                    <a:lnTo>
                      <a:pt x="31" y="247"/>
                    </a:lnTo>
                    <a:lnTo>
                      <a:pt x="33" y="247"/>
                    </a:lnTo>
                    <a:lnTo>
                      <a:pt x="33" y="247"/>
                    </a:lnTo>
                    <a:lnTo>
                      <a:pt x="33" y="247"/>
                    </a:lnTo>
                    <a:lnTo>
                      <a:pt x="33" y="247"/>
                    </a:lnTo>
                    <a:lnTo>
                      <a:pt x="33" y="247"/>
                    </a:lnTo>
                    <a:lnTo>
                      <a:pt x="35" y="247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35" y="242"/>
                    </a:lnTo>
                    <a:lnTo>
                      <a:pt x="35" y="242"/>
                    </a:lnTo>
                    <a:lnTo>
                      <a:pt x="38" y="242"/>
                    </a:lnTo>
                    <a:lnTo>
                      <a:pt x="38" y="242"/>
                    </a:lnTo>
                    <a:lnTo>
                      <a:pt x="38" y="242"/>
                    </a:lnTo>
                    <a:lnTo>
                      <a:pt x="38" y="240"/>
                    </a:lnTo>
                    <a:lnTo>
                      <a:pt x="38" y="240"/>
                    </a:lnTo>
                    <a:lnTo>
                      <a:pt x="38" y="240"/>
                    </a:lnTo>
                    <a:lnTo>
                      <a:pt x="40" y="240"/>
                    </a:lnTo>
                    <a:lnTo>
                      <a:pt x="40" y="237"/>
                    </a:lnTo>
                    <a:lnTo>
                      <a:pt x="40" y="237"/>
                    </a:lnTo>
                    <a:lnTo>
                      <a:pt x="40" y="237"/>
                    </a:lnTo>
                    <a:lnTo>
                      <a:pt x="40" y="237"/>
                    </a:lnTo>
                    <a:lnTo>
                      <a:pt x="40" y="237"/>
                    </a:lnTo>
                    <a:lnTo>
                      <a:pt x="40" y="235"/>
                    </a:lnTo>
                    <a:lnTo>
                      <a:pt x="43" y="235"/>
                    </a:lnTo>
                    <a:lnTo>
                      <a:pt x="43" y="235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45" y="232"/>
                    </a:lnTo>
                    <a:lnTo>
                      <a:pt x="45" y="230"/>
                    </a:lnTo>
                    <a:lnTo>
                      <a:pt x="45" y="230"/>
                    </a:lnTo>
                    <a:lnTo>
                      <a:pt x="45" y="228"/>
                    </a:lnTo>
                    <a:lnTo>
                      <a:pt x="45" y="228"/>
                    </a:lnTo>
                    <a:lnTo>
                      <a:pt x="45" y="228"/>
                    </a:lnTo>
                    <a:lnTo>
                      <a:pt x="45" y="228"/>
                    </a:lnTo>
                    <a:lnTo>
                      <a:pt x="45" y="225"/>
                    </a:lnTo>
                    <a:lnTo>
                      <a:pt x="45" y="225"/>
                    </a:lnTo>
                    <a:lnTo>
                      <a:pt x="47" y="225"/>
                    </a:lnTo>
                    <a:lnTo>
                      <a:pt x="47" y="225"/>
                    </a:lnTo>
                    <a:lnTo>
                      <a:pt x="47" y="225"/>
                    </a:lnTo>
                    <a:lnTo>
                      <a:pt x="47" y="223"/>
                    </a:lnTo>
                    <a:lnTo>
                      <a:pt x="47" y="223"/>
                    </a:lnTo>
                    <a:lnTo>
                      <a:pt x="47" y="223"/>
                    </a:lnTo>
                    <a:lnTo>
                      <a:pt x="50" y="223"/>
                    </a:lnTo>
                    <a:lnTo>
                      <a:pt x="50" y="221"/>
                    </a:lnTo>
                    <a:lnTo>
                      <a:pt x="50" y="221"/>
                    </a:lnTo>
                    <a:lnTo>
                      <a:pt x="47" y="221"/>
                    </a:lnTo>
                    <a:lnTo>
                      <a:pt x="47" y="218"/>
                    </a:lnTo>
                    <a:lnTo>
                      <a:pt x="47" y="218"/>
                    </a:lnTo>
                    <a:lnTo>
                      <a:pt x="47" y="218"/>
                    </a:lnTo>
                    <a:lnTo>
                      <a:pt x="47" y="218"/>
                    </a:lnTo>
                    <a:lnTo>
                      <a:pt x="47" y="216"/>
                    </a:lnTo>
                    <a:lnTo>
                      <a:pt x="47" y="216"/>
                    </a:lnTo>
                    <a:lnTo>
                      <a:pt x="47" y="216"/>
                    </a:lnTo>
                    <a:lnTo>
                      <a:pt x="47" y="213"/>
                    </a:lnTo>
                    <a:lnTo>
                      <a:pt x="47" y="213"/>
                    </a:lnTo>
                    <a:lnTo>
                      <a:pt x="47" y="213"/>
                    </a:lnTo>
                    <a:lnTo>
                      <a:pt x="47" y="213"/>
                    </a:lnTo>
                    <a:lnTo>
                      <a:pt x="45" y="213"/>
                    </a:lnTo>
                    <a:lnTo>
                      <a:pt x="45" y="211"/>
                    </a:lnTo>
                    <a:lnTo>
                      <a:pt x="45" y="211"/>
                    </a:lnTo>
                    <a:lnTo>
                      <a:pt x="45" y="209"/>
                    </a:lnTo>
                    <a:lnTo>
                      <a:pt x="45" y="209"/>
                    </a:lnTo>
                    <a:lnTo>
                      <a:pt x="45" y="209"/>
                    </a:lnTo>
                    <a:lnTo>
                      <a:pt x="45" y="209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45" y="204"/>
                    </a:lnTo>
                    <a:lnTo>
                      <a:pt x="45" y="204"/>
                    </a:lnTo>
                    <a:lnTo>
                      <a:pt x="45" y="202"/>
                    </a:lnTo>
                    <a:lnTo>
                      <a:pt x="45" y="202"/>
                    </a:lnTo>
                    <a:lnTo>
                      <a:pt x="45" y="202"/>
                    </a:lnTo>
                    <a:lnTo>
                      <a:pt x="45" y="202"/>
                    </a:lnTo>
                    <a:lnTo>
                      <a:pt x="45" y="199"/>
                    </a:lnTo>
                    <a:lnTo>
                      <a:pt x="43" y="199"/>
                    </a:lnTo>
                    <a:lnTo>
                      <a:pt x="43" y="199"/>
                    </a:lnTo>
                    <a:lnTo>
                      <a:pt x="43" y="199"/>
                    </a:lnTo>
                    <a:lnTo>
                      <a:pt x="40" y="199"/>
                    </a:lnTo>
                    <a:lnTo>
                      <a:pt x="40" y="199"/>
                    </a:lnTo>
                    <a:lnTo>
                      <a:pt x="40" y="199"/>
                    </a:lnTo>
                    <a:lnTo>
                      <a:pt x="40" y="197"/>
                    </a:lnTo>
                    <a:lnTo>
                      <a:pt x="40" y="197"/>
                    </a:lnTo>
                    <a:lnTo>
                      <a:pt x="40" y="197"/>
                    </a:lnTo>
                    <a:lnTo>
                      <a:pt x="40" y="194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40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0" y="185"/>
                    </a:lnTo>
                    <a:lnTo>
                      <a:pt x="40" y="185"/>
                    </a:lnTo>
                    <a:lnTo>
                      <a:pt x="40" y="183"/>
                    </a:lnTo>
                    <a:lnTo>
                      <a:pt x="40" y="183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0" y="178"/>
                    </a:lnTo>
                    <a:lnTo>
                      <a:pt x="40" y="178"/>
                    </a:lnTo>
                    <a:lnTo>
                      <a:pt x="40" y="178"/>
                    </a:lnTo>
                    <a:lnTo>
                      <a:pt x="38" y="178"/>
                    </a:lnTo>
                    <a:lnTo>
                      <a:pt x="38" y="176"/>
                    </a:lnTo>
                    <a:lnTo>
                      <a:pt x="38" y="176"/>
                    </a:lnTo>
                    <a:lnTo>
                      <a:pt x="38" y="173"/>
                    </a:lnTo>
                    <a:lnTo>
                      <a:pt x="38" y="173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8" y="168"/>
                    </a:lnTo>
                    <a:lnTo>
                      <a:pt x="38" y="168"/>
                    </a:lnTo>
                    <a:lnTo>
                      <a:pt x="38" y="168"/>
                    </a:lnTo>
                    <a:lnTo>
                      <a:pt x="38" y="168"/>
                    </a:lnTo>
                    <a:lnTo>
                      <a:pt x="35" y="168"/>
                    </a:lnTo>
                    <a:lnTo>
                      <a:pt x="35" y="166"/>
                    </a:lnTo>
                    <a:lnTo>
                      <a:pt x="35" y="166"/>
                    </a:lnTo>
                    <a:lnTo>
                      <a:pt x="35" y="166"/>
                    </a:lnTo>
                    <a:lnTo>
                      <a:pt x="35" y="164"/>
                    </a:lnTo>
                    <a:lnTo>
                      <a:pt x="33" y="164"/>
                    </a:lnTo>
                    <a:lnTo>
                      <a:pt x="33" y="164"/>
                    </a:lnTo>
                    <a:lnTo>
                      <a:pt x="33" y="164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1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6" y="159"/>
                    </a:lnTo>
                    <a:lnTo>
                      <a:pt x="26" y="157"/>
                    </a:lnTo>
                    <a:lnTo>
                      <a:pt x="26" y="157"/>
                    </a:lnTo>
                    <a:lnTo>
                      <a:pt x="26" y="157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4" y="154"/>
                    </a:lnTo>
                    <a:lnTo>
                      <a:pt x="24" y="152"/>
                    </a:lnTo>
                    <a:lnTo>
                      <a:pt x="24" y="152"/>
                    </a:lnTo>
                    <a:lnTo>
                      <a:pt x="24" y="152"/>
                    </a:lnTo>
                    <a:lnTo>
                      <a:pt x="24" y="149"/>
                    </a:lnTo>
                    <a:lnTo>
                      <a:pt x="24" y="149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9" y="147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9" y="138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24" y="131"/>
                    </a:lnTo>
                    <a:lnTo>
                      <a:pt x="24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26"/>
                    </a:lnTo>
                    <a:lnTo>
                      <a:pt x="26" y="126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31" y="109"/>
                    </a:lnTo>
                    <a:lnTo>
                      <a:pt x="33" y="109"/>
                    </a:lnTo>
                    <a:lnTo>
                      <a:pt x="33" y="109"/>
                    </a:lnTo>
                    <a:lnTo>
                      <a:pt x="33" y="109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7"/>
                    </a:lnTo>
                    <a:lnTo>
                      <a:pt x="31" y="107"/>
                    </a:lnTo>
                    <a:lnTo>
                      <a:pt x="31" y="107"/>
                    </a:lnTo>
                    <a:lnTo>
                      <a:pt x="28" y="107"/>
                    </a:lnTo>
                    <a:lnTo>
                      <a:pt x="28" y="107"/>
                    </a:lnTo>
                    <a:lnTo>
                      <a:pt x="28" y="107"/>
                    </a:lnTo>
                    <a:lnTo>
                      <a:pt x="28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6" y="95"/>
                    </a:lnTo>
                    <a:lnTo>
                      <a:pt x="26" y="93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26" y="93"/>
                    </a:lnTo>
                    <a:lnTo>
                      <a:pt x="26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7" y="83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7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9" y="74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6" y="14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6" y="24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5" y="24"/>
                    </a:lnTo>
                    <a:lnTo>
                      <a:pt x="85" y="24"/>
                    </a:lnTo>
                    <a:lnTo>
                      <a:pt x="85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83" y="36"/>
                    </a:lnTo>
                    <a:lnTo>
                      <a:pt x="85" y="36"/>
                    </a:lnTo>
                    <a:lnTo>
                      <a:pt x="85" y="36"/>
                    </a:lnTo>
                    <a:lnTo>
                      <a:pt x="85" y="36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3" y="40"/>
                    </a:lnTo>
                    <a:lnTo>
                      <a:pt x="83" y="40"/>
                    </a:lnTo>
                    <a:lnTo>
                      <a:pt x="83" y="43"/>
                    </a:lnTo>
                    <a:lnTo>
                      <a:pt x="83" y="43"/>
                    </a:lnTo>
                    <a:lnTo>
                      <a:pt x="83" y="45"/>
                    </a:lnTo>
                    <a:lnTo>
                      <a:pt x="83" y="45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50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80" y="52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78" y="74"/>
                    </a:lnTo>
                    <a:lnTo>
                      <a:pt x="78" y="74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3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90" y="69"/>
                    </a:lnTo>
                    <a:lnTo>
                      <a:pt x="90" y="69"/>
                    </a:lnTo>
                    <a:lnTo>
                      <a:pt x="90" y="69"/>
                    </a:lnTo>
                    <a:lnTo>
                      <a:pt x="90" y="69"/>
                    </a:lnTo>
                    <a:lnTo>
                      <a:pt x="90" y="67"/>
                    </a:lnTo>
                    <a:lnTo>
                      <a:pt x="92" y="67"/>
                    </a:lnTo>
                    <a:lnTo>
                      <a:pt x="92" y="67"/>
                    </a:lnTo>
                    <a:lnTo>
                      <a:pt x="92" y="67"/>
                    </a:lnTo>
                    <a:lnTo>
                      <a:pt x="92" y="67"/>
                    </a:lnTo>
                    <a:lnTo>
                      <a:pt x="95" y="67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4" y="64"/>
                    </a:lnTo>
                    <a:lnTo>
                      <a:pt x="114" y="67"/>
                    </a:lnTo>
                    <a:lnTo>
                      <a:pt x="114" y="67"/>
                    </a:lnTo>
                    <a:lnTo>
                      <a:pt x="111" y="67"/>
                    </a:lnTo>
                    <a:lnTo>
                      <a:pt x="111" y="69"/>
                    </a:lnTo>
                    <a:lnTo>
                      <a:pt x="114" y="69"/>
                    </a:lnTo>
                    <a:lnTo>
                      <a:pt x="114" y="69"/>
                    </a:lnTo>
                    <a:lnTo>
                      <a:pt x="114" y="67"/>
                    </a:lnTo>
                    <a:lnTo>
                      <a:pt x="114" y="67"/>
                    </a:lnTo>
                    <a:lnTo>
                      <a:pt x="116" y="67"/>
                    </a:lnTo>
                    <a:lnTo>
                      <a:pt x="116" y="67"/>
                    </a:lnTo>
                    <a:lnTo>
                      <a:pt x="116" y="67"/>
                    </a:lnTo>
                    <a:lnTo>
                      <a:pt x="116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3" y="64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5" y="59"/>
                    </a:lnTo>
                    <a:lnTo>
                      <a:pt x="125" y="59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8" y="57"/>
                    </a:lnTo>
                    <a:lnTo>
                      <a:pt x="128" y="55"/>
                    </a:lnTo>
                    <a:lnTo>
                      <a:pt x="125" y="55"/>
                    </a:lnTo>
                    <a:lnTo>
                      <a:pt x="125" y="55"/>
                    </a:lnTo>
                    <a:lnTo>
                      <a:pt x="125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3" y="52"/>
                    </a:lnTo>
                    <a:lnTo>
                      <a:pt x="133" y="52"/>
                    </a:lnTo>
                    <a:lnTo>
                      <a:pt x="133" y="52"/>
                    </a:lnTo>
                    <a:lnTo>
                      <a:pt x="135" y="52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40" y="55"/>
                    </a:lnTo>
                    <a:lnTo>
                      <a:pt x="140" y="57"/>
                    </a:lnTo>
                    <a:lnTo>
                      <a:pt x="140" y="57"/>
                    </a:lnTo>
                    <a:lnTo>
                      <a:pt x="140" y="57"/>
                    </a:lnTo>
                    <a:lnTo>
                      <a:pt x="140" y="55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42" y="5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7" y="62"/>
                    </a:lnTo>
                    <a:lnTo>
                      <a:pt x="147" y="62"/>
                    </a:lnTo>
                    <a:lnTo>
                      <a:pt x="147" y="64"/>
                    </a:lnTo>
                    <a:lnTo>
                      <a:pt x="147" y="64"/>
                    </a:lnTo>
                    <a:lnTo>
                      <a:pt x="147" y="64"/>
                    </a:lnTo>
                    <a:lnTo>
                      <a:pt x="147" y="67"/>
                    </a:lnTo>
                    <a:lnTo>
                      <a:pt x="147" y="67"/>
                    </a:lnTo>
                    <a:lnTo>
                      <a:pt x="149" y="67"/>
                    </a:lnTo>
                    <a:lnTo>
                      <a:pt x="149" y="69"/>
                    </a:lnTo>
                    <a:lnTo>
                      <a:pt x="149" y="69"/>
                    </a:lnTo>
                    <a:lnTo>
                      <a:pt x="151" y="69"/>
                    </a:lnTo>
                    <a:lnTo>
                      <a:pt x="151" y="69"/>
                    </a:lnTo>
                    <a:lnTo>
                      <a:pt x="151" y="69"/>
                    </a:lnTo>
                    <a:lnTo>
                      <a:pt x="151" y="69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4" y="71"/>
                    </a:lnTo>
                    <a:lnTo>
                      <a:pt x="154" y="74"/>
                    </a:lnTo>
                    <a:lnTo>
                      <a:pt x="154" y="74"/>
                    </a:lnTo>
                    <a:lnTo>
                      <a:pt x="154" y="74"/>
                    </a:lnTo>
                    <a:lnTo>
                      <a:pt x="154" y="74"/>
                    </a:lnTo>
                    <a:lnTo>
                      <a:pt x="156" y="74"/>
                    </a:lnTo>
                    <a:lnTo>
                      <a:pt x="156" y="74"/>
                    </a:lnTo>
                    <a:lnTo>
                      <a:pt x="156" y="76"/>
                    </a:lnTo>
                    <a:lnTo>
                      <a:pt x="159" y="76"/>
                    </a:lnTo>
                    <a:lnTo>
                      <a:pt x="159" y="76"/>
                    </a:lnTo>
                    <a:lnTo>
                      <a:pt x="159" y="76"/>
                    </a:lnTo>
                    <a:lnTo>
                      <a:pt x="159" y="78"/>
                    </a:lnTo>
                    <a:lnTo>
                      <a:pt x="159" y="78"/>
                    </a:lnTo>
                    <a:lnTo>
                      <a:pt x="159" y="78"/>
                    </a:lnTo>
                    <a:lnTo>
                      <a:pt x="159" y="78"/>
                    </a:lnTo>
                    <a:lnTo>
                      <a:pt x="159" y="81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59" y="83"/>
                    </a:lnTo>
                    <a:lnTo>
                      <a:pt x="159" y="85"/>
                    </a:lnTo>
                    <a:lnTo>
                      <a:pt x="159" y="85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59" y="93"/>
                    </a:lnTo>
                    <a:lnTo>
                      <a:pt x="159" y="93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9" y="97"/>
                    </a:lnTo>
                    <a:lnTo>
                      <a:pt x="159" y="97"/>
                    </a:lnTo>
                    <a:lnTo>
                      <a:pt x="159" y="97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9" y="102"/>
                    </a:lnTo>
                    <a:lnTo>
                      <a:pt x="159" y="102"/>
                    </a:lnTo>
                    <a:lnTo>
                      <a:pt x="159" y="102"/>
                    </a:lnTo>
                    <a:lnTo>
                      <a:pt x="161" y="102"/>
                    </a:lnTo>
                    <a:lnTo>
                      <a:pt x="161" y="102"/>
                    </a:lnTo>
                    <a:lnTo>
                      <a:pt x="161" y="104"/>
                    </a:lnTo>
                    <a:lnTo>
                      <a:pt x="161" y="104"/>
                    </a:lnTo>
                    <a:lnTo>
                      <a:pt x="161" y="104"/>
                    </a:lnTo>
                    <a:lnTo>
                      <a:pt x="161" y="107"/>
                    </a:lnTo>
                    <a:lnTo>
                      <a:pt x="163" y="107"/>
                    </a:lnTo>
                    <a:lnTo>
                      <a:pt x="163" y="107"/>
                    </a:lnTo>
                    <a:lnTo>
                      <a:pt x="163" y="107"/>
                    </a:lnTo>
                    <a:lnTo>
                      <a:pt x="163" y="109"/>
                    </a:lnTo>
                    <a:lnTo>
                      <a:pt x="163" y="109"/>
                    </a:lnTo>
                    <a:lnTo>
                      <a:pt x="163" y="109"/>
                    </a:lnTo>
                    <a:lnTo>
                      <a:pt x="166" y="109"/>
                    </a:lnTo>
                    <a:lnTo>
                      <a:pt x="166" y="112"/>
                    </a:lnTo>
                    <a:lnTo>
                      <a:pt x="166" y="112"/>
                    </a:lnTo>
                    <a:lnTo>
                      <a:pt x="166" y="112"/>
                    </a:lnTo>
                    <a:lnTo>
                      <a:pt x="166" y="112"/>
                    </a:lnTo>
                    <a:lnTo>
                      <a:pt x="168" y="112"/>
                    </a:lnTo>
                    <a:lnTo>
                      <a:pt x="168" y="114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0" y="114"/>
                    </a:lnTo>
                    <a:lnTo>
                      <a:pt x="170" y="114"/>
                    </a:lnTo>
                    <a:lnTo>
                      <a:pt x="173" y="114"/>
                    </a:lnTo>
                    <a:lnTo>
                      <a:pt x="173" y="114"/>
                    </a:lnTo>
                    <a:lnTo>
                      <a:pt x="173" y="116"/>
                    </a:lnTo>
                    <a:lnTo>
                      <a:pt x="173" y="116"/>
                    </a:lnTo>
                    <a:lnTo>
                      <a:pt x="173" y="119"/>
                    </a:lnTo>
                    <a:lnTo>
                      <a:pt x="173" y="119"/>
                    </a:lnTo>
                    <a:lnTo>
                      <a:pt x="173" y="119"/>
                    </a:lnTo>
                    <a:lnTo>
                      <a:pt x="173" y="119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7" y="123"/>
                    </a:lnTo>
                    <a:lnTo>
                      <a:pt x="177" y="123"/>
                    </a:lnTo>
                    <a:lnTo>
                      <a:pt x="177" y="126"/>
                    </a:lnTo>
                    <a:lnTo>
                      <a:pt x="177" y="126"/>
                    </a:lnTo>
                    <a:lnTo>
                      <a:pt x="177" y="128"/>
                    </a:lnTo>
                    <a:lnTo>
                      <a:pt x="177" y="128"/>
                    </a:lnTo>
                    <a:lnTo>
                      <a:pt x="177" y="128"/>
                    </a:lnTo>
                    <a:lnTo>
                      <a:pt x="177" y="128"/>
                    </a:lnTo>
                    <a:lnTo>
                      <a:pt x="177" y="131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3" y="131"/>
                    </a:lnTo>
                    <a:lnTo>
                      <a:pt x="173" y="131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7" y="131"/>
                    </a:lnTo>
                    <a:lnTo>
                      <a:pt x="177" y="133"/>
                    </a:lnTo>
                    <a:lnTo>
                      <a:pt x="177" y="133"/>
                    </a:lnTo>
                    <a:lnTo>
                      <a:pt x="175" y="133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3" y="135"/>
                    </a:lnTo>
                    <a:lnTo>
                      <a:pt x="173" y="138"/>
                    </a:lnTo>
                    <a:lnTo>
                      <a:pt x="173" y="138"/>
                    </a:lnTo>
                    <a:lnTo>
                      <a:pt x="175" y="138"/>
                    </a:lnTo>
                    <a:lnTo>
                      <a:pt x="175" y="138"/>
                    </a:lnTo>
                    <a:lnTo>
                      <a:pt x="175" y="14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7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5"/>
                    </a:lnTo>
                    <a:lnTo>
                      <a:pt x="175" y="145"/>
                    </a:lnTo>
                    <a:lnTo>
                      <a:pt x="175" y="145"/>
                    </a:lnTo>
                    <a:lnTo>
                      <a:pt x="175" y="147"/>
                    </a:lnTo>
                    <a:lnTo>
                      <a:pt x="175" y="147"/>
                    </a:lnTo>
                    <a:lnTo>
                      <a:pt x="175" y="147"/>
                    </a:lnTo>
                    <a:lnTo>
                      <a:pt x="175" y="149"/>
                    </a:lnTo>
                    <a:lnTo>
                      <a:pt x="175" y="149"/>
                    </a:lnTo>
                    <a:lnTo>
                      <a:pt x="175" y="149"/>
                    </a:lnTo>
                    <a:lnTo>
                      <a:pt x="175" y="152"/>
                    </a:lnTo>
                    <a:lnTo>
                      <a:pt x="175" y="152"/>
                    </a:lnTo>
                    <a:lnTo>
                      <a:pt x="175" y="152"/>
                    </a:lnTo>
                    <a:lnTo>
                      <a:pt x="175" y="154"/>
                    </a:lnTo>
                    <a:lnTo>
                      <a:pt x="173" y="154"/>
                    </a:lnTo>
                    <a:lnTo>
                      <a:pt x="173" y="154"/>
                    </a:lnTo>
                    <a:lnTo>
                      <a:pt x="173" y="154"/>
                    </a:lnTo>
                    <a:lnTo>
                      <a:pt x="173" y="154"/>
                    </a:lnTo>
                    <a:lnTo>
                      <a:pt x="173" y="157"/>
                    </a:lnTo>
                    <a:lnTo>
                      <a:pt x="170" y="157"/>
                    </a:lnTo>
                    <a:lnTo>
                      <a:pt x="170" y="157"/>
                    </a:lnTo>
                    <a:lnTo>
                      <a:pt x="170" y="157"/>
                    </a:lnTo>
                    <a:lnTo>
                      <a:pt x="170" y="157"/>
                    </a:lnTo>
                    <a:lnTo>
                      <a:pt x="168" y="157"/>
                    </a:lnTo>
                    <a:lnTo>
                      <a:pt x="168" y="157"/>
                    </a:lnTo>
                    <a:lnTo>
                      <a:pt x="168" y="159"/>
                    </a:lnTo>
                    <a:lnTo>
                      <a:pt x="168" y="159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3" y="159"/>
                    </a:lnTo>
                    <a:lnTo>
                      <a:pt x="163" y="159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3" y="157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1" y="154"/>
                    </a:lnTo>
                    <a:lnTo>
                      <a:pt x="161" y="154"/>
                    </a:lnTo>
                    <a:lnTo>
                      <a:pt x="159" y="154"/>
                    </a:lnTo>
                    <a:lnTo>
                      <a:pt x="159" y="154"/>
                    </a:lnTo>
                    <a:lnTo>
                      <a:pt x="159" y="154"/>
                    </a:lnTo>
                    <a:lnTo>
                      <a:pt x="156" y="154"/>
                    </a:lnTo>
                    <a:lnTo>
                      <a:pt x="156" y="154"/>
                    </a:lnTo>
                    <a:lnTo>
                      <a:pt x="156" y="157"/>
                    </a:lnTo>
                    <a:lnTo>
                      <a:pt x="154" y="157"/>
                    </a:lnTo>
                    <a:lnTo>
                      <a:pt x="154" y="157"/>
                    </a:lnTo>
                    <a:lnTo>
                      <a:pt x="154" y="157"/>
                    </a:lnTo>
                    <a:lnTo>
                      <a:pt x="154" y="157"/>
                    </a:lnTo>
                    <a:lnTo>
                      <a:pt x="154" y="157"/>
                    </a:lnTo>
                    <a:lnTo>
                      <a:pt x="154" y="157"/>
                    </a:lnTo>
                    <a:lnTo>
                      <a:pt x="151" y="157"/>
                    </a:lnTo>
                    <a:lnTo>
                      <a:pt x="151" y="157"/>
                    </a:lnTo>
                    <a:lnTo>
                      <a:pt x="151" y="157"/>
                    </a:lnTo>
                    <a:lnTo>
                      <a:pt x="151" y="157"/>
                    </a:lnTo>
                    <a:lnTo>
                      <a:pt x="149" y="157"/>
                    </a:lnTo>
                    <a:lnTo>
                      <a:pt x="149" y="157"/>
                    </a:lnTo>
                    <a:lnTo>
                      <a:pt x="147" y="157"/>
                    </a:lnTo>
                    <a:lnTo>
                      <a:pt x="147" y="157"/>
                    </a:lnTo>
                    <a:lnTo>
                      <a:pt x="147" y="157"/>
                    </a:lnTo>
                    <a:lnTo>
                      <a:pt x="144" y="157"/>
                    </a:lnTo>
                    <a:lnTo>
                      <a:pt x="144" y="157"/>
                    </a:lnTo>
                    <a:lnTo>
                      <a:pt x="144" y="157"/>
                    </a:lnTo>
                    <a:lnTo>
                      <a:pt x="144" y="157"/>
                    </a:lnTo>
                    <a:lnTo>
                      <a:pt x="142" y="157"/>
                    </a:lnTo>
                    <a:lnTo>
                      <a:pt x="142" y="157"/>
                    </a:lnTo>
                    <a:lnTo>
                      <a:pt x="140" y="157"/>
                    </a:lnTo>
                    <a:lnTo>
                      <a:pt x="140" y="157"/>
                    </a:lnTo>
                    <a:lnTo>
                      <a:pt x="140" y="157"/>
                    </a:lnTo>
                    <a:lnTo>
                      <a:pt x="140" y="157"/>
                    </a:lnTo>
                    <a:lnTo>
                      <a:pt x="137" y="157"/>
                    </a:lnTo>
                    <a:lnTo>
                      <a:pt x="137" y="157"/>
                    </a:lnTo>
                    <a:lnTo>
                      <a:pt x="137" y="157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5" y="154"/>
                    </a:lnTo>
                    <a:lnTo>
                      <a:pt x="133" y="154"/>
                    </a:lnTo>
                    <a:lnTo>
                      <a:pt x="133" y="154"/>
                    </a:lnTo>
                    <a:lnTo>
                      <a:pt x="133" y="154"/>
                    </a:lnTo>
                    <a:lnTo>
                      <a:pt x="133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8" y="157"/>
                    </a:lnTo>
                    <a:lnTo>
                      <a:pt x="128" y="157"/>
                    </a:lnTo>
                    <a:lnTo>
                      <a:pt x="128" y="157"/>
                    </a:lnTo>
                    <a:lnTo>
                      <a:pt x="128" y="157"/>
                    </a:lnTo>
                    <a:lnTo>
                      <a:pt x="125" y="157"/>
                    </a:lnTo>
                    <a:lnTo>
                      <a:pt x="125" y="157"/>
                    </a:lnTo>
                    <a:lnTo>
                      <a:pt x="125" y="157"/>
                    </a:lnTo>
                    <a:lnTo>
                      <a:pt x="123" y="157"/>
                    </a:lnTo>
                    <a:lnTo>
                      <a:pt x="123" y="159"/>
                    </a:lnTo>
                    <a:lnTo>
                      <a:pt x="123" y="159"/>
                    </a:lnTo>
                    <a:lnTo>
                      <a:pt x="121" y="159"/>
                    </a:lnTo>
                    <a:lnTo>
                      <a:pt x="121" y="159"/>
                    </a:lnTo>
                    <a:lnTo>
                      <a:pt x="121" y="159"/>
                    </a:lnTo>
                    <a:lnTo>
                      <a:pt x="121" y="159"/>
                    </a:lnTo>
                    <a:lnTo>
                      <a:pt x="121" y="159"/>
                    </a:lnTo>
                    <a:lnTo>
                      <a:pt x="121" y="161"/>
                    </a:lnTo>
                    <a:lnTo>
                      <a:pt x="121" y="161"/>
                    </a:lnTo>
                    <a:lnTo>
                      <a:pt x="118" y="161"/>
                    </a:lnTo>
                    <a:lnTo>
                      <a:pt x="118" y="164"/>
                    </a:lnTo>
                    <a:lnTo>
                      <a:pt x="118" y="164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16" y="166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71"/>
                    </a:lnTo>
                    <a:lnTo>
                      <a:pt x="114" y="171"/>
                    </a:lnTo>
                    <a:lnTo>
                      <a:pt x="114" y="171"/>
                    </a:lnTo>
                    <a:lnTo>
                      <a:pt x="114" y="171"/>
                    </a:lnTo>
                    <a:lnTo>
                      <a:pt x="114" y="173"/>
                    </a:lnTo>
                    <a:lnTo>
                      <a:pt x="114" y="173"/>
                    </a:lnTo>
                    <a:lnTo>
                      <a:pt x="111" y="173"/>
                    </a:lnTo>
                    <a:lnTo>
                      <a:pt x="111" y="173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09" y="176"/>
                    </a:lnTo>
                    <a:lnTo>
                      <a:pt x="109" y="178"/>
                    </a:lnTo>
                    <a:lnTo>
                      <a:pt x="109" y="178"/>
                    </a:lnTo>
                    <a:lnTo>
                      <a:pt x="109" y="176"/>
                    </a:lnTo>
                    <a:lnTo>
                      <a:pt x="106" y="176"/>
                    </a:lnTo>
                    <a:lnTo>
                      <a:pt x="106" y="178"/>
                    </a:lnTo>
                    <a:lnTo>
                      <a:pt x="106" y="178"/>
                    </a:lnTo>
                    <a:lnTo>
                      <a:pt x="106" y="178"/>
                    </a:lnTo>
                    <a:lnTo>
                      <a:pt x="106" y="178"/>
                    </a:lnTo>
                    <a:lnTo>
                      <a:pt x="106" y="178"/>
                    </a:lnTo>
                    <a:lnTo>
                      <a:pt x="106" y="180"/>
                    </a:lnTo>
                    <a:lnTo>
                      <a:pt x="106" y="180"/>
                    </a:lnTo>
                    <a:lnTo>
                      <a:pt x="106" y="183"/>
                    </a:lnTo>
                    <a:lnTo>
                      <a:pt x="106" y="183"/>
                    </a:lnTo>
                    <a:lnTo>
                      <a:pt x="106" y="185"/>
                    </a:lnTo>
                    <a:lnTo>
                      <a:pt x="106" y="185"/>
                    </a:lnTo>
                    <a:lnTo>
                      <a:pt x="106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09" y="190"/>
                    </a:lnTo>
                    <a:lnTo>
                      <a:pt x="111" y="190"/>
                    </a:lnTo>
                    <a:lnTo>
                      <a:pt x="111" y="190"/>
                    </a:lnTo>
                    <a:lnTo>
                      <a:pt x="111" y="192"/>
                    </a:lnTo>
                    <a:lnTo>
                      <a:pt x="111" y="192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14" y="199"/>
                    </a:lnTo>
                    <a:lnTo>
                      <a:pt x="114" y="202"/>
                    </a:lnTo>
                    <a:lnTo>
                      <a:pt x="114" y="202"/>
                    </a:lnTo>
                    <a:lnTo>
                      <a:pt x="114" y="20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6" y="206"/>
                    </a:lnTo>
                    <a:lnTo>
                      <a:pt x="116" y="206"/>
                    </a:lnTo>
                    <a:lnTo>
                      <a:pt x="116" y="206"/>
                    </a:lnTo>
                    <a:lnTo>
                      <a:pt x="116" y="209"/>
                    </a:lnTo>
                    <a:lnTo>
                      <a:pt x="116" y="209"/>
                    </a:lnTo>
                    <a:lnTo>
                      <a:pt x="116" y="209"/>
                    </a:lnTo>
                    <a:lnTo>
                      <a:pt x="114" y="209"/>
                    </a:lnTo>
                    <a:lnTo>
                      <a:pt x="114" y="211"/>
                    </a:lnTo>
                    <a:lnTo>
                      <a:pt x="114" y="211"/>
                    </a:lnTo>
                    <a:lnTo>
                      <a:pt x="114" y="213"/>
                    </a:lnTo>
                    <a:lnTo>
                      <a:pt x="116" y="213"/>
                    </a:lnTo>
                    <a:lnTo>
                      <a:pt x="116" y="213"/>
                    </a:lnTo>
                    <a:lnTo>
                      <a:pt x="116" y="213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8" y="218"/>
                    </a:lnTo>
                    <a:lnTo>
                      <a:pt x="118" y="218"/>
                    </a:lnTo>
                    <a:lnTo>
                      <a:pt x="118" y="221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41"/>
              <p:cNvSpPr>
                <a:spLocks/>
              </p:cNvSpPr>
              <p:nvPr/>
            </p:nvSpPr>
            <p:spPr bwMode="auto">
              <a:xfrm>
                <a:off x="1595" y="1808"/>
                <a:ext cx="145" cy="125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5" y="16"/>
                  </a:cxn>
                  <a:cxn ang="0">
                    <a:pos x="128" y="19"/>
                  </a:cxn>
                  <a:cxn ang="0">
                    <a:pos x="121" y="23"/>
                  </a:cxn>
                  <a:cxn ang="0">
                    <a:pos x="121" y="30"/>
                  </a:cxn>
                  <a:cxn ang="0">
                    <a:pos x="124" y="42"/>
                  </a:cxn>
                  <a:cxn ang="0">
                    <a:pos x="121" y="49"/>
                  </a:cxn>
                  <a:cxn ang="0">
                    <a:pos x="121" y="59"/>
                  </a:cxn>
                  <a:cxn ang="0">
                    <a:pos x="119" y="68"/>
                  </a:cxn>
                  <a:cxn ang="0">
                    <a:pos x="114" y="73"/>
                  </a:cxn>
                  <a:cxn ang="0">
                    <a:pos x="107" y="78"/>
                  </a:cxn>
                  <a:cxn ang="0">
                    <a:pos x="100" y="80"/>
                  </a:cxn>
                  <a:cxn ang="0">
                    <a:pos x="93" y="85"/>
                  </a:cxn>
                  <a:cxn ang="0">
                    <a:pos x="86" y="90"/>
                  </a:cxn>
                  <a:cxn ang="0">
                    <a:pos x="81" y="92"/>
                  </a:cxn>
                  <a:cxn ang="0">
                    <a:pos x="74" y="97"/>
                  </a:cxn>
                  <a:cxn ang="0">
                    <a:pos x="67" y="101"/>
                  </a:cxn>
                  <a:cxn ang="0">
                    <a:pos x="60" y="104"/>
                  </a:cxn>
                  <a:cxn ang="0">
                    <a:pos x="53" y="109"/>
                  </a:cxn>
                  <a:cxn ang="0">
                    <a:pos x="48" y="111"/>
                  </a:cxn>
                  <a:cxn ang="0">
                    <a:pos x="41" y="116"/>
                  </a:cxn>
                  <a:cxn ang="0">
                    <a:pos x="34" y="120"/>
                  </a:cxn>
                  <a:cxn ang="0">
                    <a:pos x="29" y="125"/>
                  </a:cxn>
                  <a:cxn ang="0">
                    <a:pos x="19" y="125"/>
                  </a:cxn>
                  <a:cxn ang="0">
                    <a:pos x="12" y="120"/>
                  </a:cxn>
                  <a:cxn ang="0">
                    <a:pos x="8" y="118"/>
                  </a:cxn>
                  <a:cxn ang="0">
                    <a:pos x="5" y="111"/>
                  </a:cxn>
                  <a:cxn ang="0">
                    <a:pos x="5" y="104"/>
                  </a:cxn>
                  <a:cxn ang="0">
                    <a:pos x="8" y="94"/>
                  </a:cxn>
                  <a:cxn ang="0">
                    <a:pos x="8" y="90"/>
                  </a:cxn>
                  <a:cxn ang="0">
                    <a:pos x="15" y="87"/>
                  </a:cxn>
                  <a:cxn ang="0">
                    <a:pos x="19" y="83"/>
                  </a:cxn>
                  <a:cxn ang="0">
                    <a:pos x="19" y="75"/>
                  </a:cxn>
                  <a:cxn ang="0">
                    <a:pos x="17" y="71"/>
                  </a:cxn>
                  <a:cxn ang="0">
                    <a:pos x="12" y="68"/>
                  </a:cxn>
                  <a:cxn ang="0">
                    <a:pos x="5" y="64"/>
                  </a:cxn>
                  <a:cxn ang="0">
                    <a:pos x="5" y="54"/>
                  </a:cxn>
                  <a:cxn ang="0">
                    <a:pos x="3" y="45"/>
                  </a:cxn>
                  <a:cxn ang="0">
                    <a:pos x="5" y="40"/>
                  </a:cxn>
                  <a:cxn ang="0">
                    <a:pos x="8" y="35"/>
                  </a:cxn>
                  <a:cxn ang="0">
                    <a:pos x="12" y="33"/>
                  </a:cxn>
                  <a:cxn ang="0">
                    <a:pos x="17" y="28"/>
                  </a:cxn>
                  <a:cxn ang="0">
                    <a:pos x="22" y="26"/>
                  </a:cxn>
                  <a:cxn ang="0">
                    <a:pos x="19" y="19"/>
                  </a:cxn>
                  <a:cxn ang="0">
                    <a:pos x="24" y="11"/>
                  </a:cxn>
                  <a:cxn ang="0">
                    <a:pos x="29" y="16"/>
                  </a:cxn>
                  <a:cxn ang="0">
                    <a:pos x="38" y="16"/>
                  </a:cxn>
                  <a:cxn ang="0">
                    <a:pos x="45" y="14"/>
                  </a:cxn>
                  <a:cxn ang="0">
                    <a:pos x="53" y="11"/>
                  </a:cxn>
                  <a:cxn ang="0">
                    <a:pos x="60" y="11"/>
                  </a:cxn>
                  <a:cxn ang="0">
                    <a:pos x="67" y="14"/>
                  </a:cxn>
                  <a:cxn ang="0">
                    <a:pos x="74" y="16"/>
                  </a:cxn>
                  <a:cxn ang="0">
                    <a:pos x="83" y="14"/>
                  </a:cxn>
                  <a:cxn ang="0">
                    <a:pos x="93" y="11"/>
                  </a:cxn>
                  <a:cxn ang="0">
                    <a:pos x="100" y="9"/>
                  </a:cxn>
                  <a:cxn ang="0">
                    <a:pos x="107" y="7"/>
                  </a:cxn>
                  <a:cxn ang="0">
                    <a:pos x="114" y="4"/>
                  </a:cxn>
                  <a:cxn ang="0">
                    <a:pos x="124" y="4"/>
                  </a:cxn>
                  <a:cxn ang="0">
                    <a:pos x="133" y="4"/>
                  </a:cxn>
                  <a:cxn ang="0">
                    <a:pos x="140" y="2"/>
                  </a:cxn>
                  <a:cxn ang="0">
                    <a:pos x="145" y="4"/>
                  </a:cxn>
                </a:cxnLst>
                <a:rect l="0" t="0" r="r" b="b"/>
                <a:pathLst>
                  <a:path w="145" h="125">
                    <a:moveTo>
                      <a:pt x="145" y="4"/>
                    </a:moveTo>
                    <a:lnTo>
                      <a:pt x="145" y="4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2" y="9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8" y="11"/>
                    </a:lnTo>
                    <a:lnTo>
                      <a:pt x="138" y="11"/>
                    </a:lnTo>
                    <a:lnTo>
                      <a:pt x="138" y="11"/>
                    </a:lnTo>
                    <a:lnTo>
                      <a:pt x="138" y="14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6"/>
                    </a:lnTo>
                    <a:lnTo>
                      <a:pt x="135" y="16"/>
                    </a:lnTo>
                    <a:lnTo>
                      <a:pt x="135" y="16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6" y="19"/>
                    </a:lnTo>
                    <a:lnTo>
                      <a:pt x="126" y="19"/>
                    </a:lnTo>
                    <a:lnTo>
                      <a:pt x="126" y="19"/>
                    </a:lnTo>
                    <a:lnTo>
                      <a:pt x="124" y="19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1" y="21"/>
                    </a:lnTo>
                    <a:lnTo>
                      <a:pt x="121" y="21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21" y="26"/>
                    </a:lnTo>
                    <a:lnTo>
                      <a:pt x="121" y="26"/>
                    </a:lnTo>
                    <a:lnTo>
                      <a:pt x="121" y="28"/>
                    </a:lnTo>
                    <a:lnTo>
                      <a:pt x="121" y="28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24" y="35"/>
                    </a:lnTo>
                    <a:lnTo>
                      <a:pt x="124" y="38"/>
                    </a:lnTo>
                    <a:lnTo>
                      <a:pt x="124" y="38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1" y="42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7"/>
                    </a:lnTo>
                    <a:lnTo>
                      <a:pt x="121" y="47"/>
                    </a:lnTo>
                    <a:lnTo>
                      <a:pt x="121" y="49"/>
                    </a:lnTo>
                    <a:lnTo>
                      <a:pt x="121" y="49"/>
                    </a:lnTo>
                    <a:lnTo>
                      <a:pt x="121" y="49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9" y="59"/>
                    </a:lnTo>
                    <a:lnTo>
                      <a:pt x="119" y="59"/>
                    </a:lnTo>
                    <a:lnTo>
                      <a:pt x="121" y="59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19" y="61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66"/>
                    </a:lnTo>
                    <a:lnTo>
                      <a:pt x="119" y="66"/>
                    </a:lnTo>
                    <a:lnTo>
                      <a:pt x="119" y="66"/>
                    </a:lnTo>
                    <a:lnTo>
                      <a:pt x="119" y="66"/>
                    </a:lnTo>
                    <a:lnTo>
                      <a:pt x="119" y="68"/>
                    </a:lnTo>
                    <a:lnTo>
                      <a:pt x="119" y="68"/>
                    </a:lnTo>
                    <a:lnTo>
                      <a:pt x="116" y="68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4" y="73"/>
                    </a:lnTo>
                    <a:lnTo>
                      <a:pt x="114" y="73"/>
                    </a:lnTo>
                    <a:lnTo>
                      <a:pt x="114" y="73"/>
                    </a:lnTo>
                    <a:lnTo>
                      <a:pt x="112" y="73"/>
                    </a:lnTo>
                    <a:lnTo>
                      <a:pt x="112" y="75"/>
                    </a:lnTo>
                    <a:lnTo>
                      <a:pt x="112" y="75"/>
                    </a:lnTo>
                    <a:lnTo>
                      <a:pt x="112" y="75"/>
                    </a:lnTo>
                    <a:lnTo>
                      <a:pt x="112" y="75"/>
                    </a:lnTo>
                    <a:lnTo>
                      <a:pt x="109" y="75"/>
                    </a:lnTo>
                    <a:lnTo>
                      <a:pt x="109" y="75"/>
                    </a:lnTo>
                    <a:lnTo>
                      <a:pt x="107" y="75"/>
                    </a:lnTo>
                    <a:lnTo>
                      <a:pt x="107" y="78"/>
                    </a:lnTo>
                    <a:lnTo>
                      <a:pt x="107" y="78"/>
                    </a:lnTo>
                    <a:lnTo>
                      <a:pt x="107" y="78"/>
                    </a:lnTo>
                    <a:lnTo>
                      <a:pt x="107" y="78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5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98" y="80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5" y="83"/>
                    </a:lnTo>
                    <a:lnTo>
                      <a:pt x="95" y="83"/>
                    </a:lnTo>
                    <a:lnTo>
                      <a:pt x="95" y="83"/>
                    </a:lnTo>
                    <a:lnTo>
                      <a:pt x="95" y="83"/>
                    </a:lnTo>
                    <a:lnTo>
                      <a:pt x="95" y="85"/>
                    </a:lnTo>
                    <a:lnTo>
                      <a:pt x="93" y="85"/>
                    </a:lnTo>
                    <a:lnTo>
                      <a:pt x="93" y="85"/>
                    </a:lnTo>
                    <a:lnTo>
                      <a:pt x="93" y="85"/>
                    </a:lnTo>
                    <a:lnTo>
                      <a:pt x="93" y="85"/>
                    </a:lnTo>
                    <a:lnTo>
                      <a:pt x="90" y="85"/>
                    </a:lnTo>
                    <a:lnTo>
                      <a:pt x="90" y="87"/>
                    </a:lnTo>
                    <a:lnTo>
                      <a:pt x="90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90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1" y="90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79" y="94"/>
                    </a:lnTo>
                    <a:lnTo>
                      <a:pt x="79" y="94"/>
                    </a:lnTo>
                    <a:lnTo>
                      <a:pt x="76" y="94"/>
                    </a:lnTo>
                    <a:lnTo>
                      <a:pt x="76" y="94"/>
                    </a:lnTo>
                    <a:lnTo>
                      <a:pt x="76" y="94"/>
                    </a:lnTo>
                    <a:lnTo>
                      <a:pt x="74" y="94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9" y="99"/>
                    </a:lnTo>
                    <a:lnTo>
                      <a:pt x="69" y="99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2" y="101"/>
                    </a:lnTo>
                    <a:lnTo>
                      <a:pt x="62" y="101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60" y="106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5" y="109"/>
                    </a:lnTo>
                    <a:lnTo>
                      <a:pt x="55" y="109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3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48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3" y="113"/>
                    </a:lnTo>
                    <a:lnTo>
                      <a:pt x="43" y="116"/>
                    </a:lnTo>
                    <a:lnTo>
                      <a:pt x="43" y="116"/>
                    </a:lnTo>
                    <a:lnTo>
                      <a:pt x="41" y="116"/>
                    </a:lnTo>
                    <a:lnTo>
                      <a:pt x="41" y="116"/>
                    </a:lnTo>
                    <a:lnTo>
                      <a:pt x="41" y="116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6" y="11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4" y="120"/>
                    </a:lnTo>
                    <a:lnTo>
                      <a:pt x="34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5"/>
                    </a:lnTo>
                    <a:lnTo>
                      <a:pt x="27" y="125"/>
                    </a:lnTo>
                    <a:lnTo>
                      <a:pt x="27" y="125"/>
                    </a:lnTo>
                    <a:lnTo>
                      <a:pt x="27" y="125"/>
                    </a:lnTo>
                    <a:lnTo>
                      <a:pt x="27" y="125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2" y="125"/>
                    </a:lnTo>
                    <a:lnTo>
                      <a:pt x="22" y="125"/>
                    </a:lnTo>
                    <a:lnTo>
                      <a:pt x="22" y="125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5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8" y="120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8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97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10" y="90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22" y="80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19" y="78"/>
                    </a:lnTo>
                    <a:lnTo>
                      <a:pt x="19" y="75"/>
                    </a:lnTo>
                    <a:lnTo>
                      <a:pt x="19" y="75"/>
                    </a:lnTo>
                    <a:lnTo>
                      <a:pt x="19" y="75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5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8" y="14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4" y="11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2" y="7"/>
                    </a:lnTo>
                    <a:lnTo>
                      <a:pt x="102" y="7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7" y="4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4"/>
                    </a:lnTo>
                    <a:lnTo>
                      <a:pt x="114" y="4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9" y="4"/>
                    </a:lnTo>
                    <a:lnTo>
                      <a:pt x="119" y="4"/>
                    </a:lnTo>
                    <a:lnTo>
                      <a:pt x="119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4"/>
                    </a:lnTo>
                    <a:lnTo>
                      <a:pt x="126" y="4"/>
                    </a:lnTo>
                    <a:lnTo>
                      <a:pt x="126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33" y="4"/>
                    </a:lnTo>
                    <a:lnTo>
                      <a:pt x="133" y="4"/>
                    </a:lnTo>
                    <a:lnTo>
                      <a:pt x="133" y="4"/>
                    </a:lnTo>
                    <a:lnTo>
                      <a:pt x="135" y="4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2"/>
                    </a:lnTo>
                    <a:lnTo>
                      <a:pt x="145" y="2"/>
                    </a:lnTo>
                    <a:lnTo>
                      <a:pt x="145" y="2"/>
                    </a:lnTo>
                    <a:lnTo>
                      <a:pt x="145" y="2"/>
                    </a:lnTo>
                    <a:lnTo>
                      <a:pt x="145" y="4"/>
                    </a:lnTo>
                    <a:lnTo>
                      <a:pt x="145" y="4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42"/>
              <p:cNvSpPr>
                <a:spLocks/>
              </p:cNvSpPr>
              <p:nvPr/>
            </p:nvSpPr>
            <p:spPr bwMode="auto">
              <a:xfrm>
                <a:off x="1595" y="1808"/>
                <a:ext cx="145" cy="125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5" y="16"/>
                  </a:cxn>
                  <a:cxn ang="0">
                    <a:pos x="128" y="19"/>
                  </a:cxn>
                  <a:cxn ang="0">
                    <a:pos x="121" y="23"/>
                  </a:cxn>
                  <a:cxn ang="0">
                    <a:pos x="121" y="30"/>
                  </a:cxn>
                  <a:cxn ang="0">
                    <a:pos x="124" y="42"/>
                  </a:cxn>
                  <a:cxn ang="0">
                    <a:pos x="121" y="49"/>
                  </a:cxn>
                  <a:cxn ang="0">
                    <a:pos x="121" y="59"/>
                  </a:cxn>
                  <a:cxn ang="0">
                    <a:pos x="119" y="68"/>
                  </a:cxn>
                  <a:cxn ang="0">
                    <a:pos x="114" y="73"/>
                  </a:cxn>
                  <a:cxn ang="0">
                    <a:pos x="107" y="78"/>
                  </a:cxn>
                  <a:cxn ang="0">
                    <a:pos x="100" y="80"/>
                  </a:cxn>
                  <a:cxn ang="0">
                    <a:pos x="93" y="85"/>
                  </a:cxn>
                  <a:cxn ang="0">
                    <a:pos x="86" y="90"/>
                  </a:cxn>
                  <a:cxn ang="0">
                    <a:pos x="81" y="92"/>
                  </a:cxn>
                  <a:cxn ang="0">
                    <a:pos x="74" y="97"/>
                  </a:cxn>
                  <a:cxn ang="0">
                    <a:pos x="67" y="101"/>
                  </a:cxn>
                  <a:cxn ang="0">
                    <a:pos x="60" y="104"/>
                  </a:cxn>
                  <a:cxn ang="0">
                    <a:pos x="53" y="109"/>
                  </a:cxn>
                  <a:cxn ang="0">
                    <a:pos x="48" y="111"/>
                  </a:cxn>
                  <a:cxn ang="0">
                    <a:pos x="41" y="116"/>
                  </a:cxn>
                  <a:cxn ang="0">
                    <a:pos x="34" y="120"/>
                  </a:cxn>
                  <a:cxn ang="0">
                    <a:pos x="29" y="125"/>
                  </a:cxn>
                  <a:cxn ang="0">
                    <a:pos x="19" y="125"/>
                  </a:cxn>
                  <a:cxn ang="0">
                    <a:pos x="12" y="120"/>
                  </a:cxn>
                  <a:cxn ang="0">
                    <a:pos x="8" y="118"/>
                  </a:cxn>
                  <a:cxn ang="0">
                    <a:pos x="5" y="111"/>
                  </a:cxn>
                  <a:cxn ang="0">
                    <a:pos x="5" y="104"/>
                  </a:cxn>
                  <a:cxn ang="0">
                    <a:pos x="8" y="94"/>
                  </a:cxn>
                  <a:cxn ang="0">
                    <a:pos x="8" y="90"/>
                  </a:cxn>
                  <a:cxn ang="0">
                    <a:pos x="15" y="87"/>
                  </a:cxn>
                  <a:cxn ang="0">
                    <a:pos x="19" y="83"/>
                  </a:cxn>
                  <a:cxn ang="0">
                    <a:pos x="19" y="75"/>
                  </a:cxn>
                  <a:cxn ang="0">
                    <a:pos x="17" y="71"/>
                  </a:cxn>
                  <a:cxn ang="0">
                    <a:pos x="12" y="68"/>
                  </a:cxn>
                  <a:cxn ang="0">
                    <a:pos x="5" y="64"/>
                  </a:cxn>
                  <a:cxn ang="0">
                    <a:pos x="5" y="54"/>
                  </a:cxn>
                  <a:cxn ang="0">
                    <a:pos x="3" y="45"/>
                  </a:cxn>
                  <a:cxn ang="0">
                    <a:pos x="5" y="40"/>
                  </a:cxn>
                  <a:cxn ang="0">
                    <a:pos x="8" y="35"/>
                  </a:cxn>
                  <a:cxn ang="0">
                    <a:pos x="12" y="33"/>
                  </a:cxn>
                  <a:cxn ang="0">
                    <a:pos x="17" y="28"/>
                  </a:cxn>
                  <a:cxn ang="0">
                    <a:pos x="22" y="26"/>
                  </a:cxn>
                  <a:cxn ang="0">
                    <a:pos x="19" y="19"/>
                  </a:cxn>
                  <a:cxn ang="0">
                    <a:pos x="24" y="11"/>
                  </a:cxn>
                  <a:cxn ang="0">
                    <a:pos x="29" y="16"/>
                  </a:cxn>
                  <a:cxn ang="0">
                    <a:pos x="38" y="16"/>
                  </a:cxn>
                  <a:cxn ang="0">
                    <a:pos x="45" y="14"/>
                  </a:cxn>
                  <a:cxn ang="0">
                    <a:pos x="53" y="11"/>
                  </a:cxn>
                  <a:cxn ang="0">
                    <a:pos x="60" y="11"/>
                  </a:cxn>
                  <a:cxn ang="0">
                    <a:pos x="67" y="14"/>
                  </a:cxn>
                  <a:cxn ang="0">
                    <a:pos x="74" y="16"/>
                  </a:cxn>
                  <a:cxn ang="0">
                    <a:pos x="83" y="14"/>
                  </a:cxn>
                  <a:cxn ang="0">
                    <a:pos x="93" y="11"/>
                  </a:cxn>
                  <a:cxn ang="0">
                    <a:pos x="100" y="9"/>
                  </a:cxn>
                  <a:cxn ang="0">
                    <a:pos x="107" y="7"/>
                  </a:cxn>
                  <a:cxn ang="0">
                    <a:pos x="114" y="4"/>
                  </a:cxn>
                  <a:cxn ang="0">
                    <a:pos x="124" y="4"/>
                  </a:cxn>
                  <a:cxn ang="0">
                    <a:pos x="133" y="4"/>
                  </a:cxn>
                  <a:cxn ang="0">
                    <a:pos x="140" y="2"/>
                  </a:cxn>
                  <a:cxn ang="0">
                    <a:pos x="145" y="4"/>
                  </a:cxn>
                </a:cxnLst>
                <a:rect l="0" t="0" r="r" b="b"/>
                <a:pathLst>
                  <a:path w="145" h="125">
                    <a:moveTo>
                      <a:pt x="145" y="4"/>
                    </a:moveTo>
                    <a:lnTo>
                      <a:pt x="145" y="4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2" y="9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8" y="11"/>
                    </a:lnTo>
                    <a:lnTo>
                      <a:pt x="138" y="11"/>
                    </a:lnTo>
                    <a:lnTo>
                      <a:pt x="138" y="11"/>
                    </a:lnTo>
                    <a:lnTo>
                      <a:pt x="138" y="14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6"/>
                    </a:lnTo>
                    <a:lnTo>
                      <a:pt x="135" y="16"/>
                    </a:lnTo>
                    <a:lnTo>
                      <a:pt x="135" y="16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6" y="19"/>
                    </a:lnTo>
                    <a:lnTo>
                      <a:pt x="126" y="19"/>
                    </a:lnTo>
                    <a:lnTo>
                      <a:pt x="126" y="19"/>
                    </a:lnTo>
                    <a:lnTo>
                      <a:pt x="124" y="19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1" y="21"/>
                    </a:lnTo>
                    <a:lnTo>
                      <a:pt x="121" y="21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21" y="26"/>
                    </a:lnTo>
                    <a:lnTo>
                      <a:pt x="121" y="26"/>
                    </a:lnTo>
                    <a:lnTo>
                      <a:pt x="121" y="28"/>
                    </a:lnTo>
                    <a:lnTo>
                      <a:pt x="121" y="28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24" y="35"/>
                    </a:lnTo>
                    <a:lnTo>
                      <a:pt x="124" y="38"/>
                    </a:lnTo>
                    <a:lnTo>
                      <a:pt x="124" y="38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21" y="42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7"/>
                    </a:lnTo>
                    <a:lnTo>
                      <a:pt x="121" y="47"/>
                    </a:lnTo>
                    <a:lnTo>
                      <a:pt x="121" y="49"/>
                    </a:lnTo>
                    <a:lnTo>
                      <a:pt x="121" y="49"/>
                    </a:lnTo>
                    <a:lnTo>
                      <a:pt x="121" y="49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9" y="59"/>
                    </a:lnTo>
                    <a:lnTo>
                      <a:pt x="119" y="59"/>
                    </a:lnTo>
                    <a:lnTo>
                      <a:pt x="121" y="59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19" y="61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66"/>
                    </a:lnTo>
                    <a:lnTo>
                      <a:pt x="119" y="66"/>
                    </a:lnTo>
                    <a:lnTo>
                      <a:pt x="119" y="66"/>
                    </a:lnTo>
                    <a:lnTo>
                      <a:pt x="119" y="66"/>
                    </a:lnTo>
                    <a:lnTo>
                      <a:pt x="119" y="68"/>
                    </a:lnTo>
                    <a:lnTo>
                      <a:pt x="119" y="68"/>
                    </a:lnTo>
                    <a:lnTo>
                      <a:pt x="116" y="68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4" y="73"/>
                    </a:lnTo>
                    <a:lnTo>
                      <a:pt x="114" y="73"/>
                    </a:lnTo>
                    <a:lnTo>
                      <a:pt x="114" y="73"/>
                    </a:lnTo>
                    <a:lnTo>
                      <a:pt x="112" y="73"/>
                    </a:lnTo>
                    <a:lnTo>
                      <a:pt x="112" y="75"/>
                    </a:lnTo>
                    <a:lnTo>
                      <a:pt x="112" y="75"/>
                    </a:lnTo>
                    <a:lnTo>
                      <a:pt x="112" y="75"/>
                    </a:lnTo>
                    <a:lnTo>
                      <a:pt x="112" y="75"/>
                    </a:lnTo>
                    <a:lnTo>
                      <a:pt x="109" y="75"/>
                    </a:lnTo>
                    <a:lnTo>
                      <a:pt x="109" y="75"/>
                    </a:lnTo>
                    <a:lnTo>
                      <a:pt x="107" y="75"/>
                    </a:lnTo>
                    <a:lnTo>
                      <a:pt x="107" y="78"/>
                    </a:lnTo>
                    <a:lnTo>
                      <a:pt x="107" y="78"/>
                    </a:lnTo>
                    <a:lnTo>
                      <a:pt x="107" y="78"/>
                    </a:lnTo>
                    <a:lnTo>
                      <a:pt x="107" y="78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5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98" y="80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5" y="83"/>
                    </a:lnTo>
                    <a:lnTo>
                      <a:pt x="95" y="83"/>
                    </a:lnTo>
                    <a:lnTo>
                      <a:pt x="95" y="83"/>
                    </a:lnTo>
                    <a:lnTo>
                      <a:pt x="95" y="83"/>
                    </a:lnTo>
                    <a:lnTo>
                      <a:pt x="95" y="85"/>
                    </a:lnTo>
                    <a:lnTo>
                      <a:pt x="93" y="85"/>
                    </a:lnTo>
                    <a:lnTo>
                      <a:pt x="93" y="85"/>
                    </a:lnTo>
                    <a:lnTo>
                      <a:pt x="93" y="85"/>
                    </a:lnTo>
                    <a:lnTo>
                      <a:pt x="93" y="85"/>
                    </a:lnTo>
                    <a:lnTo>
                      <a:pt x="90" y="85"/>
                    </a:lnTo>
                    <a:lnTo>
                      <a:pt x="90" y="87"/>
                    </a:lnTo>
                    <a:lnTo>
                      <a:pt x="90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90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1" y="90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79" y="94"/>
                    </a:lnTo>
                    <a:lnTo>
                      <a:pt x="79" y="94"/>
                    </a:lnTo>
                    <a:lnTo>
                      <a:pt x="76" y="94"/>
                    </a:lnTo>
                    <a:lnTo>
                      <a:pt x="76" y="94"/>
                    </a:lnTo>
                    <a:lnTo>
                      <a:pt x="76" y="94"/>
                    </a:lnTo>
                    <a:lnTo>
                      <a:pt x="74" y="94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9" y="99"/>
                    </a:lnTo>
                    <a:lnTo>
                      <a:pt x="69" y="99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2" y="101"/>
                    </a:lnTo>
                    <a:lnTo>
                      <a:pt x="62" y="101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60" y="106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5" y="109"/>
                    </a:lnTo>
                    <a:lnTo>
                      <a:pt x="55" y="109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3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48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3" y="113"/>
                    </a:lnTo>
                    <a:lnTo>
                      <a:pt x="43" y="116"/>
                    </a:lnTo>
                    <a:lnTo>
                      <a:pt x="43" y="116"/>
                    </a:lnTo>
                    <a:lnTo>
                      <a:pt x="41" y="116"/>
                    </a:lnTo>
                    <a:lnTo>
                      <a:pt x="41" y="116"/>
                    </a:lnTo>
                    <a:lnTo>
                      <a:pt x="41" y="116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6" y="11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4" y="120"/>
                    </a:lnTo>
                    <a:lnTo>
                      <a:pt x="34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5"/>
                    </a:lnTo>
                    <a:lnTo>
                      <a:pt x="27" y="125"/>
                    </a:lnTo>
                    <a:lnTo>
                      <a:pt x="27" y="125"/>
                    </a:lnTo>
                    <a:lnTo>
                      <a:pt x="27" y="125"/>
                    </a:lnTo>
                    <a:lnTo>
                      <a:pt x="27" y="125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2" y="125"/>
                    </a:lnTo>
                    <a:lnTo>
                      <a:pt x="22" y="125"/>
                    </a:lnTo>
                    <a:lnTo>
                      <a:pt x="22" y="125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5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8" y="120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8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97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10" y="90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22" y="80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19" y="78"/>
                    </a:lnTo>
                    <a:lnTo>
                      <a:pt x="19" y="75"/>
                    </a:lnTo>
                    <a:lnTo>
                      <a:pt x="19" y="75"/>
                    </a:lnTo>
                    <a:lnTo>
                      <a:pt x="19" y="75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5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8" y="14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4" y="11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2" y="7"/>
                    </a:lnTo>
                    <a:lnTo>
                      <a:pt x="102" y="7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7" y="4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4"/>
                    </a:lnTo>
                    <a:lnTo>
                      <a:pt x="114" y="4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9" y="4"/>
                    </a:lnTo>
                    <a:lnTo>
                      <a:pt x="119" y="4"/>
                    </a:lnTo>
                    <a:lnTo>
                      <a:pt x="119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4"/>
                    </a:lnTo>
                    <a:lnTo>
                      <a:pt x="126" y="4"/>
                    </a:lnTo>
                    <a:lnTo>
                      <a:pt x="126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33" y="4"/>
                    </a:lnTo>
                    <a:lnTo>
                      <a:pt x="133" y="4"/>
                    </a:lnTo>
                    <a:lnTo>
                      <a:pt x="133" y="4"/>
                    </a:lnTo>
                    <a:lnTo>
                      <a:pt x="135" y="4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2"/>
                    </a:lnTo>
                    <a:lnTo>
                      <a:pt x="145" y="2"/>
                    </a:lnTo>
                    <a:lnTo>
                      <a:pt x="145" y="2"/>
                    </a:lnTo>
                    <a:lnTo>
                      <a:pt x="145" y="2"/>
                    </a:lnTo>
                    <a:lnTo>
                      <a:pt x="145" y="4"/>
                    </a:lnTo>
                    <a:lnTo>
                      <a:pt x="145" y="4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43"/>
              <p:cNvSpPr>
                <a:spLocks/>
              </p:cNvSpPr>
              <p:nvPr/>
            </p:nvSpPr>
            <p:spPr bwMode="auto">
              <a:xfrm>
                <a:off x="2379" y="137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44"/>
              <p:cNvSpPr>
                <a:spLocks/>
              </p:cNvSpPr>
              <p:nvPr/>
            </p:nvSpPr>
            <p:spPr bwMode="auto">
              <a:xfrm>
                <a:off x="2379" y="137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45"/>
              <p:cNvSpPr>
                <a:spLocks/>
              </p:cNvSpPr>
              <p:nvPr/>
            </p:nvSpPr>
            <p:spPr bwMode="auto">
              <a:xfrm>
                <a:off x="1591" y="1111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46"/>
              <p:cNvSpPr>
                <a:spLocks/>
              </p:cNvSpPr>
              <p:nvPr/>
            </p:nvSpPr>
            <p:spPr bwMode="auto">
              <a:xfrm>
                <a:off x="1591" y="1111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47"/>
              <p:cNvSpPr>
                <a:spLocks/>
              </p:cNvSpPr>
              <p:nvPr/>
            </p:nvSpPr>
            <p:spPr bwMode="auto">
              <a:xfrm>
                <a:off x="1508" y="981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48"/>
              <p:cNvSpPr>
                <a:spLocks/>
              </p:cNvSpPr>
              <p:nvPr/>
            </p:nvSpPr>
            <p:spPr bwMode="auto">
              <a:xfrm>
                <a:off x="1508" y="981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49"/>
              <p:cNvSpPr>
                <a:spLocks/>
              </p:cNvSpPr>
              <p:nvPr/>
            </p:nvSpPr>
            <p:spPr bwMode="auto">
              <a:xfrm>
                <a:off x="3832" y="876"/>
                <a:ext cx="83" cy="22"/>
              </a:xfrm>
              <a:custGeom>
                <a:avLst/>
                <a:gdLst/>
                <a:ahLst/>
                <a:cxnLst>
                  <a:cxn ang="0">
                    <a:pos x="52" y="3"/>
                  </a:cxn>
                  <a:cxn ang="0">
                    <a:pos x="55" y="3"/>
                  </a:cxn>
                  <a:cxn ang="0">
                    <a:pos x="59" y="3"/>
                  </a:cxn>
                  <a:cxn ang="0">
                    <a:pos x="62" y="5"/>
                  </a:cxn>
                  <a:cxn ang="0">
                    <a:pos x="64" y="5"/>
                  </a:cxn>
                  <a:cxn ang="0">
                    <a:pos x="66" y="5"/>
                  </a:cxn>
                  <a:cxn ang="0">
                    <a:pos x="69" y="7"/>
                  </a:cxn>
                  <a:cxn ang="0">
                    <a:pos x="71" y="7"/>
                  </a:cxn>
                  <a:cxn ang="0">
                    <a:pos x="76" y="7"/>
                  </a:cxn>
                  <a:cxn ang="0">
                    <a:pos x="78" y="10"/>
                  </a:cxn>
                  <a:cxn ang="0">
                    <a:pos x="81" y="12"/>
                  </a:cxn>
                  <a:cxn ang="0">
                    <a:pos x="83" y="12"/>
                  </a:cxn>
                  <a:cxn ang="0">
                    <a:pos x="81" y="14"/>
                  </a:cxn>
                  <a:cxn ang="0">
                    <a:pos x="81" y="17"/>
                  </a:cxn>
                  <a:cxn ang="0">
                    <a:pos x="81" y="19"/>
                  </a:cxn>
                  <a:cxn ang="0">
                    <a:pos x="78" y="22"/>
                  </a:cxn>
                  <a:cxn ang="0">
                    <a:pos x="76" y="22"/>
                  </a:cxn>
                  <a:cxn ang="0">
                    <a:pos x="71" y="22"/>
                  </a:cxn>
                  <a:cxn ang="0">
                    <a:pos x="69" y="22"/>
                  </a:cxn>
                  <a:cxn ang="0">
                    <a:pos x="66" y="19"/>
                  </a:cxn>
                  <a:cxn ang="0">
                    <a:pos x="62" y="19"/>
                  </a:cxn>
                  <a:cxn ang="0">
                    <a:pos x="59" y="19"/>
                  </a:cxn>
                  <a:cxn ang="0">
                    <a:pos x="55" y="19"/>
                  </a:cxn>
                  <a:cxn ang="0">
                    <a:pos x="52" y="19"/>
                  </a:cxn>
                  <a:cxn ang="0">
                    <a:pos x="48" y="19"/>
                  </a:cxn>
                  <a:cxn ang="0">
                    <a:pos x="45" y="19"/>
                  </a:cxn>
                  <a:cxn ang="0">
                    <a:pos x="40" y="19"/>
                  </a:cxn>
                  <a:cxn ang="0">
                    <a:pos x="38" y="17"/>
                  </a:cxn>
                  <a:cxn ang="0">
                    <a:pos x="36" y="17"/>
                  </a:cxn>
                  <a:cxn ang="0">
                    <a:pos x="33" y="17"/>
                  </a:cxn>
                  <a:cxn ang="0">
                    <a:pos x="29" y="17"/>
                  </a:cxn>
                  <a:cxn ang="0">
                    <a:pos x="26" y="14"/>
                  </a:cxn>
                  <a:cxn ang="0">
                    <a:pos x="24" y="14"/>
                  </a:cxn>
                  <a:cxn ang="0">
                    <a:pos x="19" y="14"/>
                  </a:cxn>
                  <a:cxn ang="0">
                    <a:pos x="17" y="14"/>
                  </a:cxn>
                  <a:cxn ang="0">
                    <a:pos x="14" y="14"/>
                  </a:cxn>
                  <a:cxn ang="0">
                    <a:pos x="10" y="14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12" y="14"/>
                  </a:cxn>
                  <a:cxn ang="0">
                    <a:pos x="14" y="12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4" y="5"/>
                  </a:cxn>
                  <a:cxn ang="0">
                    <a:pos x="26" y="5"/>
                  </a:cxn>
                  <a:cxn ang="0">
                    <a:pos x="29" y="3"/>
                  </a:cxn>
                  <a:cxn ang="0">
                    <a:pos x="31" y="3"/>
                  </a:cxn>
                  <a:cxn ang="0">
                    <a:pos x="36" y="3"/>
                  </a:cxn>
                  <a:cxn ang="0">
                    <a:pos x="38" y="3"/>
                  </a:cxn>
                  <a:cxn ang="0">
                    <a:pos x="40" y="3"/>
                  </a:cxn>
                  <a:cxn ang="0">
                    <a:pos x="45" y="3"/>
                  </a:cxn>
                  <a:cxn ang="0">
                    <a:pos x="48" y="3"/>
                  </a:cxn>
                </a:cxnLst>
                <a:rect l="0" t="0" r="r" b="b"/>
                <a:pathLst>
                  <a:path w="83" h="22">
                    <a:moveTo>
                      <a:pt x="50" y="0"/>
                    </a:moveTo>
                    <a:lnTo>
                      <a:pt x="50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6" y="7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78" y="19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50"/>
              <p:cNvSpPr>
                <a:spLocks/>
              </p:cNvSpPr>
              <p:nvPr/>
            </p:nvSpPr>
            <p:spPr bwMode="auto">
              <a:xfrm>
                <a:off x="3832" y="876"/>
                <a:ext cx="83" cy="22"/>
              </a:xfrm>
              <a:custGeom>
                <a:avLst/>
                <a:gdLst/>
                <a:ahLst/>
                <a:cxnLst>
                  <a:cxn ang="0">
                    <a:pos x="52" y="3"/>
                  </a:cxn>
                  <a:cxn ang="0">
                    <a:pos x="55" y="3"/>
                  </a:cxn>
                  <a:cxn ang="0">
                    <a:pos x="59" y="3"/>
                  </a:cxn>
                  <a:cxn ang="0">
                    <a:pos x="62" y="5"/>
                  </a:cxn>
                  <a:cxn ang="0">
                    <a:pos x="64" y="5"/>
                  </a:cxn>
                  <a:cxn ang="0">
                    <a:pos x="66" y="5"/>
                  </a:cxn>
                  <a:cxn ang="0">
                    <a:pos x="69" y="7"/>
                  </a:cxn>
                  <a:cxn ang="0">
                    <a:pos x="71" y="7"/>
                  </a:cxn>
                  <a:cxn ang="0">
                    <a:pos x="76" y="7"/>
                  </a:cxn>
                  <a:cxn ang="0">
                    <a:pos x="78" y="10"/>
                  </a:cxn>
                  <a:cxn ang="0">
                    <a:pos x="81" y="12"/>
                  </a:cxn>
                  <a:cxn ang="0">
                    <a:pos x="83" y="12"/>
                  </a:cxn>
                  <a:cxn ang="0">
                    <a:pos x="81" y="14"/>
                  </a:cxn>
                  <a:cxn ang="0">
                    <a:pos x="81" y="17"/>
                  </a:cxn>
                  <a:cxn ang="0">
                    <a:pos x="81" y="19"/>
                  </a:cxn>
                  <a:cxn ang="0">
                    <a:pos x="78" y="22"/>
                  </a:cxn>
                  <a:cxn ang="0">
                    <a:pos x="76" y="22"/>
                  </a:cxn>
                  <a:cxn ang="0">
                    <a:pos x="71" y="22"/>
                  </a:cxn>
                  <a:cxn ang="0">
                    <a:pos x="69" y="22"/>
                  </a:cxn>
                  <a:cxn ang="0">
                    <a:pos x="66" y="19"/>
                  </a:cxn>
                  <a:cxn ang="0">
                    <a:pos x="62" y="19"/>
                  </a:cxn>
                  <a:cxn ang="0">
                    <a:pos x="59" y="19"/>
                  </a:cxn>
                  <a:cxn ang="0">
                    <a:pos x="55" y="19"/>
                  </a:cxn>
                  <a:cxn ang="0">
                    <a:pos x="52" y="19"/>
                  </a:cxn>
                  <a:cxn ang="0">
                    <a:pos x="48" y="19"/>
                  </a:cxn>
                  <a:cxn ang="0">
                    <a:pos x="45" y="19"/>
                  </a:cxn>
                  <a:cxn ang="0">
                    <a:pos x="40" y="19"/>
                  </a:cxn>
                  <a:cxn ang="0">
                    <a:pos x="38" y="17"/>
                  </a:cxn>
                  <a:cxn ang="0">
                    <a:pos x="36" y="17"/>
                  </a:cxn>
                  <a:cxn ang="0">
                    <a:pos x="33" y="17"/>
                  </a:cxn>
                  <a:cxn ang="0">
                    <a:pos x="29" y="17"/>
                  </a:cxn>
                  <a:cxn ang="0">
                    <a:pos x="26" y="14"/>
                  </a:cxn>
                  <a:cxn ang="0">
                    <a:pos x="24" y="14"/>
                  </a:cxn>
                  <a:cxn ang="0">
                    <a:pos x="19" y="14"/>
                  </a:cxn>
                  <a:cxn ang="0">
                    <a:pos x="17" y="14"/>
                  </a:cxn>
                  <a:cxn ang="0">
                    <a:pos x="14" y="14"/>
                  </a:cxn>
                  <a:cxn ang="0">
                    <a:pos x="10" y="14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12" y="14"/>
                  </a:cxn>
                  <a:cxn ang="0">
                    <a:pos x="14" y="12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4" y="5"/>
                  </a:cxn>
                  <a:cxn ang="0">
                    <a:pos x="26" y="5"/>
                  </a:cxn>
                  <a:cxn ang="0">
                    <a:pos x="29" y="3"/>
                  </a:cxn>
                  <a:cxn ang="0">
                    <a:pos x="31" y="3"/>
                  </a:cxn>
                  <a:cxn ang="0">
                    <a:pos x="36" y="3"/>
                  </a:cxn>
                  <a:cxn ang="0">
                    <a:pos x="38" y="3"/>
                  </a:cxn>
                  <a:cxn ang="0">
                    <a:pos x="40" y="3"/>
                  </a:cxn>
                  <a:cxn ang="0">
                    <a:pos x="45" y="3"/>
                  </a:cxn>
                  <a:cxn ang="0">
                    <a:pos x="48" y="3"/>
                  </a:cxn>
                </a:cxnLst>
                <a:rect l="0" t="0" r="r" b="b"/>
                <a:pathLst>
                  <a:path w="83" h="22">
                    <a:moveTo>
                      <a:pt x="50" y="0"/>
                    </a:moveTo>
                    <a:lnTo>
                      <a:pt x="50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6" y="7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78" y="19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51"/>
              <p:cNvSpPr>
                <a:spLocks/>
              </p:cNvSpPr>
              <p:nvPr/>
            </p:nvSpPr>
            <p:spPr bwMode="auto">
              <a:xfrm>
                <a:off x="3970" y="834"/>
                <a:ext cx="104" cy="2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4" y="4"/>
                  </a:cxn>
                  <a:cxn ang="0">
                    <a:pos x="11" y="7"/>
                  </a:cxn>
                  <a:cxn ang="0">
                    <a:pos x="16" y="7"/>
                  </a:cxn>
                  <a:cxn ang="0">
                    <a:pos x="21" y="7"/>
                  </a:cxn>
                  <a:cxn ang="0">
                    <a:pos x="23" y="7"/>
                  </a:cxn>
                  <a:cxn ang="0">
                    <a:pos x="26" y="4"/>
                  </a:cxn>
                  <a:cxn ang="0">
                    <a:pos x="30" y="4"/>
                  </a:cxn>
                  <a:cxn ang="0">
                    <a:pos x="35" y="4"/>
                  </a:cxn>
                  <a:cxn ang="0">
                    <a:pos x="37" y="7"/>
                  </a:cxn>
                  <a:cxn ang="0">
                    <a:pos x="42" y="7"/>
                  </a:cxn>
                  <a:cxn ang="0">
                    <a:pos x="47" y="7"/>
                  </a:cxn>
                  <a:cxn ang="0">
                    <a:pos x="52" y="7"/>
                  </a:cxn>
                  <a:cxn ang="0">
                    <a:pos x="52" y="9"/>
                  </a:cxn>
                  <a:cxn ang="0">
                    <a:pos x="54" y="11"/>
                  </a:cxn>
                  <a:cxn ang="0">
                    <a:pos x="59" y="9"/>
                  </a:cxn>
                  <a:cxn ang="0">
                    <a:pos x="63" y="9"/>
                  </a:cxn>
                  <a:cxn ang="0">
                    <a:pos x="66" y="9"/>
                  </a:cxn>
                  <a:cxn ang="0">
                    <a:pos x="71" y="9"/>
                  </a:cxn>
                  <a:cxn ang="0">
                    <a:pos x="75" y="9"/>
                  </a:cxn>
                  <a:cxn ang="0">
                    <a:pos x="80" y="9"/>
                  </a:cxn>
                  <a:cxn ang="0">
                    <a:pos x="82" y="9"/>
                  </a:cxn>
                  <a:cxn ang="0">
                    <a:pos x="87" y="11"/>
                  </a:cxn>
                  <a:cxn ang="0">
                    <a:pos x="89" y="11"/>
                  </a:cxn>
                  <a:cxn ang="0">
                    <a:pos x="94" y="14"/>
                  </a:cxn>
                  <a:cxn ang="0">
                    <a:pos x="97" y="11"/>
                  </a:cxn>
                  <a:cxn ang="0">
                    <a:pos x="101" y="11"/>
                  </a:cxn>
                  <a:cxn ang="0">
                    <a:pos x="101" y="14"/>
                  </a:cxn>
                  <a:cxn ang="0">
                    <a:pos x="99" y="16"/>
                  </a:cxn>
                  <a:cxn ang="0">
                    <a:pos x="97" y="19"/>
                  </a:cxn>
                  <a:cxn ang="0">
                    <a:pos x="94" y="21"/>
                  </a:cxn>
                  <a:cxn ang="0">
                    <a:pos x="89" y="21"/>
                  </a:cxn>
                  <a:cxn ang="0">
                    <a:pos x="85" y="21"/>
                  </a:cxn>
                  <a:cxn ang="0">
                    <a:pos x="80" y="21"/>
                  </a:cxn>
                  <a:cxn ang="0">
                    <a:pos x="78" y="23"/>
                  </a:cxn>
                  <a:cxn ang="0">
                    <a:pos x="73" y="23"/>
                  </a:cxn>
                  <a:cxn ang="0">
                    <a:pos x="68" y="23"/>
                  </a:cxn>
                  <a:cxn ang="0">
                    <a:pos x="63" y="23"/>
                  </a:cxn>
                  <a:cxn ang="0">
                    <a:pos x="61" y="23"/>
                  </a:cxn>
                  <a:cxn ang="0">
                    <a:pos x="56" y="23"/>
                  </a:cxn>
                  <a:cxn ang="0">
                    <a:pos x="52" y="23"/>
                  </a:cxn>
                  <a:cxn ang="0">
                    <a:pos x="47" y="23"/>
                  </a:cxn>
                  <a:cxn ang="0">
                    <a:pos x="42" y="23"/>
                  </a:cxn>
                  <a:cxn ang="0">
                    <a:pos x="40" y="21"/>
                  </a:cxn>
                  <a:cxn ang="0">
                    <a:pos x="37" y="19"/>
                  </a:cxn>
                  <a:cxn ang="0">
                    <a:pos x="33" y="19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21" y="16"/>
                  </a:cxn>
                  <a:cxn ang="0">
                    <a:pos x="16" y="16"/>
                  </a:cxn>
                  <a:cxn ang="0">
                    <a:pos x="14" y="16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104" h="23">
                    <a:moveTo>
                      <a:pt x="9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87" y="11"/>
                    </a:lnTo>
                    <a:lnTo>
                      <a:pt x="87" y="11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89" y="14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7" y="14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99" y="11"/>
                    </a:lnTo>
                    <a:lnTo>
                      <a:pt x="99" y="11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4" y="11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6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7" y="16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2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89" y="21"/>
                    </a:lnTo>
                    <a:lnTo>
                      <a:pt x="89" y="21"/>
                    </a:lnTo>
                    <a:lnTo>
                      <a:pt x="89" y="21"/>
                    </a:lnTo>
                    <a:lnTo>
                      <a:pt x="89" y="21"/>
                    </a:lnTo>
                    <a:lnTo>
                      <a:pt x="87" y="21"/>
                    </a:lnTo>
                    <a:lnTo>
                      <a:pt x="87" y="21"/>
                    </a:lnTo>
                    <a:lnTo>
                      <a:pt x="87" y="21"/>
                    </a:lnTo>
                    <a:lnTo>
                      <a:pt x="85" y="21"/>
                    </a:lnTo>
                    <a:lnTo>
                      <a:pt x="85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52"/>
              <p:cNvSpPr>
                <a:spLocks/>
              </p:cNvSpPr>
              <p:nvPr/>
            </p:nvSpPr>
            <p:spPr bwMode="auto">
              <a:xfrm>
                <a:off x="3970" y="834"/>
                <a:ext cx="104" cy="2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4" y="4"/>
                  </a:cxn>
                  <a:cxn ang="0">
                    <a:pos x="11" y="7"/>
                  </a:cxn>
                  <a:cxn ang="0">
                    <a:pos x="16" y="7"/>
                  </a:cxn>
                  <a:cxn ang="0">
                    <a:pos x="21" y="7"/>
                  </a:cxn>
                  <a:cxn ang="0">
                    <a:pos x="23" y="7"/>
                  </a:cxn>
                  <a:cxn ang="0">
                    <a:pos x="26" y="4"/>
                  </a:cxn>
                  <a:cxn ang="0">
                    <a:pos x="30" y="4"/>
                  </a:cxn>
                  <a:cxn ang="0">
                    <a:pos x="35" y="4"/>
                  </a:cxn>
                  <a:cxn ang="0">
                    <a:pos x="37" y="7"/>
                  </a:cxn>
                  <a:cxn ang="0">
                    <a:pos x="42" y="7"/>
                  </a:cxn>
                  <a:cxn ang="0">
                    <a:pos x="47" y="7"/>
                  </a:cxn>
                  <a:cxn ang="0">
                    <a:pos x="52" y="7"/>
                  </a:cxn>
                  <a:cxn ang="0">
                    <a:pos x="52" y="9"/>
                  </a:cxn>
                  <a:cxn ang="0">
                    <a:pos x="54" y="11"/>
                  </a:cxn>
                  <a:cxn ang="0">
                    <a:pos x="59" y="9"/>
                  </a:cxn>
                  <a:cxn ang="0">
                    <a:pos x="63" y="9"/>
                  </a:cxn>
                  <a:cxn ang="0">
                    <a:pos x="66" y="9"/>
                  </a:cxn>
                  <a:cxn ang="0">
                    <a:pos x="71" y="9"/>
                  </a:cxn>
                  <a:cxn ang="0">
                    <a:pos x="75" y="9"/>
                  </a:cxn>
                  <a:cxn ang="0">
                    <a:pos x="80" y="9"/>
                  </a:cxn>
                  <a:cxn ang="0">
                    <a:pos x="82" y="9"/>
                  </a:cxn>
                  <a:cxn ang="0">
                    <a:pos x="87" y="11"/>
                  </a:cxn>
                  <a:cxn ang="0">
                    <a:pos x="89" y="11"/>
                  </a:cxn>
                  <a:cxn ang="0">
                    <a:pos x="94" y="14"/>
                  </a:cxn>
                  <a:cxn ang="0">
                    <a:pos x="97" y="11"/>
                  </a:cxn>
                  <a:cxn ang="0">
                    <a:pos x="101" y="11"/>
                  </a:cxn>
                  <a:cxn ang="0">
                    <a:pos x="101" y="14"/>
                  </a:cxn>
                  <a:cxn ang="0">
                    <a:pos x="99" y="16"/>
                  </a:cxn>
                  <a:cxn ang="0">
                    <a:pos x="97" y="19"/>
                  </a:cxn>
                  <a:cxn ang="0">
                    <a:pos x="94" y="21"/>
                  </a:cxn>
                  <a:cxn ang="0">
                    <a:pos x="89" y="21"/>
                  </a:cxn>
                  <a:cxn ang="0">
                    <a:pos x="85" y="21"/>
                  </a:cxn>
                  <a:cxn ang="0">
                    <a:pos x="80" y="21"/>
                  </a:cxn>
                  <a:cxn ang="0">
                    <a:pos x="78" y="23"/>
                  </a:cxn>
                  <a:cxn ang="0">
                    <a:pos x="73" y="23"/>
                  </a:cxn>
                  <a:cxn ang="0">
                    <a:pos x="68" y="23"/>
                  </a:cxn>
                  <a:cxn ang="0">
                    <a:pos x="63" y="23"/>
                  </a:cxn>
                  <a:cxn ang="0">
                    <a:pos x="61" y="23"/>
                  </a:cxn>
                  <a:cxn ang="0">
                    <a:pos x="56" y="23"/>
                  </a:cxn>
                  <a:cxn ang="0">
                    <a:pos x="52" y="23"/>
                  </a:cxn>
                  <a:cxn ang="0">
                    <a:pos x="47" y="23"/>
                  </a:cxn>
                  <a:cxn ang="0">
                    <a:pos x="42" y="23"/>
                  </a:cxn>
                  <a:cxn ang="0">
                    <a:pos x="40" y="21"/>
                  </a:cxn>
                  <a:cxn ang="0">
                    <a:pos x="37" y="19"/>
                  </a:cxn>
                  <a:cxn ang="0">
                    <a:pos x="33" y="19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21" y="16"/>
                  </a:cxn>
                  <a:cxn ang="0">
                    <a:pos x="16" y="16"/>
                  </a:cxn>
                  <a:cxn ang="0">
                    <a:pos x="14" y="16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104" h="23">
                    <a:moveTo>
                      <a:pt x="9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2" y="9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87" y="11"/>
                    </a:lnTo>
                    <a:lnTo>
                      <a:pt x="87" y="11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89" y="14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7" y="14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99" y="11"/>
                    </a:lnTo>
                    <a:lnTo>
                      <a:pt x="99" y="11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4" y="11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6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7" y="16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7" y="2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89" y="21"/>
                    </a:lnTo>
                    <a:lnTo>
                      <a:pt x="89" y="21"/>
                    </a:lnTo>
                    <a:lnTo>
                      <a:pt x="89" y="21"/>
                    </a:lnTo>
                    <a:lnTo>
                      <a:pt x="89" y="21"/>
                    </a:lnTo>
                    <a:lnTo>
                      <a:pt x="87" y="21"/>
                    </a:lnTo>
                    <a:lnTo>
                      <a:pt x="87" y="21"/>
                    </a:lnTo>
                    <a:lnTo>
                      <a:pt x="87" y="21"/>
                    </a:lnTo>
                    <a:lnTo>
                      <a:pt x="85" y="21"/>
                    </a:lnTo>
                    <a:lnTo>
                      <a:pt x="85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53"/>
              <p:cNvSpPr>
                <a:spLocks/>
              </p:cNvSpPr>
              <p:nvPr/>
            </p:nvSpPr>
            <p:spPr bwMode="auto">
              <a:xfrm>
                <a:off x="2966" y="739"/>
                <a:ext cx="128" cy="38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80" y="2"/>
                  </a:cxn>
                  <a:cxn ang="0">
                    <a:pos x="78" y="5"/>
                  </a:cxn>
                  <a:cxn ang="0">
                    <a:pos x="73" y="7"/>
                  </a:cxn>
                  <a:cxn ang="0">
                    <a:pos x="71" y="12"/>
                  </a:cxn>
                  <a:cxn ang="0">
                    <a:pos x="76" y="9"/>
                  </a:cxn>
                  <a:cxn ang="0">
                    <a:pos x="80" y="7"/>
                  </a:cxn>
                  <a:cxn ang="0">
                    <a:pos x="83" y="5"/>
                  </a:cxn>
                  <a:cxn ang="0">
                    <a:pos x="88" y="5"/>
                  </a:cxn>
                  <a:cxn ang="0">
                    <a:pos x="95" y="5"/>
                  </a:cxn>
                  <a:cxn ang="0">
                    <a:pos x="99" y="7"/>
                  </a:cxn>
                  <a:cxn ang="0">
                    <a:pos x="104" y="9"/>
                  </a:cxn>
                  <a:cxn ang="0">
                    <a:pos x="109" y="12"/>
                  </a:cxn>
                  <a:cxn ang="0">
                    <a:pos x="111" y="12"/>
                  </a:cxn>
                  <a:cxn ang="0">
                    <a:pos x="116" y="14"/>
                  </a:cxn>
                  <a:cxn ang="0">
                    <a:pos x="118" y="14"/>
                  </a:cxn>
                  <a:cxn ang="0">
                    <a:pos x="123" y="14"/>
                  </a:cxn>
                  <a:cxn ang="0">
                    <a:pos x="125" y="19"/>
                  </a:cxn>
                  <a:cxn ang="0">
                    <a:pos x="128" y="23"/>
                  </a:cxn>
                  <a:cxn ang="0">
                    <a:pos x="123" y="23"/>
                  </a:cxn>
                  <a:cxn ang="0">
                    <a:pos x="118" y="26"/>
                  </a:cxn>
                  <a:cxn ang="0">
                    <a:pos x="114" y="28"/>
                  </a:cxn>
                  <a:cxn ang="0">
                    <a:pos x="106" y="28"/>
                  </a:cxn>
                  <a:cxn ang="0">
                    <a:pos x="102" y="28"/>
                  </a:cxn>
                  <a:cxn ang="0">
                    <a:pos x="95" y="28"/>
                  </a:cxn>
                  <a:cxn ang="0">
                    <a:pos x="90" y="31"/>
                  </a:cxn>
                  <a:cxn ang="0">
                    <a:pos x="83" y="31"/>
                  </a:cxn>
                  <a:cxn ang="0">
                    <a:pos x="78" y="31"/>
                  </a:cxn>
                  <a:cxn ang="0">
                    <a:pos x="76" y="33"/>
                  </a:cxn>
                  <a:cxn ang="0">
                    <a:pos x="71" y="31"/>
                  </a:cxn>
                  <a:cxn ang="0">
                    <a:pos x="66" y="31"/>
                  </a:cxn>
                  <a:cxn ang="0">
                    <a:pos x="61" y="31"/>
                  </a:cxn>
                  <a:cxn ang="0">
                    <a:pos x="57" y="33"/>
                  </a:cxn>
                  <a:cxn ang="0">
                    <a:pos x="52" y="31"/>
                  </a:cxn>
                  <a:cxn ang="0">
                    <a:pos x="45" y="31"/>
                  </a:cxn>
                  <a:cxn ang="0">
                    <a:pos x="40" y="33"/>
                  </a:cxn>
                  <a:cxn ang="0">
                    <a:pos x="33" y="33"/>
                  </a:cxn>
                  <a:cxn ang="0">
                    <a:pos x="28" y="33"/>
                  </a:cxn>
                  <a:cxn ang="0">
                    <a:pos x="24" y="35"/>
                  </a:cxn>
                  <a:cxn ang="0">
                    <a:pos x="19" y="35"/>
                  </a:cxn>
                  <a:cxn ang="0">
                    <a:pos x="12" y="38"/>
                  </a:cxn>
                  <a:cxn ang="0">
                    <a:pos x="7" y="38"/>
                  </a:cxn>
                  <a:cxn ang="0">
                    <a:pos x="2" y="35"/>
                  </a:cxn>
                  <a:cxn ang="0">
                    <a:pos x="0" y="33"/>
                  </a:cxn>
                  <a:cxn ang="0">
                    <a:pos x="5" y="31"/>
                  </a:cxn>
                  <a:cxn ang="0">
                    <a:pos x="9" y="28"/>
                  </a:cxn>
                  <a:cxn ang="0">
                    <a:pos x="14" y="26"/>
                  </a:cxn>
                  <a:cxn ang="0">
                    <a:pos x="16" y="23"/>
                  </a:cxn>
                  <a:cxn ang="0">
                    <a:pos x="19" y="19"/>
                  </a:cxn>
                  <a:cxn ang="0">
                    <a:pos x="24" y="16"/>
                  </a:cxn>
                  <a:cxn ang="0">
                    <a:pos x="28" y="14"/>
                  </a:cxn>
                  <a:cxn ang="0">
                    <a:pos x="31" y="12"/>
                  </a:cxn>
                  <a:cxn ang="0">
                    <a:pos x="35" y="9"/>
                  </a:cxn>
                  <a:cxn ang="0">
                    <a:pos x="38" y="5"/>
                  </a:cxn>
                  <a:cxn ang="0">
                    <a:pos x="43" y="5"/>
                  </a:cxn>
                  <a:cxn ang="0">
                    <a:pos x="47" y="2"/>
                  </a:cxn>
                  <a:cxn ang="0">
                    <a:pos x="52" y="0"/>
                  </a:cxn>
                  <a:cxn ang="0">
                    <a:pos x="57" y="5"/>
                  </a:cxn>
                  <a:cxn ang="0">
                    <a:pos x="59" y="5"/>
                  </a:cxn>
                  <a:cxn ang="0">
                    <a:pos x="61" y="0"/>
                  </a:cxn>
                  <a:cxn ang="0">
                    <a:pos x="69" y="0"/>
                  </a:cxn>
                </a:cxnLst>
                <a:rect l="0" t="0" r="r" b="b"/>
                <a:pathLst>
                  <a:path w="128" h="38">
                    <a:moveTo>
                      <a:pt x="69" y="0"/>
                    </a:moveTo>
                    <a:lnTo>
                      <a:pt x="69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9" y="12"/>
                    </a:lnTo>
                    <a:lnTo>
                      <a:pt x="109" y="12"/>
                    </a:lnTo>
                    <a:lnTo>
                      <a:pt x="109" y="12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6" y="14"/>
                    </a:lnTo>
                    <a:lnTo>
                      <a:pt x="116" y="14"/>
                    </a:lnTo>
                    <a:lnTo>
                      <a:pt x="116" y="12"/>
                    </a:lnTo>
                    <a:lnTo>
                      <a:pt x="118" y="12"/>
                    </a:lnTo>
                    <a:lnTo>
                      <a:pt x="118" y="12"/>
                    </a:lnTo>
                    <a:lnTo>
                      <a:pt x="121" y="12"/>
                    </a:lnTo>
                    <a:lnTo>
                      <a:pt x="121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3" y="14"/>
                    </a:lnTo>
                    <a:lnTo>
                      <a:pt x="123" y="14"/>
                    </a:lnTo>
                    <a:lnTo>
                      <a:pt x="125" y="14"/>
                    </a:lnTo>
                    <a:lnTo>
                      <a:pt x="125" y="14"/>
                    </a:lnTo>
                    <a:lnTo>
                      <a:pt x="125" y="14"/>
                    </a:lnTo>
                    <a:lnTo>
                      <a:pt x="125" y="16"/>
                    </a:lnTo>
                    <a:lnTo>
                      <a:pt x="125" y="16"/>
                    </a:lnTo>
                    <a:lnTo>
                      <a:pt x="125" y="16"/>
                    </a:lnTo>
                    <a:lnTo>
                      <a:pt x="125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3" y="23"/>
                    </a:lnTo>
                    <a:lnTo>
                      <a:pt x="123" y="23"/>
                    </a:lnTo>
                    <a:lnTo>
                      <a:pt x="123" y="26"/>
                    </a:lnTo>
                    <a:lnTo>
                      <a:pt x="121" y="26"/>
                    </a:lnTo>
                    <a:lnTo>
                      <a:pt x="121" y="26"/>
                    </a:lnTo>
                    <a:lnTo>
                      <a:pt x="121" y="26"/>
                    </a:lnTo>
                    <a:lnTo>
                      <a:pt x="121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6" y="26"/>
                    </a:lnTo>
                    <a:lnTo>
                      <a:pt x="116" y="28"/>
                    </a:lnTo>
                    <a:lnTo>
                      <a:pt x="116" y="28"/>
                    </a:lnTo>
                    <a:lnTo>
                      <a:pt x="116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09" y="28"/>
                    </a:lnTo>
                    <a:lnTo>
                      <a:pt x="109" y="28"/>
                    </a:lnTo>
                    <a:lnTo>
                      <a:pt x="109" y="28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99" y="28"/>
                    </a:lnTo>
                    <a:lnTo>
                      <a:pt x="99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5" y="31"/>
                    </a:lnTo>
                    <a:lnTo>
                      <a:pt x="85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3"/>
                    </a:lnTo>
                    <a:lnTo>
                      <a:pt x="76" y="33"/>
                    </a:lnTo>
                    <a:lnTo>
                      <a:pt x="73" y="33"/>
                    </a:lnTo>
                    <a:lnTo>
                      <a:pt x="73" y="33"/>
                    </a:lnTo>
                    <a:lnTo>
                      <a:pt x="73" y="33"/>
                    </a:lnTo>
                    <a:lnTo>
                      <a:pt x="73" y="33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4" y="33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54"/>
              <p:cNvSpPr>
                <a:spLocks/>
              </p:cNvSpPr>
              <p:nvPr/>
            </p:nvSpPr>
            <p:spPr bwMode="auto">
              <a:xfrm>
                <a:off x="2966" y="739"/>
                <a:ext cx="128" cy="38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80" y="2"/>
                  </a:cxn>
                  <a:cxn ang="0">
                    <a:pos x="78" y="5"/>
                  </a:cxn>
                  <a:cxn ang="0">
                    <a:pos x="73" y="7"/>
                  </a:cxn>
                  <a:cxn ang="0">
                    <a:pos x="71" y="12"/>
                  </a:cxn>
                  <a:cxn ang="0">
                    <a:pos x="76" y="9"/>
                  </a:cxn>
                  <a:cxn ang="0">
                    <a:pos x="80" y="7"/>
                  </a:cxn>
                  <a:cxn ang="0">
                    <a:pos x="83" y="5"/>
                  </a:cxn>
                  <a:cxn ang="0">
                    <a:pos x="88" y="5"/>
                  </a:cxn>
                  <a:cxn ang="0">
                    <a:pos x="95" y="5"/>
                  </a:cxn>
                  <a:cxn ang="0">
                    <a:pos x="99" y="7"/>
                  </a:cxn>
                  <a:cxn ang="0">
                    <a:pos x="104" y="9"/>
                  </a:cxn>
                  <a:cxn ang="0">
                    <a:pos x="109" y="12"/>
                  </a:cxn>
                  <a:cxn ang="0">
                    <a:pos x="111" y="12"/>
                  </a:cxn>
                  <a:cxn ang="0">
                    <a:pos x="116" y="14"/>
                  </a:cxn>
                  <a:cxn ang="0">
                    <a:pos x="118" y="14"/>
                  </a:cxn>
                  <a:cxn ang="0">
                    <a:pos x="123" y="14"/>
                  </a:cxn>
                  <a:cxn ang="0">
                    <a:pos x="125" y="19"/>
                  </a:cxn>
                  <a:cxn ang="0">
                    <a:pos x="128" y="23"/>
                  </a:cxn>
                  <a:cxn ang="0">
                    <a:pos x="123" y="23"/>
                  </a:cxn>
                  <a:cxn ang="0">
                    <a:pos x="118" y="26"/>
                  </a:cxn>
                  <a:cxn ang="0">
                    <a:pos x="114" y="28"/>
                  </a:cxn>
                  <a:cxn ang="0">
                    <a:pos x="106" y="28"/>
                  </a:cxn>
                  <a:cxn ang="0">
                    <a:pos x="102" y="28"/>
                  </a:cxn>
                  <a:cxn ang="0">
                    <a:pos x="95" y="28"/>
                  </a:cxn>
                  <a:cxn ang="0">
                    <a:pos x="90" y="31"/>
                  </a:cxn>
                  <a:cxn ang="0">
                    <a:pos x="83" y="31"/>
                  </a:cxn>
                  <a:cxn ang="0">
                    <a:pos x="78" y="31"/>
                  </a:cxn>
                  <a:cxn ang="0">
                    <a:pos x="76" y="33"/>
                  </a:cxn>
                  <a:cxn ang="0">
                    <a:pos x="71" y="31"/>
                  </a:cxn>
                  <a:cxn ang="0">
                    <a:pos x="66" y="31"/>
                  </a:cxn>
                  <a:cxn ang="0">
                    <a:pos x="61" y="31"/>
                  </a:cxn>
                  <a:cxn ang="0">
                    <a:pos x="57" y="33"/>
                  </a:cxn>
                  <a:cxn ang="0">
                    <a:pos x="52" y="31"/>
                  </a:cxn>
                  <a:cxn ang="0">
                    <a:pos x="45" y="31"/>
                  </a:cxn>
                  <a:cxn ang="0">
                    <a:pos x="40" y="33"/>
                  </a:cxn>
                  <a:cxn ang="0">
                    <a:pos x="33" y="33"/>
                  </a:cxn>
                  <a:cxn ang="0">
                    <a:pos x="28" y="33"/>
                  </a:cxn>
                  <a:cxn ang="0">
                    <a:pos x="24" y="35"/>
                  </a:cxn>
                  <a:cxn ang="0">
                    <a:pos x="19" y="35"/>
                  </a:cxn>
                  <a:cxn ang="0">
                    <a:pos x="12" y="38"/>
                  </a:cxn>
                  <a:cxn ang="0">
                    <a:pos x="7" y="38"/>
                  </a:cxn>
                  <a:cxn ang="0">
                    <a:pos x="2" y="35"/>
                  </a:cxn>
                  <a:cxn ang="0">
                    <a:pos x="0" y="33"/>
                  </a:cxn>
                  <a:cxn ang="0">
                    <a:pos x="5" y="31"/>
                  </a:cxn>
                  <a:cxn ang="0">
                    <a:pos x="9" y="28"/>
                  </a:cxn>
                  <a:cxn ang="0">
                    <a:pos x="14" y="26"/>
                  </a:cxn>
                  <a:cxn ang="0">
                    <a:pos x="16" y="23"/>
                  </a:cxn>
                  <a:cxn ang="0">
                    <a:pos x="19" y="19"/>
                  </a:cxn>
                  <a:cxn ang="0">
                    <a:pos x="24" y="16"/>
                  </a:cxn>
                  <a:cxn ang="0">
                    <a:pos x="28" y="14"/>
                  </a:cxn>
                  <a:cxn ang="0">
                    <a:pos x="31" y="12"/>
                  </a:cxn>
                  <a:cxn ang="0">
                    <a:pos x="35" y="9"/>
                  </a:cxn>
                  <a:cxn ang="0">
                    <a:pos x="38" y="5"/>
                  </a:cxn>
                  <a:cxn ang="0">
                    <a:pos x="43" y="5"/>
                  </a:cxn>
                  <a:cxn ang="0">
                    <a:pos x="47" y="2"/>
                  </a:cxn>
                  <a:cxn ang="0">
                    <a:pos x="52" y="0"/>
                  </a:cxn>
                  <a:cxn ang="0">
                    <a:pos x="57" y="5"/>
                  </a:cxn>
                  <a:cxn ang="0">
                    <a:pos x="59" y="5"/>
                  </a:cxn>
                  <a:cxn ang="0">
                    <a:pos x="61" y="0"/>
                  </a:cxn>
                  <a:cxn ang="0">
                    <a:pos x="69" y="0"/>
                  </a:cxn>
                </a:cxnLst>
                <a:rect l="0" t="0" r="r" b="b"/>
                <a:pathLst>
                  <a:path w="128" h="38">
                    <a:moveTo>
                      <a:pt x="69" y="0"/>
                    </a:moveTo>
                    <a:lnTo>
                      <a:pt x="69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9" y="12"/>
                    </a:lnTo>
                    <a:lnTo>
                      <a:pt x="109" y="12"/>
                    </a:lnTo>
                    <a:lnTo>
                      <a:pt x="109" y="12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6" y="14"/>
                    </a:lnTo>
                    <a:lnTo>
                      <a:pt x="116" y="14"/>
                    </a:lnTo>
                    <a:lnTo>
                      <a:pt x="116" y="12"/>
                    </a:lnTo>
                    <a:lnTo>
                      <a:pt x="118" y="12"/>
                    </a:lnTo>
                    <a:lnTo>
                      <a:pt x="118" y="12"/>
                    </a:lnTo>
                    <a:lnTo>
                      <a:pt x="121" y="12"/>
                    </a:lnTo>
                    <a:lnTo>
                      <a:pt x="121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3" y="14"/>
                    </a:lnTo>
                    <a:lnTo>
                      <a:pt x="123" y="14"/>
                    </a:lnTo>
                    <a:lnTo>
                      <a:pt x="125" y="14"/>
                    </a:lnTo>
                    <a:lnTo>
                      <a:pt x="125" y="14"/>
                    </a:lnTo>
                    <a:lnTo>
                      <a:pt x="125" y="14"/>
                    </a:lnTo>
                    <a:lnTo>
                      <a:pt x="125" y="16"/>
                    </a:lnTo>
                    <a:lnTo>
                      <a:pt x="125" y="16"/>
                    </a:lnTo>
                    <a:lnTo>
                      <a:pt x="125" y="16"/>
                    </a:lnTo>
                    <a:lnTo>
                      <a:pt x="125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3" y="23"/>
                    </a:lnTo>
                    <a:lnTo>
                      <a:pt x="123" y="23"/>
                    </a:lnTo>
                    <a:lnTo>
                      <a:pt x="123" y="26"/>
                    </a:lnTo>
                    <a:lnTo>
                      <a:pt x="121" y="26"/>
                    </a:lnTo>
                    <a:lnTo>
                      <a:pt x="121" y="26"/>
                    </a:lnTo>
                    <a:lnTo>
                      <a:pt x="121" y="26"/>
                    </a:lnTo>
                    <a:lnTo>
                      <a:pt x="121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6" y="26"/>
                    </a:lnTo>
                    <a:lnTo>
                      <a:pt x="116" y="28"/>
                    </a:lnTo>
                    <a:lnTo>
                      <a:pt x="116" y="28"/>
                    </a:lnTo>
                    <a:lnTo>
                      <a:pt x="116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09" y="28"/>
                    </a:lnTo>
                    <a:lnTo>
                      <a:pt x="109" y="28"/>
                    </a:lnTo>
                    <a:lnTo>
                      <a:pt x="109" y="28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99" y="28"/>
                    </a:lnTo>
                    <a:lnTo>
                      <a:pt x="99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5" y="31"/>
                    </a:lnTo>
                    <a:lnTo>
                      <a:pt x="85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3"/>
                    </a:lnTo>
                    <a:lnTo>
                      <a:pt x="76" y="33"/>
                    </a:lnTo>
                    <a:lnTo>
                      <a:pt x="73" y="33"/>
                    </a:lnTo>
                    <a:lnTo>
                      <a:pt x="73" y="33"/>
                    </a:lnTo>
                    <a:lnTo>
                      <a:pt x="73" y="33"/>
                    </a:lnTo>
                    <a:lnTo>
                      <a:pt x="73" y="33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4" y="33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55"/>
              <p:cNvSpPr>
                <a:spLocks/>
              </p:cNvSpPr>
              <p:nvPr/>
            </p:nvSpPr>
            <p:spPr bwMode="auto">
              <a:xfrm>
                <a:off x="3771" y="819"/>
                <a:ext cx="182" cy="41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111" y="5"/>
                  </a:cxn>
                  <a:cxn ang="0">
                    <a:pos x="118" y="7"/>
                  </a:cxn>
                  <a:cxn ang="0">
                    <a:pos x="125" y="10"/>
                  </a:cxn>
                  <a:cxn ang="0">
                    <a:pos x="132" y="10"/>
                  </a:cxn>
                  <a:cxn ang="0">
                    <a:pos x="142" y="10"/>
                  </a:cxn>
                  <a:cxn ang="0">
                    <a:pos x="149" y="10"/>
                  </a:cxn>
                  <a:cxn ang="0">
                    <a:pos x="156" y="12"/>
                  </a:cxn>
                  <a:cxn ang="0">
                    <a:pos x="163" y="12"/>
                  </a:cxn>
                  <a:cxn ang="0">
                    <a:pos x="172" y="15"/>
                  </a:cxn>
                  <a:cxn ang="0">
                    <a:pos x="180" y="17"/>
                  </a:cxn>
                  <a:cxn ang="0">
                    <a:pos x="180" y="19"/>
                  </a:cxn>
                  <a:cxn ang="0">
                    <a:pos x="172" y="22"/>
                  </a:cxn>
                  <a:cxn ang="0">
                    <a:pos x="172" y="24"/>
                  </a:cxn>
                  <a:cxn ang="0">
                    <a:pos x="168" y="29"/>
                  </a:cxn>
                  <a:cxn ang="0">
                    <a:pos x="161" y="31"/>
                  </a:cxn>
                  <a:cxn ang="0">
                    <a:pos x="154" y="31"/>
                  </a:cxn>
                  <a:cxn ang="0">
                    <a:pos x="144" y="31"/>
                  </a:cxn>
                  <a:cxn ang="0">
                    <a:pos x="144" y="34"/>
                  </a:cxn>
                  <a:cxn ang="0">
                    <a:pos x="135" y="34"/>
                  </a:cxn>
                  <a:cxn ang="0">
                    <a:pos x="127" y="36"/>
                  </a:cxn>
                  <a:cxn ang="0">
                    <a:pos x="120" y="36"/>
                  </a:cxn>
                  <a:cxn ang="0">
                    <a:pos x="113" y="36"/>
                  </a:cxn>
                  <a:cxn ang="0">
                    <a:pos x="106" y="34"/>
                  </a:cxn>
                  <a:cxn ang="0">
                    <a:pos x="99" y="34"/>
                  </a:cxn>
                  <a:cxn ang="0">
                    <a:pos x="90" y="34"/>
                  </a:cxn>
                  <a:cxn ang="0">
                    <a:pos x="83" y="34"/>
                  </a:cxn>
                  <a:cxn ang="0">
                    <a:pos x="75" y="36"/>
                  </a:cxn>
                  <a:cxn ang="0">
                    <a:pos x="66" y="36"/>
                  </a:cxn>
                  <a:cxn ang="0">
                    <a:pos x="66" y="36"/>
                  </a:cxn>
                  <a:cxn ang="0">
                    <a:pos x="59" y="34"/>
                  </a:cxn>
                  <a:cxn ang="0">
                    <a:pos x="59" y="36"/>
                  </a:cxn>
                  <a:cxn ang="0">
                    <a:pos x="54" y="41"/>
                  </a:cxn>
                  <a:cxn ang="0">
                    <a:pos x="47" y="41"/>
                  </a:cxn>
                  <a:cxn ang="0">
                    <a:pos x="40" y="38"/>
                  </a:cxn>
                  <a:cxn ang="0">
                    <a:pos x="30" y="38"/>
                  </a:cxn>
                  <a:cxn ang="0">
                    <a:pos x="23" y="36"/>
                  </a:cxn>
                  <a:cxn ang="0">
                    <a:pos x="16" y="31"/>
                  </a:cxn>
                  <a:cxn ang="0">
                    <a:pos x="9" y="31"/>
                  </a:cxn>
                  <a:cxn ang="0">
                    <a:pos x="4" y="26"/>
                  </a:cxn>
                  <a:cxn ang="0">
                    <a:pos x="0" y="22"/>
                  </a:cxn>
                  <a:cxn ang="0">
                    <a:pos x="7" y="19"/>
                  </a:cxn>
                  <a:cxn ang="0">
                    <a:pos x="2" y="15"/>
                  </a:cxn>
                  <a:cxn ang="0">
                    <a:pos x="7" y="12"/>
                  </a:cxn>
                  <a:cxn ang="0">
                    <a:pos x="9" y="10"/>
                  </a:cxn>
                  <a:cxn ang="0">
                    <a:pos x="16" y="5"/>
                  </a:cxn>
                  <a:cxn ang="0">
                    <a:pos x="23" y="5"/>
                  </a:cxn>
                  <a:cxn ang="0">
                    <a:pos x="28" y="3"/>
                  </a:cxn>
                  <a:cxn ang="0">
                    <a:pos x="35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56" y="5"/>
                  </a:cxn>
                  <a:cxn ang="0">
                    <a:pos x="66" y="5"/>
                  </a:cxn>
                  <a:cxn ang="0">
                    <a:pos x="66" y="10"/>
                  </a:cxn>
                  <a:cxn ang="0">
                    <a:pos x="75" y="10"/>
                  </a:cxn>
                  <a:cxn ang="0">
                    <a:pos x="83" y="12"/>
                  </a:cxn>
                  <a:cxn ang="0">
                    <a:pos x="85" y="12"/>
                  </a:cxn>
                  <a:cxn ang="0">
                    <a:pos x="85" y="3"/>
                  </a:cxn>
                  <a:cxn ang="0">
                    <a:pos x="94" y="3"/>
                  </a:cxn>
                  <a:cxn ang="0">
                    <a:pos x="94" y="0"/>
                  </a:cxn>
                </a:cxnLst>
                <a:rect l="0" t="0" r="r" b="b"/>
                <a:pathLst>
                  <a:path w="182" h="41">
                    <a:moveTo>
                      <a:pt x="97" y="0"/>
                    </a:moveTo>
                    <a:lnTo>
                      <a:pt x="97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6" y="3"/>
                    </a:lnTo>
                    <a:lnTo>
                      <a:pt x="106" y="3"/>
                    </a:lnTo>
                    <a:lnTo>
                      <a:pt x="106" y="3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10"/>
                    </a:lnTo>
                    <a:lnTo>
                      <a:pt x="123" y="10"/>
                    </a:lnTo>
                    <a:lnTo>
                      <a:pt x="123" y="10"/>
                    </a:lnTo>
                    <a:lnTo>
                      <a:pt x="123" y="10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7" y="10"/>
                    </a:lnTo>
                    <a:lnTo>
                      <a:pt x="127" y="10"/>
                    </a:lnTo>
                    <a:lnTo>
                      <a:pt x="127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42" y="10"/>
                    </a:lnTo>
                    <a:lnTo>
                      <a:pt x="142" y="10"/>
                    </a:lnTo>
                    <a:lnTo>
                      <a:pt x="142" y="10"/>
                    </a:lnTo>
                    <a:lnTo>
                      <a:pt x="144" y="10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6" y="10"/>
                    </a:lnTo>
                    <a:lnTo>
                      <a:pt x="146" y="10"/>
                    </a:lnTo>
                    <a:lnTo>
                      <a:pt x="149" y="10"/>
                    </a:lnTo>
                    <a:lnTo>
                      <a:pt x="149" y="10"/>
                    </a:lnTo>
                    <a:lnTo>
                      <a:pt x="149" y="10"/>
                    </a:lnTo>
                    <a:lnTo>
                      <a:pt x="149" y="10"/>
                    </a:lnTo>
                    <a:lnTo>
                      <a:pt x="151" y="10"/>
                    </a:lnTo>
                    <a:lnTo>
                      <a:pt x="151" y="10"/>
                    </a:lnTo>
                    <a:lnTo>
                      <a:pt x="154" y="10"/>
                    </a:lnTo>
                    <a:lnTo>
                      <a:pt x="154" y="10"/>
                    </a:lnTo>
                    <a:lnTo>
                      <a:pt x="154" y="10"/>
                    </a:lnTo>
                    <a:lnTo>
                      <a:pt x="15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61" y="12"/>
                    </a:lnTo>
                    <a:lnTo>
                      <a:pt x="161" y="12"/>
                    </a:lnTo>
                    <a:lnTo>
                      <a:pt x="161" y="12"/>
                    </a:lnTo>
                    <a:lnTo>
                      <a:pt x="161" y="12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65" y="12"/>
                    </a:lnTo>
                    <a:lnTo>
                      <a:pt x="165" y="12"/>
                    </a:lnTo>
                    <a:lnTo>
                      <a:pt x="168" y="12"/>
                    </a:lnTo>
                    <a:lnTo>
                      <a:pt x="168" y="12"/>
                    </a:lnTo>
                    <a:lnTo>
                      <a:pt x="168" y="12"/>
                    </a:lnTo>
                    <a:lnTo>
                      <a:pt x="168" y="15"/>
                    </a:lnTo>
                    <a:lnTo>
                      <a:pt x="170" y="15"/>
                    </a:lnTo>
                    <a:lnTo>
                      <a:pt x="170" y="15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5" y="15"/>
                    </a:lnTo>
                    <a:lnTo>
                      <a:pt x="175" y="15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5"/>
                    </a:lnTo>
                    <a:lnTo>
                      <a:pt x="180" y="15"/>
                    </a:lnTo>
                    <a:lnTo>
                      <a:pt x="180" y="17"/>
                    </a:lnTo>
                    <a:lnTo>
                      <a:pt x="180" y="17"/>
                    </a:lnTo>
                    <a:lnTo>
                      <a:pt x="180" y="17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82" y="19"/>
                    </a:lnTo>
                    <a:lnTo>
                      <a:pt x="182" y="19"/>
                    </a:lnTo>
                    <a:lnTo>
                      <a:pt x="182" y="19"/>
                    </a:lnTo>
                    <a:lnTo>
                      <a:pt x="180" y="19"/>
                    </a:lnTo>
                    <a:lnTo>
                      <a:pt x="180" y="19"/>
                    </a:lnTo>
                    <a:lnTo>
                      <a:pt x="180" y="19"/>
                    </a:lnTo>
                    <a:lnTo>
                      <a:pt x="180" y="19"/>
                    </a:lnTo>
                    <a:lnTo>
                      <a:pt x="177" y="19"/>
                    </a:lnTo>
                    <a:lnTo>
                      <a:pt x="177" y="19"/>
                    </a:lnTo>
                    <a:lnTo>
                      <a:pt x="177" y="19"/>
                    </a:lnTo>
                    <a:lnTo>
                      <a:pt x="175" y="19"/>
                    </a:lnTo>
                    <a:lnTo>
                      <a:pt x="175" y="19"/>
                    </a:lnTo>
                    <a:lnTo>
                      <a:pt x="175" y="19"/>
                    </a:lnTo>
                    <a:lnTo>
                      <a:pt x="172" y="19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0" y="24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0" y="24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9"/>
                    </a:lnTo>
                    <a:lnTo>
                      <a:pt x="168" y="29"/>
                    </a:lnTo>
                    <a:lnTo>
                      <a:pt x="168" y="29"/>
                    </a:lnTo>
                    <a:lnTo>
                      <a:pt x="165" y="29"/>
                    </a:lnTo>
                    <a:lnTo>
                      <a:pt x="165" y="29"/>
                    </a:lnTo>
                    <a:lnTo>
                      <a:pt x="165" y="29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58" y="31"/>
                    </a:lnTo>
                    <a:lnTo>
                      <a:pt x="158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1" y="31"/>
                    </a:lnTo>
                    <a:lnTo>
                      <a:pt x="151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6" y="31"/>
                    </a:lnTo>
                    <a:lnTo>
                      <a:pt x="146" y="31"/>
                    </a:lnTo>
                    <a:lnTo>
                      <a:pt x="146" y="31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46" y="31"/>
                    </a:lnTo>
                    <a:lnTo>
                      <a:pt x="146" y="31"/>
                    </a:lnTo>
                    <a:lnTo>
                      <a:pt x="146" y="31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44" y="34"/>
                    </a:lnTo>
                    <a:lnTo>
                      <a:pt x="144" y="34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42" y="34"/>
                    </a:lnTo>
                    <a:lnTo>
                      <a:pt x="142" y="34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7" y="34"/>
                    </a:lnTo>
                    <a:lnTo>
                      <a:pt x="137" y="34"/>
                    </a:lnTo>
                    <a:lnTo>
                      <a:pt x="135" y="34"/>
                    </a:lnTo>
                    <a:lnTo>
                      <a:pt x="135" y="34"/>
                    </a:lnTo>
                    <a:lnTo>
                      <a:pt x="135" y="34"/>
                    </a:lnTo>
                    <a:lnTo>
                      <a:pt x="132" y="34"/>
                    </a:lnTo>
                    <a:lnTo>
                      <a:pt x="132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27" y="36"/>
                    </a:lnTo>
                    <a:lnTo>
                      <a:pt x="127" y="36"/>
                    </a:lnTo>
                    <a:lnTo>
                      <a:pt x="127" y="34"/>
                    </a:lnTo>
                    <a:lnTo>
                      <a:pt x="127" y="34"/>
                    </a:lnTo>
                    <a:lnTo>
                      <a:pt x="125" y="34"/>
                    </a:lnTo>
                    <a:lnTo>
                      <a:pt x="125" y="34"/>
                    </a:lnTo>
                    <a:lnTo>
                      <a:pt x="125" y="36"/>
                    </a:lnTo>
                    <a:lnTo>
                      <a:pt x="123" y="36"/>
                    </a:lnTo>
                    <a:lnTo>
                      <a:pt x="123" y="36"/>
                    </a:lnTo>
                    <a:lnTo>
                      <a:pt x="123" y="36"/>
                    </a:lnTo>
                    <a:lnTo>
                      <a:pt x="123" y="36"/>
                    </a:lnTo>
                    <a:lnTo>
                      <a:pt x="120" y="36"/>
                    </a:lnTo>
                    <a:lnTo>
                      <a:pt x="120" y="36"/>
                    </a:lnTo>
                    <a:lnTo>
                      <a:pt x="120" y="36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1" y="36"/>
                    </a:lnTo>
                    <a:lnTo>
                      <a:pt x="111" y="34"/>
                    </a:lnTo>
                    <a:lnTo>
                      <a:pt x="111" y="34"/>
                    </a:lnTo>
                    <a:lnTo>
                      <a:pt x="109" y="34"/>
                    </a:lnTo>
                    <a:lnTo>
                      <a:pt x="109" y="34"/>
                    </a:lnTo>
                    <a:lnTo>
                      <a:pt x="109" y="34"/>
                    </a:lnTo>
                    <a:lnTo>
                      <a:pt x="109" y="34"/>
                    </a:lnTo>
                    <a:lnTo>
                      <a:pt x="106" y="34"/>
                    </a:lnTo>
                    <a:lnTo>
                      <a:pt x="106" y="34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97" y="34"/>
                    </a:lnTo>
                    <a:lnTo>
                      <a:pt x="97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87" y="34"/>
                    </a:lnTo>
                    <a:lnTo>
                      <a:pt x="87" y="34"/>
                    </a:lnTo>
                    <a:lnTo>
                      <a:pt x="87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36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78" y="36"/>
                    </a:lnTo>
                    <a:lnTo>
                      <a:pt x="78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4" y="38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5" y="15"/>
                    </a:lnTo>
                    <a:lnTo>
                      <a:pt x="85" y="15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56"/>
              <p:cNvSpPr>
                <a:spLocks/>
              </p:cNvSpPr>
              <p:nvPr/>
            </p:nvSpPr>
            <p:spPr bwMode="auto">
              <a:xfrm>
                <a:off x="3771" y="819"/>
                <a:ext cx="182" cy="41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111" y="5"/>
                  </a:cxn>
                  <a:cxn ang="0">
                    <a:pos x="118" y="7"/>
                  </a:cxn>
                  <a:cxn ang="0">
                    <a:pos x="125" y="10"/>
                  </a:cxn>
                  <a:cxn ang="0">
                    <a:pos x="132" y="10"/>
                  </a:cxn>
                  <a:cxn ang="0">
                    <a:pos x="142" y="10"/>
                  </a:cxn>
                  <a:cxn ang="0">
                    <a:pos x="149" y="10"/>
                  </a:cxn>
                  <a:cxn ang="0">
                    <a:pos x="156" y="12"/>
                  </a:cxn>
                  <a:cxn ang="0">
                    <a:pos x="163" y="12"/>
                  </a:cxn>
                  <a:cxn ang="0">
                    <a:pos x="172" y="15"/>
                  </a:cxn>
                  <a:cxn ang="0">
                    <a:pos x="180" y="17"/>
                  </a:cxn>
                  <a:cxn ang="0">
                    <a:pos x="180" y="19"/>
                  </a:cxn>
                  <a:cxn ang="0">
                    <a:pos x="172" y="22"/>
                  </a:cxn>
                  <a:cxn ang="0">
                    <a:pos x="172" y="24"/>
                  </a:cxn>
                  <a:cxn ang="0">
                    <a:pos x="168" y="29"/>
                  </a:cxn>
                  <a:cxn ang="0">
                    <a:pos x="161" y="31"/>
                  </a:cxn>
                  <a:cxn ang="0">
                    <a:pos x="154" y="31"/>
                  </a:cxn>
                  <a:cxn ang="0">
                    <a:pos x="144" y="31"/>
                  </a:cxn>
                  <a:cxn ang="0">
                    <a:pos x="144" y="34"/>
                  </a:cxn>
                  <a:cxn ang="0">
                    <a:pos x="135" y="34"/>
                  </a:cxn>
                  <a:cxn ang="0">
                    <a:pos x="127" y="36"/>
                  </a:cxn>
                  <a:cxn ang="0">
                    <a:pos x="120" y="36"/>
                  </a:cxn>
                  <a:cxn ang="0">
                    <a:pos x="113" y="36"/>
                  </a:cxn>
                  <a:cxn ang="0">
                    <a:pos x="106" y="34"/>
                  </a:cxn>
                  <a:cxn ang="0">
                    <a:pos x="99" y="34"/>
                  </a:cxn>
                  <a:cxn ang="0">
                    <a:pos x="90" y="34"/>
                  </a:cxn>
                  <a:cxn ang="0">
                    <a:pos x="83" y="34"/>
                  </a:cxn>
                  <a:cxn ang="0">
                    <a:pos x="75" y="36"/>
                  </a:cxn>
                  <a:cxn ang="0">
                    <a:pos x="66" y="36"/>
                  </a:cxn>
                  <a:cxn ang="0">
                    <a:pos x="66" y="36"/>
                  </a:cxn>
                  <a:cxn ang="0">
                    <a:pos x="59" y="34"/>
                  </a:cxn>
                  <a:cxn ang="0">
                    <a:pos x="59" y="36"/>
                  </a:cxn>
                  <a:cxn ang="0">
                    <a:pos x="54" y="41"/>
                  </a:cxn>
                  <a:cxn ang="0">
                    <a:pos x="47" y="41"/>
                  </a:cxn>
                  <a:cxn ang="0">
                    <a:pos x="40" y="38"/>
                  </a:cxn>
                  <a:cxn ang="0">
                    <a:pos x="30" y="38"/>
                  </a:cxn>
                  <a:cxn ang="0">
                    <a:pos x="23" y="36"/>
                  </a:cxn>
                  <a:cxn ang="0">
                    <a:pos x="16" y="31"/>
                  </a:cxn>
                  <a:cxn ang="0">
                    <a:pos x="9" y="31"/>
                  </a:cxn>
                  <a:cxn ang="0">
                    <a:pos x="4" y="26"/>
                  </a:cxn>
                  <a:cxn ang="0">
                    <a:pos x="0" y="22"/>
                  </a:cxn>
                  <a:cxn ang="0">
                    <a:pos x="7" y="19"/>
                  </a:cxn>
                  <a:cxn ang="0">
                    <a:pos x="2" y="15"/>
                  </a:cxn>
                  <a:cxn ang="0">
                    <a:pos x="7" y="12"/>
                  </a:cxn>
                  <a:cxn ang="0">
                    <a:pos x="9" y="10"/>
                  </a:cxn>
                  <a:cxn ang="0">
                    <a:pos x="16" y="5"/>
                  </a:cxn>
                  <a:cxn ang="0">
                    <a:pos x="23" y="5"/>
                  </a:cxn>
                  <a:cxn ang="0">
                    <a:pos x="28" y="3"/>
                  </a:cxn>
                  <a:cxn ang="0">
                    <a:pos x="35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56" y="5"/>
                  </a:cxn>
                  <a:cxn ang="0">
                    <a:pos x="66" y="5"/>
                  </a:cxn>
                  <a:cxn ang="0">
                    <a:pos x="66" y="10"/>
                  </a:cxn>
                  <a:cxn ang="0">
                    <a:pos x="75" y="10"/>
                  </a:cxn>
                  <a:cxn ang="0">
                    <a:pos x="83" y="12"/>
                  </a:cxn>
                  <a:cxn ang="0">
                    <a:pos x="85" y="12"/>
                  </a:cxn>
                  <a:cxn ang="0">
                    <a:pos x="85" y="3"/>
                  </a:cxn>
                  <a:cxn ang="0">
                    <a:pos x="94" y="3"/>
                  </a:cxn>
                  <a:cxn ang="0">
                    <a:pos x="94" y="0"/>
                  </a:cxn>
                </a:cxnLst>
                <a:rect l="0" t="0" r="r" b="b"/>
                <a:pathLst>
                  <a:path w="182" h="41">
                    <a:moveTo>
                      <a:pt x="97" y="0"/>
                    </a:moveTo>
                    <a:lnTo>
                      <a:pt x="97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6" y="3"/>
                    </a:lnTo>
                    <a:lnTo>
                      <a:pt x="106" y="3"/>
                    </a:lnTo>
                    <a:lnTo>
                      <a:pt x="106" y="3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10"/>
                    </a:lnTo>
                    <a:lnTo>
                      <a:pt x="123" y="10"/>
                    </a:lnTo>
                    <a:lnTo>
                      <a:pt x="123" y="10"/>
                    </a:lnTo>
                    <a:lnTo>
                      <a:pt x="123" y="10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7" y="10"/>
                    </a:lnTo>
                    <a:lnTo>
                      <a:pt x="127" y="10"/>
                    </a:lnTo>
                    <a:lnTo>
                      <a:pt x="127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42" y="10"/>
                    </a:lnTo>
                    <a:lnTo>
                      <a:pt x="142" y="10"/>
                    </a:lnTo>
                    <a:lnTo>
                      <a:pt x="142" y="10"/>
                    </a:lnTo>
                    <a:lnTo>
                      <a:pt x="144" y="10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6" y="10"/>
                    </a:lnTo>
                    <a:lnTo>
                      <a:pt x="146" y="10"/>
                    </a:lnTo>
                    <a:lnTo>
                      <a:pt x="149" y="10"/>
                    </a:lnTo>
                    <a:lnTo>
                      <a:pt x="149" y="10"/>
                    </a:lnTo>
                    <a:lnTo>
                      <a:pt x="149" y="10"/>
                    </a:lnTo>
                    <a:lnTo>
                      <a:pt x="149" y="10"/>
                    </a:lnTo>
                    <a:lnTo>
                      <a:pt x="151" y="10"/>
                    </a:lnTo>
                    <a:lnTo>
                      <a:pt x="151" y="10"/>
                    </a:lnTo>
                    <a:lnTo>
                      <a:pt x="154" y="10"/>
                    </a:lnTo>
                    <a:lnTo>
                      <a:pt x="154" y="10"/>
                    </a:lnTo>
                    <a:lnTo>
                      <a:pt x="154" y="10"/>
                    </a:lnTo>
                    <a:lnTo>
                      <a:pt x="15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61" y="12"/>
                    </a:lnTo>
                    <a:lnTo>
                      <a:pt x="161" y="12"/>
                    </a:lnTo>
                    <a:lnTo>
                      <a:pt x="161" y="12"/>
                    </a:lnTo>
                    <a:lnTo>
                      <a:pt x="161" y="12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65" y="12"/>
                    </a:lnTo>
                    <a:lnTo>
                      <a:pt x="165" y="12"/>
                    </a:lnTo>
                    <a:lnTo>
                      <a:pt x="168" y="12"/>
                    </a:lnTo>
                    <a:lnTo>
                      <a:pt x="168" y="12"/>
                    </a:lnTo>
                    <a:lnTo>
                      <a:pt x="168" y="12"/>
                    </a:lnTo>
                    <a:lnTo>
                      <a:pt x="168" y="15"/>
                    </a:lnTo>
                    <a:lnTo>
                      <a:pt x="170" y="15"/>
                    </a:lnTo>
                    <a:lnTo>
                      <a:pt x="170" y="15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5" y="15"/>
                    </a:lnTo>
                    <a:lnTo>
                      <a:pt x="175" y="15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5"/>
                    </a:lnTo>
                    <a:lnTo>
                      <a:pt x="180" y="15"/>
                    </a:lnTo>
                    <a:lnTo>
                      <a:pt x="180" y="17"/>
                    </a:lnTo>
                    <a:lnTo>
                      <a:pt x="180" y="17"/>
                    </a:lnTo>
                    <a:lnTo>
                      <a:pt x="180" y="17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82" y="19"/>
                    </a:lnTo>
                    <a:lnTo>
                      <a:pt x="182" y="19"/>
                    </a:lnTo>
                    <a:lnTo>
                      <a:pt x="182" y="19"/>
                    </a:lnTo>
                    <a:lnTo>
                      <a:pt x="180" y="19"/>
                    </a:lnTo>
                    <a:lnTo>
                      <a:pt x="180" y="19"/>
                    </a:lnTo>
                    <a:lnTo>
                      <a:pt x="180" y="19"/>
                    </a:lnTo>
                    <a:lnTo>
                      <a:pt x="180" y="19"/>
                    </a:lnTo>
                    <a:lnTo>
                      <a:pt x="177" y="19"/>
                    </a:lnTo>
                    <a:lnTo>
                      <a:pt x="177" y="19"/>
                    </a:lnTo>
                    <a:lnTo>
                      <a:pt x="177" y="19"/>
                    </a:lnTo>
                    <a:lnTo>
                      <a:pt x="175" y="19"/>
                    </a:lnTo>
                    <a:lnTo>
                      <a:pt x="175" y="19"/>
                    </a:lnTo>
                    <a:lnTo>
                      <a:pt x="175" y="19"/>
                    </a:lnTo>
                    <a:lnTo>
                      <a:pt x="172" y="19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0" y="24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0" y="24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9"/>
                    </a:lnTo>
                    <a:lnTo>
                      <a:pt x="168" y="29"/>
                    </a:lnTo>
                    <a:lnTo>
                      <a:pt x="168" y="29"/>
                    </a:lnTo>
                    <a:lnTo>
                      <a:pt x="165" y="29"/>
                    </a:lnTo>
                    <a:lnTo>
                      <a:pt x="165" y="29"/>
                    </a:lnTo>
                    <a:lnTo>
                      <a:pt x="165" y="29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58" y="31"/>
                    </a:lnTo>
                    <a:lnTo>
                      <a:pt x="158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1" y="31"/>
                    </a:lnTo>
                    <a:lnTo>
                      <a:pt x="151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46" y="31"/>
                    </a:lnTo>
                    <a:lnTo>
                      <a:pt x="146" y="31"/>
                    </a:lnTo>
                    <a:lnTo>
                      <a:pt x="146" y="31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46" y="31"/>
                    </a:lnTo>
                    <a:lnTo>
                      <a:pt x="146" y="31"/>
                    </a:lnTo>
                    <a:lnTo>
                      <a:pt x="146" y="31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44" y="34"/>
                    </a:lnTo>
                    <a:lnTo>
                      <a:pt x="144" y="34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42" y="34"/>
                    </a:lnTo>
                    <a:lnTo>
                      <a:pt x="142" y="34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7" y="34"/>
                    </a:lnTo>
                    <a:lnTo>
                      <a:pt x="137" y="34"/>
                    </a:lnTo>
                    <a:lnTo>
                      <a:pt x="135" y="34"/>
                    </a:lnTo>
                    <a:lnTo>
                      <a:pt x="135" y="34"/>
                    </a:lnTo>
                    <a:lnTo>
                      <a:pt x="135" y="34"/>
                    </a:lnTo>
                    <a:lnTo>
                      <a:pt x="132" y="34"/>
                    </a:lnTo>
                    <a:lnTo>
                      <a:pt x="132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27" y="36"/>
                    </a:lnTo>
                    <a:lnTo>
                      <a:pt x="127" y="36"/>
                    </a:lnTo>
                    <a:lnTo>
                      <a:pt x="127" y="34"/>
                    </a:lnTo>
                    <a:lnTo>
                      <a:pt x="127" y="34"/>
                    </a:lnTo>
                    <a:lnTo>
                      <a:pt x="125" y="34"/>
                    </a:lnTo>
                    <a:lnTo>
                      <a:pt x="125" y="34"/>
                    </a:lnTo>
                    <a:lnTo>
                      <a:pt x="125" y="36"/>
                    </a:lnTo>
                    <a:lnTo>
                      <a:pt x="123" y="36"/>
                    </a:lnTo>
                    <a:lnTo>
                      <a:pt x="123" y="36"/>
                    </a:lnTo>
                    <a:lnTo>
                      <a:pt x="123" y="36"/>
                    </a:lnTo>
                    <a:lnTo>
                      <a:pt x="123" y="36"/>
                    </a:lnTo>
                    <a:lnTo>
                      <a:pt x="120" y="36"/>
                    </a:lnTo>
                    <a:lnTo>
                      <a:pt x="120" y="36"/>
                    </a:lnTo>
                    <a:lnTo>
                      <a:pt x="120" y="36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1" y="36"/>
                    </a:lnTo>
                    <a:lnTo>
                      <a:pt x="111" y="34"/>
                    </a:lnTo>
                    <a:lnTo>
                      <a:pt x="111" y="34"/>
                    </a:lnTo>
                    <a:lnTo>
                      <a:pt x="109" y="34"/>
                    </a:lnTo>
                    <a:lnTo>
                      <a:pt x="109" y="34"/>
                    </a:lnTo>
                    <a:lnTo>
                      <a:pt x="109" y="34"/>
                    </a:lnTo>
                    <a:lnTo>
                      <a:pt x="109" y="34"/>
                    </a:lnTo>
                    <a:lnTo>
                      <a:pt x="106" y="34"/>
                    </a:lnTo>
                    <a:lnTo>
                      <a:pt x="106" y="34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97" y="34"/>
                    </a:lnTo>
                    <a:lnTo>
                      <a:pt x="97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87" y="34"/>
                    </a:lnTo>
                    <a:lnTo>
                      <a:pt x="87" y="34"/>
                    </a:lnTo>
                    <a:lnTo>
                      <a:pt x="87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36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78" y="36"/>
                    </a:lnTo>
                    <a:lnTo>
                      <a:pt x="78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4" y="38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5" y="15"/>
                    </a:lnTo>
                    <a:lnTo>
                      <a:pt x="85" y="15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7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57"/>
              <p:cNvSpPr>
                <a:spLocks/>
              </p:cNvSpPr>
              <p:nvPr/>
            </p:nvSpPr>
            <p:spPr bwMode="auto">
              <a:xfrm>
                <a:off x="3870" y="1374"/>
                <a:ext cx="69" cy="216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16"/>
                  </a:cxn>
                  <a:cxn ang="0">
                    <a:pos x="36" y="24"/>
                  </a:cxn>
                  <a:cxn ang="0">
                    <a:pos x="38" y="35"/>
                  </a:cxn>
                  <a:cxn ang="0">
                    <a:pos x="38" y="47"/>
                  </a:cxn>
                  <a:cxn ang="0">
                    <a:pos x="36" y="57"/>
                  </a:cxn>
                  <a:cxn ang="0">
                    <a:pos x="38" y="66"/>
                  </a:cxn>
                  <a:cxn ang="0">
                    <a:pos x="40" y="76"/>
                  </a:cxn>
                  <a:cxn ang="0">
                    <a:pos x="45" y="85"/>
                  </a:cxn>
                  <a:cxn ang="0">
                    <a:pos x="47" y="97"/>
                  </a:cxn>
                  <a:cxn ang="0">
                    <a:pos x="50" y="107"/>
                  </a:cxn>
                  <a:cxn ang="0">
                    <a:pos x="55" y="114"/>
                  </a:cxn>
                  <a:cxn ang="0">
                    <a:pos x="57" y="123"/>
                  </a:cxn>
                  <a:cxn ang="0">
                    <a:pos x="62" y="133"/>
                  </a:cxn>
                  <a:cxn ang="0">
                    <a:pos x="69" y="140"/>
                  </a:cxn>
                  <a:cxn ang="0">
                    <a:pos x="66" y="144"/>
                  </a:cxn>
                  <a:cxn ang="0">
                    <a:pos x="62" y="137"/>
                  </a:cxn>
                  <a:cxn ang="0">
                    <a:pos x="55" y="130"/>
                  </a:cxn>
                  <a:cxn ang="0">
                    <a:pos x="45" y="130"/>
                  </a:cxn>
                  <a:cxn ang="0">
                    <a:pos x="36" y="130"/>
                  </a:cxn>
                  <a:cxn ang="0">
                    <a:pos x="31" y="140"/>
                  </a:cxn>
                  <a:cxn ang="0">
                    <a:pos x="26" y="147"/>
                  </a:cxn>
                  <a:cxn ang="0">
                    <a:pos x="24" y="156"/>
                  </a:cxn>
                  <a:cxn ang="0">
                    <a:pos x="21" y="166"/>
                  </a:cxn>
                  <a:cxn ang="0">
                    <a:pos x="26" y="175"/>
                  </a:cxn>
                  <a:cxn ang="0">
                    <a:pos x="33" y="180"/>
                  </a:cxn>
                  <a:cxn ang="0">
                    <a:pos x="36" y="189"/>
                  </a:cxn>
                  <a:cxn ang="0">
                    <a:pos x="43" y="194"/>
                  </a:cxn>
                  <a:cxn ang="0">
                    <a:pos x="43" y="204"/>
                  </a:cxn>
                  <a:cxn ang="0">
                    <a:pos x="40" y="213"/>
                  </a:cxn>
                  <a:cxn ang="0">
                    <a:pos x="38" y="201"/>
                  </a:cxn>
                  <a:cxn ang="0">
                    <a:pos x="28" y="199"/>
                  </a:cxn>
                  <a:cxn ang="0">
                    <a:pos x="21" y="197"/>
                  </a:cxn>
                  <a:cxn ang="0">
                    <a:pos x="17" y="204"/>
                  </a:cxn>
                  <a:cxn ang="0">
                    <a:pos x="12" y="213"/>
                  </a:cxn>
                  <a:cxn ang="0">
                    <a:pos x="7" y="208"/>
                  </a:cxn>
                  <a:cxn ang="0">
                    <a:pos x="5" y="199"/>
                  </a:cxn>
                  <a:cxn ang="0">
                    <a:pos x="10" y="189"/>
                  </a:cxn>
                  <a:cxn ang="0">
                    <a:pos x="10" y="180"/>
                  </a:cxn>
                  <a:cxn ang="0">
                    <a:pos x="10" y="168"/>
                  </a:cxn>
                  <a:cxn ang="0">
                    <a:pos x="14" y="159"/>
                  </a:cxn>
                  <a:cxn ang="0">
                    <a:pos x="10" y="149"/>
                  </a:cxn>
                  <a:cxn ang="0">
                    <a:pos x="7" y="140"/>
                  </a:cxn>
                  <a:cxn ang="0">
                    <a:pos x="10" y="130"/>
                  </a:cxn>
                  <a:cxn ang="0">
                    <a:pos x="12" y="118"/>
                  </a:cxn>
                  <a:cxn ang="0">
                    <a:pos x="12" y="107"/>
                  </a:cxn>
                  <a:cxn ang="0">
                    <a:pos x="10" y="97"/>
                  </a:cxn>
                  <a:cxn ang="0">
                    <a:pos x="12" y="88"/>
                  </a:cxn>
                  <a:cxn ang="0">
                    <a:pos x="12" y="78"/>
                  </a:cxn>
                  <a:cxn ang="0">
                    <a:pos x="7" y="71"/>
                  </a:cxn>
                  <a:cxn ang="0">
                    <a:pos x="5" y="66"/>
                  </a:cxn>
                  <a:cxn ang="0">
                    <a:pos x="2" y="57"/>
                  </a:cxn>
                  <a:cxn ang="0">
                    <a:pos x="2" y="50"/>
                  </a:cxn>
                  <a:cxn ang="0">
                    <a:pos x="7" y="38"/>
                  </a:cxn>
                  <a:cxn ang="0">
                    <a:pos x="5" y="28"/>
                  </a:cxn>
                  <a:cxn ang="0">
                    <a:pos x="7" y="24"/>
                  </a:cxn>
                  <a:cxn ang="0">
                    <a:pos x="17" y="21"/>
                  </a:cxn>
                  <a:cxn ang="0">
                    <a:pos x="24" y="14"/>
                  </a:cxn>
                  <a:cxn ang="0">
                    <a:pos x="19" y="7"/>
                  </a:cxn>
                  <a:cxn ang="0">
                    <a:pos x="17" y="2"/>
                  </a:cxn>
                  <a:cxn ang="0">
                    <a:pos x="26" y="0"/>
                  </a:cxn>
                </a:cxnLst>
                <a:rect l="0" t="0" r="r" b="b"/>
                <a:pathLst>
                  <a:path w="69" h="216">
                    <a:moveTo>
                      <a:pt x="26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4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38" y="69"/>
                    </a:lnTo>
                    <a:lnTo>
                      <a:pt x="40" y="69"/>
                    </a:lnTo>
                    <a:lnTo>
                      <a:pt x="40" y="69"/>
                    </a:lnTo>
                    <a:lnTo>
                      <a:pt x="40" y="71"/>
                    </a:lnTo>
                    <a:lnTo>
                      <a:pt x="40" y="71"/>
                    </a:lnTo>
                    <a:lnTo>
                      <a:pt x="40" y="71"/>
                    </a:lnTo>
                    <a:lnTo>
                      <a:pt x="40" y="71"/>
                    </a:lnTo>
                    <a:lnTo>
                      <a:pt x="40" y="7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80"/>
                    </a:lnTo>
                    <a:lnTo>
                      <a:pt x="43" y="80"/>
                    </a:lnTo>
                    <a:lnTo>
                      <a:pt x="43" y="80"/>
                    </a:lnTo>
                    <a:lnTo>
                      <a:pt x="43" y="80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5" y="8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47" y="95"/>
                    </a:lnTo>
                    <a:lnTo>
                      <a:pt x="47" y="95"/>
                    </a:lnTo>
                    <a:lnTo>
                      <a:pt x="47" y="97"/>
                    </a:lnTo>
                    <a:lnTo>
                      <a:pt x="47" y="97"/>
                    </a:lnTo>
                    <a:lnTo>
                      <a:pt x="47" y="97"/>
                    </a:lnTo>
                    <a:lnTo>
                      <a:pt x="47" y="99"/>
                    </a:lnTo>
                    <a:lnTo>
                      <a:pt x="47" y="99"/>
                    </a:lnTo>
                    <a:lnTo>
                      <a:pt x="47" y="99"/>
                    </a:lnTo>
                    <a:lnTo>
                      <a:pt x="47" y="99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50" y="102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0" y="107"/>
                    </a:lnTo>
                    <a:lnTo>
                      <a:pt x="50" y="107"/>
                    </a:lnTo>
                    <a:lnTo>
                      <a:pt x="50" y="107"/>
                    </a:lnTo>
                    <a:lnTo>
                      <a:pt x="50" y="109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52" y="111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5" y="114"/>
                    </a:lnTo>
                    <a:lnTo>
                      <a:pt x="55" y="114"/>
                    </a:lnTo>
                    <a:lnTo>
                      <a:pt x="55" y="114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5" y="118"/>
                    </a:lnTo>
                    <a:lnTo>
                      <a:pt x="55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7" y="126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9" y="128"/>
                    </a:lnTo>
                    <a:lnTo>
                      <a:pt x="59" y="128"/>
                    </a:lnTo>
                    <a:lnTo>
                      <a:pt x="59" y="130"/>
                    </a:lnTo>
                    <a:lnTo>
                      <a:pt x="59" y="130"/>
                    </a:lnTo>
                    <a:lnTo>
                      <a:pt x="59" y="130"/>
                    </a:lnTo>
                    <a:lnTo>
                      <a:pt x="59" y="130"/>
                    </a:lnTo>
                    <a:lnTo>
                      <a:pt x="62" y="130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2" y="135"/>
                    </a:lnTo>
                    <a:lnTo>
                      <a:pt x="62" y="135"/>
                    </a:lnTo>
                    <a:lnTo>
                      <a:pt x="62" y="135"/>
                    </a:lnTo>
                    <a:lnTo>
                      <a:pt x="62" y="137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6" y="137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66" y="147"/>
                    </a:lnTo>
                    <a:lnTo>
                      <a:pt x="66" y="144"/>
                    </a:lnTo>
                    <a:lnTo>
                      <a:pt x="66" y="144"/>
                    </a:lnTo>
                    <a:lnTo>
                      <a:pt x="66" y="144"/>
                    </a:lnTo>
                    <a:lnTo>
                      <a:pt x="66" y="142"/>
                    </a:lnTo>
                    <a:lnTo>
                      <a:pt x="66" y="142"/>
                    </a:lnTo>
                    <a:lnTo>
                      <a:pt x="64" y="142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2" y="140"/>
                    </a:lnTo>
                    <a:lnTo>
                      <a:pt x="62" y="137"/>
                    </a:lnTo>
                    <a:lnTo>
                      <a:pt x="62" y="137"/>
                    </a:lnTo>
                    <a:lnTo>
                      <a:pt x="62" y="137"/>
                    </a:lnTo>
                    <a:lnTo>
                      <a:pt x="62" y="137"/>
                    </a:lnTo>
                    <a:lnTo>
                      <a:pt x="59" y="137"/>
                    </a:lnTo>
                    <a:lnTo>
                      <a:pt x="59" y="135"/>
                    </a:lnTo>
                    <a:lnTo>
                      <a:pt x="59" y="135"/>
                    </a:lnTo>
                    <a:lnTo>
                      <a:pt x="57" y="135"/>
                    </a:lnTo>
                    <a:lnTo>
                      <a:pt x="57" y="135"/>
                    </a:lnTo>
                    <a:lnTo>
                      <a:pt x="57" y="135"/>
                    </a:lnTo>
                    <a:lnTo>
                      <a:pt x="57" y="133"/>
                    </a:lnTo>
                    <a:lnTo>
                      <a:pt x="57" y="133"/>
                    </a:lnTo>
                    <a:lnTo>
                      <a:pt x="57" y="133"/>
                    </a:lnTo>
                    <a:lnTo>
                      <a:pt x="55" y="133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2" y="130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47" y="130"/>
                    </a:lnTo>
                    <a:lnTo>
                      <a:pt x="47" y="130"/>
                    </a:lnTo>
                    <a:lnTo>
                      <a:pt x="47" y="130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3" y="130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1" y="133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7"/>
                    </a:lnTo>
                    <a:lnTo>
                      <a:pt x="31" y="137"/>
                    </a:lnTo>
                    <a:lnTo>
                      <a:pt x="31" y="137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2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6" y="147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6" y="152"/>
                    </a:lnTo>
                    <a:lnTo>
                      <a:pt x="26" y="152"/>
                    </a:lnTo>
                    <a:lnTo>
                      <a:pt x="24" y="152"/>
                    </a:lnTo>
                    <a:lnTo>
                      <a:pt x="24" y="154"/>
                    </a:lnTo>
                    <a:lnTo>
                      <a:pt x="24" y="154"/>
                    </a:lnTo>
                    <a:lnTo>
                      <a:pt x="24" y="154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9"/>
                    </a:lnTo>
                    <a:lnTo>
                      <a:pt x="24" y="159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21" y="161"/>
                    </a:lnTo>
                    <a:lnTo>
                      <a:pt x="21" y="161"/>
                    </a:lnTo>
                    <a:lnTo>
                      <a:pt x="21" y="163"/>
                    </a:lnTo>
                    <a:lnTo>
                      <a:pt x="21" y="163"/>
                    </a:lnTo>
                    <a:lnTo>
                      <a:pt x="21" y="163"/>
                    </a:lnTo>
                    <a:lnTo>
                      <a:pt x="21" y="166"/>
                    </a:lnTo>
                    <a:lnTo>
                      <a:pt x="21" y="166"/>
                    </a:lnTo>
                    <a:lnTo>
                      <a:pt x="21" y="166"/>
                    </a:lnTo>
                    <a:lnTo>
                      <a:pt x="21" y="166"/>
                    </a:lnTo>
                    <a:lnTo>
                      <a:pt x="21" y="168"/>
                    </a:lnTo>
                    <a:lnTo>
                      <a:pt x="21" y="168"/>
                    </a:lnTo>
                    <a:lnTo>
                      <a:pt x="21" y="168"/>
                    </a:lnTo>
                    <a:lnTo>
                      <a:pt x="21" y="168"/>
                    </a:lnTo>
                    <a:lnTo>
                      <a:pt x="21" y="171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4" y="175"/>
                    </a:lnTo>
                    <a:lnTo>
                      <a:pt x="26" y="175"/>
                    </a:lnTo>
                    <a:lnTo>
                      <a:pt x="26" y="175"/>
                    </a:lnTo>
                    <a:lnTo>
                      <a:pt x="26" y="175"/>
                    </a:lnTo>
                    <a:lnTo>
                      <a:pt x="28" y="175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31" y="178"/>
                    </a:lnTo>
                    <a:lnTo>
                      <a:pt x="31" y="178"/>
                    </a:lnTo>
                    <a:lnTo>
                      <a:pt x="31" y="178"/>
                    </a:lnTo>
                    <a:lnTo>
                      <a:pt x="31" y="180"/>
                    </a:lnTo>
                    <a:lnTo>
                      <a:pt x="33" y="180"/>
                    </a:lnTo>
                    <a:lnTo>
                      <a:pt x="33" y="180"/>
                    </a:lnTo>
                    <a:lnTo>
                      <a:pt x="33" y="182"/>
                    </a:lnTo>
                    <a:lnTo>
                      <a:pt x="33" y="182"/>
                    </a:lnTo>
                    <a:lnTo>
                      <a:pt x="33" y="182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3" y="187"/>
                    </a:lnTo>
                    <a:lnTo>
                      <a:pt x="33" y="187"/>
                    </a:lnTo>
                    <a:lnTo>
                      <a:pt x="33" y="187"/>
                    </a:lnTo>
                    <a:lnTo>
                      <a:pt x="33" y="189"/>
                    </a:lnTo>
                    <a:lnTo>
                      <a:pt x="33" y="189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6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40" y="192"/>
                    </a:lnTo>
                    <a:lnTo>
                      <a:pt x="40" y="192"/>
                    </a:lnTo>
                    <a:lnTo>
                      <a:pt x="40" y="189"/>
                    </a:lnTo>
                    <a:lnTo>
                      <a:pt x="40" y="189"/>
                    </a:lnTo>
                    <a:lnTo>
                      <a:pt x="43" y="189"/>
                    </a:lnTo>
                    <a:lnTo>
                      <a:pt x="43" y="192"/>
                    </a:lnTo>
                    <a:lnTo>
                      <a:pt x="43" y="192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7"/>
                    </a:lnTo>
                    <a:lnTo>
                      <a:pt x="43" y="197"/>
                    </a:lnTo>
                    <a:lnTo>
                      <a:pt x="43" y="199"/>
                    </a:lnTo>
                    <a:lnTo>
                      <a:pt x="43" y="199"/>
                    </a:lnTo>
                    <a:lnTo>
                      <a:pt x="43" y="199"/>
                    </a:lnTo>
                    <a:lnTo>
                      <a:pt x="43" y="199"/>
                    </a:lnTo>
                    <a:lnTo>
                      <a:pt x="43" y="201"/>
                    </a:lnTo>
                    <a:lnTo>
                      <a:pt x="43" y="201"/>
                    </a:lnTo>
                    <a:lnTo>
                      <a:pt x="45" y="201"/>
                    </a:lnTo>
                    <a:lnTo>
                      <a:pt x="45" y="204"/>
                    </a:lnTo>
                    <a:lnTo>
                      <a:pt x="45" y="204"/>
                    </a:lnTo>
                    <a:lnTo>
                      <a:pt x="43" y="204"/>
                    </a:lnTo>
                    <a:lnTo>
                      <a:pt x="43" y="206"/>
                    </a:lnTo>
                    <a:lnTo>
                      <a:pt x="43" y="206"/>
                    </a:lnTo>
                    <a:lnTo>
                      <a:pt x="43" y="206"/>
                    </a:lnTo>
                    <a:lnTo>
                      <a:pt x="43" y="208"/>
                    </a:lnTo>
                    <a:lnTo>
                      <a:pt x="43" y="208"/>
                    </a:lnTo>
                    <a:lnTo>
                      <a:pt x="43" y="208"/>
                    </a:lnTo>
                    <a:lnTo>
                      <a:pt x="43" y="208"/>
                    </a:lnTo>
                    <a:lnTo>
                      <a:pt x="43" y="211"/>
                    </a:lnTo>
                    <a:lnTo>
                      <a:pt x="40" y="211"/>
                    </a:lnTo>
                    <a:lnTo>
                      <a:pt x="40" y="211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0" y="211"/>
                    </a:lnTo>
                    <a:lnTo>
                      <a:pt x="40" y="211"/>
                    </a:lnTo>
                    <a:lnTo>
                      <a:pt x="40" y="208"/>
                    </a:lnTo>
                    <a:lnTo>
                      <a:pt x="40" y="208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40" y="206"/>
                    </a:lnTo>
                    <a:lnTo>
                      <a:pt x="38" y="206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8" y="199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28" y="199"/>
                    </a:lnTo>
                    <a:lnTo>
                      <a:pt x="28" y="199"/>
                    </a:lnTo>
                    <a:lnTo>
                      <a:pt x="28" y="199"/>
                    </a:lnTo>
                    <a:lnTo>
                      <a:pt x="26" y="199"/>
                    </a:lnTo>
                    <a:lnTo>
                      <a:pt x="26" y="199"/>
                    </a:lnTo>
                    <a:lnTo>
                      <a:pt x="26" y="197"/>
                    </a:lnTo>
                    <a:lnTo>
                      <a:pt x="24" y="197"/>
                    </a:lnTo>
                    <a:lnTo>
                      <a:pt x="24" y="197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1" y="194"/>
                    </a:lnTo>
                    <a:lnTo>
                      <a:pt x="21" y="197"/>
                    </a:lnTo>
                    <a:lnTo>
                      <a:pt x="21" y="197"/>
                    </a:lnTo>
                    <a:lnTo>
                      <a:pt x="21" y="197"/>
                    </a:lnTo>
                    <a:lnTo>
                      <a:pt x="21" y="197"/>
                    </a:lnTo>
                    <a:lnTo>
                      <a:pt x="19" y="197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9" y="201"/>
                    </a:lnTo>
                    <a:lnTo>
                      <a:pt x="17" y="201"/>
                    </a:lnTo>
                    <a:lnTo>
                      <a:pt x="17" y="201"/>
                    </a:lnTo>
                    <a:lnTo>
                      <a:pt x="17" y="201"/>
                    </a:lnTo>
                    <a:lnTo>
                      <a:pt x="17" y="204"/>
                    </a:lnTo>
                    <a:lnTo>
                      <a:pt x="17" y="204"/>
                    </a:lnTo>
                    <a:lnTo>
                      <a:pt x="17" y="204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14" y="211"/>
                    </a:lnTo>
                    <a:lnTo>
                      <a:pt x="14" y="211"/>
                    </a:lnTo>
                    <a:lnTo>
                      <a:pt x="14" y="211"/>
                    </a:lnTo>
                    <a:lnTo>
                      <a:pt x="14" y="213"/>
                    </a:lnTo>
                    <a:lnTo>
                      <a:pt x="14" y="213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10" y="213"/>
                    </a:lnTo>
                    <a:lnTo>
                      <a:pt x="10" y="213"/>
                    </a:lnTo>
                    <a:lnTo>
                      <a:pt x="10" y="213"/>
                    </a:lnTo>
                    <a:lnTo>
                      <a:pt x="7" y="213"/>
                    </a:lnTo>
                    <a:lnTo>
                      <a:pt x="7" y="211"/>
                    </a:lnTo>
                    <a:lnTo>
                      <a:pt x="7" y="211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7" y="206"/>
                    </a:lnTo>
                    <a:lnTo>
                      <a:pt x="7" y="206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7" y="201"/>
                    </a:lnTo>
                    <a:lnTo>
                      <a:pt x="5" y="201"/>
                    </a:lnTo>
                    <a:lnTo>
                      <a:pt x="5" y="201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5" y="197"/>
                    </a:lnTo>
                    <a:lnTo>
                      <a:pt x="7" y="197"/>
                    </a:lnTo>
                    <a:lnTo>
                      <a:pt x="7" y="197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2"/>
                    </a:lnTo>
                    <a:lnTo>
                      <a:pt x="7" y="192"/>
                    </a:lnTo>
                    <a:lnTo>
                      <a:pt x="7" y="192"/>
                    </a:lnTo>
                    <a:lnTo>
                      <a:pt x="7" y="189"/>
                    </a:lnTo>
                    <a:lnTo>
                      <a:pt x="10" y="189"/>
                    </a:lnTo>
                    <a:lnTo>
                      <a:pt x="10" y="189"/>
                    </a:lnTo>
                    <a:lnTo>
                      <a:pt x="10" y="189"/>
                    </a:lnTo>
                    <a:lnTo>
                      <a:pt x="10" y="189"/>
                    </a:lnTo>
                    <a:lnTo>
                      <a:pt x="10" y="187"/>
                    </a:lnTo>
                    <a:lnTo>
                      <a:pt x="10" y="187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10" y="182"/>
                    </a:lnTo>
                    <a:lnTo>
                      <a:pt x="10" y="182"/>
                    </a:lnTo>
                    <a:lnTo>
                      <a:pt x="10" y="182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0" y="175"/>
                    </a:lnTo>
                    <a:lnTo>
                      <a:pt x="10" y="175"/>
                    </a:lnTo>
                    <a:lnTo>
                      <a:pt x="10" y="173"/>
                    </a:lnTo>
                    <a:lnTo>
                      <a:pt x="10" y="173"/>
                    </a:lnTo>
                    <a:lnTo>
                      <a:pt x="10" y="171"/>
                    </a:lnTo>
                    <a:lnTo>
                      <a:pt x="10" y="171"/>
                    </a:lnTo>
                    <a:lnTo>
                      <a:pt x="10" y="171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6"/>
                    </a:lnTo>
                    <a:lnTo>
                      <a:pt x="12" y="166"/>
                    </a:lnTo>
                    <a:lnTo>
                      <a:pt x="12" y="166"/>
                    </a:lnTo>
                    <a:lnTo>
                      <a:pt x="12" y="163"/>
                    </a:lnTo>
                    <a:lnTo>
                      <a:pt x="12" y="163"/>
                    </a:lnTo>
                    <a:lnTo>
                      <a:pt x="12" y="163"/>
                    </a:lnTo>
                    <a:lnTo>
                      <a:pt x="14" y="163"/>
                    </a:lnTo>
                    <a:lnTo>
                      <a:pt x="14" y="161"/>
                    </a:lnTo>
                    <a:lnTo>
                      <a:pt x="14" y="161"/>
                    </a:lnTo>
                    <a:lnTo>
                      <a:pt x="14" y="159"/>
                    </a:lnTo>
                    <a:lnTo>
                      <a:pt x="14" y="159"/>
                    </a:lnTo>
                    <a:lnTo>
                      <a:pt x="14" y="159"/>
                    </a:lnTo>
                    <a:lnTo>
                      <a:pt x="12" y="159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2" y="154"/>
                    </a:lnTo>
                    <a:lnTo>
                      <a:pt x="12" y="154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2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7" y="144"/>
                    </a:lnTo>
                    <a:lnTo>
                      <a:pt x="7" y="144"/>
                    </a:lnTo>
                    <a:lnTo>
                      <a:pt x="7" y="144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10" y="137"/>
                    </a:lnTo>
                    <a:lnTo>
                      <a:pt x="10" y="137"/>
                    </a:lnTo>
                    <a:lnTo>
                      <a:pt x="10" y="137"/>
                    </a:lnTo>
                    <a:lnTo>
                      <a:pt x="10" y="135"/>
                    </a:lnTo>
                    <a:lnTo>
                      <a:pt x="10" y="135"/>
                    </a:lnTo>
                    <a:lnTo>
                      <a:pt x="10" y="133"/>
                    </a:lnTo>
                    <a:lnTo>
                      <a:pt x="10" y="133"/>
                    </a:lnTo>
                    <a:lnTo>
                      <a:pt x="10" y="133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10" y="128"/>
                    </a:lnTo>
                    <a:lnTo>
                      <a:pt x="10" y="126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2" y="123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2" y="114"/>
                    </a:lnTo>
                    <a:lnTo>
                      <a:pt x="12" y="114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109"/>
                    </a:lnTo>
                    <a:lnTo>
                      <a:pt x="12" y="107"/>
                    </a:lnTo>
                    <a:lnTo>
                      <a:pt x="12" y="107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4" y="88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5" y="50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58"/>
              <p:cNvSpPr>
                <a:spLocks/>
              </p:cNvSpPr>
              <p:nvPr/>
            </p:nvSpPr>
            <p:spPr bwMode="auto">
              <a:xfrm>
                <a:off x="3870" y="1374"/>
                <a:ext cx="69" cy="216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16"/>
                  </a:cxn>
                  <a:cxn ang="0">
                    <a:pos x="36" y="24"/>
                  </a:cxn>
                  <a:cxn ang="0">
                    <a:pos x="38" y="35"/>
                  </a:cxn>
                  <a:cxn ang="0">
                    <a:pos x="38" y="47"/>
                  </a:cxn>
                  <a:cxn ang="0">
                    <a:pos x="36" y="57"/>
                  </a:cxn>
                  <a:cxn ang="0">
                    <a:pos x="38" y="66"/>
                  </a:cxn>
                  <a:cxn ang="0">
                    <a:pos x="40" y="76"/>
                  </a:cxn>
                  <a:cxn ang="0">
                    <a:pos x="45" y="85"/>
                  </a:cxn>
                  <a:cxn ang="0">
                    <a:pos x="47" y="97"/>
                  </a:cxn>
                  <a:cxn ang="0">
                    <a:pos x="50" y="107"/>
                  </a:cxn>
                  <a:cxn ang="0">
                    <a:pos x="55" y="114"/>
                  </a:cxn>
                  <a:cxn ang="0">
                    <a:pos x="57" y="123"/>
                  </a:cxn>
                  <a:cxn ang="0">
                    <a:pos x="62" y="133"/>
                  </a:cxn>
                  <a:cxn ang="0">
                    <a:pos x="69" y="140"/>
                  </a:cxn>
                  <a:cxn ang="0">
                    <a:pos x="66" y="144"/>
                  </a:cxn>
                  <a:cxn ang="0">
                    <a:pos x="62" y="137"/>
                  </a:cxn>
                  <a:cxn ang="0">
                    <a:pos x="55" y="130"/>
                  </a:cxn>
                  <a:cxn ang="0">
                    <a:pos x="45" y="130"/>
                  </a:cxn>
                  <a:cxn ang="0">
                    <a:pos x="36" y="130"/>
                  </a:cxn>
                  <a:cxn ang="0">
                    <a:pos x="31" y="140"/>
                  </a:cxn>
                  <a:cxn ang="0">
                    <a:pos x="26" y="147"/>
                  </a:cxn>
                  <a:cxn ang="0">
                    <a:pos x="24" y="156"/>
                  </a:cxn>
                  <a:cxn ang="0">
                    <a:pos x="21" y="166"/>
                  </a:cxn>
                  <a:cxn ang="0">
                    <a:pos x="26" y="175"/>
                  </a:cxn>
                  <a:cxn ang="0">
                    <a:pos x="33" y="180"/>
                  </a:cxn>
                  <a:cxn ang="0">
                    <a:pos x="36" y="189"/>
                  </a:cxn>
                  <a:cxn ang="0">
                    <a:pos x="43" y="194"/>
                  </a:cxn>
                  <a:cxn ang="0">
                    <a:pos x="43" y="204"/>
                  </a:cxn>
                  <a:cxn ang="0">
                    <a:pos x="40" y="213"/>
                  </a:cxn>
                  <a:cxn ang="0">
                    <a:pos x="38" y="201"/>
                  </a:cxn>
                  <a:cxn ang="0">
                    <a:pos x="28" y="199"/>
                  </a:cxn>
                  <a:cxn ang="0">
                    <a:pos x="21" y="197"/>
                  </a:cxn>
                  <a:cxn ang="0">
                    <a:pos x="17" y="204"/>
                  </a:cxn>
                  <a:cxn ang="0">
                    <a:pos x="12" y="213"/>
                  </a:cxn>
                  <a:cxn ang="0">
                    <a:pos x="7" y="208"/>
                  </a:cxn>
                  <a:cxn ang="0">
                    <a:pos x="5" y="199"/>
                  </a:cxn>
                  <a:cxn ang="0">
                    <a:pos x="10" y="189"/>
                  </a:cxn>
                  <a:cxn ang="0">
                    <a:pos x="10" y="180"/>
                  </a:cxn>
                  <a:cxn ang="0">
                    <a:pos x="10" y="168"/>
                  </a:cxn>
                  <a:cxn ang="0">
                    <a:pos x="14" y="159"/>
                  </a:cxn>
                  <a:cxn ang="0">
                    <a:pos x="10" y="149"/>
                  </a:cxn>
                  <a:cxn ang="0">
                    <a:pos x="7" y="140"/>
                  </a:cxn>
                  <a:cxn ang="0">
                    <a:pos x="10" y="130"/>
                  </a:cxn>
                  <a:cxn ang="0">
                    <a:pos x="12" y="118"/>
                  </a:cxn>
                  <a:cxn ang="0">
                    <a:pos x="12" y="107"/>
                  </a:cxn>
                  <a:cxn ang="0">
                    <a:pos x="10" y="97"/>
                  </a:cxn>
                  <a:cxn ang="0">
                    <a:pos x="12" y="88"/>
                  </a:cxn>
                  <a:cxn ang="0">
                    <a:pos x="12" y="78"/>
                  </a:cxn>
                  <a:cxn ang="0">
                    <a:pos x="7" y="71"/>
                  </a:cxn>
                  <a:cxn ang="0">
                    <a:pos x="5" y="66"/>
                  </a:cxn>
                  <a:cxn ang="0">
                    <a:pos x="2" y="57"/>
                  </a:cxn>
                  <a:cxn ang="0">
                    <a:pos x="2" y="50"/>
                  </a:cxn>
                  <a:cxn ang="0">
                    <a:pos x="7" y="38"/>
                  </a:cxn>
                  <a:cxn ang="0">
                    <a:pos x="5" y="28"/>
                  </a:cxn>
                  <a:cxn ang="0">
                    <a:pos x="7" y="24"/>
                  </a:cxn>
                  <a:cxn ang="0">
                    <a:pos x="17" y="21"/>
                  </a:cxn>
                  <a:cxn ang="0">
                    <a:pos x="24" y="14"/>
                  </a:cxn>
                  <a:cxn ang="0">
                    <a:pos x="19" y="7"/>
                  </a:cxn>
                  <a:cxn ang="0">
                    <a:pos x="17" y="2"/>
                  </a:cxn>
                  <a:cxn ang="0">
                    <a:pos x="26" y="0"/>
                  </a:cxn>
                </a:cxnLst>
                <a:rect l="0" t="0" r="r" b="b"/>
                <a:pathLst>
                  <a:path w="69" h="216">
                    <a:moveTo>
                      <a:pt x="26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4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38" y="69"/>
                    </a:lnTo>
                    <a:lnTo>
                      <a:pt x="40" y="69"/>
                    </a:lnTo>
                    <a:lnTo>
                      <a:pt x="40" y="69"/>
                    </a:lnTo>
                    <a:lnTo>
                      <a:pt x="40" y="71"/>
                    </a:lnTo>
                    <a:lnTo>
                      <a:pt x="40" y="71"/>
                    </a:lnTo>
                    <a:lnTo>
                      <a:pt x="40" y="71"/>
                    </a:lnTo>
                    <a:lnTo>
                      <a:pt x="40" y="71"/>
                    </a:lnTo>
                    <a:lnTo>
                      <a:pt x="40" y="7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80"/>
                    </a:lnTo>
                    <a:lnTo>
                      <a:pt x="43" y="80"/>
                    </a:lnTo>
                    <a:lnTo>
                      <a:pt x="43" y="80"/>
                    </a:lnTo>
                    <a:lnTo>
                      <a:pt x="43" y="80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5" y="8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47" y="95"/>
                    </a:lnTo>
                    <a:lnTo>
                      <a:pt x="47" y="95"/>
                    </a:lnTo>
                    <a:lnTo>
                      <a:pt x="47" y="97"/>
                    </a:lnTo>
                    <a:lnTo>
                      <a:pt x="47" y="97"/>
                    </a:lnTo>
                    <a:lnTo>
                      <a:pt x="47" y="97"/>
                    </a:lnTo>
                    <a:lnTo>
                      <a:pt x="47" y="99"/>
                    </a:lnTo>
                    <a:lnTo>
                      <a:pt x="47" y="99"/>
                    </a:lnTo>
                    <a:lnTo>
                      <a:pt x="47" y="99"/>
                    </a:lnTo>
                    <a:lnTo>
                      <a:pt x="47" y="99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50" y="102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0" y="107"/>
                    </a:lnTo>
                    <a:lnTo>
                      <a:pt x="50" y="107"/>
                    </a:lnTo>
                    <a:lnTo>
                      <a:pt x="50" y="107"/>
                    </a:lnTo>
                    <a:lnTo>
                      <a:pt x="50" y="109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52" y="111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5" y="114"/>
                    </a:lnTo>
                    <a:lnTo>
                      <a:pt x="55" y="114"/>
                    </a:lnTo>
                    <a:lnTo>
                      <a:pt x="55" y="114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5" y="118"/>
                    </a:lnTo>
                    <a:lnTo>
                      <a:pt x="55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7" y="126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9" y="128"/>
                    </a:lnTo>
                    <a:lnTo>
                      <a:pt x="59" y="128"/>
                    </a:lnTo>
                    <a:lnTo>
                      <a:pt x="59" y="130"/>
                    </a:lnTo>
                    <a:lnTo>
                      <a:pt x="59" y="130"/>
                    </a:lnTo>
                    <a:lnTo>
                      <a:pt x="59" y="130"/>
                    </a:lnTo>
                    <a:lnTo>
                      <a:pt x="59" y="130"/>
                    </a:lnTo>
                    <a:lnTo>
                      <a:pt x="62" y="130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2" y="135"/>
                    </a:lnTo>
                    <a:lnTo>
                      <a:pt x="62" y="135"/>
                    </a:lnTo>
                    <a:lnTo>
                      <a:pt x="62" y="135"/>
                    </a:lnTo>
                    <a:lnTo>
                      <a:pt x="62" y="137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6" y="137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66" y="147"/>
                    </a:lnTo>
                    <a:lnTo>
                      <a:pt x="66" y="144"/>
                    </a:lnTo>
                    <a:lnTo>
                      <a:pt x="66" y="144"/>
                    </a:lnTo>
                    <a:lnTo>
                      <a:pt x="66" y="144"/>
                    </a:lnTo>
                    <a:lnTo>
                      <a:pt x="66" y="142"/>
                    </a:lnTo>
                    <a:lnTo>
                      <a:pt x="66" y="142"/>
                    </a:lnTo>
                    <a:lnTo>
                      <a:pt x="64" y="142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2" y="140"/>
                    </a:lnTo>
                    <a:lnTo>
                      <a:pt x="62" y="137"/>
                    </a:lnTo>
                    <a:lnTo>
                      <a:pt x="62" y="137"/>
                    </a:lnTo>
                    <a:lnTo>
                      <a:pt x="62" y="137"/>
                    </a:lnTo>
                    <a:lnTo>
                      <a:pt x="62" y="137"/>
                    </a:lnTo>
                    <a:lnTo>
                      <a:pt x="59" y="137"/>
                    </a:lnTo>
                    <a:lnTo>
                      <a:pt x="59" y="135"/>
                    </a:lnTo>
                    <a:lnTo>
                      <a:pt x="59" y="135"/>
                    </a:lnTo>
                    <a:lnTo>
                      <a:pt x="57" y="135"/>
                    </a:lnTo>
                    <a:lnTo>
                      <a:pt x="57" y="135"/>
                    </a:lnTo>
                    <a:lnTo>
                      <a:pt x="57" y="135"/>
                    </a:lnTo>
                    <a:lnTo>
                      <a:pt x="57" y="133"/>
                    </a:lnTo>
                    <a:lnTo>
                      <a:pt x="57" y="133"/>
                    </a:lnTo>
                    <a:lnTo>
                      <a:pt x="57" y="133"/>
                    </a:lnTo>
                    <a:lnTo>
                      <a:pt x="55" y="133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2" y="130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47" y="130"/>
                    </a:lnTo>
                    <a:lnTo>
                      <a:pt x="47" y="130"/>
                    </a:lnTo>
                    <a:lnTo>
                      <a:pt x="47" y="130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3" y="130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1" y="133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7"/>
                    </a:lnTo>
                    <a:lnTo>
                      <a:pt x="31" y="137"/>
                    </a:lnTo>
                    <a:lnTo>
                      <a:pt x="31" y="137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2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26" y="147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6" y="152"/>
                    </a:lnTo>
                    <a:lnTo>
                      <a:pt x="26" y="152"/>
                    </a:lnTo>
                    <a:lnTo>
                      <a:pt x="24" y="152"/>
                    </a:lnTo>
                    <a:lnTo>
                      <a:pt x="24" y="154"/>
                    </a:lnTo>
                    <a:lnTo>
                      <a:pt x="24" y="154"/>
                    </a:lnTo>
                    <a:lnTo>
                      <a:pt x="24" y="154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9"/>
                    </a:lnTo>
                    <a:lnTo>
                      <a:pt x="24" y="159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21" y="161"/>
                    </a:lnTo>
                    <a:lnTo>
                      <a:pt x="21" y="161"/>
                    </a:lnTo>
                    <a:lnTo>
                      <a:pt x="21" y="163"/>
                    </a:lnTo>
                    <a:lnTo>
                      <a:pt x="21" y="163"/>
                    </a:lnTo>
                    <a:lnTo>
                      <a:pt x="21" y="163"/>
                    </a:lnTo>
                    <a:lnTo>
                      <a:pt x="21" y="166"/>
                    </a:lnTo>
                    <a:lnTo>
                      <a:pt x="21" y="166"/>
                    </a:lnTo>
                    <a:lnTo>
                      <a:pt x="21" y="166"/>
                    </a:lnTo>
                    <a:lnTo>
                      <a:pt x="21" y="166"/>
                    </a:lnTo>
                    <a:lnTo>
                      <a:pt x="21" y="168"/>
                    </a:lnTo>
                    <a:lnTo>
                      <a:pt x="21" y="168"/>
                    </a:lnTo>
                    <a:lnTo>
                      <a:pt x="21" y="168"/>
                    </a:lnTo>
                    <a:lnTo>
                      <a:pt x="21" y="168"/>
                    </a:lnTo>
                    <a:lnTo>
                      <a:pt x="21" y="171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4" y="175"/>
                    </a:lnTo>
                    <a:lnTo>
                      <a:pt x="26" y="175"/>
                    </a:lnTo>
                    <a:lnTo>
                      <a:pt x="26" y="175"/>
                    </a:lnTo>
                    <a:lnTo>
                      <a:pt x="26" y="175"/>
                    </a:lnTo>
                    <a:lnTo>
                      <a:pt x="28" y="175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31" y="178"/>
                    </a:lnTo>
                    <a:lnTo>
                      <a:pt x="31" y="178"/>
                    </a:lnTo>
                    <a:lnTo>
                      <a:pt x="31" y="178"/>
                    </a:lnTo>
                    <a:lnTo>
                      <a:pt x="31" y="180"/>
                    </a:lnTo>
                    <a:lnTo>
                      <a:pt x="33" y="180"/>
                    </a:lnTo>
                    <a:lnTo>
                      <a:pt x="33" y="180"/>
                    </a:lnTo>
                    <a:lnTo>
                      <a:pt x="33" y="182"/>
                    </a:lnTo>
                    <a:lnTo>
                      <a:pt x="33" y="182"/>
                    </a:lnTo>
                    <a:lnTo>
                      <a:pt x="33" y="182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3" y="187"/>
                    </a:lnTo>
                    <a:lnTo>
                      <a:pt x="33" y="187"/>
                    </a:lnTo>
                    <a:lnTo>
                      <a:pt x="33" y="187"/>
                    </a:lnTo>
                    <a:lnTo>
                      <a:pt x="33" y="189"/>
                    </a:lnTo>
                    <a:lnTo>
                      <a:pt x="33" y="189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6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40" y="192"/>
                    </a:lnTo>
                    <a:lnTo>
                      <a:pt x="40" y="192"/>
                    </a:lnTo>
                    <a:lnTo>
                      <a:pt x="40" y="189"/>
                    </a:lnTo>
                    <a:lnTo>
                      <a:pt x="40" y="189"/>
                    </a:lnTo>
                    <a:lnTo>
                      <a:pt x="43" y="189"/>
                    </a:lnTo>
                    <a:lnTo>
                      <a:pt x="43" y="192"/>
                    </a:lnTo>
                    <a:lnTo>
                      <a:pt x="43" y="192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7"/>
                    </a:lnTo>
                    <a:lnTo>
                      <a:pt x="43" y="197"/>
                    </a:lnTo>
                    <a:lnTo>
                      <a:pt x="43" y="199"/>
                    </a:lnTo>
                    <a:lnTo>
                      <a:pt x="43" y="199"/>
                    </a:lnTo>
                    <a:lnTo>
                      <a:pt x="43" y="199"/>
                    </a:lnTo>
                    <a:lnTo>
                      <a:pt x="43" y="199"/>
                    </a:lnTo>
                    <a:lnTo>
                      <a:pt x="43" y="201"/>
                    </a:lnTo>
                    <a:lnTo>
                      <a:pt x="43" y="201"/>
                    </a:lnTo>
                    <a:lnTo>
                      <a:pt x="45" y="201"/>
                    </a:lnTo>
                    <a:lnTo>
                      <a:pt x="45" y="204"/>
                    </a:lnTo>
                    <a:lnTo>
                      <a:pt x="45" y="204"/>
                    </a:lnTo>
                    <a:lnTo>
                      <a:pt x="43" y="204"/>
                    </a:lnTo>
                    <a:lnTo>
                      <a:pt x="43" y="206"/>
                    </a:lnTo>
                    <a:lnTo>
                      <a:pt x="43" y="206"/>
                    </a:lnTo>
                    <a:lnTo>
                      <a:pt x="43" y="206"/>
                    </a:lnTo>
                    <a:lnTo>
                      <a:pt x="43" y="208"/>
                    </a:lnTo>
                    <a:lnTo>
                      <a:pt x="43" y="208"/>
                    </a:lnTo>
                    <a:lnTo>
                      <a:pt x="43" y="208"/>
                    </a:lnTo>
                    <a:lnTo>
                      <a:pt x="43" y="208"/>
                    </a:lnTo>
                    <a:lnTo>
                      <a:pt x="43" y="211"/>
                    </a:lnTo>
                    <a:lnTo>
                      <a:pt x="40" y="211"/>
                    </a:lnTo>
                    <a:lnTo>
                      <a:pt x="40" y="211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0" y="211"/>
                    </a:lnTo>
                    <a:lnTo>
                      <a:pt x="40" y="211"/>
                    </a:lnTo>
                    <a:lnTo>
                      <a:pt x="40" y="208"/>
                    </a:lnTo>
                    <a:lnTo>
                      <a:pt x="40" y="208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40" y="206"/>
                    </a:lnTo>
                    <a:lnTo>
                      <a:pt x="38" y="206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8" y="199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28" y="199"/>
                    </a:lnTo>
                    <a:lnTo>
                      <a:pt x="28" y="199"/>
                    </a:lnTo>
                    <a:lnTo>
                      <a:pt x="28" y="199"/>
                    </a:lnTo>
                    <a:lnTo>
                      <a:pt x="26" y="199"/>
                    </a:lnTo>
                    <a:lnTo>
                      <a:pt x="26" y="199"/>
                    </a:lnTo>
                    <a:lnTo>
                      <a:pt x="26" y="197"/>
                    </a:lnTo>
                    <a:lnTo>
                      <a:pt x="24" y="197"/>
                    </a:lnTo>
                    <a:lnTo>
                      <a:pt x="24" y="197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1" y="194"/>
                    </a:lnTo>
                    <a:lnTo>
                      <a:pt x="21" y="197"/>
                    </a:lnTo>
                    <a:lnTo>
                      <a:pt x="21" y="197"/>
                    </a:lnTo>
                    <a:lnTo>
                      <a:pt x="21" y="197"/>
                    </a:lnTo>
                    <a:lnTo>
                      <a:pt x="21" y="197"/>
                    </a:lnTo>
                    <a:lnTo>
                      <a:pt x="19" y="197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9" y="201"/>
                    </a:lnTo>
                    <a:lnTo>
                      <a:pt x="17" y="201"/>
                    </a:lnTo>
                    <a:lnTo>
                      <a:pt x="17" y="201"/>
                    </a:lnTo>
                    <a:lnTo>
                      <a:pt x="17" y="201"/>
                    </a:lnTo>
                    <a:lnTo>
                      <a:pt x="17" y="204"/>
                    </a:lnTo>
                    <a:lnTo>
                      <a:pt x="17" y="204"/>
                    </a:lnTo>
                    <a:lnTo>
                      <a:pt x="17" y="204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14" y="211"/>
                    </a:lnTo>
                    <a:lnTo>
                      <a:pt x="14" y="211"/>
                    </a:lnTo>
                    <a:lnTo>
                      <a:pt x="14" y="211"/>
                    </a:lnTo>
                    <a:lnTo>
                      <a:pt x="14" y="213"/>
                    </a:lnTo>
                    <a:lnTo>
                      <a:pt x="14" y="213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10" y="213"/>
                    </a:lnTo>
                    <a:lnTo>
                      <a:pt x="10" y="213"/>
                    </a:lnTo>
                    <a:lnTo>
                      <a:pt x="10" y="213"/>
                    </a:lnTo>
                    <a:lnTo>
                      <a:pt x="7" y="213"/>
                    </a:lnTo>
                    <a:lnTo>
                      <a:pt x="7" y="211"/>
                    </a:lnTo>
                    <a:lnTo>
                      <a:pt x="7" y="211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7" y="206"/>
                    </a:lnTo>
                    <a:lnTo>
                      <a:pt x="7" y="206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7" y="201"/>
                    </a:lnTo>
                    <a:lnTo>
                      <a:pt x="5" y="201"/>
                    </a:lnTo>
                    <a:lnTo>
                      <a:pt x="5" y="201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5" y="197"/>
                    </a:lnTo>
                    <a:lnTo>
                      <a:pt x="7" y="197"/>
                    </a:lnTo>
                    <a:lnTo>
                      <a:pt x="7" y="197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2"/>
                    </a:lnTo>
                    <a:lnTo>
                      <a:pt x="7" y="192"/>
                    </a:lnTo>
                    <a:lnTo>
                      <a:pt x="7" y="192"/>
                    </a:lnTo>
                    <a:lnTo>
                      <a:pt x="7" y="189"/>
                    </a:lnTo>
                    <a:lnTo>
                      <a:pt x="10" y="189"/>
                    </a:lnTo>
                    <a:lnTo>
                      <a:pt x="10" y="189"/>
                    </a:lnTo>
                    <a:lnTo>
                      <a:pt x="10" y="189"/>
                    </a:lnTo>
                    <a:lnTo>
                      <a:pt x="10" y="189"/>
                    </a:lnTo>
                    <a:lnTo>
                      <a:pt x="10" y="187"/>
                    </a:lnTo>
                    <a:lnTo>
                      <a:pt x="10" y="187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10" y="182"/>
                    </a:lnTo>
                    <a:lnTo>
                      <a:pt x="10" y="182"/>
                    </a:lnTo>
                    <a:lnTo>
                      <a:pt x="10" y="182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0" y="175"/>
                    </a:lnTo>
                    <a:lnTo>
                      <a:pt x="10" y="175"/>
                    </a:lnTo>
                    <a:lnTo>
                      <a:pt x="10" y="173"/>
                    </a:lnTo>
                    <a:lnTo>
                      <a:pt x="10" y="173"/>
                    </a:lnTo>
                    <a:lnTo>
                      <a:pt x="10" y="171"/>
                    </a:lnTo>
                    <a:lnTo>
                      <a:pt x="10" y="171"/>
                    </a:lnTo>
                    <a:lnTo>
                      <a:pt x="10" y="171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6"/>
                    </a:lnTo>
                    <a:lnTo>
                      <a:pt x="12" y="166"/>
                    </a:lnTo>
                    <a:lnTo>
                      <a:pt x="12" y="166"/>
                    </a:lnTo>
                    <a:lnTo>
                      <a:pt x="12" y="163"/>
                    </a:lnTo>
                    <a:lnTo>
                      <a:pt x="12" y="163"/>
                    </a:lnTo>
                    <a:lnTo>
                      <a:pt x="12" y="163"/>
                    </a:lnTo>
                    <a:lnTo>
                      <a:pt x="14" y="163"/>
                    </a:lnTo>
                    <a:lnTo>
                      <a:pt x="14" y="161"/>
                    </a:lnTo>
                    <a:lnTo>
                      <a:pt x="14" y="161"/>
                    </a:lnTo>
                    <a:lnTo>
                      <a:pt x="14" y="159"/>
                    </a:lnTo>
                    <a:lnTo>
                      <a:pt x="14" y="159"/>
                    </a:lnTo>
                    <a:lnTo>
                      <a:pt x="14" y="159"/>
                    </a:lnTo>
                    <a:lnTo>
                      <a:pt x="12" y="159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2" y="154"/>
                    </a:lnTo>
                    <a:lnTo>
                      <a:pt x="12" y="154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2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7" y="144"/>
                    </a:lnTo>
                    <a:lnTo>
                      <a:pt x="7" y="144"/>
                    </a:lnTo>
                    <a:lnTo>
                      <a:pt x="7" y="144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10" y="137"/>
                    </a:lnTo>
                    <a:lnTo>
                      <a:pt x="10" y="137"/>
                    </a:lnTo>
                    <a:lnTo>
                      <a:pt x="10" y="137"/>
                    </a:lnTo>
                    <a:lnTo>
                      <a:pt x="10" y="135"/>
                    </a:lnTo>
                    <a:lnTo>
                      <a:pt x="10" y="135"/>
                    </a:lnTo>
                    <a:lnTo>
                      <a:pt x="10" y="133"/>
                    </a:lnTo>
                    <a:lnTo>
                      <a:pt x="10" y="133"/>
                    </a:lnTo>
                    <a:lnTo>
                      <a:pt x="10" y="133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10" y="128"/>
                    </a:lnTo>
                    <a:lnTo>
                      <a:pt x="10" y="126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2" y="123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2" y="114"/>
                    </a:lnTo>
                    <a:lnTo>
                      <a:pt x="12" y="114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109"/>
                    </a:lnTo>
                    <a:lnTo>
                      <a:pt x="12" y="107"/>
                    </a:lnTo>
                    <a:lnTo>
                      <a:pt x="12" y="107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4" y="88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5" y="50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59"/>
              <p:cNvSpPr>
                <a:spLocks/>
              </p:cNvSpPr>
              <p:nvPr/>
            </p:nvSpPr>
            <p:spPr bwMode="auto">
              <a:xfrm>
                <a:off x="2784" y="691"/>
                <a:ext cx="203" cy="64"/>
              </a:xfrm>
              <a:custGeom>
                <a:avLst/>
                <a:gdLst/>
                <a:ahLst/>
                <a:cxnLst>
                  <a:cxn ang="0">
                    <a:pos x="142" y="17"/>
                  </a:cxn>
                  <a:cxn ang="0">
                    <a:pos x="135" y="22"/>
                  </a:cxn>
                  <a:cxn ang="0">
                    <a:pos x="137" y="26"/>
                  </a:cxn>
                  <a:cxn ang="0">
                    <a:pos x="123" y="26"/>
                  </a:cxn>
                  <a:cxn ang="0">
                    <a:pos x="111" y="29"/>
                  </a:cxn>
                  <a:cxn ang="0">
                    <a:pos x="120" y="29"/>
                  </a:cxn>
                  <a:cxn ang="0">
                    <a:pos x="132" y="29"/>
                  </a:cxn>
                  <a:cxn ang="0">
                    <a:pos x="146" y="29"/>
                  </a:cxn>
                  <a:cxn ang="0">
                    <a:pos x="154" y="34"/>
                  </a:cxn>
                  <a:cxn ang="0">
                    <a:pos x="154" y="36"/>
                  </a:cxn>
                  <a:cxn ang="0">
                    <a:pos x="161" y="31"/>
                  </a:cxn>
                  <a:cxn ang="0">
                    <a:pos x="172" y="31"/>
                  </a:cxn>
                  <a:cxn ang="0">
                    <a:pos x="184" y="31"/>
                  </a:cxn>
                  <a:cxn ang="0">
                    <a:pos x="196" y="36"/>
                  </a:cxn>
                  <a:cxn ang="0">
                    <a:pos x="198" y="41"/>
                  </a:cxn>
                  <a:cxn ang="0">
                    <a:pos x="191" y="45"/>
                  </a:cxn>
                  <a:cxn ang="0">
                    <a:pos x="187" y="53"/>
                  </a:cxn>
                  <a:cxn ang="0">
                    <a:pos x="194" y="60"/>
                  </a:cxn>
                  <a:cxn ang="0">
                    <a:pos x="182" y="62"/>
                  </a:cxn>
                  <a:cxn ang="0">
                    <a:pos x="168" y="62"/>
                  </a:cxn>
                  <a:cxn ang="0">
                    <a:pos x="161" y="64"/>
                  </a:cxn>
                  <a:cxn ang="0">
                    <a:pos x="149" y="64"/>
                  </a:cxn>
                  <a:cxn ang="0">
                    <a:pos x="137" y="62"/>
                  </a:cxn>
                  <a:cxn ang="0">
                    <a:pos x="125" y="60"/>
                  </a:cxn>
                  <a:cxn ang="0">
                    <a:pos x="113" y="60"/>
                  </a:cxn>
                  <a:cxn ang="0">
                    <a:pos x="101" y="57"/>
                  </a:cxn>
                  <a:cxn ang="0">
                    <a:pos x="90" y="57"/>
                  </a:cxn>
                  <a:cxn ang="0">
                    <a:pos x="78" y="55"/>
                  </a:cxn>
                  <a:cxn ang="0">
                    <a:pos x="71" y="45"/>
                  </a:cxn>
                  <a:cxn ang="0">
                    <a:pos x="61" y="45"/>
                  </a:cxn>
                  <a:cxn ang="0">
                    <a:pos x="52" y="48"/>
                  </a:cxn>
                  <a:cxn ang="0">
                    <a:pos x="40" y="43"/>
                  </a:cxn>
                  <a:cxn ang="0">
                    <a:pos x="52" y="41"/>
                  </a:cxn>
                  <a:cxn ang="0">
                    <a:pos x="64" y="38"/>
                  </a:cxn>
                  <a:cxn ang="0">
                    <a:pos x="78" y="38"/>
                  </a:cxn>
                  <a:cxn ang="0">
                    <a:pos x="68" y="34"/>
                  </a:cxn>
                  <a:cxn ang="0">
                    <a:pos x="56" y="34"/>
                  </a:cxn>
                  <a:cxn ang="0">
                    <a:pos x="56" y="38"/>
                  </a:cxn>
                  <a:cxn ang="0">
                    <a:pos x="45" y="41"/>
                  </a:cxn>
                  <a:cxn ang="0">
                    <a:pos x="30" y="41"/>
                  </a:cxn>
                  <a:cxn ang="0">
                    <a:pos x="19" y="41"/>
                  </a:cxn>
                  <a:cxn ang="0">
                    <a:pos x="4" y="41"/>
                  </a:cxn>
                  <a:cxn ang="0">
                    <a:pos x="4" y="31"/>
                  </a:cxn>
                  <a:cxn ang="0">
                    <a:pos x="9" y="31"/>
                  </a:cxn>
                  <a:cxn ang="0">
                    <a:pos x="19" y="31"/>
                  </a:cxn>
                  <a:cxn ang="0">
                    <a:pos x="26" y="29"/>
                  </a:cxn>
                  <a:cxn ang="0">
                    <a:pos x="19" y="26"/>
                  </a:cxn>
                  <a:cxn ang="0">
                    <a:pos x="9" y="24"/>
                  </a:cxn>
                  <a:cxn ang="0">
                    <a:pos x="21" y="22"/>
                  </a:cxn>
                  <a:cxn ang="0">
                    <a:pos x="33" y="22"/>
                  </a:cxn>
                  <a:cxn ang="0">
                    <a:pos x="42" y="15"/>
                  </a:cxn>
                  <a:cxn ang="0">
                    <a:pos x="35" y="15"/>
                  </a:cxn>
                  <a:cxn ang="0">
                    <a:pos x="38" y="12"/>
                  </a:cxn>
                  <a:cxn ang="0">
                    <a:pos x="49" y="7"/>
                  </a:cxn>
                  <a:cxn ang="0">
                    <a:pos x="61" y="5"/>
                  </a:cxn>
                  <a:cxn ang="0">
                    <a:pos x="75" y="5"/>
                  </a:cxn>
                  <a:cxn ang="0">
                    <a:pos x="87" y="3"/>
                  </a:cxn>
                  <a:cxn ang="0">
                    <a:pos x="97" y="0"/>
                  </a:cxn>
                  <a:cxn ang="0">
                    <a:pos x="109" y="3"/>
                  </a:cxn>
                  <a:cxn ang="0">
                    <a:pos x="118" y="5"/>
                  </a:cxn>
                  <a:cxn ang="0">
                    <a:pos x="130" y="10"/>
                  </a:cxn>
                  <a:cxn ang="0">
                    <a:pos x="142" y="12"/>
                  </a:cxn>
                </a:cxnLst>
                <a:rect l="0" t="0" r="r" b="b"/>
                <a:pathLst>
                  <a:path w="203" h="64">
                    <a:moveTo>
                      <a:pt x="151" y="15"/>
                    </a:move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49" y="17"/>
                    </a:lnTo>
                    <a:lnTo>
                      <a:pt x="149" y="17"/>
                    </a:lnTo>
                    <a:lnTo>
                      <a:pt x="149" y="17"/>
                    </a:lnTo>
                    <a:lnTo>
                      <a:pt x="146" y="17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22"/>
                    </a:lnTo>
                    <a:lnTo>
                      <a:pt x="135" y="22"/>
                    </a:lnTo>
                    <a:lnTo>
                      <a:pt x="135" y="22"/>
                    </a:lnTo>
                    <a:lnTo>
                      <a:pt x="135" y="22"/>
                    </a:lnTo>
                    <a:lnTo>
                      <a:pt x="135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42" y="24"/>
                    </a:lnTo>
                    <a:lnTo>
                      <a:pt x="142" y="26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25" y="26"/>
                    </a:lnTo>
                    <a:lnTo>
                      <a:pt x="125" y="26"/>
                    </a:lnTo>
                    <a:lnTo>
                      <a:pt x="123" y="26"/>
                    </a:lnTo>
                    <a:lnTo>
                      <a:pt x="123" y="26"/>
                    </a:lnTo>
                    <a:lnTo>
                      <a:pt x="123" y="26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8" y="29"/>
                    </a:lnTo>
                    <a:lnTo>
                      <a:pt x="116" y="29"/>
                    </a:lnTo>
                    <a:lnTo>
                      <a:pt x="116" y="29"/>
                    </a:lnTo>
                    <a:lnTo>
                      <a:pt x="116" y="29"/>
                    </a:lnTo>
                    <a:lnTo>
                      <a:pt x="113" y="29"/>
                    </a:lnTo>
                    <a:lnTo>
                      <a:pt x="113" y="29"/>
                    </a:lnTo>
                    <a:lnTo>
                      <a:pt x="113" y="26"/>
                    </a:lnTo>
                    <a:lnTo>
                      <a:pt x="111" y="26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3" y="29"/>
                    </a:lnTo>
                    <a:lnTo>
                      <a:pt x="113" y="29"/>
                    </a:lnTo>
                    <a:lnTo>
                      <a:pt x="116" y="29"/>
                    </a:lnTo>
                    <a:lnTo>
                      <a:pt x="116" y="29"/>
                    </a:lnTo>
                    <a:lnTo>
                      <a:pt x="116" y="29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20" y="29"/>
                    </a:lnTo>
                    <a:lnTo>
                      <a:pt x="120" y="29"/>
                    </a:lnTo>
                    <a:lnTo>
                      <a:pt x="120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5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7" y="29"/>
                    </a:lnTo>
                    <a:lnTo>
                      <a:pt x="137" y="29"/>
                    </a:lnTo>
                    <a:lnTo>
                      <a:pt x="137" y="29"/>
                    </a:lnTo>
                    <a:lnTo>
                      <a:pt x="139" y="29"/>
                    </a:lnTo>
                    <a:lnTo>
                      <a:pt x="139" y="29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9" y="29"/>
                    </a:lnTo>
                    <a:lnTo>
                      <a:pt x="149" y="29"/>
                    </a:lnTo>
                    <a:lnTo>
                      <a:pt x="149" y="29"/>
                    </a:lnTo>
                    <a:lnTo>
                      <a:pt x="151" y="29"/>
                    </a:lnTo>
                    <a:lnTo>
                      <a:pt x="151" y="29"/>
                    </a:lnTo>
                    <a:lnTo>
                      <a:pt x="151" y="29"/>
                    </a:lnTo>
                    <a:lnTo>
                      <a:pt x="151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1" y="34"/>
                    </a:lnTo>
                    <a:lnTo>
                      <a:pt x="151" y="34"/>
                    </a:lnTo>
                    <a:lnTo>
                      <a:pt x="151" y="34"/>
                    </a:lnTo>
                    <a:lnTo>
                      <a:pt x="151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51" y="36"/>
                    </a:lnTo>
                    <a:lnTo>
                      <a:pt x="151" y="36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1" y="36"/>
                    </a:lnTo>
                    <a:lnTo>
                      <a:pt x="151" y="34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6" y="34"/>
                    </a:lnTo>
                    <a:lnTo>
                      <a:pt x="156" y="34"/>
                    </a:lnTo>
                    <a:lnTo>
                      <a:pt x="156" y="34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8" y="31"/>
                    </a:lnTo>
                    <a:lnTo>
                      <a:pt x="158" y="31"/>
                    </a:lnTo>
                    <a:lnTo>
                      <a:pt x="158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5" y="31"/>
                    </a:lnTo>
                    <a:lnTo>
                      <a:pt x="165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2" y="31"/>
                    </a:lnTo>
                    <a:lnTo>
                      <a:pt x="172" y="31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2" y="31"/>
                    </a:lnTo>
                    <a:lnTo>
                      <a:pt x="182" y="31"/>
                    </a:lnTo>
                    <a:lnTo>
                      <a:pt x="182" y="31"/>
                    </a:lnTo>
                    <a:lnTo>
                      <a:pt x="182" y="31"/>
                    </a:lnTo>
                    <a:lnTo>
                      <a:pt x="184" y="31"/>
                    </a:lnTo>
                    <a:lnTo>
                      <a:pt x="184" y="31"/>
                    </a:lnTo>
                    <a:lnTo>
                      <a:pt x="184" y="31"/>
                    </a:lnTo>
                    <a:lnTo>
                      <a:pt x="187" y="31"/>
                    </a:lnTo>
                    <a:lnTo>
                      <a:pt x="187" y="31"/>
                    </a:lnTo>
                    <a:lnTo>
                      <a:pt x="187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91" y="34"/>
                    </a:lnTo>
                    <a:lnTo>
                      <a:pt x="191" y="34"/>
                    </a:lnTo>
                    <a:lnTo>
                      <a:pt x="191" y="34"/>
                    </a:lnTo>
                    <a:lnTo>
                      <a:pt x="191" y="34"/>
                    </a:lnTo>
                    <a:lnTo>
                      <a:pt x="191" y="36"/>
                    </a:lnTo>
                    <a:lnTo>
                      <a:pt x="194" y="36"/>
                    </a:lnTo>
                    <a:lnTo>
                      <a:pt x="194" y="36"/>
                    </a:lnTo>
                    <a:lnTo>
                      <a:pt x="196" y="36"/>
                    </a:lnTo>
                    <a:lnTo>
                      <a:pt x="196" y="36"/>
                    </a:lnTo>
                    <a:lnTo>
                      <a:pt x="196" y="36"/>
                    </a:lnTo>
                    <a:lnTo>
                      <a:pt x="196" y="36"/>
                    </a:lnTo>
                    <a:lnTo>
                      <a:pt x="196" y="38"/>
                    </a:lnTo>
                    <a:lnTo>
                      <a:pt x="196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41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203" y="41"/>
                    </a:lnTo>
                    <a:lnTo>
                      <a:pt x="203" y="41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198" y="41"/>
                    </a:lnTo>
                    <a:lnTo>
                      <a:pt x="198" y="41"/>
                    </a:lnTo>
                    <a:lnTo>
                      <a:pt x="198" y="43"/>
                    </a:lnTo>
                    <a:lnTo>
                      <a:pt x="198" y="43"/>
                    </a:lnTo>
                    <a:lnTo>
                      <a:pt x="196" y="43"/>
                    </a:lnTo>
                    <a:lnTo>
                      <a:pt x="196" y="43"/>
                    </a:lnTo>
                    <a:lnTo>
                      <a:pt x="196" y="43"/>
                    </a:lnTo>
                    <a:lnTo>
                      <a:pt x="196" y="43"/>
                    </a:lnTo>
                    <a:lnTo>
                      <a:pt x="194" y="43"/>
                    </a:lnTo>
                    <a:lnTo>
                      <a:pt x="194" y="43"/>
                    </a:lnTo>
                    <a:lnTo>
                      <a:pt x="191" y="43"/>
                    </a:lnTo>
                    <a:lnTo>
                      <a:pt x="191" y="41"/>
                    </a:lnTo>
                    <a:lnTo>
                      <a:pt x="191" y="41"/>
                    </a:lnTo>
                    <a:lnTo>
                      <a:pt x="191" y="43"/>
                    </a:lnTo>
                    <a:lnTo>
                      <a:pt x="191" y="43"/>
                    </a:lnTo>
                    <a:lnTo>
                      <a:pt x="191" y="43"/>
                    </a:lnTo>
                    <a:lnTo>
                      <a:pt x="191" y="45"/>
                    </a:lnTo>
                    <a:lnTo>
                      <a:pt x="191" y="45"/>
                    </a:lnTo>
                    <a:lnTo>
                      <a:pt x="191" y="45"/>
                    </a:lnTo>
                    <a:lnTo>
                      <a:pt x="191" y="45"/>
                    </a:lnTo>
                    <a:lnTo>
                      <a:pt x="191" y="48"/>
                    </a:lnTo>
                    <a:lnTo>
                      <a:pt x="191" y="48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1" y="53"/>
                    </a:lnTo>
                    <a:lnTo>
                      <a:pt x="191" y="53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7" y="53"/>
                    </a:lnTo>
                    <a:lnTo>
                      <a:pt x="187" y="53"/>
                    </a:lnTo>
                    <a:lnTo>
                      <a:pt x="187" y="53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9" y="55"/>
                    </a:lnTo>
                    <a:lnTo>
                      <a:pt x="189" y="55"/>
                    </a:lnTo>
                    <a:lnTo>
                      <a:pt x="191" y="55"/>
                    </a:lnTo>
                    <a:lnTo>
                      <a:pt x="191" y="55"/>
                    </a:lnTo>
                    <a:lnTo>
                      <a:pt x="191" y="55"/>
                    </a:lnTo>
                    <a:lnTo>
                      <a:pt x="194" y="55"/>
                    </a:lnTo>
                    <a:lnTo>
                      <a:pt x="194" y="55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6" y="60"/>
                    </a:lnTo>
                    <a:lnTo>
                      <a:pt x="194" y="60"/>
                    </a:lnTo>
                    <a:lnTo>
                      <a:pt x="194" y="60"/>
                    </a:lnTo>
                    <a:lnTo>
                      <a:pt x="194" y="62"/>
                    </a:lnTo>
                    <a:lnTo>
                      <a:pt x="191" y="62"/>
                    </a:lnTo>
                    <a:lnTo>
                      <a:pt x="191" y="62"/>
                    </a:lnTo>
                    <a:lnTo>
                      <a:pt x="191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7" y="62"/>
                    </a:lnTo>
                    <a:lnTo>
                      <a:pt x="187" y="62"/>
                    </a:lnTo>
                    <a:lnTo>
                      <a:pt x="184" y="62"/>
                    </a:lnTo>
                    <a:lnTo>
                      <a:pt x="184" y="62"/>
                    </a:lnTo>
                    <a:lnTo>
                      <a:pt x="184" y="62"/>
                    </a:lnTo>
                    <a:lnTo>
                      <a:pt x="184" y="62"/>
                    </a:lnTo>
                    <a:lnTo>
                      <a:pt x="182" y="62"/>
                    </a:lnTo>
                    <a:lnTo>
                      <a:pt x="182" y="62"/>
                    </a:lnTo>
                    <a:lnTo>
                      <a:pt x="182" y="62"/>
                    </a:lnTo>
                    <a:lnTo>
                      <a:pt x="180" y="62"/>
                    </a:lnTo>
                    <a:lnTo>
                      <a:pt x="180" y="62"/>
                    </a:lnTo>
                    <a:lnTo>
                      <a:pt x="177" y="62"/>
                    </a:lnTo>
                    <a:lnTo>
                      <a:pt x="177" y="62"/>
                    </a:lnTo>
                    <a:lnTo>
                      <a:pt x="177" y="62"/>
                    </a:lnTo>
                    <a:lnTo>
                      <a:pt x="175" y="62"/>
                    </a:lnTo>
                    <a:lnTo>
                      <a:pt x="175" y="62"/>
                    </a:lnTo>
                    <a:lnTo>
                      <a:pt x="175" y="62"/>
                    </a:lnTo>
                    <a:lnTo>
                      <a:pt x="172" y="62"/>
                    </a:lnTo>
                    <a:lnTo>
                      <a:pt x="172" y="62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65" y="62"/>
                    </a:lnTo>
                    <a:lnTo>
                      <a:pt x="165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63" y="64"/>
                    </a:lnTo>
                    <a:lnTo>
                      <a:pt x="163" y="64"/>
                    </a:lnTo>
                    <a:lnTo>
                      <a:pt x="163" y="64"/>
                    </a:lnTo>
                    <a:lnTo>
                      <a:pt x="161" y="64"/>
                    </a:lnTo>
                    <a:lnTo>
                      <a:pt x="161" y="6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8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4" y="62"/>
                    </a:lnTo>
                    <a:lnTo>
                      <a:pt x="154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51" y="64"/>
                    </a:lnTo>
                    <a:lnTo>
                      <a:pt x="151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6" y="64"/>
                    </a:lnTo>
                    <a:lnTo>
                      <a:pt x="146" y="62"/>
                    </a:lnTo>
                    <a:lnTo>
                      <a:pt x="146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39" y="62"/>
                    </a:lnTo>
                    <a:lnTo>
                      <a:pt x="139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5" y="62"/>
                    </a:lnTo>
                    <a:lnTo>
                      <a:pt x="135" y="62"/>
                    </a:lnTo>
                    <a:lnTo>
                      <a:pt x="135" y="62"/>
                    </a:lnTo>
                    <a:lnTo>
                      <a:pt x="132" y="62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27" y="60"/>
                    </a:lnTo>
                    <a:lnTo>
                      <a:pt x="127" y="60"/>
                    </a:lnTo>
                    <a:lnTo>
                      <a:pt x="127" y="60"/>
                    </a:lnTo>
                    <a:lnTo>
                      <a:pt x="127" y="60"/>
                    </a:lnTo>
                    <a:lnTo>
                      <a:pt x="125" y="60"/>
                    </a:lnTo>
                    <a:lnTo>
                      <a:pt x="125" y="60"/>
                    </a:lnTo>
                    <a:lnTo>
                      <a:pt x="123" y="60"/>
                    </a:lnTo>
                    <a:lnTo>
                      <a:pt x="123" y="60"/>
                    </a:lnTo>
                    <a:lnTo>
                      <a:pt x="123" y="60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3" y="57"/>
                    </a:lnTo>
                    <a:lnTo>
                      <a:pt x="113" y="60"/>
                    </a:lnTo>
                    <a:lnTo>
                      <a:pt x="113" y="60"/>
                    </a:lnTo>
                    <a:lnTo>
                      <a:pt x="111" y="60"/>
                    </a:lnTo>
                    <a:lnTo>
                      <a:pt x="111" y="60"/>
                    </a:lnTo>
                    <a:lnTo>
                      <a:pt x="111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6" y="60"/>
                    </a:lnTo>
                    <a:lnTo>
                      <a:pt x="106" y="60"/>
                    </a:lnTo>
                    <a:lnTo>
                      <a:pt x="106" y="57"/>
                    </a:lnTo>
                    <a:lnTo>
                      <a:pt x="104" y="57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1" y="60"/>
                    </a:lnTo>
                    <a:lnTo>
                      <a:pt x="101" y="6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99" y="57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7" y="55"/>
                    </a:lnTo>
                    <a:lnTo>
                      <a:pt x="97" y="55"/>
                    </a:lnTo>
                    <a:lnTo>
                      <a:pt x="97" y="55"/>
                    </a:lnTo>
                    <a:lnTo>
                      <a:pt x="97" y="57"/>
                    </a:lnTo>
                    <a:lnTo>
                      <a:pt x="94" y="57"/>
                    </a:lnTo>
                    <a:lnTo>
                      <a:pt x="94" y="57"/>
                    </a:lnTo>
                    <a:lnTo>
                      <a:pt x="94" y="57"/>
                    </a:lnTo>
                    <a:lnTo>
                      <a:pt x="92" y="57"/>
                    </a:lnTo>
                    <a:lnTo>
                      <a:pt x="92" y="57"/>
                    </a:lnTo>
                    <a:lnTo>
                      <a:pt x="92" y="57"/>
                    </a:lnTo>
                    <a:lnTo>
                      <a:pt x="90" y="57"/>
                    </a:lnTo>
                    <a:lnTo>
                      <a:pt x="90" y="57"/>
                    </a:lnTo>
                    <a:lnTo>
                      <a:pt x="90" y="57"/>
                    </a:lnTo>
                    <a:lnTo>
                      <a:pt x="87" y="57"/>
                    </a:lnTo>
                    <a:lnTo>
                      <a:pt x="87" y="57"/>
                    </a:lnTo>
                    <a:lnTo>
                      <a:pt x="85" y="57"/>
                    </a:lnTo>
                    <a:lnTo>
                      <a:pt x="85" y="57"/>
                    </a:lnTo>
                    <a:lnTo>
                      <a:pt x="85" y="57"/>
                    </a:lnTo>
                    <a:lnTo>
                      <a:pt x="85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3" y="53"/>
                    </a:lnTo>
                    <a:lnTo>
                      <a:pt x="73" y="53"/>
                    </a:lnTo>
                    <a:lnTo>
                      <a:pt x="73" y="53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73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8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9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1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3" y="38"/>
                    </a:lnTo>
                    <a:lnTo>
                      <a:pt x="73" y="38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36"/>
                    </a:lnTo>
                    <a:lnTo>
                      <a:pt x="78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4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59" y="36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4" y="41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8" y="29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0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3" y="3"/>
                    </a:lnTo>
                    <a:lnTo>
                      <a:pt x="113" y="3"/>
                    </a:lnTo>
                    <a:lnTo>
                      <a:pt x="113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7" y="10"/>
                    </a:lnTo>
                    <a:lnTo>
                      <a:pt x="127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9" y="12"/>
                    </a:lnTo>
                    <a:lnTo>
                      <a:pt x="139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51" y="12"/>
                    </a:lnTo>
                    <a:lnTo>
                      <a:pt x="151" y="15"/>
                    </a:lnTo>
                    <a:lnTo>
                      <a:pt x="151" y="15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60"/>
              <p:cNvSpPr>
                <a:spLocks/>
              </p:cNvSpPr>
              <p:nvPr/>
            </p:nvSpPr>
            <p:spPr bwMode="auto">
              <a:xfrm>
                <a:off x="2784" y="691"/>
                <a:ext cx="203" cy="64"/>
              </a:xfrm>
              <a:custGeom>
                <a:avLst/>
                <a:gdLst/>
                <a:ahLst/>
                <a:cxnLst>
                  <a:cxn ang="0">
                    <a:pos x="142" y="17"/>
                  </a:cxn>
                  <a:cxn ang="0">
                    <a:pos x="135" y="22"/>
                  </a:cxn>
                  <a:cxn ang="0">
                    <a:pos x="137" y="26"/>
                  </a:cxn>
                  <a:cxn ang="0">
                    <a:pos x="123" y="26"/>
                  </a:cxn>
                  <a:cxn ang="0">
                    <a:pos x="111" y="29"/>
                  </a:cxn>
                  <a:cxn ang="0">
                    <a:pos x="120" y="29"/>
                  </a:cxn>
                  <a:cxn ang="0">
                    <a:pos x="132" y="29"/>
                  </a:cxn>
                  <a:cxn ang="0">
                    <a:pos x="146" y="29"/>
                  </a:cxn>
                  <a:cxn ang="0">
                    <a:pos x="154" y="34"/>
                  </a:cxn>
                  <a:cxn ang="0">
                    <a:pos x="154" y="36"/>
                  </a:cxn>
                  <a:cxn ang="0">
                    <a:pos x="161" y="31"/>
                  </a:cxn>
                  <a:cxn ang="0">
                    <a:pos x="172" y="31"/>
                  </a:cxn>
                  <a:cxn ang="0">
                    <a:pos x="184" y="31"/>
                  </a:cxn>
                  <a:cxn ang="0">
                    <a:pos x="196" y="36"/>
                  </a:cxn>
                  <a:cxn ang="0">
                    <a:pos x="198" y="41"/>
                  </a:cxn>
                  <a:cxn ang="0">
                    <a:pos x="191" y="45"/>
                  </a:cxn>
                  <a:cxn ang="0">
                    <a:pos x="187" y="53"/>
                  </a:cxn>
                  <a:cxn ang="0">
                    <a:pos x="194" y="60"/>
                  </a:cxn>
                  <a:cxn ang="0">
                    <a:pos x="182" y="62"/>
                  </a:cxn>
                  <a:cxn ang="0">
                    <a:pos x="168" y="62"/>
                  </a:cxn>
                  <a:cxn ang="0">
                    <a:pos x="161" y="64"/>
                  </a:cxn>
                  <a:cxn ang="0">
                    <a:pos x="149" y="64"/>
                  </a:cxn>
                  <a:cxn ang="0">
                    <a:pos x="137" y="62"/>
                  </a:cxn>
                  <a:cxn ang="0">
                    <a:pos x="125" y="60"/>
                  </a:cxn>
                  <a:cxn ang="0">
                    <a:pos x="113" y="60"/>
                  </a:cxn>
                  <a:cxn ang="0">
                    <a:pos x="101" y="57"/>
                  </a:cxn>
                  <a:cxn ang="0">
                    <a:pos x="90" y="57"/>
                  </a:cxn>
                  <a:cxn ang="0">
                    <a:pos x="78" y="55"/>
                  </a:cxn>
                  <a:cxn ang="0">
                    <a:pos x="71" y="45"/>
                  </a:cxn>
                  <a:cxn ang="0">
                    <a:pos x="61" y="45"/>
                  </a:cxn>
                  <a:cxn ang="0">
                    <a:pos x="52" y="48"/>
                  </a:cxn>
                  <a:cxn ang="0">
                    <a:pos x="40" y="43"/>
                  </a:cxn>
                  <a:cxn ang="0">
                    <a:pos x="52" y="41"/>
                  </a:cxn>
                  <a:cxn ang="0">
                    <a:pos x="64" y="38"/>
                  </a:cxn>
                  <a:cxn ang="0">
                    <a:pos x="78" y="38"/>
                  </a:cxn>
                  <a:cxn ang="0">
                    <a:pos x="68" y="34"/>
                  </a:cxn>
                  <a:cxn ang="0">
                    <a:pos x="56" y="34"/>
                  </a:cxn>
                  <a:cxn ang="0">
                    <a:pos x="56" y="38"/>
                  </a:cxn>
                  <a:cxn ang="0">
                    <a:pos x="45" y="41"/>
                  </a:cxn>
                  <a:cxn ang="0">
                    <a:pos x="30" y="41"/>
                  </a:cxn>
                  <a:cxn ang="0">
                    <a:pos x="19" y="41"/>
                  </a:cxn>
                  <a:cxn ang="0">
                    <a:pos x="4" y="41"/>
                  </a:cxn>
                  <a:cxn ang="0">
                    <a:pos x="4" y="31"/>
                  </a:cxn>
                  <a:cxn ang="0">
                    <a:pos x="9" y="31"/>
                  </a:cxn>
                  <a:cxn ang="0">
                    <a:pos x="19" y="31"/>
                  </a:cxn>
                  <a:cxn ang="0">
                    <a:pos x="26" y="29"/>
                  </a:cxn>
                  <a:cxn ang="0">
                    <a:pos x="19" y="26"/>
                  </a:cxn>
                  <a:cxn ang="0">
                    <a:pos x="9" y="24"/>
                  </a:cxn>
                  <a:cxn ang="0">
                    <a:pos x="21" y="22"/>
                  </a:cxn>
                  <a:cxn ang="0">
                    <a:pos x="33" y="22"/>
                  </a:cxn>
                  <a:cxn ang="0">
                    <a:pos x="42" y="15"/>
                  </a:cxn>
                  <a:cxn ang="0">
                    <a:pos x="35" y="15"/>
                  </a:cxn>
                  <a:cxn ang="0">
                    <a:pos x="38" y="12"/>
                  </a:cxn>
                  <a:cxn ang="0">
                    <a:pos x="49" y="7"/>
                  </a:cxn>
                  <a:cxn ang="0">
                    <a:pos x="61" y="5"/>
                  </a:cxn>
                  <a:cxn ang="0">
                    <a:pos x="75" y="5"/>
                  </a:cxn>
                  <a:cxn ang="0">
                    <a:pos x="87" y="3"/>
                  </a:cxn>
                  <a:cxn ang="0">
                    <a:pos x="97" y="0"/>
                  </a:cxn>
                  <a:cxn ang="0">
                    <a:pos x="109" y="3"/>
                  </a:cxn>
                  <a:cxn ang="0">
                    <a:pos x="118" y="5"/>
                  </a:cxn>
                  <a:cxn ang="0">
                    <a:pos x="130" y="10"/>
                  </a:cxn>
                  <a:cxn ang="0">
                    <a:pos x="142" y="12"/>
                  </a:cxn>
                </a:cxnLst>
                <a:rect l="0" t="0" r="r" b="b"/>
                <a:pathLst>
                  <a:path w="203" h="64">
                    <a:moveTo>
                      <a:pt x="151" y="15"/>
                    </a:move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49" y="17"/>
                    </a:lnTo>
                    <a:lnTo>
                      <a:pt x="149" y="17"/>
                    </a:lnTo>
                    <a:lnTo>
                      <a:pt x="149" y="17"/>
                    </a:lnTo>
                    <a:lnTo>
                      <a:pt x="146" y="17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22"/>
                    </a:lnTo>
                    <a:lnTo>
                      <a:pt x="135" y="22"/>
                    </a:lnTo>
                    <a:lnTo>
                      <a:pt x="135" y="22"/>
                    </a:lnTo>
                    <a:lnTo>
                      <a:pt x="135" y="22"/>
                    </a:lnTo>
                    <a:lnTo>
                      <a:pt x="135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42" y="24"/>
                    </a:lnTo>
                    <a:lnTo>
                      <a:pt x="142" y="26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25" y="26"/>
                    </a:lnTo>
                    <a:lnTo>
                      <a:pt x="125" y="26"/>
                    </a:lnTo>
                    <a:lnTo>
                      <a:pt x="123" y="26"/>
                    </a:lnTo>
                    <a:lnTo>
                      <a:pt x="123" y="26"/>
                    </a:lnTo>
                    <a:lnTo>
                      <a:pt x="123" y="26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8" y="29"/>
                    </a:lnTo>
                    <a:lnTo>
                      <a:pt x="116" y="29"/>
                    </a:lnTo>
                    <a:lnTo>
                      <a:pt x="116" y="29"/>
                    </a:lnTo>
                    <a:lnTo>
                      <a:pt x="116" y="29"/>
                    </a:lnTo>
                    <a:lnTo>
                      <a:pt x="113" y="29"/>
                    </a:lnTo>
                    <a:lnTo>
                      <a:pt x="113" y="29"/>
                    </a:lnTo>
                    <a:lnTo>
                      <a:pt x="113" y="26"/>
                    </a:lnTo>
                    <a:lnTo>
                      <a:pt x="111" y="26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3" y="29"/>
                    </a:lnTo>
                    <a:lnTo>
                      <a:pt x="113" y="29"/>
                    </a:lnTo>
                    <a:lnTo>
                      <a:pt x="116" y="29"/>
                    </a:lnTo>
                    <a:lnTo>
                      <a:pt x="116" y="29"/>
                    </a:lnTo>
                    <a:lnTo>
                      <a:pt x="116" y="29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20" y="29"/>
                    </a:lnTo>
                    <a:lnTo>
                      <a:pt x="120" y="29"/>
                    </a:lnTo>
                    <a:lnTo>
                      <a:pt x="120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5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7" y="29"/>
                    </a:lnTo>
                    <a:lnTo>
                      <a:pt x="137" y="29"/>
                    </a:lnTo>
                    <a:lnTo>
                      <a:pt x="137" y="29"/>
                    </a:lnTo>
                    <a:lnTo>
                      <a:pt x="139" y="29"/>
                    </a:lnTo>
                    <a:lnTo>
                      <a:pt x="139" y="29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9" y="29"/>
                    </a:lnTo>
                    <a:lnTo>
                      <a:pt x="149" y="29"/>
                    </a:lnTo>
                    <a:lnTo>
                      <a:pt x="149" y="29"/>
                    </a:lnTo>
                    <a:lnTo>
                      <a:pt x="151" y="29"/>
                    </a:lnTo>
                    <a:lnTo>
                      <a:pt x="151" y="29"/>
                    </a:lnTo>
                    <a:lnTo>
                      <a:pt x="151" y="29"/>
                    </a:lnTo>
                    <a:lnTo>
                      <a:pt x="151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1" y="34"/>
                    </a:lnTo>
                    <a:lnTo>
                      <a:pt x="151" y="34"/>
                    </a:lnTo>
                    <a:lnTo>
                      <a:pt x="151" y="34"/>
                    </a:lnTo>
                    <a:lnTo>
                      <a:pt x="151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51" y="36"/>
                    </a:lnTo>
                    <a:lnTo>
                      <a:pt x="151" y="36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1" y="36"/>
                    </a:lnTo>
                    <a:lnTo>
                      <a:pt x="151" y="34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6" y="34"/>
                    </a:lnTo>
                    <a:lnTo>
                      <a:pt x="156" y="34"/>
                    </a:lnTo>
                    <a:lnTo>
                      <a:pt x="156" y="34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8" y="31"/>
                    </a:lnTo>
                    <a:lnTo>
                      <a:pt x="158" y="31"/>
                    </a:lnTo>
                    <a:lnTo>
                      <a:pt x="158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61" y="31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5" y="31"/>
                    </a:lnTo>
                    <a:lnTo>
                      <a:pt x="165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2" y="31"/>
                    </a:lnTo>
                    <a:lnTo>
                      <a:pt x="172" y="31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2" y="31"/>
                    </a:lnTo>
                    <a:lnTo>
                      <a:pt x="182" y="31"/>
                    </a:lnTo>
                    <a:lnTo>
                      <a:pt x="182" y="31"/>
                    </a:lnTo>
                    <a:lnTo>
                      <a:pt x="182" y="31"/>
                    </a:lnTo>
                    <a:lnTo>
                      <a:pt x="184" y="31"/>
                    </a:lnTo>
                    <a:lnTo>
                      <a:pt x="184" y="31"/>
                    </a:lnTo>
                    <a:lnTo>
                      <a:pt x="184" y="31"/>
                    </a:lnTo>
                    <a:lnTo>
                      <a:pt x="187" y="31"/>
                    </a:lnTo>
                    <a:lnTo>
                      <a:pt x="187" y="31"/>
                    </a:lnTo>
                    <a:lnTo>
                      <a:pt x="187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91" y="34"/>
                    </a:lnTo>
                    <a:lnTo>
                      <a:pt x="191" y="34"/>
                    </a:lnTo>
                    <a:lnTo>
                      <a:pt x="191" y="34"/>
                    </a:lnTo>
                    <a:lnTo>
                      <a:pt x="191" y="34"/>
                    </a:lnTo>
                    <a:lnTo>
                      <a:pt x="191" y="36"/>
                    </a:lnTo>
                    <a:lnTo>
                      <a:pt x="194" y="36"/>
                    </a:lnTo>
                    <a:lnTo>
                      <a:pt x="194" y="36"/>
                    </a:lnTo>
                    <a:lnTo>
                      <a:pt x="196" y="36"/>
                    </a:lnTo>
                    <a:lnTo>
                      <a:pt x="196" y="36"/>
                    </a:lnTo>
                    <a:lnTo>
                      <a:pt x="196" y="36"/>
                    </a:lnTo>
                    <a:lnTo>
                      <a:pt x="196" y="36"/>
                    </a:lnTo>
                    <a:lnTo>
                      <a:pt x="196" y="38"/>
                    </a:lnTo>
                    <a:lnTo>
                      <a:pt x="196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41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203" y="41"/>
                    </a:lnTo>
                    <a:lnTo>
                      <a:pt x="203" y="41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198" y="41"/>
                    </a:lnTo>
                    <a:lnTo>
                      <a:pt x="198" y="41"/>
                    </a:lnTo>
                    <a:lnTo>
                      <a:pt x="198" y="43"/>
                    </a:lnTo>
                    <a:lnTo>
                      <a:pt x="198" y="43"/>
                    </a:lnTo>
                    <a:lnTo>
                      <a:pt x="196" y="43"/>
                    </a:lnTo>
                    <a:lnTo>
                      <a:pt x="196" y="43"/>
                    </a:lnTo>
                    <a:lnTo>
                      <a:pt x="196" y="43"/>
                    </a:lnTo>
                    <a:lnTo>
                      <a:pt x="196" y="43"/>
                    </a:lnTo>
                    <a:lnTo>
                      <a:pt x="194" y="43"/>
                    </a:lnTo>
                    <a:lnTo>
                      <a:pt x="194" y="43"/>
                    </a:lnTo>
                    <a:lnTo>
                      <a:pt x="191" y="43"/>
                    </a:lnTo>
                    <a:lnTo>
                      <a:pt x="191" y="41"/>
                    </a:lnTo>
                    <a:lnTo>
                      <a:pt x="191" y="41"/>
                    </a:lnTo>
                    <a:lnTo>
                      <a:pt x="191" y="43"/>
                    </a:lnTo>
                    <a:lnTo>
                      <a:pt x="191" y="43"/>
                    </a:lnTo>
                    <a:lnTo>
                      <a:pt x="191" y="43"/>
                    </a:lnTo>
                    <a:lnTo>
                      <a:pt x="191" y="45"/>
                    </a:lnTo>
                    <a:lnTo>
                      <a:pt x="191" y="45"/>
                    </a:lnTo>
                    <a:lnTo>
                      <a:pt x="191" y="45"/>
                    </a:lnTo>
                    <a:lnTo>
                      <a:pt x="191" y="45"/>
                    </a:lnTo>
                    <a:lnTo>
                      <a:pt x="191" y="48"/>
                    </a:lnTo>
                    <a:lnTo>
                      <a:pt x="191" y="48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1" y="53"/>
                    </a:lnTo>
                    <a:lnTo>
                      <a:pt x="191" y="53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7" y="53"/>
                    </a:lnTo>
                    <a:lnTo>
                      <a:pt x="187" y="53"/>
                    </a:lnTo>
                    <a:lnTo>
                      <a:pt x="187" y="53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9" y="55"/>
                    </a:lnTo>
                    <a:lnTo>
                      <a:pt x="189" y="55"/>
                    </a:lnTo>
                    <a:lnTo>
                      <a:pt x="191" y="55"/>
                    </a:lnTo>
                    <a:lnTo>
                      <a:pt x="191" y="55"/>
                    </a:lnTo>
                    <a:lnTo>
                      <a:pt x="191" y="55"/>
                    </a:lnTo>
                    <a:lnTo>
                      <a:pt x="194" y="55"/>
                    </a:lnTo>
                    <a:lnTo>
                      <a:pt x="194" y="55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6" y="60"/>
                    </a:lnTo>
                    <a:lnTo>
                      <a:pt x="194" y="60"/>
                    </a:lnTo>
                    <a:lnTo>
                      <a:pt x="194" y="60"/>
                    </a:lnTo>
                    <a:lnTo>
                      <a:pt x="194" y="62"/>
                    </a:lnTo>
                    <a:lnTo>
                      <a:pt x="191" y="62"/>
                    </a:lnTo>
                    <a:lnTo>
                      <a:pt x="191" y="62"/>
                    </a:lnTo>
                    <a:lnTo>
                      <a:pt x="191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7" y="62"/>
                    </a:lnTo>
                    <a:lnTo>
                      <a:pt x="187" y="62"/>
                    </a:lnTo>
                    <a:lnTo>
                      <a:pt x="184" y="62"/>
                    </a:lnTo>
                    <a:lnTo>
                      <a:pt x="184" y="62"/>
                    </a:lnTo>
                    <a:lnTo>
                      <a:pt x="184" y="62"/>
                    </a:lnTo>
                    <a:lnTo>
                      <a:pt x="184" y="62"/>
                    </a:lnTo>
                    <a:lnTo>
                      <a:pt x="182" y="62"/>
                    </a:lnTo>
                    <a:lnTo>
                      <a:pt x="182" y="62"/>
                    </a:lnTo>
                    <a:lnTo>
                      <a:pt x="182" y="62"/>
                    </a:lnTo>
                    <a:lnTo>
                      <a:pt x="180" y="62"/>
                    </a:lnTo>
                    <a:lnTo>
                      <a:pt x="180" y="62"/>
                    </a:lnTo>
                    <a:lnTo>
                      <a:pt x="177" y="62"/>
                    </a:lnTo>
                    <a:lnTo>
                      <a:pt x="177" y="62"/>
                    </a:lnTo>
                    <a:lnTo>
                      <a:pt x="177" y="62"/>
                    </a:lnTo>
                    <a:lnTo>
                      <a:pt x="175" y="62"/>
                    </a:lnTo>
                    <a:lnTo>
                      <a:pt x="175" y="62"/>
                    </a:lnTo>
                    <a:lnTo>
                      <a:pt x="175" y="62"/>
                    </a:lnTo>
                    <a:lnTo>
                      <a:pt x="172" y="62"/>
                    </a:lnTo>
                    <a:lnTo>
                      <a:pt x="172" y="62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65" y="62"/>
                    </a:lnTo>
                    <a:lnTo>
                      <a:pt x="165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63" y="64"/>
                    </a:lnTo>
                    <a:lnTo>
                      <a:pt x="163" y="64"/>
                    </a:lnTo>
                    <a:lnTo>
                      <a:pt x="163" y="64"/>
                    </a:lnTo>
                    <a:lnTo>
                      <a:pt x="161" y="64"/>
                    </a:lnTo>
                    <a:lnTo>
                      <a:pt x="161" y="6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8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4" y="62"/>
                    </a:lnTo>
                    <a:lnTo>
                      <a:pt x="154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51" y="64"/>
                    </a:lnTo>
                    <a:lnTo>
                      <a:pt x="151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6" y="64"/>
                    </a:lnTo>
                    <a:lnTo>
                      <a:pt x="146" y="62"/>
                    </a:lnTo>
                    <a:lnTo>
                      <a:pt x="146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39" y="62"/>
                    </a:lnTo>
                    <a:lnTo>
                      <a:pt x="139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5" y="62"/>
                    </a:lnTo>
                    <a:lnTo>
                      <a:pt x="135" y="62"/>
                    </a:lnTo>
                    <a:lnTo>
                      <a:pt x="135" y="62"/>
                    </a:lnTo>
                    <a:lnTo>
                      <a:pt x="132" y="62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27" y="60"/>
                    </a:lnTo>
                    <a:lnTo>
                      <a:pt x="127" y="60"/>
                    </a:lnTo>
                    <a:lnTo>
                      <a:pt x="127" y="60"/>
                    </a:lnTo>
                    <a:lnTo>
                      <a:pt x="127" y="60"/>
                    </a:lnTo>
                    <a:lnTo>
                      <a:pt x="125" y="60"/>
                    </a:lnTo>
                    <a:lnTo>
                      <a:pt x="125" y="60"/>
                    </a:lnTo>
                    <a:lnTo>
                      <a:pt x="123" y="60"/>
                    </a:lnTo>
                    <a:lnTo>
                      <a:pt x="123" y="60"/>
                    </a:lnTo>
                    <a:lnTo>
                      <a:pt x="123" y="60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3" y="57"/>
                    </a:lnTo>
                    <a:lnTo>
                      <a:pt x="113" y="60"/>
                    </a:lnTo>
                    <a:lnTo>
                      <a:pt x="113" y="60"/>
                    </a:lnTo>
                    <a:lnTo>
                      <a:pt x="111" y="60"/>
                    </a:lnTo>
                    <a:lnTo>
                      <a:pt x="111" y="60"/>
                    </a:lnTo>
                    <a:lnTo>
                      <a:pt x="111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6" y="60"/>
                    </a:lnTo>
                    <a:lnTo>
                      <a:pt x="106" y="60"/>
                    </a:lnTo>
                    <a:lnTo>
                      <a:pt x="106" y="57"/>
                    </a:lnTo>
                    <a:lnTo>
                      <a:pt x="104" y="57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1" y="60"/>
                    </a:lnTo>
                    <a:lnTo>
                      <a:pt x="101" y="6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99" y="57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7" y="55"/>
                    </a:lnTo>
                    <a:lnTo>
                      <a:pt x="97" y="55"/>
                    </a:lnTo>
                    <a:lnTo>
                      <a:pt x="97" y="55"/>
                    </a:lnTo>
                    <a:lnTo>
                      <a:pt x="97" y="57"/>
                    </a:lnTo>
                    <a:lnTo>
                      <a:pt x="94" y="57"/>
                    </a:lnTo>
                    <a:lnTo>
                      <a:pt x="94" y="57"/>
                    </a:lnTo>
                    <a:lnTo>
                      <a:pt x="94" y="57"/>
                    </a:lnTo>
                    <a:lnTo>
                      <a:pt x="92" y="57"/>
                    </a:lnTo>
                    <a:lnTo>
                      <a:pt x="92" y="57"/>
                    </a:lnTo>
                    <a:lnTo>
                      <a:pt x="92" y="57"/>
                    </a:lnTo>
                    <a:lnTo>
                      <a:pt x="90" y="57"/>
                    </a:lnTo>
                    <a:lnTo>
                      <a:pt x="90" y="57"/>
                    </a:lnTo>
                    <a:lnTo>
                      <a:pt x="90" y="57"/>
                    </a:lnTo>
                    <a:lnTo>
                      <a:pt x="87" y="57"/>
                    </a:lnTo>
                    <a:lnTo>
                      <a:pt x="87" y="57"/>
                    </a:lnTo>
                    <a:lnTo>
                      <a:pt x="85" y="57"/>
                    </a:lnTo>
                    <a:lnTo>
                      <a:pt x="85" y="57"/>
                    </a:lnTo>
                    <a:lnTo>
                      <a:pt x="85" y="57"/>
                    </a:lnTo>
                    <a:lnTo>
                      <a:pt x="85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3" y="53"/>
                    </a:lnTo>
                    <a:lnTo>
                      <a:pt x="73" y="53"/>
                    </a:lnTo>
                    <a:lnTo>
                      <a:pt x="73" y="53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73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8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9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1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3" y="38"/>
                    </a:lnTo>
                    <a:lnTo>
                      <a:pt x="73" y="38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36"/>
                    </a:lnTo>
                    <a:lnTo>
                      <a:pt x="78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4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59" y="36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4" y="41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8" y="29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0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3" y="3"/>
                    </a:lnTo>
                    <a:lnTo>
                      <a:pt x="113" y="3"/>
                    </a:lnTo>
                    <a:lnTo>
                      <a:pt x="113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7" y="10"/>
                    </a:lnTo>
                    <a:lnTo>
                      <a:pt x="127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9" y="12"/>
                    </a:lnTo>
                    <a:lnTo>
                      <a:pt x="139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51" y="12"/>
                    </a:lnTo>
                    <a:lnTo>
                      <a:pt x="151" y="15"/>
                    </a:lnTo>
                    <a:lnTo>
                      <a:pt x="151" y="15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61"/>
              <p:cNvSpPr>
                <a:spLocks/>
              </p:cNvSpPr>
              <p:nvPr/>
            </p:nvSpPr>
            <p:spPr bwMode="auto">
              <a:xfrm>
                <a:off x="1934" y="798"/>
                <a:ext cx="379" cy="168"/>
              </a:xfrm>
              <a:custGeom>
                <a:avLst/>
                <a:gdLst/>
                <a:ahLst/>
                <a:cxnLst>
                  <a:cxn ang="0">
                    <a:pos x="185" y="24"/>
                  </a:cxn>
                  <a:cxn ang="0">
                    <a:pos x="199" y="24"/>
                  </a:cxn>
                  <a:cxn ang="0">
                    <a:pos x="211" y="19"/>
                  </a:cxn>
                  <a:cxn ang="0">
                    <a:pos x="234" y="19"/>
                  </a:cxn>
                  <a:cxn ang="0">
                    <a:pos x="253" y="21"/>
                  </a:cxn>
                  <a:cxn ang="0">
                    <a:pos x="275" y="17"/>
                  </a:cxn>
                  <a:cxn ang="0">
                    <a:pos x="296" y="14"/>
                  </a:cxn>
                  <a:cxn ang="0">
                    <a:pos x="308" y="10"/>
                  </a:cxn>
                  <a:cxn ang="0">
                    <a:pos x="329" y="5"/>
                  </a:cxn>
                  <a:cxn ang="0">
                    <a:pos x="353" y="0"/>
                  </a:cxn>
                  <a:cxn ang="0">
                    <a:pos x="372" y="5"/>
                  </a:cxn>
                  <a:cxn ang="0">
                    <a:pos x="374" y="14"/>
                  </a:cxn>
                  <a:cxn ang="0">
                    <a:pos x="353" y="21"/>
                  </a:cxn>
                  <a:cxn ang="0">
                    <a:pos x="331" y="26"/>
                  </a:cxn>
                  <a:cxn ang="0">
                    <a:pos x="310" y="28"/>
                  </a:cxn>
                  <a:cxn ang="0">
                    <a:pos x="289" y="33"/>
                  </a:cxn>
                  <a:cxn ang="0">
                    <a:pos x="265" y="36"/>
                  </a:cxn>
                  <a:cxn ang="0">
                    <a:pos x="248" y="38"/>
                  </a:cxn>
                  <a:cxn ang="0">
                    <a:pos x="227" y="43"/>
                  </a:cxn>
                  <a:cxn ang="0">
                    <a:pos x="208" y="47"/>
                  </a:cxn>
                  <a:cxn ang="0">
                    <a:pos x="196" y="52"/>
                  </a:cxn>
                  <a:cxn ang="0">
                    <a:pos x="185" y="59"/>
                  </a:cxn>
                  <a:cxn ang="0">
                    <a:pos x="168" y="62"/>
                  </a:cxn>
                  <a:cxn ang="0">
                    <a:pos x="163" y="71"/>
                  </a:cxn>
                  <a:cxn ang="0">
                    <a:pos x="154" y="73"/>
                  </a:cxn>
                  <a:cxn ang="0">
                    <a:pos x="140" y="78"/>
                  </a:cxn>
                  <a:cxn ang="0">
                    <a:pos x="130" y="90"/>
                  </a:cxn>
                  <a:cxn ang="0">
                    <a:pos x="116" y="95"/>
                  </a:cxn>
                  <a:cxn ang="0">
                    <a:pos x="104" y="104"/>
                  </a:cxn>
                  <a:cxn ang="0">
                    <a:pos x="90" y="114"/>
                  </a:cxn>
                  <a:cxn ang="0">
                    <a:pos x="88" y="130"/>
                  </a:cxn>
                  <a:cxn ang="0">
                    <a:pos x="99" y="145"/>
                  </a:cxn>
                  <a:cxn ang="0">
                    <a:pos x="116" y="154"/>
                  </a:cxn>
                  <a:cxn ang="0">
                    <a:pos x="130" y="161"/>
                  </a:cxn>
                  <a:cxn ang="0">
                    <a:pos x="118" y="166"/>
                  </a:cxn>
                  <a:cxn ang="0">
                    <a:pos x="104" y="166"/>
                  </a:cxn>
                  <a:cxn ang="0">
                    <a:pos x="88" y="164"/>
                  </a:cxn>
                  <a:cxn ang="0">
                    <a:pos x="66" y="164"/>
                  </a:cxn>
                  <a:cxn ang="0">
                    <a:pos x="47" y="161"/>
                  </a:cxn>
                  <a:cxn ang="0">
                    <a:pos x="45" y="152"/>
                  </a:cxn>
                  <a:cxn ang="0">
                    <a:pos x="35" y="152"/>
                  </a:cxn>
                  <a:cxn ang="0">
                    <a:pos x="26" y="149"/>
                  </a:cxn>
                  <a:cxn ang="0">
                    <a:pos x="19" y="142"/>
                  </a:cxn>
                  <a:cxn ang="0">
                    <a:pos x="2" y="137"/>
                  </a:cxn>
                  <a:cxn ang="0">
                    <a:pos x="9" y="123"/>
                  </a:cxn>
                  <a:cxn ang="0">
                    <a:pos x="26" y="119"/>
                  </a:cxn>
                  <a:cxn ang="0">
                    <a:pos x="28" y="107"/>
                  </a:cxn>
                  <a:cxn ang="0">
                    <a:pos x="43" y="97"/>
                  </a:cxn>
                  <a:cxn ang="0">
                    <a:pos x="57" y="92"/>
                  </a:cxn>
                  <a:cxn ang="0">
                    <a:pos x="47" y="85"/>
                  </a:cxn>
                  <a:cxn ang="0">
                    <a:pos x="66" y="78"/>
                  </a:cxn>
                  <a:cxn ang="0">
                    <a:pos x="85" y="73"/>
                  </a:cxn>
                  <a:cxn ang="0">
                    <a:pos x="83" y="69"/>
                  </a:cxn>
                  <a:cxn ang="0">
                    <a:pos x="92" y="64"/>
                  </a:cxn>
                  <a:cxn ang="0">
                    <a:pos x="102" y="59"/>
                  </a:cxn>
                  <a:cxn ang="0">
                    <a:pos x="99" y="55"/>
                  </a:cxn>
                  <a:cxn ang="0">
                    <a:pos x="95" y="52"/>
                  </a:cxn>
                  <a:cxn ang="0">
                    <a:pos x="109" y="50"/>
                  </a:cxn>
                  <a:cxn ang="0">
                    <a:pos x="121" y="43"/>
                  </a:cxn>
                  <a:cxn ang="0">
                    <a:pos x="132" y="38"/>
                  </a:cxn>
                  <a:cxn ang="0">
                    <a:pos x="154" y="33"/>
                  </a:cxn>
                  <a:cxn ang="0">
                    <a:pos x="168" y="26"/>
                  </a:cxn>
                </a:cxnLst>
                <a:rect l="0" t="0" r="r" b="b"/>
                <a:pathLst>
                  <a:path w="379" h="168">
                    <a:moveTo>
                      <a:pt x="168" y="26"/>
                    </a:move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80" y="28"/>
                    </a:lnTo>
                    <a:lnTo>
                      <a:pt x="180" y="28"/>
                    </a:lnTo>
                    <a:lnTo>
                      <a:pt x="180" y="28"/>
                    </a:lnTo>
                    <a:lnTo>
                      <a:pt x="180" y="28"/>
                    </a:lnTo>
                    <a:lnTo>
                      <a:pt x="182" y="28"/>
                    </a:lnTo>
                    <a:lnTo>
                      <a:pt x="182" y="28"/>
                    </a:lnTo>
                    <a:lnTo>
                      <a:pt x="182" y="28"/>
                    </a:lnTo>
                    <a:lnTo>
                      <a:pt x="185" y="28"/>
                    </a:lnTo>
                    <a:lnTo>
                      <a:pt x="185" y="26"/>
                    </a:lnTo>
                    <a:lnTo>
                      <a:pt x="185" y="26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5" y="26"/>
                    </a:lnTo>
                    <a:lnTo>
                      <a:pt x="185" y="24"/>
                    </a:lnTo>
                    <a:lnTo>
                      <a:pt x="185" y="24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5" y="24"/>
                    </a:lnTo>
                    <a:lnTo>
                      <a:pt x="185" y="24"/>
                    </a:lnTo>
                    <a:lnTo>
                      <a:pt x="185" y="24"/>
                    </a:lnTo>
                    <a:lnTo>
                      <a:pt x="187" y="24"/>
                    </a:lnTo>
                    <a:lnTo>
                      <a:pt x="187" y="24"/>
                    </a:lnTo>
                    <a:lnTo>
                      <a:pt x="187" y="24"/>
                    </a:lnTo>
                    <a:lnTo>
                      <a:pt x="189" y="24"/>
                    </a:lnTo>
                    <a:lnTo>
                      <a:pt x="189" y="24"/>
                    </a:lnTo>
                    <a:lnTo>
                      <a:pt x="189" y="24"/>
                    </a:lnTo>
                    <a:lnTo>
                      <a:pt x="192" y="24"/>
                    </a:lnTo>
                    <a:lnTo>
                      <a:pt x="192" y="21"/>
                    </a:lnTo>
                    <a:lnTo>
                      <a:pt x="192" y="21"/>
                    </a:lnTo>
                    <a:lnTo>
                      <a:pt x="194" y="21"/>
                    </a:lnTo>
                    <a:lnTo>
                      <a:pt x="194" y="21"/>
                    </a:lnTo>
                    <a:lnTo>
                      <a:pt x="194" y="21"/>
                    </a:lnTo>
                    <a:lnTo>
                      <a:pt x="196" y="21"/>
                    </a:lnTo>
                    <a:lnTo>
                      <a:pt x="196" y="24"/>
                    </a:lnTo>
                    <a:lnTo>
                      <a:pt x="194" y="24"/>
                    </a:lnTo>
                    <a:lnTo>
                      <a:pt x="194" y="24"/>
                    </a:lnTo>
                    <a:lnTo>
                      <a:pt x="196" y="24"/>
                    </a:lnTo>
                    <a:lnTo>
                      <a:pt x="196" y="24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201" y="24"/>
                    </a:lnTo>
                    <a:lnTo>
                      <a:pt x="201" y="24"/>
                    </a:lnTo>
                    <a:lnTo>
                      <a:pt x="201" y="24"/>
                    </a:lnTo>
                    <a:lnTo>
                      <a:pt x="201" y="24"/>
                    </a:lnTo>
                    <a:lnTo>
                      <a:pt x="203" y="24"/>
                    </a:lnTo>
                    <a:lnTo>
                      <a:pt x="203" y="24"/>
                    </a:lnTo>
                    <a:lnTo>
                      <a:pt x="206" y="24"/>
                    </a:lnTo>
                    <a:lnTo>
                      <a:pt x="206" y="24"/>
                    </a:lnTo>
                    <a:lnTo>
                      <a:pt x="206" y="24"/>
                    </a:lnTo>
                    <a:lnTo>
                      <a:pt x="208" y="24"/>
                    </a:lnTo>
                    <a:lnTo>
                      <a:pt x="208" y="24"/>
                    </a:lnTo>
                    <a:lnTo>
                      <a:pt x="206" y="24"/>
                    </a:lnTo>
                    <a:lnTo>
                      <a:pt x="206" y="24"/>
                    </a:lnTo>
                    <a:lnTo>
                      <a:pt x="206" y="24"/>
                    </a:lnTo>
                    <a:lnTo>
                      <a:pt x="203" y="24"/>
                    </a:lnTo>
                    <a:lnTo>
                      <a:pt x="203" y="24"/>
                    </a:lnTo>
                    <a:lnTo>
                      <a:pt x="206" y="24"/>
                    </a:lnTo>
                    <a:lnTo>
                      <a:pt x="206" y="21"/>
                    </a:lnTo>
                    <a:lnTo>
                      <a:pt x="206" y="21"/>
                    </a:lnTo>
                    <a:lnTo>
                      <a:pt x="206" y="21"/>
                    </a:lnTo>
                    <a:lnTo>
                      <a:pt x="206" y="21"/>
                    </a:lnTo>
                    <a:lnTo>
                      <a:pt x="206" y="19"/>
                    </a:lnTo>
                    <a:lnTo>
                      <a:pt x="208" y="19"/>
                    </a:lnTo>
                    <a:lnTo>
                      <a:pt x="208" y="19"/>
                    </a:lnTo>
                    <a:lnTo>
                      <a:pt x="208" y="19"/>
                    </a:lnTo>
                    <a:lnTo>
                      <a:pt x="211" y="19"/>
                    </a:lnTo>
                    <a:lnTo>
                      <a:pt x="211" y="19"/>
                    </a:lnTo>
                    <a:lnTo>
                      <a:pt x="213" y="19"/>
                    </a:lnTo>
                    <a:lnTo>
                      <a:pt x="213" y="19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9"/>
                    </a:lnTo>
                    <a:lnTo>
                      <a:pt x="215" y="19"/>
                    </a:lnTo>
                    <a:lnTo>
                      <a:pt x="218" y="19"/>
                    </a:lnTo>
                    <a:lnTo>
                      <a:pt x="218" y="19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22" y="19"/>
                    </a:lnTo>
                    <a:lnTo>
                      <a:pt x="222" y="19"/>
                    </a:lnTo>
                    <a:lnTo>
                      <a:pt x="222" y="19"/>
                    </a:lnTo>
                    <a:lnTo>
                      <a:pt x="222" y="19"/>
                    </a:lnTo>
                    <a:lnTo>
                      <a:pt x="225" y="19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27" y="19"/>
                    </a:lnTo>
                    <a:lnTo>
                      <a:pt x="227" y="19"/>
                    </a:lnTo>
                    <a:lnTo>
                      <a:pt x="230" y="19"/>
                    </a:lnTo>
                    <a:lnTo>
                      <a:pt x="230" y="19"/>
                    </a:lnTo>
                    <a:lnTo>
                      <a:pt x="232" y="19"/>
                    </a:lnTo>
                    <a:lnTo>
                      <a:pt x="232" y="19"/>
                    </a:lnTo>
                    <a:lnTo>
                      <a:pt x="232" y="19"/>
                    </a:lnTo>
                    <a:lnTo>
                      <a:pt x="234" y="19"/>
                    </a:lnTo>
                    <a:lnTo>
                      <a:pt x="234" y="19"/>
                    </a:lnTo>
                    <a:lnTo>
                      <a:pt x="234" y="19"/>
                    </a:lnTo>
                    <a:lnTo>
                      <a:pt x="237" y="19"/>
                    </a:lnTo>
                    <a:lnTo>
                      <a:pt x="237" y="21"/>
                    </a:lnTo>
                    <a:lnTo>
                      <a:pt x="237" y="21"/>
                    </a:lnTo>
                    <a:lnTo>
                      <a:pt x="237" y="21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1" y="19"/>
                    </a:lnTo>
                    <a:lnTo>
                      <a:pt x="244" y="19"/>
                    </a:lnTo>
                    <a:lnTo>
                      <a:pt x="244" y="19"/>
                    </a:lnTo>
                    <a:lnTo>
                      <a:pt x="246" y="19"/>
                    </a:lnTo>
                    <a:lnTo>
                      <a:pt x="246" y="21"/>
                    </a:lnTo>
                    <a:lnTo>
                      <a:pt x="246" y="21"/>
                    </a:lnTo>
                    <a:lnTo>
                      <a:pt x="246" y="21"/>
                    </a:lnTo>
                    <a:lnTo>
                      <a:pt x="248" y="21"/>
                    </a:lnTo>
                    <a:lnTo>
                      <a:pt x="248" y="21"/>
                    </a:lnTo>
                    <a:lnTo>
                      <a:pt x="248" y="21"/>
                    </a:lnTo>
                    <a:lnTo>
                      <a:pt x="251" y="21"/>
                    </a:lnTo>
                    <a:lnTo>
                      <a:pt x="251" y="2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19"/>
                    </a:lnTo>
                    <a:lnTo>
                      <a:pt x="256" y="19"/>
                    </a:lnTo>
                    <a:lnTo>
                      <a:pt x="256" y="19"/>
                    </a:lnTo>
                    <a:lnTo>
                      <a:pt x="256" y="19"/>
                    </a:lnTo>
                    <a:lnTo>
                      <a:pt x="258" y="19"/>
                    </a:lnTo>
                    <a:lnTo>
                      <a:pt x="258" y="19"/>
                    </a:lnTo>
                    <a:lnTo>
                      <a:pt x="260" y="19"/>
                    </a:lnTo>
                    <a:lnTo>
                      <a:pt x="260" y="19"/>
                    </a:lnTo>
                    <a:lnTo>
                      <a:pt x="260" y="19"/>
                    </a:lnTo>
                    <a:lnTo>
                      <a:pt x="260" y="19"/>
                    </a:lnTo>
                    <a:lnTo>
                      <a:pt x="263" y="19"/>
                    </a:lnTo>
                    <a:lnTo>
                      <a:pt x="263" y="19"/>
                    </a:lnTo>
                    <a:lnTo>
                      <a:pt x="265" y="19"/>
                    </a:lnTo>
                    <a:lnTo>
                      <a:pt x="265" y="19"/>
                    </a:lnTo>
                    <a:lnTo>
                      <a:pt x="265" y="19"/>
                    </a:lnTo>
                    <a:lnTo>
                      <a:pt x="267" y="19"/>
                    </a:lnTo>
                    <a:lnTo>
                      <a:pt x="267" y="19"/>
                    </a:lnTo>
                    <a:lnTo>
                      <a:pt x="267" y="19"/>
                    </a:lnTo>
                    <a:lnTo>
                      <a:pt x="270" y="19"/>
                    </a:lnTo>
                    <a:lnTo>
                      <a:pt x="270" y="19"/>
                    </a:lnTo>
                    <a:lnTo>
                      <a:pt x="272" y="19"/>
                    </a:lnTo>
                    <a:lnTo>
                      <a:pt x="272" y="19"/>
                    </a:lnTo>
                    <a:lnTo>
                      <a:pt x="272" y="19"/>
                    </a:lnTo>
                    <a:lnTo>
                      <a:pt x="275" y="19"/>
                    </a:lnTo>
                    <a:lnTo>
                      <a:pt x="275" y="19"/>
                    </a:lnTo>
                    <a:lnTo>
                      <a:pt x="275" y="17"/>
                    </a:lnTo>
                    <a:lnTo>
                      <a:pt x="275" y="17"/>
                    </a:lnTo>
                    <a:lnTo>
                      <a:pt x="277" y="17"/>
                    </a:lnTo>
                    <a:lnTo>
                      <a:pt x="277" y="17"/>
                    </a:lnTo>
                    <a:lnTo>
                      <a:pt x="279" y="17"/>
                    </a:lnTo>
                    <a:lnTo>
                      <a:pt x="279" y="17"/>
                    </a:lnTo>
                    <a:lnTo>
                      <a:pt x="279" y="17"/>
                    </a:lnTo>
                    <a:lnTo>
                      <a:pt x="279" y="17"/>
                    </a:lnTo>
                    <a:lnTo>
                      <a:pt x="282" y="17"/>
                    </a:lnTo>
                    <a:lnTo>
                      <a:pt x="282" y="17"/>
                    </a:lnTo>
                    <a:lnTo>
                      <a:pt x="282" y="17"/>
                    </a:lnTo>
                    <a:lnTo>
                      <a:pt x="282" y="17"/>
                    </a:lnTo>
                    <a:lnTo>
                      <a:pt x="284" y="17"/>
                    </a:lnTo>
                    <a:lnTo>
                      <a:pt x="284" y="17"/>
                    </a:lnTo>
                    <a:lnTo>
                      <a:pt x="284" y="17"/>
                    </a:lnTo>
                    <a:lnTo>
                      <a:pt x="284" y="14"/>
                    </a:lnTo>
                    <a:lnTo>
                      <a:pt x="286" y="14"/>
                    </a:lnTo>
                    <a:lnTo>
                      <a:pt x="286" y="14"/>
                    </a:lnTo>
                    <a:lnTo>
                      <a:pt x="286" y="14"/>
                    </a:lnTo>
                    <a:lnTo>
                      <a:pt x="286" y="14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3" y="14"/>
                    </a:lnTo>
                    <a:lnTo>
                      <a:pt x="293" y="14"/>
                    </a:lnTo>
                    <a:lnTo>
                      <a:pt x="293" y="14"/>
                    </a:lnTo>
                    <a:lnTo>
                      <a:pt x="296" y="14"/>
                    </a:lnTo>
                    <a:lnTo>
                      <a:pt x="296" y="14"/>
                    </a:lnTo>
                    <a:lnTo>
                      <a:pt x="296" y="14"/>
                    </a:lnTo>
                    <a:lnTo>
                      <a:pt x="298" y="14"/>
                    </a:lnTo>
                    <a:lnTo>
                      <a:pt x="298" y="14"/>
                    </a:lnTo>
                    <a:lnTo>
                      <a:pt x="298" y="14"/>
                    </a:lnTo>
                    <a:lnTo>
                      <a:pt x="301" y="14"/>
                    </a:lnTo>
                    <a:lnTo>
                      <a:pt x="301" y="12"/>
                    </a:lnTo>
                    <a:lnTo>
                      <a:pt x="301" y="12"/>
                    </a:lnTo>
                    <a:lnTo>
                      <a:pt x="301" y="12"/>
                    </a:lnTo>
                    <a:lnTo>
                      <a:pt x="303" y="12"/>
                    </a:lnTo>
                    <a:lnTo>
                      <a:pt x="303" y="12"/>
                    </a:lnTo>
                    <a:lnTo>
                      <a:pt x="305" y="12"/>
                    </a:lnTo>
                    <a:lnTo>
                      <a:pt x="305" y="12"/>
                    </a:lnTo>
                    <a:lnTo>
                      <a:pt x="305" y="12"/>
                    </a:lnTo>
                    <a:lnTo>
                      <a:pt x="305" y="14"/>
                    </a:lnTo>
                    <a:lnTo>
                      <a:pt x="308" y="14"/>
                    </a:lnTo>
                    <a:lnTo>
                      <a:pt x="308" y="14"/>
                    </a:lnTo>
                    <a:lnTo>
                      <a:pt x="308" y="14"/>
                    </a:lnTo>
                    <a:lnTo>
                      <a:pt x="310" y="14"/>
                    </a:lnTo>
                    <a:lnTo>
                      <a:pt x="310" y="14"/>
                    </a:lnTo>
                    <a:lnTo>
                      <a:pt x="312" y="14"/>
                    </a:lnTo>
                    <a:lnTo>
                      <a:pt x="312" y="12"/>
                    </a:lnTo>
                    <a:lnTo>
                      <a:pt x="310" y="12"/>
                    </a:lnTo>
                    <a:lnTo>
                      <a:pt x="310" y="12"/>
                    </a:lnTo>
                    <a:lnTo>
                      <a:pt x="310" y="12"/>
                    </a:lnTo>
                    <a:lnTo>
                      <a:pt x="308" y="12"/>
                    </a:lnTo>
                    <a:lnTo>
                      <a:pt x="308" y="10"/>
                    </a:lnTo>
                    <a:lnTo>
                      <a:pt x="308" y="10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10" y="7"/>
                    </a:lnTo>
                    <a:lnTo>
                      <a:pt x="312" y="7"/>
                    </a:lnTo>
                    <a:lnTo>
                      <a:pt x="312" y="7"/>
                    </a:lnTo>
                    <a:lnTo>
                      <a:pt x="312" y="7"/>
                    </a:lnTo>
                    <a:lnTo>
                      <a:pt x="315" y="7"/>
                    </a:lnTo>
                    <a:lnTo>
                      <a:pt x="315" y="7"/>
                    </a:lnTo>
                    <a:lnTo>
                      <a:pt x="315" y="7"/>
                    </a:lnTo>
                    <a:lnTo>
                      <a:pt x="317" y="7"/>
                    </a:lnTo>
                    <a:lnTo>
                      <a:pt x="317" y="7"/>
                    </a:lnTo>
                    <a:lnTo>
                      <a:pt x="317" y="7"/>
                    </a:lnTo>
                    <a:lnTo>
                      <a:pt x="319" y="7"/>
                    </a:lnTo>
                    <a:lnTo>
                      <a:pt x="319" y="7"/>
                    </a:lnTo>
                    <a:lnTo>
                      <a:pt x="319" y="7"/>
                    </a:lnTo>
                    <a:lnTo>
                      <a:pt x="319" y="5"/>
                    </a:lnTo>
                    <a:lnTo>
                      <a:pt x="322" y="5"/>
                    </a:lnTo>
                    <a:lnTo>
                      <a:pt x="322" y="5"/>
                    </a:lnTo>
                    <a:lnTo>
                      <a:pt x="322" y="5"/>
                    </a:lnTo>
                    <a:lnTo>
                      <a:pt x="322" y="5"/>
                    </a:lnTo>
                    <a:lnTo>
                      <a:pt x="324" y="5"/>
                    </a:lnTo>
                    <a:lnTo>
                      <a:pt x="324" y="5"/>
                    </a:lnTo>
                    <a:lnTo>
                      <a:pt x="327" y="5"/>
                    </a:lnTo>
                    <a:lnTo>
                      <a:pt x="327" y="5"/>
                    </a:lnTo>
                    <a:lnTo>
                      <a:pt x="327" y="5"/>
                    </a:lnTo>
                    <a:lnTo>
                      <a:pt x="327" y="5"/>
                    </a:lnTo>
                    <a:lnTo>
                      <a:pt x="329" y="5"/>
                    </a:lnTo>
                    <a:lnTo>
                      <a:pt x="329" y="5"/>
                    </a:lnTo>
                    <a:lnTo>
                      <a:pt x="329" y="5"/>
                    </a:lnTo>
                    <a:lnTo>
                      <a:pt x="331" y="5"/>
                    </a:lnTo>
                    <a:lnTo>
                      <a:pt x="331" y="5"/>
                    </a:lnTo>
                    <a:lnTo>
                      <a:pt x="334" y="5"/>
                    </a:lnTo>
                    <a:lnTo>
                      <a:pt x="334" y="2"/>
                    </a:lnTo>
                    <a:lnTo>
                      <a:pt x="334" y="2"/>
                    </a:lnTo>
                    <a:lnTo>
                      <a:pt x="334" y="2"/>
                    </a:lnTo>
                    <a:lnTo>
                      <a:pt x="336" y="2"/>
                    </a:lnTo>
                    <a:lnTo>
                      <a:pt x="336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41" y="2"/>
                    </a:lnTo>
                    <a:lnTo>
                      <a:pt x="341" y="2"/>
                    </a:lnTo>
                    <a:lnTo>
                      <a:pt x="341" y="2"/>
                    </a:lnTo>
                    <a:lnTo>
                      <a:pt x="341" y="2"/>
                    </a:lnTo>
                    <a:lnTo>
                      <a:pt x="343" y="2"/>
                    </a:lnTo>
                    <a:lnTo>
                      <a:pt x="343" y="2"/>
                    </a:lnTo>
                    <a:lnTo>
                      <a:pt x="346" y="2"/>
                    </a:lnTo>
                    <a:lnTo>
                      <a:pt x="346" y="2"/>
                    </a:lnTo>
                    <a:lnTo>
                      <a:pt x="346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48" y="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3" y="0"/>
                    </a:lnTo>
                    <a:lnTo>
                      <a:pt x="353" y="2"/>
                    </a:lnTo>
                    <a:lnTo>
                      <a:pt x="353" y="2"/>
                    </a:lnTo>
                    <a:lnTo>
                      <a:pt x="353" y="2"/>
                    </a:lnTo>
                    <a:lnTo>
                      <a:pt x="353" y="0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55" y="2"/>
                    </a:lnTo>
                    <a:lnTo>
                      <a:pt x="355" y="2"/>
                    </a:lnTo>
                    <a:lnTo>
                      <a:pt x="357" y="2"/>
                    </a:lnTo>
                    <a:lnTo>
                      <a:pt x="357" y="2"/>
                    </a:lnTo>
                    <a:lnTo>
                      <a:pt x="360" y="2"/>
                    </a:lnTo>
                    <a:lnTo>
                      <a:pt x="360" y="2"/>
                    </a:lnTo>
                    <a:lnTo>
                      <a:pt x="360" y="2"/>
                    </a:lnTo>
                    <a:lnTo>
                      <a:pt x="362" y="2"/>
                    </a:lnTo>
                    <a:lnTo>
                      <a:pt x="362" y="2"/>
                    </a:lnTo>
                    <a:lnTo>
                      <a:pt x="362" y="2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67" y="2"/>
                    </a:lnTo>
                    <a:lnTo>
                      <a:pt x="367" y="2"/>
                    </a:lnTo>
                    <a:lnTo>
                      <a:pt x="367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69" y="2"/>
                    </a:lnTo>
                    <a:lnTo>
                      <a:pt x="372" y="2"/>
                    </a:lnTo>
                    <a:lnTo>
                      <a:pt x="372" y="5"/>
                    </a:lnTo>
                    <a:lnTo>
                      <a:pt x="372" y="5"/>
                    </a:lnTo>
                    <a:lnTo>
                      <a:pt x="372" y="5"/>
                    </a:lnTo>
                    <a:lnTo>
                      <a:pt x="374" y="5"/>
                    </a:lnTo>
                    <a:lnTo>
                      <a:pt x="374" y="5"/>
                    </a:lnTo>
                    <a:lnTo>
                      <a:pt x="374" y="5"/>
                    </a:lnTo>
                    <a:lnTo>
                      <a:pt x="374" y="5"/>
                    </a:lnTo>
                    <a:lnTo>
                      <a:pt x="374" y="5"/>
                    </a:lnTo>
                    <a:lnTo>
                      <a:pt x="374" y="7"/>
                    </a:lnTo>
                    <a:lnTo>
                      <a:pt x="376" y="7"/>
                    </a:lnTo>
                    <a:lnTo>
                      <a:pt x="376" y="7"/>
                    </a:lnTo>
                    <a:lnTo>
                      <a:pt x="379" y="7"/>
                    </a:lnTo>
                    <a:lnTo>
                      <a:pt x="379" y="7"/>
                    </a:lnTo>
                    <a:lnTo>
                      <a:pt x="379" y="7"/>
                    </a:lnTo>
                    <a:lnTo>
                      <a:pt x="379" y="10"/>
                    </a:lnTo>
                    <a:lnTo>
                      <a:pt x="379" y="10"/>
                    </a:lnTo>
                    <a:lnTo>
                      <a:pt x="379" y="10"/>
                    </a:lnTo>
                    <a:lnTo>
                      <a:pt x="379" y="10"/>
                    </a:lnTo>
                    <a:lnTo>
                      <a:pt x="379" y="10"/>
                    </a:lnTo>
                    <a:lnTo>
                      <a:pt x="379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4" y="12"/>
                    </a:lnTo>
                    <a:lnTo>
                      <a:pt x="374" y="12"/>
                    </a:lnTo>
                    <a:lnTo>
                      <a:pt x="376" y="12"/>
                    </a:lnTo>
                    <a:lnTo>
                      <a:pt x="376" y="14"/>
                    </a:lnTo>
                    <a:lnTo>
                      <a:pt x="376" y="14"/>
                    </a:lnTo>
                    <a:lnTo>
                      <a:pt x="374" y="14"/>
                    </a:lnTo>
                    <a:lnTo>
                      <a:pt x="374" y="14"/>
                    </a:lnTo>
                    <a:lnTo>
                      <a:pt x="374" y="14"/>
                    </a:lnTo>
                    <a:lnTo>
                      <a:pt x="374" y="14"/>
                    </a:lnTo>
                    <a:lnTo>
                      <a:pt x="372" y="14"/>
                    </a:lnTo>
                    <a:lnTo>
                      <a:pt x="372" y="14"/>
                    </a:lnTo>
                    <a:lnTo>
                      <a:pt x="372" y="17"/>
                    </a:lnTo>
                    <a:lnTo>
                      <a:pt x="372" y="17"/>
                    </a:lnTo>
                    <a:lnTo>
                      <a:pt x="369" y="17"/>
                    </a:lnTo>
                    <a:lnTo>
                      <a:pt x="369" y="17"/>
                    </a:lnTo>
                    <a:lnTo>
                      <a:pt x="369" y="17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19"/>
                    </a:lnTo>
                    <a:lnTo>
                      <a:pt x="364" y="19"/>
                    </a:lnTo>
                    <a:lnTo>
                      <a:pt x="364" y="19"/>
                    </a:lnTo>
                    <a:lnTo>
                      <a:pt x="364" y="19"/>
                    </a:lnTo>
                    <a:lnTo>
                      <a:pt x="362" y="19"/>
                    </a:lnTo>
                    <a:lnTo>
                      <a:pt x="362" y="21"/>
                    </a:lnTo>
                    <a:lnTo>
                      <a:pt x="362" y="21"/>
                    </a:lnTo>
                    <a:lnTo>
                      <a:pt x="362" y="21"/>
                    </a:lnTo>
                    <a:lnTo>
                      <a:pt x="362" y="21"/>
                    </a:lnTo>
                    <a:lnTo>
                      <a:pt x="360" y="21"/>
                    </a:lnTo>
                    <a:lnTo>
                      <a:pt x="360" y="21"/>
                    </a:lnTo>
                    <a:lnTo>
                      <a:pt x="360" y="21"/>
                    </a:lnTo>
                    <a:lnTo>
                      <a:pt x="357" y="21"/>
                    </a:lnTo>
                    <a:lnTo>
                      <a:pt x="357" y="21"/>
                    </a:lnTo>
                    <a:lnTo>
                      <a:pt x="355" y="21"/>
                    </a:lnTo>
                    <a:lnTo>
                      <a:pt x="355" y="21"/>
                    </a:lnTo>
                    <a:lnTo>
                      <a:pt x="355" y="21"/>
                    </a:lnTo>
                    <a:lnTo>
                      <a:pt x="353" y="21"/>
                    </a:lnTo>
                    <a:lnTo>
                      <a:pt x="353" y="21"/>
                    </a:lnTo>
                    <a:lnTo>
                      <a:pt x="353" y="24"/>
                    </a:lnTo>
                    <a:lnTo>
                      <a:pt x="353" y="24"/>
                    </a:lnTo>
                    <a:lnTo>
                      <a:pt x="350" y="24"/>
                    </a:lnTo>
                    <a:lnTo>
                      <a:pt x="350" y="24"/>
                    </a:lnTo>
                    <a:lnTo>
                      <a:pt x="348" y="24"/>
                    </a:lnTo>
                    <a:lnTo>
                      <a:pt x="348" y="24"/>
                    </a:lnTo>
                    <a:lnTo>
                      <a:pt x="348" y="24"/>
                    </a:lnTo>
                    <a:lnTo>
                      <a:pt x="348" y="24"/>
                    </a:lnTo>
                    <a:lnTo>
                      <a:pt x="346" y="24"/>
                    </a:lnTo>
                    <a:lnTo>
                      <a:pt x="346" y="24"/>
                    </a:lnTo>
                    <a:lnTo>
                      <a:pt x="346" y="24"/>
                    </a:lnTo>
                    <a:lnTo>
                      <a:pt x="343" y="24"/>
                    </a:lnTo>
                    <a:lnTo>
                      <a:pt x="343" y="24"/>
                    </a:lnTo>
                    <a:lnTo>
                      <a:pt x="343" y="24"/>
                    </a:lnTo>
                    <a:lnTo>
                      <a:pt x="341" y="24"/>
                    </a:lnTo>
                    <a:lnTo>
                      <a:pt x="341" y="24"/>
                    </a:lnTo>
                    <a:lnTo>
                      <a:pt x="341" y="24"/>
                    </a:lnTo>
                    <a:lnTo>
                      <a:pt x="338" y="24"/>
                    </a:lnTo>
                    <a:lnTo>
                      <a:pt x="338" y="24"/>
                    </a:lnTo>
                    <a:lnTo>
                      <a:pt x="338" y="26"/>
                    </a:lnTo>
                    <a:lnTo>
                      <a:pt x="338" y="26"/>
                    </a:lnTo>
                    <a:lnTo>
                      <a:pt x="336" y="26"/>
                    </a:lnTo>
                    <a:lnTo>
                      <a:pt x="336" y="26"/>
                    </a:lnTo>
                    <a:lnTo>
                      <a:pt x="334" y="26"/>
                    </a:lnTo>
                    <a:lnTo>
                      <a:pt x="334" y="26"/>
                    </a:lnTo>
                    <a:lnTo>
                      <a:pt x="334" y="26"/>
                    </a:lnTo>
                    <a:lnTo>
                      <a:pt x="331" y="26"/>
                    </a:lnTo>
                    <a:lnTo>
                      <a:pt x="331" y="26"/>
                    </a:lnTo>
                    <a:lnTo>
                      <a:pt x="329" y="26"/>
                    </a:lnTo>
                    <a:lnTo>
                      <a:pt x="329" y="26"/>
                    </a:lnTo>
                    <a:lnTo>
                      <a:pt x="329" y="26"/>
                    </a:lnTo>
                    <a:lnTo>
                      <a:pt x="329" y="26"/>
                    </a:lnTo>
                    <a:lnTo>
                      <a:pt x="327" y="26"/>
                    </a:lnTo>
                    <a:lnTo>
                      <a:pt x="327" y="26"/>
                    </a:lnTo>
                    <a:lnTo>
                      <a:pt x="327" y="26"/>
                    </a:lnTo>
                    <a:lnTo>
                      <a:pt x="324" y="26"/>
                    </a:lnTo>
                    <a:lnTo>
                      <a:pt x="324" y="28"/>
                    </a:lnTo>
                    <a:lnTo>
                      <a:pt x="324" y="28"/>
                    </a:lnTo>
                    <a:lnTo>
                      <a:pt x="322" y="28"/>
                    </a:lnTo>
                    <a:lnTo>
                      <a:pt x="322" y="28"/>
                    </a:lnTo>
                    <a:lnTo>
                      <a:pt x="322" y="28"/>
                    </a:lnTo>
                    <a:lnTo>
                      <a:pt x="319" y="28"/>
                    </a:lnTo>
                    <a:lnTo>
                      <a:pt x="319" y="28"/>
                    </a:lnTo>
                    <a:lnTo>
                      <a:pt x="319" y="28"/>
                    </a:lnTo>
                    <a:lnTo>
                      <a:pt x="317" y="28"/>
                    </a:lnTo>
                    <a:lnTo>
                      <a:pt x="317" y="28"/>
                    </a:lnTo>
                    <a:lnTo>
                      <a:pt x="317" y="28"/>
                    </a:lnTo>
                    <a:lnTo>
                      <a:pt x="315" y="28"/>
                    </a:lnTo>
                    <a:lnTo>
                      <a:pt x="315" y="28"/>
                    </a:lnTo>
                    <a:lnTo>
                      <a:pt x="315" y="28"/>
                    </a:lnTo>
                    <a:lnTo>
                      <a:pt x="312" y="28"/>
                    </a:lnTo>
                    <a:lnTo>
                      <a:pt x="312" y="28"/>
                    </a:lnTo>
                    <a:lnTo>
                      <a:pt x="312" y="28"/>
                    </a:lnTo>
                    <a:lnTo>
                      <a:pt x="310" y="28"/>
                    </a:lnTo>
                    <a:lnTo>
                      <a:pt x="310" y="28"/>
                    </a:lnTo>
                    <a:lnTo>
                      <a:pt x="310" y="31"/>
                    </a:lnTo>
                    <a:lnTo>
                      <a:pt x="308" y="31"/>
                    </a:lnTo>
                    <a:lnTo>
                      <a:pt x="308" y="31"/>
                    </a:lnTo>
                    <a:lnTo>
                      <a:pt x="308" y="31"/>
                    </a:lnTo>
                    <a:lnTo>
                      <a:pt x="305" y="31"/>
                    </a:lnTo>
                    <a:lnTo>
                      <a:pt x="305" y="31"/>
                    </a:lnTo>
                    <a:lnTo>
                      <a:pt x="305" y="31"/>
                    </a:lnTo>
                    <a:lnTo>
                      <a:pt x="303" y="31"/>
                    </a:lnTo>
                    <a:lnTo>
                      <a:pt x="303" y="31"/>
                    </a:lnTo>
                    <a:lnTo>
                      <a:pt x="303" y="31"/>
                    </a:lnTo>
                    <a:lnTo>
                      <a:pt x="301" y="31"/>
                    </a:lnTo>
                    <a:lnTo>
                      <a:pt x="301" y="31"/>
                    </a:lnTo>
                    <a:lnTo>
                      <a:pt x="301" y="31"/>
                    </a:lnTo>
                    <a:lnTo>
                      <a:pt x="298" y="31"/>
                    </a:lnTo>
                    <a:lnTo>
                      <a:pt x="298" y="31"/>
                    </a:lnTo>
                    <a:lnTo>
                      <a:pt x="296" y="31"/>
                    </a:lnTo>
                    <a:lnTo>
                      <a:pt x="296" y="33"/>
                    </a:lnTo>
                    <a:lnTo>
                      <a:pt x="296" y="33"/>
                    </a:lnTo>
                    <a:lnTo>
                      <a:pt x="296" y="33"/>
                    </a:lnTo>
                    <a:lnTo>
                      <a:pt x="293" y="33"/>
                    </a:lnTo>
                    <a:lnTo>
                      <a:pt x="293" y="33"/>
                    </a:lnTo>
                    <a:lnTo>
                      <a:pt x="293" y="33"/>
                    </a:lnTo>
                    <a:lnTo>
                      <a:pt x="293" y="33"/>
                    </a:lnTo>
                    <a:lnTo>
                      <a:pt x="291" y="33"/>
                    </a:lnTo>
                    <a:lnTo>
                      <a:pt x="291" y="33"/>
                    </a:lnTo>
                    <a:lnTo>
                      <a:pt x="289" y="33"/>
                    </a:lnTo>
                    <a:lnTo>
                      <a:pt x="289" y="33"/>
                    </a:lnTo>
                    <a:lnTo>
                      <a:pt x="289" y="33"/>
                    </a:lnTo>
                    <a:lnTo>
                      <a:pt x="286" y="33"/>
                    </a:lnTo>
                    <a:lnTo>
                      <a:pt x="286" y="33"/>
                    </a:lnTo>
                    <a:lnTo>
                      <a:pt x="286" y="33"/>
                    </a:lnTo>
                    <a:lnTo>
                      <a:pt x="284" y="33"/>
                    </a:lnTo>
                    <a:lnTo>
                      <a:pt x="284" y="33"/>
                    </a:lnTo>
                    <a:lnTo>
                      <a:pt x="284" y="33"/>
                    </a:lnTo>
                    <a:lnTo>
                      <a:pt x="282" y="33"/>
                    </a:lnTo>
                    <a:lnTo>
                      <a:pt x="282" y="33"/>
                    </a:lnTo>
                    <a:lnTo>
                      <a:pt x="282" y="33"/>
                    </a:lnTo>
                    <a:lnTo>
                      <a:pt x="279" y="33"/>
                    </a:lnTo>
                    <a:lnTo>
                      <a:pt x="279" y="33"/>
                    </a:lnTo>
                    <a:lnTo>
                      <a:pt x="279" y="33"/>
                    </a:lnTo>
                    <a:lnTo>
                      <a:pt x="277" y="33"/>
                    </a:lnTo>
                    <a:lnTo>
                      <a:pt x="277" y="33"/>
                    </a:lnTo>
                    <a:lnTo>
                      <a:pt x="275" y="33"/>
                    </a:lnTo>
                    <a:lnTo>
                      <a:pt x="275" y="33"/>
                    </a:lnTo>
                    <a:lnTo>
                      <a:pt x="275" y="33"/>
                    </a:lnTo>
                    <a:lnTo>
                      <a:pt x="272" y="33"/>
                    </a:lnTo>
                    <a:lnTo>
                      <a:pt x="272" y="36"/>
                    </a:lnTo>
                    <a:lnTo>
                      <a:pt x="272" y="36"/>
                    </a:lnTo>
                    <a:lnTo>
                      <a:pt x="272" y="36"/>
                    </a:lnTo>
                    <a:lnTo>
                      <a:pt x="270" y="36"/>
                    </a:lnTo>
                    <a:lnTo>
                      <a:pt x="270" y="36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5" y="36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5" y="36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60" y="36"/>
                    </a:lnTo>
                    <a:lnTo>
                      <a:pt x="260" y="36"/>
                    </a:lnTo>
                    <a:lnTo>
                      <a:pt x="260" y="36"/>
                    </a:lnTo>
                    <a:lnTo>
                      <a:pt x="260" y="38"/>
                    </a:lnTo>
                    <a:lnTo>
                      <a:pt x="258" y="38"/>
                    </a:lnTo>
                    <a:lnTo>
                      <a:pt x="258" y="38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1" y="38"/>
                    </a:lnTo>
                    <a:lnTo>
                      <a:pt x="251" y="38"/>
                    </a:lnTo>
                    <a:lnTo>
                      <a:pt x="251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6" y="38"/>
                    </a:lnTo>
                    <a:lnTo>
                      <a:pt x="246" y="40"/>
                    </a:lnTo>
                    <a:lnTo>
                      <a:pt x="246" y="40"/>
                    </a:lnTo>
                    <a:lnTo>
                      <a:pt x="246" y="40"/>
                    </a:lnTo>
                    <a:lnTo>
                      <a:pt x="244" y="40"/>
                    </a:lnTo>
                    <a:lnTo>
                      <a:pt x="244" y="40"/>
                    </a:lnTo>
                    <a:lnTo>
                      <a:pt x="241" y="40"/>
                    </a:lnTo>
                    <a:lnTo>
                      <a:pt x="241" y="40"/>
                    </a:lnTo>
                    <a:lnTo>
                      <a:pt x="241" y="40"/>
                    </a:lnTo>
                    <a:lnTo>
                      <a:pt x="241" y="40"/>
                    </a:lnTo>
                    <a:lnTo>
                      <a:pt x="239" y="40"/>
                    </a:lnTo>
                    <a:lnTo>
                      <a:pt x="239" y="40"/>
                    </a:lnTo>
                    <a:lnTo>
                      <a:pt x="239" y="40"/>
                    </a:lnTo>
                    <a:lnTo>
                      <a:pt x="237" y="40"/>
                    </a:lnTo>
                    <a:lnTo>
                      <a:pt x="237" y="40"/>
                    </a:lnTo>
                    <a:lnTo>
                      <a:pt x="237" y="43"/>
                    </a:lnTo>
                    <a:lnTo>
                      <a:pt x="234" y="43"/>
                    </a:lnTo>
                    <a:lnTo>
                      <a:pt x="234" y="43"/>
                    </a:lnTo>
                    <a:lnTo>
                      <a:pt x="234" y="43"/>
                    </a:lnTo>
                    <a:lnTo>
                      <a:pt x="232" y="43"/>
                    </a:lnTo>
                    <a:lnTo>
                      <a:pt x="232" y="43"/>
                    </a:lnTo>
                    <a:lnTo>
                      <a:pt x="232" y="43"/>
                    </a:lnTo>
                    <a:lnTo>
                      <a:pt x="230" y="43"/>
                    </a:lnTo>
                    <a:lnTo>
                      <a:pt x="230" y="43"/>
                    </a:lnTo>
                    <a:lnTo>
                      <a:pt x="227" y="43"/>
                    </a:lnTo>
                    <a:lnTo>
                      <a:pt x="227" y="43"/>
                    </a:lnTo>
                    <a:lnTo>
                      <a:pt x="227" y="43"/>
                    </a:lnTo>
                    <a:lnTo>
                      <a:pt x="227" y="43"/>
                    </a:lnTo>
                    <a:lnTo>
                      <a:pt x="225" y="43"/>
                    </a:lnTo>
                    <a:lnTo>
                      <a:pt x="225" y="43"/>
                    </a:lnTo>
                    <a:lnTo>
                      <a:pt x="225" y="43"/>
                    </a:lnTo>
                    <a:lnTo>
                      <a:pt x="222" y="43"/>
                    </a:lnTo>
                    <a:lnTo>
                      <a:pt x="222" y="45"/>
                    </a:lnTo>
                    <a:lnTo>
                      <a:pt x="222" y="45"/>
                    </a:lnTo>
                    <a:lnTo>
                      <a:pt x="222" y="45"/>
                    </a:lnTo>
                    <a:lnTo>
                      <a:pt x="222" y="43"/>
                    </a:lnTo>
                    <a:lnTo>
                      <a:pt x="220" y="43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18" y="45"/>
                    </a:lnTo>
                    <a:lnTo>
                      <a:pt x="218" y="47"/>
                    </a:lnTo>
                    <a:lnTo>
                      <a:pt x="218" y="47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3" y="47"/>
                    </a:lnTo>
                    <a:lnTo>
                      <a:pt x="213" y="45"/>
                    </a:lnTo>
                    <a:lnTo>
                      <a:pt x="213" y="45"/>
                    </a:lnTo>
                    <a:lnTo>
                      <a:pt x="213" y="45"/>
                    </a:lnTo>
                    <a:lnTo>
                      <a:pt x="211" y="45"/>
                    </a:lnTo>
                    <a:lnTo>
                      <a:pt x="211" y="47"/>
                    </a:lnTo>
                    <a:lnTo>
                      <a:pt x="211" y="47"/>
                    </a:lnTo>
                    <a:lnTo>
                      <a:pt x="211" y="47"/>
                    </a:lnTo>
                    <a:lnTo>
                      <a:pt x="208" y="47"/>
                    </a:lnTo>
                    <a:lnTo>
                      <a:pt x="208" y="47"/>
                    </a:lnTo>
                    <a:lnTo>
                      <a:pt x="208" y="47"/>
                    </a:lnTo>
                    <a:lnTo>
                      <a:pt x="206" y="47"/>
                    </a:lnTo>
                    <a:lnTo>
                      <a:pt x="206" y="47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2"/>
                    </a:lnTo>
                    <a:lnTo>
                      <a:pt x="201" y="52"/>
                    </a:lnTo>
                    <a:lnTo>
                      <a:pt x="201" y="52"/>
                    </a:lnTo>
                    <a:lnTo>
                      <a:pt x="201" y="52"/>
                    </a:lnTo>
                    <a:lnTo>
                      <a:pt x="201" y="52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0"/>
                    </a:lnTo>
                    <a:lnTo>
                      <a:pt x="196" y="50"/>
                    </a:lnTo>
                    <a:lnTo>
                      <a:pt x="196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7"/>
                    </a:lnTo>
                    <a:lnTo>
                      <a:pt x="196" y="57"/>
                    </a:lnTo>
                    <a:lnTo>
                      <a:pt x="196" y="57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2" y="57"/>
                    </a:lnTo>
                    <a:lnTo>
                      <a:pt x="189" y="57"/>
                    </a:lnTo>
                    <a:lnTo>
                      <a:pt x="189" y="57"/>
                    </a:lnTo>
                    <a:lnTo>
                      <a:pt x="192" y="57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2" y="59"/>
                    </a:lnTo>
                    <a:lnTo>
                      <a:pt x="192" y="59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7" y="59"/>
                    </a:lnTo>
                    <a:lnTo>
                      <a:pt x="187" y="59"/>
                    </a:lnTo>
                    <a:lnTo>
                      <a:pt x="187" y="59"/>
                    </a:lnTo>
                    <a:lnTo>
                      <a:pt x="185" y="59"/>
                    </a:lnTo>
                    <a:lnTo>
                      <a:pt x="185" y="59"/>
                    </a:lnTo>
                    <a:lnTo>
                      <a:pt x="182" y="59"/>
                    </a:lnTo>
                    <a:lnTo>
                      <a:pt x="182" y="59"/>
                    </a:lnTo>
                    <a:lnTo>
                      <a:pt x="182" y="59"/>
                    </a:lnTo>
                    <a:lnTo>
                      <a:pt x="182" y="62"/>
                    </a:lnTo>
                    <a:lnTo>
                      <a:pt x="182" y="62"/>
                    </a:lnTo>
                    <a:lnTo>
                      <a:pt x="182" y="64"/>
                    </a:lnTo>
                    <a:lnTo>
                      <a:pt x="180" y="64"/>
                    </a:lnTo>
                    <a:lnTo>
                      <a:pt x="180" y="64"/>
                    </a:lnTo>
                    <a:lnTo>
                      <a:pt x="180" y="64"/>
                    </a:lnTo>
                    <a:lnTo>
                      <a:pt x="180" y="64"/>
                    </a:lnTo>
                    <a:lnTo>
                      <a:pt x="177" y="64"/>
                    </a:lnTo>
                    <a:lnTo>
                      <a:pt x="177" y="64"/>
                    </a:lnTo>
                    <a:lnTo>
                      <a:pt x="175" y="64"/>
                    </a:lnTo>
                    <a:lnTo>
                      <a:pt x="175" y="64"/>
                    </a:lnTo>
                    <a:lnTo>
                      <a:pt x="175" y="64"/>
                    </a:lnTo>
                    <a:lnTo>
                      <a:pt x="175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2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68" y="64"/>
                    </a:lnTo>
                    <a:lnTo>
                      <a:pt x="168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9"/>
                    </a:lnTo>
                    <a:lnTo>
                      <a:pt x="170" y="69"/>
                    </a:lnTo>
                    <a:lnTo>
                      <a:pt x="168" y="69"/>
                    </a:lnTo>
                    <a:lnTo>
                      <a:pt x="168" y="69"/>
                    </a:lnTo>
                    <a:lnTo>
                      <a:pt x="168" y="69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71"/>
                    </a:lnTo>
                    <a:lnTo>
                      <a:pt x="163" y="71"/>
                    </a:lnTo>
                    <a:lnTo>
                      <a:pt x="163" y="71"/>
                    </a:lnTo>
                    <a:lnTo>
                      <a:pt x="163" y="69"/>
                    </a:lnTo>
                    <a:lnTo>
                      <a:pt x="161" y="69"/>
                    </a:lnTo>
                    <a:lnTo>
                      <a:pt x="161" y="69"/>
                    </a:lnTo>
                    <a:lnTo>
                      <a:pt x="161" y="66"/>
                    </a:lnTo>
                    <a:lnTo>
                      <a:pt x="161" y="66"/>
                    </a:lnTo>
                    <a:lnTo>
                      <a:pt x="161" y="66"/>
                    </a:lnTo>
                    <a:lnTo>
                      <a:pt x="159" y="66"/>
                    </a:lnTo>
                    <a:lnTo>
                      <a:pt x="159" y="66"/>
                    </a:lnTo>
                    <a:lnTo>
                      <a:pt x="159" y="66"/>
                    </a:lnTo>
                    <a:lnTo>
                      <a:pt x="159" y="66"/>
                    </a:lnTo>
                    <a:lnTo>
                      <a:pt x="159" y="66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71"/>
                    </a:lnTo>
                    <a:lnTo>
                      <a:pt x="159" y="71"/>
                    </a:lnTo>
                    <a:lnTo>
                      <a:pt x="159" y="71"/>
                    </a:lnTo>
                    <a:lnTo>
                      <a:pt x="159" y="71"/>
                    </a:lnTo>
                    <a:lnTo>
                      <a:pt x="159" y="73"/>
                    </a:lnTo>
                    <a:lnTo>
                      <a:pt x="156" y="73"/>
                    </a:lnTo>
                    <a:lnTo>
                      <a:pt x="156" y="73"/>
                    </a:lnTo>
                    <a:lnTo>
                      <a:pt x="156" y="73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54" y="76"/>
                    </a:lnTo>
                    <a:lnTo>
                      <a:pt x="151" y="76"/>
                    </a:lnTo>
                    <a:lnTo>
                      <a:pt x="151" y="76"/>
                    </a:lnTo>
                    <a:lnTo>
                      <a:pt x="149" y="76"/>
                    </a:lnTo>
                    <a:lnTo>
                      <a:pt x="149" y="76"/>
                    </a:lnTo>
                    <a:lnTo>
                      <a:pt x="149" y="76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49" y="76"/>
                    </a:lnTo>
                    <a:lnTo>
                      <a:pt x="147" y="76"/>
                    </a:lnTo>
                    <a:lnTo>
                      <a:pt x="147" y="78"/>
                    </a:lnTo>
                    <a:lnTo>
                      <a:pt x="147" y="78"/>
                    </a:lnTo>
                    <a:lnTo>
                      <a:pt x="147" y="78"/>
                    </a:lnTo>
                    <a:lnTo>
                      <a:pt x="147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2" y="78"/>
                    </a:lnTo>
                    <a:lnTo>
                      <a:pt x="142" y="78"/>
                    </a:lnTo>
                    <a:lnTo>
                      <a:pt x="142" y="78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37" y="78"/>
                    </a:lnTo>
                    <a:lnTo>
                      <a:pt x="137" y="78"/>
                    </a:lnTo>
                    <a:lnTo>
                      <a:pt x="137" y="78"/>
                    </a:lnTo>
                    <a:lnTo>
                      <a:pt x="137" y="78"/>
                    </a:lnTo>
                    <a:lnTo>
                      <a:pt x="140" y="78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2" y="81"/>
                    </a:lnTo>
                    <a:lnTo>
                      <a:pt x="142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37" y="83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5" y="85"/>
                    </a:lnTo>
                    <a:lnTo>
                      <a:pt x="135" y="85"/>
                    </a:lnTo>
                    <a:lnTo>
                      <a:pt x="135" y="85"/>
                    </a:lnTo>
                    <a:lnTo>
                      <a:pt x="132" y="85"/>
                    </a:lnTo>
                    <a:lnTo>
                      <a:pt x="132" y="85"/>
                    </a:lnTo>
                    <a:lnTo>
                      <a:pt x="132" y="85"/>
                    </a:lnTo>
                    <a:lnTo>
                      <a:pt x="132" y="85"/>
                    </a:lnTo>
                    <a:lnTo>
                      <a:pt x="132" y="88"/>
                    </a:lnTo>
                    <a:lnTo>
                      <a:pt x="132" y="88"/>
                    </a:lnTo>
                    <a:lnTo>
                      <a:pt x="132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30" y="90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90"/>
                    </a:lnTo>
                    <a:lnTo>
                      <a:pt x="128" y="90"/>
                    </a:lnTo>
                    <a:lnTo>
                      <a:pt x="128" y="90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92"/>
                    </a:lnTo>
                    <a:lnTo>
                      <a:pt x="125" y="92"/>
                    </a:lnTo>
                    <a:lnTo>
                      <a:pt x="125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1" y="92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8" y="97"/>
                    </a:lnTo>
                    <a:lnTo>
                      <a:pt x="116" y="97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6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09" y="97"/>
                    </a:lnTo>
                    <a:lnTo>
                      <a:pt x="109" y="100"/>
                    </a:lnTo>
                    <a:lnTo>
                      <a:pt x="111" y="100"/>
                    </a:lnTo>
                    <a:lnTo>
                      <a:pt x="111" y="100"/>
                    </a:lnTo>
                    <a:lnTo>
                      <a:pt x="111" y="102"/>
                    </a:lnTo>
                    <a:lnTo>
                      <a:pt x="109" y="102"/>
                    </a:lnTo>
                    <a:lnTo>
                      <a:pt x="109" y="102"/>
                    </a:lnTo>
                    <a:lnTo>
                      <a:pt x="109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9" y="102"/>
                    </a:lnTo>
                    <a:lnTo>
                      <a:pt x="109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7"/>
                    </a:lnTo>
                    <a:lnTo>
                      <a:pt x="104" y="107"/>
                    </a:lnTo>
                    <a:lnTo>
                      <a:pt x="102" y="107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5" y="109"/>
                    </a:lnTo>
                    <a:lnTo>
                      <a:pt x="95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2" y="111"/>
                    </a:lnTo>
                    <a:lnTo>
                      <a:pt x="92" y="111"/>
                    </a:lnTo>
                    <a:lnTo>
                      <a:pt x="92" y="114"/>
                    </a:lnTo>
                    <a:lnTo>
                      <a:pt x="92" y="114"/>
                    </a:lnTo>
                    <a:lnTo>
                      <a:pt x="92" y="114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90" y="119"/>
                    </a:lnTo>
                    <a:lnTo>
                      <a:pt x="88" y="119"/>
                    </a:lnTo>
                    <a:lnTo>
                      <a:pt x="88" y="119"/>
                    </a:lnTo>
                    <a:lnTo>
                      <a:pt x="88" y="119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90" y="123"/>
                    </a:lnTo>
                    <a:lnTo>
                      <a:pt x="90" y="123"/>
                    </a:lnTo>
                    <a:lnTo>
                      <a:pt x="90" y="126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85" y="128"/>
                    </a:lnTo>
                    <a:lnTo>
                      <a:pt x="85" y="130"/>
                    </a:lnTo>
                    <a:lnTo>
                      <a:pt x="85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3"/>
                    </a:lnTo>
                    <a:lnTo>
                      <a:pt x="88" y="133"/>
                    </a:lnTo>
                    <a:lnTo>
                      <a:pt x="88" y="133"/>
                    </a:lnTo>
                    <a:lnTo>
                      <a:pt x="90" y="133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92" y="135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40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95" y="142"/>
                    </a:lnTo>
                    <a:lnTo>
                      <a:pt x="95" y="142"/>
                    </a:lnTo>
                    <a:lnTo>
                      <a:pt x="95" y="142"/>
                    </a:lnTo>
                    <a:lnTo>
                      <a:pt x="97" y="142"/>
                    </a:lnTo>
                    <a:lnTo>
                      <a:pt x="97" y="142"/>
                    </a:lnTo>
                    <a:lnTo>
                      <a:pt x="97" y="142"/>
                    </a:lnTo>
                    <a:lnTo>
                      <a:pt x="99" y="142"/>
                    </a:lnTo>
                    <a:lnTo>
                      <a:pt x="99" y="145"/>
                    </a:lnTo>
                    <a:lnTo>
                      <a:pt x="99" y="145"/>
                    </a:lnTo>
                    <a:lnTo>
                      <a:pt x="99" y="145"/>
                    </a:lnTo>
                    <a:lnTo>
                      <a:pt x="99" y="145"/>
                    </a:lnTo>
                    <a:lnTo>
                      <a:pt x="99" y="147"/>
                    </a:lnTo>
                    <a:lnTo>
                      <a:pt x="102" y="147"/>
                    </a:lnTo>
                    <a:lnTo>
                      <a:pt x="102" y="147"/>
                    </a:lnTo>
                    <a:lnTo>
                      <a:pt x="102" y="147"/>
                    </a:lnTo>
                    <a:lnTo>
                      <a:pt x="102" y="147"/>
                    </a:lnTo>
                    <a:lnTo>
                      <a:pt x="102" y="149"/>
                    </a:lnTo>
                    <a:lnTo>
                      <a:pt x="104" y="149"/>
                    </a:lnTo>
                    <a:lnTo>
                      <a:pt x="104" y="149"/>
                    </a:lnTo>
                    <a:lnTo>
                      <a:pt x="104" y="149"/>
                    </a:lnTo>
                    <a:lnTo>
                      <a:pt x="106" y="149"/>
                    </a:lnTo>
                    <a:lnTo>
                      <a:pt x="106" y="149"/>
                    </a:lnTo>
                    <a:lnTo>
                      <a:pt x="106" y="149"/>
                    </a:lnTo>
                    <a:lnTo>
                      <a:pt x="106" y="152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11" y="152"/>
                    </a:lnTo>
                    <a:lnTo>
                      <a:pt x="111" y="152"/>
                    </a:lnTo>
                    <a:lnTo>
                      <a:pt x="111" y="152"/>
                    </a:lnTo>
                    <a:lnTo>
                      <a:pt x="114" y="152"/>
                    </a:lnTo>
                    <a:lnTo>
                      <a:pt x="114" y="154"/>
                    </a:lnTo>
                    <a:lnTo>
                      <a:pt x="114" y="154"/>
                    </a:lnTo>
                    <a:lnTo>
                      <a:pt x="114" y="154"/>
                    </a:lnTo>
                    <a:lnTo>
                      <a:pt x="116" y="154"/>
                    </a:lnTo>
                    <a:lnTo>
                      <a:pt x="116" y="154"/>
                    </a:lnTo>
                    <a:lnTo>
                      <a:pt x="116" y="154"/>
                    </a:lnTo>
                    <a:lnTo>
                      <a:pt x="116" y="154"/>
                    </a:lnTo>
                    <a:lnTo>
                      <a:pt x="118" y="154"/>
                    </a:lnTo>
                    <a:lnTo>
                      <a:pt x="118" y="156"/>
                    </a:lnTo>
                    <a:lnTo>
                      <a:pt x="118" y="156"/>
                    </a:lnTo>
                    <a:lnTo>
                      <a:pt x="118" y="156"/>
                    </a:lnTo>
                    <a:lnTo>
                      <a:pt x="121" y="156"/>
                    </a:lnTo>
                    <a:lnTo>
                      <a:pt x="121" y="156"/>
                    </a:lnTo>
                    <a:lnTo>
                      <a:pt x="121" y="156"/>
                    </a:lnTo>
                    <a:lnTo>
                      <a:pt x="123" y="156"/>
                    </a:lnTo>
                    <a:lnTo>
                      <a:pt x="123" y="156"/>
                    </a:lnTo>
                    <a:lnTo>
                      <a:pt x="123" y="159"/>
                    </a:lnTo>
                    <a:lnTo>
                      <a:pt x="125" y="159"/>
                    </a:lnTo>
                    <a:lnTo>
                      <a:pt x="125" y="159"/>
                    </a:lnTo>
                    <a:lnTo>
                      <a:pt x="125" y="159"/>
                    </a:lnTo>
                    <a:lnTo>
                      <a:pt x="128" y="159"/>
                    </a:lnTo>
                    <a:lnTo>
                      <a:pt x="128" y="159"/>
                    </a:lnTo>
                    <a:lnTo>
                      <a:pt x="128" y="159"/>
                    </a:lnTo>
                    <a:lnTo>
                      <a:pt x="130" y="159"/>
                    </a:lnTo>
                    <a:lnTo>
                      <a:pt x="130" y="159"/>
                    </a:lnTo>
                    <a:lnTo>
                      <a:pt x="130" y="159"/>
                    </a:lnTo>
                    <a:lnTo>
                      <a:pt x="132" y="159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0" y="161"/>
                    </a:lnTo>
                    <a:lnTo>
                      <a:pt x="130" y="164"/>
                    </a:lnTo>
                    <a:lnTo>
                      <a:pt x="130" y="164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8" y="164"/>
                    </a:lnTo>
                    <a:lnTo>
                      <a:pt x="128" y="164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30" y="166"/>
                    </a:lnTo>
                    <a:lnTo>
                      <a:pt x="130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8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5" y="166"/>
                    </a:lnTo>
                    <a:lnTo>
                      <a:pt x="125" y="166"/>
                    </a:lnTo>
                    <a:lnTo>
                      <a:pt x="125" y="168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21" y="168"/>
                    </a:lnTo>
                    <a:lnTo>
                      <a:pt x="121" y="168"/>
                    </a:lnTo>
                    <a:lnTo>
                      <a:pt x="121" y="168"/>
                    </a:lnTo>
                    <a:lnTo>
                      <a:pt x="118" y="168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16" y="166"/>
                    </a:lnTo>
                    <a:lnTo>
                      <a:pt x="116" y="166"/>
                    </a:lnTo>
                    <a:lnTo>
                      <a:pt x="116" y="166"/>
                    </a:lnTo>
                    <a:lnTo>
                      <a:pt x="116" y="166"/>
                    </a:lnTo>
                    <a:lnTo>
                      <a:pt x="116" y="164"/>
                    </a:lnTo>
                    <a:lnTo>
                      <a:pt x="114" y="164"/>
                    </a:lnTo>
                    <a:lnTo>
                      <a:pt x="114" y="166"/>
                    </a:lnTo>
                    <a:lnTo>
                      <a:pt x="114" y="166"/>
                    </a:lnTo>
                    <a:lnTo>
                      <a:pt x="114" y="166"/>
                    </a:lnTo>
                    <a:lnTo>
                      <a:pt x="114" y="166"/>
                    </a:lnTo>
                    <a:lnTo>
                      <a:pt x="114" y="168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09" y="168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09" y="168"/>
                    </a:lnTo>
                    <a:lnTo>
                      <a:pt x="106" y="168"/>
                    </a:lnTo>
                    <a:lnTo>
                      <a:pt x="106" y="168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6" y="168"/>
                    </a:lnTo>
                    <a:lnTo>
                      <a:pt x="104" y="168"/>
                    </a:lnTo>
                    <a:lnTo>
                      <a:pt x="104" y="166"/>
                    </a:lnTo>
                    <a:lnTo>
                      <a:pt x="104" y="166"/>
                    </a:lnTo>
                    <a:lnTo>
                      <a:pt x="104" y="166"/>
                    </a:lnTo>
                    <a:lnTo>
                      <a:pt x="102" y="166"/>
                    </a:lnTo>
                    <a:lnTo>
                      <a:pt x="102" y="164"/>
                    </a:lnTo>
                    <a:lnTo>
                      <a:pt x="102" y="164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02" y="164"/>
                    </a:lnTo>
                    <a:lnTo>
                      <a:pt x="99" y="164"/>
                    </a:lnTo>
                    <a:lnTo>
                      <a:pt x="99" y="164"/>
                    </a:lnTo>
                    <a:lnTo>
                      <a:pt x="99" y="166"/>
                    </a:lnTo>
                    <a:lnTo>
                      <a:pt x="99" y="166"/>
                    </a:lnTo>
                    <a:lnTo>
                      <a:pt x="97" y="166"/>
                    </a:lnTo>
                    <a:lnTo>
                      <a:pt x="97" y="166"/>
                    </a:lnTo>
                    <a:lnTo>
                      <a:pt x="95" y="166"/>
                    </a:lnTo>
                    <a:lnTo>
                      <a:pt x="95" y="166"/>
                    </a:lnTo>
                    <a:lnTo>
                      <a:pt x="95" y="164"/>
                    </a:lnTo>
                    <a:lnTo>
                      <a:pt x="95" y="164"/>
                    </a:lnTo>
                    <a:lnTo>
                      <a:pt x="92" y="164"/>
                    </a:lnTo>
                    <a:lnTo>
                      <a:pt x="92" y="164"/>
                    </a:lnTo>
                    <a:lnTo>
                      <a:pt x="92" y="166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88" y="164"/>
                    </a:lnTo>
                    <a:lnTo>
                      <a:pt x="88" y="164"/>
                    </a:lnTo>
                    <a:lnTo>
                      <a:pt x="88" y="164"/>
                    </a:lnTo>
                    <a:lnTo>
                      <a:pt x="88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3" y="164"/>
                    </a:lnTo>
                    <a:lnTo>
                      <a:pt x="83" y="164"/>
                    </a:lnTo>
                    <a:lnTo>
                      <a:pt x="83" y="164"/>
                    </a:lnTo>
                    <a:lnTo>
                      <a:pt x="83" y="166"/>
                    </a:lnTo>
                    <a:lnTo>
                      <a:pt x="83" y="166"/>
                    </a:lnTo>
                    <a:lnTo>
                      <a:pt x="80" y="166"/>
                    </a:lnTo>
                    <a:lnTo>
                      <a:pt x="80" y="166"/>
                    </a:lnTo>
                    <a:lnTo>
                      <a:pt x="80" y="166"/>
                    </a:lnTo>
                    <a:lnTo>
                      <a:pt x="78" y="166"/>
                    </a:lnTo>
                    <a:lnTo>
                      <a:pt x="78" y="166"/>
                    </a:lnTo>
                    <a:lnTo>
                      <a:pt x="76" y="166"/>
                    </a:lnTo>
                    <a:lnTo>
                      <a:pt x="76" y="164"/>
                    </a:lnTo>
                    <a:lnTo>
                      <a:pt x="76" y="164"/>
                    </a:lnTo>
                    <a:lnTo>
                      <a:pt x="76" y="164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1" y="164"/>
                    </a:lnTo>
                    <a:lnTo>
                      <a:pt x="71" y="164"/>
                    </a:lnTo>
                    <a:lnTo>
                      <a:pt x="69" y="164"/>
                    </a:lnTo>
                    <a:lnTo>
                      <a:pt x="69" y="164"/>
                    </a:lnTo>
                    <a:lnTo>
                      <a:pt x="69" y="164"/>
                    </a:lnTo>
                    <a:lnTo>
                      <a:pt x="66" y="164"/>
                    </a:lnTo>
                    <a:lnTo>
                      <a:pt x="66" y="161"/>
                    </a:lnTo>
                    <a:lnTo>
                      <a:pt x="66" y="161"/>
                    </a:lnTo>
                    <a:lnTo>
                      <a:pt x="66" y="161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1" y="161"/>
                    </a:lnTo>
                    <a:lnTo>
                      <a:pt x="61" y="161"/>
                    </a:lnTo>
                    <a:lnTo>
                      <a:pt x="61" y="161"/>
                    </a:lnTo>
                    <a:lnTo>
                      <a:pt x="59" y="161"/>
                    </a:lnTo>
                    <a:lnTo>
                      <a:pt x="59" y="161"/>
                    </a:lnTo>
                    <a:lnTo>
                      <a:pt x="59" y="161"/>
                    </a:lnTo>
                    <a:lnTo>
                      <a:pt x="57" y="161"/>
                    </a:lnTo>
                    <a:lnTo>
                      <a:pt x="57" y="161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2" y="161"/>
                    </a:lnTo>
                    <a:lnTo>
                      <a:pt x="52" y="161"/>
                    </a:lnTo>
                    <a:lnTo>
                      <a:pt x="52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47" y="161"/>
                    </a:lnTo>
                    <a:lnTo>
                      <a:pt x="47" y="159"/>
                    </a:lnTo>
                    <a:lnTo>
                      <a:pt x="47" y="159"/>
                    </a:lnTo>
                    <a:lnTo>
                      <a:pt x="47" y="159"/>
                    </a:lnTo>
                    <a:lnTo>
                      <a:pt x="47" y="161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5" y="159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0" y="159"/>
                    </a:lnTo>
                    <a:lnTo>
                      <a:pt x="40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4"/>
                    </a:lnTo>
                    <a:lnTo>
                      <a:pt x="45" y="154"/>
                    </a:lnTo>
                    <a:lnTo>
                      <a:pt x="45" y="156"/>
                    </a:lnTo>
                    <a:lnTo>
                      <a:pt x="45" y="156"/>
                    </a:lnTo>
                    <a:lnTo>
                      <a:pt x="47" y="156"/>
                    </a:lnTo>
                    <a:lnTo>
                      <a:pt x="47" y="156"/>
                    </a:lnTo>
                    <a:lnTo>
                      <a:pt x="47" y="156"/>
                    </a:lnTo>
                    <a:lnTo>
                      <a:pt x="50" y="156"/>
                    </a:lnTo>
                    <a:lnTo>
                      <a:pt x="50" y="154"/>
                    </a:lnTo>
                    <a:lnTo>
                      <a:pt x="47" y="154"/>
                    </a:lnTo>
                    <a:lnTo>
                      <a:pt x="47" y="154"/>
                    </a:lnTo>
                    <a:lnTo>
                      <a:pt x="47" y="154"/>
                    </a:lnTo>
                    <a:lnTo>
                      <a:pt x="47" y="154"/>
                    </a:lnTo>
                    <a:lnTo>
                      <a:pt x="45" y="154"/>
                    </a:lnTo>
                    <a:lnTo>
                      <a:pt x="45" y="152"/>
                    </a:lnTo>
                    <a:lnTo>
                      <a:pt x="45" y="152"/>
                    </a:lnTo>
                    <a:lnTo>
                      <a:pt x="45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49"/>
                    </a:lnTo>
                    <a:lnTo>
                      <a:pt x="43" y="149"/>
                    </a:lnTo>
                    <a:lnTo>
                      <a:pt x="43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52"/>
                    </a:lnTo>
                    <a:lnTo>
                      <a:pt x="38" y="152"/>
                    </a:lnTo>
                    <a:lnTo>
                      <a:pt x="38" y="152"/>
                    </a:lnTo>
                    <a:lnTo>
                      <a:pt x="38" y="152"/>
                    </a:lnTo>
                    <a:lnTo>
                      <a:pt x="38" y="152"/>
                    </a:lnTo>
                    <a:lnTo>
                      <a:pt x="35" y="152"/>
                    </a:lnTo>
                    <a:lnTo>
                      <a:pt x="35" y="152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8" y="154"/>
                    </a:lnTo>
                    <a:lnTo>
                      <a:pt x="38" y="154"/>
                    </a:lnTo>
                    <a:lnTo>
                      <a:pt x="38" y="154"/>
                    </a:lnTo>
                    <a:lnTo>
                      <a:pt x="38" y="156"/>
                    </a:lnTo>
                    <a:lnTo>
                      <a:pt x="38" y="156"/>
                    </a:lnTo>
                    <a:lnTo>
                      <a:pt x="35" y="156"/>
                    </a:lnTo>
                    <a:lnTo>
                      <a:pt x="35" y="156"/>
                    </a:lnTo>
                    <a:lnTo>
                      <a:pt x="35" y="156"/>
                    </a:lnTo>
                    <a:lnTo>
                      <a:pt x="33" y="156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3" y="152"/>
                    </a:lnTo>
                    <a:lnTo>
                      <a:pt x="31" y="152"/>
                    </a:lnTo>
                    <a:lnTo>
                      <a:pt x="31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8" y="149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4" y="149"/>
                    </a:lnTo>
                    <a:lnTo>
                      <a:pt x="24" y="149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19" y="149"/>
                    </a:lnTo>
                    <a:lnTo>
                      <a:pt x="19" y="149"/>
                    </a:lnTo>
                    <a:lnTo>
                      <a:pt x="19" y="147"/>
                    </a:lnTo>
                    <a:lnTo>
                      <a:pt x="19" y="147"/>
                    </a:lnTo>
                    <a:lnTo>
                      <a:pt x="17" y="147"/>
                    </a:lnTo>
                    <a:lnTo>
                      <a:pt x="17" y="147"/>
                    </a:lnTo>
                    <a:lnTo>
                      <a:pt x="17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21" y="145"/>
                    </a:lnTo>
                    <a:lnTo>
                      <a:pt x="21" y="145"/>
                    </a:lnTo>
                    <a:lnTo>
                      <a:pt x="21" y="145"/>
                    </a:lnTo>
                    <a:lnTo>
                      <a:pt x="24" y="145"/>
                    </a:lnTo>
                    <a:lnTo>
                      <a:pt x="24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5" y="142"/>
                    </a:lnTo>
                    <a:lnTo>
                      <a:pt x="5" y="142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2" y="140"/>
                    </a:lnTo>
                    <a:lnTo>
                      <a:pt x="2" y="140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2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28"/>
                    </a:lnTo>
                    <a:lnTo>
                      <a:pt x="2" y="12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5" y="126"/>
                    </a:lnTo>
                    <a:lnTo>
                      <a:pt x="5" y="126"/>
                    </a:lnTo>
                    <a:lnTo>
                      <a:pt x="5" y="126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6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9" y="123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21" y="126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1"/>
                    </a:lnTo>
                    <a:lnTo>
                      <a:pt x="21" y="121"/>
                    </a:lnTo>
                    <a:lnTo>
                      <a:pt x="24" y="121"/>
                    </a:lnTo>
                    <a:lnTo>
                      <a:pt x="24" y="121"/>
                    </a:lnTo>
                    <a:lnTo>
                      <a:pt x="24" y="119"/>
                    </a:lnTo>
                    <a:lnTo>
                      <a:pt x="24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4"/>
                    </a:lnTo>
                    <a:lnTo>
                      <a:pt x="28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7"/>
                    </a:lnTo>
                    <a:lnTo>
                      <a:pt x="24" y="107"/>
                    </a:lnTo>
                    <a:lnTo>
                      <a:pt x="24" y="107"/>
                    </a:lnTo>
                    <a:lnTo>
                      <a:pt x="24" y="107"/>
                    </a:lnTo>
                    <a:lnTo>
                      <a:pt x="26" y="107"/>
                    </a:lnTo>
                    <a:lnTo>
                      <a:pt x="26" y="107"/>
                    </a:lnTo>
                    <a:lnTo>
                      <a:pt x="26" y="107"/>
                    </a:lnTo>
                    <a:lnTo>
                      <a:pt x="28" y="107"/>
                    </a:lnTo>
                    <a:lnTo>
                      <a:pt x="28" y="104"/>
                    </a:lnTo>
                    <a:lnTo>
                      <a:pt x="28" y="104"/>
                    </a:lnTo>
                    <a:lnTo>
                      <a:pt x="28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40" y="100"/>
                    </a:lnTo>
                    <a:lnTo>
                      <a:pt x="40" y="97"/>
                    </a:lnTo>
                    <a:lnTo>
                      <a:pt x="40" y="97"/>
                    </a:lnTo>
                    <a:lnTo>
                      <a:pt x="40" y="97"/>
                    </a:lnTo>
                    <a:lnTo>
                      <a:pt x="40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7" y="97"/>
                    </a:lnTo>
                    <a:lnTo>
                      <a:pt x="47" y="97"/>
                    </a:lnTo>
                    <a:lnTo>
                      <a:pt x="47" y="95"/>
                    </a:lnTo>
                    <a:lnTo>
                      <a:pt x="47" y="95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2" y="95"/>
                    </a:lnTo>
                    <a:lnTo>
                      <a:pt x="52" y="95"/>
                    </a:lnTo>
                    <a:lnTo>
                      <a:pt x="52" y="95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59" y="95"/>
                    </a:lnTo>
                    <a:lnTo>
                      <a:pt x="59" y="95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54" y="95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7" y="92"/>
                    </a:lnTo>
                    <a:lnTo>
                      <a:pt x="57" y="92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7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52" y="83"/>
                    </a:lnTo>
                    <a:lnTo>
                      <a:pt x="52" y="83"/>
                    </a:lnTo>
                    <a:lnTo>
                      <a:pt x="52" y="83"/>
                    </a:lnTo>
                    <a:lnTo>
                      <a:pt x="54" y="83"/>
                    </a:lnTo>
                    <a:lnTo>
                      <a:pt x="54" y="83"/>
                    </a:lnTo>
                    <a:lnTo>
                      <a:pt x="54" y="83"/>
                    </a:lnTo>
                    <a:lnTo>
                      <a:pt x="54" y="83"/>
                    </a:lnTo>
                    <a:lnTo>
                      <a:pt x="54" y="8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71" y="73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78" y="73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5" y="69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6"/>
                    </a:lnTo>
                    <a:lnTo>
                      <a:pt x="83" y="66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7" y="66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2" y="59"/>
                    </a:lnTo>
                    <a:lnTo>
                      <a:pt x="92" y="59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95" y="59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7" y="57"/>
                    </a:lnTo>
                    <a:lnTo>
                      <a:pt x="97" y="57"/>
                    </a:lnTo>
                    <a:lnTo>
                      <a:pt x="97" y="55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4" y="55"/>
                    </a:lnTo>
                    <a:lnTo>
                      <a:pt x="104" y="55"/>
                    </a:lnTo>
                    <a:lnTo>
                      <a:pt x="104" y="52"/>
                    </a:lnTo>
                    <a:lnTo>
                      <a:pt x="106" y="52"/>
                    </a:lnTo>
                    <a:lnTo>
                      <a:pt x="106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92" y="52"/>
                    </a:lnTo>
                    <a:lnTo>
                      <a:pt x="92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47"/>
                    </a:lnTo>
                    <a:lnTo>
                      <a:pt x="95" y="47"/>
                    </a:lnTo>
                    <a:lnTo>
                      <a:pt x="95" y="47"/>
                    </a:lnTo>
                    <a:lnTo>
                      <a:pt x="95" y="47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102" y="47"/>
                    </a:lnTo>
                    <a:lnTo>
                      <a:pt x="102" y="47"/>
                    </a:lnTo>
                    <a:lnTo>
                      <a:pt x="102" y="47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6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11" y="47"/>
                    </a:lnTo>
                    <a:lnTo>
                      <a:pt x="114" y="47"/>
                    </a:lnTo>
                    <a:lnTo>
                      <a:pt x="114" y="47"/>
                    </a:lnTo>
                    <a:lnTo>
                      <a:pt x="114" y="47"/>
                    </a:lnTo>
                    <a:lnTo>
                      <a:pt x="114" y="47"/>
                    </a:lnTo>
                    <a:lnTo>
                      <a:pt x="116" y="47"/>
                    </a:lnTo>
                    <a:lnTo>
                      <a:pt x="116" y="47"/>
                    </a:lnTo>
                    <a:lnTo>
                      <a:pt x="116" y="47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6" y="43"/>
                    </a:lnTo>
                    <a:lnTo>
                      <a:pt x="116" y="43"/>
                    </a:lnTo>
                    <a:lnTo>
                      <a:pt x="116" y="43"/>
                    </a:lnTo>
                    <a:lnTo>
                      <a:pt x="116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21" y="43"/>
                    </a:lnTo>
                    <a:lnTo>
                      <a:pt x="121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5" y="43"/>
                    </a:lnTo>
                    <a:lnTo>
                      <a:pt x="125" y="43"/>
                    </a:lnTo>
                    <a:lnTo>
                      <a:pt x="128" y="43"/>
                    </a:lnTo>
                    <a:lnTo>
                      <a:pt x="128" y="43"/>
                    </a:lnTo>
                    <a:lnTo>
                      <a:pt x="128" y="43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32" y="43"/>
                    </a:lnTo>
                    <a:lnTo>
                      <a:pt x="132" y="43"/>
                    </a:lnTo>
                    <a:lnTo>
                      <a:pt x="132" y="43"/>
                    </a:lnTo>
                    <a:lnTo>
                      <a:pt x="135" y="43"/>
                    </a:lnTo>
                    <a:lnTo>
                      <a:pt x="135" y="43"/>
                    </a:lnTo>
                    <a:lnTo>
                      <a:pt x="135" y="43"/>
                    </a:lnTo>
                    <a:lnTo>
                      <a:pt x="135" y="43"/>
                    </a:lnTo>
                    <a:lnTo>
                      <a:pt x="135" y="43"/>
                    </a:lnTo>
                    <a:lnTo>
                      <a:pt x="132" y="43"/>
                    </a:lnTo>
                    <a:lnTo>
                      <a:pt x="132" y="43"/>
                    </a:lnTo>
                    <a:lnTo>
                      <a:pt x="132" y="40"/>
                    </a:lnTo>
                    <a:lnTo>
                      <a:pt x="132" y="40"/>
                    </a:lnTo>
                    <a:lnTo>
                      <a:pt x="132" y="40"/>
                    </a:lnTo>
                    <a:lnTo>
                      <a:pt x="132" y="40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5" y="38"/>
                    </a:lnTo>
                    <a:lnTo>
                      <a:pt x="135" y="38"/>
                    </a:lnTo>
                    <a:lnTo>
                      <a:pt x="135" y="38"/>
                    </a:lnTo>
                    <a:lnTo>
                      <a:pt x="137" y="38"/>
                    </a:lnTo>
                    <a:lnTo>
                      <a:pt x="137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2" y="36"/>
                    </a:lnTo>
                    <a:lnTo>
                      <a:pt x="142" y="36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44" y="33"/>
                    </a:lnTo>
                    <a:lnTo>
                      <a:pt x="147" y="33"/>
                    </a:lnTo>
                    <a:lnTo>
                      <a:pt x="147" y="36"/>
                    </a:lnTo>
                    <a:lnTo>
                      <a:pt x="147" y="36"/>
                    </a:lnTo>
                    <a:lnTo>
                      <a:pt x="147" y="33"/>
                    </a:lnTo>
                    <a:lnTo>
                      <a:pt x="147" y="33"/>
                    </a:lnTo>
                    <a:lnTo>
                      <a:pt x="149" y="33"/>
                    </a:lnTo>
                    <a:lnTo>
                      <a:pt x="149" y="33"/>
                    </a:lnTo>
                    <a:lnTo>
                      <a:pt x="149" y="33"/>
                    </a:lnTo>
                    <a:lnTo>
                      <a:pt x="151" y="33"/>
                    </a:lnTo>
                    <a:lnTo>
                      <a:pt x="151" y="33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1" y="33"/>
                    </a:lnTo>
                    <a:lnTo>
                      <a:pt x="151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6" y="33"/>
                    </a:lnTo>
                    <a:lnTo>
                      <a:pt x="156" y="33"/>
                    </a:lnTo>
                    <a:lnTo>
                      <a:pt x="156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28"/>
                    </a:lnTo>
                    <a:lnTo>
                      <a:pt x="159" y="28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63" y="28"/>
                    </a:lnTo>
                    <a:lnTo>
                      <a:pt x="163" y="28"/>
                    </a:lnTo>
                    <a:lnTo>
                      <a:pt x="166" y="28"/>
                    </a:lnTo>
                    <a:lnTo>
                      <a:pt x="166" y="28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6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62"/>
              <p:cNvSpPr>
                <a:spLocks/>
              </p:cNvSpPr>
              <p:nvPr/>
            </p:nvSpPr>
            <p:spPr bwMode="auto">
              <a:xfrm>
                <a:off x="1934" y="798"/>
                <a:ext cx="379" cy="168"/>
              </a:xfrm>
              <a:custGeom>
                <a:avLst/>
                <a:gdLst/>
                <a:ahLst/>
                <a:cxnLst>
                  <a:cxn ang="0">
                    <a:pos x="185" y="24"/>
                  </a:cxn>
                  <a:cxn ang="0">
                    <a:pos x="199" y="24"/>
                  </a:cxn>
                  <a:cxn ang="0">
                    <a:pos x="211" y="19"/>
                  </a:cxn>
                  <a:cxn ang="0">
                    <a:pos x="234" y="19"/>
                  </a:cxn>
                  <a:cxn ang="0">
                    <a:pos x="253" y="21"/>
                  </a:cxn>
                  <a:cxn ang="0">
                    <a:pos x="275" y="17"/>
                  </a:cxn>
                  <a:cxn ang="0">
                    <a:pos x="296" y="14"/>
                  </a:cxn>
                  <a:cxn ang="0">
                    <a:pos x="308" y="10"/>
                  </a:cxn>
                  <a:cxn ang="0">
                    <a:pos x="329" y="5"/>
                  </a:cxn>
                  <a:cxn ang="0">
                    <a:pos x="353" y="0"/>
                  </a:cxn>
                  <a:cxn ang="0">
                    <a:pos x="372" y="5"/>
                  </a:cxn>
                  <a:cxn ang="0">
                    <a:pos x="374" y="14"/>
                  </a:cxn>
                  <a:cxn ang="0">
                    <a:pos x="353" y="21"/>
                  </a:cxn>
                  <a:cxn ang="0">
                    <a:pos x="331" y="26"/>
                  </a:cxn>
                  <a:cxn ang="0">
                    <a:pos x="310" y="28"/>
                  </a:cxn>
                  <a:cxn ang="0">
                    <a:pos x="289" y="33"/>
                  </a:cxn>
                  <a:cxn ang="0">
                    <a:pos x="265" y="36"/>
                  </a:cxn>
                  <a:cxn ang="0">
                    <a:pos x="248" y="38"/>
                  </a:cxn>
                  <a:cxn ang="0">
                    <a:pos x="227" y="43"/>
                  </a:cxn>
                  <a:cxn ang="0">
                    <a:pos x="208" y="47"/>
                  </a:cxn>
                  <a:cxn ang="0">
                    <a:pos x="196" y="52"/>
                  </a:cxn>
                  <a:cxn ang="0">
                    <a:pos x="185" y="59"/>
                  </a:cxn>
                  <a:cxn ang="0">
                    <a:pos x="168" y="62"/>
                  </a:cxn>
                  <a:cxn ang="0">
                    <a:pos x="163" y="71"/>
                  </a:cxn>
                  <a:cxn ang="0">
                    <a:pos x="154" y="73"/>
                  </a:cxn>
                  <a:cxn ang="0">
                    <a:pos x="140" y="78"/>
                  </a:cxn>
                  <a:cxn ang="0">
                    <a:pos x="130" y="90"/>
                  </a:cxn>
                  <a:cxn ang="0">
                    <a:pos x="116" y="95"/>
                  </a:cxn>
                  <a:cxn ang="0">
                    <a:pos x="104" y="104"/>
                  </a:cxn>
                  <a:cxn ang="0">
                    <a:pos x="90" y="114"/>
                  </a:cxn>
                  <a:cxn ang="0">
                    <a:pos x="88" y="130"/>
                  </a:cxn>
                  <a:cxn ang="0">
                    <a:pos x="99" y="145"/>
                  </a:cxn>
                  <a:cxn ang="0">
                    <a:pos x="116" y="154"/>
                  </a:cxn>
                  <a:cxn ang="0">
                    <a:pos x="130" y="161"/>
                  </a:cxn>
                  <a:cxn ang="0">
                    <a:pos x="118" y="166"/>
                  </a:cxn>
                  <a:cxn ang="0">
                    <a:pos x="104" y="166"/>
                  </a:cxn>
                  <a:cxn ang="0">
                    <a:pos x="88" y="164"/>
                  </a:cxn>
                  <a:cxn ang="0">
                    <a:pos x="66" y="164"/>
                  </a:cxn>
                  <a:cxn ang="0">
                    <a:pos x="47" y="161"/>
                  </a:cxn>
                  <a:cxn ang="0">
                    <a:pos x="45" y="152"/>
                  </a:cxn>
                  <a:cxn ang="0">
                    <a:pos x="35" y="152"/>
                  </a:cxn>
                  <a:cxn ang="0">
                    <a:pos x="26" y="149"/>
                  </a:cxn>
                  <a:cxn ang="0">
                    <a:pos x="19" y="142"/>
                  </a:cxn>
                  <a:cxn ang="0">
                    <a:pos x="2" y="137"/>
                  </a:cxn>
                  <a:cxn ang="0">
                    <a:pos x="9" y="123"/>
                  </a:cxn>
                  <a:cxn ang="0">
                    <a:pos x="26" y="119"/>
                  </a:cxn>
                  <a:cxn ang="0">
                    <a:pos x="28" y="107"/>
                  </a:cxn>
                  <a:cxn ang="0">
                    <a:pos x="43" y="97"/>
                  </a:cxn>
                  <a:cxn ang="0">
                    <a:pos x="57" y="92"/>
                  </a:cxn>
                  <a:cxn ang="0">
                    <a:pos x="47" y="85"/>
                  </a:cxn>
                  <a:cxn ang="0">
                    <a:pos x="66" y="78"/>
                  </a:cxn>
                  <a:cxn ang="0">
                    <a:pos x="85" y="73"/>
                  </a:cxn>
                  <a:cxn ang="0">
                    <a:pos x="83" y="69"/>
                  </a:cxn>
                  <a:cxn ang="0">
                    <a:pos x="92" y="64"/>
                  </a:cxn>
                  <a:cxn ang="0">
                    <a:pos x="102" y="59"/>
                  </a:cxn>
                  <a:cxn ang="0">
                    <a:pos x="99" y="55"/>
                  </a:cxn>
                  <a:cxn ang="0">
                    <a:pos x="95" y="52"/>
                  </a:cxn>
                  <a:cxn ang="0">
                    <a:pos x="109" y="50"/>
                  </a:cxn>
                  <a:cxn ang="0">
                    <a:pos x="121" y="43"/>
                  </a:cxn>
                  <a:cxn ang="0">
                    <a:pos x="132" y="38"/>
                  </a:cxn>
                  <a:cxn ang="0">
                    <a:pos x="154" y="33"/>
                  </a:cxn>
                  <a:cxn ang="0">
                    <a:pos x="168" y="26"/>
                  </a:cxn>
                </a:cxnLst>
                <a:rect l="0" t="0" r="r" b="b"/>
                <a:pathLst>
                  <a:path w="379" h="168">
                    <a:moveTo>
                      <a:pt x="168" y="26"/>
                    </a:move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80" y="28"/>
                    </a:lnTo>
                    <a:lnTo>
                      <a:pt x="180" y="28"/>
                    </a:lnTo>
                    <a:lnTo>
                      <a:pt x="180" y="28"/>
                    </a:lnTo>
                    <a:lnTo>
                      <a:pt x="180" y="28"/>
                    </a:lnTo>
                    <a:lnTo>
                      <a:pt x="182" y="28"/>
                    </a:lnTo>
                    <a:lnTo>
                      <a:pt x="182" y="28"/>
                    </a:lnTo>
                    <a:lnTo>
                      <a:pt x="182" y="28"/>
                    </a:lnTo>
                    <a:lnTo>
                      <a:pt x="185" y="28"/>
                    </a:lnTo>
                    <a:lnTo>
                      <a:pt x="185" y="26"/>
                    </a:lnTo>
                    <a:lnTo>
                      <a:pt x="185" y="26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5" y="26"/>
                    </a:lnTo>
                    <a:lnTo>
                      <a:pt x="185" y="24"/>
                    </a:lnTo>
                    <a:lnTo>
                      <a:pt x="185" y="24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5" y="24"/>
                    </a:lnTo>
                    <a:lnTo>
                      <a:pt x="185" y="24"/>
                    </a:lnTo>
                    <a:lnTo>
                      <a:pt x="185" y="24"/>
                    </a:lnTo>
                    <a:lnTo>
                      <a:pt x="187" y="24"/>
                    </a:lnTo>
                    <a:lnTo>
                      <a:pt x="187" y="24"/>
                    </a:lnTo>
                    <a:lnTo>
                      <a:pt x="187" y="24"/>
                    </a:lnTo>
                    <a:lnTo>
                      <a:pt x="189" y="24"/>
                    </a:lnTo>
                    <a:lnTo>
                      <a:pt x="189" y="24"/>
                    </a:lnTo>
                    <a:lnTo>
                      <a:pt x="189" y="24"/>
                    </a:lnTo>
                    <a:lnTo>
                      <a:pt x="192" y="24"/>
                    </a:lnTo>
                    <a:lnTo>
                      <a:pt x="192" y="21"/>
                    </a:lnTo>
                    <a:lnTo>
                      <a:pt x="192" y="21"/>
                    </a:lnTo>
                    <a:lnTo>
                      <a:pt x="194" y="21"/>
                    </a:lnTo>
                    <a:lnTo>
                      <a:pt x="194" y="21"/>
                    </a:lnTo>
                    <a:lnTo>
                      <a:pt x="194" y="21"/>
                    </a:lnTo>
                    <a:lnTo>
                      <a:pt x="196" y="21"/>
                    </a:lnTo>
                    <a:lnTo>
                      <a:pt x="196" y="24"/>
                    </a:lnTo>
                    <a:lnTo>
                      <a:pt x="194" y="24"/>
                    </a:lnTo>
                    <a:lnTo>
                      <a:pt x="194" y="24"/>
                    </a:lnTo>
                    <a:lnTo>
                      <a:pt x="196" y="24"/>
                    </a:lnTo>
                    <a:lnTo>
                      <a:pt x="196" y="24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201" y="24"/>
                    </a:lnTo>
                    <a:lnTo>
                      <a:pt x="201" y="24"/>
                    </a:lnTo>
                    <a:lnTo>
                      <a:pt x="201" y="24"/>
                    </a:lnTo>
                    <a:lnTo>
                      <a:pt x="201" y="24"/>
                    </a:lnTo>
                    <a:lnTo>
                      <a:pt x="203" y="24"/>
                    </a:lnTo>
                    <a:lnTo>
                      <a:pt x="203" y="24"/>
                    </a:lnTo>
                    <a:lnTo>
                      <a:pt x="206" y="24"/>
                    </a:lnTo>
                    <a:lnTo>
                      <a:pt x="206" y="24"/>
                    </a:lnTo>
                    <a:lnTo>
                      <a:pt x="206" y="24"/>
                    </a:lnTo>
                    <a:lnTo>
                      <a:pt x="208" y="24"/>
                    </a:lnTo>
                    <a:lnTo>
                      <a:pt x="208" y="24"/>
                    </a:lnTo>
                    <a:lnTo>
                      <a:pt x="206" y="24"/>
                    </a:lnTo>
                    <a:lnTo>
                      <a:pt x="206" y="24"/>
                    </a:lnTo>
                    <a:lnTo>
                      <a:pt x="206" y="24"/>
                    </a:lnTo>
                    <a:lnTo>
                      <a:pt x="203" y="24"/>
                    </a:lnTo>
                    <a:lnTo>
                      <a:pt x="203" y="24"/>
                    </a:lnTo>
                    <a:lnTo>
                      <a:pt x="206" y="24"/>
                    </a:lnTo>
                    <a:lnTo>
                      <a:pt x="206" y="21"/>
                    </a:lnTo>
                    <a:lnTo>
                      <a:pt x="206" y="21"/>
                    </a:lnTo>
                    <a:lnTo>
                      <a:pt x="206" y="21"/>
                    </a:lnTo>
                    <a:lnTo>
                      <a:pt x="206" y="21"/>
                    </a:lnTo>
                    <a:lnTo>
                      <a:pt x="206" y="19"/>
                    </a:lnTo>
                    <a:lnTo>
                      <a:pt x="208" y="19"/>
                    </a:lnTo>
                    <a:lnTo>
                      <a:pt x="208" y="19"/>
                    </a:lnTo>
                    <a:lnTo>
                      <a:pt x="208" y="19"/>
                    </a:lnTo>
                    <a:lnTo>
                      <a:pt x="211" y="19"/>
                    </a:lnTo>
                    <a:lnTo>
                      <a:pt x="211" y="19"/>
                    </a:lnTo>
                    <a:lnTo>
                      <a:pt x="213" y="19"/>
                    </a:lnTo>
                    <a:lnTo>
                      <a:pt x="213" y="19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9"/>
                    </a:lnTo>
                    <a:lnTo>
                      <a:pt x="215" y="19"/>
                    </a:lnTo>
                    <a:lnTo>
                      <a:pt x="218" y="19"/>
                    </a:lnTo>
                    <a:lnTo>
                      <a:pt x="218" y="19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22" y="19"/>
                    </a:lnTo>
                    <a:lnTo>
                      <a:pt x="222" y="19"/>
                    </a:lnTo>
                    <a:lnTo>
                      <a:pt x="222" y="19"/>
                    </a:lnTo>
                    <a:lnTo>
                      <a:pt x="222" y="19"/>
                    </a:lnTo>
                    <a:lnTo>
                      <a:pt x="225" y="19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27" y="19"/>
                    </a:lnTo>
                    <a:lnTo>
                      <a:pt x="227" y="19"/>
                    </a:lnTo>
                    <a:lnTo>
                      <a:pt x="230" y="19"/>
                    </a:lnTo>
                    <a:lnTo>
                      <a:pt x="230" y="19"/>
                    </a:lnTo>
                    <a:lnTo>
                      <a:pt x="232" y="19"/>
                    </a:lnTo>
                    <a:lnTo>
                      <a:pt x="232" y="19"/>
                    </a:lnTo>
                    <a:lnTo>
                      <a:pt x="232" y="19"/>
                    </a:lnTo>
                    <a:lnTo>
                      <a:pt x="234" y="19"/>
                    </a:lnTo>
                    <a:lnTo>
                      <a:pt x="234" y="19"/>
                    </a:lnTo>
                    <a:lnTo>
                      <a:pt x="234" y="19"/>
                    </a:lnTo>
                    <a:lnTo>
                      <a:pt x="237" y="19"/>
                    </a:lnTo>
                    <a:lnTo>
                      <a:pt x="237" y="21"/>
                    </a:lnTo>
                    <a:lnTo>
                      <a:pt x="237" y="21"/>
                    </a:lnTo>
                    <a:lnTo>
                      <a:pt x="237" y="21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1" y="19"/>
                    </a:lnTo>
                    <a:lnTo>
                      <a:pt x="244" y="19"/>
                    </a:lnTo>
                    <a:lnTo>
                      <a:pt x="244" y="19"/>
                    </a:lnTo>
                    <a:lnTo>
                      <a:pt x="246" y="19"/>
                    </a:lnTo>
                    <a:lnTo>
                      <a:pt x="246" y="21"/>
                    </a:lnTo>
                    <a:lnTo>
                      <a:pt x="246" y="21"/>
                    </a:lnTo>
                    <a:lnTo>
                      <a:pt x="246" y="21"/>
                    </a:lnTo>
                    <a:lnTo>
                      <a:pt x="248" y="21"/>
                    </a:lnTo>
                    <a:lnTo>
                      <a:pt x="248" y="21"/>
                    </a:lnTo>
                    <a:lnTo>
                      <a:pt x="248" y="21"/>
                    </a:lnTo>
                    <a:lnTo>
                      <a:pt x="251" y="21"/>
                    </a:lnTo>
                    <a:lnTo>
                      <a:pt x="251" y="2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19"/>
                    </a:lnTo>
                    <a:lnTo>
                      <a:pt x="256" y="19"/>
                    </a:lnTo>
                    <a:lnTo>
                      <a:pt x="256" y="19"/>
                    </a:lnTo>
                    <a:lnTo>
                      <a:pt x="256" y="19"/>
                    </a:lnTo>
                    <a:lnTo>
                      <a:pt x="258" y="19"/>
                    </a:lnTo>
                    <a:lnTo>
                      <a:pt x="258" y="19"/>
                    </a:lnTo>
                    <a:lnTo>
                      <a:pt x="260" y="19"/>
                    </a:lnTo>
                    <a:lnTo>
                      <a:pt x="260" y="19"/>
                    </a:lnTo>
                    <a:lnTo>
                      <a:pt x="260" y="19"/>
                    </a:lnTo>
                    <a:lnTo>
                      <a:pt x="260" y="19"/>
                    </a:lnTo>
                    <a:lnTo>
                      <a:pt x="263" y="19"/>
                    </a:lnTo>
                    <a:lnTo>
                      <a:pt x="263" y="19"/>
                    </a:lnTo>
                    <a:lnTo>
                      <a:pt x="265" y="19"/>
                    </a:lnTo>
                    <a:lnTo>
                      <a:pt x="265" y="19"/>
                    </a:lnTo>
                    <a:lnTo>
                      <a:pt x="265" y="19"/>
                    </a:lnTo>
                    <a:lnTo>
                      <a:pt x="267" y="19"/>
                    </a:lnTo>
                    <a:lnTo>
                      <a:pt x="267" y="19"/>
                    </a:lnTo>
                    <a:lnTo>
                      <a:pt x="267" y="19"/>
                    </a:lnTo>
                    <a:lnTo>
                      <a:pt x="270" y="19"/>
                    </a:lnTo>
                    <a:lnTo>
                      <a:pt x="270" y="19"/>
                    </a:lnTo>
                    <a:lnTo>
                      <a:pt x="272" y="19"/>
                    </a:lnTo>
                    <a:lnTo>
                      <a:pt x="272" y="19"/>
                    </a:lnTo>
                    <a:lnTo>
                      <a:pt x="272" y="19"/>
                    </a:lnTo>
                    <a:lnTo>
                      <a:pt x="275" y="19"/>
                    </a:lnTo>
                    <a:lnTo>
                      <a:pt x="275" y="19"/>
                    </a:lnTo>
                    <a:lnTo>
                      <a:pt x="275" y="17"/>
                    </a:lnTo>
                    <a:lnTo>
                      <a:pt x="275" y="17"/>
                    </a:lnTo>
                    <a:lnTo>
                      <a:pt x="277" y="17"/>
                    </a:lnTo>
                    <a:lnTo>
                      <a:pt x="277" y="17"/>
                    </a:lnTo>
                    <a:lnTo>
                      <a:pt x="279" y="17"/>
                    </a:lnTo>
                    <a:lnTo>
                      <a:pt x="279" y="17"/>
                    </a:lnTo>
                    <a:lnTo>
                      <a:pt x="279" y="17"/>
                    </a:lnTo>
                    <a:lnTo>
                      <a:pt x="279" y="17"/>
                    </a:lnTo>
                    <a:lnTo>
                      <a:pt x="282" y="17"/>
                    </a:lnTo>
                    <a:lnTo>
                      <a:pt x="282" y="17"/>
                    </a:lnTo>
                    <a:lnTo>
                      <a:pt x="282" y="17"/>
                    </a:lnTo>
                    <a:lnTo>
                      <a:pt x="282" y="17"/>
                    </a:lnTo>
                    <a:lnTo>
                      <a:pt x="284" y="17"/>
                    </a:lnTo>
                    <a:lnTo>
                      <a:pt x="284" y="17"/>
                    </a:lnTo>
                    <a:lnTo>
                      <a:pt x="284" y="17"/>
                    </a:lnTo>
                    <a:lnTo>
                      <a:pt x="284" y="14"/>
                    </a:lnTo>
                    <a:lnTo>
                      <a:pt x="286" y="14"/>
                    </a:lnTo>
                    <a:lnTo>
                      <a:pt x="286" y="14"/>
                    </a:lnTo>
                    <a:lnTo>
                      <a:pt x="286" y="14"/>
                    </a:lnTo>
                    <a:lnTo>
                      <a:pt x="286" y="14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3" y="14"/>
                    </a:lnTo>
                    <a:lnTo>
                      <a:pt x="293" y="14"/>
                    </a:lnTo>
                    <a:lnTo>
                      <a:pt x="293" y="14"/>
                    </a:lnTo>
                    <a:lnTo>
                      <a:pt x="296" y="14"/>
                    </a:lnTo>
                    <a:lnTo>
                      <a:pt x="296" y="14"/>
                    </a:lnTo>
                    <a:lnTo>
                      <a:pt x="296" y="14"/>
                    </a:lnTo>
                    <a:lnTo>
                      <a:pt x="298" y="14"/>
                    </a:lnTo>
                    <a:lnTo>
                      <a:pt x="298" y="14"/>
                    </a:lnTo>
                    <a:lnTo>
                      <a:pt x="298" y="14"/>
                    </a:lnTo>
                    <a:lnTo>
                      <a:pt x="301" y="14"/>
                    </a:lnTo>
                    <a:lnTo>
                      <a:pt x="301" y="12"/>
                    </a:lnTo>
                    <a:lnTo>
                      <a:pt x="301" y="12"/>
                    </a:lnTo>
                    <a:lnTo>
                      <a:pt x="301" y="12"/>
                    </a:lnTo>
                    <a:lnTo>
                      <a:pt x="303" y="12"/>
                    </a:lnTo>
                    <a:lnTo>
                      <a:pt x="303" y="12"/>
                    </a:lnTo>
                    <a:lnTo>
                      <a:pt x="305" y="12"/>
                    </a:lnTo>
                    <a:lnTo>
                      <a:pt x="305" y="12"/>
                    </a:lnTo>
                    <a:lnTo>
                      <a:pt x="305" y="12"/>
                    </a:lnTo>
                    <a:lnTo>
                      <a:pt x="305" y="14"/>
                    </a:lnTo>
                    <a:lnTo>
                      <a:pt x="308" y="14"/>
                    </a:lnTo>
                    <a:lnTo>
                      <a:pt x="308" y="14"/>
                    </a:lnTo>
                    <a:lnTo>
                      <a:pt x="308" y="14"/>
                    </a:lnTo>
                    <a:lnTo>
                      <a:pt x="310" y="14"/>
                    </a:lnTo>
                    <a:lnTo>
                      <a:pt x="310" y="14"/>
                    </a:lnTo>
                    <a:lnTo>
                      <a:pt x="312" y="14"/>
                    </a:lnTo>
                    <a:lnTo>
                      <a:pt x="312" y="12"/>
                    </a:lnTo>
                    <a:lnTo>
                      <a:pt x="310" y="12"/>
                    </a:lnTo>
                    <a:lnTo>
                      <a:pt x="310" y="12"/>
                    </a:lnTo>
                    <a:lnTo>
                      <a:pt x="310" y="12"/>
                    </a:lnTo>
                    <a:lnTo>
                      <a:pt x="308" y="12"/>
                    </a:lnTo>
                    <a:lnTo>
                      <a:pt x="308" y="10"/>
                    </a:lnTo>
                    <a:lnTo>
                      <a:pt x="308" y="10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10" y="7"/>
                    </a:lnTo>
                    <a:lnTo>
                      <a:pt x="312" y="7"/>
                    </a:lnTo>
                    <a:lnTo>
                      <a:pt x="312" y="7"/>
                    </a:lnTo>
                    <a:lnTo>
                      <a:pt x="312" y="7"/>
                    </a:lnTo>
                    <a:lnTo>
                      <a:pt x="315" y="7"/>
                    </a:lnTo>
                    <a:lnTo>
                      <a:pt x="315" y="7"/>
                    </a:lnTo>
                    <a:lnTo>
                      <a:pt x="315" y="7"/>
                    </a:lnTo>
                    <a:lnTo>
                      <a:pt x="317" y="7"/>
                    </a:lnTo>
                    <a:lnTo>
                      <a:pt x="317" y="7"/>
                    </a:lnTo>
                    <a:lnTo>
                      <a:pt x="317" y="7"/>
                    </a:lnTo>
                    <a:lnTo>
                      <a:pt x="319" y="7"/>
                    </a:lnTo>
                    <a:lnTo>
                      <a:pt x="319" y="7"/>
                    </a:lnTo>
                    <a:lnTo>
                      <a:pt x="319" y="7"/>
                    </a:lnTo>
                    <a:lnTo>
                      <a:pt x="319" y="5"/>
                    </a:lnTo>
                    <a:lnTo>
                      <a:pt x="322" y="5"/>
                    </a:lnTo>
                    <a:lnTo>
                      <a:pt x="322" y="5"/>
                    </a:lnTo>
                    <a:lnTo>
                      <a:pt x="322" y="5"/>
                    </a:lnTo>
                    <a:lnTo>
                      <a:pt x="322" y="5"/>
                    </a:lnTo>
                    <a:lnTo>
                      <a:pt x="324" y="5"/>
                    </a:lnTo>
                    <a:lnTo>
                      <a:pt x="324" y="5"/>
                    </a:lnTo>
                    <a:lnTo>
                      <a:pt x="327" y="5"/>
                    </a:lnTo>
                    <a:lnTo>
                      <a:pt x="327" y="5"/>
                    </a:lnTo>
                    <a:lnTo>
                      <a:pt x="327" y="5"/>
                    </a:lnTo>
                    <a:lnTo>
                      <a:pt x="327" y="5"/>
                    </a:lnTo>
                    <a:lnTo>
                      <a:pt x="329" y="5"/>
                    </a:lnTo>
                    <a:lnTo>
                      <a:pt x="329" y="5"/>
                    </a:lnTo>
                    <a:lnTo>
                      <a:pt x="329" y="5"/>
                    </a:lnTo>
                    <a:lnTo>
                      <a:pt x="331" y="5"/>
                    </a:lnTo>
                    <a:lnTo>
                      <a:pt x="331" y="5"/>
                    </a:lnTo>
                    <a:lnTo>
                      <a:pt x="334" y="5"/>
                    </a:lnTo>
                    <a:lnTo>
                      <a:pt x="334" y="2"/>
                    </a:lnTo>
                    <a:lnTo>
                      <a:pt x="334" y="2"/>
                    </a:lnTo>
                    <a:lnTo>
                      <a:pt x="334" y="2"/>
                    </a:lnTo>
                    <a:lnTo>
                      <a:pt x="336" y="2"/>
                    </a:lnTo>
                    <a:lnTo>
                      <a:pt x="336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41" y="2"/>
                    </a:lnTo>
                    <a:lnTo>
                      <a:pt x="341" y="2"/>
                    </a:lnTo>
                    <a:lnTo>
                      <a:pt x="341" y="2"/>
                    </a:lnTo>
                    <a:lnTo>
                      <a:pt x="341" y="2"/>
                    </a:lnTo>
                    <a:lnTo>
                      <a:pt x="343" y="2"/>
                    </a:lnTo>
                    <a:lnTo>
                      <a:pt x="343" y="2"/>
                    </a:lnTo>
                    <a:lnTo>
                      <a:pt x="346" y="2"/>
                    </a:lnTo>
                    <a:lnTo>
                      <a:pt x="346" y="2"/>
                    </a:lnTo>
                    <a:lnTo>
                      <a:pt x="346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48" y="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3" y="0"/>
                    </a:lnTo>
                    <a:lnTo>
                      <a:pt x="353" y="2"/>
                    </a:lnTo>
                    <a:lnTo>
                      <a:pt x="353" y="2"/>
                    </a:lnTo>
                    <a:lnTo>
                      <a:pt x="353" y="2"/>
                    </a:lnTo>
                    <a:lnTo>
                      <a:pt x="353" y="0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55" y="2"/>
                    </a:lnTo>
                    <a:lnTo>
                      <a:pt x="355" y="2"/>
                    </a:lnTo>
                    <a:lnTo>
                      <a:pt x="357" y="2"/>
                    </a:lnTo>
                    <a:lnTo>
                      <a:pt x="357" y="2"/>
                    </a:lnTo>
                    <a:lnTo>
                      <a:pt x="360" y="2"/>
                    </a:lnTo>
                    <a:lnTo>
                      <a:pt x="360" y="2"/>
                    </a:lnTo>
                    <a:lnTo>
                      <a:pt x="360" y="2"/>
                    </a:lnTo>
                    <a:lnTo>
                      <a:pt x="362" y="2"/>
                    </a:lnTo>
                    <a:lnTo>
                      <a:pt x="362" y="2"/>
                    </a:lnTo>
                    <a:lnTo>
                      <a:pt x="362" y="2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67" y="2"/>
                    </a:lnTo>
                    <a:lnTo>
                      <a:pt x="367" y="2"/>
                    </a:lnTo>
                    <a:lnTo>
                      <a:pt x="367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69" y="2"/>
                    </a:lnTo>
                    <a:lnTo>
                      <a:pt x="372" y="2"/>
                    </a:lnTo>
                    <a:lnTo>
                      <a:pt x="372" y="5"/>
                    </a:lnTo>
                    <a:lnTo>
                      <a:pt x="372" y="5"/>
                    </a:lnTo>
                    <a:lnTo>
                      <a:pt x="372" y="5"/>
                    </a:lnTo>
                    <a:lnTo>
                      <a:pt x="374" y="5"/>
                    </a:lnTo>
                    <a:lnTo>
                      <a:pt x="374" y="5"/>
                    </a:lnTo>
                    <a:lnTo>
                      <a:pt x="374" y="5"/>
                    </a:lnTo>
                    <a:lnTo>
                      <a:pt x="374" y="5"/>
                    </a:lnTo>
                    <a:lnTo>
                      <a:pt x="374" y="5"/>
                    </a:lnTo>
                    <a:lnTo>
                      <a:pt x="374" y="7"/>
                    </a:lnTo>
                    <a:lnTo>
                      <a:pt x="376" y="7"/>
                    </a:lnTo>
                    <a:lnTo>
                      <a:pt x="376" y="7"/>
                    </a:lnTo>
                    <a:lnTo>
                      <a:pt x="379" y="7"/>
                    </a:lnTo>
                    <a:lnTo>
                      <a:pt x="379" y="7"/>
                    </a:lnTo>
                    <a:lnTo>
                      <a:pt x="379" y="7"/>
                    </a:lnTo>
                    <a:lnTo>
                      <a:pt x="379" y="10"/>
                    </a:lnTo>
                    <a:lnTo>
                      <a:pt x="379" y="10"/>
                    </a:lnTo>
                    <a:lnTo>
                      <a:pt x="379" y="10"/>
                    </a:lnTo>
                    <a:lnTo>
                      <a:pt x="379" y="10"/>
                    </a:lnTo>
                    <a:lnTo>
                      <a:pt x="379" y="10"/>
                    </a:lnTo>
                    <a:lnTo>
                      <a:pt x="379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4" y="12"/>
                    </a:lnTo>
                    <a:lnTo>
                      <a:pt x="374" y="12"/>
                    </a:lnTo>
                    <a:lnTo>
                      <a:pt x="376" y="12"/>
                    </a:lnTo>
                    <a:lnTo>
                      <a:pt x="376" y="14"/>
                    </a:lnTo>
                    <a:lnTo>
                      <a:pt x="376" y="14"/>
                    </a:lnTo>
                    <a:lnTo>
                      <a:pt x="374" y="14"/>
                    </a:lnTo>
                    <a:lnTo>
                      <a:pt x="374" y="14"/>
                    </a:lnTo>
                    <a:lnTo>
                      <a:pt x="374" y="14"/>
                    </a:lnTo>
                    <a:lnTo>
                      <a:pt x="374" y="14"/>
                    </a:lnTo>
                    <a:lnTo>
                      <a:pt x="372" y="14"/>
                    </a:lnTo>
                    <a:lnTo>
                      <a:pt x="372" y="14"/>
                    </a:lnTo>
                    <a:lnTo>
                      <a:pt x="372" y="17"/>
                    </a:lnTo>
                    <a:lnTo>
                      <a:pt x="372" y="17"/>
                    </a:lnTo>
                    <a:lnTo>
                      <a:pt x="369" y="17"/>
                    </a:lnTo>
                    <a:lnTo>
                      <a:pt x="369" y="17"/>
                    </a:lnTo>
                    <a:lnTo>
                      <a:pt x="369" y="17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19"/>
                    </a:lnTo>
                    <a:lnTo>
                      <a:pt x="364" y="19"/>
                    </a:lnTo>
                    <a:lnTo>
                      <a:pt x="364" y="19"/>
                    </a:lnTo>
                    <a:lnTo>
                      <a:pt x="364" y="19"/>
                    </a:lnTo>
                    <a:lnTo>
                      <a:pt x="362" y="19"/>
                    </a:lnTo>
                    <a:lnTo>
                      <a:pt x="362" y="21"/>
                    </a:lnTo>
                    <a:lnTo>
                      <a:pt x="362" y="21"/>
                    </a:lnTo>
                    <a:lnTo>
                      <a:pt x="362" y="21"/>
                    </a:lnTo>
                    <a:lnTo>
                      <a:pt x="362" y="21"/>
                    </a:lnTo>
                    <a:lnTo>
                      <a:pt x="360" y="21"/>
                    </a:lnTo>
                    <a:lnTo>
                      <a:pt x="360" y="21"/>
                    </a:lnTo>
                    <a:lnTo>
                      <a:pt x="360" y="21"/>
                    </a:lnTo>
                    <a:lnTo>
                      <a:pt x="357" y="21"/>
                    </a:lnTo>
                    <a:lnTo>
                      <a:pt x="357" y="21"/>
                    </a:lnTo>
                    <a:lnTo>
                      <a:pt x="355" y="21"/>
                    </a:lnTo>
                    <a:lnTo>
                      <a:pt x="355" y="21"/>
                    </a:lnTo>
                    <a:lnTo>
                      <a:pt x="355" y="21"/>
                    </a:lnTo>
                    <a:lnTo>
                      <a:pt x="353" y="21"/>
                    </a:lnTo>
                    <a:lnTo>
                      <a:pt x="353" y="21"/>
                    </a:lnTo>
                    <a:lnTo>
                      <a:pt x="353" y="24"/>
                    </a:lnTo>
                    <a:lnTo>
                      <a:pt x="353" y="24"/>
                    </a:lnTo>
                    <a:lnTo>
                      <a:pt x="350" y="24"/>
                    </a:lnTo>
                    <a:lnTo>
                      <a:pt x="350" y="24"/>
                    </a:lnTo>
                    <a:lnTo>
                      <a:pt x="348" y="24"/>
                    </a:lnTo>
                    <a:lnTo>
                      <a:pt x="348" y="24"/>
                    </a:lnTo>
                    <a:lnTo>
                      <a:pt x="348" y="24"/>
                    </a:lnTo>
                    <a:lnTo>
                      <a:pt x="348" y="24"/>
                    </a:lnTo>
                    <a:lnTo>
                      <a:pt x="346" y="24"/>
                    </a:lnTo>
                    <a:lnTo>
                      <a:pt x="346" y="24"/>
                    </a:lnTo>
                    <a:lnTo>
                      <a:pt x="346" y="24"/>
                    </a:lnTo>
                    <a:lnTo>
                      <a:pt x="343" y="24"/>
                    </a:lnTo>
                    <a:lnTo>
                      <a:pt x="343" y="24"/>
                    </a:lnTo>
                    <a:lnTo>
                      <a:pt x="343" y="24"/>
                    </a:lnTo>
                    <a:lnTo>
                      <a:pt x="341" y="24"/>
                    </a:lnTo>
                    <a:lnTo>
                      <a:pt x="341" y="24"/>
                    </a:lnTo>
                    <a:lnTo>
                      <a:pt x="341" y="24"/>
                    </a:lnTo>
                    <a:lnTo>
                      <a:pt x="338" y="24"/>
                    </a:lnTo>
                    <a:lnTo>
                      <a:pt x="338" y="24"/>
                    </a:lnTo>
                    <a:lnTo>
                      <a:pt x="338" y="26"/>
                    </a:lnTo>
                    <a:lnTo>
                      <a:pt x="338" y="26"/>
                    </a:lnTo>
                    <a:lnTo>
                      <a:pt x="336" y="26"/>
                    </a:lnTo>
                    <a:lnTo>
                      <a:pt x="336" y="26"/>
                    </a:lnTo>
                    <a:lnTo>
                      <a:pt x="334" y="26"/>
                    </a:lnTo>
                    <a:lnTo>
                      <a:pt x="334" y="26"/>
                    </a:lnTo>
                    <a:lnTo>
                      <a:pt x="334" y="26"/>
                    </a:lnTo>
                    <a:lnTo>
                      <a:pt x="331" y="26"/>
                    </a:lnTo>
                    <a:lnTo>
                      <a:pt x="331" y="26"/>
                    </a:lnTo>
                    <a:lnTo>
                      <a:pt x="329" y="26"/>
                    </a:lnTo>
                    <a:lnTo>
                      <a:pt x="329" y="26"/>
                    </a:lnTo>
                    <a:lnTo>
                      <a:pt x="329" y="26"/>
                    </a:lnTo>
                    <a:lnTo>
                      <a:pt x="329" y="26"/>
                    </a:lnTo>
                    <a:lnTo>
                      <a:pt x="327" y="26"/>
                    </a:lnTo>
                    <a:lnTo>
                      <a:pt x="327" y="26"/>
                    </a:lnTo>
                    <a:lnTo>
                      <a:pt x="327" y="26"/>
                    </a:lnTo>
                    <a:lnTo>
                      <a:pt x="324" y="26"/>
                    </a:lnTo>
                    <a:lnTo>
                      <a:pt x="324" y="28"/>
                    </a:lnTo>
                    <a:lnTo>
                      <a:pt x="324" y="28"/>
                    </a:lnTo>
                    <a:lnTo>
                      <a:pt x="322" y="28"/>
                    </a:lnTo>
                    <a:lnTo>
                      <a:pt x="322" y="28"/>
                    </a:lnTo>
                    <a:lnTo>
                      <a:pt x="322" y="28"/>
                    </a:lnTo>
                    <a:lnTo>
                      <a:pt x="319" y="28"/>
                    </a:lnTo>
                    <a:lnTo>
                      <a:pt x="319" y="28"/>
                    </a:lnTo>
                    <a:lnTo>
                      <a:pt x="319" y="28"/>
                    </a:lnTo>
                    <a:lnTo>
                      <a:pt x="317" y="28"/>
                    </a:lnTo>
                    <a:lnTo>
                      <a:pt x="317" y="28"/>
                    </a:lnTo>
                    <a:lnTo>
                      <a:pt x="317" y="28"/>
                    </a:lnTo>
                    <a:lnTo>
                      <a:pt x="315" y="28"/>
                    </a:lnTo>
                    <a:lnTo>
                      <a:pt x="315" y="28"/>
                    </a:lnTo>
                    <a:lnTo>
                      <a:pt x="315" y="28"/>
                    </a:lnTo>
                    <a:lnTo>
                      <a:pt x="312" y="28"/>
                    </a:lnTo>
                    <a:lnTo>
                      <a:pt x="312" y="28"/>
                    </a:lnTo>
                    <a:lnTo>
                      <a:pt x="312" y="28"/>
                    </a:lnTo>
                    <a:lnTo>
                      <a:pt x="310" y="28"/>
                    </a:lnTo>
                    <a:lnTo>
                      <a:pt x="310" y="28"/>
                    </a:lnTo>
                    <a:lnTo>
                      <a:pt x="310" y="31"/>
                    </a:lnTo>
                    <a:lnTo>
                      <a:pt x="308" y="31"/>
                    </a:lnTo>
                    <a:lnTo>
                      <a:pt x="308" y="31"/>
                    </a:lnTo>
                    <a:lnTo>
                      <a:pt x="308" y="31"/>
                    </a:lnTo>
                    <a:lnTo>
                      <a:pt x="305" y="31"/>
                    </a:lnTo>
                    <a:lnTo>
                      <a:pt x="305" y="31"/>
                    </a:lnTo>
                    <a:lnTo>
                      <a:pt x="305" y="31"/>
                    </a:lnTo>
                    <a:lnTo>
                      <a:pt x="303" y="31"/>
                    </a:lnTo>
                    <a:lnTo>
                      <a:pt x="303" y="31"/>
                    </a:lnTo>
                    <a:lnTo>
                      <a:pt x="303" y="31"/>
                    </a:lnTo>
                    <a:lnTo>
                      <a:pt x="301" y="31"/>
                    </a:lnTo>
                    <a:lnTo>
                      <a:pt x="301" y="31"/>
                    </a:lnTo>
                    <a:lnTo>
                      <a:pt x="301" y="31"/>
                    </a:lnTo>
                    <a:lnTo>
                      <a:pt x="298" y="31"/>
                    </a:lnTo>
                    <a:lnTo>
                      <a:pt x="298" y="31"/>
                    </a:lnTo>
                    <a:lnTo>
                      <a:pt x="296" y="31"/>
                    </a:lnTo>
                    <a:lnTo>
                      <a:pt x="296" y="33"/>
                    </a:lnTo>
                    <a:lnTo>
                      <a:pt x="296" y="33"/>
                    </a:lnTo>
                    <a:lnTo>
                      <a:pt x="296" y="33"/>
                    </a:lnTo>
                    <a:lnTo>
                      <a:pt x="293" y="33"/>
                    </a:lnTo>
                    <a:lnTo>
                      <a:pt x="293" y="33"/>
                    </a:lnTo>
                    <a:lnTo>
                      <a:pt x="293" y="33"/>
                    </a:lnTo>
                    <a:lnTo>
                      <a:pt x="293" y="33"/>
                    </a:lnTo>
                    <a:lnTo>
                      <a:pt x="291" y="33"/>
                    </a:lnTo>
                    <a:lnTo>
                      <a:pt x="291" y="33"/>
                    </a:lnTo>
                    <a:lnTo>
                      <a:pt x="289" y="33"/>
                    </a:lnTo>
                    <a:lnTo>
                      <a:pt x="289" y="33"/>
                    </a:lnTo>
                    <a:lnTo>
                      <a:pt x="289" y="33"/>
                    </a:lnTo>
                    <a:lnTo>
                      <a:pt x="286" y="33"/>
                    </a:lnTo>
                    <a:lnTo>
                      <a:pt x="286" y="33"/>
                    </a:lnTo>
                    <a:lnTo>
                      <a:pt x="286" y="33"/>
                    </a:lnTo>
                    <a:lnTo>
                      <a:pt x="284" y="33"/>
                    </a:lnTo>
                    <a:lnTo>
                      <a:pt x="284" y="33"/>
                    </a:lnTo>
                    <a:lnTo>
                      <a:pt x="284" y="33"/>
                    </a:lnTo>
                    <a:lnTo>
                      <a:pt x="282" y="33"/>
                    </a:lnTo>
                    <a:lnTo>
                      <a:pt x="282" y="33"/>
                    </a:lnTo>
                    <a:lnTo>
                      <a:pt x="282" y="33"/>
                    </a:lnTo>
                    <a:lnTo>
                      <a:pt x="279" y="33"/>
                    </a:lnTo>
                    <a:lnTo>
                      <a:pt x="279" y="33"/>
                    </a:lnTo>
                    <a:lnTo>
                      <a:pt x="279" y="33"/>
                    </a:lnTo>
                    <a:lnTo>
                      <a:pt x="277" y="33"/>
                    </a:lnTo>
                    <a:lnTo>
                      <a:pt x="277" y="33"/>
                    </a:lnTo>
                    <a:lnTo>
                      <a:pt x="275" y="33"/>
                    </a:lnTo>
                    <a:lnTo>
                      <a:pt x="275" y="33"/>
                    </a:lnTo>
                    <a:lnTo>
                      <a:pt x="275" y="33"/>
                    </a:lnTo>
                    <a:lnTo>
                      <a:pt x="272" y="33"/>
                    </a:lnTo>
                    <a:lnTo>
                      <a:pt x="272" y="36"/>
                    </a:lnTo>
                    <a:lnTo>
                      <a:pt x="272" y="36"/>
                    </a:lnTo>
                    <a:lnTo>
                      <a:pt x="272" y="36"/>
                    </a:lnTo>
                    <a:lnTo>
                      <a:pt x="270" y="36"/>
                    </a:lnTo>
                    <a:lnTo>
                      <a:pt x="270" y="36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5" y="36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5" y="36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60" y="36"/>
                    </a:lnTo>
                    <a:lnTo>
                      <a:pt x="260" y="36"/>
                    </a:lnTo>
                    <a:lnTo>
                      <a:pt x="260" y="36"/>
                    </a:lnTo>
                    <a:lnTo>
                      <a:pt x="260" y="38"/>
                    </a:lnTo>
                    <a:lnTo>
                      <a:pt x="258" y="38"/>
                    </a:lnTo>
                    <a:lnTo>
                      <a:pt x="258" y="38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1" y="38"/>
                    </a:lnTo>
                    <a:lnTo>
                      <a:pt x="251" y="38"/>
                    </a:lnTo>
                    <a:lnTo>
                      <a:pt x="251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6" y="38"/>
                    </a:lnTo>
                    <a:lnTo>
                      <a:pt x="246" y="40"/>
                    </a:lnTo>
                    <a:lnTo>
                      <a:pt x="246" y="40"/>
                    </a:lnTo>
                    <a:lnTo>
                      <a:pt x="246" y="40"/>
                    </a:lnTo>
                    <a:lnTo>
                      <a:pt x="244" y="40"/>
                    </a:lnTo>
                    <a:lnTo>
                      <a:pt x="244" y="40"/>
                    </a:lnTo>
                    <a:lnTo>
                      <a:pt x="241" y="40"/>
                    </a:lnTo>
                    <a:lnTo>
                      <a:pt x="241" y="40"/>
                    </a:lnTo>
                    <a:lnTo>
                      <a:pt x="241" y="40"/>
                    </a:lnTo>
                    <a:lnTo>
                      <a:pt x="241" y="40"/>
                    </a:lnTo>
                    <a:lnTo>
                      <a:pt x="239" y="40"/>
                    </a:lnTo>
                    <a:lnTo>
                      <a:pt x="239" y="40"/>
                    </a:lnTo>
                    <a:lnTo>
                      <a:pt x="239" y="40"/>
                    </a:lnTo>
                    <a:lnTo>
                      <a:pt x="237" y="40"/>
                    </a:lnTo>
                    <a:lnTo>
                      <a:pt x="237" y="40"/>
                    </a:lnTo>
                    <a:lnTo>
                      <a:pt x="237" y="43"/>
                    </a:lnTo>
                    <a:lnTo>
                      <a:pt x="234" y="43"/>
                    </a:lnTo>
                    <a:lnTo>
                      <a:pt x="234" y="43"/>
                    </a:lnTo>
                    <a:lnTo>
                      <a:pt x="234" y="43"/>
                    </a:lnTo>
                    <a:lnTo>
                      <a:pt x="232" y="43"/>
                    </a:lnTo>
                    <a:lnTo>
                      <a:pt x="232" y="43"/>
                    </a:lnTo>
                    <a:lnTo>
                      <a:pt x="232" y="43"/>
                    </a:lnTo>
                    <a:lnTo>
                      <a:pt x="230" y="43"/>
                    </a:lnTo>
                    <a:lnTo>
                      <a:pt x="230" y="43"/>
                    </a:lnTo>
                    <a:lnTo>
                      <a:pt x="227" y="43"/>
                    </a:lnTo>
                    <a:lnTo>
                      <a:pt x="227" y="43"/>
                    </a:lnTo>
                    <a:lnTo>
                      <a:pt x="227" y="43"/>
                    </a:lnTo>
                    <a:lnTo>
                      <a:pt x="227" y="43"/>
                    </a:lnTo>
                    <a:lnTo>
                      <a:pt x="225" y="43"/>
                    </a:lnTo>
                    <a:lnTo>
                      <a:pt x="225" y="43"/>
                    </a:lnTo>
                    <a:lnTo>
                      <a:pt x="225" y="43"/>
                    </a:lnTo>
                    <a:lnTo>
                      <a:pt x="222" y="43"/>
                    </a:lnTo>
                    <a:lnTo>
                      <a:pt x="222" y="45"/>
                    </a:lnTo>
                    <a:lnTo>
                      <a:pt x="222" y="45"/>
                    </a:lnTo>
                    <a:lnTo>
                      <a:pt x="222" y="45"/>
                    </a:lnTo>
                    <a:lnTo>
                      <a:pt x="222" y="43"/>
                    </a:lnTo>
                    <a:lnTo>
                      <a:pt x="220" y="43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18" y="45"/>
                    </a:lnTo>
                    <a:lnTo>
                      <a:pt x="218" y="47"/>
                    </a:lnTo>
                    <a:lnTo>
                      <a:pt x="218" y="47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3" y="47"/>
                    </a:lnTo>
                    <a:lnTo>
                      <a:pt x="213" y="45"/>
                    </a:lnTo>
                    <a:lnTo>
                      <a:pt x="213" y="45"/>
                    </a:lnTo>
                    <a:lnTo>
                      <a:pt x="213" y="45"/>
                    </a:lnTo>
                    <a:lnTo>
                      <a:pt x="211" y="45"/>
                    </a:lnTo>
                    <a:lnTo>
                      <a:pt x="211" y="47"/>
                    </a:lnTo>
                    <a:lnTo>
                      <a:pt x="211" y="47"/>
                    </a:lnTo>
                    <a:lnTo>
                      <a:pt x="211" y="47"/>
                    </a:lnTo>
                    <a:lnTo>
                      <a:pt x="208" y="47"/>
                    </a:lnTo>
                    <a:lnTo>
                      <a:pt x="208" y="47"/>
                    </a:lnTo>
                    <a:lnTo>
                      <a:pt x="208" y="47"/>
                    </a:lnTo>
                    <a:lnTo>
                      <a:pt x="206" y="47"/>
                    </a:lnTo>
                    <a:lnTo>
                      <a:pt x="206" y="47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2"/>
                    </a:lnTo>
                    <a:lnTo>
                      <a:pt x="201" y="52"/>
                    </a:lnTo>
                    <a:lnTo>
                      <a:pt x="201" y="52"/>
                    </a:lnTo>
                    <a:lnTo>
                      <a:pt x="201" y="52"/>
                    </a:lnTo>
                    <a:lnTo>
                      <a:pt x="201" y="52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0"/>
                    </a:lnTo>
                    <a:lnTo>
                      <a:pt x="196" y="50"/>
                    </a:lnTo>
                    <a:lnTo>
                      <a:pt x="196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7"/>
                    </a:lnTo>
                    <a:lnTo>
                      <a:pt x="196" y="57"/>
                    </a:lnTo>
                    <a:lnTo>
                      <a:pt x="196" y="57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2" y="57"/>
                    </a:lnTo>
                    <a:lnTo>
                      <a:pt x="189" y="57"/>
                    </a:lnTo>
                    <a:lnTo>
                      <a:pt x="189" y="57"/>
                    </a:lnTo>
                    <a:lnTo>
                      <a:pt x="192" y="57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2" y="59"/>
                    </a:lnTo>
                    <a:lnTo>
                      <a:pt x="192" y="59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7" y="59"/>
                    </a:lnTo>
                    <a:lnTo>
                      <a:pt x="187" y="59"/>
                    </a:lnTo>
                    <a:lnTo>
                      <a:pt x="187" y="59"/>
                    </a:lnTo>
                    <a:lnTo>
                      <a:pt x="185" y="59"/>
                    </a:lnTo>
                    <a:lnTo>
                      <a:pt x="185" y="59"/>
                    </a:lnTo>
                    <a:lnTo>
                      <a:pt x="182" y="59"/>
                    </a:lnTo>
                    <a:lnTo>
                      <a:pt x="182" y="59"/>
                    </a:lnTo>
                    <a:lnTo>
                      <a:pt x="182" y="59"/>
                    </a:lnTo>
                    <a:lnTo>
                      <a:pt x="182" y="62"/>
                    </a:lnTo>
                    <a:lnTo>
                      <a:pt x="182" y="62"/>
                    </a:lnTo>
                    <a:lnTo>
                      <a:pt x="182" y="64"/>
                    </a:lnTo>
                    <a:lnTo>
                      <a:pt x="180" y="64"/>
                    </a:lnTo>
                    <a:lnTo>
                      <a:pt x="180" y="64"/>
                    </a:lnTo>
                    <a:lnTo>
                      <a:pt x="180" y="64"/>
                    </a:lnTo>
                    <a:lnTo>
                      <a:pt x="180" y="64"/>
                    </a:lnTo>
                    <a:lnTo>
                      <a:pt x="177" y="64"/>
                    </a:lnTo>
                    <a:lnTo>
                      <a:pt x="177" y="64"/>
                    </a:lnTo>
                    <a:lnTo>
                      <a:pt x="175" y="64"/>
                    </a:lnTo>
                    <a:lnTo>
                      <a:pt x="175" y="64"/>
                    </a:lnTo>
                    <a:lnTo>
                      <a:pt x="175" y="64"/>
                    </a:lnTo>
                    <a:lnTo>
                      <a:pt x="175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2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68" y="64"/>
                    </a:lnTo>
                    <a:lnTo>
                      <a:pt x="168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9"/>
                    </a:lnTo>
                    <a:lnTo>
                      <a:pt x="170" y="69"/>
                    </a:lnTo>
                    <a:lnTo>
                      <a:pt x="168" y="69"/>
                    </a:lnTo>
                    <a:lnTo>
                      <a:pt x="168" y="69"/>
                    </a:lnTo>
                    <a:lnTo>
                      <a:pt x="168" y="69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71"/>
                    </a:lnTo>
                    <a:lnTo>
                      <a:pt x="163" y="71"/>
                    </a:lnTo>
                    <a:lnTo>
                      <a:pt x="163" y="71"/>
                    </a:lnTo>
                    <a:lnTo>
                      <a:pt x="163" y="69"/>
                    </a:lnTo>
                    <a:lnTo>
                      <a:pt x="161" y="69"/>
                    </a:lnTo>
                    <a:lnTo>
                      <a:pt x="161" y="69"/>
                    </a:lnTo>
                    <a:lnTo>
                      <a:pt x="161" y="66"/>
                    </a:lnTo>
                    <a:lnTo>
                      <a:pt x="161" y="66"/>
                    </a:lnTo>
                    <a:lnTo>
                      <a:pt x="161" y="66"/>
                    </a:lnTo>
                    <a:lnTo>
                      <a:pt x="159" y="66"/>
                    </a:lnTo>
                    <a:lnTo>
                      <a:pt x="159" y="66"/>
                    </a:lnTo>
                    <a:lnTo>
                      <a:pt x="159" y="66"/>
                    </a:lnTo>
                    <a:lnTo>
                      <a:pt x="159" y="66"/>
                    </a:lnTo>
                    <a:lnTo>
                      <a:pt x="159" y="66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71"/>
                    </a:lnTo>
                    <a:lnTo>
                      <a:pt x="159" y="71"/>
                    </a:lnTo>
                    <a:lnTo>
                      <a:pt x="159" y="71"/>
                    </a:lnTo>
                    <a:lnTo>
                      <a:pt x="159" y="71"/>
                    </a:lnTo>
                    <a:lnTo>
                      <a:pt x="159" y="73"/>
                    </a:lnTo>
                    <a:lnTo>
                      <a:pt x="156" y="73"/>
                    </a:lnTo>
                    <a:lnTo>
                      <a:pt x="156" y="73"/>
                    </a:lnTo>
                    <a:lnTo>
                      <a:pt x="156" y="73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54" y="76"/>
                    </a:lnTo>
                    <a:lnTo>
                      <a:pt x="151" y="76"/>
                    </a:lnTo>
                    <a:lnTo>
                      <a:pt x="151" y="76"/>
                    </a:lnTo>
                    <a:lnTo>
                      <a:pt x="149" y="76"/>
                    </a:lnTo>
                    <a:lnTo>
                      <a:pt x="149" y="76"/>
                    </a:lnTo>
                    <a:lnTo>
                      <a:pt x="149" y="76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49" y="76"/>
                    </a:lnTo>
                    <a:lnTo>
                      <a:pt x="147" y="76"/>
                    </a:lnTo>
                    <a:lnTo>
                      <a:pt x="147" y="78"/>
                    </a:lnTo>
                    <a:lnTo>
                      <a:pt x="147" y="78"/>
                    </a:lnTo>
                    <a:lnTo>
                      <a:pt x="147" y="78"/>
                    </a:lnTo>
                    <a:lnTo>
                      <a:pt x="147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2" y="78"/>
                    </a:lnTo>
                    <a:lnTo>
                      <a:pt x="142" y="78"/>
                    </a:lnTo>
                    <a:lnTo>
                      <a:pt x="142" y="78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37" y="78"/>
                    </a:lnTo>
                    <a:lnTo>
                      <a:pt x="137" y="78"/>
                    </a:lnTo>
                    <a:lnTo>
                      <a:pt x="137" y="78"/>
                    </a:lnTo>
                    <a:lnTo>
                      <a:pt x="137" y="78"/>
                    </a:lnTo>
                    <a:lnTo>
                      <a:pt x="140" y="78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2" y="81"/>
                    </a:lnTo>
                    <a:lnTo>
                      <a:pt x="142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37" y="83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5" y="85"/>
                    </a:lnTo>
                    <a:lnTo>
                      <a:pt x="135" y="85"/>
                    </a:lnTo>
                    <a:lnTo>
                      <a:pt x="135" y="85"/>
                    </a:lnTo>
                    <a:lnTo>
                      <a:pt x="132" y="85"/>
                    </a:lnTo>
                    <a:lnTo>
                      <a:pt x="132" y="85"/>
                    </a:lnTo>
                    <a:lnTo>
                      <a:pt x="132" y="85"/>
                    </a:lnTo>
                    <a:lnTo>
                      <a:pt x="132" y="85"/>
                    </a:lnTo>
                    <a:lnTo>
                      <a:pt x="132" y="88"/>
                    </a:lnTo>
                    <a:lnTo>
                      <a:pt x="132" y="88"/>
                    </a:lnTo>
                    <a:lnTo>
                      <a:pt x="132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30" y="90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90"/>
                    </a:lnTo>
                    <a:lnTo>
                      <a:pt x="128" y="90"/>
                    </a:lnTo>
                    <a:lnTo>
                      <a:pt x="128" y="90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92"/>
                    </a:lnTo>
                    <a:lnTo>
                      <a:pt x="125" y="92"/>
                    </a:lnTo>
                    <a:lnTo>
                      <a:pt x="125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1" y="92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8" y="97"/>
                    </a:lnTo>
                    <a:lnTo>
                      <a:pt x="116" y="97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6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09" y="97"/>
                    </a:lnTo>
                    <a:lnTo>
                      <a:pt x="109" y="100"/>
                    </a:lnTo>
                    <a:lnTo>
                      <a:pt x="111" y="100"/>
                    </a:lnTo>
                    <a:lnTo>
                      <a:pt x="111" y="100"/>
                    </a:lnTo>
                    <a:lnTo>
                      <a:pt x="111" y="102"/>
                    </a:lnTo>
                    <a:lnTo>
                      <a:pt x="109" y="102"/>
                    </a:lnTo>
                    <a:lnTo>
                      <a:pt x="109" y="102"/>
                    </a:lnTo>
                    <a:lnTo>
                      <a:pt x="109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9" y="102"/>
                    </a:lnTo>
                    <a:lnTo>
                      <a:pt x="109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7"/>
                    </a:lnTo>
                    <a:lnTo>
                      <a:pt x="104" y="107"/>
                    </a:lnTo>
                    <a:lnTo>
                      <a:pt x="102" y="107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5" y="109"/>
                    </a:lnTo>
                    <a:lnTo>
                      <a:pt x="95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2" y="111"/>
                    </a:lnTo>
                    <a:lnTo>
                      <a:pt x="92" y="111"/>
                    </a:lnTo>
                    <a:lnTo>
                      <a:pt x="92" y="114"/>
                    </a:lnTo>
                    <a:lnTo>
                      <a:pt x="92" y="114"/>
                    </a:lnTo>
                    <a:lnTo>
                      <a:pt x="92" y="114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90" y="119"/>
                    </a:lnTo>
                    <a:lnTo>
                      <a:pt x="88" y="119"/>
                    </a:lnTo>
                    <a:lnTo>
                      <a:pt x="88" y="119"/>
                    </a:lnTo>
                    <a:lnTo>
                      <a:pt x="88" y="119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90" y="123"/>
                    </a:lnTo>
                    <a:lnTo>
                      <a:pt x="90" y="123"/>
                    </a:lnTo>
                    <a:lnTo>
                      <a:pt x="90" y="126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85" y="128"/>
                    </a:lnTo>
                    <a:lnTo>
                      <a:pt x="85" y="130"/>
                    </a:lnTo>
                    <a:lnTo>
                      <a:pt x="85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3"/>
                    </a:lnTo>
                    <a:lnTo>
                      <a:pt x="88" y="133"/>
                    </a:lnTo>
                    <a:lnTo>
                      <a:pt x="88" y="133"/>
                    </a:lnTo>
                    <a:lnTo>
                      <a:pt x="90" y="133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92" y="135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40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95" y="142"/>
                    </a:lnTo>
                    <a:lnTo>
                      <a:pt x="95" y="142"/>
                    </a:lnTo>
                    <a:lnTo>
                      <a:pt x="95" y="142"/>
                    </a:lnTo>
                    <a:lnTo>
                      <a:pt x="97" y="142"/>
                    </a:lnTo>
                    <a:lnTo>
                      <a:pt x="97" y="142"/>
                    </a:lnTo>
                    <a:lnTo>
                      <a:pt x="97" y="142"/>
                    </a:lnTo>
                    <a:lnTo>
                      <a:pt x="99" y="142"/>
                    </a:lnTo>
                    <a:lnTo>
                      <a:pt x="99" y="145"/>
                    </a:lnTo>
                    <a:lnTo>
                      <a:pt x="99" y="145"/>
                    </a:lnTo>
                    <a:lnTo>
                      <a:pt x="99" y="145"/>
                    </a:lnTo>
                    <a:lnTo>
                      <a:pt x="99" y="145"/>
                    </a:lnTo>
                    <a:lnTo>
                      <a:pt x="99" y="147"/>
                    </a:lnTo>
                    <a:lnTo>
                      <a:pt x="102" y="147"/>
                    </a:lnTo>
                    <a:lnTo>
                      <a:pt x="102" y="147"/>
                    </a:lnTo>
                    <a:lnTo>
                      <a:pt x="102" y="147"/>
                    </a:lnTo>
                    <a:lnTo>
                      <a:pt x="102" y="147"/>
                    </a:lnTo>
                    <a:lnTo>
                      <a:pt x="102" y="149"/>
                    </a:lnTo>
                    <a:lnTo>
                      <a:pt x="104" y="149"/>
                    </a:lnTo>
                    <a:lnTo>
                      <a:pt x="104" y="149"/>
                    </a:lnTo>
                    <a:lnTo>
                      <a:pt x="104" y="149"/>
                    </a:lnTo>
                    <a:lnTo>
                      <a:pt x="106" y="149"/>
                    </a:lnTo>
                    <a:lnTo>
                      <a:pt x="106" y="149"/>
                    </a:lnTo>
                    <a:lnTo>
                      <a:pt x="106" y="149"/>
                    </a:lnTo>
                    <a:lnTo>
                      <a:pt x="106" y="152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11" y="152"/>
                    </a:lnTo>
                    <a:lnTo>
                      <a:pt x="111" y="152"/>
                    </a:lnTo>
                    <a:lnTo>
                      <a:pt x="111" y="152"/>
                    </a:lnTo>
                    <a:lnTo>
                      <a:pt x="114" y="152"/>
                    </a:lnTo>
                    <a:lnTo>
                      <a:pt x="114" y="154"/>
                    </a:lnTo>
                    <a:lnTo>
                      <a:pt x="114" y="154"/>
                    </a:lnTo>
                    <a:lnTo>
                      <a:pt x="114" y="154"/>
                    </a:lnTo>
                    <a:lnTo>
                      <a:pt x="116" y="154"/>
                    </a:lnTo>
                    <a:lnTo>
                      <a:pt x="116" y="154"/>
                    </a:lnTo>
                    <a:lnTo>
                      <a:pt x="116" y="154"/>
                    </a:lnTo>
                    <a:lnTo>
                      <a:pt x="116" y="154"/>
                    </a:lnTo>
                    <a:lnTo>
                      <a:pt x="118" y="154"/>
                    </a:lnTo>
                    <a:lnTo>
                      <a:pt x="118" y="156"/>
                    </a:lnTo>
                    <a:lnTo>
                      <a:pt x="118" y="156"/>
                    </a:lnTo>
                    <a:lnTo>
                      <a:pt x="118" y="156"/>
                    </a:lnTo>
                    <a:lnTo>
                      <a:pt x="121" y="156"/>
                    </a:lnTo>
                    <a:lnTo>
                      <a:pt x="121" y="156"/>
                    </a:lnTo>
                    <a:lnTo>
                      <a:pt x="121" y="156"/>
                    </a:lnTo>
                    <a:lnTo>
                      <a:pt x="123" y="156"/>
                    </a:lnTo>
                    <a:lnTo>
                      <a:pt x="123" y="156"/>
                    </a:lnTo>
                    <a:lnTo>
                      <a:pt x="123" y="159"/>
                    </a:lnTo>
                    <a:lnTo>
                      <a:pt x="125" y="159"/>
                    </a:lnTo>
                    <a:lnTo>
                      <a:pt x="125" y="159"/>
                    </a:lnTo>
                    <a:lnTo>
                      <a:pt x="125" y="159"/>
                    </a:lnTo>
                    <a:lnTo>
                      <a:pt x="128" y="159"/>
                    </a:lnTo>
                    <a:lnTo>
                      <a:pt x="128" y="159"/>
                    </a:lnTo>
                    <a:lnTo>
                      <a:pt x="128" y="159"/>
                    </a:lnTo>
                    <a:lnTo>
                      <a:pt x="130" y="159"/>
                    </a:lnTo>
                    <a:lnTo>
                      <a:pt x="130" y="159"/>
                    </a:lnTo>
                    <a:lnTo>
                      <a:pt x="130" y="159"/>
                    </a:lnTo>
                    <a:lnTo>
                      <a:pt x="132" y="159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0" y="161"/>
                    </a:lnTo>
                    <a:lnTo>
                      <a:pt x="130" y="164"/>
                    </a:lnTo>
                    <a:lnTo>
                      <a:pt x="130" y="164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8" y="164"/>
                    </a:lnTo>
                    <a:lnTo>
                      <a:pt x="128" y="164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30" y="166"/>
                    </a:lnTo>
                    <a:lnTo>
                      <a:pt x="130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8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5" y="166"/>
                    </a:lnTo>
                    <a:lnTo>
                      <a:pt x="125" y="166"/>
                    </a:lnTo>
                    <a:lnTo>
                      <a:pt x="125" y="168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21" y="168"/>
                    </a:lnTo>
                    <a:lnTo>
                      <a:pt x="121" y="168"/>
                    </a:lnTo>
                    <a:lnTo>
                      <a:pt x="121" y="168"/>
                    </a:lnTo>
                    <a:lnTo>
                      <a:pt x="118" y="168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16" y="166"/>
                    </a:lnTo>
                    <a:lnTo>
                      <a:pt x="116" y="166"/>
                    </a:lnTo>
                    <a:lnTo>
                      <a:pt x="116" y="166"/>
                    </a:lnTo>
                    <a:lnTo>
                      <a:pt x="116" y="166"/>
                    </a:lnTo>
                    <a:lnTo>
                      <a:pt x="116" y="164"/>
                    </a:lnTo>
                    <a:lnTo>
                      <a:pt x="114" y="164"/>
                    </a:lnTo>
                    <a:lnTo>
                      <a:pt x="114" y="166"/>
                    </a:lnTo>
                    <a:lnTo>
                      <a:pt x="114" y="166"/>
                    </a:lnTo>
                    <a:lnTo>
                      <a:pt x="114" y="166"/>
                    </a:lnTo>
                    <a:lnTo>
                      <a:pt x="114" y="166"/>
                    </a:lnTo>
                    <a:lnTo>
                      <a:pt x="114" y="168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09" y="168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09" y="168"/>
                    </a:lnTo>
                    <a:lnTo>
                      <a:pt x="106" y="168"/>
                    </a:lnTo>
                    <a:lnTo>
                      <a:pt x="106" y="168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6" y="168"/>
                    </a:lnTo>
                    <a:lnTo>
                      <a:pt x="104" y="168"/>
                    </a:lnTo>
                    <a:lnTo>
                      <a:pt x="104" y="166"/>
                    </a:lnTo>
                    <a:lnTo>
                      <a:pt x="104" y="166"/>
                    </a:lnTo>
                    <a:lnTo>
                      <a:pt x="104" y="166"/>
                    </a:lnTo>
                    <a:lnTo>
                      <a:pt x="102" y="166"/>
                    </a:lnTo>
                    <a:lnTo>
                      <a:pt x="102" y="164"/>
                    </a:lnTo>
                    <a:lnTo>
                      <a:pt x="102" y="164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02" y="164"/>
                    </a:lnTo>
                    <a:lnTo>
                      <a:pt x="99" y="164"/>
                    </a:lnTo>
                    <a:lnTo>
                      <a:pt x="99" y="164"/>
                    </a:lnTo>
                    <a:lnTo>
                      <a:pt x="99" y="166"/>
                    </a:lnTo>
                    <a:lnTo>
                      <a:pt x="99" y="166"/>
                    </a:lnTo>
                    <a:lnTo>
                      <a:pt x="97" y="166"/>
                    </a:lnTo>
                    <a:lnTo>
                      <a:pt x="97" y="166"/>
                    </a:lnTo>
                    <a:lnTo>
                      <a:pt x="95" y="166"/>
                    </a:lnTo>
                    <a:lnTo>
                      <a:pt x="95" y="166"/>
                    </a:lnTo>
                    <a:lnTo>
                      <a:pt x="95" y="164"/>
                    </a:lnTo>
                    <a:lnTo>
                      <a:pt x="95" y="164"/>
                    </a:lnTo>
                    <a:lnTo>
                      <a:pt x="92" y="164"/>
                    </a:lnTo>
                    <a:lnTo>
                      <a:pt x="92" y="164"/>
                    </a:lnTo>
                    <a:lnTo>
                      <a:pt x="92" y="166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88" y="164"/>
                    </a:lnTo>
                    <a:lnTo>
                      <a:pt x="88" y="164"/>
                    </a:lnTo>
                    <a:lnTo>
                      <a:pt x="88" y="164"/>
                    </a:lnTo>
                    <a:lnTo>
                      <a:pt x="88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3" y="164"/>
                    </a:lnTo>
                    <a:lnTo>
                      <a:pt x="83" y="164"/>
                    </a:lnTo>
                    <a:lnTo>
                      <a:pt x="83" y="164"/>
                    </a:lnTo>
                    <a:lnTo>
                      <a:pt x="83" y="166"/>
                    </a:lnTo>
                    <a:lnTo>
                      <a:pt x="83" y="166"/>
                    </a:lnTo>
                    <a:lnTo>
                      <a:pt x="80" y="166"/>
                    </a:lnTo>
                    <a:lnTo>
                      <a:pt x="80" y="166"/>
                    </a:lnTo>
                    <a:lnTo>
                      <a:pt x="80" y="166"/>
                    </a:lnTo>
                    <a:lnTo>
                      <a:pt x="78" y="166"/>
                    </a:lnTo>
                    <a:lnTo>
                      <a:pt x="78" y="166"/>
                    </a:lnTo>
                    <a:lnTo>
                      <a:pt x="76" y="166"/>
                    </a:lnTo>
                    <a:lnTo>
                      <a:pt x="76" y="164"/>
                    </a:lnTo>
                    <a:lnTo>
                      <a:pt x="76" y="164"/>
                    </a:lnTo>
                    <a:lnTo>
                      <a:pt x="76" y="164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1" y="164"/>
                    </a:lnTo>
                    <a:lnTo>
                      <a:pt x="71" y="164"/>
                    </a:lnTo>
                    <a:lnTo>
                      <a:pt x="69" y="164"/>
                    </a:lnTo>
                    <a:lnTo>
                      <a:pt x="69" y="164"/>
                    </a:lnTo>
                    <a:lnTo>
                      <a:pt x="69" y="164"/>
                    </a:lnTo>
                    <a:lnTo>
                      <a:pt x="66" y="164"/>
                    </a:lnTo>
                    <a:lnTo>
                      <a:pt x="66" y="161"/>
                    </a:lnTo>
                    <a:lnTo>
                      <a:pt x="66" y="161"/>
                    </a:lnTo>
                    <a:lnTo>
                      <a:pt x="66" y="161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1" y="161"/>
                    </a:lnTo>
                    <a:lnTo>
                      <a:pt x="61" y="161"/>
                    </a:lnTo>
                    <a:lnTo>
                      <a:pt x="61" y="161"/>
                    </a:lnTo>
                    <a:lnTo>
                      <a:pt x="59" y="161"/>
                    </a:lnTo>
                    <a:lnTo>
                      <a:pt x="59" y="161"/>
                    </a:lnTo>
                    <a:lnTo>
                      <a:pt x="59" y="161"/>
                    </a:lnTo>
                    <a:lnTo>
                      <a:pt x="57" y="161"/>
                    </a:lnTo>
                    <a:lnTo>
                      <a:pt x="57" y="161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2" y="161"/>
                    </a:lnTo>
                    <a:lnTo>
                      <a:pt x="52" y="161"/>
                    </a:lnTo>
                    <a:lnTo>
                      <a:pt x="52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47" y="161"/>
                    </a:lnTo>
                    <a:lnTo>
                      <a:pt x="47" y="159"/>
                    </a:lnTo>
                    <a:lnTo>
                      <a:pt x="47" y="159"/>
                    </a:lnTo>
                    <a:lnTo>
                      <a:pt x="47" y="159"/>
                    </a:lnTo>
                    <a:lnTo>
                      <a:pt x="47" y="161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5" y="159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0" y="159"/>
                    </a:lnTo>
                    <a:lnTo>
                      <a:pt x="40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4"/>
                    </a:lnTo>
                    <a:lnTo>
                      <a:pt x="45" y="154"/>
                    </a:lnTo>
                    <a:lnTo>
                      <a:pt x="45" y="156"/>
                    </a:lnTo>
                    <a:lnTo>
                      <a:pt x="45" y="156"/>
                    </a:lnTo>
                    <a:lnTo>
                      <a:pt x="47" y="156"/>
                    </a:lnTo>
                    <a:lnTo>
                      <a:pt x="47" y="156"/>
                    </a:lnTo>
                    <a:lnTo>
                      <a:pt x="47" y="156"/>
                    </a:lnTo>
                    <a:lnTo>
                      <a:pt x="50" y="156"/>
                    </a:lnTo>
                    <a:lnTo>
                      <a:pt x="50" y="154"/>
                    </a:lnTo>
                    <a:lnTo>
                      <a:pt x="47" y="154"/>
                    </a:lnTo>
                    <a:lnTo>
                      <a:pt x="47" y="154"/>
                    </a:lnTo>
                    <a:lnTo>
                      <a:pt x="47" y="154"/>
                    </a:lnTo>
                    <a:lnTo>
                      <a:pt x="47" y="154"/>
                    </a:lnTo>
                    <a:lnTo>
                      <a:pt x="45" y="154"/>
                    </a:lnTo>
                    <a:lnTo>
                      <a:pt x="45" y="152"/>
                    </a:lnTo>
                    <a:lnTo>
                      <a:pt x="45" y="152"/>
                    </a:lnTo>
                    <a:lnTo>
                      <a:pt x="45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52"/>
                    </a:lnTo>
                    <a:lnTo>
                      <a:pt x="43" y="149"/>
                    </a:lnTo>
                    <a:lnTo>
                      <a:pt x="43" y="149"/>
                    </a:lnTo>
                    <a:lnTo>
                      <a:pt x="43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52"/>
                    </a:lnTo>
                    <a:lnTo>
                      <a:pt x="38" y="152"/>
                    </a:lnTo>
                    <a:lnTo>
                      <a:pt x="38" y="152"/>
                    </a:lnTo>
                    <a:lnTo>
                      <a:pt x="38" y="152"/>
                    </a:lnTo>
                    <a:lnTo>
                      <a:pt x="38" y="152"/>
                    </a:lnTo>
                    <a:lnTo>
                      <a:pt x="35" y="152"/>
                    </a:lnTo>
                    <a:lnTo>
                      <a:pt x="35" y="152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8" y="154"/>
                    </a:lnTo>
                    <a:lnTo>
                      <a:pt x="38" y="154"/>
                    </a:lnTo>
                    <a:lnTo>
                      <a:pt x="38" y="154"/>
                    </a:lnTo>
                    <a:lnTo>
                      <a:pt x="38" y="156"/>
                    </a:lnTo>
                    <a:lnTo>
                      <a:pt x="38" y="156"/>
                    </a:lnTo>
                    <a:lnTo>
                      <a:pt x="35" y="156"/>
                    </a:lnTo>
                    <a:lnTo>
                      <a:pt x="35" y="156"/>
                    </a:lnTo>
                    <a:lnTo>
                      <a:pt x="35" y="156"/>
                    </a:lnTo>
                    <a:lnTo>
                      <a:pt x="33" y="156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3" y="152"/>
                    </a:lnTo>
                    <a:lnTo>
                      <a:pt x="31" y="152"/>
                    </a:lnTo>
                    <a:lnTo>
                      <a:pt x="31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8" y="149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6" y="149"/>
                    </a:lnTo>
                    <a:lnTo>
                      <a:pt x="24" y="149"/>
                    </a:lnTo>
                    <a:lnTo>
                      <a:pt x="24" y="149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19" y="149"/>
                    </a:lnTo>
                    <a:lnTo>
                      <a:pt x="19" y="149"/>
                    </a:lnTo>
                    <a:lnTo>
                      <a:pt x="19" y="147"/>
                    </a:lnTo>
                    <a:lnTo>
                      <a:pt x="19" y="147"/>
                    </a:lnTo>
                    <a:lnTo>
                      <a:pt x="17" y="147"/>
                    </a:lnTo>
                    <a:lnTo>
                      <a:pt x="17" y="147"/>
                    </a:lnTo>
                    <a:lnTo>
                      <a:pt x="17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21" y="145"/>
                    </a:lnTo>
                    <a:lnTo>
                      <a:pt x="21" y="145"/>
                    </a:lnTo>
                    <a:lnTo>
                      <a:pt x="21" y="145"/>
                    </a:lnTo>
                    <a:lnTo>
                      <a:pt x="24" y="145"/>
                    </a:lnTo>
                    <a:lnTo>
                      <a:pt x="24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5" y="142"/>
                    </a:lnTo>
                    <a:lnTo>
                      <a:pt x="5" y="142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2" y="140"/>
                    </a:lnTo>
                    <a:lnTo>
                      <a:pt x="2" y="140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2" y="137"/>
                    </a:lnTo>
                    <a:lnTo>
                      <a:pt x="2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28"/>
                    </a:lnTo>
                    <a:lnTo>
                      <a:pt x="2" y="12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5" y="126"/>
                    </a:lnTo>
                    <a:lnTo>
                      <a:pt x="5" y="126"/>
                    </a:lnTo>
                    <a:lnTo>
                      <a:pt x="5" y="126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6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9" y="123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21" y="126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1"/>
                    </a:lnTo>
                    <a:lnTo>
                      <a:pt x="21" y="121"/>
                    </a:lnTo>
                    <a:lnTo>
                      <a:pt x="24" y="121"/>
                    </a:lnTo>
                    <a:lnTo>
                      <a:pt x="24" y="121"/>
                    </a:lnTo>
                    <a:lnTo>
                      <a:pt x="24" y="119"/>
                    </a:lnTo>
                    <a:lnTo>
                      <a:pt x="24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4"/>
                    </a:lnTo>
                    <a:lnTo>
                      <a:pt x="28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7"/>
                    </a:lnTo>
                    <a:lnTo>
                      <a:pt x="24" y="107"/>
                    </a:lnTo>
                    <a:lnTo>
                      <a:pt x="24" y="107"/>
                    </a:lnTo>
                    <a:lnTo>
                      <a:pt x="24" y="107"/>
                    </a:lnTo>
                    <a:lnTo>
                      <a:pt x="26" y="107"/>
                    </a:lnTo>
                    <a:lnTo>
                      <a:pt x="26" y="107"/>
                    </a:lnTo>
                    <a:lnTo>
                      <a:pt x="26" y="107"/>
                    </a:lnTo>
                    <a:lnTo>
                      <a:pt x="28" y="107"/>
                    </a:lnTo>
                    <a:lnTo>
                      <a:pt x="28" y="104"/>
                    </a:lnTo>
                    <a:lnTo>
                      <a:pt x="28" y="104"/>
                    </a:lnTo>
                    <a:lnTo>
                      <a:pt x="28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40" y="100"/>
                    </a:lnTo>
                    <a:lnTo>
                      <a:pt x="40" y="97"/>
                    </a:lnTo>
                    <a:lnTo>
                      <a:pt x="40" y="97"/>
                    </a:lnTo>
                    <a:lnTo>
                      <a:pt x="40" y="97"/>
                    </a:lnTo>
                    <a:lnTo>
                      <a:pt x="40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7" y="97"/>
                    </a:lnTo>
                    <a:lnTo>
                      <a:pt x="47" y="97"/>
                    </a:lnTo>
                    <a:lnTo>
                      <a:pt x="47" y="95"/>
                    </a:lnTo>
                    <a:lnTo>
                      <a:pt x="47" y="95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2" y="95"/>
                    </a:lnTo>
                    <a:lnTo>
                      <a:pt x="52" y="95"/>
                    </a:lnTo>
                    <a:lnTo>
                      <a:pt x="52" y="95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59" y="95"/>
                    </a:lnTo>
                    <a:lnTo>
                      <a:pt x="59" y="95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54" y="95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7" y="92"/>
                    </a:lnTo>
                    <a:lnTo>
                      <a:pt x="57" y="92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7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52" y="83"/>
                    </a:lnTo>
                    <a:lnTo>
                      <a:pt x="52" y="83"/>
                    </a:lnTo>
                    <a:lnTo>
                      <a:pt x="52" y="83"/>
                    </a:lnTo>
                    <a:lnTo>
                      <a:pt x="54" y="83"/>
                    </a:lnTo>
                    <a:lnTo>
                      <a:pt x="54" y="83"/>
                    </a:lnTo>
                    <a:lnTo>
                      <a:pt x="54" y="83"/>
                    </a:lnTo>
                    <a:lnTo>
                      <a:pt x="54" y="83"/>
                    </a:lnTo>
                    <a:lnTo>
                      <a:pt x="54" y="8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71" y="73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78" y="73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5" y="69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6"/>
                    </a:lnTo>
                    <a:lnTo>
                      <a:pt x="83" y="66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7" y="66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2" y="59"/>
                    </a:lnTo>
                    <a:lnTo>
                      <a:pt x="92" y="59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4" y="59"/>
                    </a:lnTo>
                    <a:lnTo>
                      <a:pt x="104" y="59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102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95" y="59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7" y="57"/>
                    </a:lnTo>
                    <a:lnTo>
                      <a:pt x="97" y="57"/>
                    </a:lnTo>
                    <a:lnTo>
                      <a:pt x="97" y="55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4" y="55"/>
                    </a:lnTo>
                    <a:lnTo>
                      <a:pt x="104" y="55"/>
                    </a:lnTo>
                    <a:lnTo>
                      <a:pt x="104" y="52"/>
                    </a:lnTo>
                    <a:lnTo>
                      <a:pt x="106" y="52"/>
                    </a:lnTo>
                    <a:lnTo>
                      <a:pt x="106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92" y="52"/>
                    </a:lnTo>
                    <a:lnTo>
                      <a:pt x="92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47"/>
                    </a:lnTo>
                    <a:lnTo>
                      <a:pt x="95" y="47"/>
                    </a:lnTo>
                    <a:lnTo>
                      <a:pt x="95" y="47"/>
                    </a:lnTo>
                    <a:lnTo>
                      <a:pt x="95" y="47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102" y="47"/>
                    </a:lnTo>
                    <a:lnTo>
                      <a:pt x="102" y="47"/>
                    </a:lnTo>
                    <a:lnTo>
                      <a:pt x="102" y="47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6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11" y="47"/>
                    </a:lnTo>
                    <a:lnTo>
                      <a:pt x="114" y="47"/>
                    </a:lnTo>
                    <a:lnTo>
                      <a:pt x="114" y="47"/>
                    </a:lnTo>
                    <a:lnTo>
                      <a:pt x="114" y="47"/>
                    </a:lnTo>
                    <a:lnTo>
                      <a:pt x="114" y="47"/>
                    </a:lnTo>
                    <a:lnTo>
                      <a:pt x="116" y="47"/>
                    </a:lnTo>
                    <a:lnTo>
                      <a:pt x="116" y="47"/>
                    </a:lnTo>
                    <a:lnTo>
                      <a:pt x="116" y="47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6" y="43"/>
                    </a:lnTo>
                    <a:lnTo>
                      <a:pt x="116" y="43"/>
                    </a:lnTo>
                    <a:lnTo>
                      <a:pt x="116" y="43"/>
                    </a:lnTo>
                    <a:lnTo>
                      <a:pt x="116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21" y="43"/>
                    </a:lnTo>
                    <a:lnTo>
                      <a:pt x="121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5" y="43"/>
                    </a:lnTo>
                    <a:lnTo>
                      <a:pt x="125" y="43"/>
                    </a:lnTo>
                    <a:lnTo>
                      <a:pt x="128" y="43"/>
                    </a:lnTo>
                    <a:lnTo>
                      <a:pt x="128" y="43"/>
                    </a:lnTo>
                    <a:lnTo>
                      <a:pt x="128" y="43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32" y="43"/>
                    </a:lnTo>
                    <a:lnTo>
                      <a:pt x="132" y="43"/>
                    </a:lnTo>
                    <a:lnTo>
                      <a:pt x="132" y="43"/>
                    </a:lnTo>
                    <a:lnTo>
                      <a:pt x="135" y="43"/>
                    </a:lnTo>
                    <a:lnTo>
                      <a:pt x="135" y="43"/>
                    </a:lnTo>
                    <a:lnTo>
                      <a:pt x="135" y="43"/>
                    </a:lnTo>
                    <a:lnTo>
                      <a:pt x="135" y="43"/>
                    </a:lnTo>
                    <a:lnTo>
                      <a:pt x="135" y="43"/>
                    </a:lnTo>
                    <a:lnTo>
                      <a:pt x="132" y="43"/>
                    </a:lnTo>
                    <a:lnTo>
                      <a:pt x="132" y="43"/>
                    </a:lnTo>
                    <a:lnTo>
                      <a:pt x="132" y="40"/>
                    </a:lnTo>
                    <a:lnTo>
                      <a:pt x="132" y="40"/>
                    </a:lnTo>
                    <a:lnTo>
                      <a:pt x="132" y="40"/>
                    </a:lnTo>
                    <a:lnTo>
                      <a:pt x="132" y="40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5" y="38"/>
                    </a:lnTo>
                    <a:lnTo>
                      <a:pt x="135" y="38"/>
                    </a:lnTo>
                    <a:lnTo>
                      <a:pt x="135" y="38"/>
                    </a:lnTo>
                    <a:lnTo>
                      <a:pt x="137" y="38"/>
                    </a:lnTo>
                    <a:lnTo>
                      <a:pt x="137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2" y="36"/>
                    </a:lnTo>
                    <a:lnTo>
                      <a:pt x="142" y="36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44" y="33"/>
                    </a:lnTo>
                    <a:lnTo>
                      <a:pt x="147" y="33"/>
                    </a:lnTo>
                    <a:lnTo>
                      <a:pt x="147" y="36"/>
                    </a:lnTo>
                    <a:lnTo>
                      <a:pt x="147" y="36"/>
                    </a:lnTo>
                    <a:lnTo>
                      <a:pt x="147" y="33"/>
                    </a:lnTo>
                    <a:lnTo>
                      <a:pt x="147" y="33"/>
                    </a:lnTo>
                    <a:lnTo>
                      <a:pt x="149" y="33"/>
                    </a:lnTo>
                    <a:lnTo>
                      <a:pt x="149" y="33"/>
                    </a:lnTo>
                    <a:lnTo>
                      <a:pt x="149" y="33"/>
                    </a:lnTo>
                    <a:lnTo>
                      <a:pt x="151" y="33"/>
                    </a:lnTo>
                    <a:lnTo>
                      <a:pt x="151" y="33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1" y="33"/>
                    </a:lnTo>
                    <a:lnTo>
                      <a:pt x="151" y="31"/>
                    </a:lnTo>
                    <a:lnTo>
                      <a:pt x="154" y="31"/>
                    </a:lnTo>
                    <a:lnTo>
                      <a:pt x="154" y="31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6" y="33"/>
                    </a:lnTo>
                    <a:lnTo>
                      <a:pt x="156" y="33"/>
                    </a:lnTo>
                    <a:lnTo>
                      <a:pt x="156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31"/>
                    </a:lnTo>
                    <a:lnTo>
                      <a:pt x="159" y="28"/>
                    </a:lnTo>
                    <a:lnTo>
                      <a:pt x="159" y="28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63" y="28"/>
                    </a:lnTo>
                    <a:lnTo>
                      <a:pt x="163" y="28"/>
                    </a:lnTo>
                    <a:lnTo>
                      <a:pt x="166" y="28"/>
                    </a:lnTo>
                    <a:lnTo>
                      <a:pt x="166" y="28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6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63"/>
              <p:cNvSpPr>
                <a:spLocks/>
              </p:cNvSpPr>
              <p:nvPr/>
            </p:nvSpPr>
            <p:spPr bwMode="auto">
              <a:xfrm>
                <a:off x="1565" y="1952"/>
                <a:ext cx="7" cy="10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7"/>
                  </a:cxn>
                </a:cxnLst>
                <a:rect l="0" t="0" r="r" b="b"/>
                <a:pathLst>
                  <a:path w="7" h="10">
                    <a:moveTo>
                      <a:pt x="2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64"/>
              <p:cNvSpPr>
                <a:spLocks/>
              </p:cNvSpPr>
              <p:nvPr/>
            </p:nvSpPr>
            <p:spPr bwMode="auto">
              <a:xfrm>
                <a:off x="1565" y="1952"/>
                <a:ext cx="7" cy="10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7"/>
                  </a:cxn>
                </a:cxnLst>
                <a:rect l="0" t="0" r="r" b="b"/>
                <a:pathLst>
                  <a:path w="7" h="10">
                    <a:moveTo>
                      <a:pt x="2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65"/>
              <p:cNvSpPr>
                <a:spLocks/>
              </p:cNvSpPr>
              <p:nvPr/>
            </p:nvSpPr>
            <p:spPr bwMode="auto">
              <a:xfrm>
                <a:off x="1579" y="1928"/>
                <a:ext cx="14" cy="3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4" y="15"/>
                  </a:cxn>
                  <a:cxn ang="0">
                    <a:pos x="14" y="17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7"/>
                  </a:cxn>
                  <a:cxn ang="0">
                    <a:pos x="9" y="27"/>
                  </a:cxn>
                  <a:cxn ang="0">
                    <a:pos x="9" y="29"/>
                  </a:cxn>
                  <a:cxn ang="0">
                    <a:pos x="9" y="29"/>
                  </a:cxn>
                  <a:cxn ang="0">
                    <a:pos x="7" y="29"/>
                  </a:cxn>
                  <a:cxn ang="0">
                    <a:pos x="5" y="29"/>
                  </a:cxn>
                  <a:cxn ang="0">
                    <a:pos x="5" y="31"/>
                  </a:cxn>
                  <a:cxn ang="0">
                    <a:pos x="5" y="29"/>
                  </a:cxn>
                  <a:cxn ang="0">
                    <a:pos x="2" y="29"/>
                  </a:cxn>
                  <a:cxn ang="0">
                    <a:pos x="2" y="31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2" y="27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31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66"/>
              <p:cNvSpPr>
                <a:spLocks/>
              </p:cNvSpPr>
              <p:nvPr/>
            </p:nvSpPr>
            <p:spPr bwMode="auto">
              <a:xfrm>
                <a:off x="1579" y="1928"/>
                <a:ext cx="14" cy="3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4" y="15"/>
                  </a:cxn>
                  <a:cxn ang="0">
                    <a:pos x="14" y="17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7"/>
                  </a:cxn>
                  <a:cxn ang="0">
                    <a:pos x="9" y="27"/>
                  </a:cxn>
                  <a:cxn ang="0">
                    <a:pos x="9" y="29"/>
                  </a:cxn>
                  <a:cxn ang="0">
                    <a:pos x="9" y="29"/>
                  </a:cxn>
                  <a:cxn ang="0">
                    <a:pos x="7" y="29"/>
                  </a:cxn>
                  <a:cxn ang="0">
                    <a:pos x="5" y="29"/>
                  </a:cxn>
                  <a:cxn ang="0">
                    <a:pos x="5" y="31"/>
                  </a:cxn>
                  <a:cxn ang="0">
                    <a:pos x="5" y="29"/>
                  </a:cxn>
                  <a:cxn ang="0">
                    <a:pos x="2" y="29"/>
                  </a:cxn>
                  <a:cxn ang="0">
                    <a:pos x="2" y="31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2" y="27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31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67"/>
              <p:cNvSpPr>
                <a:spLocks/>
              </p:cNvSpPr>
              <p:nvPr/>
            </p:nvSpPr>
            <p:spPr bwMode="auto">
              <a:xfrm>
                <a:off x="3496" y="1663"/>
                <a:ext cx="140" cy="135"/>
              </a:xfrm>
              <a:custGeom>
                <a:avLst/>
                <a:gdLst/>
                <a:ahLst/>
                <a:cxnLst>
                  <a:cxn ang="0">
                    <a:pos x="78" y="97"/>
                  </a:cxn>
                  <a:cxn ang="0">
                    <a:pos x="83" y="104"/>
                  </a:cxn>
                  <a:cxn ang="0">
                    <a:pos x="90" y="109"/>
                  </a:cxn>
                  <a:cxn ang="0">
                    <a:pos x="85" y="116"/>
                  </a:cxn>
                  <a:cxn ang="0">
                    <a:pos x="78" y="119"/>
                  </a:cxn>
                  <a:cxn ang="0">
                    <a:pos x="69" y="119"/>
                  </a:cxn>
                  <a:cxn ang="0">
                    <a:pos x="62" y="121"/>
                  </a:cxn>
                  <a:cxn ang="0">
                    <a:pos x="55" y="128"/>
                  </a:cxn>
                  <a:cxn ang="0">
                    <a:pos x="50" y="130"/>
                  </a:cxn>
                  <a:cxn ang="0">
                    <a:pos x="43" y="133"/>
                  </a:cxn>
                  <a:cxn ang="0">
                    <a:pos x="36" y="128"/>
                  </a:cxn>
                  <a:cxn ang="0">
                    <a:pos x="33" y="130"/>
                  </a:cxn>
                  <a:cxn ang="0">
                    <a:pos x="26" y="135"/>
                  </a:cxn>
                  <a:cxn ang="0">
                    <a:pos x="19" y="133"/>
                  </a:cxn>
                  <a:cxn ang="0">
                    <a:pos x="21" y="128"/>
                  </a:cxn>
                  <a:cxn ang="0">
                    <a:pos x="10" y="126"/>
                  </a:cxn>
                  <a:cxn ang="0">
                    <a:pos x="17" y="116"/>
                  </a:cxn>
                  <a:cxn ang="0">
                    <a:pos x="17" y="111"/>
                  </a:cxn>
                  <a:cxn ang="0">
                    <a:pos x="19" y="111"/>
                  </a:cxn>
                  <a:cxn ang="0">
                    <a:pos x="21" y="107"/>
                  </a:cxn>
                  <a:cxn ang="0">
                    <a:pos x="24" y="97"/>
                  </a:cxn>
                  <a:cxn ang="0">
                    <a:pos x="24" y="88"/>
                  </a:cxn>
                  <a:cxn ang="0">
                    <a:pos x="17" y="88"/>
                  </a:cxn>
                  <a:cxn ang="0">
                    <a:pos x="12" y="90"/>
                  </a:cxn>
                  <a:cxn ang="0">
                    <a:pos x="7" y="85"/>
                  </a:cxn>
                  <a:cxn ang="0">
                    <a:pos x="2" y="81"/>
                  </a:cxn>
                  <a:cxn ang="0">
                    <a:pos x="2" y="78"/>
                  </a:cxn>
                  <a:cxn ang="0">
                    <a:pos x="7" y="71"/>
                  </a:cxn>
                  <a:cxn ang="0">
                    <a:pos x="14" y="66"/>
                  </a:cxn>
                  <a:cxn ang="0">
                    <a:pos x="21" y="62"/>
                  </a:cxn>
                  <a:cxn ang="0">
                    <a:pos x="31" y="57"/>
                  </a:cxn>
                  <a:cxn ang="0">
                    <a:pos x="38" y="55"/>
                  </a:cxn>
                  <a:cxn ang="0">
                    <a:pos x="45" y="47"/>
                  </a:cxn>
                  <a:cxn ang="0">
                    <a:pos x="50" y="40"/>
                  </a:cxn>
                  <a:cxn ang="0">
                    <a:pos x="55" y="33"/>
                  </a:cxn>
                  <a:cxn ang="0">
                    <a:pos x="62" y="31"/>
                  </a:cxn>
                  <a:cxn ang="0">
                    <a:pos x="69" y="38"/>
                  </a:cxn>
                  <a:cxn ang="0">
                    <a:pos x="78" y="40"/>
                  </a:cxn>
                  <a:cxn ang="0">
                    <a:pos x="85" y="40"/>
                  </a:cxn>
                  <a:cxn ang="0">
                    <a:pos x="85" y="33"/>
                  </a:cxn>
                  <a:cxn ang="0">
                    <a:pos x="88" y="26"/>
                  </a:cxn>
                  <a:cxn ang="0">
                    <a:pos x="97" y="24"/>
                  </a:cxn>
                  <a:cxn ang="0">
                    <a:pos x="104" y="24"/>
                  </a:cxn>
                  <a:cxn ang="0">
                    <a:pos x="109" y="17"/>
                  </a:cxn>
                  <a:cxn ang="0">
                    <a:pos x="116" y="14"/>
                  </a:cxn>
                  <a:cxn ang="0">
                    <a:pos x="121" y="10"/>
                  </a:cxn>
                  <a:cxn ang="0">
                    <a:pos x="123" y="0"/>
                  </a:cxn>
                  <a:cxn ang="0">
                    <a:pos x="130" y="2"/>
                  </a:cxn>
                  <a:cxn ang="0">
                    <a:pos x="135" y="12"/>
                  </a:cxn>
                  <a:cxn ang="0">
                    <a:pos x="140" y="17"/>
                  </a:cxn>
                  <a:cxn ang="0">
                    <a:pos x="135" y="19"/>
                  </a:cxn>
                  <a:cxn ang="0">
                    <a:pos x="128" y="26"/>
                  </a:cxn>
                  <a:cxn ang="0">
                    <a:pos x="121" y="33"/>
                  </a:cxn>
                  <a:cxn ang="0">
                    <a:pos x="121" y="40"/>
                  </a:cxn>
                  <a:cxn ang="0">
                    <a:pos x="121" y="50"/>
                  </a:cxn>
                  <a:cxn ang="0">
                    <a:pos x="116" y="57"/>
                  </a:cxn>
                  <a:cxn ang="0">
                    <a:pos x="109" y="59"/>
                  </a:cxn>
                  <a:cxn ang="0">
                    <a:pos x="102" y="66"/>
                  </a:cxn>
                  <a:cxn ang="0">
                    <a:pos x="97" y="71"/>
                  </a:cxn>
                  <a:cxn ang="0">
                    <a:pos x="90" y="76"/>
                  </a:cxn>
                  <a:cxn ang="0">
                    <a:pos x="81" y="78"/>
                  </a:cxn>
                  <a:cxn ang="0">
                    <a:pos x="73" y="83"/>
                  </a:cxn>
                  <a:cxn ang="0">
                    <a:pos x="73" y="90"/>
                  </a:cxn>
                </a:cxnLst>
                <a:rect l="0" t="0" r="r" b="b"/>
                <a:pathLst>
                  <a:path w="140" h="135">
                    <a:moveTo>
                      <a:pt x="73" y="95"/>
                    </a:moveTo>
                    <a:lnTo>
                      <a:pt x="73" y="95"/>
                    </a:lnTo>
                    <a:lnTo>
                      <a:pt x="73" y="97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73" y="97"/>
                    </a:lnTo>
                    <a:lnTo>
                      <a:pt x="73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8" y="97"/>
                    </a:lnTo>
                    <a:lnTo>
                      <a:pt x="78" y="97"/>
                    </a:lnTo>
                    <a:lnTo>
                      <a:pt x="78" y="97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83" y="102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5" y="104"/>
                    </a:lnTo>
                    <a:lnTo>
                      <a:pt x="85" y="104"/>
                    </a:lnTo>
                    <a:lnTo>
                      <a:pt x="85" y="107"/>
                    </a:lnTo>
                    <a:lnTo>
                      <a:pt x="85" y="107"/>
                    </a:lnTo>
                    <a:lnTo>
                      <a:pt x="85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90" y="107"/>
                    </a:lnTo>
                    <a:lnTo>
                      <a:pt x="90" y="107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90" y="114"/>
                    </a:lnTo>
                    <a:lnTo>
                      <a:pt x="90" y="114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5" y="116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3" y="119"/>
                    </a:lnTo>
                    <a:lnTo>
                      <a:pt x="83" y="119"/>
                    </a:lnTo>
                    <a:lnTo>
                      <a:pt x="83" y="119"/>
                    </a:lnTo>
                    <a:lnTo>
                      <a:pt x="83" y="119"/>
                    </a:lnTo>
                    <a:lnTo>
                      <a:pt x="81" y="119"/>
                    </a:lnTo>
                    <a:lnTo>
                      <a:pt x="81" y="119"/>
                    </a:lnTo>
                    <a:lnTo>
                      <a:pt x="81" y="119"/>
                    </a:lnTo>
                    <a:lnTo>
                      <a:pt x="78" y="119"/>
                    </a:lnTo>
                    <a:lnTo>
                      <a:pt x="78" y="119"/>
                    </a:lnTo>
                    <a:lnTo>
                      <a:pt x="78" y="119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6" y="119"/>
                    </a:lnTo>
                    <a:lnTo>
                      <a:pt x="76" y="119"/>
                    </a:lnTo>
                    <a:lnTo>
                      <a:pt x="73" y="119"/>
                    </a:lnTo>
                    <a:lnTo>
                      <a:pt x="73" y="119"/>
                    </a:lnTo>
                    <a:lnTo>
                      <a:pt x="73" y="119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69" y="119"/>
                    </a:lnTo>
                    <a:lnTo>
                      <a:pt x="69" y="119"/>
                    </a:lnTo>
                    <a:lnTo>
                      <a:pt x="69" y="119"/>
                    </a:lnTo>
                    <a:lnTo>
                      <a:pt x="66" y="119"/>
                    </a:lnTo>
                    <a:lnTo>
                      <a:pt x="66" y="119"/>
                    </a:lnTo>
                    <a:lnTo>
                      <a:pt x="66" y="119"/>
                    </a:lnTo>
                    <a:lnTo>
                      <a:pt x="64" y="119"/>
                    </a:lnTo>
                    <a:lnTo>
                      <a:pt x="64" y="119"/>
                    </a:lnTo>
                    <a:lnTo>
                      <a:pt x="64" y="119"/>
                    </a:lnTo>
                    <a:lnTo>
                      <a:pt x="64" y="121"/>
                    </a:lnTo>
                    <a:lnTo>
                      <a:pt x="62" y="121"/>
                    </a:lnTo>
                    <a:lnTo>
                      <a:pt x="62" y="121"/>
                    </a:lnTo>
                    <a:lnTo>
                      <a:pt x="62" y="121"/>
                    </a:lnTo>
                    <a:lnTo>
                      <a:pt x="62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9" y="123"/>
                    </a:lnTo>
                    <a:lnTo>
                      <a:pt x="59" y="126"/>
                    </a:lnTo>
                    <a:lnTo>
                      <a:pt x="59" y="126"/>
                    </a:lnTo>
                    <a:lnTo>
                      <a:pt x="59" y="126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8"/>
                    </a:lnTo>
                    <a:lnTo>
                      <a:pt x="57" y="128"/>
                    </a:lnTo>
                    <a:lnTo>
                      <a:pt x="57" y="128"/>
                    </a:lnTo>
                    <a:lnTo>
                      <a:pt x="55" y="128"/>
                    </a:lnTo>
                    <a:lnTo>
                      <a:pt x="55" y="128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2" y="133"/>
                    </a:lnTo>
                    <a:lnTo>
                      <a:pt x="52" y="133"/>
                    </a:lnTo>
                    <a:lnTo>
                      <a:pt x="52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47" y="130"/>
                    </a:lnTo>
                    <a:lnTo>
                      <a:pt x="47" y="130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5" y="133"/>
                    </a:lnTo>
                    <a:lnTo>
                      <a:pt x="43" y="133"/>
                    </a:lnTo>
                    <a:lnTo>
                      <a:pt x="43" y="133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3"/>
                    </a:lnTo>
                    <a:lnTo>
                      <a:pt x="43" y="133"/>
                    </a:lnTo>
                    <a:lnTo>
                      <a:pt x="40" y="133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3" y="133"/>
                    </a:lnTo>
                    <a:lnTo>
                      <a:pt x="33" y="130"/>
                    </a:lnTo>
                    <a:lnTo>
                      <a:pt x="33" y="130"/>
                    </a:lnTo>
                    <a:lnTo>
                      <a:pt x="33" y="130"/>
                    </a:lnTo>
                    <a:lnTo>
                      <a:pt x="33" y="130"/>
                    </a:lnTo>
                    <a:lnTo>
                      <a:pt x="33" y="133"/>
                    </a:lnTo>
                    <a:lnTo>
                      <a:pt x="31" y="133"/>
                    </a:lnTo>
                    <a:lnTo>
                      <a:pt x="31" y="133"/>
                    </a:lnTo>
                    <a:lnTo>
                      <a:pt x="31" y="133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29" y="135"/>
                    </a:lnTo>
                    <a:lnTo>
                      <a:pt x="29" y="135"/>
                    </a:lnTo>
                    <a:lnTo>
                      <a:pt x="29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0"/>
                    </a:lnTo>
                    <a:lnTo>
                      <a:pt x="21" y="130"/>
                    </a:lnTo>
                    <a:lnTo>
                      <a:pt x="21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7" y="133"/>
                    </a:lnTo>
                    <a:lnTo>
                      <a:pt x="17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7" y="128"/>
                    </a:lnTo>
                    <a:lnTo>
                      <a:pt x="17" y="128"/>
                    </a:lnTo>
                    <a:lnTo>
                      <a:pt x="17" y="128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21" y="128"/>
                    </a:lnTo>
                    <a:lnTo>
                      <a:pt x="21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6"/>
                    </a:lnTo>
                    <a:lnTo>
                      <a:pt x="10" y="123"/>
                    </a:lnTo>
                    <a:lnTo>
                      <a:pt x="10" y="123"/>
                    </a:lnTo>
                    <a:lnTo>
                      <a:pt x="12" y="123"/>
                    </a:lnTo>
                    <a:lnTo>
                      <a:pt x="12" y="123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4" y="119"/>
                    </a:lnTo>
                    <a:lnTo>
                      <a:pt x="14" y="119"/>
                    </a:lnTo>
                    <a:lnTo>
                      <a:pt x="14" y="116"/>
                    </a:lnTo>
                    <a:lnTo>
                      <a:pt x="17" y="116"/>
                    </a:lnTo>
                    <a:lnTo>
                      <a:pt x="17" y="116"/>
                    </a:lnTo>
                    <a:lnTo>
                      <a:pt x="17" y="116"/>
                    </a:lnTo>
                    <a:lnTo>
                      <a:pt x="17" y="116"/>
                    </a:lnTo>
                    <a:lnTo>
                      <a:pt x="17" y="116"/>
                    </a:lnTo>
                    <a:lnTo>
                      <a:pt x="14" y="116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2" y="114"/>
                    </a:lnTo>
                    <a:lnTo>
                      <a:pt x="12" y="114"/>
                    </a:lnTo>
                    <a:lnTo>
                      <a:pt x="14" y="114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7" y="111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7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2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6" y="97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10" y="85"/>
                    </a:lnTo>
                    <a:lnTo>
                      <a:pt x="7" y="85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8"/>
                    </a:lnTo>
                    <a:lnTo>
                      <a:pt x="2" y="78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2" y="81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5" y="7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40" y="55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3" y="52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5" y="36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3" y="38"/>
                    </a:lnTo>
                    <a:lnTo>
                      <a:pt x="73" y="38"/>
                    </a:lnTo>
                    <a:lnTo>
                      <a:pt x="73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38"/>
                    </a:lnTo>
                    <a:lnTo>
                      <a:pt x="83" y="38"/>
                    </a:lnTo>
                    <a:lnTo>
                      <a:pt x="83" y="40"/>
                    </a:lnTo>
                    <a:lnTo>
                      <a:pt x="83" y="40"/>
                    </a:lnTo>
                    <a:lnTo>
                      <a:pt x="83" y="40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8" y="40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90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5" y="31"/>
                    </a:lnTo>
                    <a:lnTo>
                      <a:pt x="85" y="31"/>
                    </a:lnTo>
                    <a:lnTo>
                      <a:pt x="85" y="31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92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97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4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11" y="17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4" y="14"/>
                    </a:lnTo>
                    <a:lnTo>
                      <a:pt x="114" y="14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6" y="17"/>
                    </a:lnTo>
                    <a:lnTo>
                      <a:pt x="116" y="17"/>
                    </a:lnTo>
                    <a:lnTo>
                      <a:pt x="116" y="17"/>
                    </a:lnTo>
                    <a:lnTo>
                      <a:pt x="116" y="14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21" y="14"/>
                    </a:lnTo>
                    <a:lnTo>
                      <a:pt x="121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1" y="10"/>
                    </a:lnTo>
                    <a:lnTo>
                      <a:pt x="121" y="10"/>
                    </a:lnTo>
                    <a:lnTo>
                      <a:pt x="121" y="10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23" y="5"/>
                    </a:lnTo>
                    <a:lnTo>
                      <a:pt x="123" y="2"/>
                    </a:lnTo>
                    <a:lnTo>
                      <a:pt x="123" y="2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0" y="5"/>
                    </a:lnTo>
                    <a:lnTo>
                      <a:pt x="130" y="5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33" y="7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7" y="10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4"/>
                    </a:lnTo>
                    <a:lnTo>
                      <a:pt x="137" y="14"/>
                    </a:lnTo>
                    <a:lnTo>
                      <a:pt x="137" y="14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0" y="19"/>
                    </a:lnTo>
                    <a:lnTo>
                      <a:pt x="140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3" y="19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0" y="21"/>
                    </a:lnTo>
                    <a:lnTo>
                      <a:pt x="130" y="21"/>
                    </a:lnTo>
                    <a:lnTo>
                      <a:pt x="130" y="24"/>
                    </a:lnTo>
                    <a:lnTo>
                      <a:pt x="130" y="24"/>
                    </a:lnTo>
                    <a:lnTo>
                      <a:pt x="130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6"/>
                    </a:lnTo>
                    <a:lnTo>
                      <a:pt x="128" y="26"/>
                    </a:lnTo>
                    <a:lnTo>
                      <a:pt x="128" y="26"/>
                    </a:lnTo>
                    <a:lnTo>
                      <a:pt x="126" y="26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3" y="31"/>
                    </a:lnTo>
                    <a:lnTo>
                      <a:pt x="123" y="31"/>
                    </a:lnTo>
                    <a:lnTo>
                      <a:pt x="123" y="31"/>
                    </a:lnTo>
                    <a:lnTo>
                      <a:pt x="123" y="31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18" y="33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21" y="38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3" y="43"/>
                    </a:lnTo>
                    <a:lnTo>
                      <a:pt x="123" y="43"/>
                    </a:lnTo>
                    <a:lnTo>
                      <a:pt x="121" y="43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7"/>
                    </a:lnTo>
                    <a:lnTo>
                      <a:pt x="121" y="47"/>
                    </a:lnTo>
                    <a:lnTo>
                      <a:pt x="121" y="47"/>
                    </a:lnTo>
                    <a:lnTo>
                      <a:pt x="121" y="50"/>
                    </a:lnTo>
                    <a:lnTo>
                      <a:pt x="121" y="50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5"/>
                    </a:lnTo>
                    <a:lnTo>
                      <a:pt x="116" y="55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62"/>
                    </a:lnTo>
                    <a:lnTo>
                      <a:pt x="109" y="62"/>
                    </a:lnTo>
                    <a:lnTo>
                      <a:pt x="109" y="62"/>
                    </a:lnTo>
                    <a:lnTo>
                      <a:pt x="109" y="64"/>
                    </a:lnTo>
                    <a:lnTo>
                      <a:pt x="107" y="64"/>
                    </a:lnTo>
                    <a:lnTo>
                      <a:pt x="107" y="64"/>
                    </a:lnTo>
                    <a:lnTo>
                      <a:pt x="107" y="64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4" y="66"/>
                    </a:lnTo>
                    <a:lnTo>
                      <a:pt x="104" y="66"/>
                    </a:lnTo>
                    <a:lnTo>
                      <a:pt x="104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9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100" y="69"/>
                    </a:lnTo>
                    <a:lnTo>
                      <a:pt x="97" y="69"/>
                    </a:lnTo>
                    <a:lnTo>
                      <a:pt x="97" y="69"/>
                    </a:lnTo>
                    <a:lnTo>
                      <a:pt x="97" y="69"/>
                    </a:lnTo>
                    <a:lnTo>
                      <a:pt x="97" y="69"/>
                    </a:lnTo>
                    <a:lnTo>
                      <a:pt x="97" y="69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5" y="71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90" y="73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88" y="76"/>
                    </a:lnTo>
                    <a:lnTo>
                      <a:pt x="88" y="78"/>
                    </a:lnTo>
                    <a:lnTo>
                      <a:pt x="88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3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8" y="78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3" y="81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1" y="83"/>
                    </a:lnTo>
                    <a:lnTo>
                      <a:pt x="71" y="85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3" y="92"/>
                    </a:lnTo>
                    <a:lnTo>
                      <a:pt x="73" y="92"/>
                    </a:lnTo>
                    <a:lnTo>
                      <a:pt x="73" y="95"/>
                    </a:lnTo>
                    <a:lnTo>
                      <a:pt x="73" y="95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68"/>
              <p:cNvSpPr>
                <a:spLocks/>
              </p:cNvSpPr>
              <p:nvPr/>
            </p:nvSpPr>
            <p:spPr bwMode="auto">
              <a:xfrm>
                <a:off x="3496" y="1663"/>
                <a:ext cx="140" cy="135"/>
              </a:xfrm>
              <a:custGeom>
                <a:avLst/>
                <a:gdLst/>
                <a:ahLst/>
                <a:cxnLst>
                  <a:cxn ang="0">
                    <a:pos x="78" y="97"/>
                  </a:cxn>
                  <a:cxn ang="0">
                    <a:pos x="83" y="104"/>
                  </a:cxn>
                  <a:cxn ang="0">
                    <a:pos x="90" y="109"/>
                  </a:cxn>
                  <a:cxn ang="0">
                    <a:pos x="85" y="116"/>
                  </a:cxn>
                  <a:cxn ang="0">
                    <a:pos x="78" y="119"/>
                  </a:cxn>
                  <a:cxn ang="0">
                    <a:pos x="69" y="119"/>
                  </a:cxn>
                  <a:cxn ang="0">
                    <a:pos x="62" y="121"/>
                  </a:cxn>
                  <a:cxn ang="0">
                    <a:pos x="55" y="128"/>
                  </a:cxn>
                  <a:cxn ang="0">
                    <a:pos x="50" y="130"/>
                  </a:cxn>
                  <a:cxn ang="0">
                    <a:pos x="43" y="133"/>
                  </a:cxn>
                  <a:cxn ang="0">
                    <a:pos x="36" y="128"/>
                  </a:cxn>
                  <a:cxn ang="0">
                    <a:pos x="33" y="130"/>
                  </a:cxn>
                  <a:cxn ang="0">
                    <a:pos x="26" y="135"/>
                  </a:cxn>
                  <a:cxn ang="0">
                    <a:pos x="19" y="133"/>
                  </a:cxn>
                  <a:cxn ang="0">
                    <a:pos x="21" y="128"/>
                  </a:cxn>
                  <a:cxn ang="0">
                    <a:pos x="10" y="126"/>
                  </a:cxn>
                  <a:cxn ang="0">
                    <a:pos x="17" y="116"/>
                  </a:cxn>
                  <a:cxn ang="0">
                    <a:pos x="17" y="111"/>
                  </a:cxn>
                  <a:cxn ang="0">
                    <a:pos x="19" y="111"/>
                  </a:cxn>
                  <a:cxn ang="0">
                    <a:pos x="21" y="107"/>
                  </a:cxn>
                  <a:cxn ang="0">
                    <a:pos x="24" y="97"/>
                  </a:cxn>
                  <a:cxn ang="0">
                    <a:pos x="24" y="88"/>
                  </a:cxn>
                  <a:cxn ang="0">
                    <a:pos x="17" y="88"/>
                  </a:cxn>
                  <a:cxn ang="0">
                    <a:pos x="12" y="90"/>
                  </a:cxn>
                  <a:cxn ang="0">
                    <a:pos x="7" y="85"/>
                  </a:cxn>
                  <a:cxn ang="0">
                    <a:pos x="2" y="81"/>
                  </a:cxn>
                  <a:cxn ang="0">
                    <a:pos x="2" y="78"/>
                  </a:cxn>
                  <a:cxn ang="0">
                    <a:pos x="7" y="71"/>
                  </a:cxn>
                  <a:cxn ang="0">
                    <a:pos x="14" y="66"/>
                  </a:cxn>
                  <a:cxn ang="0">
                    <a:pos x="21" y="62"/>
                  </a:cxn>
                  <a:cxn ang="0">
                    <a:pos x="31" y="57"/>
                  </a:cxn>
                  <a:cxn ang="0">
                    <a:pos x="38" y="55"/>
                  </a:cxn>
                  <a:cxn ang="0">
                    <a:pos x="45" y="47"/>
                  </a:cxn>
                  <a:cxn ang="0">
                    <a:pos x="50" y="40"/>
                  </a:cxn>
                  <a:cxn ang="0">
                    <a:pos x="55" y="33"/>
                  </a:cxn>
                  <a:cxn ang="0">
                    <a:pos x="62" y="31"/>
                  </a:cxn>
                  <a:cxn ang="0">
                    <a:pos x="69" y="38"/>
                  </a:cxn>
                  <a:cxn ang="0">
                    <a:pos x="78" y="40"/>
                  </a:cxn>
                  <a:cxn ang="0">
                    <a:pos x="85" y="40"/>
                  </a:cxn>
                  <a:cxn ang="0">
                    <a:pos x="85" y="33"/>
                  </a:cxn>
                  <a:cxn ang="0">
                    <a:pos x="88" y="26"/>
                  </a:cxn>
                  <a:cxn ang="0">
                    <a:pos x="97" y="24"/>
                  </a:cxn>
                  <a:cxn ang="0">
                    <a:pos x="104" y="24"/>
                  </a:cxn>
                  <a:cxn ang="0">
                    <a:pos x="109" y="17"/>
                  </a:cxn>
                  <a:cxn ang="0">
                    <a:pos x="116" y="14"/>
                  </a:cxn>
                  <a:cxn ang="0">
                    <a:pos x="121" y="10"/>
                  </a:cxn>
                  <a:cxn ang="0">
                    <a:pos x="123" y="0"/>
                  </a:cxn>
                  <a:cxn ang="0">
                    <a:pos x="130" y="2"/>
                  </a:cxn>
                  <a:cxn ang="0">
                    <a:pos x="135" y="12"/>
                  </a:cxn>
                  <a:cxn ang="0">
                    <a:pos x="140" y="17"/>
                  </a:cxn>
                  <a:cxn ang="0">
                    <a:pos x="135" y="19"/>
                  </a:cxn>
                  <a:cxn ang="0">
                    <a:pos x="128" y="26"/>
                  </a:cxn>
                  <a:cxn ang="0">
                    <a:pos x="121" y="33"/>
                  </a:cxn>
                  <a:cxn ang="0">
                    <a:pos x="121" y="40"/>
                  </a:cxn>
                  <a:cxn ang="0">
                    <a:pos x="121" y="50"/>
                  </a:cxn>
                  <a:cxn ang="0">
                    <a:pos x="116" y="57"/>
                  </a:cxn>
                  <a:cxn ang="0">
                    <a:pos x="109" y="59"/>
                  </a:cxn>
                  <a:cxn ang="0">
                    <a:pos x="102" y="66"/>
                  </a:cxn>
                  <a:cxn ang="0">
                    <a:pos x="97" y="71"/>
                  </a:cxn>
                  <a:cxn ang="0">
                    <a:pos x="90" y="76"/>
                  </a:cxn>
                  <a:cxn ang="0">
                    <a:pos x="81" y="78"/>
                  </a:cxn>
                  <a:cxn ang="0">
                    <a:pos x="73" y="83"/>
                  </a:cxn>
                  <a:cxn ang="0">
                    <a:pos x="73" y="90"/>
                  </a:cxn>
                </a:cxnLst>
                <a:rect l="0" t="0" r="r" b="b"/>
                <a:pathLst>
                  <a:path w="140" h="135">
                    <a:moveTo>
                      <a:pt x="73" y="95"/>
                    </a:moveTo>
                    <a:lnTo>
                      <a:pt x="73" y="95"/>
                    </a:lnTo>
                    <a:lnTo>
                      <a:pt x="73" y="97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73" y="97"/>
                    </a:lnTo>
                    <a:lnTo>
                      <a:pt x="73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8" y="97"/>
                    </a:lnTo>
                    <a:lnTo>
                      <a:pt x="78" y="97"/>
                    </a:lnTo>
                    <a:lnTo>
                      <a:pt x="78" y="97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83" y="102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5" y="104"/>
                    </a:lnTo>
                    <a:lnTo>
                      <a:pt x="85" y="104"/>
                    </a:lnTo>
                    <a:lnTo>
                      <a:pt x="85" y="107"/>
                    </a:lnTo>
                    <a:lnTo>
                      <a:pt x="85" y="107"/>
                    </a:lnTo>
                    <a:lnTo>
                      <a:pt x="85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90" y="107"/>
                    </a:lnTo>
                    <a:lnTo>
                      <a:pt x="90" y="107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90" y="114"/>
                    </a:lnTo>
                    <a:lnTo>
                      <a:pt x="90" y="114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5" y="116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3" y="119"/>
                    </a:lnTo>
                    <a:lnTo>
                      <a:pt x="83" y="119"/>
                    </a:lnTo>
                    <a:lnTo>
                      <a:pt x="83" y="119"/>
                    </a:lnTo>
                    <a:lnTo>
                      <a:pt x="83" y="119"/>
                    </a:lnTo>
                    <a:lnTo>
                      <a:pt x="81" y="119"/>
                    </a:lnTo>
                    <a:lnTo>
                      <a:pt x="81" y="119"/>
                    </a:lnTo>
                    <a:lnTo>
                      <a:pt x="81" y="119"/>
                    </a:lnTo>
                    <a:lnTo>
                      <a:pt x="78" y="119"/>
                    </a:lnTo>
                    <a:lnTo>
                      <a:pt x="78" y="119"/>
                    </a:lnTo>
                    <a:lnTo>
                      <a:pt x="78" y="119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6" y="119"/>
                    </a:lnTo>
                    <a:lnTo>
                      <a:pt x="76" y="119"/>
                    </a:lnTo>
                    <a:lnTo>
                      <a:pt x="73" y="119"/>
                    </a:lnTo>
                    <a:lnTo>
                      <a:pt x="73" y="119"/>
                    </a:lnTo>
                    <a:lnTo>
                      <a:pt x="73" y="119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71" y="119"/>
                    </a:lnTo>
                    <a:lnTo>
                      <a:pt x="69" y="119"/>
                    </a:lnTo>
                    <a:lnTo>
                      <a:pt x="69" y="119"/>
                    </a:lnTo>
                    <a:lnTo>
                      <a:pt x="69" y="119"/>
                    </a:lnTo>
                    <a:lnTo>
                      <a:pt x="66" y="119"/>
                    </a:lnTo>
                    <a:lnTo>
                      <a:pt x="66" y="119"/>
                    </a:lnTo>
                    <a:lnTo>
                      <a:pt x="66" y="119"/>
                    </a:lnTo>
                    <a:lnTo>
                      <a:pt x="64" y="119"/>
                    </a:lnTo>
                    <a:lnTo>
                      <a:pt x="64" y="119"/>
                    </a:lnTo>
                    <a:lnTo>
                      <a:pt x="64" y="119"/>
                    </a:lnTo>
                    <a:lnTo>
                      <a:pt x="64" y="121"/>
                    </a:lnTo>
                    <a:lnTo>
                      <a:pt x="62" y="121"/>
                    </a:lnTo>
                    <a:lnTo>
                      <a:pt x="62" y="121"/>
                    </a:lnTo>
                    <a:lnTo>
                      <a:pt x="62" y="121"/>
                    </a:lnTo>
                    <a:lnTo>
                      <a:pt x="62" y="121"/>
                    </a:lnTo>
                    <a:lnTo>
                      <a:pt x="62" y="123"/>
                    </a:lnTo>
                    <a:lnTo>
                      <a:pt x="62" y="123"/>
                    </a:lnTo>
                    <a:lnTo>
                      <a:pt x="59" y="123"/>
                    </a:lnTo>
                    <a:lnTo>
                      <a:pt x="59" y="126"/>
                    </a:lnTo>
                    <a:lnTo>
                      <a:pt x="59" y="126"/>
                    </a:lnTo>
                    <a:lnTo>
                      <a:pt x="59" y="126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8"/>
                    </a:lnTo>
                    <a:lnTo>
                      <a:pt x="57" y="128"/>
                    </a:lnTo>
                    <a:lnTo>
                      <a:pt x="57" y="128"/>
                    </a:lnTo>
                    <a:lnTo>
                      <a:pt x="55" y="128"/>
                    </a:lnTo>
                    <a:lnTo>
                      <a:pt x="55" y="128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5" y="133"/>
                    </a:lnTo>
                    <a:lnTo>
                      <a:pt x="52" y="133"/>
                    </a:lnTo>
                    <a:lnTo>
                      <a:pt x="52" y="133"/>
                    </a:lnTo>
                    <a:lnTo>
                      <a:pt x="52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47" y="130"/>
                    </a:lnTo>
                    <a:lnTo>
                      <a:pt x="47" y="130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5" y="133"/>
                    </a:lnTo>
                    <a:lnTo>
                      <a:pt x="43" y="133"/>
                    </a:lnTo>
                    <a:lnTo>
                      <a:pt x="43" y="133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3"/>
                    </a:lnTo>
                    <a:lnTo>
                      <a:pt x="43" y="133"/>
                    </a:lnTo>
                    <a:lnTo>
                      <a:pt x="40" y="133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3" y="133"/>
                    </a:lnTo>
                    <a:lnTo>
                      <a:pt x="33" y="130"/>
                    </a:lnTo>
                    <a:lnTo>
                      <a:pt x="33" y="130"/>
                    </a:lnTo>
                    <a:lnTo>
                      <a:pt x="33" y="130"/>
                    </a:lnTo>
                    <a:lnTo>
                      <a:pt x="33" y="130"/>
                    </a:lnTo>
                    <a:lnTo>
                      <a:pt x="33" y="133"/>
                    </a:lnTo>
                    <a:lnTo>
                      <a:pt x="31" y="133"/>
                    </a:lnTo>
                    <a:lnTo>
                      <a:pt x="31" y="133"/>
                    </a:lnTo>
                    <a:lnTo>
                      <a:pt x="31" y="133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29" y="135"/>
                    </a:lnTo>
                    <a:lnTo>
                      <a:pt x="29" y="135"/>
                    </a:lnTo>
                    <a:lnTo>
                      <a:pt x="29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0"/>
                    </a:lnTo>
                    <a:lnTo>
                      <a:pt x="21" y="130"/>
                    </a:lnTo>
                    <a:lnTo>
                      <a:pt x="21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7" y="133"/>
                    </a:lnTo>
                    <a:lnTo>
                      <a:pt x="17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7" y="128"/>
                    </a:lnTo>
                    <a:lnTo>
                      <a:pt x="17" y="128"/>
                    </a:lnTo>
                    <a:lnTo>
                      <a:pt x="17" y="128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21" y="128"/>
                    </a:lnTo>
                    <a:lnTo>
                      <a:pt x="21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6"/>
                    </a:lnTo>
                    <a:lnTo>
                      <a:pt x="10" y="123"/>
                    </a:lnTo>
                    <a:lnTo>
                      <a:pt x="10" y="123"/>
                    </a:lnTo>
                    <a:lnTo>
                      <a:pt x="12" y="123"/>
                    </a:lnTo>
                    <a:lnTo>
                      <a:pt x="12" y="123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4" y="119"/>
                    </a:lnTo>
                    <a:lnTo>
                      <a:pt x="14" y="119"/>
                    </a:lnTo>
                    <a:lnTo>
                      <a:pt x="14" y="116"/>
                    </a:lnTo>
                    <a:lnTo>
                      <a:pt x="17" y="116"/>
                    </a:lnTo>
                    <a:lnTo>
                      <a:pt x="17" y="116"/>
                    </a:lnTo>
                    <a:lnTo>
                      <a:pt x="17" y="116"/>
                    </a:lnTo>
                    <a:lnTo>
                      <a:pt x="17" y="116"/>
                    </a:lnTo>
                    <a:lnTo>
                      <a:pt x="17" y="116"/>
                    </a:lnTo>
                    <a:lnTo>
                      <a:pt x="14" y="116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2" y="114"/>
                    </a:lnTo>
                    <a:lnTo>
                      <a:pt x="12" y="114"/>
                    </a:lnTo>
                    <a:lnTo>
                      <a:pt x="14" y="114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7" y="111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7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2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6" y="97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10" y="85"/>
                    </a:lnTo>
                    <a:lnTo>
                      <a:pt x="7" y="85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8"/>
                    </a:lnTo>
                    <a:lnTo>
                      <a:pt x="2" y="78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2" y="81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5" y="7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40" y="55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3" y="52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5" y="36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3" y="38"/>
                    </a:lnTo>
                    <a:lnTo>
                      <a:pt x="73" y="38"/>
                    </a:lnTo>
                    <a:lnTo>
                      <a:pt x="73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38"/>
                    </a:lnTo>
                    <a:lnTo>
                      <a:pt x="83" y="38"/>
                    </a:lnTo>
                    <a:lnTo>
                      <a:pt x="83" y="40"/>
                    </a:lnTo>
                    <a:lnTo>
                      <a:pt x="83" y="40"/>
                    </a:lnTo>
                    <a:lnTo>
                      <a:pt x="83" y="40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8" y="40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90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5" y="31"/>
                    </a:lnTo>
                    <a:lnTo>
                      <a:pt x="85" y="31"/>
                    </a:lnTo>
                    <a:lnTo>
                      <a:pt x="85" y="31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92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97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4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11" y="17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4" y="14"/>
                    </a:lnTo>
                    <a:lnTo>
                      <a:pt x="114" y="14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6" y="17"/>
                    </a:lnTo>
                    <a:lnTo>
                      <a:pt x="116" y="17"/>
                    </a:lnTo>
                    <a:lnTo>
                      <a:pt x="116" y="17"/>
                    </a:lnTo>
                    <a:lnTo>
                      <a:pt x="116" y="14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21" y="14"/>
                    </a:lnTo>
                    <a:lnTo>
                      <a:pt x="121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1" y="10"/>
                    </a:lnTo>
                    <a:lnTo>
                      <a:pt x="121" y="10"/>
                    </a:lnTo>
                    <a:lnTo>
                      <a:pt x="121" y="10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23" y="5"/>
                    </a:lnTo>
                    <a:lnTo>
                      <a:pt x="123" y="2"/>
                    </a:lnTo>
                    <a:lnTo>
                      <a:pt x="123" y="2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0" y="5"/>
                    </a:lnTo>
                    <a:lnTo>
                      <a:pt x="130" y="5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33" y="7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7" y="10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4"/>
                    </a:lnTo>
                    <a:lnTo>
                      <a:pt x="137" y="14"/>
                    </a:lnTo>
                    <a:lnTo>
                      <a:pt x="137" y="14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0" y="19"/>
                    </a:lnTo>
                    <a:lnTo>
                      <a:pt x="140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3" y="19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0" y="21"/>
                    </a:lnTo>
                    <a:lnTo>
                      <a:pt x="130" y="21"/>
                    </a:lnTo>
                    <a:lnTo>
                      <a:pt x="130" y="24"/>
                    </a:lnTo>
                    <a:lnTo>
                      <a:pt x="130" y="24"/>
                    </a:lnTo>
                    <a:lnTo>
                      <a:pt x="130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6"/>
                    </a:lnTo>
                    <a:lnTo>
                      <a:pt x="128" y="26"/>
                    </a:lnTo>
                    <a:lnTo>
                      <a:pt x="128" y="26"/>
                    </a:lnTo>
                    <a:lnTo>
                      <a:pt x="126" y="26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3" y="31"/>
                    </a:lnTo>
                    <a:lnTo>
                      <a:pt x="123" y="31"/>
                    </a:lnTo>
                    <a:lnTo>
                      <a:pt x="123" y="31"/>
                    </a:lnTo>
                    <a:lnTo>
                      <a:pt x="123" y="31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18" y="33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21" y="38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3" y="43"/>
                    </a:lnTo>
                    <a:lnTo>
                      <a:pt x="123" y="43"/>
                    </a:lnTo>
                    <a:lnTo>
                      <a:pt x="121" y="43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7"/>
                    </a:lnTo>
                    <a:lnTo>
                      <a:pt x="121" y="47"/>
                    </a:lnTo>
                    <a:lnTo>
                      <a:pt x="121" y="47"/>
                    </a:lnTo>
                    <a:lnTo>
                      <a:pt x="121" y="50"/>
                    </a:lnTo>
                    <a:lnTo>
                      <a:pt x="121" y="50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5"/>
                    </a:lnTo>
                    <a:lnTo>
                      <a:pt x="116" y="55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62"/>
                    </a:lnTo>
                    <a:lnTo>
                      <a:pt x="109" y="62"/>
                    </a:lnTo>
                    <a:lnTo>
                      <a:pt x="109" y="62"/>
                    </a:lnTo>
                    <a:lnTo>
                      <a:pt x="109" y="64"/>
                    </a:lnTo>
                    <a:lnTo>
                      <a:pt x="107" y="64"/>
                    </a:lnTo>
                    <a:lnTo>
                      <a:pt x="107" y="64"/>
                    </a:lnTo>
                    <a:lnTo>
                      <a:pt x="107" y="64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4" y="66"/>
                    </a:lnTo>
                    <a:lnTo>
                      <a:pt x="104" y="66"/>
                    </a:lnTo>
                    <a:lnTo>
                      <a:pt x="104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9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100" y="69"/>
                    </a:lnTo>
                    <a:lnTo>
                      <a:pt x="97" y="69"/>
                    </a:lnTo>
                    <a:lnTo>
                      <a:pt x="97" y="69"/>
                    </a:lnTo>
                    <a:lnTo>
                      <a:pt x="97" y="69"/>
                    </a:lnTo>
                    <a:lnTo>
                      <a:pt x="97" y="69"/>
                    </a:lnTo>
                    <a:lnTo>
                      <a:pt x="97" y="69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5" y="71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90" y="73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88" y="76"/>
                    </a:lnTo>
                    <a:lnTo>
                      <a:pt x="88" y="78"/>
                    </a:lnTo>
                    <a:lnTo>
                      <a:pt x="88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3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8" y="78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3" y="81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1" y="83"/>
                    </a:lnTo>
                    <a:lnTo>
                      <a:pt x="71" y="85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3" y="92"/>
                    </a:lnTo>
                    <a:lnTo>
                      <a:pt x="73" y="92"/>
                    </a:lnTo>
                    <a:lnTo>
                      <a:pt x="73" y="95"/>
                    </a:lnTo>
                    <a:lnTo>
                      <a:pt x="73" y="95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69"/>
              <p:cNvSpPr>
                <a:spLocks/>
              </p:cNvSpPr>
              <p:nvPr/>
            </p:nvSpPr>
            <p:spPr bwMode="auto">
              <a:xfrm>
                <a:off x="4050" y="2815"/>
                <a:ext cx="69" cy="6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2"/>
                  </a:cxn>
                  <a:cxn ang="0">
                    <a:pos x="14" y="5"/>
                  </a:cxn>
                  <a:cxn ang="0">
                    <a:pos x="17" y="7"/>
                  </a:cxn>
                  <a:cxn ang="0">
                    <a:pos x="19" y="5"/>
                  </a:cxn>
                  <a:cxn ang="0">
                    <a:pos x="21" y="7"/>
                  </a:cxn>
                  <a:cxn ang="0">
                    <a:pos x="26" y="9"/>
                  </a:cxn>
                  <a:cxn ang="0">
                    <a:pos x="28" y="12"/>
                  </a:cxn>
                  <a:cxn ang="0">
                    <a:pos x="31" y="12"/>
                  </a:cxn>
                  <a:cxn ang="0">
                    <a:pos x="33" y="14"/>
                  </a:cxn>
                  <a:cxn ang="0">
                    <a:pos x="38" y="16"/>
                  </a:cxn>
                  <a:cxn ang="0">
                    <a:pos x="40" y="19"/>
                  </a:cxn>
                  <a:cxn ang="0">
                    <a:pos x="43" y="21"/>
                  </a:cxn>
                  <a:cxn ang="0">
                    <a:pos x="47" y="21"/>
                  </a:cxn>
                  <a:cxn ang="0">
                    <a:pos x="47" y="23"/>
                  </a:cxn>
                  <a:cxn ang="0">
                    <a:pos x="50" y="28"/>
                  </a:cxn>
                  <a:cxn ang="0">
                    <a:pos x="52" y="31"/>
                  </a:cxn>
                  <a:cxn ang="0">
                    <a:pos x="54" y="33"/>
                  </a:cxn>
                  <a:cxn ang="0">
                    <a:pos x="57" y="35"/>
                  </a:cxn>
                  <a:cxn ang="0">
                    <a:pos x="59" y="38"/>
                  </a:cxn>
                  <a:cxn ang="0">
                    <a:pos x="62" y="38"/>
                  </a:cxn>
                  <a:cxn ang="0">
                    <a:pos x="64" y="40"/>
                  </a:cxn>
                  <a:cxn ang="0">
                    <a:pos x="66" y="42"/>
                  </a:cxn>
                  <a:cxn ang="0">
                    <a:pos x="69" y="47"/>
                  </a:cxn>
                  <a:cxn ang="0">
                    <a:pos x="69" y="52"/>
                  </a:cxn>
                  <a:cxn ang="0">
                    <a:pos x="66" y="54"/>
                  </a:cxn>
                  <a:cxn ang="0">
                    <a:pos x="66" y="57"/>
                  </a:cxn>
                  <a:cxn ang="0">
                    <a:pos x="66" y="61"/>
                  </a:cxn>
                  <a:cxn ang="0">
                    <a:pos x="64" y="64"/>
                  </a:cxn>
                  <a:cxn ang="0">
                    <a:pos x="62" y="61"/>
                  </a:cxn>
                  <a:cxn ang="0">
                    <a:pos x="59" y="57"/>
                  </a:cxn>
                  <a:cxn ang="0">
                    <a:pos x="57" y="54"/>
                  </a:cxn>
                  <a:cxn ang="0">
                    <a:pos x="59" y="50"/>
                  </a:cxn>
                  <a:cxn ang="0">
                    <a:pos x="57" y="45"/>
                  </a:cxn>
                  <a:cxn ang="0">
                    <a:pos x="57" y="42"/>
                  </a:cxn>
                  <a:cxn ang="0">
                    <a:pos x="54" y="38"/>
                  </a:cxn>
                  <a:cxn ang="0">
                    <a:pos x="52" y="35"/>
                  </a:cxn>
                  <a:cxn ang="0">
                    <a:pos x="50" y="33"/>
                  </a:cxn>
                  <a:cxn ang="0">
                    <a:pos x="50" y="31"/>
                  </a:cxn>
                  <a:cxn ang="0">
                    <a:pos x="45" y="28"/>
                  </a:cxn>
                  <a:cxn ang="0">
                    <a:pos x="43" y="28"/>
                  </a:cxn>
                  <a:cxn ang="0">
                    <a:pos x="40" y="26"/>
                  </a:cxn>
                  <a:cxn ang="0">
                    <a:pos x="38" y="21"/>
                  </a:cxn>
                  <a:cxn ang="0">
                    <a:pos x="35" y="21"/>
                  </a:cxn>
                  <a:cxn ang="0">
                    <a:pos x="33" y="19"/>
                  </a:cxn>
                  <a:cxn ang="0">
                    <a:pos x="28" y="16"/>
                  </a:cxn>
                  <a:cxn ang="0">
                    <a:pos x="26" y="14"/>
                  </a:cxn>
                  <a:cxn ang="0">
                    <a:pos x="24" y="12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4" y="9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" y="0"/>
                  </a:cxn>
                </a:cxnLst>
                <a:rect l="0" t="0" r="r" b="b"/>
                <a:pathLst>
                  <a:path w="69" h="64">
                    <a:moveTo>
                      <a:pt x="7" y="0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21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9" y="35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9" y="45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66" y="52"/>
                    </a:lnTo>
                    <a:lnTo>
                      <a:pt x="66" y="54"/>
                    </a:lnTo>
                    <a:lnTo>
                      <a:pt x="69" y="54"/>
                    </a:lnTo>
                    <a:lnTo>
                      <a:pt x="69" y="54"/>
                    </a:lnTo>
                    <a:lnTo>
                      <a:pt x="69" y="57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61"/>
                    </a:lnTo>
                    <a:lnTo>
                      <a:pt x="66" y="61"/>
                    </a:lnTo>
                    <a:lnTo>
                      <a:pt x="64" y="61"/>
                    </a:lnTo>
                    <a:lnTo>
                      <a:pt x="64" y="61"/>
                    </a:lnTo>
                    <a:lnTo>
                      <a:pt x="64" y="61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2" y="64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62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4"/>
                    </a:lnTo>
                    <a:lnTo>
                      <a:pt x="57" y="54"/>
                    </a:lnTo>
                    <a:lnTo>
                      <a:pt x="57" y="54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47" y="31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70"/>
              <p:cNvSpPr>
                <a:spLocks/>
              </p:cNvSpPr>
              <p:nvPr/>
            </p:nvSpPr>
            <p:spPr bwMode="auto">
              <a:xfrm>
                <a:off x="4050" y="2815"/>
                <a:ext cx="69" cy="6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2"/>
                  </a:cxn>
                  <a:cxn ang="0">
                    <a:pos x="14" y="5"/>
                  </a:cxn>
                  <a:cxn ang="0">
                    <a:pos x="17" y="7"/>
                  </a:cxn>
                  <a:cxn ang="0">
                    <a:pos x="19" y="5"/>
                  </a:cxn>
                  <a:cxn ang="0">
                    <a:pos x="21" y="7"/>
                  </a:cxn>
                  <a:cxn ang="0">
                    <a:pos x="26" y="9"/>
                  </a:cxn>
                  <a:cxn ang="0">
                    <a:pos x="28" y="12"/>
                  </a:cxn>
                  <a:cxn ang="0">
                    <a:pos x="31" y="12"/>
                  </a:cxn>
                  <a:cxn ang="0">
                    <a:pos x="33" y="14"/>
                  </a:cxn>
                  <a:cxn ang="0">
                    <a:pos x="38" y="16"/>
                  </a:cxn>
                  <a:cxn ang="0">
                    <a:pos x="40" y="19"/>
                  </a:cxn>
                  <a:cxn ang="0">
                    <a:pos x="43" y="21"/>
                  </a:cxn>
                  <a:cxn ang="0">
                    <a:pos x="47" y="21"/>
                  </a:cxn>
                  <a:cxn ang="0">
                    <a:pos x="47" y="23"/>
                  </a:cxn>
                  <a:cxn ang="0">
                    <a:pos x="50" y="28"/>
                  </a:cxn>
                  <a:cxn ang="0">
                    <a:pos x="52" y="31"/>
                  </a:cxn>
                  <a:cxn ang="0">
                    <a:pos x="54" y="33"/>
                  </a:cxn>
                  <a:cxn ang="0">
                    <a:pos x="57" y="35"/>
                  </a:cxn>
                  <a:cxn ang="0">
                    <a:pos x="59" y="38"/>
                  </a:cxn>
                  <a:cxn ang="0">
                    <a:pos x="62" y="38"/>
                  </a:cxn>
                  <a:cxn ang="0">
                    <a:pos x="64" y="40"/>
                  </a:cxn>
                  <a:cxn ang="0">
                    <a:pos x="66" y="42"/>
                  </a:cxn>
                  <a:cxn ang="0">
                    <a:pos x="69" y="47"/>
                  </a:cxn>
                  <a:cxn ang="0">
                    <a:pos x="69" y="52"/>
                  </a:cxn>
                  <a:cxn ang="0">
                    <a:pos x="66" y="54"/>
                  </a:cxn>
                  <a:cxn ang="0">
                    <a:pos x="66" y="57"/>
                  </a:cxn>
                  <a:cxn ang="0">
                    <a:pos x="66" y="61"/>
                  </a:cxn>
                  <a:cxn ang="0">
                    <a:pos x="64" y="64"/>
                  </a:cxn>
                  <a:cxn ang="0">
                    <a:pos x="62" y="61"/>
                  </a:cxn>
                  <a:cxn ang="0">
                    <a:pos x="59" y="57"/>
                  </a:cxn>
                  <a:cxn ang="0">
                    <a:pos x="57" y="54"/>
                  </a:cxn>
                  <a:cxn ang="0">
                    <a:pos x="59" y="50"/>
                  </a:cxn>
                  <a:cxn ang="0">
                    <a:pos x="57" y="45"/>
                  </a:cxn>
                  <a:cxn ang="0">
                    <a:pos x="57" y="42"/>
                  </a:cxn>
                  <a:cxn ang="0">
                    <a:pos x="54" y="38"/>
                  </a:cxn>
                  <a:cxn ang="0">
                    <a:pos x="52" y="35"/>
                  </a:cxn>
                  <a:cxn ang="0">
                    <a:pos x="50" y="33"/>
                  </a:cxn>
                  <a:cxn ang="0">
                    <a:pos x="50" y="31"/>
                  </a:cxn>
                  <a:cxn ang="0">
                    <a:pos x="45" y="28"/>
                  </a:cxn>
                  <a:cxn ang="0">
                    <a:pos x="43" y="28"/>
                  </a:cxn>
                  <a:cxn ang="0">
                    <a:pos x="40" y="26"/>
                  </a:cxn>
                  <a:cxn ang="0">
                    <a:pos x="38" y="21"/>
                  </a:cxn>
                  <a:cxn ang="0">
                    <a:pos x="35" y="21"/>
                  </a:cxn>
                  <a:cxn ang="0">
                    <a:pos x="33" y="19"/>
                  </a:cxn>
                  <a:cxn ang="0">
                    <a:pos x="28" y="16"/>
                  </a:cxn>
                  <a:cxn ang="0">
                    <a:pos x="26" y="14"/>
                  </a:cxn>
                  <a:cxn ang="0">
                    <a:pos x="24" y="12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4" y="9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" y="0"/>
                  </a:cxn>
                </a:cxnLst>
                <a:rect l="0" t="0" r="r" b="b"/>
                <a:pathLst>
                  <a:path w="69" h="64">
                    <a:moveTo>
                      <a:pt x="7" y="0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21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9" y="35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9" y="45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66" y="52"/>
                    </a:lnTo>
                    <a:lnTo>
                      <a:pt x="66" y="54"/>
                    </a:lnTo>
                    <a:lnTo>
                      <a:pt x="69" y="54"/>
                    </a:lnTo>
                    <a:lnTo>
                      <a:pt x="69" y="54"/>
                    </a:lnTo>
                    <a:lnTo>
                      <a:pt x="69" y="57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61"/>
                    </a:lnTo>
                    <a:lnTo>
                      <a:pt x="66" y="61"/>
                    </a:lnTo>
                    <a:lnTo>
                      <a:pt x="64" y="61"/>
                    </a:lnTo>
                    <a:lnTo>
                      <a:pt x="64" y="61"/>
                    </a:lnTo>
                    <a:lnTo>
                      <a:pt x="64" y="61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2" y="64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62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4"/>
                    </a:lnTo>
                    <a:lnTo>
                      <a:pt x="57" y="54"/>
                    </a:lnTo>
                    <a:lnTo>
                      <a:pt x="57" y="54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47" y="31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71"/>
              <p:cNvSpPr>
                <a:spLocks/>
              </p:cNvSpPr>
              <p:nvPr/>
            </p:nvSpPr>
            <p:spPr bwMode="auto">
              <a:xfrm>
                <a:off x="4014" y="2857"/>
                <a:ext cx="90" cy="60"/>
              </a:xfrm>
              <a:custGeom>
                <a:avLst/>
                <a:gdLst/>
                <a:ahLst/>
                <a:cxnLst>
                  <a:cxn ang="0">
                    <a:pos x="86" y="5"/>
                  </a:cxn>
                  <a:cxn ang="0">
                    <a:pos x="88" y="8"/>
                  </a:cxn>
                  <a:cxn ang="0">
                    <a:pos x="88" y="12"/>
                  </a:cxn>
                  <a:cxn ang="0">
                    <a:pos x="90" y="17"/>
                  </a:cxn>
                  <a:cxn ang="0">
                    <a:pos x="88" y="22"/>
                  </a:cxn>
                  <a:cxn ang="0">
                    <a:pos x="83" y="24"/>
                  </a:cxn>
                  <a:cxn ang="0">
                    <a:pos x="79" y="27"/>
                  </a:cxn>
                  <a:cxn ang="0">
                    <a:pos x="83" y="31"/>
                  </a:cxn>
                  <a:cxn ang="0">
                    <a:pos x="83" y="36"/>
                  </a:cxn>
                  <a:cxn ang="0">
                    <a:pos x="79" y="38"/>
                  </a:cxn>
                  <a:cxn ang="0">
                    <a:pos x="76" y="38"/>
                  </a:cxn>
                  <a:cxn ang="0">
                    <a:pos x="71" y="38"/>
                  </a:cxn>
                  <a:cxn ang="0">
                    <a:pos x="69" y="41"/>
                  </a:cxn>
                  <a:cxn ang="0">
                    <a:pos x="69" y="43"/>
                  </a:cxn>
                  <a:cxn ang="0">
                    <a:pos x="64" y="48"/>
                  </a:cxn>
                  <a:cxn ang="0">
                    <a:pos x="60" y="50"/>
                  </a:cxn>
                  <a:cxn ang="0">
                    <a:pos x="57" y="53"/>
                  </a:cxn>
                  <a:cxn ang="0">
                    <a:pos x="53" y="55"/>
                  </a:cxn>
                  <a:cxn ang="0">
                    <a:pos x="48" y="57"/>
                  </a:cxn>
                  <a:cxn ang="0">
                    <a:pos x="43" y="60"/>
                  </a:cxn>
                  <a:cxn ang="0">
                    <a:pos x="38" y="60"/>
                  </a:cxn>
                  <a:cxn ang="0">
                    <a:pos x="34" y="60"/>
                  </a:cxn>
                  <a:cxn ang="0">
                    <a:pos x="29" y="60"/>
                  </a:cxn>
                  <a:cxn ang="0">
                    <a:pos x="27" y="55"/>
                  </a:cxn>
                  <a:cxn ang="0">
                    <a:pos x="22" y="53"/>
                  </a:cxn>
                  <a:cxn ang="0">
                    <a:pos x="17" y="55"/>
                  </a:cxn>
                  <a:cxn ang="0">
                    <a:pos x="15" y="53"/>
                  </a:cxn>
                  <a:cxn ang="0">
                    <a:pos x="12" y="50"/>
                  </a:cxn>
                  <a:cxn ang="0">
                    <a:pos x="10" y="48"/>
                  </a:cxn>
                  <a:cxn ang="0">
                    <a:pos x="5" y="48"/>
                  </a:cxn>
                  <a:cxn ang="0">
                    <a:pos x="3" y="45"/>
                  </a:cxn>
                  <a:cxn ang="0">
                    <a:pos x="0" y="38"/>
                  </a:cxn>
                  <a:cxn ang="0">
                    <a:pos x="5" y="36"/>
                  </a:cxn>
                  <a:cxn ang="0">
                    <a:pos x="8" y="36"/>
                  </a:cxn>
                  <a:cxn ang="0">
                    <a:pos x="12" y="36"/>
                  </a:cxn>
                  <a:cxn ang="0">
                    <a:pos x="17" y="36"/>
                  </a:cxn>
                  <a:cxn ang="0">
                    <a:pos x="22" y="38"/>
                  </a:cxn>
                  <a:cxn ang="0">
                    <a:pos x="27" y="38"/>
                  </a:cxn>
                  <a:cxn ang="0">
                    <a:pos x="31" y="36"/>
                  </a:cxn>
                  <a:cxn ang="0">
                    <a:pos x="36" y="36"/>
                  </a:cxn>
                  <a:cxn ang="0">
                    <a:pos x="36" y="31"/>
                  </a:cxn>
                  <a:cxn ang="0">
                    <a:pos x="36" y="29"/>
                  </a:cxn>
                  <a:cxn ang="0">
                    <a:pos x="38" y="24"/>
                  </a:cxn>
                  <a:cxn ang="0">
                    <a:pos x="43" y="29"/>
                  </a:cxn>
                  <a:cxn ang="0">
                    <a:pos x="38" y="31"/>
                  </a:cxn>
                  <a:cxn ang="0">
                    <a:pos x="41" y="36"/>
                  </a:cxn>
                  <a:cxn ang="0">
                    <a:pos x="43" y="38"/>
                  </a:cxn>
                  <a:cxn ang="0">
                    <a:pos x="48" y="36"/>
                  </a:cxn>
                  <a:cxn ang="0">
                    <a:pos x="53" y="38"/>
                  </a:cxn>
                  <a:cxn ang="0">
                    <a:pos x="57" y="36"/>
                  </a:cxn>
                  <a:cxn ang="0">
                    <a:pos x="60" y="31"/>
                  </a:cxn>
                  <a:cxn ang="0">
                    <a:pos x="60" y="27"/>
                  </a:cxn>
                  <a:cxn ang="0">
                    <a:pos x="60" y="24"/>
                  </a:cxn>
                  <a:cxn ang="0">
                    <a:pos x="64" y="22"/>
                  </a:cxn>
                  <a:cxn ang="0">
                    <a:pos x="67" y="22"/>
                  </a:cxn>
                  <a:cxn ang="0">
                    <a:pos x="71" y="22"/>
                  </a:cxn>
                  <a:cxn ang="0">
                    <a:pos x="71" y="17"/>
                  </a:cxn>
                  <a:cxn ang="0">
                    <a:pos x="71" y="10"/>
                  </a:cxn>
                  <a:cxn ang="0">
                    <a:pos x="69" y="5"/>
                  </a:cxn>
                  <a:cxn ang="0">
                    <a:pos x="74" y="3"/>
                  </a:cxn>
                  <a:cxn ang="0">
                    <a:pos x="79" y="5"/>
                  </a:cxn>
                  <a:cxn ang="0">
                    <a:pos x="79" y="5"/>
                  </a:cxn>
                  <a:cxn ang="0">
                    <a:pos x="81" y="0"/>
                  </a:cxn>
                </a:cxnLst>
                <a:rect l="0" t="0" r="r" b="b"/>
                <a:pathLst>
                  <a:path w="90" h="60">
                    <a:moveTo>
                      <a:pt x="83" y="0"/>
                    </a:moveTo>
                    <a:lnTo>
                      <a:pt x="83" y="3"/>
                    </a:lnTo>
                    <a:lnTo>
                      <a:pt x="83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88" y="17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6" y="22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1" y="24"/>
                    </a:lnTo>
                    <a:lnTo>
                      <a:pt x="81" y="24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79" y="27"/>
                    </a:lnTo>
                    <a:lnTo>
                      <a:pt x="79" y="29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41"/>
                    </a:lnTo>
                    <a:lnTo>
                      <a:pt x="71" y="41"/>
                    </a:lnTo>
                    <a:lnTo>
                      <a:pt x="71" y="41"/>
                    </a:lnTo>
                    <a:lnTo>
                      <a:pt x="71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5"/>
                    </a:lnTo>
                    <a:lnTo>
                      <a:pt x="69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53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3" y="53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60"/>
                    </a:lnTo>
                    <a:lnTo>
                      <a:pt x="43" y="60"/>
                    </a:lnTo>
                    <a:lnTo>
                      <a:pt x="43" y="60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6" y="57"/>
                    </a:lnTo>
                    <a:lnTo>
                      <a:pt x="34" y="57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1" y="60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7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9" y="55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5" y="4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41" y="31"/>
                    </a:lnTo>
                    <a:lnTo>
                      <a:pt x="41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7" y="24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4" y="22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9" y="5"/>
                    </a:lnTo>
                    <a:lnTo>
                      <a:pt x="79" y="5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1" y="8"/>
                    </a:lnTo>
                    <a:lnTo>
                      <a:pt x="81" y="5"/>
                    </a:lnTo>
                    <a:lnTo>
                      <a:pt x="79" y="5"/>
                    </a:lnTo>
                    <a:lnTo>
                      <a:pt x="79" y="5"/>
                    </a:lnTo>
                    <a:lnTo>
                      <a:pt x="79" y="5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72"/>
              <p:cNvSpPr>
                <a:spLocks/>
              </p:cNvSpPr>
              <p:nvPr/>
            </p:nvSpPr>
            <p:spPr bwMode="auto">
              <a:xfrm>
                <a:off x="4014" y="2857"/>
                <a:ext cx="90" cy="60"/>
              </a:xfrm>
              <a:custGeom>
                <a:avLst/>
                <a:gdLst/>
                <a:ahLst/>
                <a:cxnLst>
                  <a:cxn ang="0">
                    <a:pos x="86" y="5"/>
                  </a:cxn>
                  <a:cxn ang="0">
                    <a:pos x="88" y="8"/>
                  </a:cxn>
                  <a:cxn ang="0">
                    <a:pos x="88" y="12"/>
                  </a:cxn>
                  <a:cxn ang="0">
                    <a:pos x="90" y="17"/>
                  </a:cxn>
                  <a:cxn ang="0">
                    <a:pos x="88" y="22"/>
                  </a:cxn>
                  <a:cxn ang="0">
                    <a:pos x="83" y="24"/>
                  </a:cxn>
                  <a:cxn ang="0">
                    <a:pos x="79" y="27"/>
                  </a:cxn>
                  <a:cxn ang="0">
                    <a:pos x="83" y="31"/>
                  </a:cxn>
                  <a:cxn ang="0">
                    <a:pos x="83" y="36"/>
                  </a:cxn>
                  <a:cxn ang="0">
                    <a:pos x="79" y="38"/>
                  </a:cxn>
                  <a:cxn ang="0">
                    <a:pos x="76" y="38"/>
                  </a:cxn>
                  <a:cxn ang="0">
                    <a:pos x="71" y="38"/>
                  </a:cxn>
                  <a:cxn ang="0">
                    <a:pos x="69" y="41"/>
                  </a:cxn>
                  <a:cxn ang="0">
                    <a:pos x="69" y="43"/>
                  </a:cxn>
                  <a:cxn ang="0">
                    <a:pos x="64" y="48"/>
                  </a:cxn>
                  <a:cxn ang="0">
                    <a:pos x="60" y="50"/>
                  </a:cxn>
                  <a:cxn ang="0">
                    <a:pos x="57" y="53"/>
                  </a:cxn>
                  <a:cxn ang="0">
                    <a:pos x="53" y="55"/>
                  </a:cxn>
                  <a:cxn ang="0">
                    <a:pos x="48" y="57"/>
                  </a:cxn>
                  <a:cxn ang="0">
                    <a:pos x="43" y="60"/>
                  </a:cxn>
                  <a:cxn ang="0">
                    <a:pos x="38" y="60"/>
                  </a:cxn>
                  <a:cxn ang="0">
                    <a:pos x="34" y="60"/>
                  </a:cxn>
                  <a:cxn ang="0">
                    <a:pos x="29" y="60"/>
                  </a:cxn>
                  <a:cxn ang="0">
                    <a:pos x="27" y="55"/>
                  </a:cxn>
                  <a:cxn ang="0">
                    <a:pos x="22" y="53"/>
                  </a:cxn>
                  <a:cxn ang="0">
                    <a:pos x="17" y="55"/>
                  </a:cxn>
                  <a:cxn ang="0">
                    <a:pos x="15" y="53"/>
                  </a:cxn>
                  <a:cxn ang="0">
                    <a:pos x="12" y="50"/>
                  </a:cxn>
                  <a:cxn ang="0">
                    <a:pos x="10" y="48"/>
                  </a:cxn>
                  <a:cxn ang="0">
                    <a:pos x="5" y="48"/>
                  </a:cxn>
                  <a:cxn ang="0">
                    <a:pos x="3" y="45"/>
                  </a:cxn>
                  <a:cxn ang="0">
                    <a:pos x="0" y="38"/>
                  </a:cxn>
                  <a:cxn ang="0">
                    <a:pos x="5" y="36"/>
                  </a:cxn>
                  <a:cxn ang="0">
                    <a:pos x="8" y="36"/>
                  </a:cxn>
                  <a:cxn ang="0">
                    <a:pos x="12" y="36"/>
                  </a:cxn>
                  <a:cxn ang="0">
                    <a:pos x="17" y="36"/>
                  </a:cxn>
                  <a:cxn ang="0">
                    <a:pos x="22" y="38"/>
                  </a:cxn>
                  <a:cxn ang="0">
                    <a:pos x="27" y="38"/>
                  </a:cxn>
                  <a:cxn ang="0">
                    <a:pos x="31" y="36"/>
                  </a:cxn>
                  <a:cxn ang="0">
                    <a:pos x="36" y="36"/>
                  </a:cxn>
                  <a:cxn ang="0">
                    <a:pos x="36" y="31"/>
                  </a:cxn>
                  <a:cxn ang="0">
                    <a:pos x="36" y="29"/>
                  </a:cxn>
                  <a:cxn ang="0">
                    <a:pos x="38" y="24"/>
                  </a:cxn>
                  <a:cxn ang="0">
                    <a:pos x="43" y="29"/>
                  </a:cxn>
                  <a:cxn ang="0">
                    <a:pos x="38" y="31"/>
                  </a:cxn>
                  <a:cxn ang="0">
                    <a:pos x="41" y="36"/>
                  </a:cxn>
                  <a:cxn ang="0">
                    <a:pos x="43" y="38"/>
                  </a:cxn>
                  <a:cxn ang="0">
                    <a:pos x="48" y="36"/>
                  </a:cxn>
                  <a:cxn ang="0">
                    <a:pos x="53" y="38"/>
                  </a:cxn>
                  <a:cxn ang="0">
                    <a:pos x="57" y="36"/>
                  </a:cxn>
                  <a:cxn ang="0">
                    <a:pos x="60" y="31"/>
                  </a:cxn>
                  <a:cxn ang="0">
                    <a:pos x="60" y="27"/>
                  </a:cxn>
                  <a:cxn ang="0">
                    <a:pos x="60" y="24"/>
                  </a:cxn>
                  <a:cxn ang="0">
                    <a:pos x="64" y="22"/>
                  </a:cxn>
                  <a:cxn ang="0">
                    <a:pos x="67" y="22"/>
                  </a:cxn>
                  <a:cxn ang="0">
                    <a:pos x="71" y="22"/>
                  </a:cxn>
                  <a:cxn ang="0">
                    <a:pos x="71" y="17"/>
                  </a:cxn>
                  <a:cxn ang="0">
                    <a:pos x="71" y="10"/>
                  </a:cxn>
                  <a:cxn ang="0">
                    <a:pos x="69" y="5"/>
                  </a:cxn>
                  <a:cxn ang="0">
                    <a:pos x="74" y="3"/>
                  </a:cxn>
                  <a:cxn ang="0">
                    <a:pos x="79" y="5"/>
                  </a:cxn>
                  <a:cxn ang="0">
                    <a:pos x="79" y="5"/>
                  </a:cxn>
                  <a:cxn ang="0">
                    <a:pos x="81" y="0"/>
                  </a:cxn>
                </a:cxnLst>
                <a:rect l="0" t="0" r="r" b="b"/>
                <a:pathLst>
                  <a:path w="90" h="60">
                    <a:moveTo>
                      <a:pt x="83" y="0"/>
                    </a:moveTo>
                    <a:lnTo>
                      <a:pt x="83" y="3"/>
                    </a:lnTo>
                    <a:lnTo>
                      <a:pt x="83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88" y="17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6" y="22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1" y="24"/>
                    </a:lnTo>
                    <a:lnTo>
                      <a:pt x="81" y="24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79" y="27"/>
                    </a:lnTo>
                    <a:lnTo>
                      <a:pt x="79" y="29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41"/>
                    </a:lnTo>
                    <a:lnTo>
                      <a:pt x="71" y="41"/>
                    </a:lnTo>
                    <a:lnTo>
                      <a:pt x="71" y="41"/>
                    </a:lnTo>
                    <a:lnTo>
                      <a:pt x="71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5"/>
                    </a:lnTo>
                    <a:lnTo>
                      <a:pt x="69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53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3" y="53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60"/>
                    </a:lnTo>
                    <a:lnTo>
                      <a:pt x="43" y="60"/>
                    </a:lnTo>
                    <a:lnTo>
                      <a:pt x="43" y="60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6" y="57"/>
                    </a:lnTo>
                    <a:lnTo>
                      <a:pt x="34" y="57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1" y="60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7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9" y="55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5" y="4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41" y="31"/>
                    </a:lnTo>
                    <a:lnTo>
                      <a:pt x="41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7" y="24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4" y="22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9" y="5"/>
                    </a:lnTo>
                    <a:lnTo>
                      <a:pt x="79" y="5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1" y="8"/>
                    </a:lnTo>
                    <a:lnTo>
                      <a:pt x="81" y="5"/>
                    </a:lnTo>
                    <a:lnTo>
                      <a:pt x="79" y="5"/>
                    </a:lnTo>
                    <a:lnTo>
                      <a:pt x="79" y="5"/>
                    </a:lnTo>
                    <a:lnTo>
                      <a:pt x="79" y="5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73"/>
              <p:cNvSpPr>
                <a:spLocks/>
              </p:cNvSpPr>
              <p:nvPr/>
            </p:nvSpPr>
            <p:spPr bwMode="auto">
              <a:xfrm>
                <a:off x="3854" y="2820"/>
                <a:ext cx="222" cy="208"/>
              </a:xfrm>
              <a:custGeom>
                <a:avLst/>
                <a:gdLst/>
                <a:ahLst/>
                <a:cxnLst>
                  <a:cxn ang="0">
                    <a:pos x="146" y="132"/>
                  </a:cxn>
                  <a:cxn ang="0">
                    <a:pos x="158" y="139"/>
                  </a:cxn>
                  <a:cxn ang="0">
                    <a:pos x="163" y="154"/>
                  </a:cxn>
                  <a:cxn ang="0">
                    <a:pos x="170" y="165"/>
                  </a:cxn>
                  <a:cxn ang="0">
                    <a:pos x="182" y="163"/>
                  </a:cxn>
                  <a:cxn ang="0">
                    <a:pos x="184" y="175"/>
                  </a:cxn>
                  <a:cxn ang="0">
                    <a:pos x="198" y="180"/>
                  </a:cxn>
                  <a:cxn ang="0">
                    <a:pos x="194" y="187"/>
                  </a:cxn>
                  <a:cxn ang="0">
                    <a:pos x="205" y="194"/>
                  </a:cxn>
                  <a:cxn ang="0">
                    <a:pos x="217" y="196"/>
                  </a:cxn>
                  <a:cxn ang="0">
                    <a:pos x="208" y="199"/>
                  </a:cxn>
                  <a:cxn ang="0">
                    <a:pos x="220" y="203"/>
                  </a:cxn>
                  <a:cxn ang="0">
                    <a:pos x="215" y="206"/>
                  </a:cxn>
                  <a:cxn ang="0">
                    <a:pos x="205" y="208"/>
                  </a:cxn>
                  <a:cxn ang="0">
                    <a:pos x="194" y="201"/>
                  </a:cxn>
                  <a:cxn ang="0">
                    <a:pos x="182" y="196"/>
                  </a:cxn>
                  <a:cxn ang="0">
                    <a:pos x="170" y="194"/>
                  </a:cxn>
                  <a:cxn ang="0">
                    <a:pos x="153" y="194"/>
                  </a:cxn>
                  <a:cxn ang="0">
                    <a:pos x="144" y="187"/>
                  </a:cxn>
                  <a:cxn ang="0">
                    <a:pos x="137" y="177"/>
                  </a:cxn>
                  <a:cxn ang="0">
                    <a:pos x="130" y="168"/>
                  </a:cxn>
                  <a:cxn ang="0">
                    <a:pos x="123" y="156"/>
                  </a:cxn>
                  <a:cxn ang="0">
                    <a:pos x="116" y="144"/>
                  </a:cxn>
                  <a:cxn ang="0">
                    <a:pos x="104" y="137"/>
                  </a:cxn>
                  <a:cxn ang="0">
                    <a:pos x="92" y="135"/>
                  </a:cxn>
                  <a:cxn ang="0">
                    <a:pos x="80" y="132"/>
                  </a:cxn>
                  <a:cxn ang="0">
                    <a:pos x="71" y="132"/>
                  </a:cxn>
                  <a:cxn ang="0">
                    <a:pos x="63" y="139"/>
                  </a:cxn>
                  <a:cxn ang="0">
                    <a:pos x="59" y="146"/>
                  </a:cxn>
                  <a:cxn ang="0">
                    <a:pos x="63" y="151"/>
                  </a:cxn>
                  <a:cxn ang="0">
                    <a:pos x="59" y="156"/>
                  </a:cxn>
                  <a:cxn ang="0">
                    <a:pos x="54" y="165"/>
                  </a:cxn>
                  <a:cxn ang="0">
                    <a:pos x="44" y="168"/>
                  </a:cxn>
                  <a:cxn ang="0">
                    <a:pos x="33" y="170"/>
                  </a:cxn>
                  <a:cxn ang="0">
                    <a:pos x="18" y="170"/>
                  </a:cxn>
                  <a:cxn ang="0">
                    <a:pos x="4" y="168"/>
                  </a:cxn>
                  <a:cxn ang="0">
                    <a:pos x="4" y="149"/>
                  </a:cxn>
                  <a:cxn ang="0">
                    <a:pos x="4" y="130"/>
                  </a:cxn>
                  <a:cxn ang="0">
                    <a:pos x="4" y="111"/>
                  </a:cxn>
                  <a:cxn ang="0">
                    <a:pos x="4" y="97"/>
                  </a:cxn>
                  <a:cxn ang="0">
                    <a:pos x="4" y="78"/>
                  </a:cxn>
                  <a:cxn ang="0">
                    <a:pos x="4" y="56"/>
                  </a:cxn>
                  <a:cxn ang="0">
                    <a:pos x="4" y="37"/>
                  </a:cxn>
                  <a:cxn ang="0">
                    <a:pos x="4" y="16"/>
                  </a:cxn>
                  <a:cxn ang="0">
                    <a:pos x="7" y="0"/>
                  </a:cxn>
                  <a:cxn ang="0">
                    <a:pos x="18" y="7"/>
                  </a:cxn>
                  <a:cxn ang="0">
                    <a:pos x="30" y="14"/>
                  </a:cxn>
                  <a:cxn ang="0">
                    <a:pos x="42" y="16"/>
                  </a:cxn>
                  <a:cxn ang="0">
                    <a:pos x="56" y="21"/>
                  </a:cxn>
                  <a:cxn ang="0">
                    <a:pos x="61" y="26"/>
                  </a:cxn>
                  <a:cxn ang="0">
                    <a:pos x="71" y="30"/>
                  </a:cxn>
                  <a:cxn ang="0">
                    <a:pos x="80" y="37"/>
                  </a:cxn>
                  <a:cxn ang="0">
                    <a:pos x="92" y="45"/>
                  </a:cxn>
                  <a:cxn ang="0">
                    <a:pos x="104" y="52"/>
                  </a:cxn>
                  <a:cxn ang="0">
                    <a:pos x="108" y="64"/>
                  </a:cxn>
                  <a:cxn ang="0">
                    <a:pos x="113" y="73"/>
                  </a:cxn>
                  <a:cxn ang="0">
                    <a:pos x="125" y="80"/>
                  </a:cxn>
                  <a:cxn ang="0">
                    <a:pos x="137" y="85"/>
                  </a:cxn>
                  <a:cxn ang="0">
                    <a:pos x="146" y="90"/>
                  </a:cxn>
                  <a:cxn ang="0">
                    <a:pos x="151" y="104"/>
                  </a:cxn>
                  <a:cxn ang="0">
                    <a:pos x="137" y="106"/>
                  </a:cxn>
                  <a:cxn ang="0">
                    <a:pos x="134" y="116"/>
                  </a:cxn>
                </a:cxnLst>
                <a:rect l="0" t="0" r="r" b="b"/>
                <a:pathLst>
                  <a:path w="222" h="208">
                    <a:moveTo>
                      <a:pt x="139" y="125"/>
                    </a:moveTo>
                    <a:lnTo>
                      <a:pt x="139" y="125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44" y="125"/>
                    </a:lnTo>
                    <a:lnTo>
                      <a:pt x="144" y="127"/>
                    </a:lnTo>
                    <a:lnTo>
                      <a:pt x="144" y="127"/>
                    </a:lnTo>
                    <a:lnTo>
                      <a:pt x="144" y="127"/>
                    </a:lnTo>
                    <a:lnTo>
                      <a:pt x="144" y="127"/>
                    </a:lnTo>
                    <a:lnTo>
                      <a:pt x="144" y="130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6" y="132"/>
                    </a:lnTo>
                    <a:lnTo>
                      <a:pt x="146" y="132"/>
                    </a:lnTo>
                    <a:lnTo>
                      <a:pt x="149" y="132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51" y="135"/>
                    </a:lnTo>
                    <a:lnTo>
                      <a:pt x="151" y="135"/>
                    </a:lnTo>
                    <a:lnTo>
                      <a:pt x="151" y="135"/>
                    </a:lnTo>
                    <a:lnTo>
                      <a:pt x="153" y="135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9"/>
                    </a:lnTo>
                    <a:lnTo>
                      <a:pt x="156" y="139"/>
                    </a:lnTo>
                    <a:lnTo>
                      <a:pt x="156" y="139"/>
                    </a:lnTo>
                    <a:lnTo>
                      <a:pt x="158" y="139"/>
                    </a:lnTo>
                    <a:lnTo>
                      <a:pt x="158" y="139"/>
                    </a:lnTo>
                    <a:lnTo>
                      <a:pt x="158" y="139"/>
                    </a:lnTo>
                    <a:lnTo>
                      <a:pt x="158" y="142"/>
                    </a:lnTo>
                    <a:lnTo>
                      <a:pt x="158" y="142"/>
                    </a:lnTo>
                    <a:lnTo>
                      <a:pt x="158" y="144"/>
                    </a:lnTo>
                    <a:lnTo>
                      <a:pt x="158" y="144"/>
                    </a:lnTo>
                    <a:lnTo>
                      <a:pt x="158" y="144"/>
                    </a:lnTo>
                    <a:lnTo>
                      <a:pt x="158" y="146"/>
                    </a:lnTo>
                    <a:lnTo>
                      <a:pt x="160" y="146"/>
                    </a:lnTo>
                    <a:lnTo>
                      <a:pt x="160" y="146"/>
                    </a:lnTo>
                    <a:lnTo>
                      <a:pt x="160" y="146"/>
                    </a:lnTo>
                    <a:lnTo>
                      <a:pt x="160" y="149"/>
                    </a:lnTo>
                    <a:lnTo>
                      <a:pt x="160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0" y="154"/>
                    </a:lnTo>
                    <a:lnTo>
                      <a:pt x="160" y="154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63" y="156"/>
                    </a:lnTo>
                    <a:lnTo>
                      <a:pt x="165" y="156"/>
                    </a:lnTo>
                    <a:lnTo>
                      <a:pt x="165" y="156"/>
                    </a:lnTo>
                    <a:lnTo>
                      <a:pt x="165" y="156"/>
                    </a:lnTo>
                    <a:lnTo>
                      <a:pt x="165" y="156"/>
                    </a:lnTo>
                    <a:lnTo>
                      <a:pt x="165" y="158"/>
                    </a:lnTo>
                    <a:lnTo>
                      <a:pt x="165" y="158"/>
                    </a:lnTo>
                    <a:lnTo>
                      <a:pt x="165" y="161"/>
                    </a:lnTo>
                    <a:lnTo>
                      <a:pt x="165" y="161"/>
                    </a:lnTo>
                    <a:lnTo>
                      <a:pt x="165" y="161"/>
                    </a:lnTo>
                    <a:lnTo>
                      <a:pt x="165" y="163"/>
                    </a:lnTo>
                    <a:lnTo>
                      <a:pt x="165" y="163"/>
                    </a:lnTo>
                    <a:lnTo>
                      <a:pt x="168" y="163"/>
                    </a:lnTo>
                    <a:lnTo>
                      <a:pt x="168" y="165"/>
                    </a:lnTo>
                    <a:lnTo>
                      <a:pt x="168" y="165"/>
                    </a:lnTo>
                    <a:lnTo>
                      <a:pt x="168" y="165"/>
                    </a:lnTo>
                    <a:lnTo>
                      <a:pt x="170" y="165"/>
                    </a:lnTo>
                    <a:lnTo>
                      <a:pt x="170" y="165"/>
                    </a:lnTo>
                    <a:lnTo>
                      <a:pt x="170" y="165"/>
                    </a:lnTo>
                    <a:lnTo>
                      <a:pt x="172" y="165"/>
                    </a:lnTo>
                    <a:lnTo>
                      <a:pt x="172" y="165"/>
                    </a:lnTo>
                    <a:lnTo>
                      <a:pt x="172" y="165"/>
                    </a:lnTo>
                    <a:lnTo>
                      <a:pt x="172" y="165"/>
                    </a:lnTo>
                    <a:lnTo>
                      <a:pt x="175" y="165"/>
                    </a:lnTo>
                    <a:lnTo>
                      <a:pt x="175" y="165"/>
                    </a:lnTo>
                    <a:lnTo>
                      <a:pt x="177" y="165"/>
                    </a:lnTo>
                    <a:lnTo>
                      <a:pt x="177" y="165"/>
                    </a:lnTo>
                    <a:lnTo>
                      <a:pt x="177" y="163"/>
                    </a:lnTo>
                    <a:lnTo>
                      <a:pt x="177" y="163"/>
                    </a:lnTo>
                    <a:lnTo>
                      <a:pt x="179" y="163"/>
                    </a:lnTo>
                    <a:lnTo>
                      <a:pt x="179" y="163"/>
                    </a:lnTo>
                    <a:lnTo>
                      <a:pt x="179" y="163"/>
                    </a:lnTo>
                    <a:lnTo>
                      <a:pt x="179" y="163"/>
                    </a:lnTo>
                    <a:lnTo>
                      <a:pt x="179" y="163"/>
                    </a:lnTo>
                    <a:lnTo>
                      <a:pt x="179" y="163"/>
                    </a:lnTo>
                    <a:lnTo>
                      <a:pt x="182" y="163"/>
                    </a:lnTo>
                    <a:lnTo>
                      <a:pt x="182" y="163"/>
                    </a:lnTo>
                    <a:lnTo>
                      <a:pt x="182" y="163"/>
                    </a:lnTo>
                    <a:lnTo>
                      <a:pt x="184" y="163"/>
                    </a:lnTo>
                    <a:lnTo>
                      <a:pt x="184" y="165"/>
                    </a:lnTo>
                    <a:lnTo>
                      <a:pt x="184" y="165"/>
                    </a:lnTo>
                    <a:lnTo>
                      <a:pt x="184" y="165"/>
                    </a:lnTo>
                    <a:lnTo>
                      <a:pt x="184" y="168"/>
                    </a:lnTo>
                    <a:lnTo>
                      <a:pt x="184" y="168"/>
                    </a:lnTo>
                    <a:lnTo>
                      <a:pt x="182" y="168"/>
                    </a:lnTo>
                    <a:lnTo>
                      <a:pt x="182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2" y="173"/>
                    </a:lnTo>
                    <a:lnTo>
                      <a:pt x="179" y="173"/>
                    </a:lnTo>
                    <a:lnTo>
                      <a:pt x="179" y="173"/>
                    </a:lnTo>
                    <a:lnTo>
                      <a:pt x="179" y="175"/>
                    </a:lnTo>
                    <a:lnTo>
                      <a:pt x="179" y="175"/>
                    </a:lnTo>
                    <a:lnTo>
                      <a:pt x="182" y="175"/>
                    </a:lnTo>
                    <a:lnTo>
                      <a:pt x="182" y="175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4" y="175"/>
                    </a:lnTo>
                    <a:lnTo>
                      <a:pt x="184" y="177"/>
                    </a:lnTo>
                    <a:lnTo>
                      <a:pt x="184" y="177"/>
                    </a:lnTo>
                    <a:lnTo>
                      <a:pt x="187" y="177"/>
                    </a:lnTo>
                    <a:lnTo>
                      <a:pt x="187" y="177"/>
                    </a:lnTo>
                    <a:lnTo>
                      <a:pt x="187" y="177"/>
                    </a:lnTo>
                    <a:lnTo>
                      <a:pt x="187" y="177"/>
                    </a:lnTo>
                    <a:lnTo>
                      <a:pt x="189" y="177"/>
                    </a:lnTo>
                    <a:lnTo>
                      <a:pt x="189" y="177"/>
                    </a:lnTo>
                    <a:lnTo>
                      <a:pt x="191" y="177"/>
                    </a:lnTo>
                    <a:lnTo>
                      <a:pt x="191" y="177"/>
                    </a:lnTo>
                    <a:lnTo>
                      <a:pt x="191" y="177"/>
                    </a:lnTo>
                    <a:lnTo>
                      <a:pt x="194" y="177"/>
                    </a:lnTo>
                    <a:lnTo>
                      <a:pt x="194" y="177"/>
                    </a:lnTo>
                    <a:lnTo>
                      <a:pt x="196" y="177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2"/>
                    </a:lnTo>
                    <a:lnTo>
                      <a:pt x="198" y="182"/>
                    </a:lnTo>
                    <a:lnTo>
                      <a:pt x="198" y="182"/>
                    </a:lnTo>
                    <a:lnTo>
                      <a:pt x="198" y="182"/>
                    </a:lnTo>
                    <a:lnTo>
                      <a:pt x="198" y="184"/>
                    </a:lnTo>
                    <a:lnTo>
                      <a:pt x="196" y="184"/>
                    </a:lnTo>
                    <a:lnTo>
                      <a:pt x="196" y="184"/>
                    </a:lnTo>
                    <a:lnTo>
                      <a:pt x="196" y="184"/>
                    </a:lnTo>
                    <a:lnTo>
                      <a:pt x="194" y="184"/>
                    </a:lnTo>
                    <a:lnTo>
                      <a:pt x="194" y="184"/>
                    </a:lnTo>
                    <a:lnTo>
                      <a:pt x="194" y="184"/>
                    </a:lnTo>
                    <a:lnTo>
                      <a:pt x="191" y="184"/>
                    </a:lnTo>
                    <a:lnTo>
                      <a:pt x="191" y="184"/>
                    </a:lnTo>
                    <a:lnTo>
                      <a:pt x="194" y="184"/>
                    </a:lnTo>
                    <a:lnTo>
                      <a:pt x="194" y="184"/>
                    </a:lnTo>
                    <a:lnTo>
                      <a:pt x="194" y="187"/>
                    </a:lnTo>
                    <a:lnTo>
                      <a:pt x="194" y="187"/>
                    </a:lnTo>
                    <a:lnTo>
                      <a:pt x="196" y="187"/>
                    </a:lnTo>
                    <a:lnTo>
                      <a:pt x="196" y="189"/>
                    </a:lnTo>
                    <a:lnTo>
                      <a:pt x="196" y="189"/>
                    </a:lnTo>
                    <a:lnTo>
                      <a:pt x="196" y="189"/>
                    </a:lnTo>
                    <a:lnTo>
                      <a:pt x="196" y="189"/>
                    </a:lnTo>
                    <a:lnTo>
                      <a:pt x="198" y="189"/>
                    </a:lnTo>
                    <a:lnTo>
                      <a:pt x="198" y="189"/>
                    </a:lnTo>
                    <a:lnTo>
                      <a:pt x="198" y="189"/>
                    </a:lnTo>
                    <a:lnTo>
                      <a:pt x="198" y="191"/>
                    </a:lnTo>
                    <a:lnTo>
                      <a:pt x="201" y="191"/>
                    </a:lnTo>
                    <a:lnTo>
                      <a:pt x="201" y="191"/>
                    </a:lnTo>
                    <a:lnTo>
                      <a:pt x="203" y="191"/>
                    </a:lnTo>
                    <a:lnTo>
                      <a:pt x="203" y="191"/>
                    </a:lnTo>
                    <a:lnTo>
                      <a:pt x="203" y="191"/>
                    </a:lnTo>
                    <a:lnTo>
                      <a:pt x="203" y="191"/>
                    </a:lnTo>
                    <a:lnTo>
                      <a:pt x="203" y="194"/>
                    </a:lnTo>
                    <a:lnTo>
                      <a:pt x="205" y="194"/>
                    </a:lnTo>
                    <a:lnTo>
                      <a:pt x="205" y="194"/>
                    </a:lnTo>
                    <a:lnTo>
                      <a:pt x="205" y="194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94"/>
                    </a:lnTo>
                    <a:lnTo>
                      <a:pt x="210" y="194"/>
                    </a:lnTo>
                    <a:lnTo>
                      <a:pt x="210" y="194"/>
                    </a:lnTo>
                    <a:lnTo>
                      <a:pt x="210" y="194"/>
                    </a:lnTo>
                    <a:lnTo>
                      <a:pt x="210" y="194"/>
                    </a:lnTo>
                    <a:lnTo>
                      <a:pt x="213" y="194"/>
                    </a:lnTo>
                    <a:lnTo>
                      <a:pt x="213" y="194"/>
                    </a:lnTo>
                    <a:lnTo>
                      <a:pt x="213" y="194"/>
                    </a:lnTo>
                    <a:lnTo>
                      <a:pt x="215" y="194"/>
                    </a:lnTo>
                    <a:lnTo>
                      <a:pt x="215" y="194"/>
                    </a:lnTo>
                    <a:lnTo>
                      <a:pt x="215" y="194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6"/>
                    </a:lnTo>
                    <a:lnTo>
                      <a:pt x="215" y="196"/>
                    </a:lnTo>
                    <a:lnTo>
                      <a:pt x="215" y="196"/>
                    </a:lnTo>
                    <a:lnTo>
                      <a:pt x="215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9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08" y="199"/>
                    </a:lnTo>
                    <a:lnTo>
                      <a:pt x="208" y="196"/>
                    </a:lnTo>
                    <a:lnTo>
                      <a:pt x="208" y="196"/>
                    </a:lnTo>
                    <a:lnTo>
                      <a:pt x="205" y="196"/>
                    </a:lnTo>
                    <a:lnTo>
                      <a:pt x="205" y="196"/>
                    </a:lnTo>
                    <a:lnTo>
                      <a:pt x="205" y="199"/>
                    </a:lnTo>
                    <a:lnTo>
                      <a:pt x="205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201"/>
                    </a:lnTo>
                    <a:lnTo>
                      <a:pt x="210" y="201"/>
                    </a:lnTo>
                    <a:lnTo>
                      <a:pt x="213" y="201"/>
                    </a:lnTo>
                    <a:lnTo>
                      <a:pt x="213" y="201"/>
                    </a:lnTo>
                    <a:lnTo>
                      <a:pt x="213" y="201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215" y="203"/>
                    </a:lnTo>
                    <a:lnTo>
                      <a:pt x="215" y="201"/>
                    </a:lnTo>
                    <a:lnTo>
                      <a:pt x="215" y="201"/>
                    </a:lnTo>
                    <a:lnTo>
                      <a:pt x="217" y="201"/>
                    </a:lnTo>
                    <a:lnTo>
                      <a:pt x="217" y="201"/>
                    </a:lnTo>
                    <a:lnTo>
                      <a:pt x="217" y="203"/>
                    </a:lnTo>
                    <a:lnTo>
                      <a:pt x="217" y="203"/>
                    </a:lnTo>
                    <a:lnTo>
                      <a:pt x="217" y="203"/>
                    </a:lnTo>
                    <a:lnTo>
                      <a:pt x="220" y="203"/>
                    </a:lnTo>
                    <a:lnTo>
                      <a:pt x="220" y="203"/>
                    </a:lnTo>
                    <a:lnTo>
                      <a:pt x="220" y="203"/>
                    </a:lnTo>
                    <a:lnTo>
                      <a:pt x="220" y="203"/>
                    </a:lnTo>
                    <a:lnTo>
                      <a:pt x="220" y="203"/>
                    </a:lnTo>
                    <a:lnTo>
                      <a:pt x="220" y="206"/>
                    </a:lnTo>
                    <a:lnTo>
                      <a:pt x="222" y="206"/>
                    </a:lnTo>
                    <a:lnTo>
                      <a:pt x="222" y="206"/>
                    </a:lnTo>
                    <a:lnTo>
                      <a:pt x="222" y="206"/>
                    </a:lnTo>
                    <a:lnTo>
                      <a:pt x="220" y="206"/>
                    </a:lnTo>
                    <a:lnTo>
                      <a:pt x="220" y="206"/>
                    </a:lnTo>
                    <a:lnTo>
                      <a:pt x="220" y="206"/>
                    </a:lnTo>
                    <a:lnTo>
                      <a:pt x="220" y="206"/>
                    </a:lnTo>
                    <a:lnTo>
                      <a:pt x="217" y="206"/>
                    </a:lnTo>
                    <a:lnTo>
                      <a:pt x="217" y="206"/>
                    </a:lnTo>
                    <a:lnTo>
                      <a:pt x="217" y="206"/>
                    </a:lnTo>
                    <a:lnTo>
                      <a:pt x="217" y="206"/>
                    </a:lnTo>
                    <a:lnTo>
                      <a:pt x="217" y="206"/>
                    </a:lnTo>
                    <a:lnTo>
                      <a:pt x="215" y="206"/>
                    </a:lnTo>
                    <a:lnTo>
                      <a:pt x="215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8"/>
                    </a:lnTo>
                    <a:lnTo>
                      <a:pt x="213" y="208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0" y="206"/>
                    </a:lnTo>
                    <a:lnTo>
                      <a:pt x="210" y="206"/>
                    </a:lnTo>
                    <a:lnTo>
                      <a:pt x="210" y="206"/>
                    </a:lnTo>
                    <a:lnTo>
                      <a:pt x="210" y="206"/>
                    </a:lnTo>
                    <a:lnTo>
                      <a:pt x="210" y="206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5" y="206"/>
                    </a:lnTo>
                    <a:lnTo>
                      <a:pt x="205" y="206"/>
                    </a:lnTo>
                    <a:lnTo>
                      <a:pt x="205" y="206"/>
                    </a:lnTo>
                    <a:lnTo>
                      <a:pt x="205" y="208"/>
                    </a:lnTo>
                    <a:lnTo>
                      <a:pt x="203" y="208"/>
                    </a:lnTo>
                    <a:lnTo>
                      <a:pt x="203" y="208"/>
                    </a:lnTo>
                    <a:lnTo>
                      <a:pt x="203" y="208"/>
                    </a:lnTo>
                    <a:lnTo>
                      <a:pt x="203" y="206"/>
                    </a:lnTo>
                    <a:lnTo>
                      <a:pt x="201" y="206"/>
                    </a:lnTo>
                    <a:lnTo>
                      <a:pt x="201" y="206"/>
                    </a:lnTo>
                    <a:lnTo>
                      <a:pt x="198" y="206"/>
                    </a:lnTo>
                    <a:lnTo>
                      <a:pt x="198" y="206"/>
                    </a:lnTo>
                    <a:lnTo>
                      <a:pt x="198" y="206"/>
                    </a:lnTo>
                    <a:lnTo>
                      <a:pt x="198" y="206"/>
                    </a:lnTo>
                    <a:lnTo>
                      <a:pt x="198" y="206"/>
                    </a:lnTo>
                    <a:lnTo>
                      <a:pt x="196" y="206"/>
                    </a:lnTo>
                    <a:lnTo>
                      <a:pt x="196" y="206"/>
                    </a:lnTo>
                    <a:lnTo>
                      <a:pt x="196" y="203"/>
                    </a:lnTo>
                    <a:lnTo>
                      <a:pt x="196" y="203"/>
                    </a:lnTo>
                    <a:lnTo>
                      <a:pt x="194" y="203"/>
                    </a:lnTo>
                    <a:lnTo>
                      <a:pt x="194" y="203"/>
                    </a:lnTo>
                    <a:lnTo>
                      <a:pt x="194" y="203"/>
                    </a:lnTo>
                    <a:lnTo>
                      <a:pt x="194" y="201"/>
                    </a:lnTo>
                    <a:lnTo>
                      <a:pt x="194" y="201"/>
                    </a:lnTo>
                    <a:lnTo>
                      <a:pt x="194" y="201"/>
                    </a:lnTo>
                    <a:lnTo>
                      <a:pt x="194" y="199"/>
                    </a:lnTo>
                    <a:lnTo>
                      <a:pt x="194" y="199"/>
                    </a:lnTo>
                    <a:lnTo>
                      <a:pt x="194" y="199"/>
                    </a:lnTo>
                    <a:lnTo>
                      <a:pt x="191" y="199"/>
                    </a:lnTo>
                    <a:lnTo>
                      <a:pt x="191" y="199"/>
                    </a:lnTo>
                    <a:lnTo>
                      <a:pt x="191" y="199"/>
                    </a:lnTo>
                    <a:lnTo>
                      <a:pt x="189" y="199"/>
                    </a:lnTo>
                    <a:lnTo>
                      <a:pt x="189" y="199"/>
                    </a:lnTo>
                    <a:lnTo>
                      <a:pt x="187" y="199"/>
                    </a:lnTo>
                    <a:lnTo>
                      <a:pt x="187" y="199"/>
                    </a:lnTo>
                    <a:lnTo>
                      <a:pt x="187" y="199"/>
                    </a:lnTo>
                    <a:lnTo>
                      <a:pt x="184" y="199"/>
                    </a:lnTo>
                    <a:lnTo>
                      <a:pt x="184" y="196"/>
                    </a:lnTo>
                    <a:lnTo>
                      <a:pt x="184" y="196"/>
                    </a:lnTo>
                    <a:lnTo>
                      <a:pt x="184" y="196"/>
                    </a:lnTo>
                    <a:lnTo>
                      <a:pt x="182" y="196"/>
                    </a:lnTo>
                    <a:lnTo>
                      <a:pt x="182" y="196"/>
                    </a:lnTo>
                    <a:lnTo>
                      <a:pt x="182" y="196"/>
                    </a:lnTo>
                    <a:lnTo>
                      <a:pt x="179" y="196"/>
                    </a:lnTo>
                    <a:lnTo>
                      <a:pt x="179" y="196"/>
                    </a:lnTo>
                    <a:lnTo>
                      <a:pt x="179" y="194"/>
                    </a:lnTo>
                    <a:lnTo>
                      <a:pt x="179" y="194"/>
                    </a:lnTo>
                    <a:lnTo>
                      <a:pt x="177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7" y="196"/>
                    </a:lnTo>
                    <a:lnTo>
                      <a:pt x="175" y="196"/>
                    </a:lnTo>
                    <a:lnTo>
                      <a:pt x="175" y="196"/>
                    </a:lnTo>
                    <a:lnTo>
                      <a:pt x="175" y="194"/>
                    </a:lnTo>
                    <a:lnTo>
                      <a:pt x="172" y="194"/>
                    </a:lnTo>
                    <a:lnTo>
                      <a:pt x="172" y="194"/>
                    </a:lnTo>
                    <a:lnTo>
                      <a:pt x="172" y="194"/>
                    </a:lnTo>
                    <a:lnTo>
                      <a:pt x="170" y="194"/>
                    </a:lnTo>
                    <a:lnTo>
                      <a:pt x="170" y="194"/>
                    </a:lnTo>
                    <a:lnTo>
                      <a:pt x="170" y="194"/>
                    </a:lnTo>
                    <a:lnTo>
                      <a:pt x="170" y="194"/>
                    </a:lnTo>
                    <a:lnTo>
                      <a:pt x="168" y="194"/>
                    </a:lnTo>
                    <a:lnTo>
                      <a:pt x="168" y="194"/>
                    </a:lnTo>
                    <a:lnTo>
                      <a:pt x="165" y="194"/>
                    </a:lnTo>
                    <a:lnTo>
                      <a:pt x="165" y="194"/>
                    </a:lnTo>
                    <a:lnTo>
                      <a:pt x="165" y="194"/>
                    </a:lnTo>
                    <a:lnTo>
                      <a:pt x="163" y="194"/>
                    </a:lnTo>
                    <a:lnTo>
                      <a:pt x="163" y="194"/>
                    </a:lnTo>
                    <a:lnTo>
                      <a:pt x="163" y="194"/>
                    </a:lnTo>
                    <a:lnTo>
                      <a:pt x="163" y="194"/>
                    </a:lnTo>
                    <a:lnTo>
                      <a:pt x="160" y="194"/>
                    </a:lnTo>
                    <a:lnTo>
                      <a:pt x="160" y="194"/>
                    </a:lnTo>
                    <a:lnTo>
                      <a:pt x="160" y="191"/>
                    </a:lnTo>
                    <a:lnTo>
                      <a:pt x="158" y="191"/>
                    </a:lnTo>
                    <a:lnTo>
                      <a:pt x="158" y="191"/>
                    </a:lnTo>
                    <a:lnTo>
                      <a:pt x="158" y="194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6" y="194"/>
                    </a:lnTo>
                    <a:lnTo>
                      <a:pt x="153" y="194"/>
                    </a:lnTo>
                    <a:lnTo>
                      <a:pt x="153" y="194"/>
                    </a:lnTo>
                    <a:lnTo>
                      <a:pt x="153" y="194"/>
                    </a:lnTo>
                    <a:lnTo>
                      <a:pt x="153" y="191"/>
                    </a:lnTo>
                    <a:lnTo>
                      <a:pt x="151" y="191"/>
                    </a:lnTo>
                    <a:lnTo>
                      <a:pt x="151" y="191"/>
                    </a:lnTo>
                    <a:lnTo>
                      <a:pt x="151" y="191"/>
                    </a:lnTo>
                    <a:lnTo>
                      <a:pt x="151" y="191"/>
                    </a:lnTo>
                    <a:lnTo>
                      <a:pt x="149" y="191"/>
                    </a:lnTo>
                    <a:lnTo>
                      <a:pt x="149" y="191"/>
                    </a:lnTo>
                    <a:lnTo>
                      <a:pt x="149" y="191"/>
                    </a:lnTo>
                    <a:lnTo>
                      <a:pt x="149" y="191"/>
                    </a:lnTo>
                    <a:lnTo>
                      <a:pt x="149" y="189"/>
                    </a:lnTo>
                    <a:lnTo>
                      <a:pt x="146" y="189"/>
                    </a:lnTo>
                    <a:lnTo>
                      <a:pt x="146" y="189"/>
                    </a:lnTo>
                    <a:lnTo>
                      <a:pt x="146" y="189"/>
                    </a:lnTo>
                    <a:lnTo>
                      <a:pt x="146" y="189"/>
                    </a:lnTo>
                    <a:lnTo>
                      <a:pt x="146" y="187"/>
                    </a:lnTo>
                    <a:lnTo>
                      <a:pt x="144" y="187"/>
                    </a:lnTo>
                    <a:lnTo>
                      <a:pt x="144" y="187"/>
                    </a:lnTo>
                    <a:lnTo>
                      <a:pt x="144" y="187"/>
                    </a:lnTo>
                    <a:lnTo>
                      <a:pt x="144" y="184"/>
                    </a:lnTo>
                    <a:lnTo>
                      <a:pt x="144" y="184"/>
                    </a:lnTo>
                    <a:lnTo>
                      <a:pt x="144" y="184"/>
                    </a:lnTo>
                    <a:lnTo>
                      <a:pt x="144" y="184"/>
                    </a:lnTo>
                    <a:lnTo>
                      <a:pt x="144" y="182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42" y="180"/>
                    </a:lnTo>
                    <a:lnTo>
                      <a:pt x="142" y="180"/>
                    </a:lnTo>
                    <a:lnTo>
                      <a:pt x="139" y="180"/>
                    </a:lnTo>
                    <a:lnTo>
                      <a:pt x="139" y="177"/>
                    </a:lnTo>
                    <a:lnTo>
                      <a:pt x="139" y="177"/>
                    </a:lnTo>
                    <a:lnTo>
                      <a:pt x="139" y="177"/>
                    </a:lnTo>
                    <a:lnTo>
                      <a:pt x="139" y="177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7" y="175"/>
                    </a:lnTo>
                    <a:lnTo>
                      <a:pt x="137" y="177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4" y="175"/>
                    </a:lnTo>
                    <a:lnTo>
                      <a:pt x="134" y="175"/>
                    </a:lnTo>
                    <a:lnTo>
                      <a:pt x="132" y="175"/>
                    </a:lnTo>
                    <a:lnTo>
                      <a:pt x="132" y="175"/>
                    </a:lnTo>
                    <a:lnTo>
                      <a:pt x="132" y="173"/>
                    </a:lnTo>
                    <a:lnTo>
                      <a:pt x="132" y="173"/>
                    </a:lnTo>
                    <a:lnTo>
                      <a:pt x="132" y="173"/>
                    </a:lnTo>
                    <a:lnTo>
                      <a:pt x="132" y="170"/>
                    </a:lnTo>
                    <a:lnTo>
                      <a:pt x="132" y="170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0" y="168"/>
                    </a:lnTo>
                    <a:lnTo>
                      <a:pt x="130" y="168"/>
                    </a:lnTo>
                    <a:lnTo>
                      <a:pt x="130" y="165"/>
                    </a:lnTo>
                    <a:lnTo>
                      <a:pt x="130" y="165"/>
                    </a:lnTo>
                    <a:lnTo>
                      <a:pt x="130" y="165"/>
                    </a:lnTo>
                    <a:lnTo>
                      <a:pt x="130" y="165"/>
                    </a:lnTo>
                    <a:lnTo>
                      <a:pt x="127" y="165"/>
                    </a:lnTo>
                    <a:lnTo>
                      <a:pt x="127" y="165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3" y="163"/>
                    </a:lnTo>
                    <a:lnTo>
                      <a:pt x="123" y="163"/>
                    </a:lnTo>
                    <a:lnTo>
                      <a:pt x="123" y="161"/>
                    </a:lnTo>
                    <a:lnTo>
                      <a:pt x="123" y="161"/>
                    </a:lnTo>
                    <a:lnTo>
                      <a:pt x="123" y="161"/>
                    </a:lnTo>
                    <a:lnTo>
                      <a:pt x="123" y="158"/>
                    </a:lnTo>
                    <a:lnTo>
                      <a:pt x="123" y="158"/>
                    </a:lnTo>
                    <a:lnTo>
                      <a:pt x="123" y="156"/>
                    </a:lnTo>
                    <a:lnTo>
                      <a:pt x="123" y="156"/>
                    </a:lnTo>
                    <a:lnTo>
                      <a:pt x="123" y="156"/>
                    </a:lnTo>
                    <a:lnTo>
                      <a:pt x="123" y="156"/>
                    </a:lnTo>
                    <a:lnTo>
                      <a:pt x="120" y="156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18" y="154"/>
                    </a:lnTo>
                    <a:lnTo>
                      <a:pt x="118" y="151"/>
                    </a:lnTo>
                    <a:lnTo>
                      <a:pt x="118" y="151"/>
                    </a:lnTo>
                    <a:lnTo>
                      <a:pt x="118" y="151"/>
                    </a:lnTo>
                    <a:lnTo>
                      <a:pt x="118" y="149"/>
                    </a:lnTo>
                    <a:lnTo>
                      <a:pt x="118" y="149"/>
                    </a:lnTo>
                    <a:lnTo>
                      <a:pt x="118" y="149"/>
                    </a:lnTo>
                    <a:lnTo>
                      <a:pt x="118" y="146"/>
                    </a:lnTo>
                    <a:lnTo>
                      <a:pt x="118" y="146"/>
                    </a:lnTo>
                    <a:lnTo>
                      <a:pt x="116" y="146"/>
                    </a:lnTo>
                    <a:lnTo>
                      <a:pt x="116" y="146"/>
                    </a:lnTo>
                    <a:lnTo>
                      <a:pt x="116" y="144"/>
                    </a:lnTo>
                    <a:lnTo>
                      <a:pt x="116" y="144"/>
                    </a:lnTo>
                    <a:lnTo>
                      <a:pt x="113" y="144"/>
                    </a:lnTo>
                    <a:lnTo>
                      <a:pt x="113" y="144"/>
                    </a:lnTo>
                    <a:lnTo>
                      <a:pt x="113" y="144"/>
                    </a:lnTo>
                    <a:lnTo>
                      <a:pt x="113" y="142"/>
                    </a:lnTo>
                    <a:lnTo>
                      <a:pt x="113" y="142"/>
                    </a:lnTo>
                    <a:lnTo>
                      <a:pt x="113" y="142"/>
                    </a:lnTo>
                    <a:lnTo>
                      <a:pt x="113" y="139"/>
                    </a:lnTo>
                    <a:lnTo>
                      <a:pt x="111" y="139"/>
                    </a:lnTo>
                    <a:lnTo>
                      <a:pt x="111" y="139"/>
                    </a:lnTo>
                    <a:lnTo>
                      <a:pt x="111" y="139"/>
                    </a:lnTo>
                    <a:lnTo>
                      <a:pt x="108" y="139"/>
                    </a:lnTo>
                    <a:lnTo>
                      <a:pt x="108" y="139"/>
                    </a:lnTo>
                    <a:lnTo>
                      <a:pt x="108" y="139"/>
                    </a:lnTo>
                    <a:lnTo>
                      <a:pt x="106" y="139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9" y="137"/>
                    </a:lnTo>
                    <a:lnTo>
                      <a:pt x="99" y="137"/>
                    </a:lnTo>
                    <a:lnTo>
                      <a:pt x="99" y="135"/>
                    </a:lnTo>
                    <a:lnTo>
                      <a:pt x="97" y="135"/>
                    </a:lnTo>
                    <a:lnTo>
                      <a:pt x="97" y="135"/>
                    </a:lnTo>
                    <a:lnTo>
                      <a:pt x="97" y="135"/>
                    </a:lnTo>
                    <a:lnTo>
                      <a:pt x="97" y="135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2" y="135"/>
                    </a:lnTo>
                    <a:lnTo>
                      <a:pt x="92" y="135"/>
                    </a:lnTo>
                    <a:lnTo>
                      <a:pt x="92" y="135"/>
                    </a:lnTo>
                    <a:lnTo>
                      <a:pt x="92" y="135"/>
                    </a:lnTo>
                    <a:lnTo>
                      <a:pt x="89" y="135"/>
                    </a:lnTo>
                    <a:lnTo>
                      <a:pt x="89" y="135"/>
                    </a:lnTo>
                    <a:lnTo>
                      <a:pt x="89" y="135"/>
                    </a:lnTo>
                    <a:lnTo>
                      <a:pt x="89" y="132"/>
                    </a:lnTo>
                    <a:lnTo>
                      <a:pt x="87" y="132"/>
                    </a:lnTo>
                    <a:lnTo>
                      <a:pt x="87" y="132"/>
                    </a:lnTo>
                    <a:lnTo>
                      <a:pt x="87" y="132"/>
                    </a:lnTo>
                    <a:lnTo>
                      <a:pt x="85" y="132"/>
                    </a:lnTo>
                    <a:lnTo>
                      <a:pt x="85" y="130"/>
                    </a:lnTo>
                    <a:lnTo>
                      <a:pt x="85" y="130"/>
                    </a:lnTo>
                    <a:lnTo>
                      <a:pt x="85" y="130"/>
                    </a:lnTo>
                    <a:lnTo>
                      <a:pt x="85" y="130"/>
                    </a:lnTo>
                    <a:lnTo>
                      <a:pt x="82" y="130"/>
                    </a:lnTo>
                    <a:lnTo>
                      <a:pt x="82" y="130"/>
                    </a:lnTo>
                    <a:lnTo>
                      <a:pt x="80" y="130"/>
                    </a:lnTo>
                    <a:lnTo>
                      <a:pt x="80" y="130"/>
                    </a:lnTo>
                    <a:lnTo>
                      <a:pt x="80" y="130"/>
                    </a:lnTo>
                    <a:lnTo>
                      <a:pt x="80" y="130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80" y="135"/>
                    </a:lnTo>
                    <a:lnTo>
                      <a:pt x="80" y="135"/>
                    </a:lnTo>
                    <a:lnTo>
                      <a:pt x="78" y="135"/>
                    </a:lnTo>
                    <a:lnTo>
                      <a:pt x="78" y="132"/>
                    </a:lnTo>
                    <a:lnTo>
                      <a:pt x="78" y="132"/>
                    </a:lnTo>
                    <a:lnTo>
                      <a:pt x="78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5"/>
                    </a:lnTo>
                    <a:lnTo>
                      <a:pt x="73" y="135"/>
                    </a:lnTo>
                    <a:lnTo>
                      <a:pt x="73" y="135"/>
                    </a:lnTo>
                    <a:lnTo>
                      <a:pt x="73" y="135"/>
                    </a:lnTo>
                    <a:lnTo>
                      <a:pt x="73" y="132"/>
                    </a:lnTo>
                    <a:lnTo>
                      <a:pt x="71" y="132"/>
                    </a:lnTo>
                    <a:lnTo>
                      <a:pt x="71" y="132"/>
                    </a:lnTo>
                    <a:lnTo>
                      <a:pt x="71" y="132"/>
                    </a:lnTo>
                    <a:lnTo>
                      <a:pt x="68" y="132"/>
                    </a:lnTo>
                    <a:lnTo>
                      <a:pt x="68" y="135"/>
                    </a:lnTo>
                    <a:lnTo>
                      <a:pt x="68" y="135"/>
                    </a:lnTo>
                    <a:lnTo>
                      <a:pt x="68" y="135"/>
                    </a:lnTo>
                    <a:lnTo>
                      <a:pt x="68" y="135"/>
                    </a:lnTo>
                    <a:lnTo>
                      <a:pt x="66" y="135"/>
                    </a:lnTo>
                    <a:lnTo>
                      <a:pt x="66" y="135"/>
                    </a:lnTo>
                    <a:lnTo>
                      <a:pt x="66" y="135"/>
                    </a:lnTo>
                    <a:lnTo>
                      <a:pt x="66" y="137"/>
                    </a:lnTo>
                    <a:lnTo>
                      <a:pt x="68" y="137"/>
                    </a:lnTo>
                    <a:lnTo>
                      <a:pt x="68" y="137"/>
                    </a:lnTo>
                    <a:lnTo>
                      <a:pt x="68" y="139"/>
                    </a:lnTo>
                    <a:lnTo>
                      <a:pt x="66" y="139"/>
                    </a:lnTo>
                    <a:lnTo>
                      <a:pt x="66" y="139"/>
                    </a:lnTo>
                    <a:lnTo>
                      <a:pt x="66" y="139"/>
                    </a:lnTo>
                    <a:lnTo>
                      <a:pt x="66" y="139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59" y="144"/>
                    </a:lnTo>
                    <a:lnTo>
                      <a:pt x="59" y="144"/>
                    </a:lnTo>
                    <a:lnTo>
                      <a:pt x="59" y="144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56" y="146"/>
                    </a:lnTo>
                    <a:lnTo>
                      <a:pt x="56" y="146"/>
                    </a:lnTo>
                    <a:lnTo>
                      <a:pt x="56" y="146"/>
                    </a:lnTo>
                    <a:lnTo>
                      <a:pt x="59" y="146"/>
                    </a:lnTo>
                    <a:lnTo>
                      <a:pt x="59" y="146"/>
                    </a:lnTo>
                    <a:lnTo>
                      <a:pt x="59" y="146"/>
                    </a:lnTo>
                    <a:lnTo>
                      <a:pt x="61" y="146"/>
                    </a:lnTo>
                    <a:lnTo>
                      <a:pt x="61" y="146"/>
                    </a:lnTo>
                    <a:lnTo>
                      <a:pt x="61" y="146"/>
                    </a:lnTo>
                    <a:lnTo>
                      <a:pt x="63" y="146"/>
                    </a:lnTo>
                    <a:lnTo>
                      <a:pt x="63" y="146"/>
                    </a:lnTo>
                    <a:lnTo>
                      <a:pt x="63" y="149"/>
                    </a:lnTo>
                    <a:lnTo>
                      <a:pt x="63" y="149"/>
                    </a:lnTo>
                    <a:lnTo>
                      <a:pt x="63" y="149"/>
                    </a:lnTo>
                    <a:lnTo>
                      <a:pt x="63" y="149"/>
                    </a:lnTo>
                    <a:lnTo>
                      <a:pt x="66" y="149"/>
                    </a:lnTo>
                    <a:lnTo>
                      <a:pt x="66" y="151"/>
                    </a:lnTo>
                    <a:lnTo>
                      <a:pt x="66" y="151"/>
                    </a:lnTo>
                    <a:lnTo>
                      <a:pt x="66" y="151"/>
                    </a:lnTo>
                    <a:lnTo>
                      <a:pt x="66" y="151"/>
                    </a:lnTo>
                    <a:lnTo>
                      <a:pt x="66" y="154"/>
                    </a:lnTo>
                    <a:lnTo>
                      <a:pt x="63" y="154"/>
                    </a:lnTo>
                    <a:lnTo>
                      <a:pt x="63" y="151"/>
                    </a:lnTo>
                    <a:lnTo>
                      <a:pt x="63" y="151"/>
                    </a:lnTo>
                    <a:lnTo>
                      <a:pt x="63" y="151"/>
                    </a:lnTo>
                    <a:lnTo>
                      <a:pt x="63" y="151"/>
                    </a:lnTo>
                    <a:lnTo>
                      <a:pt x="63" y="151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6"/>
                    </a:lnTo>
                    <a:lnTo>
                      <a:pt x="61" y="156"/>
                    </a:lnTo>
                    <a:lnTo>
                      <a:pt x="61" y="156"/>
                    </a:lnTo>
                    <a:lnTo>
                      <a:pt x="61" y="156"/>
                    </a:lnTo>
                    <a:lnTo>
                      <a:pt x="59" y="156"/>
                    </a:lnTo>
                    <a:lnTo>
                      <a:pt x="59" y="156"/>
                    </a:lnTo>
                    <a:lnTo>
                      <a:pt x="59" y="156"/>
                    </a:lnTo>
                    <a:lnTo>
                      <a:pt x="59" y="156"/>
                    </a:lnTo>
                    <a:lnTo>
                      <a:pt x="59" y="156"/>
                    </a:lnTo>
                    <a:lnTo>
                      <a:pt x="56" y="156"/>
                    </a:lnTo>
                    <a:lnTo>
                      <a:pt x="56" y="156"/>
                    </a:lnTo>
                    <a:lnTo>
                      <a:pt x="59" y="156"/>
                    </a:lnTo>
                    <a:lnTo>
                      <a:pt x="59" y="156"/>
                    </a:lnTo>
                    <a:lnTo>
                      <a:pt x="59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61"/>
                    </a:lnTo>
                    <a:lnTo>
                      <a:pt x="56" y="161"/>
                    </a:lnTo>
                    <a:lnTo>
                      <a:pt x="56" y="161"/>
                    </a:lnTo>
                    <a:lnTo>
                      <a:pt x="56" y="163"/>
                    </a:lnTo>
                    <a:lnTo>
                      <a:pt x="56" y="163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2" y="165"/>
                    </a:lnTo>
                    <a:lnTo>
                      <a:pt x="52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4" y="168"/>
                    </a:lnTo>
                    <a:lnTo>
                      <a:pt x="52" y="168"/>
                    </a:lnTo>
                    <a:lnTo>
                      <a:pt x="52" y="168"/>
                    </a:lnTo>
                    <a:lnTo>
                      <a:pt x="52" y="168"/>
                    </a:lnTo>
                    <a:lnTo>
                      <a:pt x="52" y="165"/>
                    </a:lnTo>
                    <a:lnTo>
                      <a:pt x="52" y="165"/>
                    </a:lnTo>
                    <a:lnTo>
                      <a:pt x="49" y="165"/>
                    </a:lnTo>
                    <a:lnTo>
                      <a:pt x="49" y="165"/>
                    </a:lnTo>
                    <a:lnTo>
                      <a:pt x="49" y="165"/>
                    </a:lnTo>
                    <a:lnTo>
                      <a:pt x="49" y="165"/>
                    </a:lnTo>
                    <a:lnTo>
                      <a:pt x="47" y="165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4" y="168"/>
                    </a:lnTo>
                    <a:lnTo>
                      <a:pt x="44" y="168"/>
                    </a:lnTo>
                    <a:lnTo>
                      <a:pt x="44" y="170"/>
                    </a:lnTo>
                    <a:lnTo>
                      <a:pt x="44" y="170"/>
                    </a:lnTo>
                    <a:lnTo>
                      <a:pt x="44" y="170"/>
                    </a:lnTo>
                    <a:lnTo>
                      <a:pt x="42" y="170"/>
                    </a:lnTo>
                    <a:lnTo>
                      <a:pt x="42" y="170"/>
                    </a:lnTo>
                    <a:lnTo>
                      <a:pt x="42" y="173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37" y="173"/>
                    </a:lnTo>
                    <a:lnTo>
                      <a:pt x="37" y="173"/>
                    </a:lnTo>
                    <a:lnTo>
                      <a:pt x="37" y="173"/>
                    </a:lnTo>
                    <a:lnTo>
                      <a:pt x="37" y="170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3" y="170"/>
                    </a:lnTo>
                    <a:lnTo>
                      <a:pt x="33" y="170"/>
                    </a:lnTo>
                    <a:lnTo>
                      <a:pt x="33" y="170"/>
                    </a:lnTo>
                    <a:lnTo>
                      <a:pt x="30" y="170"/>
                    </a:lnTo>
                    <a:lnTo>
                      <a:pt x="30" y="168"/>
                    </a:lnTo>
                    <a:lnTo>
                      <a:pt x="30" y="168"/>
                    </a:lnTo>
                    <a:lnTo>
                      <a:pt x="30" y="168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1" y="168"/>
                    </a:lnTo>
                    <a:lnTo>
                      <a:pt x="21" y="168"/>
                    </a:lnTo>
                    <a:lnTo>
                      <a:pt x="18" y="168"/>
                    </a:lnTo>
                    <a:lnTo>
                      <a:pt x="18" y="170"/>
                    </a:lnTo>
                    <a:lnTo>
                      <a:pt x="18" y="170"/>
                    </a:lnTo>
                    <a:lnTo>
                      <a:pt x="18" y="170"/>
                    </a:lnTo>
                    <a:lnTo>
                      <a:pt x="16" y="170"/>
                    </a:lnTo>
                    <a:lnTo>
                      <a:pt x="16" y="168"/>
                    </a:lnTo>
                    <a:lnTo>
                      <a:pt x="16" y="168"/>
                    </a:lnTo>
                    <a:lnTo>
                      <a:pt x="16" y="168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70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7" y="170"/>
                    </a:lnTo>
                    <a:lnTo>
                      <a:pt x="7" y="170"/>
                    </a:lnTo>
                    <a:lnTo>
                      <a:pt x="7" y="170"/>
                    </a:lnTo>
                    <a:lnTo>
                      <a:pt x="7" y="168"/>
                    </a:lnTo>
                    <a:lnTo>
                      <a:pt x="4" y="168"/>
                    </a:lnTo>
                    <a:lnTo>
                      <a:pt x="4" y="168"/>
                    </a:lnTo>
                    <a:lnTo>
                      <a:pt x="4" y="168"/>
                    </a:lnTo>
                    <a:lnTo>
                      <a:pt x="4" y="165"/>
                    </a:lnTo>
                    <a:lnTo>
                      <a:pt x="4" y="165"/>
                    </a:lnTo>
                    <a:lnTo>
                      <a:pt x="4" y="165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4" y="146"/>
                    </a:lnTo>
                    <a:lnTo>
                      <a:pt x="4" y="146"/>
                    </a:lnTo>
                    <a:lnTo>
                      <a:pt x="4" y="146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4" y="139"/>
                    </a:lnTo>
                    <a:lnTo>
                      <a:pt x="4" y="139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4" y="130"/>
                    </a:lnTo>
                    <a:lnTo>
                      <a:pt x="4" y="130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5"/>
                    </a:lnTo>
                    <a:lnTo>
                      <a:pt x="4" y="125"/>
                    </a:lnTo>
                    <a:lnTo>
                      <a:pt x="4" y="123"/>
                    </a:lnTo>
                    <a:lnTo>
                      <a:pt x="4" y="123"/>
                    </a:lnTo>
                    <a:lnTo>
                      <a:pt x="4" y="120"/>
                    </a:lnTo>
                    <a:lnTo>
                      <a:pt x="4" y="120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4" y="113"/>
                    </a:lnTo>
                    <a:lnTo>
                      <a:pt x="4" y="113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87"/>
                    </a:lnTo>
                    <a:lnTo>
                      <a:pt x="4" y="87"/>
                    </a:lnTo>
                    <a:lnTo>
                      <a:pt x="4" y="87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5"/>
                    </a:lnTo>
                    <a:lnTo>
                      <a:pt x="4" y="75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3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3" y="30"/>
                    </a:lnTo>
                    <a:lnTo>
                      <a:pt x="73" y="30"/>
                    </a:lnTo>
                    <a:lnTo>
                      <a:pt x="75" y="30"/>
                    </a:lnTo>
                    <a:lnTo>
                      <a:pt x="75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80" y="37"/>
                    </a:lnTo>
                    <a:lnTo>
                      <a:pt x="82" y="37"/>
                    </a:lnTo>
                    <a:lnTo>
                      <a:pt x="82" y="37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7" y="37"/>
                    </a:lnTo>
                    <a:lnTo>
                      <a:pt x="87" y="37"/>
                    </a:lnTo>
                    <a:lnTo>
                      <a:pt x="87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89" y="42"/>
                    </a:lnTo>
                    <a:lnTo>
                      <a:pt x="89" y="42"/>
                    </a:lnTo>
                    <a:lnTo>
                      <a:pt x="89" y="42"/>
                    </a:lnTo>
                    <a:lnTo>
                      <a:pt x="89" y="42"/>
                    </a:lnTo>
                    <a:lnTo>
                      <a:pt x="89" y="45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4" y="45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101" y="47"/>
                    </a:lnTo>
                    <a:lnTo>
                      <a:pt x="101" y="49"/>
                    </a:lnTo>
                    <a:lnTo>
                      <a:pt x="101" y="49"/>
                    </a:lnTo>
                    <a:lnTo>
                      <a:pt x="101" y="49"/>
                    </a:lnTo>
                    <a:lnTo>
                      <a:pt x="104" y="49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6" y="54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8" y="56"/>
                    </a:lnTo>
                    <a:lnTo>
                      <a:pt x="108" y="59"/>
                    </a:lnTo>
                    <a:lnTo>
                      <a:pt x="108" y="59"/>
                    </a:lnTo>
                    <a:lnTo>
                      <a:pt x="106" y="59"/>
                    </a:lnTo>
                    <a:lnTo>
                      <a:pt x="106" y="61"/>
                    </a:lnTo>
                    <a:lnTo>
                      <a:pt x="108" y="61"/>
                    </a:lnTo>
                    <a:lnTo>
                      <a:pt x="108" y="61"/>
                    </a:lnTo>
                    <a:lnTo>
                      <a:pt x="108" y="64"/>
                    </a:lnTo>
                    <a:lnTo>
                      <a:pt x="108" y="6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8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6" y="71"/>
                    </a:lnTo>
                    <a:lnTo>
                      <a:pt x="106" y="71"/>
                    </a:lnTo>
                    <a:lnTo>
                      <a:pt x="106" y="71"/>
                    </a:lnTo>
                    <a:lnTo>
                      <a:pt x="106" y="73"/>
                    </a:lnTo>
                    <a:lnTo>
                      <a:pt x="106" y="73"/>
                    </a:lnTo>
                    <a:lnTo>
                      <a:pt x="106" y="73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11" y="73"/>
                    </a:lnTo>
                    <a:lnTo>
                      <a:pt x="111" y="73"/>
                    </a:lnTo>
                    <a:lnTo>
                      <a:pt x="111" y="73"/>
                    </a:lnTo>
                    <a:lnTo>
                      <a:pt x="113" y="73"/>
                    </a:lnTo>
                    <a:lnTo>
                      <a:pt x="113" y="75"/>
                    </a:lnTo>
                    <a:lnTo>
                      <a:pt x="113" y="75"/>
                    </a:lnTo>
                    <a:lnTo>
                      <a:pt x="113" y="75"/>
                    </a:lnTo>
                    <a:lnTo>
                      <a:pt x="116" y="75"/>
                    </a:lnTo>
                    <a:lnTo>
                      <a:pt x="116" y="75"/>
                    </a:lnTo>
                    <a:lnTo>
                      <a:pt x="116" y="75"/>
                    </a:lnTo>
                    <a:lnTo>
                      <a:pt x="118" y="75"/>
                    </a:lnTo>
                    <a:lnTo>
                      <a:pt x="118" y="75"/>
                    </a:lnTo>
                    <a:lnTo>
                      <a:pt x="118" y="75"/>
                    </a:lnTo>
                    <a:lnTo>
                      <a:pt x="120" y="75"/>
                    </a:lnTo>
                    <a:lnTo>
                      <a:pt x="120" y="75"/>
                    </a:lnTo>
                    <a:lnTo>
                      <a:pt x="120" y="75"/>
                    </a:lnTo>
                    <a:lnTo>
                      <a:pt x="123" y="75"/>
                    </a:lnTo>
                    <a:lnTo>
                      <a:pt x="123" y="75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82"/>
                    </a:lnTo>
                    <a:lnTo>
                      <a:pt x="130" y="82"/>
                    </a:lnTo>
                    <a:lnTo>
                      <a:pt x="130" y="82"/>
                    </a:lnTo>
                    <a:lnTo>
                      <a:pt x="130" y="82"/>
                    </a:lnTo>
                    <a:lnTo>
                      <a:pt x="130" y="82"/>
                    </a:lnTo>
                    <a:lnTo>
                      <a:pt x="132" y="82"/>
                    </a:lnTo>
                    <a:lnTo>
                      <a:pt x="132" y="85"/>
                    </a:lnTo>
                    <a:lnTo>
                      <a:pt x="132" y="85"/>
                    </a:lnTo>
                    <a:lnTo>
                      <a:pt x="132" y="85"/>
                    </a:lnTo>
                    <a:lnTo>
                      <a:pt x="134" y="85"/>
                    </a:lnTo>
                    <a:lnTo>
                      <a:pt x="134" y="85"/>
                    </a:lnTo>
                    <a:lnTo>
                      <a:pt x="134" y="85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9" y="85"/>
                    </a:lnTo>
                    <a:lnTo>
                      <a:pt x="139" y="85"/>
                    </a:lnTo>
                    <a:lnTo>
                      <a:pt x="139" y="85"/>
                    </a:lnTo>
                    <a:lnTo>
                      <a:pt x="139" y="85"/>
                    </a:lnTo>
                    <a:lnTo>
                      <a:pt x="139" y="85"/>
                    </a:lnTo>
                    <a:lnTo>
                      <a:pt x="142" y="85"/>
                    </a:lnTo>
                    <a:lnTo>
                      <a:pt x="142" y="85"/>
                    </a:lnTo>
                    <a:lnTo>
                      <a:pt x="142" y="87"/>
                    </a:lnTo>
                    <a:lnTo>
                      <a:pt x="144" y="87"/>
                    </a:lnTo>
                    <a:lnTo>
                      <a:pt x="144" y="87"/>
                    </a:lnTo>
                    <a:lnTo>
                      <a:pt x="144" y="87"/>
                    </a:lnTo>
                    <a:lnTo>
                      <a:pt x="144" y="87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46" y="92"/>
                    </a:lnTo>
                    <a:lnTo>
                      <a:pt x="149" y="92"/>
                    </a:lnTo>
                    <a:lnTo>
                      <a:pt x="149" y="92"/>
                    </a:lnTo>
                    <a:lnTo>
                      <a:pt x="149" y="94"/>
                    </a:lnTo>
                    <a:lnTo>
                      <a:pt x="149" y="94"/>
                    </a:lnTo>
                    <a:lnTo>
                      <a:pt x="151" y="94"/>
                    </a:lnTo>
                    <a:lnTo>
                      <a:pt x="151" y="94"/>
                    </a:lnTo>
                    <a:lnTo>
                      <a:pt x="151" y="94"/>
                    </a:lnTo>
                    <a:lnTo>
                      <a:pt x="151" y="97"/>
                    </a:lnTo>
                    <a:lnTo>
                      <a:pt x="151" y="97"/>
                    </a:lnTo>
                    <a:lnTo>
                      <a:pt x="151" y="97"/>
                    </a:lnTo>
                    <a:lnTo>
                      <a:pt x="151" y="97"/>
                    </a:lnTo>
                    <a:lnTo>
                      <a:pt x="151" y="99"/>
                    </a:lnTo>
                    <a:lnTo>
                      <a:pt x="151" y="99"/>
                    </a:lnTo>
                    <a:lnTo>
                      <a:pt x="151" y="101"/>
                    </a:lnTo>
                    <a:lnTo>
                      <a:pt x="151" y="101"/>
                    </a:lnTo>
                    <a:lnTo>
                      <a:pt x="151" y="104"/>
                    </a:lnTo>
                    <a:lnTo>
                      <a:pt x="151" y="104"/>
                    </a:lnTo>
                    <a:lnTo>
                      <a:pt x="151" y="104"/>
                    </a:lnTo>
                    <a:lnTo>
                      <a:pt x="151" y="106"/>
                    </a:lnTo>
                    <a:lnTo>
                      <a:pt x="151" y="106"/>
                    </a:lnTo>
                    <a:lnTo>
                      <a:pt x="149" y="106"/>
                    </a:lnTo>
                    <a:lnTo>
                      <a:pt x="149" y="106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44" y="106"/>
                    </a:lnTo>
                    <a:lnTo>
                      <a:pt x="144" y="106"/>
                    </a:lnTo>
                    <a:lnTo>
                      <a:pt x="144" y="106"/>
                    </a:lnTo>
                    <a:lnTo>
                      <a:pt x="142" y="106"/>
                    </a:lnTo>
                    <a:lnTo>
                      <a:pt x="142" y="106"/>
                    </a:lnTo>
                    <a:lnTo>
                      <a:pt x="139" y="106"/>
                    </a:lnTo>
                    <a:lnTo>
                      <a:pt x="139" y="106"/>
                    </a:lnTo>
                    <a:lnTo>
                      <a:pt x="139" y="106"/>
                    </a:lnTo>
                    <a:lnTo>
                      <a:pt x="137" y="106"/>
                    </a:lnTo>
                    <a:lnTo>
                      <a:pt x="137" y="106"/>
                    </a:lnTo>
                    <a:lnTo>
                      <a:pt x="137" y="106"/>
                    </a:lnTo>
                    <a:lnTo>
                      <a:pt x="137" y="106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2" y="106"/>
                    </a:lnTo>
                    <a:lnTo>
                      <a:pt x="132" y="106"/>
                    </a:lnTo>
                    <a:lnTo>
                      <a:pt x="132" y="106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32" y="111"/>
                    </a:lnTo>
                    <a:lnTo>
                      <a:pt x="132" y="111"/>
                    </a:lnTo>
                    <a:lnTo>
                      <a:pt x="132" y="111"/>
                    </a:lnTo>
                    <a:lnTo>
                      <a:pt x="132" y="113"/>
                    </a:lnTo>
                    <a:lnTo>
                      <a:pt x="134" y="113"/>
                    </a:lnTo>
                    <a:lnTo>
                      <a:pt x="134" y="113"/>
                    </a:lnTo>
                    <a:lnTo>
                      <a:pt x="134" y="113"/>
                    </a:lnTo>
                    <a:lnTo>
                      <a:pt x="134" y="116"/>
                    </a:lnTo>
                    <a:lnTo>
                      <a:pt x="134" y="116"/>
                    </a:lnTo>
                    <a:lnTo>
                      <a:pt x="137" y="116"/>
                    </a:lnTo>
                    <a:lnTo>
                      <a:pt x="137" y="116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7" y="120"/>
                    </a:lnTo>
                    <a:lnTo>
                      <a:pt x="137" y="120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9" y="123"/>
                    </a:lnTo>
                    <a:lnTo>
                      <a:pt x="139" y="123"/>
                    </a:lnTo>
                    <a:lnTo>
                      <a:pt x="139" y="123"/>
                    </a:lnTo>
                    <a:lnTo>
                      <a:pt x="139" y="125"/>
                    </a:lnTo>
                    <a:lnTo>
                      <a:pt x="139" y="125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74"/>
              <p:cNvSpPr>
                <a:spLocks/>
              </p:cNvSpPr>
              <p:nvPr/>
            </p:nvSpPr>
            <p:spPr bwMode="auto">
              <a:xfrm>
                <a:off x="3854" y="2820"/>
                <a:ext cx="222" cy="208"/>
              </a:xfrm>
              <a:custGeom>
                <a:avLst/>
                <a:gdLst/>
                <a:ahLst/>
                <a:cxnLst>
                  <a:cxn ang="0">
                    <a:pos x="146" y="132"/>
                  </a:cxn>
                  <a:cxn ang="0">
                    <a:pos x="158" y="139"/>
                  </a:cxn>
                  <a:cxn ang="0">
                    <a:pos x="163" y="154"/>
                  </a:cxn>
                  <a:cxn ang="0">
                    <a:pos x="170" y="165"/>
                  </a:cxn>
                  <a:cxn ang="0">
                    <a:pos x="182" y="163"/>
                  </a:cxn>
                  <a:cxn ang="0">
                    <a:pos x="184" y="175"/>
                  </a:cxn>
                  <a:cxn ang="0">
                    <a:pos x="198" y="180"/>
                  </a:cxn>
                  <a:cxn ang="0">
                    <a:pos x="194" y="187"/>
                  </a:cxn>
                  <a:cxn ang="0">
                    <a:pos x="205" y="194"/>
                  </a:cxn>
                  <a:cxn ang="0">
                    <a:pos x="217" y="196"/>
                  </a:cxn>
                  <a:cxn ang="0">
                    <a:pos x="208" y="199"/>
                  </a:cxn>
                  <a:cxn ang="0">
                    <a:pos x="220" y="203"/>
                  </a:cxn>
                  <a:cxn ang="0">
                    <a:pos x="215" y="206"/>
                  </a:cxn>
                  <a:cxn ang="0">
                    <a:pos x="205" y="208"/>
                  </a:cxn>
                  <a:cxn ang="0">
                    <a:pos x="194" y="201"/>
                  </a:cxn>
                  <a:cxn ang="0">
                    <a:pos x="182" y="196"/>
                  </a:cxn>
                  <a:cxn ang="0">
                    <a:pos x="170" y="194"/>
                  </a:cxn>
                  <a:cxn ang="0">
                    <a:pos x="153" y="194"/>
                  </a:cxn>
                  <a:cxn ang="0">
                    <a:pos x="144" y="187"/>
                  </a:cxn>
                  <a:cxn ang="0">
                    <a:pos x="137" y="177"/>
                  </a:cxn>
                  <a:cxn ang="0">
                    <a:pos x="130" y="168"/>
                  </a:cxn>
                  <a:cxn ang="0">
                    <a:pos x="123" y="156"/>
                  </a:cxn>
                  <a:cxn ang="0">
                    <a:pos x="116" y="144"/>
                  </a:cxn>
                  <a:cxn ang="0">
                    <a:pos x="104" y="137"/>
                  </a:cxn>
                  <a:cxn ang="0">
                    <a:pos x="92" y="135"/>
                  </a:cxn>
                  <a:cxn ang="0">
                    <a:pos x="80" y="132"/>
                  </a:cxn>
                  <a:cxn ang="0">
                    <a:pos x="71" y="132"/>
                  </a:cxn>
                  <a:cxn ang="0">
                    <a:pos x="63" y="139"/>
                  </a:cxn>
                  <a:cxn ang="0">
                    <a:pos x="59" y="146"/>
                  </a:cxn>
                  <a:cxn ang="0">
                    <a:pos x="63" y="151"/>
                  </a:cxn>
                  <a:cxn ang="0">
                    <a:pos x="59" y="156"/>
                  </a:cxn>
                  <a:cxn ang="0">
                    <a:pos x="54" y="165"/>
                  </a:cxn>
                  <a:cxn ang="0">
                    <a:pos x="44" y="168"/>
                  </a:cxn>
                  <a:cxn ang="0">
                    <a:pos x="33" y="170"/>
                  </a:cxn>
                  <a:cxn ang="0">
                    <a:pos x="18" y="170"/>
                  </a:cxn>
                  <a:cxn ang="0">
                    <a:pos x="4" y="168"/>
                  </a:cxn>
                  <a:cxn ang="0">
                    <a:pos x="4" y="149"/>
                  </a:cxn>
                  <a:cxn ang="0">
                    <a:pos x="4" y="130"/>
                  </a:cxn>
                  <a:cxn ang="0">
                    <a:pos x="4" y="111"/>
                  </a:cxn>
                  <a:cxn ang="0">
                    <a:pos x="4" y="97"/>
                  </a:cxn>
                  <a:cxn ang="0">
                    <a:pos x="4" y="78"/>
                  </a:cxn>
                  <a:cxn ang="0">
                    <a:pos x="4" y="56"/>
                  </a:cxn>
                  <a:cxn ang="0">
                    <a:pos x="4" y="37"/>
                  </a:cxn>
                  <a:cxn ang="0">
                    <a:pos x="4" y="16"/>
                  </a:cxn>
                  <a:cxn ang="0">
                    <a:pos x="7" y="0"/>
                  </a:cxn>
                  <a:cxn ang="0">
                    <a:pos x="18" y="7"/>
                  </a:cxn>
                  <a:cxn ang="0">
                    <a:pos x="30" y="14"/>
                  </a:cxn>
                  <a:cxn ang="0">
                    <a:pos x="42" y="16"/>
                  </a:cxn>
                  <a:cxn ang="0">
                    <a:pos x="56" y="21"/>
                  </a:cxn>
                  <a:cxn ang="0">
                    <a:pos x="61" y="26"/>
                  </a:cxn>
                  <a:cxn ang="0">
                    <a:pos x="71" y="30"/>
                  </a:cxn>
                  <a:cxn ang="0">
                    <a:pos x="80" y="37"/>
                  </a:cxn>
                  <a:cxn ang="0">
                    <a:pos x="92" y="45"/>
                  </a:cxn>
                  <a:cxn ang="0">
                    <a:pos x="104" y="52"/>
                  </a:cxn>
                  <a:cxn ang="0">
                    <a:pos x="108" y="64"/>
                  </a:cxn>
                  <a:cxn ang="0">
                    <a:pos x="113" y="73"/>
                  </a:cxn>
                  <a:cxn ang="0">
                    <a:pos x="125" y="80"/>
                  </a:cxn>
                  <a:cxn ang="0">
                    <a:pos x="137" y="85"/>
                  </a:cxn>
                  <a:cxn ang="0">
                    <a:pos x="146" y="90"/>
                  </a:cxn>
                  <a:cxn ang="0">
                    <a:pos x="151" y="104"/>
                  </a:cxn>
                  <a:cxn ang="0">
                    <a:pos x="137" y="106"/>
                  </a:cxn>
                  <a:cxn ang="0">
                    <a:pos x="134" y="116"/>
                  </a:cxn>
                </a:cxnLst>
                <a:rect l="0" t="0" r="r" b="b"/>
                <a:pathLst>
                  <a:path w="222" h="208">
                    <a:moveTo>
                      <a:pt x="139" y="125"/>
                    </a:moveTo>
                    <a:lnTo>
                      <a:pt x="139" y="125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44" y="125"/>
                    </a:lnTo>
                    <a:lnTo>
                      <a:pt x="144" y="127"/>
                    </a:lnTo>
                    <a:lnTo>
                      <a:pt x="144" y="127"/>
                    </a:lnTo>
                    <a:lnTo>
                      <a:pt x="144" y="127"/>
                    </a:lnTo>
                    <a:lnTo>
                      <a:pt x="144" y="127"/>
                    </a:lnTo>
                    <a:lnTo>
                      <a:pt x="144" y="130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6" y="132"/>
                    </a:lnTo>
                    <a:lnTo>
                      <a:pt x="146" y="132"/>
                    </a:lnTo>
                    <a:lnTo>
                      <a:pt x="149" y="132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51" y="135"/>
                    </a:lnTo>
                    <a:lnTo>
                      <a:pt x="151" y="135"/>
                    </a:lnTo>
                    <a:lnTo>
                      <a:pt x="151" y="135"/>
                    </a:lnTo>
                    <a:lnTo>
                      <a:pt x="153" y="135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9"/>
                    </a:lnTo>
                    <a:lnTo>
                      <a:pt x="156" y="139"/>
                    </a:lnTo>
                    <a:lnTo>
                      <a:pt x="156" y="139"/>
                    </a:lnTo>
                    <a:lnTo>
                      <a:pt x="158" y="139"/>
                    </a:lnTo>
                    <a:lnTo>
                      <a:pt x="158" y="139"/>
                    </a:lnTo>
                    <a:lnTo>
                      <a:pt x="158" y="139"/>
                    </a:lnTo>
                    <a:lnTo>
                      <a:pt x="158" y="142"/>
                    </a:lnTo>
                    <a:lnTo>
                      <a:pt x="158" y="142"/>
                    </a:lnTo>
                    <a:lnTo>
                      <a:pt x="158" y="144"/>
                    </a:lnTo>
                    <a:lnTo>
                      <a:pt x="158" y="144"/>
                    </a:lnTo>
                    <a:lnTo>
                      <a:pt x="158" y="144"/>
                    </a:lnTo>
                    <a:lnTo>
                      <a:pt x="158" y="146"/>
                    </a:lnTo>
                    <a:lnTo>
                      <a:pt x="160" y="146"/>
                    </a:lnTo>
                    <a:lnTo>
                      <a:pt x="160" y="146"/>
                    </a:lnTo>
                    <a:lnTo>
                      <a:pt x="160" y="146"/>
                    </a:lnTo>
                    <a:lnTo>
                      <a:pt x="160" y="149"/>
                    </a:lnTo>
                    <a:lnTo>
                      <a:pt x="160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0" y="154"/>
                    </a:lnTo>
                    <a:lnTo>
                      <a:pt x="160" y="154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63" y="156"/>
                    </a:lnTo>
                    <a:lnTo>
                      <a:pt x="165" y="156"/>
                    </a:lnTo>
                    <a:lnTo>
                      <a:pt x="165" y="156"/>
                    </a:lnTo>
                    <a:lnTo>
                      <a:pt x="165" y="156"/>
                    </a:lnTo>
                    <a:lnTo>
                      <a:pt x="165" y="156"/>
                    </a:lnTo>
                    <a:lnTo>
                      <a:pt x="165" y="158"/>
                    </a:lnTo>
                    <a:lnTo>
                      <a:pt x="165" y="158"/>
                    </a:lnTo>
                    <a:lnTo>
                      <a:pt x="165" y="161"/>
                    </a:lnTo>
                    <a:lnTo>
                      <a:pt x="165" y="161"/>
                    </a:lnTo>
                    <a:lnTo>
                      <a:pt x="165" y="161"/>
                    </a:lnTo>
                    <a:lnTo>
                      <a:pt x="165" y="163"/>
                    </a:lnTo>
                    <a:lnTo>
                      <a:pt x="165" y="163"/>
                    </a:lnTo>
                    <a:lnTo>
                      <a:pt x="168" y="163"/>
                    </a:lnTo>
                    <a:lnTo>
                      <a:pt x="168" y="165"/>
                    </a:lnTo>
                    <a:lnTo>
                      <a:pt x="168" y="165"/>
                    </a:lnTo>
                    <a:lnTo>
                      <a:pt x="168" y="165"/>
                    </a:lnTo>
                    <a:lnTo>
                      <a:pt x="170" y="165"/>
                    </a:lnTo>
                    <a:lnTo>
                      <a:pt x="170" y="165"/>
                    </a:lnTo>
                    <a:lnTo>
                      <a:pt x="170" y="165"/>
                    </a:lnTo>
                    <a:lnTo>
                      <a:pt x="172" y="165"/>
                    </a:lnTo>
                    <a:lnTo>
                      <a:pt x="172" y="165"/>
                    </a:lnTo>
                    <a:lnTo>
                      <a:pt x="172" y="165"/>
                    </a:lnTo>
                    <a:lnTo>
                      <a:pt x="172" y="165"/>
                    </a:lnTo>
                    <a:lnTo>
                      <a:pt x="175" y="165"/>
                    </a:lnTo>
                    <a:lnTo>
                      <a:pt x="175" y="165"/>
                    </a:lnTo>
                    <a:lnTo>
                      <a:pt x="177" y="165"/>
                    </a:lnTo>
                    <a:lnTo>
                      <a:pt x="177" y="165"/>
                    </a:lnTo>
                    <a:lnTo>
                      <a:pt x="177" y="163"/>
                    </a:lnTo>
                    <a:lnTo>
                      <a:pt x="177" y="163"/>
                    </a:lnTo>
                    <a:lnTo>
                      <a:pt x="179" y="163"/>
                    </a:lnTo>
                    <a:lnTo>
                      <a:pt x="179" y="163"/>
                    </a:lnTo>
                    <a:lnTo>
                      <a:pt x="179" y="163"/>
                    </a:lnTo>
                    <a:lnTo>
                      <a:pt x="179" y="163"/>
                    </a:lnTo>
                    <a:lnTo>
                      <a:pt x="179" y="163"/>
                    </a:lnTo>
                    <a:lnTo>
                      <a:pt x="179" y="163"/>
                    </a:lnTo>
                    <a:lnTo>
                      <a:pt x="182" y="163"/>
                    </a:lnTo>
                    <a:lnTo>
                      <a:pt x="182" y="163"/>
                    </a:lnTo>
                    <a:lnTo>
                      <a:pt x="182" y="163"/>
                    </a:lnTo>
                    <a:lnTo>
                      <a:pt x="184" y="163"/>
                    </a:lnTo>
                    <a:lnTo>
                      <a:pt x="184" y="165"/>
                    </a:lnTo>
                    <a:lnTo>
                      <a:pt x="184" y="165"/>
                    </a:lnTo>
                    <a:lnTo>
                      <a:pt x="184" y="165"/>
                    </a:lnTo>
                    <a:lnTo>
                      <a:pt x="184" y="168"/>
                    </a:lnTo>
                    <a:lnTo>
                      <a:pt x="184" y="168"/>
                    </a:lnTo>
                    <a:lnTo>
                      <a:pt x="182" y="168"/>
                    </a:lnTo>
                    <a:lnTo>
                      <a:pt x="182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2" y="173"/>
                    </a:lnTo>
                    <a:lnTo>
                      <a:pt x="179" y="173"/>
                    </a:lnTo>
                    <a:lnTo>
                      <a:pt x="179" y="173"/>
                    </a:lnTo>
                    <a:lnTo>
                      <a:pt x="179" y="175"/>
                    </a:lnTo>
                    <a:lnTo>
                      <a:pt x="179" y="175"/>
                    </a:lnTo>
                    <a:lnTo>
                      <a:pt x="182" y="175"/>
                    </a:lnTo>
                    <a:lnTo>
                      <a:pt x="182" y="175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4" y="175"/>
                    </a:lnTo>
                    <a:lnTo>
                      <a:pt x="184" y="177"/>
                    </a:lnTo>
                    <a:lnTo>
                      <a:pt x="184" y="177"/>
                    </a:lnTo>
                    <a:lnTo>
                      <a:pt x="187" y="177"/>
                    </a:lnTo>
                    <a:lnTo>
                      <a:pt x="187" y="177"/>
                    </a:lnTo>
                    <a:lnTo>
                      <a:pt x="187" y="177"/>
                    </a:lnTo>
                    <a:lnTo>
                      <a:pt x="187" y="177"/>
                    </a:lnTo>
                    <a:lnTo>
                      <a:pt x="189" y="177"/>
                    </a:lnTo>
                    <a:lnTo>
                      <a:pt x="189" y="177"/>
                    </a:lnTo>
                    <a:lnTo>
                      <a:pt x="191" y="177"/>
                    </a:lnTo>
                    <a:lnTo>
                      <a:pt x="191" y="177"/>
                    </a:lnTo>
                    <a:lnTo>
                      <a:pt x="191" y="177"/>
                    </a:lnTo>
                    <a:lnTo>
                      <a:pt x="194" y="177"/>
                    </a:lnTo>
                    <a:lnTo>
                      <a:pt x="194" y="177"/>
                    </a:lnTo>
                    <a:lnTo>
                      <a:pt x="196" y="177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2"/>
                    </a:lnTo>
                    <a:lnTo>
                      <a:pt x="198" y="182"/>
                    </a:lnTo>
                    <a:lnTo>
                      <a:pt x="198" y="182"/>
                    </a:lnTo>
                    <a:lnTo>
                      <a:pt x="198" y="182"/>
                    </a:lnTo>
                    <a:lnTo>
                      <a:pt x="198" y="184"/>
                    </a:lnTo>
                    <a:lnTo>
                      <a:pt x="196" y="184"/>
                    </a:lnTo>
                    <a:lnTo>
                      <a:pt x="196" y="184"/>
                    </a:lnTo>
                    <a:lnTo>
                      <a:pt x="196" y="184"/>
                    </a:lnTo>
                    <a:lnTo>
                      <a:pt x="194" y="184"/>
                    </a:lnTo>
                    <a:lnTo>
                      <a:pt x="194" y="184"/>
                    </a:lnTo>
                    <a:lnTo>
                      <a:pt x="194" y="184"/>
                    </a:lnTo>
                    <a:lnTo>
                      <a:pt x="191" y="184"/>
                    </a:lnTo>
                    <a:lnTo>
                      <a:pt x="191" y="184"/>
                    </a:lnTo>
                    <a:lnTo>
                      <a:pt x="194" y="184"/>
                    </a:lnTo>
                    <a:lnTo>
                      <a:pt x="194" y="184"/>
                    </a:lnTo>
                    <a:lnTo>
                      <a:pt x="194" y="187"/>
                    </a:lnTo>
                    <a:lnTo>
                      <a:pt x="194" y="187"/>
                    </a:lnTo>
                    <a:lnTo>
                      <a:pt x="196" y="187"/>
                    </a:lnTo>
                    <a:lnTo>
                      <a:pt x="196" y="189"/>
                    </a:lnTo>
                    <a:lnTo>
                      <a:pt x="196" y="189"/>
                    </a:lnTo>
                    <a:lnTo>
                      <a:pt x="196" y="189"/>
                    </a:lnTo>
                    <a:lnTo>
                      <a:pt x="196" y="189"/>
                    </a:lnTo>
                    <a:lnTo>
                      <a:pt x="198" y="189"/>
                    </a:lnTo>
                    <a:lnTo>
                      <a:pt x="198" y="189"/>
                    </a:lnTo>
                    <a:lnTo>
                      <a:pt x="198" y="189"/>
                    </a:lnTo>
                    <a:lnTo>
                      <a:pt x="198" y="191"/>
                    </a:lnTo>
                    <a:lnTo>
                      <a:pt x="201" y="191"/>
                    </a:lnTo>
                    <a:lnTo>
                      <a:pt x="201" y="191"/>
                    </a:lnTo>
                    <a:lnTo>
                      <a:pt x="203" y="191"/>
                    </a:lnTo>
                    <a:lnTo>
                      <a:pt x="203" y="191"/>
                    </a:lnTo>
                    <a:lnTo>
                      <a:pt x="203" y="191"/>
                    </a:lnTo>
                    <a:lnTo>
                      <a:pt x="203" y="191"/>
                    </a:lnTo>
                    <a:lnTo>
                      <a:pt x="203" y="194"/>
                    </a:lnTo>
                    <a:lnTo>
                      <a:pt x="205" y="194"/>
                    </a:lnTo>
                    <a:lnTo>
                      <a:pt x="205" y="194"/>
                    </a:lnTo>
                    <a:lnTo>
                      <a:pt x="205" y="194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94"/>
                    </a:lnTo>
                    <a:lnTo>
                      <a:pt x="210" y="194"/>
                    </a:lnTo>
                    <a:lnTo>
                      <a:pt x="210" y="194"/>
                    </a:lnTo>
                    <a:lnTo>
                      <a:pt x="210" y="194"/>
                    </a:lnTo>
                    <a:lnTo>
                      <a:pt x="210" y="194"/>
                    </a:lnTo>
                    <a:lnTo>
                      <a:pt x="213" y="194"/>
                    </a:lnTo>
                    <a:lnTo>
                      <a:pt x="213" y="194"/>
                    </a:lnTo>
                    <a:lnTo>
                      <a:pt x="213" y="194"/>
                    </a:lnTo>
                    <a:lnTo>
                      <a:pt x="215" y="194"/>
                    </a:lnTo>
                    <a:lnTo>
                      <a:pt x="215" y="194"/>
                    </a:lnTo>
                    <a:lnTo>
                      <a:pt x="215" y="194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6"/>
                    </a:lnTo>
                    <a:lnTo>
                      <a:pt x="215" y="196"/>
                    </a:lnTo>
                    <a:lnTo>
                      <a:pt x="215" y="196"/>
                    </a:lnTo>
                    <a:lnTo>
                      <a:pt x="215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9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08" y="199"/>
                    </a:lnTo>
                    <a:lnTo>
                      <a:pt x="208" y="196"/>
                    </a:lnTo>
                    <a:lnTo>
                      <a:pt x="208" y="196"/>
                    </a:lnTo>
                    <a:lnTo>
                      <a:pt x="205" y="196"/>
                    </a:lnTo>
                    <a:lnTo>
                      <a:pt x="205" y="196"/>
                    </a:lnTo>
                    <a:lnTo>
                      <a:pt x="205" y="199"/>
                    </a:lnTo>
                    <a:lnTo>
                      <a:pt x="205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201"/>
                    </a:lnTo>
                    <a:lnTo>
                      <a:pt x="210" y="201"/>
                    </a:lnTo>
                    <a:lnTo>
                      <a:pt x="213" y="201"/>
                    </a:lnTo>
                    <a:lnTo>
                      <a:pt x="213" y="201"/>
                    </a:lnTo>
                    <a:lnTo>
                      <a:pt x="213" y="201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215" y="203"/>
                    </a:lnTo>
                    <a:lnTo>
                      <a:pt x="215" y="201"/>
                    </a:lnTo>
                    <a:lnTo>
                      <a:pt x="215" y="201"/>
                    </a:lnTo>
                    <a:lnTo>
                      <a:pt x="217" y="201"/>
                    </a:lnTo>
                    <a:lnTo>
                      <a:pt x="217" y="201"/>
                    </a:lnTo>
                    <a:lnTo>
                      <a:pt x="217" y="203"/>
                    </a:lnTo>
                    <a:lnTo>
                      <a:pt x="217" y="203"/>
                    </a:lnTo>
                    <a:lnTo>
                      <a:pt x="217" y="203"/>
                    </a:lnTo>
                    <a:lnTo>
                      <a:pt x="220" y="203"/>
                    </a:lnTo>
                    <a:lnTo>
                      <a:pt x="220" y="203"/>
                    </a:lnTo>
                    <a:lnTo>
                      <a:pt x="220" y="203"/>
                    </a:lnTo>
                    <a:lnTo>
                      <a:pt x="220" y="203"/>
                    </a:lnTo>
                    <a:lnTo>
                      <a:pt x="220" y="203"/>
                    </a:lnTo>
                    <a:lnTo>
                      <a:pt x="220" y="206"/>
                    </a:lnTo>
                    <a:lnTo>
                      <a:pt x="222" y="206"/>
                    </a:lnTo>
                    <a:lnTo>
                      <a:pt x="222" y="206"/>
                    </a:lnTo>
                    <a:lnTo>
                      <a:pt x="222" y="206"/>
                    </a:lnTo>
                    <a:lnTo>
                      <a:pt x="220" y="206"/>
                    </a:lnTo>
                    <a:lnTo>
                      <a:pt x="220" y="206"/>
                    </a:lnTo>
                    <a:lnTo>
                      <a:pt x="220" y="206"/>
                    </a:lnTo>
                    <a:lnTo>
                      <a:pt x="220" y="206"/>
                    </a:lnTo>
                    <a:lnTo>
                      <a:pt x="217" y="206"/>
                    </a:lnTo>
                    <a:lnTo>
                      <a:pt x="217" y="206"/>
                    </a:lnTo>
                    <a:lnTo>
                      <a:pt x="217" y="206"/>
                    </a:lnTo>
                    <a:lnTo>
                      <a:pt x="217" y="206"/>
                    </a:lnTo>
                    <a:lnTo>
                      <a:pt x="217" y="206"/>
                    </a:lnTo>
                    <a:lnTo>
                      <a:pt x="215" y="206"/>
                    </a:lnTo>
                    <a:lnTo>
                      <a:pt x="215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8"/>
                    </a:lnTo>
                    <a:lnTo>
                      <a:pt x="213" y="208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0" y="206"/>
                    </a:lnTo>
                    <a:lnTo>
                      <a:pt x="210" y="206"/>
                    </a:lnTo>
                    <a:lnTo>
                      <a:pt x="210" y="206"/>
                    </a:lnTo>
                    <a:lnTo>
                      <a:pt x="210" y="206"/>
                    </a:lnTo>
                    <a:lnTo>
                      <a:pt x="210" y="206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5" y="206"/>
                    </a:lnTo>
                    <a:lnTo>
                      <a:pt x="205" y="206"/>
                    </a:lnTo>
                    <a:lnTo>
                      <a:pt x="205" y="206"/>
                    </a:lnTo>
                    <a:lnTo>
                      <a:pt x="205" y="208"/>
                    </a:lnTo>
                    <a:lnTo>
                      <a:pt x="203" y="208"/>
                    </a:lnTo>
                    <a:lnTo>
                      <a:pt x="203" y="208"/>
                    </a:lnTo>
                    <a:lnTo>
                      <a:pt x="203" y="208"/>
                    </a:lnTo>
                    <a:lnTo>
                      <a:pt x="203" y="206"/>
                    </a:lnTo>
                    <a:lnTo>
                      <a:pt x="201" y="206"/>
                    </a:lnTo>
                    <a:lnTo>
                      <a:pt x="201" y="206"/>
                    </a:lnTo>
                    <a:lnTo>
                      <a:pt x="198" y="206"/>
                    </a:lnTo>
                    <a:lnTo>
                      <a:pt x="198" y="206"/>
                    </a:lnTo>
                    <a:lnTo>
                      <a:pt x="198" y="206"/>
                    </a:lnTo>
                    <a:lnTo>
                      <a:pt x="198" y="206"/>
                    </a:lnTo>
                    <a:lnTo>
                      <a:pt x="198" y="206"/>
                    </a:lnTo>
                    <a:lnTo>
                      <a:pt x="196" y="206"/>
                    </a:lnTo>
                    <a:lnTo>
                      <a:pt x="196" y="206"/>
                    </a:lnTo>
                    <a:lnTo>
                      <a:pt x="196" y="203"/>
                    </a:lnTo>
                    <a:lnTo>
                      <a:pt x="196" y="203"/>
                    </a:lnTo>
                    <a:lnTo>
                      <a:pt x="194" y="203"/>
                    </a:lnTo>
                    <a:lnTo>
                      <a:pt x="194" y="203"/>
                    </a:lnTo>
                    <a:lnTo>
                      <a:pt x="194" y="203"/>
                    </a:lnTo>
                    <a:lnTo>
                      <a:pt x="194" y="201"/>
                    </a:lnTo>
                    <a:lnTo>
                      <a:pt x="194" y="201"/>
                    </a:lnTo>
                    <a:lnTo>
                      <a:pt x="194" y="201"/>
                    </a:lnTo>
                    <a:lnTo>
                      <a:pt x="194" y="199"/>
                    </a:lnTo>
                    <a:lnTo>
                      <a:pt x="194" y="199"/>
                    </a:lnTo>
                    <a:lnTo>
                      <a:pt x="194" y="199"/>
                    </a:lnTo>
                    <a:lnTo>
                      <a:pt x="191" y="199"/>
                    </a:lnTo>
                    <a:lnTo>
                      <a:pt x="191" y="199"/>
                    </a:lnTo>
                    <a:lnTo>
                      <a:pt x="191" y="199"/>
                    </a:lnTo>
                    <a:lnTo>
                      <a:pt x="189" y="199"/>
                    </a:lnTo>
                    <a:lnTo>
                      <a:pt x="189" y="199"/>
                    </a:lnTo>
                    <a:lnTo>
                      <a:pt x="187" y="199"/>
                    </a:lnTo>
                    <a:lnTo>
                      <a:pt x="187" y="199"/>
                    </a:lnTo>
                    <a:lnTo>
                      <a:pt x="187" y="199"/>
                    </a:lnTo>
                    <a:lnTo>
                      <a:pt x="184" y="199"/>
                    </a:lnTo>
                    <a:lnTo>
                      <a:pt x="184" y="196"/>
                    </a:lnTo>
                    <a:lnTo>
                      <a:pt x="184" y="196"/>
                    </a:lnTo>
                    <a:lnTo>
                      <a:pt x="184" y="196"/>
                    </a:lnTo>
                    <a:lnTo>
                      <a:pt x="182" y="196"/>
                    </a:lnTo>
                    <a:lnTo>
                      <a:pt x="182" y="196"/>
                    </a:lnTo>
                    <a:lnTo>
                      <a:pt x="182" y="196"/>
                    </a:lnTo>
                    <a:lnTo>
                      <a:pt x="179" y="196"/>
                    </a:lnTo>
                    <a:lnTo>
                      <a:pt x="179" y="196"/>
                    </a:lnTo>
                    <a:lnTo>
                      <a:pt x="179" y="194"/>
                    </a:lnTo>
                    <a:lnTo>
                      <a:pt x="179" y="194"/>
                    </a:lnTo>
                    <a:lnTo>
                      <a:pt x="177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7" y="196"/>
                    </a:lnTo>
                    <a:lnTo>
                      <a:pt x="175" y="196"/>
                    </a:lnTo>
                    <a:lnTo>
                      <a:pt x="175" y="196"/>
                    </a:lnTo>
                    <a:lnTo>
                      <a:pt x="175" y="194"/>
                    </a:lnTo>
                    <a:lnTo>
                      <a:pt x="172" y="194"/>
                    </a:lnTo>
                    <a:lnTo>
                      <a:pt x="172" y="194"/>
                    </a:lnTo>
                    <a:lnTo>
                      <a:pt x="172" y="194"/>
                    </a:lnTo>
                    <a:lnTo>
                      <a:pt x="170" y="194"/>
                    </a:lnTo>
                    <a:lnTo>
                      <a:pt x="170" y="194"/>
                    </a:lnTo>
                    <a:lnTo>
                      <a:pt x="170" y="194"/>
                    </a:lnTo>
                    <a:lnTo>
                      <a:pt x="170" y="194"/>
                    </a:lnTo>
                    <a:lnTo>
                      <a:pt x="168" y="194"/>
                    </a:lnTo>
                    <a:lnTo>
                      <a:pt x="168" y="194"/>
                    </a:lnTo>
                    <a:lnTo>
                      <a:pt x="165" y="194"/>
                    </a:lnTo>
                    <a:lnTo>
                      <a:pt x="165" y="194"/>
                    </a:lnTo>
                    <a:lnTo>
                      <a:pt x="165" y="194"/>
                    </a:lnTo>
                    <a:lnTo>
                      <a:pt x="163" y="194"/>
                    </a:lnTo>
                    <a:lnTo>
                      <a:pt x="163" y="194"/>
                    </a:lnTo>
                    <a:lnTo>
                      <a:pt x="163" y="194"/>
                    </a:lnTo>
                    <a:lnTo>
                      <a:pt x="163" y="194"/>
                    </a:lnTo>
                    <a:lnTo>
                      <a:pt x="160" y="194"/>
                    </a:lnTo>
                    <a:lnTo>
                      <a:pt x="160" y="194"/>
                    </a:lnTo>
                    <a:lnTo>
                      <a:pt x="160" y="191"/>
                    </a:lnTo>
                    <a:lnTo>
                      <a:pt x="158" y="191"/>
                    </a:lnTo>
                    <a:lnTo>
                      <a:pt x="158" y="191"/>
                    </a:lnTo>
                    <a:lnTo>
                      <a:pt x="158" y="194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6" y="194"/>
                    </a:lnTo>
                    <a:lnTo>
                      <a:pt x="153" y="194"/>
                    </a:lnTo>
                    <a:lnTo>
                      <a:pt x="153" y="194"/>
                    </a:lnTo>
                    <a:lnTo>
                      <a:pt x="153" y="194"/>
                    </a:lnTo>
                    <a:lnTo>
                      <a:pt x="153" y="191"/>
                    </a:lnTo>
                    <a:lnTo>
                      <a:pt x="151" y="191"/>
                    </a:lnTo>
                    <a:lnTo>
                      <a:pt x="151" y="191"/>
                    </a:lnTo>
                    <a:lnTo>
                      <a:pt x="151" y="191"/>
                    </a:lnTo>
                    <a:lnTo>
                      <a:pt x="151" y="191"/>
                    </a:lnTo>
                    <a:lnTo>
                      <a:pt x="149" y="191"/>
                    </a:lnTo>
                    <a:lnTo>
                      <a:pt x="149" y="191"/>
                    </a:lnTo>
                    <a:lnTo>
                      <a:pt x="149" y="191"/>
                    </a:lnTo>
                    <a:lnTo>
                      <a:pt x="149" y="191"/>
                    </a:lnTo>
                    <a:lnTo>
                      <a:pt x="149" y="189"/>
                    </a:lnTo>
                    <a:lnTo>
                      <a:pt x="146" y="189"/>
                    </a:lnTo>
                    <a:lnTo>
                      <a:pt x="146" y="189"/>
                    </a:lnTo>
                    <a:lnTo>
                      <a:pt x="146" y="189"/>
                    </a:lnTo>
                    <a:lnTo>
                      <a:pt x="146" y="189"/>
                    </a:lnTo>
                    <a:lnTo>
                      <a:pt x="146" y="187"/>
                    </a:lnTo>
                    <a:lnTo>
                      <a:pt x="144" y="187"/>
                    </a:lnTo>
                    <a:lnTo>
                      <a:pt x="144" y="187"/>
                    </a:lnTo>
                    <a:lnTo>
                      <a:pt x="144" y="187"/>
                    </a:lnTo>
                    <a:lnTo>
                      <a:pt x="144" y="184"/>
                    </a:lnTo>
                    <a:lnTo>
                      <a:pt x="144" y="184"/>
                    </a:lnTo>
                    <a:lnTo>
                      <a:pt x="144" y="184"/>
                    </a:lnTo>
                    <a:lnTo>
                      <a:pt x="144" y="184"/>
                    </a:lnTo>
                    <a:lnTo>
                      <a:pt x="144" y="182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42" y="180"/>
                    </a:lnTo>
                    <a:lnTo>
                      <a:pt x="142" y="180"/>
                    </a:lnTo>
                    <a:lnTo>
                      <a:pt x="139" y="180"/>
                    </a:lnTo>
                    <a:lnTo>
                      <a:pt x="139" y="177"/>
                    </a:lnTo>
                    <a:lnTo>
                      <a:pt x="139" y="177"/>
                    </a:lnTo>
                    <a:lnTo>
                      <a:pt x="139" y="177"/>
                    </a:lnTo>
                    <a:lnTo>
                      <a:pt x="139" y="177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7" y="175"/>
                    </a:lnTo>
                    <a:lnTo>
                      <a:pt x="137" y="177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4" y="175"/>
                    </a:lnTo>
                    <a:lnTo>
                      <a:pt x="134" y="175"/>
                    </a:lnTo>
                    <a:lnTo>
                      <a:pt x="132" y="175"/>
                    </a:lnTo>
                    <a:lnTo>
                      <a:pt x="132" y="175"/>
                    </a:lnTo>
                    <a:lnTo>
                      <a:pt x="132" y="173"/>
                    </a:lnTo>
                    <a:lnTo>
                      <a:pt x="132" y="173"/>
                    </a:lnTo>
                    <a:lnTo>
                      <a:pt x="132" y="173"/>
                    </a:lnTo>
                    <a:lnTo>
                      <a:pt x="132" y="170"/>
                    </a:lnTo>
                    <a:lnTo>
                      <a:pt x="132" y="170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0" y="168"/>
                    </a:lnTo>
                    <a:lnTo>
                      <a:pt x="130" y="168"/>
                    </a:lnTo>
                    <a:lnTo>
                      <a:pt x="130" y="165"/>
                    </a:lnTo>
                    <a:lnTo>
                      <a:pt x="130" y="165"/>
                    </a:lnTo>
                    <a:lnTo>
                      <a:pt x="130" y="165"/>
                    </a:lnTo>
                    <a:lnTo>
                      <a:pt x="130" y="165"/>
                    </a:lnTo>
                    <a:lnTo>
                      <a:pt x="127" y="165"/>
                    </a:lnTo>
                    <a:lnTo>
                      <a:pt x="127" y="165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3" y="163"/>
                    </a:lnTo>
                    <a:lnTo>
                      <a:pt x="123" y="163"/>
                    </a:lnTo>
                    <a:lnTo>
                      <a:pt x="123" y="161"/>
                    </a:lnTo>
                    <a:lnTo>
                      <a:pt x="123" y="161"/>
                    </a:lnTo>
                    <a:lnTo>
                      <a:pt x="123" y="161"/>
                    </a:lnTo>
                    <a:lnTo>
                      <a:pt x="123" y="158"/>
                    </a:lnTo>
                    <a:lnTo>
                      <a:pt x="123" y="158"/>
                    </a:lnTo>
                    <a:lnTo>
                      <a:pt x="123" y="156"/>
                    </a:lnTo>
                    <a:lnTo>
                      <a:pt x="123" y="156"/>
                    </a:lnTo>
                    <a:lnTo>
                      <a:pt x="123" y="156"/>
                    </a:lnTo>
                    <a:lnTo>
                      <a:pt x="123" y="156"/>
                    </a:lnTo>
                    <a:lnTo>
                      <a:pt x="120" y="156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18" y="154"/>
                    </a:lnTo>
                    <a:lnTo>
                      <a:pt x="118" y="151"/>
                    </a:lnTo>
                    <a:lnTo>
                      <a:pt x="118" y="151"/>
                    </a:lnTo>
                    <a:lnTo>
                      <a:pt x="118" y="151"/>
                    </a:lnTo>
                    <a:lnTo>
                      <a:pt x="118" y="149"/>
                    </a:lnTo>
                    <a:lnTo>
                      <a:pt x="118" y="149"/>
                    </a:lnTo>
                    <a:lnTo>
                      <a:pt x="118" y="149"/>
                    </a:lnTo>
                    <a:lnTo>
                      <a:pt x="118" y="146"/>
                    </a:lnTo>
                    <a:lnTo>
                      <a:pt x="118" y="146"/>
                    </a:lnTo>
                    <a:lnTo>
                      <a:pt x="116" y="146"/>
                    </a:lnTo>
                    <a:lnTo>
                      <a:pt x="116" y="146"/>
                    </a:lnTo>
                    <a:lnTo>
                      <a:pt x="116" y="144"/>
                    </a:lnTo>
                    <a:lnTo>
                      <a:pt x="116" y="144"/>
                    </a:lnTo>
                    <a:lnTo>
                      <a:pt x="113" y="144"/>
                    </a:lnTo>
                    <a:lnTo>
                      <a:pt x="113" y="144"/>
                    </a:lnTo>
                    <a:lnTo>
                      <a:pt x="113" y="144"/>
                    </a:lnTo>
                    <a:lnTo>
                      <a:pt x="113" y="142"/>
                    </a:lnTo>
                    <a:lnTo>
                      <a:pt x="113" y="142"/>
                    </a:lnTo>
                    <a:lnTo>
                      <a:pt x="113" y="142"/>
                    </a:lnTo>
                    <a:lnTo>
                      <a:pt x="113" y="139"/>
                    </a:lnTo>
                    <a:lnTo>
                      <a:pt x="111" y="139"/>
                    </a:lnTo>
                    <a:lnTo>
                      <a:pt x="111" y="139"/>
                    </a:lnTo>
                    <a:lnTo>
                      <a:pt x="111" y="139"/>
                    </a:lnTo>
                    <a:lnTo>
                      <a:pt x="108" y="139"/>
                    </a:lnTo>
                    <a:lnTo>
                      <a:pt x="108" y="139"/>
                    </a:lnTo>
                    <a:lnTo>
                      <a:pt x="108" y="139"/>
                    </a:lnTo>
                    <a:lnTo>
                      <a:pt x="106" y="139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9" y="137"/>
                    </a:lnTo>
                    <a:lnTo>
                      <a:pt x="99" y="137"/>
                    </a:lnTo>
                    <a:lnTo>
                      <a:pt x="99" y="135"/>
                    </a:lnTo>
                    <a:lnTo>
                      <a:pt x="97" y="135"/>
                    </a:lnTo>
                    <a:lnTo>
                      <a:pt x="97" y="135"/>
                    </a:lnTo>
                    <a:lnTo>
                      <a:pt x="97" y="135"/>
                    </a:lnTo>
                    <a:lnTo>
                      <a:pt x="97" y="135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2" y="135"/>
                    </a:lnTo>
                    <a:lnTo>
                      <a:pt x="92" y="135"/>
                    </a:lnTo>
                    <a:lnTo>
                      <a:pt x="92" y="135"/>
                    </a:lnTo>
                    <a:lnTo>
                      <a:pt x="92" y="135"/>
                    </a:lnTo>
                    <a:lnTo>
                      <a:pt x="89" y="135"/>
                    </a:lnTo>
                    <a:lnTo>
                      <a:pt x="89" y="135"/>
                    </a:lnTo>
                    <a:lnTo>
                      <a:pt x="89" y="135"/>
                    </a:lnTo>
                    <a:lnTo>
                      <a:pt x="89" y="132"/>
                    </a:lnTo>
                    <a:lnTo>
                      <a:pt x="87" y="132"/>
                    </a:lnTo>
                    <a:lnTo>
                      <a:pt x="87" y="132"/>
                    </a:lnTo>
                    <a:lnTo>
                      <a:pt x="87" y="132"/>
                    </a:lnTo>
                    <a:lnTo>
                      <a:pt x="85" y="132"/>
                    </a:lnTo>
                    <a:lnTo>
                      <a:pt x="85" y="130"/>
                    </a:lnTo>
                    <a:lnTo>
                      <a:pt x="85" y="130"/>
                    </a:lnTo>
                    <a:lnTo>
                      <a:pt x="85" y="130"/>
                    </a:lnTo>
                    <a:lnTo>
                      <a:pt x="85" y="130"/>
                    </a:lnTo>
                    <a:lnTo>
                      <a:pt x="82" y="130"/>
                    </a:lnTo>
                    <a:lnTo>
                      <a:pt x="82" y="130"/>
                    </a:lnTo>
                    <a:lnTo>
                      <a:pt x="80" y="130"/>
                    </a:lnTo>
                    <a:lnTo>
                      <a:pt x="80" y="130"/>
                    </a:lnTo>
                    <a:lnTo>
                      <a:pt x="80" y="130"/>
                    </a:lnTo>
                    <a:lnTo>
                      <a:pt x="80" y="130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80" y="135"/>
                    </a:lnTo>
                    <a:lnTo>
                      <a:pt x="80" y="135"/>
                    </a:lnTo>
                    <a:lnTo>
                      <a:pt x="78" y="135"/>
                    </a:lnTo>
                    <a:lnTo>
                      <a:pt x="78" y="132"/>
                    </a:lnTo>
                    <a:lnTo>
                      <a:pt x="78" y="132"/>
                    </a:lnTo>
                    <a:lnTo>
                      <a:pt x="78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75" y="135"/>
                    </a:lnTo>
                    <a:lnTo>
                      <a:pt x="73" y="135"/>
                    </a:lnTo>
                    <a:lnTo>
                      <a:pt x="73" y="135"/>
                    </a:lnTo>
                    <a:lnTo>
                      <a:pt x="73" y="135"/>
                    </a:lnTo>
                    <a:lnTo>
                      <a:pt x="73" y="132"/>
                    </a:lnTo>
                    <a:lnTo>
                      <a:pt x="71" y="132"/>
                    </a:lnTo>
                    <a:lnTo>
                      <a:pt x="71" y="132"/>
                    </a:lnTo>
                    <a:lnTo>
                      <a:pt x="71" y="132"/>
                    </a:lnTo>
                    <a:lnTo>
                      <a:pt x="68" y="132"/>
                    </a:lnTo>
                    <a:lnTo>
                      <a:pt x="68" y="135"/>
                    </a:lnTo>
                    <a:lnTo>
                      <a:pt x="68" y="135"/>
                    </a:lnTo>
                    <a:lnTo>
                      <a:pt x="68" y="135"/>
                    </a:lnTo>
                    <a:lnTo>
                      <a:pt x="68" y="135"/>
                    </a:lnTo>
                    <a:lnTo>
                      <a:pt x="66" y="135"/>
                    </a:lnTo>
                    <a:lnTo>
                      <a:pt x="66" y="135"/>
                    </a:lnTo>
                    <a:lnTo>
                      <a:pt x="66" y="135"/>
                    </a:lnTo>
                    <a:lnTo>
                      <a:pt x="66" y="137"/>
                    </a:lnTo>
                    <a:lnTo>
                      <a:pt x="68" y="137"/>
                    </a:lnTo>
                    <a:lnTo>
                      <a:pt x="68" y="137"/>
                    </a:lnTo>
                    <a:lnTo>
                      <a:pt x="68" y="139"/>
                    </a:lnTo>
                    <a:lnTo>
                      <a:pt x="66" y="139"/>
                    </a:lnTo>
                    <a:lnTo>
                      <a:pt x="66" y="139"/>
                    </a:lnTo>
                    <a:lnTo>
                      <a:pt x="66" y="139"/>
                    </a:lnTo>
                    <a:lnTo>
                      <a:pt x="66" y="139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59" y="144"/>
                    </a:lnTo>
                    <a:lnTo>
                      <a:pt x="59" y="144"/>
                    </a:lnTo>
                    <a:lnTo>
                      <a:pt x="59" y="144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56" y="146"/>
                    </a:lnTo>
                    <a:lnTo>
                      <a:pt x="56" y="146"/>
                    </a:lnTo>
                    <a:lnTo>
                      <a:pt x="56" y="146"/>
                    </a:lnTo>
                    <a:lnTo>
                      <a:pt x="59" y="146"/>
                    </a:lnTo>
                    <a:lnTo>
                      <a:pt x="59" y="146"/>
                    </a:lnTo>
                    <a:lnTo>
                      <a:pt x="59" y="146"/>
                    </a:lnTo>
                    <a:lnTo>
                      <a:pt x="61" y="146"/>
                    </a:lnTo>
                    <a:lnTo>
                      <a:pt x="61" y="146"/>
                    </a:lnTo>
                    <a:lnTo>
                      <a:pt x="61" y="146"/>
                    </a:lnTo>
                    <a:lnTo>
                      <a:pt x="63" y="146"/>
                    </a:lnTo>
                    <a:lnTo>
                      <a:pt x="63" y="146"/>
                    </a:lnTo>
                    <a:lnTo>
                      <a:pt x="63" y="149"/>
                    </a:lnTo>
                    <a:lnTo>
                      <a:pt x="63" y="149"/>
                    </a:lnTo>
                    <a:lnTo>
                      <a:pt x="63" y="149"/>
                    </a:lnTo>
                    <a:lnTo>
                      <a:pt x="63" y="149"/>
                    </a:lnTo>
                    <a:lnTo>
                      <a:pt x="66" y="149"/>
                    </a:lnTo>
                    <a:lnTo>
                      <a:pt x="66" y="151"/>
                    </a:lnTo>
                    <a:lnTo>
                      <a:pt x="66" y="151"/>
                    </a:lnTo>
                    <a:lnTo>
                      <a:pt x="66" y="151"/>
                    </a:lnTo>
                    <a:lnTo>
                      <a:pt x="66" y="151"/>
                    </a:lnTo>
                    <a:lnTo>
                      <a:pt x="66" y="154"/>
                    </a:lnTo>
                    <a:lnTo>
                      <a:pt x="63" y="154"/>
                    </a:lnTo>
                    <a:lnTo>
                      <a:pt x="63" y="151"/>
                    </a:lnTo>
                    <a:lnTo>
                      <a:pt x="63" y="151"/>
                    </a:lnTo>
                    <a:lnTo>
                      <a:pt x="63" y="151"/>
                    </a:lnTo>
                    <a:lnTo>
                      <a:pt x="63" y="151"/>
                    </a:lnTo>
                    <a:lnTo>
                      <a:pt x="63" y="151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6"/>
                    </a:lnTo>
                    <a:lnTo>
                      <a:pt x="61" y="156"/>
                    </a:lnTo>
                    <a:lnTo>
                      <a:pt x="61" y="156"/>
                    </a:lnTo>
                    <a:lnTo>
                      <a:pt x="61" y="156"/>
                    </a:lnTo>
                    <a:lnTo>
                      <a:pt x="59" y="156"/>
                    </a:lnTo>
                    <a:lnTo>
                      <a:pt x="59" y="156"/>
                    </a:lnTo>
                    <a:lnTo>
                      <a:pt x="59" y="156"/>
                    </a:lnTo>
                    <a:lnTo>
                      <a:pt x="59" y="156"/>
                    </a:lnTo>
                    <a:lnTo>
                      <a:pt x="59" y="156"/>
                    </a:lnTo>
                    <a:lnTo>
                      <a:pt x="56" y="156"/>
                    </a:lnTo>
                    <a:lnTo>
                      <a:pt x="56" y="156"/>
                    </a:lnTo>
                    <a:lnTo>
                      <a:pt x="59" y="156"/>
                    </a:lnTo>
                    <a:lnTo>
                      <a:pt x="59" y="156"/>
                    </a:lnTo>
                    <a:lnTo>
                      <a:pt x="59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61"/>
                    </a:lnTo>
                    <a:lnTo>
                      <a:pt x="56" y="161"/>
                    </a:lnTo>
                    <a:lnTo>
                      <a:pt x="56" y="161"/>
                    </a:lnTo>
                    <a:lnTo>
                      <a:pt x="56" y="163"/>
                    </a:lnTo>
                    <a:lnTo>
                      <a:pt x="56" y="163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2" y="165"/>
                    </a:lnTo>
                    <a:lnTo>
                      <a:pt x="52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4" y="168"/>
                    </a:lnTo>
                    <a:lnTo>
                      <a:pt x="52" y="168"/>
                    </a:lnTo>
                    <a:lnTo>
                      <a:pt x="52" y="168"/>
                    </a:lnTo>
                    <a:lnTo>
                      <a:pt x="52" y="168"/>
                    </a:lnTo>
                    <a:lnTo>
                      <a:pt x="52" y="165"/>
                    </a:lnTo>
                    <a:lnTo>
                      <a:pt x="52" y="165"/>
                    </a:lnTo>
                    <a:lnTo>
                      <a:pt x="49" y="165"/>
                    </a:lnTo>
                    <a:lnTo>
                      <a:pt x="49" y="165"/>
                    </a:lnTo>
                    <a:lnTo>
                      <a:pt x="49" y="165"/>
                    </a:lnTo>
                    <a:lnTo>
                      <a:pt x="49" y="165"/>
                    </a:lnTo>
                    <a:lnTo>
                      <a:pt x="47" y="165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4" y="168"/>
                    </a:lnTo>
                    <a:lnTo>
                      <a:pt x="44" y="168"/>
                    </a:lnTo>
                    <a:lnTo>
                      <a:pt x="44" y="170"/>
                    </a:lnTo>
                    <a:lnTo>
                      <a:pt x="44" y="170"/>
                    </a:lnTo>
                    <a:lnTo>
                      <a:pt x="44" y="170"/>
                    </a:lnTo>
                    <a:lnTo>
                      <a:pt x="42" y="170"/>
                    </a:lnTo>
                    <a:lnTo>
                      <a:pt x="42" y="170"/>
                    </a:lnTo>
                    <a:lnTo>
                      <a:pt x="42" y="173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37" y="173"/>
                    </a:lnTo>
                    <a:lnTo>
                      <a:pt x="37" y="173"/>
                    </a:lnTo>
                    <a:lnTo>
                      <a:pt x="37" y="173"/>
                    </a:lnTo>
                    <a:lnTo>
                      <a:pt x="37" y="170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3" y="170"/>
                    </a:lnTo>
                    <a:lnTo>
                      <a:pt x="33" y="170"/>
                    </a:lnTo>
                    <a:lnTo>
                      <a:pt x="33" y="170"/>
                    </a:lnTo>
                    <a:lnTo>
                      <a:pt x="30" y="170"/>
                    </a:lnTo>
                    <a:lnTo>
                      <a:pt x="30" y="168"/>
                    </a:lnTo>
                    <a:lnTo>
                      <a:pt x="30" y="168"/>
                    </a:lnTo>
                    <a:lnTo>
                      <a:pt x="30" y="168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1" y="168"/>
                    </a:lnTo>
                    <a:lnTo>
                      <a:pt x="21" y="168"/>
                    </a:lnTo>
                    <a:lnTo>
                      <a:pt x="18" y="168"/>
                    </a:lnTo>
                    <a:lnTo>
                      <a:pt x="18" y="170"/>
                    </a:lnTo>
                    <a:lnTo>
                      <a:pt x="18" y="170"/>
                    </a:lnTo>
                    <a:lnTo>
                      <a:pt x="18" y="170"/>
                    </a:lnTo>
                    <a:lnTo>
                      <a:pt x="16" y="170"/>
                    </a:lnTo>
                    <a:lnTo>
                      <a:pt x="16" y="168"/>
                    </a:lnTo>
                    <a:lnTo>
                      <a:pt x="16" y="168"/>
                    </a:lnTo>
                    <a:lnTo>
                      <a:pt x="16" y="168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70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7" y="170"/>
                    </a:lnTo>
                    <a:lnTo>
                      <a:pt x="7" y="170"/>
                    </a:lnTo>
                    <a:lnTo>
                      <a:pt x="7" y="170"/>
                    </a:lnTo>
                    <a:lnTo>
                      <a:pt x="7" y="168"/>
                    </a:lnTo>
                    <a:lnTo>
                      <a:pt x="4" y="168"/>
                    </a:lnTo>
                    <a:lnTo>
                      <a:pt x="4" y="168"/>
                    </a:lnTo>
                    <a:lnTo>
                      <a:pt x="4" y="168"/>
                    </a:lnTo>
                    <a:lnTo>
                      <a:pt x="4" y="165"/>
                    </a:lnTo>
                    <a:lnTo>
                      <a:pt x="4" y="165"/>
                    </a:lnTo>
                    <a:lnTo>
                      <a:pt x="4" y="165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4" y="146"/>
                    </a:lnTo>
                    <a:lnTo>
                      <a:pt x="4" y="146"/>
                    </a:lnTo>
                    <a:lnTo>
                      <a:pt x="4" y="146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4" y="139"/>
                    </a:lnTo>
                    <a:lnTo>
                      <a:pt x="4" y="139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4" y="130"/>
                    </a:lnTo>
                    <a:lnTo>
                      <a:pt x="4" y="130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5"/>
                    </a:lnTo>
                    <a:lnTo>
                      <a:pt x="4" y="125"/>
                    </a:lnTo>
                    <a:lnTo>
                      <a:pt x="4" y="123"/>
                    </a:lnTo>
                    <a:lnTo>
                      <a:pt x="4" y="123"/>
                    </a:lnTo>
                    <a:lnTo>
                      <a:pt x="4" y="120"/>
                    </a:lnTo>
                    <a:lnTo>
                      <a:pt x="4" y="120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4" y="113"/>
                    </a:lnTo>
                    <a:lnTo>
                      <a:pt x="4" y="113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87"/>
                    </a:lnTo>
                    <a:lnTo>
                      <a:pt x="4" y="87"/>
                    </a:lnTo>
                    <a:lnTo>
                      <a:pt x="4" y="87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5"/>
                    </a:lnTo>
                    <a:lnTo>
                      <a:pt x="4" y="75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3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3" y="30"/>
                    </a:lnTo>
                    <a:lnTo>
                      <a:pt x="73" y="30"/>
                    </a:lnTo>
                    <a:lnTo>
                      <a:pt x="75" y="30"/>
                    </a:lnTo>
                    <a:lnTo>
                      <a:pt x="75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80" y="37"/>
                    </a:lnTo>
                    <a:lnTo>
                      <a:pt x="82" y="37"/>
                    </a:lnTo>
                    <a:lnTo>
                      <a:pt x="82" y="37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7" y="37"/>
                    </a:lnTo>
                    <a:lnTo>
                      <a:pt x="87" y="37"/>
                    </a:lnTo>
                    <a:lnTo>
                      <a:pt x="87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89" y="42"/>
                    </a:lnTo>
                    <a:lnTo>
                      <a:pt x="89" y="42"/>
                    </a:lnTo>
                    <a:lnTo>
                      <a:pt x="89" y="42"/>
                    </a:lnTo>
                    <a:lnTo>
                      <a:pt x="89" y="42"/>
                    </a:lnTo>
                    <a:lnTo>
                      <a:pt x="89" y="45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4" y="45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101" y="47"/>
                    </a:lnTo>
                    <a:lnTo>
                      <a:pt x="101" y="49"/>
                    </a:lnTo>
                    <a:lnTo>
                      <a:pt x="101" y="49"/>
                    </a:lnTo>
                    <a:lnTo>
                      <a:pt x="101" y="49"/>
                    </a:lnTo>
                    <a:lnTo>
                      <a:pt x="104" y="49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6" y="54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8" y="56"/>
                    </a:lnTo>
                    <a:lnTo>
                      <a:pt x="108" y="59"/>
                    </a:lnTo>
                    <a:lnTo>
                      <a:pt x="108" y="59"/>
                    </a:lnTo>
                    <a:lnTo>
                      <a:pt x="106" y="59"/>
                    </a:lnTo>
                    <a:lnTo>
                      <a:pt x="106" y="61"/>
                    </a:lnTo>
                    <a:lnTo>
                      <a:pt x="108" y="61"/>
                    </a:lnTo>
                    <a:lnTo>
                      <a:pt x="108" y="61"/>
                    </a:lnTo>
                    <a:lnTo>
                      <a:pt x="108" y="64"/>
                    </a:lnTo>
                    <a:lnTo>
                      <a:pt x="108" y="6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8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6" y="71"/>
                    </a:lnTo>
                    <a:lnTo>
                      <a:pt x="106" y="71"/>
                    </a:lnTo>
                    <a:lnTo>
                      <a:pt x="106" y="71"/>
                    </a:lnTo>
                    <a:lnTo>
                      <a:pt x="106" y="73"/>
                    </a:lnTo>
                    <a:lnTo>
                      <a:pt x="106" y="73"/>
                    </a:lnTo>
                    <a:lnTo>
                      <a:pt x="106" y="73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11" y="73"/>
                    </a:lnTo>
                    <a:lnTo>
                      <a:pt x="111" y="73"/>
                    </a:lnTo>
                    <a:lnTo>
                      <a:pt x="111" y="73"/>
                    </a:lnTo>
                    <a:lnTo>
                      <a:pt x="113" y="73"/>
                    </a:lnTo>
                    <a:lnTo>
                      <a:pt x="113" y="75"/>
                    </a:lnTo>
                    <a:lnTo>
                      <a:pt x="113" y="75"/>
                    </a:lnTo>
                    <a:lnTo>
                      <a:pt x="113" y="75"/>
                    </a:lnTo>
                    <a:lnTo>
                      <a:pt x="116" y="75"/>
                    </a:lnTo>
                    <a:lnTo>
                      <a:pt x="116" y="75"/>
                    </a:lnTo>
                    <a:lnTo>
                      <a:pt x="116" y="75"/>
                    </a:lnTo>
                    <a:lnTo>
                      <a:pt x="118" y="75"/>
                    </a:lnTo>
                    <a:lnTo>
                      <a:pt x="118" y="75"/>
                    </a:lnTo>
                    <a:lnTo>
                      <a:pt x="118" y="75"/>
                    </a:lnTo>
                    <a:lnTo>
                      <a:pt x="120" y="75"/>
                    </a:lnTo>
                    <a:lnTo>
                      <a:pt x="120" y="75"/>
                    </a:lnTo>
                    <a:lnTo>
                      <a:pt x="120" y="75"/>
                    </a:lnTo>
                    <a:lnTo>
                      <a:pt x="123" y="75"/>
                    </a:lnTo>
                    <a:lnTo>
                      <a:pt x="123" y="75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82"/>
                    </a:lnTo>
                    <a:lnTo>
                      <a:pt x="130" y="82"/>
                    </a:lnTo>
                    <a:lnTo>
                      <a:pt x="130" y="82"/>
                    </a:lnTo>
                    <a:lnTo>
                      <a:pt x="130" y="82"/>
                    </a:lnTo>
                    <a:lnTo>
                      <a:pt x="130" y="82"/>
                    </a:lnTo>
                    <a:lnTo>
                      <a:pt x="132" y="82"/>
                    </a:lnTo>
                    <a:lnTo>
                      <a:pt x="132" y="85"/>
                    </a:lnTo>
                    <a:lnTo>
                      <a:pt x="132" y="85"/>
                    </a:lnTo>
                    <a:lnTo>
                      <a:pt x="132" y="85"/>
                    </a:lnTo>
                    <a:lnTo>
                      <a:pt x="134" y="85"/>
                    </a:lnTo>
                    <a:lnTo>
                      <a:pt x="134" y="85"/>
                    </a:lnTo>
                    <a:lnTo>
                      <a:pt x="134" y="85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9" y="85"/>
                    </a:lnTo>
                    <a:lnTo>
                      <a:pt x="139" y="85"/>
                    </a:lnTo>
                    <a:lnTo>
                      <a:pt x="139" y="85"/>
                    </a:lnTo>
                    <a:lnTo>
                      <a:pt x="139" y="85"/>
                    </a:lnTo>
                    <a:lnTo>
                      <a:pt x="139" y="85"/>
                    </a:lnTo>
                    <a:lnTo>
                      <a:pt x="142" y="85"/>
                    </a:lnTo>
                    <a:lnTo>
                      <a:pt x="142" y="85"/>
                    </a:lnTo>
                    <a:lnTo>
                      <a:pt x="142" y="87"/>
                    </a:lnTo>
                    <a:lnTo>
                      <a:pt x="144" y="87"/>
                    </a:lnTo>
                    <a:lnTo>
                      <a:pt x="144" y="87"/>
                    </a:lnTo>
                    <a:lnTo>
                      <a:pt x="144" y="87"/>
                    </a:lnTo>
                    <a:lnTo>
                      <a:pt x="144" y="87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46" y="92"/>
                    </a:lnTo>
                    <a:lnTo>
                      <a:pt x="149" y="92"/>
                    </a:lnTo>
                    <a:lnTo>
                      <a:pt x="149" y="92"/>
                    </a:lnTo>
                    <a:lnTo>
                      <a:pt x="149" y="94"/>
                    </a:lnTo>
                    <a:lnTo>
                      <a:pt x="149" y="94"/>
                    </a:lnTo>
                    <a:lnTo>
                      <a:pt x="151" y="94"/>
                    </a:lnTo>
                    <a:lnTo>
                      <a:pt x="151" y="94"/>
                    </a:lnTo>
                    <a:lnTo>
                      <a:pt x="151" y="94"/>
                    </a:lnTo>
                    <a:lnTo>
                      <a:pt x="151" y="97"/>
                    </a:lnTo>
                    <a:lnTo>
                      <a:pt x="151" y="97"/>
                    </a:lnTo>
                    <a:lnTo>
                      <a:pt x="151" y="97"/>
                    </a:lnTo>
                    <a:lnTo>
                      <a:pt x="151" y="97"/>
                    </a:lnTo>
                    <a:lnTo>
                      <a:pt x="151" y="99"/>
                    </a:lnTo>
                    <a:lnTo>
                      <a:pt x="151" y="99"/>
                    </a:lnTo>
                    <a:lnTo>
                      <a:pt x="151" y="101"/>
                    </a:lnTo>
                    <a:lnTo>
                      <a:pt x="151" y="101"/>
                    </a:lnTo>
                    <a:lnTo>
                      <a:pt x="151" y="104"/>
                    </a:lnTo>
                    <a:lnTo>
                      <a:pt x="151" y="104"/>
                    </a:lnTo>
                    <a:lnTo>
                      <a:pt x="151" y="104"/>
                    </a:lnTo>
                    <a:lnTo>
                      <a:pt x="151" y="106"/>
                    </a:lnTo>
                    <a:lnTo>
                      <a:pt x="151" y="106"/>
                    </a:lnTo>
                    <a:lnTo>
                      <a:pt x="149" y="106"/>
                    </a:lnTo>
                    <a:lnTo>
                      <a:pt x="149" y="106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44" y="106"/>
                    </a:lnTo>
                    <a:lnTo>
                      <a:pt x="144" y="106"/>
                    </a:lnTo>
                    <a:lnTo>
                      <a:pt x="144" y="106"/>
                    </a:lnTo>
                    <a:lnTo>
                      <a:pt x="142" y="106"/>
                    </a:lnTo>
                    <a:lnTo>
                      <a:pt x="142" y="106"/>
                    </a:lnTo>
                    <a:lnTo>
                      <a:pt x="139" y="106"/>
                    </a:lnTo>
                    <a:lnTo>
                      <a:pt x="139" y="106"/>
                    </a:lnTo>
                    <a:lnTo>
                      <a:pt x="139" y="106"/>
                    </a:lnTo>
                    <a:lnTo>
                      <a:pt x="137" y="106"/>
                    </a:lnTo>
                    <a:lnTo>
                      <a:pt x="137" y="106"/>
                    </a:lnTo>
                    <a:lnTo>
                      <a:pt x="137" y="106"/>
                    </a:lnTo>
                    <a:lnTo>
                      <a:pt x="137" y="106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2" y="106"/>
                    </a:lnTo>
                    <a:lnTo>
                      <a:pt x="132" y="106"/>
                    </a:lnTo>
                    <a:lnTo>
                      <a:pt x="132" y="106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32" y="111"/>
                    </a:lnTo>
                    <a:lnTo>
                      <a:pt x="132" y="111"/>
                    </a:lnTo>
                    <a:lnTo>
                      <a:pt x="132" y="111"/>
                    </a:lnTo>
                    <a:lnTo>
                      <a:pt x="132" y="113"/>
                    </a:lnTo>
                    <a:lnTo>
                      <a:pt x="134" y="113"/>
                    </a:lnTo>
                    <a:lnTo>
                      <a:pt x="134" y="113"/>
                    </a:lnTo>
                    <a:lnTo>
                      <a:pt x="134" y="113"/>
                    </a:lnTo>
                    <a:lnTo>
                      <a:pt x="134" y="116"/>
                    </a:lnTo>
                    <a:lnTo>
                      <a:pt x="134" y="116"/>
                    </a:lnTo>
                    <a:lnTo>
                      <a:pt x="137" y="116"/>
                    </a:lnTo>
                    <a:lnTo>
                      <a:pt x="137" y="116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7" y="120"/>
                    </a:lnTo>
                    <a:lnTo>
                      <a:pt x="137" y="120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9" y="123"/>
                    </a:lnTo>
                    <a:lnTo>
                      <a:pt x="139" y="123"/>
                    </a:lnTo>
                    <a:lnTo>
                      <a:pt x="139" y="123"/>
                    </a:lnTo>
                    <a:lnTo>
                      <a:pt x="139" y="125"/>
                    </a:lnTo>
                    <a:lnTo>
                      <a:pt x="139" y="125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75"/>
              <p:cNvSpPr>
                <a:spLocks/>
              </p:cNvSpPr>
              <p:nvPr/>
            </p:nvSpPr>
            <p:spPr bwMode="auto">
              <a:xfrm>
                <a:off x="3413" y="2412"/>
                <a:ext cx="29" cy="3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2" y="2"/>
                  </a:cxn>
                  <a:cxn ang="0">
                    <a:pos x="24" y="5"/>
                  </a:cxn>
                  <a:cxn ang="0">
                    <a:pos x="24" y="7"/>
                  </a:cxn>
                  <a:cxn ang="0">
                    <a:pos x="26" y="9"/>
                  </a:cxn>
                  <a:cxn ang="0">
                    <a:pos x="29" y="9"/>
                  </a:cxn>
                  <a:cxn ang="0">
                    <a:pos x="29" y="12"/>
                  </a:cxn>
                  <a:cxn ang="0">
                    <a:pos x="26" y="12"/>
                  </a:cxn>
                  <a:cxn ang="0">
                    <a:pos x="26" y="16"/>
                  </a:cxn>
                  <a:cxn ang="0">
                    <a:pos x="26" y="19"/>
                  </a:cxn>
                  <a:cxn ang="0">
                    <a:pos x="29" y="21"/>
                  </a:cxn>
                  <a:cxn ang="0">
                    <a:pos x="29" y="24"/>
                  </a:cxn>
                  <a:cxn ang="0">
                    <a:pos x="26" y="24"/>
                  </a:cxn>
                  <a:cxn ang="0">
                    <a:pos x="26" y="26"/>
                  </a:cxn>
                  <a:cxn ang="0">
                    <a:pos x="26" y="31"/>
                  </a:cxn>
                  <a:cxn ang="0">
                    <a:pos x="24" y="31"/>
                  </a:cxn>
                  <a:cxn ang="0">
                    <a:pos x="22" y="31"/>
                  </a:cxn>
                  <a:cxn ang="0">
                    <a:pos x="19" y="33"/>
                  </a:cxn>
                  <a:cxn ang="0">
                    <a:pos x="19" y="35"/>
                  </a:cxn>
                  <a:cxn ang="0">
                    <a:pos x="17" y="33"/>
                  </a:cxn>
                  <a:cxn ang="0">
                    <a:pos x="14" y="33"/>
                  </a:cxn>
                  <a:cxn ang="0">
                    <a:pos x="14" y="31"/>
                  </a:cxn>
                  <a:cxn ang="0">
                    <a:pos x="17" y="31"/>
                  </a:cxn>
                  <a:cxn ang="0">
                    <a:pos x="14" y="28"/>
                  </a:cxn>
                  <a:cxn ang="0">
                    <a:pos x="14" y="2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1"/>
                  </a:cxn>
                  <a:cxn ang="0">
                    <a:pos x="12" y="19"/>
                  </a:cxn>
                  <a:cxn ang="0">
                    <a:pos x="10" y="16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4" y="0"/>
                  </a:cxn>
                </a:cxnLst>
                <a:rect l="0" t="0" r="r" b="b"/>
                <a:pathLst>
                  <a:path w="29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76"/>
              <p:cNvSpPr>
                <a:spLocks/>
              </p:cNvSpPr>
              <p:nvPr/>
            </p:nvSpPr>
            <p:spPr bwMode="auto">
              <a:xfrm>
                <a:off x="3413" y="2412"/>
                <a:ext cx="29" cy="3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2" y="2"/>
                  </a:cxn>
                  <a:cxn ang="0">
                    <a:pos x="24" y="5"/>
                  </a:cxn>
                  <a:cxn ang="0">
                    <a:pos x="24" y="7"/>
                  </a:cxn>
                  <a:cxn ang="0">
                    <a:pos x="26" y="9"/>
                  </a:cxn>
                  <a:cxn ang="0">
                    <a:pos x="29" y="9"/>
                  </a:cxn>
                  <a:cxn ang="0">
                    <a:pos x="29" y="12"/>
                  </a:cxn>
                  <a:cxn ang="0">
                    <a:pos x="26" y="12"/>
                  </a:cxn>
                  <a:cxn ang="0">
                    <a:pos x="26" y="16"/>
                  </a:cxn>
                  <a:cxn ang="0">
                    <a:pos x="26" y="19"/>
                  </a:cxn>
                  <a:cxn ang="0">
                    <a:pos x="29" y="21"/>
                  </a:cxn>
                  <a:cxn ang="0">
                    <a:pos x="29" y="24"/>
                  </a:cxn>
                  <a:cxn ang="0">
                    <a:pos x="26" y="24"/>
                  </a:cxn>
                  <a:cxn ang="0">
                    <a:pos x="26" y="26"/>
                  </a:cxn>
                  <a:cxn ang="0">
                    <a:pos x="26" y="31"/>
                  </a:cxn>
                  <a:cxn ang="0">
                    <a:pos x="24" y="31"/>
                  </a:cxn>
                  <a:cxn ang="0">
                    <a:pos x="22" y="31"/>
                  </a:cxn>
                  <a:cxn ang="0">
                    <a:pos x="19" y="33"/>
                  </a:cxn>
                  <a:cxn ang="0">
                    <a:pos x="19" y="35"/>
                  </a:cxn>
                  <a:cxn ang="0">
                    <a:pos x="17" y="33"/>
                  </a:cxn>
                  <a:cxn ang="0">
                    <a:pos x="14" y="33"/>
                  </a:cxn>
                  <a:cxn ang="0">
                    <a:pos x="14" y="31"/>
                  </a:cxn>
                  <a:cxn ang="0">
                    <a:pos x="17" y="31"/>
                  </a:cxn>
                  <a:cxn ang="0">
                    <a:pos x="14" y="28"/>
                  </a:cxn>
                  <a:cxn ang="0">
                    <a:pos x="14" y="2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1"/>
                  </a:cxn>
                  <a:cxn ang="0">
                    <a:pos x="12" y="19"/>
                  </a:cxn>
                  <a:cxn ang="0">
                    <a:pos x="10" y="16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4" y="0"/>
                  </a:cxn>
                </a:cxnLst>
                <a:rect l="0" t="0" r="r" b="b"/>
                <a:pathLst>
                  <a:path w="29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77"/>
              <p:cNvSpPr>
                <a:spLocks/>
              </p:cNvSpPr>
              <p:nvPr/>
            </p:nvSpPr>
            <p:spPr bwMode="auto">
              <a:xfrm>
                <a:off x="3446" y="2433"/>
                <a:ext cx="31" cy="59"/>
              </a:xfrm>
              <a:custGeom>
                <a:avLst/>
                <a:gdLst/>
                <a:ahLst/>
                <a:cxnLst>
                  <a:cxn ang="0">
                    <a:pos x="26" y="38"/>
                  </a:cxn>
                  <a:cxn ang="0">
                    <a:pos x="26" y="41"/>
                  </a:cxn>
                  <a:cxn ang="0">
                    <a:pos x="22" y="43"/>
                  </a:cxn>
                  <a:cxn ang="0">
                    <a:pos x="22" y="45"/>
                  </a:cxn>
                  <a:cxn ang="0">
                    <a:pos x="19" y="48"/>
                  </a:cxn>
                  <a:cxn ang="0">
                    <a:pos x="19" y="52"/>
                  </a:cxn>
                  <a:cxn ang="0">
                    <a:pos x="19" y="57"/>
                  </a:cxn>
                  <a:cxn ang="0">
                    <a:pos x="19" y="59"/>
                  </a:cxn>
                  <a:cxn ang="0">
                    <a:pos x="15" y="59"/>
                  </a:cxn>
                  <a:cxn ang="0">
                    <a:pos x="15" y="55"/>
                  </a:cxn>
                  <a:cxn ang="0">
                    <a:pos x="15" y="52"/>
                  </a:cxn>
                  <a:cxn ang="0">
                    <a:pos x="12" y="50"/>
                  </a:cxn>
                  <a:cxn ang="0">
                    <a:pos x="10" y="52"/>
                  </a:cxn>
                  <a:cxn ang="0">
                    <a:pos x="8" y="52"/>
                  </a:cxn>
                  <a:cxn ang="0">
                    <a:pos x="5" y="57"/>
                  </a:cxn>
                  <a:cxn ang="0">
                    <a:pos x="3" y="57"/>
                  </a:cxn>
                  <a:cxn ang="0">
                    <a:pos x="3" y="57"/>
                  </a:cxn>
                  <a:cxn ang="0">
                    <a:pos x="3" y="52"/>
                  </a:cxn>
                  <a:cxn ang="0">
                    <a:pos x="3" y="50"/>
                  </a:cxn>
                  <a:cxn ang="0">
                    <a:pos x="3" y="45"/>
                  </a:cxn>
                  <a:cxn ang="0">
                    <a:pos x="5" y="43"/>
                  </a:cxn>
                  <a:cxn ang="0">
                    <a:pos x="5" y="38"/>
                  </a:cxn>
                  <a:cxn ang="0">
                    <a:pos x="5" y="36"/>
                  </a:cxn>
                  <a:cxn ang="0">
                    <a:pos x="5" y="33"/>
                  </a:cxn>
                  <a:cxn ang="0">
                    <a:pos x="5" y="29"/>
                  </a:cxn>
                  <a:cxn ang="0">
                    <a:pos x="5" y="26"/>
                  </a:cxn>
                  <a:cxn ang="0">
                    <a:pos x="5" y="24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3" y="19"/>
                  </a:cxn>
                  <a:cxn ang="0">
                    <a:pos x="3" y="17"/>
                  </a:cxn>
                  <a:cxn ang="0">
                    <a:pos x="3" y="14"/>
                  </a:cxn>
                  <a:cxn ang="0">
                    <a:pos x="3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3"/>
                  </a:cxn>
                  <a:cxn ang="0">
                    <a:pos x="8" y="7"/>
                  </a:cxn>
                  <a:cxn ang="0">
                    <a:pos x="5" y="10"/>
                  </a:cxn>
                  <a:cxn ang="0">
                    <a:pos x="5" y="14"/>
                  </a:cxn>
                  <a:cxn ang="0">
                    <a:pos x="5" y="17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2" y="24"/>
                  </a:cxn>
                  <a:cxn ang="0">
                    <a:pos x="15" y="26"/>
                  </a:cxn>
                  <a:cxn ang="0">
                    <a:pos x="17" y="29"/>
                  </a:cxn>
                  <a:cxn ang="0">
                    <a:pos x="19" y="26"/>
                  </a:cxn>
                  <a:cxn ang="0">
                    <a:pos x="22" y="26"/>
                  </a:cxn>
                  <a:cxn ang="0">
                    <a:pos x="24" y="29"/>
                  </a:cxn>
                  <a:cxn ang="0">
                    <a:pos x="26" y="29"/>
                  </a:cxn>
                  <a:cxn ang="0">
                    <a:pos x="29" y="29"/>
                  </a:cxn>
                  <a:cxn ang="0">
                    <a:pos x="31" y="26"/>
                  </a:cxn>
                  <a:cxn ang="0">
                    <a:pos x="29" y="29"/>
                  </a:cxn>
                  <a:cxn ang="0">
                    <a:pos x="31" y="29"/>
                  </a:cxn>
                  <a:cxn ang="0">
                    <a:pos x="29" y="31"/>
                  </a:cxn>
                  <a:cxn ang="0">
                    <a:pos x="29" y="33"/>
                  </a:cxn>
                  <a:cxn ang="0">
                    <a:pos x="31" y="38"/>
                  </a:cxn>
                  <a:cxn ang="0">
                    <a:pos x="29" y="38"/>
                  </a:cxn>
                </a:cxnLst>
                <a:rect l="0" t="0" r="r" b="b"/>
                <a:pathLst>
                  <a:path w="31" h="59">
                    <a:moveTo>
                      <a:pt x="29" y="41"/>
                    </a:moveTo>
                    <a:lnTo>
                      <a:pt x="29" y="41"/>
                    </a:lnTo>
                    <a:lnTo>
                      <a:pt x="26" y="41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9" y="29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41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78"/>
              <p:cNvSpPr>
                <a:spLocks/>
              </p:cNvSpPr>
              <p:nvPr/>
            </p:nvSpPr>
            <p:spPr bwMode="auto">
              <a:xfrm>
                <a:off x="3446" y="2433"/>
                <a:ext cx="31" cy="59"/>
              </a:xfrm>
              <a:custGeom>
                <a:avLst/>
                <a:gdLst/>
                <a:ahLst/>
                <a:cxnLst>
                  <a:cxn ang="0">
                    <a:pos x="26" y="38"/>
                  </a:cxn>
                  <a:cxn ang="0">
                    <a:pos x="26" y="41"/>
                  </a:cxn>
                  <a:cxn ang="0">
                    <a:pos x="22" y="43"/>
                  </a:cxn>
                  <a:cxn ang="0">
                    <a:pos x="22" y="45"/>
                  </a:cxn>
                  <a:cxn ang="0">
                    <a:pos x="19" y="48"/>
                  </a:cxn>
                  <a:cxn ang="0">
                    <a:pos x="19" y="52"/>
                  </a:cxn>
                  <a:cxn ang="0">
                    <a:pos x="19" y="57"/>
                  </a:cxn>
                  <a:cxn ang="0">
                    <a:pos x="19" y="59"/>
                  </a:cxn>
                  <a:cxn ang="0">
                    <a:pos x="15" y="59"/>
                  </a:cxn>
                  <a:cxn ang="0">
                    <a:pos x="15" y="55"/>
                  </a:cxn>
                  <a:cxn ang="0">
                    <a:pos x="15" y="52"/>
                  </a:cxn>
                  <a:cxn ang="0">
                    <a:pos x="12" y="50"/>
                  </a:cxn>
                  <a:cxn ang="0">
                    <a:pos x="10" y="52"/>
                  </a:cxn>
                  <a:cxn ang="0">
                    <a:pos x="8" y="52"/>
                  </a:cxn>
                  <a:cxn ang="0">
                    <a:pos x="5" y="57"/>
                  </a:cxn>
                  <a:cxn ang="0">
                    <a:pos x="3" y="57"/>
                  </a:cxn>
                  <a:cxn ang="0">
                    <a:pos x="3" y="57"/>
                  </a:cxn>
                  <a:cxn ang="0">
                    <a:pos x="3" y="52"/>
                  </a:cxn>
                  <a:cxn ang="0">
                    <a:pos x="3" y="50"/>
                  </a:cxn>
                  <a:cxn ang="0">
                    <a:pos x="3" y="45"/>
                  </a:cxn>
                  <a:cxn ang="0">
                    <a:pos x="5" y="43"/>
                  </a:cxn>
                  <a:cxn ang="0">
                    <a:pos x="5" y="38"/>
                  </a:cxn>
                  <a:cxn ang="0">
                    <a:pos x="5" y="36"/>
                  </a:cxn>
                  <a:cxn ang="0">
                    <a:pos x="5" y="33"/>
                  </a:cxn>
                  <a:cxn ang="0">
                    <a:pos x="5" y="29"/>
                  </a:cxn>
                  <a:cxn ang="0">
                    <a:pos x="5" y="26"/>
                  </a:cxn>
                  <a:cxn ang="0">
                    <a:pos x="5" y="24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3" y="19"/>
                  </a:cxn>
                  <a:cxn ang="0">
                    <a:pos x="3" y="17"/>
                  </a:cxn>
                  <a:cxn ang="0">
                    <a:pos x="3" y="14"/>
                  </a:cxn>
                  <a:cxn ang="0">
                    <a:pos x="3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3"/>
                  </a:cxn>
                  <a:cxn ang="0">
                    <a:pos x="8" y="7"/>
                  </a:cxn>
                  <a:cxn ang="0">
                    <a:pos x="5" y="10"/>
                  </a:cxn>
                  <a:cxn ang="0">
                    <a:pos x="5" y="14"/>
                  </a:cxn>
                  <a:cxn ang="0">
                    <a:pos x="5" y="17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2" y="24"/>
                  </a:cxn>
                  <a:cxn ang="0">
                    <a:pos x="15" y="26"/>
                  </a:cxn>
                  <a:cxn ang="0">
                    <a:pos x="17" y="29"/>
                  </a:cxn>
                  <a:cxn ang="0">
                    <a:pos x="19" y="26"/>
                  </a:cxn>
                  <a:cxn ang="0">
                    <a:pos x="22" y="26"/>
                  </a:cxn>
                  <a:cxn ang="0">
                    <a:pos x="24" y="29"/>
                  </a:cxn>
                  <a:cxn ang="0">
                    <a:pos x="26" y="29"/>
                  </a:cxn>
                  <a:cxn ang="0">
                    <a:pos x="29" y="29"/>
                  </a:cxn>
                  <a:cxn ang="0">
                    <a:pos x="31" y="26"/>
                  </a:cxn>
                  <a:cxn ang="0">
                    <a:pos x="29" y="29"/>
                  </a:cxn>
                  <a:cxn ang="0">
                    <a:pos x="31" y="29"/>
                  </a:cxn>
                  <a:cxn ang="0">
                    <a:pos x="29" y="31"/>
                  </a:cxn>
                  <a:cxn ang="0">
                    <a:pos x="29" y="33"/>
                  </a:cxn>
                  <a:cxn ang="0">
                    <a:pos x="31" y="38"/>
                  </a:cxn>
                  <a:cxn ang="0">
                    <a:pos x="29" y="38"/>
                  </a:cxn>
                </a:cxnLst>
                <a:rect l="0" t="0" r="r" b="b"/>
                <a:pathLst>
                  <a:path w="31" h="59">
                    <a:moveTo>
                      <a:pt x="29" y="41"/>
                    </a:moveTo>
                    <a:lnTo>
                      <a:pt x="29" y="41"/>
                    </a:lnTo>
                    <a:lnTo>
                      <a:pt x="26" y="41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9" y="29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41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79"/>
              <p:cNvSpPr>
                <a:spLocks/>
              </p:cNvSpPr>
              <p:nvPr/>
            </p:nvSpPr>
            <p:spPr bwMode="auto">
              <a:xfrm>
                <a:off x="3340" y="2459"/>
                <a:ext cx="69" cy="97"/>
              </a:xfrm>
              <a:custGeom>
                <a:avLst/>
                <a:gdLst/>
                <a:ahLst/>
                <a:cxnLst>
                  <a:cxn ang="0">
                    <a:pos x="64" y="7"/>
                  </a:cxn>
                  <a:cxn ang="0">
                    <a:pos x="61" y="10"/>
                  </a:cxn>
                  <a:cxn ang="0">
                    <a:pos x="61" y="15"/>
                  </a:cxn>
                  <a:cxn ang="0">
                    <a:pos x="59" y="19"/>
                  </a:cxn>
                  <a:cxn ang="0">
                    <a:pos x="57" y="17"/>
                  </a:cxn>
                  <a:cxn ang="0">
                    <a:pos x="59" y="19"/>
                  </a:cxn>
                  <a:cxn ang="0">
                    <a:pos x="61" y="22"/>
                  </a:cxn>
                  <a:cxn ang="0">
                    <a:pos x="61" y="26"/>
                  </a:cxn>
                  <a:cxn ang="0">
                    <a:pos x="66" y="26"/>
                  </a:cxn>
                  <a:cxn ang="0">
                    <a:pos x="66" y="29"/>
                  </a:cxn>
                  <a:cxn ang="0">
                    <a:pos x="61" y="31"/>
                  </a:cxn>
                  <a:cxn ang="0">
                    <a:pos x="59" y="31"/>
                  </a:cxn>
                  <a:cxn ang="0">
                    <a:pos x="54" y="33"/>
                  </a:cxn>
                  <a:cxn ang="0">
                    <a:pos x="57" y="36"/>
                  </a:cxn>
                  <a:cxn ang="0">
                    <a:pos x="52" y="36"/>
                  </a:cxn>
                  <a:cxn ang="0">
                    <a:pos x="50" y="41"/>
                  </a:cxn>
                  <a:cxn ang="0">
                    <a:pos x="45" y="43"/>
                  </a:cxn>
                  <a:cxn ang="0">
                    <a:pos x="40" y="45"/>
                  </a:cxn>
                  <a:cxn ang="0">
                    <a:pos x="40" y="50"/>
                  </a:cxn>
                  <a:cxn ang="0">
                    <a:pos x="38" y="55"/>
                  </a:cxn>
                  <a:cxn ang="0">
                    <a:pos x="35" y="60"/>
                  </a:cxn>
                  <a:cxn ang="0">
                    <a:pos x="33" y="62"/>
                  </a:cxn>
                  <a:cxn ang="0">
                    <a:pos x="28" y="64"/>
                  </a:cxn>
                  <a:cxn ang="0">
                    <a:pos x="26" y="67"/>
                  </a:cxn>
                  <a:cxn ang="0">
                    <a:pos x="24" y="71"/>
                  </a:cxn>
                  <a:cxn ang="0">
                    <a:pos x="19" y="74"/>
                  </a:cxn>
                  <a:cxn ang="0">
                    <a:pos x="14" y="76"/>
                  </a:cxn>
                  <a:cxn ang="0">
                    <a:pos x="12" y="81"/>
                  </a:cxn>
                  <a:cxn ang="0">
                    <a:pos x="7" y="83"/>
                  </a:cxn>
                  <a:cxn ang="0">
                    <a:pos x="12" y="88"/>
                  </a:cxn>
                  <a:cxn ang="0">
                    <a:pos x="7" y="90"/>
                  </a:cxn>
                  <a:cxn ang="0">
                    <a:pos x="5" y="93"/>
                  </a:cxn>
                  <a:cxn ang="0">
                    <a:pos x="2" y="97"/>
                  </a:cxn>
                  <a:cxn ang="0">
                    <a:pos x="0" y="93"/>
                  </a:cxn>
                  <a:cxn ang="0">
                    <a:pos x="2" y="88"/>
                  </a:cxn>
                  <a:cxn ang="0">
                    <a:pos x="7" y="83"/>
                  </a:cxn>
                  <a:cxn ang="0">
                    <a:pos x="7" y="79"/>
                  </a:cxn>
                  <a:cxn ang="0">
                    <a:pos x="9" y="74"/>
                  </a:cxn>
                  <a:cxn ang="0">
                    <a:pos x="12" y="69"/>
                  </a:cxn>
                  <a:cxn ang="0">
                    <a:pos x="16" y="67"/>
                  </a:cxn>
                  <a:cxn ang="0">
                    <a:pos x="19" y="64"/>
                  </a:cxn>
                  <a:cxn ang="0">
                    <a:pos x="21" y="60"/>
                  </a:cxn>
                  <a:cxn ang="0">
                    <a:pos x="26" y="57"/>
                  </a:cxn>
                  <a:cxn ang="0">
                    <a:pos x="28" y="52"/>
                  </a:cxn>
                  <a:cxn ang="0">
                    <a:pos x="33" y="50"/>
                  </a:cxn>
                  <a:cxn ang="0">
                    <a:pos x="35" y="45"/>
                  </a:cxn>
                  <a:cxn ang="0">
                    <a:pos x="38" y="43"/>
                  </a:cxn>
                  <a:cxn ang="0">
                    <a:pos x="40" y="38"/>
                  </a:cxn>
                  <a:cxn ang="0">
                    <a:pos x="45" y="36"/>
                  </a:cxn>
                  <a:cxn ang="0">
                    <a:pos x="45" y="31"/>
                  </a:cxn>
                  <a:cxn ang="0">
                    <a:pos x="47" y="26"/>
                  </a:cxn>
                  <a:cxn ang="0">
                    <a:pos x="52" y="26"/>
                  </a:cxn>
                  <a:cxn ang="0">
                    <a:pos x="50" y="22"/>
                  </a:cxn>
                  <a:cxn ang="0">
                    <a:pos x="52" y="17"/>
                  </a:cxn>
                  <a:cxn ang="0">
                    <a:pos x="50" y="12"/>
                  </a:cxn>
                  <a:cxn ang="0">
                    <a:pos x="54" y="10"/>
                  </a:cxn>
                  <a:cxn ang="0">
                    <a:pos x="57" y="5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61" y="3"/>
                  </a:cxn>
                  <a:cxn ang="0">
                    <a:pos x="64" y="3"/>
                  </a:cxn>
                </a:cxnLst>
                <a:rect l="0" t="0" r="r" b="b"/>
                <a:pathLst>
                  <a:path w="69" h="97">
                    <a:moveTo>
                      <a:pt x="66" y="3"/>
                    </a:moveTo>
                    <a:lnTo>
                      <a:pt x="66" y="3"/>
                    </a:lnTo>
                    <a:lnTo>
                      <a:pt x="66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1" y="22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6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9" y="26"/>
                    </a:lnTo>
                    <a:lnTo>
                      <a:pt x="69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7" y="33"/>
                    </a:lnTo>
                    <a:lnTo>
                      <a:pt x="57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8" y="62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8" y="64"/>
                    </a:lnTo>
                    <a:lnTo>
                      <a:pt x="28" y="67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6" y="71"/>
                    </a:lnTo>
                    <a:lnTo>
                      <a:pt x="24" y="71"/>
                    </a:lnTo>
                    <a:lnTo>
                      <a:pt x="24" y="71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4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12" y="83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5" y="90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2" y="97"/>
                    </a:lnTo>
                    <a:lnTo>
                      <a:pt x="2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5" y="88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12" y="74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6" y="67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8" y="57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5" y="48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80"/>
              <p:cNvSpPr>
                <a:spLocks/>
              </p:cNvSpPr>
              <p:nvPr/>
            </p:nvSpPr>
            <p:spPr bwMode="auto">
              <a:xfrm>
                <a:off x="3340" y="2459"/>
                <a:ext cx="69" cy="97"/>
              </a:xfrm>
              <a:custGeom>
                <a:avLst/>
                <a:gdLst/>
                <a:ahLst/>
                <a:cxnLst>
                  <a:cxn ang="0">
                    <a:pos x="64" y="7"/>
                  </a:cxn>
                  <a:cxn ang="0">
                    <a:pos x="61" y="10"/>
                  </a:cxn>
                  <a:cxn ang="0">
                    <a:pos x="61" y="15"/>
                  </a:cxn>
                  <a:cxn ang="0">
                    <a:pos x="59" y="19"/>
                  </a:cxn>
                  <a:cxn ang="0">
                    <a:pos x="57" y="17"/>
                  </a:cxn>
                  <a:cxn ang="0">
                    <a:pos x="59" y="19"/>
                  </a:cxn>
                  <a:cxn ang="0">
                    <a:pos x="61" y="22"/>
                  </a:cxn>
                  <a:cxn ang="0">
                    <a:pos x="61" y="26"/>
                  </a:cxn>
                  <a:cxn ang="0">
                    <a:pos x="66" y="26"/>
                  </a:cxn>
                  <a:cxn ang="0">
                    <a:pos x="66" y="29"/>
                  </a:cxn>
                  <a:cxn ang="0">
                    <a:pos x="61" y="31"/>
                  </a:cxn>
                  <a:cxn ang="0">
                    <a:pos x="59" y="31"/>
                  </a:cxn>
                  <a:cxn ang="0">
                    <a:pos x="54" y="33"/>
                  </a:cxn>
                  <a:cxn ang="0">
                    <a:pos x="57" y="36"/>
                  </a:cxn>
                  <a:cxn ang="0">
                    <a:pos x="52" y="36"/>
                  </a:cxn>
                  <a:cxn ang="0">
                    <a:pos x="50" y="41"/>
                  </a:cxn>
                  <a:cxn ang="0">
                    <a:pos x="45" y="43"/>
                  </a:cxn>
                  <a:cxn ang="0">
                    <a:pos x="40" y="45"/>
                  </a:cxn>
                  <a:cxn ang="0">
                    <a:pos x="40" y="50"/>
                  </a:cxn>
                  <a:cxn ang="0">
                    <a:pos x="38" y="55"/>
                  </a:cxn>
                  <a:cxn ang="0">
                    <a:pos x="35" y="60"/>
                  </a:cxn>
                  <a:cxn ang="0">
                    <a:pos x="33" y="62"/>
                  </a:cxn>
                  <a:cxn ang="0">
                    <a:pos x="28" y="64"/>
                  </a:cxn>
                  <a:cxn ang="0">
                    <a:pos x="26" y="67"/>
                  </a:cxn>
                  <a:cxn ang="0">
                    <a:pos x="24" y="71"/>
                  </a:cxn>
                  <a:cxn ang="0">
                    <a:pos x="19" y="74"/>
                  </a:cxn>
                  <a:cxn ang="0">
                    <a:pos x="14" y="76"/>
                  </a:cxn>
                  <a:cxn ang="0">
                    <a:pos x="12" y="81"/>
                  </a:cxn>
                  <a:cxn ang="0">
                    <a:pos x="7" y="83"/>
                  </a:cxn>
                  <a:cxn ang="0">
                    <a:pos x="12" y="88"/>
                  </a:cxn>
                  <a:cxn ang="0">
                    <a:pos x="7" y="90"/>
                  </a:cxn>
                  <a:cxn ang="0">
                    <a:pos x="5" y="93"/>
                  </a:cxn>
                  <a:cxn ang="0">
                    <a:pos x="2" y="97"/>
                  </a:cxn>
                  <a:cxn ang="0">
                    <a:pos x="0" y="93"/>
                  </a:cxn>
                  <a:cxn ang="0">
                    <a:pos x="2" y="88"/>
                  </a:cxn>
                  <a:cxn ang="0">
                    <a:pos x="7" y="83"/>
                  </a:cxn>
                  <a:cxn ang="0">
                    <a:pos x="7" y="79"/>
                  </a:cxn>
                  <a:cxn ang="0">
                    <a:pos x="9" y="74"/>
                  </a:cxn>
                  <a:cxn ang="0">
                    <a:pos x="12" y="69"/>
                  </a:cxn>
                  <a:cxn ang="0">
                    <a:pos x="16" y="67"/>
                  </a:cxn>
                  <a:cxn ang="0">
                    <a:pos x="19" y="64"/>
                  </a:cxn>
                  <a:cxn ang="0">
                    <a:pos x="21" y="60"/>
                  </a:cxn>
                  <a:cxn ang="0">
                    <a:pos x="26" y="57"/>
                  </a:cxn>
                  <a:cxn ang="0">
                    <a:pos x="28" y="52"/>
                  </a:cxn>
                  <a:cxn ang="0">
                    <a:pos x="33" y="50"/>
                  </a:cxn>
                  <a:cxn ang="0">
                    <a:pos x="35" y="45"/>
                  </a:cxn>
                  <a:cxn ang="0">
                    <a:pos x="38" y="43"/>
                  </a:cxn>
                  <a:cxn ang="0">
                    <a:pos x="40" y="38"/>
                  </a:cxn>
                  <a:cxn ang="0">
                    <a:pos x="45" y="36"/>
                  </a:cxn>
                  <a:cxn ang="0">
                    <a:pos x="45" y="31"/>
                  </a:cxn>
                  <a:cxn ang="0">
                    <a:pos x="47" y="26"/>
                  </a:cxn>
                  <a:cxn ang="0">
                    <a:pos x="52" y="26"/>
                  </a:cxn>
                  <a:cxn ang="0">
                    <a:pos x="50" y="22"/>
                  </a:cxn>
                  <a:cxn ang="0">
                    <a:pos x="52" y="17"/>
                  </a:cxn>
                  <a:cxn ang="0">
                    <a:pos x="50" y="12"/>
                  </a:cxn>
                  <a:cxn ang="0">
                    <a:pos x="54" y="10"/>
                  </a:cxn>
                  <a:cxn ang="0">
                    <a:pos x="57" y="5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61" y="3"/>
                  </a:cxn>
                  <a:cxn ang="0">
                    <a:pos x="64" y="3"/>
                  </a:cxn>
                </a:cxnLst>
                <a:rect l="0" t="0" r="r" b="b"/>
                <a:pathLst>
                  <a:path w="69" h="97">
                    <a:moveTo>
                      <a:pt x="66" y="3"/>
                    </a:moveTo>
                    <a:lnTo>
                      <a:pt x="66" y="3"/>
                    </a:lnTo>
                    <a:lnTo>
                      <a:pt x="66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1" y="22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61" y="26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9" y="26"/>
                    </a:lnTo>
                    <a:lnTo>
                      <a:pt x="69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7" y="33"/>
                    </a:lnTo>
                    <a:lnTo>
                      <a:pt x="57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8" y="62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8" y="64"/>
                    </a:lnTo>
                    <a:lnTo>
                      <a:pt x="28" y="67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6" y="71"/>
                    </a:lnTo>
                    <a:lnTo>
                      <a:pt x="24" y="71"/>
                    </a:lnTo>
                    <a:lnTo>
                      <a:pt x="24" y="71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4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12" y="83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5" y="90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2" y="97"/>
                    </a:lnTo>
                    <a:lnTo>
                      <a:pt x="2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5" y="88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12" y="74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6" y="67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8" y="57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5" y="48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81"/>
              <p:cNvSpPr>
                <a:spLocks/>
              </p:cNvSpPr>
              <p:nvPr/>
            </p:nvSpPr>
            <p:spPr bwMode="auto">
              <a:xfrm>
                <a:off x="3458" y="2469"/>
                <a:ext cx="36" cy="57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2" y="7"/>
                  </a:cxn>
                  <a:cxn ang="0">
                    <a:pos x="26" y="7"/>
                  </a:cxn>
                  <a:cxn ang="0">
                    <a:pos x="26" y="9"/>
                  </a:cxn>
                  <a:cxn ang="0">
                    <a:pos x="26" y="12"/>
                  </a:cxn>
                  <a:cxn ang="0">
                    <a:pos x="24" y="16"/>
                  </a:cxn>
                  <a:cxn ang="0">
                    <a:pos x="24" y="21"/>
                  </a:cxn>
                  <a:cxn ang="0">
                    <a:pos x="22" y="23"/>
                  </a:cxn>
                  <a:cxn ang="0">
                    <a:pos x="22" y="28"/>
                  </a:cxn>
                  <a:cxn ang="0">
                    <a:pos x="19" y="31"/>
                  </a:cxn>
                  <a:cxn ang="0">
                    <a:pos x="17" y="35"/>
                  </a:cxn>
                  <a:cxn ang="0">
                    <a:pos x="17" y="40"/>
                  </a:cxn>
                  <a:cxn ang="0">
                    <a:pos x="17" y="42"/>
                  </a:cxn>
                  <a:cxn ang="0">
                    <a:pos x="19" y="47"/>
                  </a:cxn>
                  <a:cxn ang="0">
                    <a:pos x="19" y="42"/>
                  </a:cxn>
                  <a:cxn ang="0">
                    <a:pos x="22" y="38"/>
                  </a:cxn>
                  <a:cxn ang="0">
                    <a:pos x="22" y="33"/>
                  </a:cxn>
                  <a:cxn ang="0">
                    <a:pos x="22" y="28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9" y="19"/>
                  </a:cxn>
                  <a:cxn ang="0">
                    <a:pos x="29" y="14"/>
                  </a:cxn>
                  <a:cxn ang="0">
                    <a:pos x="31" y="12"/>
                  </a:cxn>
                  <a:cxn ang="0">
                    <a:pos x="33" y="9"/>
                  </a:cxn>
                  <a:cxn ang="0">
                    <a:pos x="33" y="5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6" y="2"/>
                  </a:cxn>
                  <a:cxn ang="0">
                    <a:pos x="36" y="5"/>
                  </a:cxn>
                  <a:cxn ang="0">
                    <a:pos x="36" y="9"/>
                  </a:cxn>
                  <a:cxn ang="0">
                    <a:pos x="36" y="14"/>
                  </a:cxn>
                  <a:cxn ang="0">
                    <a:pos x="36" y="19"/>
                  </a:cxn>
                  <a:cxn ang="0">
                    <a:pos x="36" y="23"/>
                  </a:cxn>
                  <a:cxn ang="0">
                    <a:pos x="36" y="26"/>
                  </a:cxn>
                  <a:cxn ang="0">
                    <a:pos x="33" y="26"/>
                  </a:cxn>
                  <a:cxn ang="0">
                    <a:pos x="31" y="28"/>
                  </a:cxn>
                  <a:cxn ang="0">
                    <a:pos x="29" y="31"/>
                  </a:cxn>
                  <a:cxn ang="0">
                    <a:pos x="26" y="33"/>
                  </a:cxn>
                  <a:cxn ang="0">
                    <a:pos x="26" y="38"/>
                  </a:cxn>
                  <a:cxn ang="0">
                    <a:pos x="24" y="42"/>
                  </a:cxn>
                  <a:cxn ang="0">
                    <a:pos x="22" y="45"/>
                  </a:cxn>
                  <a:cxn ang="0">
                    <a:pos x="22" y="47"/>
                  </a:cxn>
                  <a:cxn ang="0">
                    <a:pos x="19" y="52"/>
                  </a:cxn>
                  <a:cxn ang="0">
                    <a:pos x="19" y="57"/>
                  </a:cxn>
                  <a:cxn ang="0">
                    <a:pos x="17" y="57"/>
                  </a:cxn>
                  <a:cxn ang="0">
                    <a:pos x="14" y="57"/>
                  </a:cxn>
                  <a:cxn ang="0">
                    <a:pos x="10" y="54"/>
                  </a:cxn>
                  <a:cxn ang="0">
                    <a:pos x="10" y="50"/>
                  </a:cxn>
                  <a:cxn ang="0">
                    <a:pos x="7" y="47"/>
                  </a:cxn>
                  <a:cxn ang="0">
                    <a:pos x="3" y="47"/>
                  </a:cxn>
                  <a:cxn ang="0">
                    <a:pos x="3" y="42"/>
                  </a:cxn>
                  <a:cxn ang="0">
                    <a:pos x="0" y="40"/>
                  </a:cxn>
                  <a:cxn ang="0">
                    <a:pos x="0" y="35"/>
                  </a:cxn>
                  <a:cxn ang="0">
                    <a:pos x="3" y="33"/>
                  </a:cxn>
                  <a:cxn ang="0">
                    <a:pos x="7" y="33"/>
                  </a:cxn>
                  <a:cxn ang="0">
                    <a:pos x="10" y="31"/>
                  </a:cxn>
                  <a:cxn ang="0">
                    <a:pos x="10" y="26"/>
                  </a:cxn>
                  <a:cxn ang="0">
                    <a:pos x="10" y="21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7" y="7"/>
                  </a:cxn>
                </a:cxnLst>
                <a:rect l="0" t="0" r="r" b="b"/>
                <a:pathLst>
                  <a:path w="36" h="57">
                    <a:moveTo>
                      <a:pt x="17" y="5"/>
                    </a:move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82"/>
              <p:cNvSpPr>
                <a:spLocks/>
              </p:cNvSpPr>
              <p:nvPr/>
            </p:nvSpPr>
            <p:spPr bwMode="auto">
              <a:xfrm>
                <a:off x="3458" y="2469"/>
                <a:ext cx="36" cy="57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2" y="7"/>
                  </a:cxn>
                  <a:cxn ang="0">
                    <a:pos x="26" y="7"/>
                  </a:cxn>
                  <a:cxn ang="0">
                    <a:pos x="26" y="9"/>
                  </a:cxn>
                  <a:cxn ang="0">
                    <a:pos x="26" y="12"/>
                  </a:cxn>
                  <a:cxn ang="0">
                    <a:pos x="24" y="16"/>
                  </a:cxn>
                  <a:cxn ang="0">
                    <a:pos x="24" y="21"/>
                  </a:cxn>
                  <a:cxn ang="0">
                    <a:pos x="22" y="23"/>
                  </a:cxn>
                  <a:cxn ang="0">
                    <a:pos x="22" y="28"/>
                  </a:cxn>
                  <a:cxn ang="0">
                    <a:pos x="19" y="31"/>
                  </a:cxn>
                  <a:cxn ang="0">
                    <a:pos x="17" y="35"/>
                  </a:cxn>
                  <a:cxn ang="0">
                    <a:pos x="17" y="40"/>
                  </a:cxn>
                  <a:cxn ang="0">
                    <a:pos x="17" y="42"/>
                  </a:cxn>
                  <a:cxn ang="0">
                    <a:pos x="19" y="47"/>
                  </a:cxn>
                  <a:cxn ang="0">
                    <a:pos x="19" y="42"/>
                  </a:cxn>
                  <a:cxn ang="0">
                    <a:pos x="22" y="38"/>
                  </a:cxn>
                  <a:cxn ang="0">
                    <a:pos x="22" y="33"/>
                  </a:cxn>
                  <a:cxn ang="0">
                    <a:pos x="22" y="28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9" y="19"/>
                  </a:cxn>
                  <a:cxn ang="0">
                    <a:pos x="29" y="14"/>
                  </a:cxn>
                  <a:cxn ang="0">
                    <a:pos x="31" y="12"/>
                  </a:cxn>
                  <a:cxn ang="0">
                    <a:pos x="33" y="9"/>
                  </a:cxn>
                  <a:cxn ang="0">
                    <a:pos x="33" y="5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6" y="2"/>
                  </a:cxn>
                  <a:cxn ang="0">
                    <a:pos x="36" y="5"/>
                  </a:cxn>
                  <a:cxn ang="0">
                    <a:pos x="36" y="9"/>
                  </a:cxn>
                  <a:cxn ang="0">
                    <a:pos x="36" y="14"/>
                  </a:cxn>
                  <a:cxn ang="0">
                    <a:pos x="36" y="19"/>
                  </a:cxn>
                  <a:cxn ang="0">
                    <a:pos x="36" y="23"/>
                  </a:cxn>
                  <a:cxn ang="0">
                    <a:pos x="36" y="26"/>
                  </a:cxn>
                  <a:cxn ang="0">
                    <a:pos x="33" y="26"/>
                  </a:cxn>
                  <a:cxn ang="0">
                    <a:pos x="31" y="28"/>
                  </a:cxn>
                  <a:cxn ang="0">
                    <a:pos x="29" y="31"/>
                  </a:cxn>
                  <a:cxn ang="0">
                    <a:pos x="26" y="33"/>
                  </a:cxn>
                  <a:cxn ang="0">
                    <a:pos x="26" y="38"/>
                  </a:cxn>
                  <a:cxn ang="0">
                    <a:pos x="24" y="42"/>
                  </a:cxn>
                  <a:cxn ang="0">
                    <a:pos x="22" y="45"/>
                  </a:cxn>
                  <a:cxn ang="0">
                    <a:pos x="22" y="47"/>
                  </a:cxn>
                  <a:cxn ang="0">
                    <a:pos x="19" y="52"/>
                  </a:cxn>
                  <a:cxn ang="0">
                    <a:pos x="19" y="57"/>
                  </a:cxn>
                  <a:cxn ang="0">
                    <a:pos x="17" y="57"/>
                  </a:cxn>
                  <a:cxn ang="0">
                    <a:pos x="14" y="57"/>
                  </a:cxn>
                  <a:cxn ang="0">
                    <a:pos x="10" y="54"/>
                  </a:cxn>
                  <a:cxn ang="0">
                    <a:pos x="10" y="50"/>
                  </a:cxn>
                  <a:cxn ang="0">
                    <a:pos x="7" y="47"/>
                  </a:cxn>
                  <a:cxn ang="0">
                    <a:pos x="3" y="47"/>
                  </a:cxn>
                  <a:cxn ang="0">
                    <a:pos x="3" y="42"/>
                  </a:cxn>
                  <a:cxn ang="0">
                    <a:pos x="0" y="40"/>
                  </a:cxn>
                  <a:cxn ang="0">
                    <a:pos x="0" y="35"/>
                  </a:cxn>
                  <a:cxn ang="0">
                    <a:pos x="3" y="33"/>
                  </a:cxn>
                  <a:cxn ang="0">
                    <a:pos x="7" y="33"/>
                  </a:cxn>
                  <a:cxn ang="0">
                    <a:pos x="10" y="31"/>
                  </a:cxn>
                  <a:cxn ang="0">
                    <a:pos x="10" y="26"/>
                  </a:cxn>
                  <a:cxn ang="0">
                    <a:pos x="10" y="21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4" y="7"/>
                  </a:cxn>
                  <a:cxn ang="0">
                    <a:pos x="17" y="7"/>
                  </a:cxn>
                </a:cxnLst>
                <a:rect l="0" t="0" r="r" b="b"/>
                <a:pathLst>
                  <a:path w="36" h="57">
                    <a:moveTo>
                      <a:pt x="17" y="5"/>
                    </a:move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83"/>
              <p:cNvSpPr>
                <a:spLocks/>
              </p:cNvSpPr>
              <p:nvPr/>
            </p:nvSpPr>
            <p:spPr bwMode="auto">
              <a:xfrm>
                <a:off x="3496" y="2433"/>
                <a:ext cx="38" cy="71"/>
              </a:xfrm>
              <a:custGeom>
                <a:avLst/>
                <a:gdLst/>
                <a:ahLst/>
                <a:cxnLst>
                  <a:cxn ang="0">
                    <a:pos x="17" y="67"/>
                  </a:cxn>
                  <a:cxn ang="0">
                    <a:pos x="12" y="62"/>
                  </a:cxn>
                  <a:cxn ang="0">
                    <a:pos x="12" y="57"/>
                  </a:cxn>
                  <a:cxn ang="0">
                    <a:pos x="12" y="50"/>
                  </a:cxn>
                  <a:cxn ang="0">
                    <a:pos x="12" y="48"/>
                  </a:cxn>
                  <a:cxn ang="0">
                    <a:pos x="10" y="45"/>
                  </a:cxn>
                  <a:cxn ang="0">
                    <a:pos x="10" y="48"/>
                  </a:cxn>
                  <a:cxn ang="0">
                    <a:pos x="5" y="52"/>
                  </a:cxn>
                  <a:cxn ang="0">
                    <a:pos x="2" y="50"/>
                  </a:cxn>
                  <a:cxn ang="0">
                    <a:pos x="7" y="48"/>
                  </a:cxn>
                  <a:cxn ang="0">
                    <a:pos x="5" y="45"/>
                  </a:cxn>
                  <a:cxn ang="0">
                    <a:pos x="5" y="38"/>
                  </a:cxn>
                  <a:cxn ang="0">
                    <a:pos x="2" y="31"/>
                  </a:cxn>
                  <a:cxn ang="0">
                    <a:pos x="2" y="26"/>
                  </a:cxn>
                  <a:cxn ang="0">
                    <a:pos x="5" y="24"/>
                  </a:cxn>
                  <a:cxn ang="0">
                    <a:pos x="10" y="24"/>
                  </a:cxn>
                  <a:cxn ang="0">
                    <a:pos x="10" y="29"/>
                  </a:cxn>
                  <a:cxn ang="0">
                    <a:pos x="10" y="33"/>
                  </a:cxn>
                  <a:cxn ang="0">
                    <a:pos x="14" y="31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2" y="22"/>
                  </a:cxn>
                  <a:cxn ang="0">
                    <a:pos x="12" y="19"/>
                  </a:cxn>
                  <a:cxn ang="0">
                    <a:pos x="7" y="14"/>
                  </a:cxn>
                  <a:cxn ang="0">
                    <a:pos x="5" y="12"/>
                  </a:cxn>
                  <a:cxn ang="0">
                    <a:pos x="2" y="10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5" y="0"/>
                  </a:cxn>
                  <a:cxn ang="0">
                    <a:pos x="7" y="3"/>
                  </a:cxn>
                  <a:cxn ang="0">
                    <a:pos x="12" y="3"/>
                  </a:cxn>
                  <a:cxn ang="0">
                    <a:pos x="17" y="3"/>
                  </a:cxn>
                  <a:cxn ang="0">
                    <a:pos x="21" y="0"/>
                  </a:cxn>
                  <a:cxn ang="0">
                    <a:pos x="24" y="3"/>
                  </a:cxn>
                  <a:cxn ang="0">
                    <a:pos x="26" y="7"/>
                  </a:cxn>
                  <a:cxn ang="0">
                    <a:pos x="29" y="10"/>
                  </a:cxn>
                  <a:cxn ang="0">
                    <a:pos x="29" y="14"/>
                  </a:cxn>
                  <a:cxn ang="0">
                    <a:pos x="31" y="17"/>
                  </a:cxn>
                  <a:cxn ang="0">
                    <a:pos x="29" y="19"/>
                  </a:cxn>
                  <a:cxn ang="0">
                    <a:pos x="29" y="26"/>
                  </a:cxn>
                  <a:cxn ang="0">
                    <a:pos x="31" y="31"/>
                  </a:cxn>
                  <a:cxn ang="0">
                    <a:pos x="31" y="36"/>
                  </a:cxn>
                  <a:cxn ang="0">
                    <a:pos x="36" y="38"/>
                  </a:cxn>
                  <a:cxn ang="0">
                    <a:pos x="38" y="43"/>
                  </a:cxn>
                  <a:cxn ang="0">
                    <a:pos x="33" y="43"/>
                  </a:cxn>
                  <a:cxn ang="0">
                    <a:pos x="31" y="41"/>
                  </a:cxn>
                  <a:cxn ang="0">
                    <a:pos x="29" y="41"/>
                  </a:cxn>
                  <a:cxn ang="0">
                    <a:pos x="24" y="41"/>
                  </a:cxn>
                  <a:cxn ang="0">
                    <a:pos x="21" y="36"/>
                  </a:cxn>
                  <a:cxn ang="0">
                    <a:pos x="21" y="41"/>
                  </a:cxn>
                  <a:cxn ang="0">
                    <a:pos x="19" y="48"/>
                  </a:cxn>
                  <a:cxn ang="0">
                    <a:pos x="21" y="50"/>
                  </a:cxn>
                  <a:cxn ang="0">
                    <a:pos x="24" y="57"/>
                  </a:cxn>
                  <a:cxn ang="0">
                    <a:pos x="24" y="62"/>
                  </a:cxn>
                  <a:cxn ang="0">
                    <a:pos x="24" y="64"/>
                  </a:cxn>
                  <a:cxn ang="0">
                    <a:pos x="26" y="69"/>
                  </a:cxn>
                  <a:cxn ang="0">
                    <a:pos x="21" y="69"/>
                  </a:cxn>
                  <a:cxn ang="0">
                    <a:pos x="21" y="64"/>
                  </a:cxn>
                  <a:cxn ang="0">
                    <a:pos x="19" y="69"/>
                  </a:cxn>
                </a:cxnLst>
                <a:rect l="0" t="0" r="r" b="b"/>
                <a:pathLst>
                  <a:path w="38" h="71">
                    <a:moveTo>
                      <a:pt x="19" y="69"/>
                    </a:moveTo>
                    <a:lnTo>
                      <a:pt x="19" y="69"/>
                    </a:lnTo>
                    <a:lnTo>
                      <a:pt x="17" y="69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6" y="38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1" y="41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1" y="62"/>
                    </a:lnTo>
                    <a:lnTo>
                      <a:pt x="21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6" y="71"/>
                    </a:lnTo>
                    <a:lnTo>
                      <a:pt x="24" y="71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21" y="67"/>
                    </a:lnTo>
                    <a:lnTo>
                      <a:pt x="21" y="67"/>
                    </a:lnTo>
                    <a:lnTo>
                      <a:pt x="21" y="67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9" y="69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84"/>
              <p:cNvSpPr>
                <a:spLocks/>
              </p:cNvSpPr>
              <p:nvPr/>
            </p:nvSpPr>
            <p:spPr bwMode="auto">
              <a:xfrm>
                <a:off x="3496" y="2433"/>
                <a:ext cx="38" cy="71"/>
              </a:xfrm>
              <a:custGeom>
                <a:avLst/>
                <a:gdLst/>
                <a:ahLst/>
                <a:cxnLst>
                  <a:cxn ang="0">
                    <a:pos x="17" y="67"/>
                  </a:cxn>
                  <a:cxn ang="0">
                    <a:pos x="12" y="62"/>
                  </a:cxn>
                  <a:cxn ang="0">
                    <a:pos x="12" y="57"/>
                  </a:cxn>
                  <a:cxn ang="0">
                    <a:pos x="12" y="50"/>
                  </a:cxn>
                  <a:cxn ang="0">
                    <a:pos x="12" y="48"/>
                  </a:cxn>
                  <a:cxn ang="0">
                    <a:pos x="10" y="45"/>
                  </a:cxn>
                  <a:cxn ang="0">
                    <a:pos x="10" y="48"/>
                  </a:cxn>
                  <a:cxn ang="0">
                    <a:pos x="5" y="52"/>
                  </a:cxn>
                  <a:cxn ang="0">
                    <a:pos x="2" y="50"/>
                  </a:cxn>
                  <a:cxn ang="0">
                    <a:pos x="7" y="48"/>
                  </a:cxn>
                  <a:cxn ang="0">
                    <a:pos x="5" y="45"/>
                  </a:cxn>
                  <a:cxn ang="0">
                    <a:pos x="5" y="38"/>
                  </a:cxn>
                  <a:cxn ang="0">
                    <a:pos x="2" y="31"/>
                  </a:cxn>
                  <a:cxn ang="0">
                    <a:pos x="2" y="26"/>
                  </a:cxn>
                  <a:cxn ang="0">
                    <a:pos x="5" y="24"/>
                  </a:cxn>
                  <a:cxn ang="0">
                    <a:pos x="10" y="24"/>
                  </a:cxn>
                  <a:cxn ang="0">
                    <a:pos x="10" y="29"/>
                  </a:cxn>
                  <a:cxn ang="0">
                    <a:pos x="10" y="33"/>
                  </a:cxn>
                  <a:cxn ang="0">
                    <a:pos x="14" y="31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2" y="22"/>
                  </a:cxn>
                  <a:cxn ang="0">
                    <a:pos x="12" y="19"/>
                  </a:cxn>
                  <a:cxn ang="0">
                    <a:pos x="7" y="14"/>
                  </a:cxn>
                  <a:cxn ang="0">
                    <a:pos x="5" y="12"/>
                  </a:cxn>
                  <a:cxn ang="0">
                    <a:pos x="2" y="10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5" y="0"/>
                  </a:cxn>
                  <a:cxn ang="0">
                    <a:pos x="7" y="3"/>
                  </a:cxn>
                  <a:cxn ang="0">
                    <a:pos x="12" y="3"/>
                  </a:cxn>
                  <a:cxn ang="0">
                    <a:pos x="17" y="3"/>
                  </a:cxn>
                  <a:cxn ang="0">
                    <a:pos x="21" y="0"/>
                  </a:cxn>
                  <a:cxn ang="0">
                    <a:pos x="24" y="3"/>
                  </a:cxn>
                  <a:cxn ang="0">
                    <a:pos x="26" y="7"/>
                  </a:cxn>
                  <a:cxn ang="0">
                    <a:pos x="29" y="10"/>
                  </a:cxn>
                  <a:cxn ang="0">
                    <a:pos x="29" y="14"/>
                  </a:cxn>
                  <a:cxn ang="0">
                    <a:pos x="31" y="17"/>
                  </a:cxn>
                  <a:cxn ang="0">
                    <a:pos x="29" y="19"/>
                  </a:cxn>
                  <a:cxn ang="0">
                    <a:pos x="29" y="26"/>
                  </a:cxn>
                  <a:cxn ang="0">
                    <a:pos x="31" y="31"/>
                  </a:cxn>
                  <a:cxn ang="0">
                    <a:pos x="31" y="36"/>
                  </a:cxn>
                  <a:cxn ang="0">
                    <a:pos x="36" y="38"/>
                  </a:cxn>
                  <a:cxn ang="0">
                    <a:pos x="38" y="43"/>
                  </a:cxn>
                  <a:cxn ang="0">
                    <a:pos x="33" y="43"/>
                  </a:cxn>
                  <a:cxn ang="0">
                    <a:pos x="31" y="41"/>
                  </a:cxn>
                  <a:cxn ang="0">
                    <a:pos x="29" y="41"/>
                  </a:cxn>
                  <a:cxn ang="0">
                    <a:pos x="24" y="41"/>
                  </a:cxn>
                  <a:cxn ang="0">
                    <a:pos x="21" y="36"/>
                  </a:cxn>
                  <a:cxn ang="0">
                    <a:pos x="21" y="41"/>
                  </a:cxn>
                  <a:cxn ang="0">
                    <a:pos x="19" y="48"/>
                  </a:cxn>
                  <a:cxn ang="0">
                    <a:pos x="21" y="50"/>
                  </a:cxn>
                  <a:cxn ang="0">
                    <a:pos x="24" y="57"/>
                  </a:cxn>
                  <a:cxn ang="0">
                    <a:pos x="24" y="62"/>
                  </a:cxn>
                  <a:cxn ang="0">
                    <a:pos x="24" y="64"/>
                  </a:cxn>
                  <a:cxn ang="0">
                    <a:pos x="26" y="69"/>
                  </a:cxn>
                  <a:cxn ang="0">
                    <a:pos x="21" y="69"/>
                  </a:cxn>
                  <a:cxn ang="0">
                    <a:pos x="21" y="64"/>
                  </a:cxn>
                  <a:cxn ang="0">
                    <a:pos x="19" y="69"/>
                  </a:cxn>
                </a:cxnLst>
                <a:rect l="0" t="0" r="r" b="b"/>
                <a:pathLst>
                  <a:path w="38" h="71">
                    <a:moveTo>
                      <a:pt x="19" y="69"/>
                    </a:moveTo>
                    <a:lnTo>
                      <a:pt x="19" y="69"/>
                    </a:lnTo>
                    <a:lnTo>
                      <a:pt x="17" y="69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6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6" y="38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1" y="41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1" y="62"/>
                    </a:lnTo>
                    <a:lnTo>
                      <a:pt x="21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6" y="71"/>
                    </a:lnTo>
                    <a:lnTo>
                      <a:pt x="24" y="71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21" y="67"/>
                    </a:lnTo>
                    <a:lnTo>
                      <a:pt x="21" y="67"/>
                    </a:lnTo>
                    <a:lnTo>
                      <a:pt x="21" y="67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9" y="69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85"/>
              <p:cNvSpPr>
                <a:spLocks/>
              </p:cNvSpPr>
              <p:nvPr/>
            </p:nvSpPr>
            <p:spPr bwMode="auto">
              <a:xfrm>
                <a:off x="3446" y="2488"/>
                <a:ext cx="105" cy="125"/>
              </a:xfrm>
              <a:custGeom>
                <a:avLst/>
                <a:gdLst/>
                <a:ahLst/>
                <a:cxnLst>
                  <a:cxn ang="0">
                    <a:pos x="71" y="42"/>
                  </a:cxn>
                  <a:cxn ang="0">
                    <a:pos x="74" y="38"/>
                  </a:cxn>
                  <a:cxn ang="0">
                    <a:pos x="79" y="31"/>
                  </a:cxn>
                  <a:cxn ang="0">
                    <a:pos x="76" y="19"/>
                  </a:cxn>
                  <a:cxn ang="0">
                    <a:pos x="79" y="12"/>
                  </a:cxn>
                  <a:cxn ang="0">
                    <a:pos x="81" y="2"/>
                  </a:cxn>
                  <a:cxn ang="0">
                    <a:pos x="83" y="7"/>
                  </a:cxn>
                  <a:cxn ang="0">
                    <a:pos x="83" y="19"/>
                  </a:cxn>
                  <a:cxn ang="0">
                    <a:pos x="88" y="21"/>
                  </a:cxn>
                  <a:cxn ang="0">
                    <a:pos x="90" y="12"/>
                  </a:cxn>
                  <a:cxn ang="0">
                    <a:pos x="95" y="19"/>
                  </a:cxn>
                  <a:cxn ang="0">
                    <a:pos x="90" y="23"/>
                  </a:cxn>
                  <a:cxn ang="0">
                    <a:pos x="90" y="31"/>
                  </a:cxn>
                  <a:cxn ang="0">
                    <a:pos x="95" y="33"/>
                  </a:cxn>
                  <a:cxn ang="0">
                    <a:pos x="97" y="42"/>
                  </a:cxn>
                  <a:cxn ang="0">
                    <a:pos x="95" y="50"/>
                  </a:cxn>
                  <a:cxn ang="0">
                    <a:pos x="100" y="54"/>
                  </a:cxn>
                  <a:cxn ang="0">
                    <a:pos x="100" y="64"/>
                  </a:cxn>
                  <a:cxn ang="0">
                    <a:pos x="102" y="73"/>
                  </a:cxn>
                  <a:cxn ang="0">
                    <a:pos x="105" y="83"/>
                  </a:cxn>
                  <a:cxn ang="0">
                    <a:pos x="97" y="90"/>
                  </a:cxn>
                  <a:cxn ang="0">
                    <a:pos x="95" y="99"/>
                  </a:cxn>
                  <a:cxn ang="0">
                    <a:pos x="93" y="106"/>
                  </a:cxn>
                  <a:cxn ang="0">
                    <a:pos x="90" y="97"/>
                  </a:cxn>
                  <a:cxn ang="0">
                    <a:pos x="88" y="87"/>
                  </a:cxn>
                  <a:cxn ang="0">
                    <a:pos x="86" y="92"/>
                  </a:cxn>
                  <a:cxn ang="0">
                    <a:pos x="81" y="90"/>
                  </a:cxn>
                  <a:cxn ang="0">
                    <a:pos x="79" y="99"/>
                  </a:cxn>
                  <a:cxn ang="0">
                    <a:pos x="83" y="106"/>
                  </a:cxn>
                  <a:cxn ang="0">
                    <a:pos x="83" y="118"/>
                  </a:cxn>
                  <a:cxn ang="0">
                    <a:pos x="79" y="125"/>
                  </a:cxn>
                  <a:cxn ang="0">
                    <a:pos x="74" y="121"/>
                  </a:cxn>
                  <a:cxn ang="0">
                    <a:pos x="71" y="111"/>
                  </a:cxn>
                  <a:cxn ang="0">
                    <a:pos x="67" y="118"/>
                  </a:cxn>
                  <a:cxn ang="0">
                    <a:pos x="57" y="113"/>
                  </a:cxn>
                  <a:cxn ang="0">
                    <a:pos x="50" y="109"/>
                  </a:cxn>
                  <a:cxn ang="0">
                    <a:pos x="48" y="99"/>
                  </a:cxn>
                  <a:cxn ang="0">
                    <a:pos x="45" y="92"/>
                  </a:cxn>
                  <a:cxn ang="0">
                    <a:pos x="50" y="83"/>
                  </a:cxn>
                  <a:cxn ang="0">
                    <a:pos x="48" y="73"/>
                  </a:cxn>
                  <a:cxn ang="0">
                    <a:pos x="41" y="68"/>
                  </a:cxn>
                  <a:cxn ang="0">
                    <a:pos x="36" y="73"/>
                  </a:cxn>
                  <a:cxn ang="0">
                    <a:pos x="34" y="80"/>
                  </a:cxn>
                  <a:cxn ang="0">
                    <a:pos x="26" y="76"/>
                  </a:cxn>
                  <a:cxn ang="0">
                    <a:pos x="22" y="83"/>
                  </a:cxn>
                  <a:cxn ang="0">
                    <a:pos x="19" y="76"/>
                  </a:cxn>
                  <a:cxn ang="0">
                    <a:pos x="17" y="71"/>
                  </a:cxn>
                  <a:cxn ang="0">
                    <a:pos x="12" y="78"/>
                  </a:cxn>
                  <a:cxn ang="0">
                    <a:pos x="10" y="85"/>
                  </a:cxn>
                  <a:cxn ang="0">
                    <a:pos x="10" y="92"/>
                  </a:cxn>
                  <a:cxn ang="0">
                    <a:pos x="3" y="92"/>
                  </a:cxn>
                  <a:cxn ang="0">
                    <a:pos x="5" y="83"/>
                  </a:cxn>
                  <a:cxn ang="0">
                    <a:pos x="5" y="71"/>
                  </a:cxn>
                  <a:cxn ang="0">
                    <a:pos x="12" y="64"/>
                  </a:cxn>
                  <a:cxn ang="0">
                    <a:pos x="19" y="61"/>
                  </a:cxn>
                  <a:cxn ang="0">
                    <a:pos x="24" y="54"/>
                  </a:cxn>
                  <a:cxn ang="0">
                    <a:pos x="31" y="50"/>
                  </a:cxn>
                  <a:cxn ang="0">
                    <a:pos x="38" y="47"/>
                  </a:cxn>
                  <a:cxn ang="0">
                    <a:pos x="43" y="52"/>
                  </a:cxn>
                  <a:cxn ang="0">
                    <a:pos x="48" y="59"/>
                  </a:cxn>
                  <a:cxn ang="0">
                    <a:pos x="52" y="52"/>
                  </a:cxn>
                  <a:cxn ang="0">
                    <a:pos x="60" y="50"/>
                  </a:cxn>
                  <a:cxn ang="0">
                    <a:pos x="62" y="45"/>
                  </a:cxn>
                </a:cxnLst>
                <a:rect l="0" t="0" r="r" b="b"/>
                <a:pathLst>
                  <a:path w="105" h="125">
                    <a:moveTo>
                      <a:pt x="64" y="38"/>
                    </a:moveTo>
                    <a:lnTo>
                      <a:pt x="64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5"/>
                    </a:lnTo>
                    <a:lnTo>
                      <a:pt x="71" y="35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79" y="33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79" y="31"/>
                    </a:lnTo>
                    <a:lnTo>
                      <a:pt x="79" y="31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9" y="26"/>
                    </a:lnTo>
                    <a:lnTo>
                      <a:pt x="79" y="26"/>
                    </a:lnTo>
                    <a:lnTo>
                      <a:pt x="79" y="2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9" y="19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3" y="9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6" y="16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3" y="19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5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5"/>
                    </a:lnTo>
                    <a:lnTo>
                      <a:pt x="95" y="35"/>
                    </a:lnTo>
                    <a:lnTo>
                      <a:pt x="95" y="35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7" y="38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7"/>
                    </a:lnTo>
                    <a:lnTo>
                      <a:pt x="95" y="47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93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100" y="50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0" y="54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100" y="54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100" y="59"/>
                    </a:lnTo>
                    <a:lnTo>
                      <a:pt x="100" y="59"/>
                    </a:lnTo>
                    <a:lnTo>
                      <a:pt x="100" y="59"/>
                    </a:lnTo>
                    <a:lnTo>
                      <a:pt x="100" y="61"/>
                    </a:lnTo>
                    <a:lnTo>
                      <a:pt x="100" y="61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97" y="66"/>
                    </a:lnTo>
                    <a:lnTo>
                      <a:pt x="97" y="66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3"/>
                    </a:lnTo>
                    <a:lnTo>
                      <a:pt x="102" y="73"/>
                    </a:lnTo>
                    <a:lnTo>
                      <a:pt x="102" y="73"/>
                    </a:lnTo>
                    <a:lnTo>
                      <a:pt x="105" y="73"/>
                    </a:lnTo>
                    <a:lnTo>
                      <a:pt x="105" y="76"/>
                    </a:lnTo>
                    <a:lnTo>
                      <a:pt x="105" y="76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2" y="78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5" y="80"/>
                    </a:lnTo>
                    <a:lnTo>
                      <a:pt x="105" y="83"/>
                    </a:lnTo>
                    <a:lnTo>
                      <a:pt x="105" y="83"/>
                    </a:lnTo>
                    <a:lnTo>
                      <a:pt x="105" y="83"/>
                    </a:lnTo>
                    <a:lnTo>
                      <a:pt x="102" y="83"/>
                    </a:lnTo>
                    <a:lnTo>
                      <a:pt x="102" y="85"/>
                    </a:lnTo>
                    <a:lnTo>
                      <a:pt x="102" y="85"/>
                    </a:lnTo>
                    <a:lnTo>
                      <a:pt x="102" y="85"/>
                    </a:lnTo>
                    <a:lnTo>
                      <a:pt x="102" y="87"/>
                    </a:lnTo>
                    <a:lnTo>
                      <a:pt x="100" y="87"/>
                    </a:lnTo>
                    <a:lnTo>
                      <a:pt x="100" y="87"/>
                    </a:lnTo>
                    <a:lnTo>
                      <a:pt x="100" y="87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7" y="92"/>
                    </a:lnTo>
                    <a:lnTo>
                      <a:pt x="97" y="92"/>
                    </a:lnTo>
                    <a:lnTo>
                      <a:pt x="97" y="92"/>
                    </a:lnTo>
                    <a:lnTo>
                      <a:pt x="97" y="92"/>
                    </a:lnTo>
                    <a:lnTo>
                      <a:pt x="97" y="95"/>
                    </a:lnTo>
                    <a:lnTo>
                      <a:pt x="97" y="95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5" y="97"/>
                    </a:lnTo>
                    <a:lnTo>
                      <a:pt x="95" y="97"/>
                    </a:lnTo>
                    <a:lnTo>
                      <a:pt x="95" y="97"/>
                    </a:lnTo>
                    <a:lnTo>
                      <a:pt x="95" y="99"/>
                    </a:lnTo>
                    <a:lnTo>
                      <a:pt x="95" y="99"/>
                    </a:lnTo>
                    <a:lnTo>
                      <a:pt x="95" y="102"/>
                    </a:lnTo>
                    <a:lnTo>
                      <a:pt x="95" y="102"/>
                    </a:lnTo>
                    <a:lnTo>
                      <a:pt x="95" y="102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6"/>
                    </a:lnTo>
                    <a:lnTo>
                      <a:pt x="95" y="106"/>
                    </a:lnTo>
                    <a:lnTo>
                      <a:pt x="95" y="109"/>
                    </a:lnTo>
                    <a:lnTo>
                      <a:pt x="93" y="109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4"/>
                    </a:lnTo>
                    <a:lnTo>
                      <a:pt x="93" y="104"/>
                    </a:lnTo>
                    <a:lnTo>
                      <a:pt x="93" y="104"/>
                    </a:lnTo>
                    <a:lnTo>
                      <a:pt x="93" y="102"/>
                    </a:lnTo>
                    <a:lnTo>
                      <a:pt x="93" y="102"/>
                    </a:lnTo>
                    <a:lnTo>
                      <a:pt x="90" y="102"/>
                    </a:lnTo>
                    <a:lnTo>
                      <a:pt x="90" y="102"/>
                    </a:lnTo>
                    <a:lnTo>
                      <a:pt x="93" y="102"/>
                    </a:lnTo>
                    <a:lnTo>
                      <a:pt x="93" y="99"/>
                    </a:lnTo>
                    <a:lnTo>
                      <a:pt x="90" y="99"/>
                    </a:lnTo>
                    <a:lnTo>
                      <a:pt x="90" y="99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5"/>
                    </a:lnTo>
                    <a:lnTo>
                      <a:pt x="90" y="95"/>
                    </a:lnTo>
                    <a:lnTo>
                      <a:pt x="90" y="92"/>
                    </a:lnTo>
                    <a:lnTo>
                      <a:pt x="90" y="92"/>
                    </a:lnTo>
                    <a:lnTo>
                      <a:pt x="90" y="92"/>
                    </a:lnTo>
                    <a:lnTo>
                      <a:pt x="88" y="92"/>
                    </a:lnTo>
                    <a:lnTo>
                      <a:pt x="88" y="92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86" y="85"/>
                    </a:lnTo>
                    <a:lnTo>
                      <a:pt x="86" y="85"/>
                    </a:lnTo>
                    <a:lnTo>
                      <a:pt x="86" y="87"/>
                    </a:lnTo>
                    <a:lnTo>
                      <a:pt x="86" y="87"/>
                    </a:lnTo>
                    <a:lnTo>
                      <a:pt x="86" y="87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79" y="90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79" y="95"/>
                    </a:lnTo>
                    <a:lnTo>
                      <a:pt x="79" y="95"/>
                    </a:lnTo>
                    <a:lnTo>
                      <a:pt x="79" y="95"/>
                    </a:lnTo>
                    <a:lnTo>
                      <a:pt x="79" y="97"/>
                    </a:lnTo>
                    <a:lnTo>
                      <a:pt x="79" y="97"/>
                    </a:lnTo>
                    <a:lnTo>
                      <a:pt x="79" y="97"/>
                    </a:lnTo>
                    <a:lnTo>
                      <a:pt x="79" y="99"/>
                    </a:lnTo>
                    <a:lnTo>
                      <a:pt x="79" y="99"/>
                    </a:lnTo>
                    <a:lnTo>
                      <a:pt x="79" y="99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81" y="104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3" y="106"/>
                    </a:lnTo>
                    <a:lnTo>
                      <a:pt x="83" y="106"/>
                    </a:lnTo>
                    <a:lnTo>
                      <a:pt x="83" y="106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6" y="109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83" y="111"/>
                    </a:lnTo>
                    <a:lnTo>
                      <a:pt x="83" y="113"/>
                    </a:lnTo>
                    <a:lnTo>
                      <a:pt x="83" y="113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8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1" y="123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25"/>
                    </a:lnTo>
                    <a:lnTo>
                      <a:pt x="79" y="125"/>
                    </a:lnTo>
                    <a:lnTo>
                      <a:pt x="79" y="125"/>
                    </a:lnTo>
                    <a:lnTo>
                      <a:pt x="76" y="125"/>
                    </a:lnTo>
                    <a:lnTo>
                      <a:pt x="76" y="125"/>
                    </a:lnTo>
                    <a:lnTo>
                      <a:pt x="74" y="125"/>
                    </a:lnTo>
                    <a:lnTo>
                      <a:pt x="74" y="125"/>
                    </a:lnTo>
                    <a:lnTo>
                      <a:pt x="74" y="125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4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4" y="118"/>
                    </a:lnTo>
                    <a:lnTo>
                      <a:pt x="74" y="116"/>
                    </a:lnTo>
                    <a:lnTo>
                      <a:pt x="74" y="116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1"/>
                    </a:lnTo>
                    <a:lnTo>
                      <a:pt x="74" y="111"/>
                    </a:lnTo>
                    <a:lnTo>
                      <a:pt x="71" y="111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69" y="118"/>
                    </a:lnTo>
                    <a:lnTo>
                      <a:pt x="69" y="118"/>
                    </a:lnTo>
                    <a:lnTo>
                      <a:pt x="67" y="118"/>
                    </a:lnTo>
                    <a:lnTo>
                      <a:pt x="67" y="118"/>
                    </a:lnTo>
                    <a:lnTo>
                      <a:pt x="67" y="118"/>
                    </a:lnTo>
                    <a:lnTo>
                      <a:pt x="67" y="118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62" y="118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60" y="113"/>
                    </a:lnTo>
                    <a:lnTo>
                      <a:pt x="60" y="113"/>
                    </a:lnTo>
                    <a:lnTo>
                      <a:pt x="57" y="113"/>
                    </a:lnTo>
                    <a:lnTo>
                      <a:pt x="57" y="113"/>
                    </a:lnTo>
                    <a:lnTo>
                      <a:pt x="57" y="113"/>
                    </a:lnTo>
                    <a:lnTo>
                      <a:pt x="55" y="113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4"/>
                    </a:lnTo>
                    <a:lnTo>
                      <a:pt x="48" y="104"/>
                    </a:lnTo>
                    <a:lnTo>
                      <a:pt x="48" y="10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8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8" y="87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50" y="85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52" y="83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48" y="78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3" y="73"/>
                    </a:lnTo>
                    <a:lnTo>
                      <a:pt x="43" y="73"/>
                    </a:lnTo>
                    <a:lnTo>
                      <a:pt x="41" y="73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6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1" y="80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1" y="76"/>
                    </a:lnTo>
                    <a:lnTo>
                      <a:pt x="29" y="76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9" y="76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3"/>
                    </a:lnTo>
                    <a:lnTo>
                      <a:pt x="26" y="73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22" y="80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3" y="92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83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5" y="50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8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86"/>
              <p:cNvSpPr>
                <a:spLocks/>
              </p:cNvSpPr>
              <p:nvPr/>
            </p:nvSpPr>
            <p:spPr bwMode="auto">
              <a:xfrm>
                <a:off x="3446" y="2488"/>
                <a:ext cx="105" cy="125"/>
              </a:xfrm>
              <a:custGeom>
                <a:avLst/>
                <a:gdLst/>
                <a:ahLst/>
                <a:cxnLst>
                  <a:cxn ang="0">
                    <a:pos x="71" y="42"/>
                  </a:cxn>
                  <a:cxn ang="0">
                    <a:pos x="74" y="38"/>
                  </a:cxn>
                  <a:cxn ang="0">
                    <a:pos x="79" y="31"/>
                  </a:cxn>
                  <a:cxn ang="0">
                    <a:pos x="76" y="19"/>
                  </a:cxn>
                  <a:cxn ang="0">
                    <a:pos x="79" y="12"/>
                  </a:cxn>
                  <a:cxn ang="0">
                    <a:pos x="81" y="2"/>
                  </a:cxn>
                  <a:cxn ang="0">
                    <a:pos x="83" y="7"/>
                  </a:cxn>
                  <a:cxn ang="0">
                    <a:pos x="83" y="19"/>
                  </a:cxn>
                  <a:cxn ang="0">
                    <a:pos x="88" y="21"/>
                  </a:cxn>
                  <a:cxn ang="0">
                    <a:pos x="90" y="12"/>
                  </a:cxn>
                  <a:cxn ang="0">
                    <a:pos x="95" y="19"/>
                  </a:cxn>
                  <a:cxn ang="0">
                    <a:pos x="90" y="23"/>
                  </a:cxn>
                  <a:cxn ang="0">
                    <a:pos x="90" y="31"/>
                  </a:cxn>
                  <a:cxn ang="0">
                    <a:pos x="95" y="33"/>
                  </a:cxn>
                  <a:cxn ang="0">
                    <a:pos x="97" y="42"/>
                  </a:cxn>
                  <a:cxn ang="0">
                    <a:pos x="95" y="50"/>
                  </a:cxn>
                  <a:cxn ang="0">
                    <a:pos x="100" y="54"/>
                  </a:cxn>
                  <a:cxn ang="0">
                    <a:pos x="100" y="64"/>
                  </a:cxn>
                  <a:cxn ang="0">
                    <a:pos x="102" y="73"/>
                  </a:cxn>
                  <a:cxn ang="0">
                    <a:pos x="105" y="83"/>
                  </a:cxn>
                  <a:cxn ang="0">
                    <a:pos x="97" y="90"/>
                  </a:cxn>
                  <a:cxn ang="0">
                    <a:pos x="95" y="99"/>
                  </a:cxn>
                  <a:cxn ang="0">
                    <a:pos x="93" y="106"/>
                  </a:cxn>
                  <a:cxn ang="0">
                    <a:pos x="90" y="97"/>
                  </a:cxn>
                  <a:cxn ang="0">
                    <a:pos x="88" y="87"/>
                  </a:cxn>
                  <a:cxn ang="0">
                    <a:pos x="86" y="92"/>
                  </a:cxn>
                  <a:cxn ang="0">
                    <a:pos x="81" y="90"/>
                  </a:cxn>
                  <a:cxn ang="0">
                    <a:pos x="79" y="99"/>
                  </a:cxn>
                  <a:cxn ang="0">
                    <a:pos x="83" y="106"/>
                  </a:cxn>
                  <a:cxn ang="0">
                    <a:pos x="83" y="118"/>
                  </a:cxn>
                  <a:cxn ang="0">
                    <a:pos x="79" y="125"/>
                  </a:cxn>
                  <a:cxn ang="0">
                    <a:pos x="74" y="121"/>
                  </a:cxn>
                  <a:cxn ang="0">
                    <a:pos x="71" y="111"/>
                  </a:cxn>
                  <a:cxn ang="0">
                    <a:pos x="67" y="118"/>
                  </a:cxn>
                  <a:cxn ang="0">
                    <a:pos x="57" y="113"/>
                  </a:cxn>
                  <a:cxn ang="0">
                    <a:pos x="50" y="109"/>
                  </a:cxn>
                  <a:cxn ang="0">
                    <a:pos x="48" y="99"/>
                  </a:cxn>
                  <a:cxn ang="0">
                    <a:pos x="45" y="92"/>
                  </a:cxn>
                  <a:cxn ang="0">
                    <a:pos x="50" y="83"/>
                  </a:cxn>
                  <a:cxn ang="0">
                    <a:pos x="48" y="73"/>
                  </a:cxn>
                  <a:cxn ang="0">
                    <a:pos x="41" y="68"/>
                  </a:cxn>
                  <a:cxn ang="0">
                    <a:pos x="36" y="73"/>
                  </a:cxn>
                  <a:cxn ang="0">
                    <a:pos x="34" y="80"/>
                  </a:cxn>
                  <a:cxn ang="0">
                    <a:pos x="26" y="76"/>
                  </a:cxn>
                  <a:cxn ang="0">
                    <a:pos x="22" y="83"/>
                  </a:cxn>
                  <a:cxn ang="0">
                    <a:pos x="19" y="76"/>
                  </a:cxn>
                  <a:cxn ang="0">
                    <a:pos x="17" y="71"/>
                  </a:cxn>
                  <a:cxn ang="0">
                    <a:pos x="12" y="78"/>
                  </a:cxn>
                  <a:cxn ang="0">
                    <a:pos x="10" y="85"/>
                  </a:cxn>
                  <a:cxn ang="0">
                    <a:pos x="10" y="92"/>
                  </a:cxn>
                  <a:cxn ang="0">
                    <a:pos x="3" y="92"/>
                  </a:cxn>
                  <a:cxn ang="0">
                    <a:pos x="5" y="83"/>
                  </a:cxn>
                  <a:cxn ang="0">
                    <a:pos x="5" y="71"/>
                  </a:cxn>
                  <a:cxn ang="0">
                    <a:pos x="12" y="64"/>
                  </a:cxn>
                  <a:cxn ang="0">
                    <a:pos x="19" y="61"/>
                  </a:cxn>
                  <a:cxn ang="0">
                    <a:pos x="24" y="54"/>
                  </a:cxn>
                  <a:cxn ang="0">
                    <a:pos x="31" y="50"/>
                  </a:cxn>
                  <a:cxn ang="0">
                    <a:pos x="38" y="47"/>
                  </a:cxn>
                  <a:cxn ang="0">
                    <a:pos x="43" y="52"/>
                  </a:cxn>
                  <a:cxn ang="0">
                    <a:pos x="48" y="59"/>
                  </a:cxn>
                  <a:cxn ang="0">
                    <a:pos x="52" y="52"/>
                  </a:cxn>
                  <a:cxn ang="0">
                    <a:pos x="60" y="50"/>
                  </a:cxn>
                  <a:cxn ang="0">
                    <a:pos x="62" y="45"/>
                  </a:cxn>
                </a:cxnLst>
                <a:rect l="0" t="0" r="r" b="b"/>
                <a:pathLst>
                  <a:path w="105" h="125">
                    <a:moveTo>
                      <a:pt x="64" y="38"/>
                    </a:moveTo>
                    <a:lnTo>
                      <a:pt x="64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71" y="35"/>
                    </a:lnTo>
                    <a:lnTo>
                      <a:pt x="71" y="35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79" y="33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79" y="31"/>
                    </a:lnTo>
                    <a:lnTo>
                      <a:pt x="79" y="31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9" y="26"/>
                    </a:lnTo>
                    <a:lnTo>
                      <a:pt x="79" y="26"/>
                    </a:lnTo>
                    <a:lnTo>
                      <a:pt x="79" y="2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9" y="19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3" y="9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6" y="16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3" y="19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5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3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5"/>
                    </a:lnTo>
                    <a:lnTo>
                      <a:pt x="95" y="35"/>
                    </a:lnTo>
                    <a:lnTo>
                      <a:pt x="95" y="35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7" y="38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7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7"/>
                    </a:lnTo>
                    <a:lnTo>
                      <a:pt x="95" y="47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93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100" y="50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0" y="54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100" y="54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100" y="59"/>
                    </a:lnTo>
                    <a:lnTo>
                      <a:pt x="100" y="59"/>
                    </a:lnTo>
                    <a:lnTo>
                      <a:pt x="100" y="59"/>
                    </a:lnTo>
                    <a:lnTo>
                      <a:pt x="100" y="61"/>
                    </a:lnTo>
                    <a:lnTo>
                      <a:pt x="100" y="61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97" y="66"/>
                    </a:lnTo>
                    <a:lnTo>
                      <a:pt x="97" y="66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2" y="73"/>
                    </a:lnTo>
                    <a:lnTo>
                      <a:pt x="102" y="73"/>
                    </a:lnTo>
                    <a:lnTo>
                      <a:pt x="102" y="73"/>
                    </a:lnTo>
                    <a:lnTo>
                      <a:pt x="105" y="73"/>
                    </a:lnTo>
                    <a:lnTo>
                      <a:pt x="105" y="76"/>
                    </a:lnTo>
                    <a:lnTo>
                      <a:pt x="105" y="76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2" y="78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5" y="80"/>
                    </a:lnTo>
                    <a:lnTo>
                      <a:pt x="105" y="83"/>
                    </a:lnTo>
                    <a:lnTo>
                      <a:pt x="105" y="83"/>
                    </a:lnTo>
                    <a:lnTo>
                      <a:pt x="105" y="83"/>
                    </a:lnTo>
                    <a:lnTo>
                      <a:pt x="102" y="83"/>
                    </a:lnTo>
                    <a:lnTo>
                      <a:pt x="102" y="85"/>
                    </a:lnTo>
                    <a:lnTo>
                      <a:pt x="102" y="85"/>
                    </a:lnTo>
                    <a:lnTo>
                      <a:pt x="102" y="85"/>
                    </a:lnTo>
                    <a:lnTo>
                      <a:pt x="102" y="87"/>
                    </a:lnTo>
                    <a:lnTo>
                      <a:pt x="100" y="87"/>
                    </a:lnTo>
                    <a:lnTo>
                      <a:pt x="100" y="87"/>
                    </a:lnTo>
                    <a:lnTo>
                      <a:pt x="100" y="87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7" y="92"/>
                    </a:lnTo>
                    <a:lnTo>
                      <a:pt x="97" y="92"/>
                    </a:lnTo>
                    <a:lnTo>
                      <a:pt x="97" y="92"/>
                    </a:lnTo>
                    <a:lnTo>
                      <a:pt x="97" y="92"/>
                    </a:lnTo>
                    <a:lnTo>
                      <a:pt x="97" y="95"/>
                    </a:lnTo>
                    <a:lnTo>
                      <a:pt x="97" y="95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5" y="97"/>
                    </a:lnTo>
                    <a:lnTo>
                      <a:pt x="95" y="97"/>
                    </a:lnTo>
                    <a:lnTo>
                      <a:pt x="95" y="97"/>
                    </a:lnTo>
                    <a:lnTo>
                      <a:pt x="95" y="99"/>
                    </a:lnTo>
                    <a:lnTo>
                      <a:pt x="95" y="99"/>
                    </a:lnTo>
                    <a:lnTo>
                      <a:pt x="95" y="102"/>
                    </a:lnTo>
                    <a:lnTo>
                      <a:pt x="95" y="102"/>
                    </a:lnTo>
                    <a:lnTo>
                      <a:pt x="95" y="102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6"/>
                    </a:lnTo>
                    <a:lnTo>
                      <a:pt x="95" y="106"/>
                    </a:lnTo>
                    <a:lnTo>
                      <a:pt x="95" y="109"/>
                    </a:lnTo>
                    <a:lnTo>
                      <a:pt x="93" y="109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4"/>
                    </a:lnTo>
                    <a:lnTo>
                      <a:pt x="93" y="104"/>
                    </a:lnTo>
                    <a:lnTo>
                      <a:pt x="93" y="104"/>
                    </a:lnTo>
                    <a:lnTo>
                      <a:pt x="93" y="102"/>
                    </a:lnTo>
                    <a:lnTo>
                      <a:pt x="93" y="102"/>
                    </a:lnTo>
                    <a:lnTo>
                      <a:pt x="90" y="102"/>
                    </a:lnTo>
                    <a:lnTo>
                      <a:pt x="90" y="102"/>
                    </a:lnTo>
                    <a:lnTo>
                      <a:pt x="93" y="102"/>
                    </a:lnTo>
                    <a:lnTo>
                      <a:pt x="93" y="99"/>
                    </a:lnTo>
                    <a:lnTo>
                      <a:pt x="90" y="99"/>
                    </a:lnTo>
                    <a:lnTo>
                      <a:pt x="90" y="99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5"/>
                    </a:lnTo>
                    <a:lnTo>
                      <a:pt x="90" y="95"/>
                    </a:lnTo>
                    <a:lnTo>
                      <a:pt x="90" y="92"/>
                    </a:lnTo>
                    <a:lnTo>
                      <a:pt x="90" y="92"/>
                    </a:lnTo>
                    <a:lnTo>
                      <a:pt x="90" y="92"/>
                    </a:lnTo>
                    <a:lnTo>
                      <a:pt x="88" y="92"/>
                    </a:lnTo>
                    <a:lnTo>
                      <a:pt x="88" y="92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86" y="85"/>
                    </a:lnTo>
                    <a:lnTo>
                      <a:pt x="86" y="85"/>
                    </a:lnTo>
                    <a:lnTo>
                      <a:pt x="86" y="87"/>
                    </a:lnTo>
                    <a:lnTo>
                      <a:pt x="86" y="87"/>
                    </a:lnTo>
                    <a:lnTo>
                      <a:pt x="86" y="87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3" y="92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90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79" y="90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79" y="95"/>
                    </a:lnTo>
                    <a:lnTo>
                      <a:pt x="79" y="95"/>
                    </a:lnTo>
                    <a:lnTo>
                      <a:pt x="79" y="95"/>
                    </a:lnTo>
                    <a:lnTo>
                      <a:pt x="79" y="97"/>
                    </a:lnTo>
                    <a:lnTo>
                      <a:pt x="79" y="97"/>
                    </a:lnTo>
                    <a:lnTo>
                      <a:pt x="79" y="97"/>
                    </a:lnTo>
                    <a:lnTo>
                      <a:pt x="79" y="99"/>
                    </a:lnTo>
                    <a:lnTo>
                      <a:pt x="79" y="99"/>
                    </a:lnTo>
                    <a:lnTo>
                      <a:pt x="79" y="99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81" y="104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3" y="106"/>
                    </a:lnTo>
                    <a:lnTo>
                      <a:pt x="83" y="106"/>
                    </a:lnTo>
                    <a:lnTo>
                      <a:pt x="83" y="106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6" y="109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83" y="111"/>
                    </a:lnTo>
                    <a:lnTo>
                      <a:pt x="83" y="113"/>
                    </a:lnTo>
                    <a:lnTo>
                      <a:pt x="83" y="113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8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1" y="123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23"/>
                    </a:lnTo>
                    <a:lnTo>
                      <a:pt x="79" y="125"/>
                    </a:lnTo>
                    <a:lnTo>
                      <a:pt x="79" y="125"/>
                    </a:lnTo>
                    <a:lnTo>
                      <a:pt x="79" y="125"/>
                    </a:lnTo>
                    <a:lnTo>
                      <a:pt x="76" y="125"/>
                    </a:lnTo>
                    <a:lnTo>
                      <a:pt x="76" y="125"/>
                    </a:lnTo>
                    <a:lnTo>
                      <a:pt x="74" y="125"/>
                    </a:lnTo>
                    <a:lnTo>
                      <a:pt x="74" y="125"/>
                    </a:lnTo>
                    <a:lnTo>
                      <a:pt x="74" y="125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4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4" y="118"/>
                    </a:lnTo>
                    <a:lnTo>
                      <a:pt x="74" y="116"/>
                    </a:lnTo>
                    <a:lnTo>
                      <a:pt x="74" y="116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1"/>
                    </a:lnTo>
                    <a:lnTo>
                      <a:pt x="74" y="111"/>
                    </a:lnTo>
                    <a:lnTo>
                      <a:pt x="71" y="111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69" y="118"/>
                    </a:lnTo>
                    <a:lnTo>
                      <a:pt x="69" y="118"/>
                    </a:lnTo>
                    <a:lnTo>
                      <a:pt x="67" y="118"/>
                    </a:lnTo>
                    <a:lnTo>
                      <a:pt x="67" y="118"/>
                    </a:lnTo>
                    <a:lnTo>
                      <a:pt x="67" y="118"/>
                    </a:lnTo>
                    <a:lnTo>
                      <a:pt x="67" y="118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62" y="118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60" y="113"/>
                    </a:lnTo>
                    <a:lnTo>
                      <a:pt x="60" y="113"/>
                    </a:lnTo>
                    <a:lnTo>
                      <a:pt x="57" y="113"/>
                    </a:lnTo>
                    <a:lnTo>
                      <a:pt x="57" y="113"/>
                    </a:lnTo>
                    <a:lnTo>
                      <a:pt x="57" y="113"/>
                    </a:lnTo>
                    <a:lnTo>
                      <a:pt x="55" y="113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4"/>
                    </a:lnTo>
                    <a:lnTo>
                      <a:pt x="48" y="104"/>
                    </a:lnTo>
                    <a:lnTo>
                      <a:pt x="48" y="10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8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8" y="87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50" y="85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52" y="83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48" y="78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3" y="73"/>
                    </a:lnTo>
                    <a:lnTo>
                      <a:pt x="43" y="73"/>
                    </a:lnTo>
                    <a:lnTo>
                      <a:pt x="41" y="73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6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1" y="80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1" y="76"/>
                    </a:lnTo>
                    <a:lnTo>
                      <a:pt x="29" y="76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9" y="76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3"/>
                    </a:lnTo>
                    <a:lnTo>
                      <a:pt x="26" y="73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22" y="80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3" y="92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83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5" y="50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8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87"/>
              <p:cNvSpPr>
                <a:spLocks/>
              </p:cNvSpPr>
              <p:nvPr/>
            </p:nvSpPr>
            <p:spPr bwMode="auto">
              <a:xfrm>
                <a:off x="3401" y="2282"/>
                <a:ext cx="97" cy="156"/>
              </a:xfrm>
              <a:custGeom>
                <a:avLst/>
                <a:gdLst/>
                <a:ahLst/>
                <a:cxnLst>
                  <a:cxn ang="0">
                    <a:pos x="83" y="125"/>
                  </a:cxn>
                  <a:cxn ang="0">
                    <a:pos x="90" y="132"/>
                  </a:cxn>
                  <a:cxn ang="0">
                    <a:pos x="97" y="139"/>
                  </a:cxn>
                  <a:cxn ang="0">
                    <a:pos x="88" y="139"/>
                  </a:cxn>
                  <a:cxn ang="0">
                    <a:pos x="97" y="142"/>
                  </a:cxn>
                  <a:cxn ang="0">
                    <a:pos x="93" y="156"/>
                  </a:cxn>
                  <a:cxn ang="0">
                    <a:pos x="88" y="146"/>
                  </a:cxn>
                  <a:cxn ang="0">
                    <a:pos x="79" y="142"/>
                  </a:cxn>
                  <a:cxn ang="0">
                    <a:pos x="74" y="132"/>
                  </a:cxn>
                  <a:cxn ang="0">
                    <a:pos x="67" y="128"/>
                  </a:cxn>
                  <a:cxn ang="0">
                    <a:pos x="60" y="120"/>
                  </a:cxn>
                  <a:cxn ang="0">
                    <a:pos x="62" y="130"/>
                  </a:cxn>
                  <a:cxn ang="0">
                    <a:pos x="62" y="139"/>
                  </a:cxn>
                  <a:cxn ang="0">
                    <a:pos x="57" y="130"/>
                  </a:cxn>
                  <a:cxn ang="0">
                    <a:pos x="50" y="123"/>
                  </a:cxn>
                  <a:cxn ang="0">
                    <a:pos x="41" y="120"/>
                  </a:cxn>
                  <a:cxn ang="0">
                    <a:pos x="34" y="128"/>
                  </a:cxn>
                  <a:cxn ang="0">
                    <a:pos x="26" y="128"/>
                  </a:cxn>
                  <a:cxn ang="0">
                    <a:pos x="24" y="128"/>
                  </a:cxn>
                  <a:cxn ang="0">
                    <a:pos x="22" y="120"/>
                  </a:cxn>
                  <a:cxn ang="0">
                    <a:pos x="19" y="113"/>
                  </a:cxn>
                  <a:cxn ang="0">
                    <a:pos x="24" y="106"/>
                  </a:cxn>
                  <a:cxn ang="0">
                    <a:pos x="24" y="99"/>
                  </a:cxn>
                  <a:cxn ang="0">
                    <a:pos x="19" y="106"/>
                  </a:cxn>
                  <a:cxn ang="0">
                    <a:pos x="15" y="106"/>
                  </a:cxn>
                  <a:cxn ang="0">
                    <a:pos x="10" y="99"/>
                  </a:cxn>
                  <a:cxn ang="0">
                    <a:pos x="5" y="87"/>
                  </a:cxn>
                  <a:cxn ang="0">
                    <a:pos x="3" y="73"/>
                  </a:cxn>
                  <a:cxn ang="0">
                    <a:pos x="3" y="71"/>
                  </a:cxn>
                  <a:cxn ang="0">
                    <a:pos x="0" y="59"/>
                  </a:cxn>
                  <a:cxn ang="0">
                    <a:pos x="8" y="61"/>
                  </a:cxn>
                  <a:cxn ang="0">
                    <a:pos x="15" y="64"/>
                  </a:cxn>
                  <a:cxn ang="0">
                    <a:pos x="12" y="52"/>
                  </a:cxn>
                  <a:cxn ang="0">
                    <a:pos x="15" y="42"/>
                  </a:cxn>
                  <a:cxn ang="0">
                    <a:pos x="15" y="28"/>
                  </a:cxn>
                  <a:cxn ang="0">
                    <a:pos x="17" y="16"/>
                  </a:cxn>
                  <a:cxn ang="0">
                    <a:pos x="17" y="4"/>
                  </a:cxn>
                  <a:cxn ang="0">
                    <a:pos x="24" y="0"/>
                  </a:cxn>
                  <a:cxn ang="0">
                    <a:pos x="34" y="0"/>
                  </a:cxn>
                  <a:cxn ang="0">
                    <a:pos x="41" y="7"/>
                  </a:cxn>
                  <a:cxn ang="0">
                    <a:pos x="50" y="7"/>
                  </a:cxn>
                  <a:cxn ang="0">
                    <a:pos x="55" y="4"/>
                  </a:cxn>
                  <a:cxn ang="0">
                    <a:pos x="53" y="14"/>
                  </a:cxn>
                  <a:cxn ang="0">
                    <a:pos x="53" y="28"/>
                  </a:cxn>
                  <a:cxn ang="0">
                    <a:pos x="60" y="37"/>
                  </a:cxn>
                  <a:cxn ang="0">
                    <a:pos x="57" y="47"/>
                  </a:cxn>
                  <a:cxn ang="0">
                    <a:pos x="55" y="59"/>
                  </a:cxn>
                  <a:cxn ang="0">
                    <a:pos x="48" y="66"/>
                  </a:cxn>
                  <a:cxn ang="0">
                    <a:pos x="41" y="71"/>
                  </a:cxn>
                  <a:cxn ang="0">
                    <a:pos x="38" y="80"/>
                  </a:cxn>
                  <a:cxn ang="0">
                    <a:pos x="38" y="90"/>
                  </a:cxn>
                  <a:cxn ang="0">
                    <a:pos x="43" y="101"/>
                  </a:cxn>
                  <a:cxn ang="0">
                    <a:pos x="43" y="111"/>
                  </a:cxn>
                  <a:cxn ang="0">
                    <a:pos x="48" y="116"/>
                  </a:cxn>
                  <a:cxn ang="0">
                    <a:pos x="50" y="116"/>
                  </a:cxn>
                  <a:cxn ang="0">
                    <a:pos x="50" y="113"/>
                  </a:cxn>
                  <a:cxn ang="0">
                    <a:pos x="57" y="109"/>
                  </a:cxn>
                  <a:cxn ang="0">
                    <a:pos x="67" y="109"/>
                  </a:cxn>
                  <a:cxn ang="0">
                    <a:pos x="74" y="116"/>
                  </a:cxn>
                  <a:cxn ang="0">
                    <a:pos x="76" y="123"/>
                  </a:cxn>
                  <a:cxn ang="0">
                    <a:pos x="76" y="113"/>
                  </a:cxn>
                  <a:cxn ang="0">
                    <a:pos x="86" y="118"/>
                  </a:cxn>
                  <a:cxn ang="0">
                    <a:pos x="90" y="120"/>
                  </a:cxn>
                </a:cxnLst>
                <a:rect l="0" t="0" r="r" b="b"/>
                <a:pathLst>
                  <a:path w="97" h="156">
                    <a:moveTo>
                      <a:pt x="93" y="125"/>
                    </a:moveTo>
                    <a:lnTo>
                      <a:pt x="90" y="125"/>
                    </a:lnTo>
                    <a:lnTo>
                      <a:pt x="90" y="125"/>
                    </a:lnTo>
                    <a:lnTo>
                      <a:pt x="90" y="125"/>
                    </a:lnTo>
                    <a:lnTo>
                      <a:pt x="90" y="125"/>
                    </a:lnTo>
                    <a:lnTo>
                      <a:pt x="88" y="125"/>
                    </a:lnTo>
                    <a:lnTo>
                      <a:pt x="88" y="125"/>
                    </a:lnTo>
                    <a:lnTo>
                      <a:pt x="86" y="125"/>
                    </a:lnTo>
                    <a:lnTo>
                      <a:pt x="86" y="125"/>
                    </a:lnTo>
                    <a:lnTo>
                      <a:pt x="86" y="125"/>
                    </a:lnTo>
                    <a:lnTo>
                      <a:pt x="86" y="125"/>
                    </a:lnTo>
                    <a:lnTo>
                      <a:pt x="86" y="125"/>
                    </a:lnTo>
                    <a:lnTo>
                      <a:pt x="83" y="125"/>
                    </a:lnTo>
                    <a:lnTo>
                      <a:pt x="83" y="125"/>
                    </a:lnTo>
                    <a:lnTo>
                      <a:pt x="83" y="125"/>
                    </a:lnTo>
                    <a:lnTo>
                      <a:pt x="83" y="125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3" y="130"/>
                    </a:lnTo>
                    <a:lnTo>
                      <a:pt x="86" y="130"/>
                    </a:lnTo>
                    <a:lnTo>
                      <a:pt x="86" y="130"/>
                    </a:lnTo>
                    <a:lnTo>
                      <a:pt x="86" y="130"/>
                    </a:lnTo>
                    <a:lnTo>
                      <a:pt x="86" y="130"/>
                    </a:lnTo>
                    <a:lnTo>
                      <a:pt x="86" y="132"/>
                    </a:lnTo>
                    <a:lnTo>
                      <a:pt x="88" y="132"/>
                    </a:lnTo>
                    <a:lnTo>
                      <a:pt x="88" y="132"/>
                    </a:lnTo>
                    <a:lnTo>
                      <a:pt x="88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5"/>
                    </a:lnTo>
                    <a:lnTo>
                      <a:pt x="95" y="137"/>
                    </a:lnTo>
                    <a:lnTo>
                      <a:pt x="95" y="137"/>
                    </a:lnTo>
                    <a:lnTo>
                      <a:pt x="97" y="137"/>
                    </a:lnTo>
                    <a:lnTo>
                      <a:pt x="97" y="137"/>
                    </a:lnTo>
                    <a:lnTo>
                      <a:pt x="97" y="137"/>
                    </a:lnTo>
                    <a:lnTo>
                      <a:pt x="97" y="139"/>
                    </a:lnTo>
                    <a:lnTo>
                      <a:pt x="97" y="139"/>
                    </a:lnTo>
                    <a:lnTo>
                      <a:pt x="95" y="139"/>
                    </a:lnTo>
                    <a:lnTo>
                      <a:pt x="95" y="139"/>
                    </a:lnTo>
                    <a:lnTo>
                      <a:pt x="93" y="139"/>
                    </a:lnTo>
                    <a:lnTo>
                      <a:pt x="93" y="139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0" y="137"/>
                    </a:lnTo>
                    <a:lnTo>
                      <a:pt x="90" y="137"/>
                    </a:lnTo>
                    <a:lnTo>
                      <a:pt x="90" y="137"/>
                    </a:lnTo>
                    <a:lnTo>
                      <a:pt x="88" y="137"/>
                    </a:lnTo>
                    <a:lnTo>
                      <a:pt x="88" y="137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90" y="139"/>
                    </a:lnTo>
                    <a:lnTo>
                      <a:pt x="90" y="139"/>
                    </a:lnTo>
                    <a:lnTo>
                      <a:pt x="90" y="139"/>
                    </a:lnTo>
                    <a:lnTo>
                      <a:pt x="90" y="139"/>
                    </a:lnTo>
                    <a:lnTo>
                      <a:pt x="93" y="139"/>
                    </a:lnTo>
                    <a:lnTo>
                      <a:pt x="93" y="139"/>
                    </a:lnTo>
                    <a:lnTo>
                      <a:pt x="93" y="139"/>
                    </a:lnTo>
                    <a:lnTo>
                      <a:pt x="93" y="139"/>
                    </a:lnTo>
                    <a:lnTo>
                      <a:pt x="95" y="139"/>
                    </a:lnTo>
                    <a:lnTo>
                      <a:pt x="95" y="139"/>
                    </a:lnTo>
                    <a:lnTo>
                      <a:pt x="97" y="139"/>
                    </a:lnTo>
                    <a:lnTo>
                      <a:pt x="97" y="142"/>
                    </a:lnTo>
                    <a:lnTo>
                      <a:pt x="97" y="142"/>
                    </a:lnTo>
                    <a:lnTo>
                      <a:pt x="95" y="142"/>
                    </a:lnTo>
                    <a:lnTo>
                      <a:pt x="95" y="144"/>
                    </a:lnTo>
                    <a:lnTo>
                      <a:pt x="95" y="144"/>
                    </a:lnTo>
                    <a:lnTo>
                      <a:pt x="95" y="146"/>
                    </a:lnTo>
                    <a:lnTo>
                      <a:pt x="95" y="146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51"/>
                    </a:lnTo>
                    <a:lnTo>
                      <a:pt x="95" y="151"/>
                    </a:lnTo>
                    <a:lnTo>
                      <a:pt x="95" y="151"/>
                    </a:lnTo>
                    <a:lnTo>
                      <a:pt x="95" y="151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3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0" y="151"/>
                    </a:lnTo>
                    <a:lnTo>
                      <a:pt x="90" y="151"/>
                    </a:lnTo>
                    <a:lnTo>
                      <a:pt x="90" y="151"/>
                    </a:lnTo>
                    <a:lnTo>
                      <a:pt x="88" y="151"/>
                    </a:lnTo>
                    <a:lnTo>
                      <a:pt x="88" y="151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88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3" y="146"/>
                    </a:lnTo>
                    <a:lnTo>
                      <a:pt x="83" y="146"/>
                    </a:lnTo>
                    <a:lnTo>
                      <a:pt x="83" y="146"/>
                    </a:lnTo>
                    <a:lnTo>
                      <a:pt x="83" y="146"/>
                    </a:lnTo>
                    <a:lnTo>
                      <a:pt x="83" y="144"/>
                    </a:lnTo>
                    <a:lnTo>
                      <a:pt x="81" y="144"/>
                    </a:lnTo>
                    <a:lnTo>
                      <a:pt x="81" y="144"/>
                    </a:lnTo>
                    <a:lnTo>
                      <a:pt x="81" y="144"/>
                    </a:lnTo>
                    <a:lnTo>
                      <a:pt x="81" y="142"/>
                    </a:lnTo>
                    <a:lnTo>
                      <a:pt x="79" y="142"/>
                    </a:lnTo>
                    <a:lnTo>
                      <a:pt x="79" y="142"/>
                    </a:lnTo>
                    <a:lnTo>
                      <a:pt x="79" y="142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6" y="139"/>
                    </a:lnTo>
                    <a:lnTo>
                      <a:pt x="76" y="139"/>
                    </a:lnTo>
                    <a:lnTo>
                      <a:pt x="76" y="139"/>
                    </a:lnTo>
                    <a:lnTo>
                      <a:pt x="76" y="139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4" y="137"/>
                    </a:lnTo>
                    <a:lnTo>
                      <a:pt x="74" y="135"/>
                    </a:lnTo>
                    <a:lnTo>
                      <a:pt x="74" y="135"/>
                    </a:lnTo>
                    <a:lnTo>
                      <a:pt x="74" y="135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130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69" y="130"/>
                    </a:lnTo>
                    <a:lnTo>
                      <a:pt x="69" y="130"/>
                    </a:lnTo>
                    <a:lnTo>
                      <a:pt x="69" y="130"/>
                    </a:lnTo>
                    <a:lnTo>
                      <a:pt x="67" y="130"/>
                    </a:lnTo>
                    <a:lnTo>
                      <a:pt x="67" y="128"/>
                    </a:lnTo>
                    <a:lnTo>
                      <a:pt x="67" y="128"/>
                    </a:lnTo>
                    <a:lnTo>
                      <a:pt x="67" y="128"/>
                    </a:lnTo>
                    <a:lnTo>
                      <a:pt x="67" y="128"/>
                    </a:lnTo>
                    <a:lnTo>
                      <a:pt x="67" y="125"/>
                    </a:lnTo>
                    <a:lnTo>
                      <a:pt x="67" y="125"/>
                    </a:lnTo>
                    <a:lnTo>
                      <a:pt x="67" y="125"/>
                    </a:lnTo>
                    <a:lnTo>
                      <a:pt x="67" y="125"/>
                    </a:lnTo>
                    <a:lnTo>
                      <a:pt x="67" y="123"/>
                    </a:lnTo>
                    <a:lnTo>
                      <a:pt x="64" y="123"/>
                    </a:lnTo>
                    <a:lnTo>
                      <a:pt x="64" y="123"/>
                    </a:lnTo>
                    <a:lnTo>
                      <a:pt x="64" y="123"/>
                    </a:lnTo>
                    <a:lnTo>
                      <a:pt x="64" y="123"/>
                    </a:lnTo>
                    <a:lnTo>
                      <a:pt x="62" y="123"/>
                    </a:lnTo>
                    <a:lnTo>
                      <a:pt x="62" y="120"/>
                    </a:lnTo>
                    <a:lnTo>
                      <a:pt x="62" y="120"/>
                    </a:lnTo>
                    <a:lnTo>
                      <a:pt x="62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60" y="128"/>
                    </a:lnTo>
                    <a:lnTo>
                      <a:pt x="62" y="128"/>
                    </a:lnTo>
                    <a:lnTo>
                      <a:pt x="62" y="128"/>
                    </a:lnTo>
                    <a:lnTo>
                      <a:pt x="62" y="128"/>
                    </a:lnTo>
                    <a:lnTo>
                      <a:pt x="62" y="130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4" y="139"/>
                    </a:lnTo>
                    <a:lnTo>
                      <a:pt x="62" y="139"/>
                    </a:lnTo>
                    <a:lnTo>
                      <a:pt x="62" y="139"/>
                    </a:lnTo>
                    <a:lnTo>
                      <a:pt x="62" y="139"/>
                    </a:lnTo>
                    <a:lnTo>
                      <a:pt x="62" y="139"/>
                    </a:lnTo>
                    <a:lnTo>
                      <a:pt x="60" y="139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0" y="135"/>
                    </a:lnTo>
                    <a:lnTo>
                      <a:pt x="60" y="135"/>
                    </a:lnTo>
                    <a:lnTo>
                      <a:pt x="60" y="135"/>
                    </a:lnTo>
                    <a:lnTo>
                      <a:pt x="60" y="132"/>
                    </a:lnTo>
                    <a:lnTo>
                      <a:pt x="60" y="132"/>
                    </a:lnTo>
                    <a:lnTo>
                      <a:pt x="57" y="132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28"/>
                    </a:lnTo>
                    <a:lnTo>
                      <a:pt x="53" y="128"/>
                    </a:lnTo>
                    <a:lnTo>
                      <a:pt x="53" y="128"/>
                    </a:lnTo>
                    <a:lnTo>
                      <a:pt x="53" y="128"/>
                    </a:lnTo>
                    <a:lnTo>
                      <a:pt x="53" y="125"/>
                    </a:lnTo>
                    <a:lnTo>
                      <a:pt x="53" y="125"/>
                    </a:lnTo>
                    <a:lnTo>
                      <a:pt x="53" y="125"/>
                    </a:lnTo>
                    <a:lnTo>
                      <a:pt x="50" y="125"/>
                    </a:lnTo>
                    <a:lnTo>
                      <a:pt x="50" y="123"/>
                    </a:lnTo>
                    <a:lnTo>
                      <a:pt x="50" y="123"/>
                    </a:lnTo>
                    <a:lnTo>
                      <a:pt x="50" y="123"/>
                    </a:lnTo>
                    <a:lnTo>
                      <a:pt x="50" y="123"/>
                    </a:lnTo>
                    <a:lnTo>
                      <a:pt x="48" y="123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45" y="120"/>
                    </a:lnTo>
                    <a:lnTo>
                      <a:pt x="45" y="120"/>
                    </a:lnTo>
                    <a:lnTo>
                      <a:pt x="45" y="120"/>
                    </a:lnTo>
                    <a:lnTo>
                      <a:pt x="45" y="120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41" y="120"/>
                    </a:lnTo>
                    <a:lnTo>
                      <a:pt x="41" y="120"/>
                    </a:lnTo>
                    <a:lnTo>
                      <a:pt x="41" y="120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38" y="125"/>
                    </a:lnTo>
                    <a:lnTo>
                      <a:pt x="38" y="125"/>
                    </a:lnTo>
                    <a:lnTo>
                      <a:pt x="38" y="125"/>
                    </a:lnTo>
                    <a:lnTo>
                      <a:pt x="38" y="125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31" y="128"/>
                    </a:lnTo>
                    <a:lnTo>
                      <a:pt x="31" y="128"/>
                    </a:lnTo>
                    <a:lnTo>
                      <a:pt x="31" y="128"/>
                    </a:lnTo>
                    <a:lnTo>
                      <a:pt x="31" y="128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6" y="130"/>
                    </a:lnTo>
                    <a:lnTo>
                      <a:pt x="26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26" y="128"/>
                    </a:lnTo>
                    <a:lnTo>
                      <a:pt x="26" y="125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29" y="123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5"/>
                    </a:lnTo>
                    <a:lnTo>
                      <a:pt x="26" y="125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4" y="123"/>
                    </a:lnTo>
                    <a:lnTo>
                      <a:pt x="24" y="123"/>
                    </a:lnTo>
                    <a:lnTo>
                      <a:pt x="24" y="123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3"/>
                    </a:lnTo>
                    <a:lnTo>
                      <a:pt x="22" y="123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22" y="111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4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4" y="101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7" y="106"/>
                    </a:lnTo>
                    <a:lnTo>
                      <a:pt x="17" y="106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7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5" y="104"/>
                    </a:lnTo>
                    <a:lnTo>
                      <a:pt x="15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0" y="101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8" y="99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5" y="90"/>
                    </a:lnTo>
                    <a:lnTo>
                      <a:pt x="5" y="87"/>
                    </a:lnTo>
                    <a:lnTo>
                      <a:pt x="5" y="87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3" y="83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3" y="78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3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5" y="64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5" y="45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3" y="11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7" y="33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57" y="47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5" y="54"/>
                    </a:lnTo>
                    <a:lnTo>
                      <a:pt x="55" y="54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61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3" y="6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3" y="71"/>
                    </a:lnTo>
                    <a:lnTo>
                      <a:pt x="43" y="73"/>
                    </a:lnTo>
                    <a:lnTo>
                      <a:pt x="43" y="73"/>
                    </a:lnTo>
                    <a:lnTo>
                      <a:pt x="41" y="73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78"/>
                    </a:lnTo>
                    <a:lnTo>
                      <a:pt x="41" y="78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6" y="83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8" y="85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8" y="90"/>
                    </a:lnTo>
                    <a:lnTo>
                      <a:pt x="38" y="90"/>
                    </a:lnTo>
                    <a:lnTo>
                      <a:pt x="38" y="90"/>
                    </a:lnTo>
                    <a:lnTo>
                      <a:pt x="38" y="92"/>
                    </a:lnTo>
                    <a:lnTo>
                      <a:pt x="41" y="92"/>
                    </a:lnTo>
                    <a:lnTo>
                      <a:pt x="41" y="92"/>
                    </a:lnTo>
                    <a:lnTo>
                      <a:pt x="41" y="92"/>
                    </a:lnTo>
                    <a:lnTo>
                      <a:pt x="41" y="94"/>
                    </a:lnTo>
                    <a:lnTo>
                      <a:pt x="41" y="94"/>
                    </a:lnTo>
                    <a:lnTo>
                      <a:pt x="41" y="94"/>
                    </a:lnTo>
                    <a:lnTo>
                      <a:pt x="41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9"/>
                    </a:lnTo>
                    <a:lnTo>
                      <a:pt x="43" y="99"/>
                    </a:lnTo>
                    <a:lnTo>
                      <a:pt x="43" y="99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1" y="101"/>
                    </a:lnTo>
                    <a:lnTo>
                      <a:pt x="41" y="101"/>
                    </a:lnTo>
                    <a:lnTo>
                      <a:pt x="43" y="101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11"/>
                    </a:lnTo>
                    <a:lnTo>
                      <a:pt x="45" y="111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8" y="116"/>
                    </a:lnTo>
                    <a:lnTo>
                      <a:pt x="48" y="116"/>
                    </a:lnTo>
                    <a:lnTo>
                      <a:pt x="48" y="116"/>
                    </a:lnTo>
                    <a:lnTo>
                      <a:pt x="48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0" y="118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48" y="116"/>
                    </a:lnTo>
                    <a:lnTo>
                      <a:pt x="48" y="113"/>
                    </a:lnTo>
                    <a:lnTo>
                      <a:pt x="48" y="113"/>
                    </a:lnTo>
                    <a:lnTo>
                      <a:pt x="48" y="113"/>
                    </a:lnTo>
                    <a:lnTo>
                      <a:pt x="45" y="113"/>
                    </a:lnTo>
                    <a:lnTo>
                      <a:pt x="45" y="111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3"/>
                    </a:lnTo>
                    <a:lnTo>
                      <a:pt x="50" y="113"/>
                    </a:lnTo>
                    <a:lnTo>
                      <a:pt x="50" y="113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1"/>
                    </a:lnTo>
                    <a:lnTo>
                      <a:pt x="53" y="111"/>
                    </a:lnTo>
                    <a:lnTo>
                      <a:pt x="53" y="111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7" y="111"/>
                    </a:lnTo>
                    <a:lnTo>
                      <a:pt x="57" y="111"/>
                    </a:lnTo>
                    <a:lnTo>
                      <a:pt x="57" y="111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7" y="109"/>
                    </a:lnTo>
                    <a:lnTo>
                      <a:pt x="60" y="109"/>
                    </a:lnTo>
                    <a:lnTo>
                      <a:pt x="60" y="109"/>
                    </a:lnTo>
                    <a:lnTo>
                      <a:pt x="60" y="109"/>
                    </a:lnTo>
                    <a:lnTo>
                      <a:pt x="60" y="109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7" y="109"/>
                    </a:lnTo>
                    <a:lnTo>
                      <a:pt x="67" y="109"/>
                    </a:lnTo>
                    <a:lnTo>
                      <a:pt x="67" y="111"/>
                    </a:lnTo>
                    <a:lnTo>
                      <a:pt x="67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13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74" y="113"/>
                    </a:lnTo>
                    <a:lnTo>
                      <a:pt x="74" y="116"/>
                    </a:lnTo>
                    <a:lnTo>
                      <a:pt x="74" y="116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1" y="120"/>
                    </a:lnTo>
                    <a:lnTo>
                      <a:pt x="71" y="120"/>
                    </a:lnTo>
                    <a:lnTo>
                      <a:pt x="71" y="123"/>
                    </a:lnTo>
                    <a:lnTo>
                      <a:pt x="71" y="123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6" y="123"/>
                    </a:lnTo>
                    <a:lnTo>
                      <a:pt x="76" y="123"/>
                    </a:lnTo>
                    <a:lnTo>
                      <a:pt x="76" y="123"/>
                    </a:lnTo>
                    <a:lnTo>
                      <a:pt x="76" y="120"/>
                    </a:lnTo>
                    <a:lnTo>
                      <a:pt x="76" y="120"/>
                    </a:lnTo>
                    <a:lnTo>
                      <a:pt x="76" y="120"/>
                    </a:lnTo>
                    <a:lnTo>
                      <a:pt x="76" y="120"/>
                    </a:lnTo>
                    <a:lnTo>
                      <a:pt x="76" y="118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4" y="116"/>
                    </a:lnTo>
                    <a:lnTo>
                      <a:pt x="74" y="116"/>
                    </a:lnTo>
                    <a:lnTo>
                      <a:pt x="76" y="116"/>
                    </a:lnTo>
                    <a:lnTo>
                      <a:pt x="76" y="116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79" y="113"/>
                    </a:lnTo>
                    <a:lnTo>
                      <a:pt x="79" y="113"/>
                    </a:lnTo>
                    <a:lnTo>
                      <a:pt x="79" y="116"/>
                    </a:lnTo>
                    <a:lnTo>
                      <a:pt x="79" y="116"/>
                    </a:lnTo>
                    <a:lnTo>
                      <a:pt x="79" y="116"/>
                    </a:lnTo>
                    <a:lnTo>
                      <a:pt x="79" y="118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3" y="118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8"/>
                    </a:lnTo>
                    <a:lnTo>
                      <a:pt x="88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0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5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88"/>
              <p:cNvSpPr>
                <a:spLocks/>
              </p:cNvSpPr>
              <p:nvPr/>
            </p:nvSpPr>
            <p:spPr bwMode="auto">
              <a:xfrm>
                <a:off x="3401" y="2282"/>
                <a:ext cx="97" cy="156"/>
              </a:xfrm>
              <a:custGeom>
                <a:avLst/>
                <a:gdLst/>
                <a:ahLst/>
                <a:cxnLst>
                  <a:cxn ang="0">
                    <a:pos x="83" y="125"/>
                  </a:cxn>
                  <a:cxn ang="0">
                    <a:pos x="90" y="132"/>
                  </a:cxn>
                  <a:cxn ang="0">
                    <a:pos x="97" y="139"/>
                  </a:cxn>
                  <a:cxn ang="0">
                    <a:pos x="88" y="139"/>
                  </a:cxn>
                  <a:cxn ang="0">
                    <a:pos x="97" y="142"/>
                  </a:cxn>
                  <a:cxn ang="0">
                    <a:pos x="93" y="156"/>
                  </a:cxn>
                  <a:cxn ang="0">
                    <a:pos x="88" y="146"/>
                  </a:cxn>
                  <a:cxn ang="0">
                    <a:pos x="79" y="142"/>
                  </a:cxn>
                  <a:cxn ang="0">
                    <a:pos x="74" y="132"/>
                  </a:cxn>
                  <a:cxn ang="0">
                    <a:pos x="67" y="128"/>
                  </a:cxn>
                  <a:cxn ang="0">
                    <a:pos x="60" y="120"/>
                  </a:cxn>
                  <a:cxn ang="0">
                    <a:pos x="62" y="130"/>
                  </a:cxn>
                  <a:cxn ang="0">
                    <a:pos x="62" y="139"/>
                  </a:cxn>
                  <a:cxn ang="0">
                    <a:pos x="57" y="130"/>
                  </a:cxn>
                  <a:cxn ang="0">
                    <a:pos x="50" y="123"/>
                  </a:cxn>
                  <a:cxn ang="0">
                    <a:pos x="41" y="120"/>
                  </a:cxn>
                  <a:cxn ang="0">
                    <a:pos x="34" y="128"/>
                  </a:cxn>
                  <a:cxn ang="0">
                    <a:pos x="26" y="128"/>
                  </a:cxn>
                  <a:cxn ang="0">
                    <a:pos x="24" y="128"/>
                  </a:cxn>
                  <a:cxn ang="0">
                    <a:pos x="22" y="120"/>
                  </a:cxn>
                  <a:cxn ang="0">
                    <a:pos x="19" y="113"/>
                  </a:cxn>
                  <a:cxn ang="0">
                    <a:pos x="24" y="106"/>
                  </a:cxn>
                  <a:cxn ang="0">
                    <a:pos x="24" y="99"/>
                  </a:cxn>
                  <a:cxn ang="0">
                    <a:pos x="19" y="106"/>
                  </a:cxn>
                  <a:cxn ang="0">
                    <a:pos x="15" y="106"/>
                  </a:cxn>
                  <a:cxn ang="0">
                    <a:pos x="10" y="99"/>
                  </a:cxn>
                  <a:cxn ang="0">
                    <a:pos x="5" y="87"/>
                  </a:cxn>
                  <a:cxn ang="0">
                    <a:pos x="3" y="73"/>
                  </a:cxn>
                  <a:cxn ang="0">
                    <a:pos x="3" y="71"/>
                  </a:cxn>
                  <a:cxn ang="0">
                    <a:pos x="0" y="59"/>
                  </a:cxn>
                  <a:cxn ang="0">
                    <a:pos x="8" y="61"/>
                  </a:cxn>
                  <a:cxn ang="0">
                    <a:pos x="15" y="64"/>
                  </a:cxn>
                  <a:cxn ang="0">
                    <a:pos x="12" y="52"/>
                  </a:cxn>
                  <a:cxn ang="0">
                    <a:pos x="15" y="42"/>
                  </a:cxn>
                  <a:cxn ang="0">
                    <a:pos x="15" y="28"/>
                  </a:cxn>
                  <a:cxn ang="0">
                    <a:pos x="17" y="16"/>
                  </a:cxn>
                  <a:cxn ang="0">
                    <a:pos x="17" y="4"/>
                  </a:cxn>
                  <a:cxn ang="0">
                    <a:pos x="24" y="0"/>
                  </a:cxn>
                  <a:cxn ang="0">
                    <a:pos x="34" y="0"/>
                  </a:cxn>
                  <a:cxn ang="0">
                    <a:pos x="41" y="7"/>
                  </a:cxn>
                  <a:cxn ang="0">
                    <a:pos x="50" y="7"/>
                  </a:cxn>
                  <a:cxn ang="0">
                    <a:pos x="55" y="4"/>
                  </a:cxn>
                  <a:cxn ang="0">
                    <a:pos x="53" y="14"/>
                  </a:cxn>
                  <a:cxn ang="0">
                    <a:pos x="53" y="28"/>
                  </a:cxn>
                  <a:cxn ang="0">
                    <a:pos x="60" y="37"/>
                  </a:cxn>
                  <a:cxn ang="0">
                    <a:pos x="57" y="47"/>
                  </a:cxn>
                  <a:cxn ang="0">
                    <a:pos x="55" y="59"/>
                  </a:cxn>
                  <a:cxn ang="0">
                    <a:pos x="48" y="66"/>
                  </a:cxn>
                  <a:cxn ang="0">
                    <a:pos x="41" y="71"/>
                  </a:cxn>
                  <a:cxn ang="0">
                    <a:pos x="38" y="80"/>
                  </a:cxn>
                  <a:cxn ang="0">
                    <a:pos x="38" y="90"/>
                  </a:cxn>
                  <a:cxn ang="0">
                    <a:pos x="43" y="101"/>
                  </a:cxn>
                  <a:cxn ang="0">
                    <a:pos x="43" y="111"/>
                  </a:cxn>
                  <a:cxn ang="0">
                    <a:pos x="48" y="116"/>
                  </a:cxn>
                  <a:cxn ang="0">
                    <a:pos x="50" y="116"/>
                  </a:cxn>
                  <a:cxn ang="0">
                    <a:pos x="50" y="113"/>
                  </a:cxn>
                  <a:cxn ang="0">
                    <a:pos x="57" y="109"/>
                  </a:cxn>
                  <a:cxn ang="0">
                    <a:pos x="67" y="109"/>
                  </a:cxn>
                  <a:cxn ang="0">
                    <a:pos x="74" y="116"/>
                  </a:cxn>
                  <a:cxn ang="0">
                    <a:pos x="76" y="123"/>
                  </a:cxn>
                  <a:cxn ang="0">
                    <a:pos x="76" y="113"/>
                  </a:cxn>
                  <a:cxn ang="0">
                    <a:pos x="86" y="118"/>
                  </a:cxn>
                  <a:cxn ang="0">
                    <a:pos x="90" y="120"/>
                  </a:cxn>
                </a:cxnLst>
                <a:rect l="0" t="0" r="r" b="b"/>
                <a:pathLst>
                  <a:path w="97" h="156">
                    <a:moveTo>
                      <a:pt x="93" y="125"/>
                    </a:moveTo>
                    <a:lnTo>
                      <a:pt x="90" y="125"/>
                    </a:lnTo>
                    <a:lnTo>
                      <a:pt x="90" y="125"/>
                    </a:lnTo>
                    <a:lnTo>
                      <a:pt x="90" y="125"/>
                    </a:lnTo>
                    <a:lnTo>
                      <a:pt x="90" y="125"/>
                    </a:lnTo>
                    <a:lnTo>
                      <a:pt x="88" y="125"/>
                    </a:lnTo>
                    <a:lnTo>
                      <a:pt x="88" y="125"/>
                    </a:lnTo>
                    <a:lnTo>
                      <a:pt x="86" y="125"/>
                    </a:lnTo>
                    <a:lnTo>
                      <a:pt x="86" y="125"/>
                    </a:lnTo>
                    <a:lnTo>
                      <a:pt x="86" y="125"/>
                    </a:lnTo>
                    <a:lnTo>
                      <a:pt x="86" y="125"/>
                    </a:lnTo>
                    <a:lnTo>
                      <a:pt x="86" y="125"/>
                    </a:lnTo>
                    <a:lnTo>
                      <a:pt x="83" y="125"/>
                    </a:lnTo>
                    <a:lnTo>
                      <a:pt x="83" y="125"/>
                    </a:lnTo>
                    <a:lnTo>
                      <a:pt x="83" y="125"/>
                    </a:lnTo>
                    <a:lnTo>
                      <a:pt x="83" y="125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3" y="130"/>
                    </a:lnTo>
                    <a:lnTo>
                      <a:pt x="86" y="130"/>
                    </a:lnTo>
                    <a:lnTo>
                      <a:pt x="86" y="130"/>
                    </a:lnTo>
                    <a:lnTo>
                      <a:pt x="86" y="130"/>
                    </a:lnTo>
                    <a:lnTo>
                      <a:pt x="86" y="130"/>
                    </a:lnTo>
                    <a:lnTo>
                      <a:pt x="86" y="132"/>
                    </a:lnTo>
                    <a:lnTo>
                      <a:pt x="88" y="132"/>
                    </a:lnTo>
                    <a:lnTo>
                      <a:pt x="88" y="132"/>
                    </a:lnTo>
                    <a:lnTo>
                      <a:pt x="88" y="132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5"/>
                    </a:lnTo>
                    <a:lnTo>
                      <a:pt x="95" y="137"/>
                    </a:lnTo>
                    <a:lnTo>
                      <a:pt x="95" y="137"/>
                    </a:lnTo>
                    <a:lnTo>
                      <a:pt x="97" y="137"/>
                    </a:lnTo>
                    <a:lnTo>
                      <a:pt x="97" y="137"/>
                    </a:lnTo>
                    <a:lnTo>
                      <a:pt x="97" y="137"/>
                    </a:lnTo>
                    <a:lnTo>
                      <a:pt x="97" y="139"/>
                    </a:lnTo>
                    <a:lnTo>
                      <a:pt x="97" y="139"/>
                    </a:lnTo>
                    <a:lnTo>
                      <a:pt x="95" y="139"/>
                    </a:lnTo>
                    <a:lnTo>
                      <a:pt x="95" y="139"/>
                    </a:lnTo>
                    <a:lnTo>
                      <a:pt x="93" y="139"/>
                    </a:lnTo>
                    <a:lnTo>
                      <a:pt x="93" y="139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0" y="137"/>
                    </a:lnTo>
                    <a:lnTo>
                      <a:pt x="90" y="137"/>
                    </a:lnTo>
                    <a:lnTo>
                      <a:pt x="90" y="137"/>
                    </a:lnTo>
                    <a:lnTo>
                      <a:pt x="88" y="137"/>
                    </a:lnTo>
                    <a:lnTo>
                      <a:pt x="88" y="137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90" y="139"/>
                    </a:lnTo>
                    <a:lnTo>
                      <a:pt x="90" y="139"/>
                    </a:lnTo>
                    <a:lnTo>
                      <a:pt x="90" y="139"/>
                    </a:lnTo>
                    <a:lnTo>
                      <a:pt x="90" y="139"/>
                    </a:lnTo>
                    <a:lnTo>
                      <a:pt x="93" y="139"/>
                    </a:lnTo>
                    <a:lnTo>
                      <a:pt x="93" y="139"/>
                    </a:lnTo>
                    <a:lnTo>
                      <a:pt x="93" y="139"/>
                    </a:lnTo>
                    <a:lnTo>
                      <a:pt x="93" y="139"/>
                    </a:lnTo>
                    <a:lnTo>
                      <a:pt x="95" y="139"/>
                    </a:lnTo>
                    <a:lnTo>
                      <a:pt x="95" y="139"/>
                    </a:lnTo>
                    <a:lnTo>
                      <a:pt x="97" y="139"/>
                    </a:lnTo>
                    <a:lnTo>
                      <a:pt x="97" y="142"/>
                    </a:lnTo>
                    <a:lnTo>
                      <a:pt x="97" y="142"/>
                    </a:lnTo>
                    <a:lnTo>
                      <a:pt x="95" y="142"/>
                    </a:lnTo>
                    <a:lnTo>
                      <a:pt x="95" y="144"/>
                    </a:lnTo>
                    <a:lnTo>
                      <a:pt x="95" y="144"/>
                    </a:lnTo>
                    <a:lnTo>
                      <a:pt x="95" y="146"/>
                    </a:lnTo>
                    <a:lnTo>
                      <a:pt x="95" y="146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51"/>
                    </a:lnTo>
                    <a:lnTo>
                      <a:pt x="95" y="151"/>
                    </a:lnTo>
                    <a:lnTo>
                      <a:pt x="95" y="151"/>
                    </a:lnTo>
                    <a:lnTo>
                      <a:pt x="95" y="151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3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0" y="151"/>
                    </a:lnTo>
                    <a:lnTo>
                      <a:pt x="90" y="151"/>
                    </a:lnTo>
                    <a:lnTo>
                      <a:pt x="90" y="151"/>
                    </a:lnTo>
                    <a:lnTo>
                      <a:pt x="88" y="151"/>
                    </a:lnTo>
                    <a:lnTo>
                      <a:pt x="88" y="151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88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3" y="146"/>
                    </a:lnTo>
                    <a:lnTo>
                      <a:pt x="83" y="146"/>
                    </a:lnTo>
                    <a:lnTo>
                      <a:pt x="83" y="146"/>
                    </a:lnTo>
                    <a:lnTo>
                      <a:pt x="83" y="146"/>
                    </a:lnTo>
                    <a:lnTo>
                      <a:pt x="83" y="144"/>
                    </a:lnTo>
                    <a:lnTo>
                      <a:pt x="81" y="144"/>
                    </a:lnTo>
                    <a:lnTo>
                      <a:pt x="81" y="144"/>
                    </a:lnTo>
                    <a:lnTo>
                      <a:pt x="81" y="144"/>
                    </a:lnTo>
                    <a:lnTo>
                      <a:pt x="81" y="142"/>
                    </a:lnTo>
                    <a:lnTo>
                      <a:pt x="79" y="142"/>
                    </a:lnTo>
                    <a:lnTo>
                      <a:pt x="79" y="142"/>
                    </a:lnTo>
                    <a:lnTo>
                      <a:pt x="79" y="142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6" y="139"/>
                    </a:lnTo>
                    <a:lnTo>
                      <a:pt x="76" y="139"/>
                    </a:lnTo>
                    <a:lnTo>
                      <a:pt x="76" y="139"/>
                    </a:lnTo>
                    <a:lnTo>
                      <a:pt x="76" y="139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4" y="137"/>
                    </a:lnTo>
                    <a:lnTo>
                      <a:pt x="74" y="135"/>
                    </a:lnTo>
                    <a:lnTo>
                      <a:pt x="74" y="135"/>
                    </a:lnTo>
                    <a:lnTo>
                      <a:pt x="74" y="135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130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69" y="130"/>
                    </a:lnTo>
                    <a:lnTo>
                      <a:pt x="69" y="130"/>
                    </a:lnTo>
                    <a:lnTo>
                      <a:pt x="69" y="130"/>
                    </a:lnTo>
                    <a:lnTo>
                      <a:pt x="67" y="130"/>
                    </a:lnTo>
                    <a:lnTo>
                      <a:pt x="67" y="128"/>
                    </a:lnTo>
                    <a:lnTo>
                      <a:pt x="67" y="128"/>
                    </a:lnTo>
                    <a:lnTo>
                      <a:pt x="67" y="128"/>
                    </a:lnTo>
                    <a:lnTo>
                      <a:pt x="67" y="128"/>
                    </a:lnTo>
                    <a:lnTo>
                      <a:pt x="67" y="125"/>
                    </a:lnTo>
                    <a:lnTo>
                      <a:pt x="67" y="125"/>
                    </a:lnTo>
                    <a:lnTo>
                      <a:pt x="67" y="125"/>
                    </a:lnTo>
                    <a:lnTo>
                      <a:pt x="67" y="125"/>
                    </a:lnTo>
                    <a:lnTo>
                      <a:pt x="67" y="123"/>
                    </a:lnTo>
                    <a:lnTo>
                      <a:pt x="64" y="123"/>
                    </a:lnTo>
                    <a:lnTo>
                      <a:pt x="64" y="123"/>
                    </a:lnTo>
                    <a:lnTo>
                      <a:pt x="64" y="123"/>
                    </a:lnTo>
                    <a:lnTo>
                      <a:pt x="64" y="123"/>
                    </a:lnTo>
                    <a:lnTo>
                      <a:pt x="62" y="123"/>
                    </a:lnTo>
                    <a:lnTo>
                      <a:pt x="62" y="120"/>
                    </a:lnTo>
                    <a:lnTo>
                      <a:pt x="62" y="120"/>
                    </a:lnTo>
                    <a:lnTo>
                      <a:pt x="62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60" y="128"/>
                    </a:lnTo>
                    <a:lnTo>
                      <a:pt x="62" y="128"/>
                    </a:lnTo>
                    <a:lnTo>
                      <a:pt x="62" y="128"/>
                    </a:lnTo>
                    <a:lnTo>
                      <a:pt x="62" y="128"/>
                    </a:lnTo>
                    <a:lnTo>
                      <a:pt x="62" y="130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4" y="139"/>
                    </a:lnTo>
                    <a:lnTo>
                      <a:pt x="62" y="139"/>
                    </a:lnTo>
                    <a:lnTo>
                      <a:pt x="62" y="139"/>
                    </a:lnTo>
                    <a:lnTo>
                      <a:pt x="62" y="139"/>
                    </a:lnTo>
                    <a:lnTo>
                      <a:pt x="62" y="139"/>
                    </a:lnTo>
                    <a:lnTo>
                      <a:pt x="60" y="139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0" y="135"/>
                    </a:lnTo>
                    <a:lnTo>
                      <a:pt x="60" y="135"/>
                    </a:lnTo>
                    <a:lnTo>
                      <a:pt x="60" y="135"/>
                    </a:lnTo>
                    <a:lnTo>
                      <a:pt x="60" y="132"/>
                    </a:lnTo>
                    <a:lnTo>
                      <a:pt x="60" y="132"/>
                    </a:lnTo>
                    <a:lnTo>
                      <a:pt x="57" y="132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28"/>
                    </a:lnTo>
                    <a:lnTo>
                      <a:pt x="53" y="128"/>
                    </a:lnTo>
                    <a:lnTo>
                      <a:pt x="53" y="128"/>
                    </a:lnTo>
                    <a:lnTo>
                      <a:pt x="53" y="128"/>
                    </a:lnTo>
                    <a:lnTo>
                      <a:pt x="53" y="125"/>
                    </a:lnTo>
                    <a:lnTo>
                      <a:pt x="53" y="125"/>
                    </a:lnTo>
                    <a:lnTo>
                      <a:pt x="53" y="125"/>
                    </a:lnTo>
                    <a:lnTo>
                      <a:pt x="50" y="125"/>
                    </a:lnTo>
                    <a:lnTo>
                      <a:pt x="50" y="123"/>
                    </a:lnTo>
                    <a:lnTo>
                      <a:pt x="50" y="123"/>
                    </a:lnTo>
                    <a:lnTo>
                      <a:pt x="50" y="123"/>
                    </a:lnTo>
                    <a:lnTo>
                      <a:pt x="50" y="123"/>
                    </a:lnTo>
                    <a:lnTo>
                      <a:pt x="48" y="123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45" y="120"/>
                    </a:lnTo>
                    <a:lnTo>
                      <a:pt x="45" y="120"/>
                    </a:lnTo>
                    <a:lnTo>
                      <a:pt x="45" y="120"/>
                    </a:lnTo>
                    <a:lnTo>
                      <a:pt x="45" y="120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41" y="120"/>
                    </a:lnTo>
                    <a:lnTo>
                      <a:pt x="41" y="120"/>
                    </a:lnTo>
                    <a:lnTo>
                      <a:pt x="41" y="120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38" y="125"/>
                    </a:lnTo>
                    <a:lnTo>
                      <a:pt x="38" y="125"/>
                    </a:lnTo>
                    <a:lnTo>
                      <a:pt x="38" y="125"/>
                    </a:lnTo>
                    <a:lnTo>
                      <a:pt x="38" y="125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31" y="128"/>
                    </a:lnTo>
                    <a:lnTo>
                      <a:pt x="31" y="128"/>
                    </a:lnTo>
                    <a:lnTo>
                      <a:pt x="31" y="128"/>
                    </a:lnTo>
                    <a:lnTo>
                      <a:pt x="31" y="128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6" y="130"/>
                    </a:lnTo>
                    <a:lnTo>
                      <a:pt x="26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26" y="128"/>
                    </a:lnTo>
                    <a:lnTo>
                      <a:pt x="26" y="125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29" y="123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5"/>
                    </a:lnTo>
                    <a:lnTo>
                      <a:pt x="26" y="125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4" y="123"/>
                    </a:lnTo>
                    <a:lnTo>
                      <a:pt x="24" y="123"/>
                    </a:lnTo>
                    <a:lnTo>
                      <a:pt x="24" y="123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3"/>
                    </a:lnTo>
                    <a:lnTo>
                      <a:pt x="22" y="123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22" y="111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4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4" y="101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7" y="106"/>
                    </a:lnTo>
                    <a:lnTo>
                      <a:pt x="17" y="106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7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5" y="104"/>
                    </a:lnTo>
                    <a:lnTo>
                      <a:pt x="15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0" y="101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8" y="99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5" y="90"/>
                    </a:lnTo>
                    <a:lnTo>
                      <a:pt x="5" y="87"/>
                    </a:lnTo>
                    <a:lnTo>
                      <a:pt x="5" y="87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3" y="83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3" y="78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3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5" y="64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5" y="45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3" y="11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7" y="33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57" y="47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5" y="54"/>
                    </a:lnTo>
                    <a:lnTo>
                      <a:pt x="55" y="54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61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3" y="6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3" y="71"/>
                    </a:lnTo>
                    <a:lnTo>
                      <a:pt x="43" y="73"/>
                    </a:lnTo>
                    <a:lnTo>
                      <a:pt x="43" y="73"/>
                    </a:lnTo>
                    <a:lnTo>
                      <a:pt x="41" y="73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78"/>
                    </a:lnTo>
                    <a:lnTo>
                      <a:pt x="41" y="78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6" y="83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8" y="85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8" y="90"/>
                    </a:lnTo>
                    <a:lnTo>
                      <a:pt x="38" y="90"/>
                    </a:lnTo>
                    <a:lnTo>
                      <a:pt x="38" y="90"/>
                    </a:lnTo>
                    <a:lnTo>
                      <a:pt x="38" y="92"/>
                    </a:lnTo>
                    <a:lnTo>
                      <a:pt x="41" y="92"/>
                    </a:lnTo>
                    <a:lnTo>
                      <a:pt x="41" y="92"/>
                    </a:lnTo>
                    <a:lnTo>
                      <a:pt x="41" y="92"/>
                    </a:lnTo>
                    <a:lnTo>
                      <a:pt x="41" y="94"/>
                    </a:lnTo>
                    <a:lnTo>
                      <a:pt x="41" y="94"/>
                    </a:lnTo>
                    <a:lnTo>
                      <a:pt x="41" y="94"/>
                    </a:lnTo>
                    <a:lnTo>
                      <a:pt x="41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43" y="99"/>
                    </a:lnTo>
                    <a:lnTo>
                      <a:pt x="43" y="99"/>
                    </a:lnTo>
                    <a:lnTo>
                      <a:pt x="43" y="99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1" y="101"/>
                    </a:lnTo>
                    <a:lnTo>
                      <a:pt x="41" y="101"/>
                    </a:lnTo>
                    <a:lnTo>
                      <a:pt x="43" y="101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11"/>
                    </a:lnTo>
                    <a:lnTo>
                      <a:pt x="45" y="111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3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8" y="116"/>
                    </a:lnTo>
                    <a:lnTo>
                      <a:pt x="48" y="116"/>
                    </a:lnTo>
                    <a:lnTo>
                      <a:pt x="48" y="116"/>
                    </a:lnTo>
                    <a:lnTo>
                      <a:pt x="48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0" y="118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48" y="116"/>
                    </a:lnTo>
                    <a:lnTo>
                      <a:pt x="48" y="113"/>
                    </a:lnTo>
                    <a:lnTo>
                      <a:pt x="48" y="113"/>
                    </a:lnTo>
                    <a:lnTo>
                      <a:pt x="48" y="113"/>
                    </a:lnTo>
                    <a:lnTo>
                      <a:pt x="45" y="113"/>
                    </a:lnTo>
                    <a:lnTo>
                      <a:pt x="45" y="111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48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3"/>
                    </a:lnTo>
                    <a:lnTo>
                      <a:pt x="50" y="113"/>
                    </a:lnTo>
                    <a:lnTo>
                      <a:pt x="50" y="113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1"/>
                    </a:lnTo>
                    <a:lnTo>
                      <a:pt x="53" y="111"/>
                    </a:lnTo>
                    <a:lnTo>
                      <a:pt x="53" y="111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7" y="111"/>
                    </a:lnTo>
                    <a:lnTo>
                      <a:pt x="57" y="111"/>
                    </a:lnTo>
                    <a:lnTo>
                      <a:pt x="57" y="111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7" y="109"/>
                    </a:lnTo>
                    <a:lnTo>
                      <a:pt x="60" y="109"/>
                    </a:lnTo>
                    <a:lnTo>
                      <a:pt x="60" y="109"/>
                    </a:lnTo>
                    <a:lnTo>
                      <a:pt x="60" y="109"/>
                    </a:lnTo>
                    <a:lnTo>
                      <a:pt x="60" y="109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7" y="109"/>
                    </a:lnTo>
                    <a:lnTo>
                      <a:pt x="67" y="109"/>
                    </a:lnTo>
                    <a:lnTo>
                      <a:pt x="67" y="111"/>
                    </a:lnTo>
                    <a:lnTo>
                      <a:pt x="67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69" y="113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74" y="113"/>
                    </a:lnTo>
                    <a:lnTo>
                      <a:pt x="74" y="116"/>
                    </a:lnTo>
                    <a:lnTo>
                      <a:pt x="74" y="116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1" y="120"/>
                    </a:lnTo>
                    <a:lnTo>
                      <a:pt x="71" y="120"/>
                    </a:lnTo>
                    <a:lnTo>
                      <a:pt x="71" y="123"/>
                    </a:lnTo>
                    <a:lnTo>
                      <a:pt x="71" y="123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4" y="123"/>
                    </a:lnTo>
                    <a:lnTo>
                      <a:pt x="76" y="123"/>
                    </a:lnTo>
                    <a:lnTo>
                      <a:pt x="76" y="123"/>
                    </a:lnTo>
                    <a:lnTo>
                      <a:pt x="76" y="123"/>
                    </a:lnTo>
                    <a:lnTo>
                      <a:pt x="76" y="120"/>
                    </a:lnTo>
                    <a:lnTo>
                      <a:pt x="76" y="120"/>
                    </a:lnTo>
                    <a:lnTo>
                      <a:pt x="76" y="120"/>
                    </a:lnTo>
                    <a:lnTo>
                      <a:pt x="76" y="120"/>
                    </a:lnTo>
                    <a:lnTo>
                      <a:pt x="76" y="118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4" y="116"/>
                    </a:lnTo>
                    <a:lnTo>
                      <a:pt x="74" y="116"/>
                    </a:lnTo>
                    <a:lnTo>
                      <a:pt x="76" y="116"/>
                    </a:lnTo>
                    <a:lnTo>
                      <a:pt x="76" y="116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79" y="113"/>
                    </a:lnTo>
                    <a:lnTo>
                      <a:pt x="79" y="113"/>
                    </a:lnTo>
                    <a:lnTo>
                      <a:pt x="79" y="116"/>
                    </a:lnTo>
                    <a:lnTo>
                      <a:pt x="79" y="116"/>
                    </a:lnTo>
                    <a:lnTo>
                      <a:pt x="79" y="116"/>
                    </a:lnTo>
                    <a:lnTo>
                      <a:pt x="79" y="118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3" y="118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8"/>
                    </a:lnTo>
                    <a:lnTo>
                      <a:pt x="88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0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5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Rectangle 89"/>
              <p:cNvSpPr>
                <a:spLocks noChangeArrowheads="1"/>
              </p:cNvSpPr>
              <p:nvPr/>
            </p:nvSpPr>
            <p:spPr bwMode="auto">
              <a:xfrm>
                <a:off x="2261" y="2123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Rectangle 90"/>
              <p:cNvSpPr>
                <a:spLocks noChangeArrowheads="1"/>
              </p:cNvSpPr>
              <p:nvPr/>
            </p:nvSpPr>
            <p:spPr bwMode="auto">
              <a:xfrm>
                <a:off x="2261" y="2123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91"/>
              <p:cNvSpPr>
                <a:spLocks/>
              </p:cNvSpPr>
              <p:nvPr/>
            </p:nvSpPr>
            <p:spPr bwMode="auto">
              <a:xfrm>
                <a:off x="2137" y="1817"/>
                <a:ext cx="311" cy="337"/>
              </a:xfrm>
              <a:custGeom>
                <a:avLst/>
                <a:gdLst/>
                <a:ahLst/>
                <a:cxnLst>
                  <a:cxn ang="0">
                    <a:pos x="114" y="292"/>
                  </a:cxn>
                  <a:cxn ang="0">
                    <a:pos x="93" y="296"/>
                  </a:cxn>
                  <a:cxn ang="0">
                    <a:pos x="74" y="296"/>
                  </a:cxn>
                  <a:cxn ang="0">
                    <a:pos x="55" y="299"/>
                  </a:cxn>
                  <a:cxn ang="0">
                    <a:pos x="34" y="299"/>
                  </a:cxn>
                  <a:cxn ang="0">
                    <a:pos x="17" y="303"/>
                  </a:cxn>
                  <a:cxn ang="0">
                    <a:pos x="19" y="277"/>
                  </a:cxn>
                  <a:cxn ang="0">
                    <a:pos x="34" y="263"/>
                  </a:cxn>
                  <a:cxn ang="0">
                    <a:pos x="50" y="254"/>
                  </a:cxn>
                  <a:cxn ang="0">
                    <a:pos x="43" y="239"/>
                  </a:cxn>
                  <a:cxn ang="0">
                    <a:pos x="36" y="218"/>
                  </a:cxn>
                  <a:cxn ang="0">
                    <a:pos x="17" y="206"/>
                  </a:cxn>
                  <a:cxn ang="0">
                    <a:pos x="5" y="187"/>
                  </a:cxn>
                  <a:cxn ang="0">
                    <a:pos x="15" y="185"/>
                  </a:cxn>
                  <a:cxn ang="0">
                    <a:pos x="36" y="192"/>
                  </a:cxn>
                  <a:cxn ang="0">
                    <a:pos x="60" y="190"/>
                  </a:cxn>
                  <a:cxn ang="0">
                    <a:pos x="81" y="187"/>
                  </a:cxn>
                  <a:cxn ang="0">
                    <a:pos x="105" y="183"/>
                  </a:cxn>
                  <a:cxn ang="0">
                    <a:pos x="116" y="171"/>
                  </a:cxn>
                  <a:cxn ang="0">
                    <a:pos x="124" y="147"/>
                  </a:cxn>
                  <a:cxn ang="0">
                    <a:pos x="145" y="142"/>
                  </a:cxn>
                  <a:cxn ang="0">
                    <a:pos x="154" y="133"/>
                  </a:cxn>
                  <a:cxn ang="0">
                    <a:pos x="171" y="135"/>
                  </a:cxn>
                  <a:cxn ang="0">
                    <a:pos x="180" y="119"/>
                  </a:cxn>
                  <a:cxn ang="0">
                    <a:pos x="187" y="97"/>
                  </a:cxn>
                  <a:cxn ang="0">
                    <a:pos x="202" y="88"/>
                  </a:cxn>
                  <a:cxn ang="0">
                    <a:pos x="197" y="74"/>
                  </a:cxn>
                  <a:cxn ang="0">
                    <a:pos x="221" y="71"/>
                  </a:cxn>
                  <a:cxn ang="0">
                    <a:pos x="225" y="52"/>
                  </a:cxn>
                  <a:cxn ang="0">
                    <a:pos x="230" y="36"/>
                  </a:cxn>
                  <a:cxn ang="0">
                    <a:pos x="225" y="19"/>
                  </a:cxn>
                  <a:cxn ang="0">
                    <a:pos x="240" y="10"/>
                  </a:cxn>
                  <a:cxn ang="0">
                    <a:pos x="258" y="2"/>
                  </a:cxn>
                  <a:cxn ang="0">
                    <a:pos x="277" y="2"/>
                  </a:cxn>
                  <a:cxn ang="0">
                    <a:pos x="263" y="10"/>
                  </a:cxn>
                  <a:cxn ang="0">
                    <a:pos x="251" y="26"/>
                  </a:cxn>
                  <a:cxn ang="0">
                    <a:pos x="268" y="33"/>
                  </a:cxn>
                  <a:cxn ang="0">
                    <a:pos x="282" y="45"/>
                  </a:cxn>
                  <a:cxn ang="0">
                    <a:pos x="270" y="62"/>
                  </a:cxn>
                  <a:cxn ang="0">
                    <a:pos x="275" y="88"/>
                  </a:cxn>
                  <a:cxn ang="0">
                    <a:pos x="285" y="102"/>
                  </a:cxn>
                  <a:cxn ang="0">
                    <a:pos x="296" y="111"/>
                  </a:cxn>
                  <a:cxn ang="0">
                    <a:pos x="311" y="121"/>
                  </a:cxn>
                  <a:cxn ang="0">
                    <a:pos x="294" y="133"/>
                  </a:cxn>
                  <a:cxn ang="0">
                    <a:pos x="292" y="152"/>
                  </a:cxn>
                  <a:cxn ang="0">
                    <a:pos x="282" y="171"/>
                  </a:cxn>
                  <a:cxn ang="0">
                    <a:pos x="266" y="185"/>
                  </a:cxn>
                  <a:cxn ang="0">
                    <a:pos x="254" y="204"/>
                  </a:cxn>
                  <a:cxn ang="0">
                    <a:pos x="242" y="220"/>
                  </a:cxn>
                  <a:cxn ang="0">
                    <a:pos x="223" y="230"/>
                  </a:cxn>
                  <a:cxn ang="0">
                    <a:pos x="204" y="228"/>
                  </a:cxn>
                  <a:cxn ang="0">
                    <a:pos x="192" y="244"/>
                  </a:cxn>
                  <a:cxn ang="0">
                    <a:pos x="192" y="261"/>
                  </a:cxn>
                  <a:cxn ang="0">
                    <a:pos x="199" y="280"/>
                  </a:cxn>
                  <a:cxn ang="0">
                    <a:pos x="211" y="296"/>
                  </a:cxn>
                  <a:cxn ang="0">
                    <a:pos x="218" y="318"/>
                  </a:cxn>
                  <a:cxn ang="0">
                    <a:pos x="204" y="320"/>
                  </a:cxn>
                  <a:cxn ang="0">
                    <a:pos x="183" y="322"/>
                  </a:cxn>
                  <a:cxn ang="0">
                    <a:pos x="166" y="327"/>
                  </a:cxn>
                  <a:cxn ang="0">
                    <a:pos x="157" y="332"/>
                  </a:cxn>
                  <a:cxn ang="0">
                    <a:pos x="140" y="329"/>
                  </a:cxn>
                  <a:cxn ang="0">
                    <a:pos x="131" y="308"/>
                  </a:cxn>
                </a:cxnLst>
                <a:rect l="0" t="0" r="r" b="b"/>
                <a:pathLst>
                  <a:path w="311" h="337">
                    <a:moveTo>
                      <a:pt x="124" y="306"/>
                    </a:moveTo>
                    <a:lnTo>
                      <a:pt x="124" y="306"/>
                    </a:lnTo>
                    <a:lnTo>
                      <a:pt x="124" y="306"/>
                    </a:lnTo>
                    <a:lnTo>
                      <a:pt x="124" y="303"/>
                    </a:lnTo>
                    <a:lnTo>
                      <a:pt x="124" y="303"/>
                    </a:lnTo>
                    <a:lnTo>
                      <a:pt x="124" y="301"/>
                    </a:lnTo>
                    <a:lnTo>
                      <a:pt x="124" y="301"/>
                    </a:lnTo>
                    <a:lnTo>
                      <a:pt x="124" y="299"/>
                    </a:lnTo>
                    <a:lnTo>
                      <a:pt x="126" y="299"/>
                    </a:lnTo>
                    <a:lnTo>
                      <a:pt x="126" y="299"/>
                    </a:lnTo>
                    <a:lnTo>
                      <a:pt x="126" y="299"/>
                    </a:lnTo>
                    <a:lnTo>
                      <a:pt x="124" y="299"/>
                    </a:lnTo>
                    <a:lnTo>
                      <a:pt x="124" y="296"/>
                    </a:lnTo>
                    <a:lnTo>
                      <a:pt x="124" y="296"/>
                    </a:lnTo>
                    <a:lnTo>
                      <a:pt x="124" y="296"/>
                    </a:lnTo>
                    <a:lnTo>
                      <a:pt x="124" y="296"/>
                    </a:lnTo>
                    <a:lnTo>
                      <a:pt x="124" y="294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19" y="294"/>
                    </a:lnTo>
                    <a:lnTo>
                      <a:pt x="119" y="292"/>
                    </a:lnTo>
                    <a:lnTo>
                      <a:pt x="119" y="292"/>
                    </a:lnTo>
                    <a:lnTo>
                      <a:pt x="119" y="292"/>
                    </a:lnTo>
                    <a:lnTo>
                      <a:pt x="116" y="292"/>
                    </a:lnTo>
                    <a:lnTo>
                      <a:pt x="116" y="292"/>
                    </a:lnTo>
                    <a:lnTo>
                      <a:pt x="116" y="292"/>
                    </a:lnTo>
                    <a:lnTo>
                      <a:pt x="116" y="292"/>
                    </a:lnTo>
                    <a:lnTo>
                      <a:pt x="114" y="292"/>
                    </a:lnTo>
                    <a:lnTo>
                      <a:pt x="114" y="292"/>
                    </a:lnTo>
                    <a:lnTo>
                      <a:pt x="114" y="292"/>
                    </a:lnTo>
                    <a:lnTo>
                      <a:pt x="112" y="292"/>
                    </a:lnTo>
                    <a:lnTo>
                      <a:pt x="112" y="292"/>
                    </a:lnTo>
                    <a:lnTo>
                      <a:pt x="112" y="292"/>
                    </a:lnTo>
                    <a:lnTo>
                      <a:pt x="109" y="292"/>
                    </a:lnTo>
                    <a:lnTo>
                      <a:pt x="109" y="294"/>
                    </a:lnTo>
                    <a:lnTo>
                      <a:pt x="109" y="294"/>
                    </a:lnTo>
                    <a:lnTo>
                      <a:pt x="109" y="294"/>
                    </a:lnTo>
                    <a:lnTo>
                      <a:pt x="107" y="294"/>
                    </a:lnTo>
                    <a:lnTo>
                      <a:pt x="107" y="292"/>
                    </a:lnTo>
                    <a:lnTo>
                      <a:pt x="107" y="292"/>
                    </a:lnTo>
                    <a:lnTo>
                      <a:pt x="107" y="294"/>
                    </a:lnTo>
                    <a:lnTo>
                      <a:pt x="105" y="294"/>
                    </a:lnTo>
                    <a:lnTo>
                      <a:pt x="105" y="294"/>
                    </a:lnTo>
                    <a:lnTo>
                      <a:pt x="105" y="294"/>
                    </a:lnTo>
                    <a:lnTo>
                      <a:pt x="105" y="294"/>
                    </a:lnTo>
                    <a:lnTo>
                      <a:pt x="102" y="294"/>
                    </a:lnTo>
                    <a:lnTo>
                      <a:pt x="102" y="294"/>
                    </a:lnTo>
                    <a:lnTo>
                      <a:pt x="102" y="294"/>
                    </a:lnTo>
                    <a:lnTo>
                      <a:pt x="100" y="294"/>
                    </a:lnTo>
                    <a:lnTo>
                      <a:pt x="100" y="294"/>
                    </a:lnTo>
                    <a:lnTo>
                      <a:pt x="98" y="294"/>
                    </a:lnTo>
                    <a:lnTo>
                      <a:pt x="98" y="294"/>
                    </a:lnTo>
                    <a:lnTo>
                      <a:pt x="98" y="294"/>
                    </a:lnTo>
                    <a:lnTo>
                      <a:pt x="98" y="294"/>
                    </a:lnTo>
                    <a:lnTo>
                      <a:pt x="95" y="294"/>
                    </a:lnTo>
                    <a:lnTo>
                      <a:pt x="95" y="294"/>
                    </a:lnTo>
                    <a:lnTo>
                      <a:pt x="93" y="294"/>
                    </a:lnTo>
                    <a:lnTo>
                      <a:pt x="93" y="294"/>
                    </a:lnTo>
                    <a:lnTo>
                      <a:pt x="93" y="296"/>
                    </a:lnTo>
                    <a:lnTo>
                      <a:pt x="93" y="296"/>
                    </a:lnTo>
                    <a:lnTo>
                      <a:pt x="93" y="296"/>
                    </a:lnTo>
                    <a:lnTo>
                      <a:pt x="90" y="296"/>
                    </a:lnTo>
                    <a:lnTo>
                      <a:pt x="90" y="296"/>
                    </a:lnTo>
                    <a:lnTo>
                      <a:pt x="90" y="296"/>
                    </a:lnTo>
                    <a:lnTo>
                      <a:pt x="88" y="296"/>
                    </a:lnTo>
                    <a:lnTo>
                      <a:pt x="88" y="296"/>
                    </a:lnTo>
                    <a:lnTo>
                      <a:pt x="86" y="296"/>
                    </a:lnTo>
                    <a:lnTo>
                      <a:pt x="86" y="296"/>
                    </a:lnTo>
                    <a:lnTo>
                      <a:pt x="86" y="296"/>
                    </a:lnTo>
                    <a:lnTo>
                      <a:pt x="83" y="296"/>
                    </a:lnTo>
                    <a:lnTo>
                      <a:pt x="83" y="296"/>
                    </a:lnTo>
                    <a:lnTo>
                      <a:pt x="83" y="296"/>
                    </a:lnTo>
                    <a:lnTo>
                      <a:pt x="83" y="296"/>
                    </a:lnTo>
                    <a:lnTo>
                      <a:pt x="81" y="296"/>
                    </a:lnTo>
                    <a:lnTo>
                      <a:pt x="81" y="299"/>
                    </a:lnTo>
                    <a:lnTo>
                      <a:pt x="83" y="299"/>
                    </a:lnTo>
                    <a:lnTo>
                      <a:pt x="83" y="299"/>
                    </a:lnTo>
                    <a:lnTo>
                      <a:pt x="83" y="299"/>
                    </a:lnTo>
                    <a:lnTo>
                      <a:pt x="81" y="299"/>
                    </a:lnTo>
                    <a:lnTo>
                      <a:pt x="81" y="299"/>
                    </a:lnTo>
                    <a:lnTo>
                      <a:pt x="79" y="299"/>
                    </a:lnTo>
                    <a:lnTo>
                      <a:pt x="79" y="299"/>
                    </a:lnTo>
                    <a:lnTo>
                      <a:pt x="79" y="299"/>
                    </a:lnTo>
                    <a:lnTo>
                      <a:pt x="79" y="299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9" y="299"/>
                    </a:lnTo>
                    <a:lnTo>
                      <a:pt x="76" y="299"/>
                    </a:lnTo>
                    <a:lnTo>
                      <a:pt x="76" y="299"/>
                    </a:lnTo>
                    <a:lnTo>
                      <a:pt x="76" y="299"/>
                    </a:lnTo>
                    <a:lnTo>
                      <a:pt x="76" y="296"/>
                    </a:lnTo>
                    <a:lnTo>
                      <a:pt x="74" y="296"/>
                    </a:lnTo>
                    <a:lnTo>
                      <a:pt x="74" y="296"/>
                    </a:lnTo>
                    <a:lnTo>
                      <a:pt x="74" y="296"/>
                    </a:lnTo>
                    <a:lnTo>
                      <a:pt x="72" y="296"/>
                    </a:lnTo>
                    <a:lnTo>
                      <a:pt x="72" y="296"/>
                    </a:lnTo>
                    <a:lnTo>
                      <a:pt x="72" y="296"/>
                    </a:lnTo>
                    <a:lnTo>
                      <a:pt x="69" y="296"/>
                    </a:lnTo>
                    <a:lnTo>
                      <a:pt x="69" y="296"/>
                    </a:lnTo>
                    <a:lnTo>
                      <a:pt x="69" y="296"/>
                    </a:lnTo>
                    <a:lnTo>
                      <a:pt x="69" y="294"/>
                    </a:lnTo>
                    <a:lnTo>
                      <a:pt x="67" y="294"/>
                    </a:lnTo>
                    <a:lnTo>
                      <a:pt x="67" y="294"/>
                    </a:lnTo>
                    <a:lnTo>
                      <a:pt x="64" y="294"/>
                    </a:lnTo>
                    <a:lnTo>
                      <a:pt x="64" y="294"/>
                    </a:lnTo>
                    <a:lnTo>
                      <a:pt x="64" y="294"/>
                    </a:lnTo>
                    <a:lnTo>
                      <a:pt x="62" y="294"/>
                    </a:lnTo>
                    <a:lnTo>
                      <a:pt x="62" y="294"/>
                    </a:lnTo>
                    <a:lnTo>
                      <a:pt x="62" y="294"/>
                    </a:lnTo>
                    <a:lnTo>
                      <a:pt x="62" y="294"/>
                    </a:lnTo>
                    <a:lnTo>
                      <a:pt x="60" y="294"/>
                    </a:lnTo>
                    <a:lnTo>
                      <a:pt x="60" y="294"/>
                    </a:lnTo>
                    <a:lnTo>
                      <a:pt x="60" y="294"/>
                    </a:lnTo>
                    <a:lnTo>
                      <a:pt x="57" y="294"/>
                    </a:lnTo>
                    <a:lnTo>
                      <a:pt x="57" y="294"/>
                    </a:lnTo>
                    <a:lnTo>
                      <a:pt x="57" y="296"/>
                    </a:lnTo>
                    <a:lnTo>
                      <a:pt x="57" y="296"/>
                    </a:lnTo>
                    <a:lnTo>
                      <a:pt x="57" y="296"/>
                    </a:lnTo>
                    <a:lnTo>
                      <a:pt x="57" y="296"/>
                    </a:lnTo>
                    <a:lnTo>
                      <a:pt x="57" y="299"/>
                    </a:lnTo>
                    <a:lnTo>
                      <a:pt x="57" y="299"/>
                    </a:lnTo>
                    <a:lnTo>
                      <a:pt x="57" y="299"/>
                    </a:lnTo>
                    <a:lnTo>
                      <a:pt x="55" y="299"/>
                    </a:lnTo>
                    <a:lnTo>
                      <a:pt x="55" y="299"/>
                    </a:lnTo>
                    <a:lnTo>
                      <a:pt x="55" y="299"/>
                    </a:lnTo>
                    <a:lnTo>
                      <a:pt x="53" y="299"/>
                    </a:lnTo>
                    <a:lnTo>
                      <a:pt x="53" y="299"/>
                    </a:lnTo>
                    <a:lnTo>
                      <a:pt x="53" y="299"/>
                    </a:lnTo>
                    <a:lnTo>
                      <a:pt x="50" y="299"/>
                    </a:lnTo>
                    <a:lnTo>
                      <a:pt x="50" y="299"/>
                    </a:lnTo>
                    <a:lnTo>
                      <a:pt x="50" y="299"/>
                    </a:lnTo>
                    <a:lnTo>
                      <a:pt x="50" y="296"/>
                    </a:lnTo>
                    <a:lnTo>
                      <a:pt x="48" y="296"/>
                    </a:lnTo>
                    <a:lnTo>
                      <a:pt x="48" y="299"/>
                    </a:lnTo>
                    <a:lnTo>
                      <a:pt x="48" y="299"/>
                    </a:lnTo>
                    <a:lnTo>
                      <a:pt x="45" y="299"/>
                    </a:lnTo>
                    <a:lnTo>
                      <a:pt x="45" y="299"/>
                    </a:lnTo>
                    <a:lnTo>
                      <a:pt x="45" y="299"/>
                    </a:lnTo>
                    <a:lnTo>
                      <a:pt x="43" y="299"/>
                    </a:lnTo>
                    <a:lnTo>
                      <a:pt x="43" y="299"/>
                    </a:lnTo>
                    <a:lnTo>
                      <a:pt x="43" y="299"/>
                    </a:lnTo>
                    <a:lnTo>
                      <a:pt x="41" y="299"/>
                    </a:lnTo>
                    <a:lnTo>
                      <a:pt x="41" y="299"/>
                    </a:lnTo>
                    <a:lnTo>
                      <a:pt x="41" y="296"/>
                    </a:lnTo>
                    <a:lnTo>
                      <a:pt x="38" y="296"/>
                    </a:lnTo>
                    <a:lnTo>
                      <a:pt x="38" y="296"/>
                    </a:lnTo>
                    <a:lnTo>
                      <a:pt x="38" y="296"/>
                    </a:lnTo>
                    <a:lnTo>
                      <a:pt x="36" y="296"/>
                    </a:lnTo>
                    <a:lnTo>
                      <a:pt x="36" y="296"/>
                    </a:lnTo>
                    <a:lnTo>
                      <a:pt x="36" y="296"/>
                    </a:lnTo>
                    <a:lnTo>
                      <a:pt x="36" y="299"/>
                    </a:lnTo>
                    <a:lnTo>
                      <a:pt x="34" y="299"/>
                    </a:lnTo>
                    <a:lnTo>
                      <a:pt x="34" y="299"/>
                    </a:lnTo>
                    <a:lnTo>
                      <a:pt x="34" y="299"/>
                    </a:lnTo>
                    <a:lnTo>
                      <a:pt x="31" y="299"/>
                    </a:lnTo>
                    <a:lnTo>
                      <a:pt x="31" y="299"/>
                    </a:lnTo>
                    <a:lnTo>
                      <a:pt x="34" y="299"/>
                    </a:lnTo>
                    <a:lnTo>
                      <a:pt x="34" y="301"/>
                    </a:lnTo>
                    <a:lnTo>
                      <a:pt x="31" y="301"/>
                    </a:lnTo>
                    <a:lnTo>
                      <a:pt x="31" y="301"/>
                    </a:lnTo>
                    <a:lnTo>
                      <a:pt x="31" y="301"/>
                    </a:lnTo>
                    <a:lnTo>
                      <a:pt x="29" y="301"/>
                    </a:lnTo>
                    <a:lnTo>
                      <a:pt x="29" y="299"/>
                    </a:lnTo>
                    <a:lnTo>
                      <a:pt x="31" y="299"/>
                    </a:lnTo>
                    <a:lnTo>
                      <a:pt x="31" y="299"/>
                    </a:lnTo>
                    <a:lnTo>
                      <a:pt x="29" y="299"/>
                    </a:lnTo>
                    <a:lnTo>
                      <a:pt x="29" y="299"/>
                    </a:lnTo>
                    <a:lnTo>
                      <a:pt x="29" y="299"/>
                    </a:lnTo>
                    <a:lnTo>
                      <a:pt x="29" y="299"/>
                    </a:lnTo>
                    <a:lnTo>
                      <a:pt x="29" y="299"/>
                    </a:lnTo>
                    <a:lnTo>
                      <a:pt x="27" y="299"/>
                    </a:lnTo>
                    <a:lnTo>
                      <a:pt x="27" y="299"/>
                    </a:lnTo>
                    <a:lnTo>
                      <a:pt x="27" y="301"/>
                    </a:lnTo>
                    <a:lnTo>
                      <a:pt x="27" y="301"/>
                    </a:lnTo>
                    <a:lnTo>
                      <a:pt x="24" y="301"/>
                    </a:lnTo>
                    <a:lnTo>
                      <a:pt x="24" y="301"/>
                    </a:lnTo>
                    <a:lnTo>
                      <a:pt x="24" y="301"/>
                    </a:lnTo>
                    <a:lnTo>
                      <a:pt x="22" y="301"/>
                    </a:lnTo>
                    <a:lnTo>
                      <a:pt x="22" y="301"/>
                    </a:lnTo>
                    <a:lnTo>
                      <a:pt x="22" y="301"/>
                    </a:lnTo>
                    <a:lnTo>
                      <a:pt x="22" y="303"/>
                    </a:lnTo>
                    <a:lnTo>
                      <a:pt x="19" y="303"/>
                    </a:lnTo>
                    <a:lnTo>
                      <a:pt x="19" y="303"/>
                    </a:lnTo>
                    <a:lnTo>
                      <a:pt x="19" y="303"/>
                    </a:lnTo>
                    <a:lnTo>
                      <a:pt x="17" y="303"/>
                    </a:lnTo>
                    <a:lnTo>
                      <a:pt x="17" y="301"/>
                    </a:lnTo>
                    <a:lnTo>
                      <a:pt x="17" y="301"/>
                    </a:lnTo>
                    <a:lnTo>
                      <a:pt x="17" y="299"/>
                    </a:lnTo>
                    <a:lnTo>
                      <a:pt x="17" y="299"/>
                    </a:lnTo>
                    <a:lnTo>
                      <a:pt x="17" y="299"/>
                    </a:lnTo>
                    <a:lnTo>
                      <a:pt x="17" y="299"/>
                    </a:lnTo>
                    <a:lnTo>
                      <a:pt x="17" y="299"/>
                    </a:lnTo>
                    <a:lnTo>
                      <a:pt x="17" y="296"/>
                    </a:lnTo>
                    <a:lnTo>
                      <a:pt x="17" y="296"/>
                    </a:lnTo>
                    <a:lnTo>
                      <a:pt x="17" y="296"/>
                    </a:lnTo>
                    <a:lnTo>
                      <a:pt x="17" y="294"/>
                    </a:lnTo>
                    <a:lnTo>
                      <a:pt x="17" y="294"/>
                    </a:lnTo>
                    <a:lnTo>
                      <a:pt x="17" y="292"/>
                    </a:lnTo>
                    <a:lnTo>
                      <a:pt x="17" y="292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7"/>
                    </a:lnTo>
                    <a:lnTo>
                      <a:pt x="17" y="287"/>
                    </a:lnTo>
                    <a:lnTo>
                      <a:pt x="17" y="287"/>
                    </a:lnTo>
                    <a:lnTo>
                      <a:pt x="17" y="284"/>
                    </a:lnTo>
                    <a:lnTo>
                      <a:pt x="17" y="284"/>
                    </a:lnTo>
                    <a:lnTo>
                      <a:pt x="17" y="282"/>
                    </a:lnTo>
                    <a:lnTo>
                      <a:pt x="19" y="282"/>
                    </a:lnTo>
                    <a:lnTo>
                      <a:pt x="19" y="282"/>
                    </a:lnTo>
                    <a:lnTo>
                      <a:pt x="19" y="282"/>
                    </a:lnTo>
                    <a:lnTo>
                      <a:pt x="19" y="280"/>
                    </a:lnTo>
                    <a:lnTo>
                      <a:pt x="19" y="280"/>
                    </a:lnTo>
                    <a:lnTo>
                      <a:pt x="19" y="280"/>
                    </a:lnTo>
                    <a:lnTo>
                      <a:pt x="19" y="277"/>
                    </a:lnTo>
                    <a:lnTo>
                      <a:pt x="19" y="277"/>
                    </a:lnTo>
                    <a:lnTo>
                      <a:pt x="19" y="277"/>
                    </a:lnTo>
                    <a:lnTo>
                      <a:pt x="19" y="275"/>
                    </a:lnTo>
                    <a:lnTo>
                      <a:pt x="19" y="275"/>
                    </a:lnTo>
                    <a:lnTo>
                      <a:pt x="19" y="273"/>
                    </a:lnTo>
                    <a:lnTo>
                      <a:pt x="19" y="273"/>
                    </a:lnTo>
                    <a:lnTo>
                      <a:pt x="19" y="270"/>
                    </a:lnTo>
                    <a:lnTo>
                      <a:pt x="22" y="270"/>
                    </a:lnTo>
                    <a:lnTo>
                      <a:pt x="22" y="270"/>
                    </a:lnTo>
                    <a:lnTo>
                      <a:pt x="24" y="270"/>
                    </a:lnTo>
                    <a:lnTo>
                      <a:pt x="24" y="270"/>
                    </a:lnTo>
                    <a:lnTo>
                      <a:pt x="24" y="270"/>
                    </a:lnTo>
                    <a:lnTo>
                      <a:pt x="24" y="270"/>
                    </a:lnTo>
                    <a:lnTo>
                      <a:pt x="24" y="270"/>
                    </a:lnTo>
                    <a:lnTo>
                      <a:pt x="27" y="270"/>
                    </a:lnTo>
                    <a:lnTo>
                      <a:pt x="27" y="270"/>
                    </a:lnTo>
                    <a:lnTo>
                      <a:pt x="27" y="268"/>
                    </a:lnTo>
                    <a:lnTo>
                      <a:pt x="29" y="268"/>
                    </a:lnTo>
                    <a:lnTo>
                      <a:pt x="29" y="268"/>
                    </a:lnTo>
                    <a:lnTo>
                      <a:pt x="29" y="268"/>
                    </a:lnTo>
                    <a:lnTo>
                      <a:pt x="31" y="268"/>
                    </a:lnTo>
                    <a:lnTo>
                      <a:pt x="31" y="268"/>
                    </a:lnTo>
                    <a:lnTo>
                      <a:pt x="29" y="268"/>
                    </a:lnTo>
                    <a:lnTo>
                      <a:pt x="29" y="265"/>
                    </a:lnTo>
                    <a:lnTo>
                      <a:pt x="31" y="265"/>
                    </a:lnTo>
                    <a:lnTo>
                      <a:pt x="31" y="265"/>
                    </a:lnTo>
                    <a:lnTo>
                      <a:pt x="31" y="263"/>
                    </a:lnTo>
                    <a:lnTo>
                      <a:pt x="31" y="263"/>
                    </a:lnTo>
                    <a:lnTo>
                      <a:pt x="31" y="263"/>
                    </a:lnTo>
                    <a:lnTo>
                      <a:pt x="34" y="263"/>
                    </a:lnTo>
                    <a:lnTo>
                      <a:pt x="34" y="263"/>
                    </a:lnTo>
                    <a:lnTo>
                      <a:pt x="34" y="263"/>
                    </a:lnTo>
                    <a:lnTo>
                      <a:pt x="36" y="263"/>
                    </a:lnTo>
                    <a:lnTo>
                      <a:pt x="36" y="263"/>
                    </a:lnTo>
                    <a:lnTo>
                      <a:pt x="36" y="263"/>
                    </a:lnTo>
                    <a:lnTo>
                      <a:pt x="38" y="263"/>
                    </a:lnTo>
                    <a:lnTo>
                      <a:pt x="38" y="261"/>
                    </a:lnTo>
                    <a:lnTo>
                      <a:pt x="38" y="261"/>
                    </a:lnTo>
                    <a:lnTo>
                      <a:pt x="38" y="261"/>
                    </a:lnTo>
                    <a:lnTo>
                      <a:pt x="41" y="261"/>
                    </a:lnTo>
                    <a:lnTo>
                      <a:pt x="41" y="261"/>
                    </a:lnTo>
                    <a:lnTo>
                      <a:pt x="41" y="261"/>
                    </a:lnTo>
                    <a:lnTo>
                      <a:pt x="43" y="261"/>
                    </a:lnTo>
                    <a:lnTo>
                      <a:pt x="43" y="261"/>
                    </a:lnTo>
                    <a:lnTo>
                      <a:pt x="43" y="261"/>
                    </a:lnTo>
                    <a:lnTo>
                      <a:pt x="45" y="261"/>
                    </a:lnTo>
                    <a:lnTo>
                      <a:pt x="45" y="261"/>
                    </a:lnTo>
                    <a:lnTo>
                      <a:pt x="45" y="261"/>
                    </a:lnTo>
                    <a:lnTo>
                      <a:pt x="45" y="261"/>
                    </a:lnTo>
                    <a:lnTo>
                      <a:pt x="48" y="261"/>
                    </a:lnTo>
                    <a:lnTo>
                      <a:pt x="48" y="261"/>
                    </a:lnTo>
                    <a:lnTo>
                      <a:pt x="50" y="261"/>
                    </a:lnTo>
                    <a:lnTo>
                      <a:pt x="50" y="261"/>
                    </a:lnTo>
                    <a:lnTo>
                      <a:pt x="50" y="258"/>
                    </a:lnTo>
                    <a:lnTo>
                      <a:pt x="50" y="258"/>
                    </a:lnTo>
                    <a:lnTo>
                      <a:pt x="50" y="258"/>
                    </a:lnTo>
                    <a:lnTo>
                      <a:pt x="50" y="258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3" y="256"/>
                    </a:lnTo>
                    <a:lnTo>
                      <a:pt x="53" y="254"/>
                    </a:lnTo>
                    <a:lnTo>
                      <a:pt x="50" y="254"/>
                    </a:lnTo>
                    <a:lnTo>
                      <a:pt x="50" y="254"/>
                    </a:lnTo>
                    <a:lnTo>
                      <a:pt x="50" y="251"/>
                    </a:lnTo>
                    <a:lnTo>
                      <a:pt x="50" y="251"/>
                    </a:lnTo>
                    <a:lnTo>
                      <a:pt x="50" y="249"/>
                    </a:lnTo>
                    <a:lnTo>
                      <a:pt x="53" y="249"/>
                    </a:lnTo>
                    <a:lnTo>
                      <a:pt x="53" y="249"/>
                    </a:lnTo>
                    <a:lnTo>
                      <a:pt x="53" y="249"/>
                    </a:lnTo>
                    <a:lnTo>
                      <a:pt x="53" y="247"/>
                    </a:lnTo>
                    <a:lnTo>
                      <a:pt x="50" y="247"/>
                    </a:lnTo>
                    <a:lnTo>
                      <a:pt x="50" y="247"/>
                    </a:lnTo>
                    <a:lnTo>
                      <a:pt x="50" y="247"/>
                    </a:lnTo>
                    <a:lnTo>
                      <a:pt x="50" y="247"/>
                    </a:lnTo>
                    <a:lnTo>
                      <a:pt x="48" y="247"/>
                    </a:lnTo>
                    <a:lnTo>
                      <a:pt x="48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3" y="247"/>
                    </a:lnTo>
                    <a:lnTo>
                      <a:pt x="43" y="247"/>
                    </a:lnTo>
                    <a:lnTo>
                      <a:pt x="43" y="247"/>
                    </a:lnTo>
                    <a:lnTo>
                      <a:pt x="41" y="247"/>
                    </a:lnTo>
                    <a:lnTo>
                      <a:pt x="41" y="247"/>
                    </a:lnTo>
                    <a:lnTo>
                      <a:pt x="41" y="244"/>
                    </a:lnTo>
                    <a:lnTo>
                      <a:pt x="43" y="244"/>
                    </a:lnTo>
                    <a:lnTo>
                      <a:pt x="43" y="244"/>
                    </a:lnTo>
                    <a:lnTo>
                      <a:pt x="43" y="242"/>
                    </a:lnTo>
                    <a:lnTo>
                      <a:pt x="43" y="242"/>
                    </a:lnTo>
                    <a:lnTo>
                      <a:pt x="43" y="239"/>
                    </a:lnTo>
                    <a:lnTo>
                      <a:pt x="43" y="239"/>
                    </a:lnTo>
                    <a:lnTo>
                      <a:pt x="43" y="239"/>
                    </a:lnTo>
                    <a:lnTo>
                      <a:pt x="43" y="239"/>
                    </a:lnTo>
                    <a:lnTo>
                      <a:pt x="43" y="239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3" y="235"/>
                    </a:lnTo>
                    <a:lnTo>
                      <a:pt x="43" y="235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43" y="230"/>
                    </a:lnTo>
                    <a:lnTo>
                      <a:pt x="41" y="230"/>
                    </a:lnTo>
                    <a:lnTo>
                      <a:pt x="41" y="230"/>
                    </a:lnTo>
                    <a:lnTo>
                      <a:pt x="41" y="230"/>
                    </a:lnTo>
                    <a:lnTo>
                      <a:pt x="41" y="228"/>
                    </a:lnTo>
                    <a:lnTo>
                      <a:pt x="41" y="228"/>
                    </a:lnTo>
                    <a:lnTo>
                      <a:pt x="41" y="225"/>
                    </a:lnTo>
                    <a:lnTo>
                      <a:pt x="41" y="225"/>
                    </a:lnTo>
                    <a:lnTo>
                      <a:pt x="41" y="223"/>
                    </a:lnTo>
                    <a:lnTo>
                      <a:pt x="41" y="223"/>
                    </a:lnTo>
                    <a:lnTo>
                      <a:pt x="41" y="220"/>
                    </a:lnTo>
                    <a:lnTo>
                      <a:pt x="41" y="220"/>
                    </a:lnTo>
                    <a:lnTo>
                      <a:pt x="41" y="220"/>
                    </a:lnTo>
                    <a:lnTo>
                      <a:pt x="41" y="220"/>
                    </a:lnTo>
                    <a:lnTo>
                      <a:pt x="38" y="220"/>
                    </a:lnTo>
                    <a:lnTo>
                      <a:pt x="38" y="220"/>
                    </a:lnTo>
                    <a:lnTo>
                      <a:pt x="38" y="220"/>
                    </a:lnTo>
                    <a:lnTo>
                      <a:pt x="38" y="220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4" y="218"/>
                    </a:lnTo>
                    <a:lnTo>
                      <a:pt x="34" y="216"/>
                    </a:lnTo>
                    <a:lnTo>
                      <a:pt x="34" y="216"/>
                    </a:lnTo>
                    <a:lnTo>
                      <a:pt x="31" y="216"/>
                    </a:lnTo>
                    <a:lnTo>
                      <a:pt x="31" y="216"/>
                    </a:lnTo>
                    <a:lnTo>
                      <a:pt x="31" y="216"/>
                    </a:lnTo>
                    <a:lnTo>
                      <a:pt x="31" y="216"/>
                    </a:lnTo>
                    <a:lnTo>
                      <a:pt x="29" y="216"/>
                    </a:lnTo>
                    <a:lnTo>
                      <a:pt x="29" y="216"/>
                    </a:lnTo>
                    <a:lnTo>
                      <a:pt x="29" y="213"/>
                    </a:lnTo>
                    <a:lnTo>
                      <a:pt x="29" y="213"/>
                    </a:lnTo>
                    <a:lnTo>
                      <a:pt x="27" y="213"/>
                    </a:lnTo>
                    <a:lnTo>
                      <a:pt x="27" y="213"/>
                    </a:lnTo>
                    <a:lnTo>
                      <a:pt x="24" y="213"/>
                    </a:lnTo>
                    <a:lnTo>
                      <a:pt x="24" y="213"/>
                    </a:lnTo>
                    <a:lnTo>
                      <a:pt x="24" y="213"/>
                    </a:lnTo>
                    <a:lnTo>
                      <a:pt x="24" y="213"/>
                    </a:lnTo>
                    <a:lnTo>
                      <a:pt x="22" y="213"/>
                    </a:lnTo>
                    <a:lnTo>
                      <a:pt x="22" y="211"/>
                    </a:lnTo>
                    <a:lnTo>
                      <a:pt x="22" y="211"/>
                    </a:lnTo>
                    <a:lnTo>
                      <a:pt x="22" y="211"/>
                    </a:lnTo>
                    <a:lnTo>
                      <a:pt x="19" y="211"/>
                    </a:lnTo>
                    <a:lnTo>
                      <a:pt x="19" y="211"/>
                    </a:lnTo>
                    <a:lnTo>
                      <a:pt x="19" y="211"/>
                    </a:lnTo>
                    <a:lnTo>
                      <a:pt x="19" y="211"/>
                    </a:lnTo>
                    <a:lnTo>
                      <a:pt x="19" y="209"/>
                    </a:lnTo>
                    <a:lnTo>
                      <a:pt x="19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7" y="204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2"/>
                    </a:lnTo>
                    <a:lnTo>
                      <a:pt x="15" y="202"/>
                    </a:lnTo>
                    <a:lnTo>
                      <a:pt x="15" y="202"/>
                    </a:lnTo>
                    <a:lnTo>
                      <a:pt x="12" y="202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12" y="197"/>
                    </a:lnTo>
                    <a:lnTo>
                      <a:pt x="12" y="197"/>
                    </a:lnTo>
                    <a:lnTo>
                      <a:pt x="10" y="197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0" y="192"/>
                    </a:lnTo>
                    <a:lnTo>
                      <a:pt x="10" y="192"/>
                    </a:lnTo>
                    <a:lnTo>
                      <a:pt x="10" y="192"/>
                    </a:lnTo>
                    <a:lnTo>
                      <a:pt x="10" y="190"/>
                    </a:lnTo>
                    <a:lnTo>
                      <a:pt x="10" y="190"/>
                    </a:lnTo>
                    <a:lnTo>
                      <a:pt x="8" y="190"/>
                    </a:lnTo>
                    <a:lnTo>
                      <a:pt x="8" y="190"/>
                    </a:lnTo>
                    <a:lnTo>
                      <a:pt x="8" y="190"/>
                    </a:lnTo>
                    <a:lnTo>
                      <a:pt x="8" y="190"/>
                    </a:lnTo>
                    <a:lnTo>
                      <a:pt x="5" y="190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5"/>
                    </a:lnTo>
                    <a:lnTo>
                      <a:pt x="5" y="185"/>
                    </a:lnTo>
                    <a:lnTo>
                      <a:pt x="3" y="185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3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3" y="180"/>
                    </a:lnTo>
                    <a:lnTo>
                      <a:pt x="3" y="180"/>
                    </a:lnTo>
                    <a:lnTo>
                      <a:pt x="3" y="180"/>
                    </a:lnTo>
                    <a:lnTo>
                      <a:pt x="3" y="180"/>
                    </a:lnTo>
                    <a:lnTo>
                      <a:pt x="5" y="180"/>
                    </a:lnTo>
                    <a:lnTo>
                      <a:pt x="5" y="180"/>
                    </a:lnTo>
                    <a:lnTo>
                      <a:pt x="5" y="180"/>
                    </a:lnTo>
                    <a:lnTo>
                      <a:pt x="5" y="183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0" y="183"/>
                    </a:lnTo>
                    <a:lnTo>
                      <a:pt x="10" y="183"/>
                    </a:lnTo>
                    <a:lnTo>
                      <a:pt x="10" y="183"/>
                    </a:lnTo>
                    <a:lnTo>
                      <a:pt x="10" y="183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5"/>
                    </a:lnTo>
                    <a:lnTo>
                      <a:pt x="12" y="185"/>
                    </a:lnTo>
                    <a:lnTo>
                      <a:pt x="15" y="185"/>
                    </a:lnTo>
                    <a:lnTo>
                      <a:pt x="15" y="185"/>
                    </a:lnTo>
                    <a:lnTo>
                      <a:pt x="15" y="185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7" y="187"/>
                    </a:lnTo>
                    <a:lnTo>
                      <a:pt x="19" y="187"/>
                    </a:lnTo>
                    <a:lnTo>
                      <a:pt x="19" y="187"/>
                    </a:lnTo>
                    <a:lnTo>
                      <a:pt x="19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4" y="187"/>
                    </a:lnTo>
                    <a:lnTo>
                      <a:pt x="24" y="187"/>
                    </a:lnTo>
                    <a:lnTo>
                      <a:pt x="24" y="190"/>
                    </a:lnTo>
                    <a:lnTo>
                      <a:pt x="24" y="190"/>
                    </a:lnTo>
                    <a:lnTo>
                      <a:pt x="27" y="190"/>
                    </a:lnTo>
                    <a:lnTo>
                      <a:pt x="27" y="190"/>
                    </a:lnTo>
                    <a:lnTo>
                      <a:pt x="29" y="190"/>
                    </a:lnTo>
                    <a:lnTo>
                      <a:pt x="29" y="190"/>
                    </a:lnTo>
                    <a:lnTo>
                      <a:pt x="29" y="190"/>
                    </a:lnTo>
                    <a:lnTo>
                      <a:pt x="29" y="190"/>
                    </a:lnTo>
                    <a:lnTo>
                      <a:pt x="31" y="190"/>
                    </a:lnTo>
                    <a:lnTo>
                      <a:pt x="31" y="190"/>
                    </a:lnTo>
                    <a:lnTo>
                      <a:pt x="31" y="190"/>
                    </a:lnTo>
                    <a:lnTo>
                      <a:pt x="31" y="190"/>
                    </a:lnTo>
                    <a:lnTo>
                      <a:pt x="34" y="190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8" y="190"/>
                    </a:lnTo>
                    <a:lnTo>
                      <a:pt x="48" y="190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3" y="190"/>
                    </a:lnTo>
                    <a:lnTo>
                      <a:pt x="53" y="190"/>
                    </a:lnTo>
                    <a:lnTo>
                      <a:pt x="53" y="190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90"/>
                    </a:lnTo>
                    <a:lnTo>
                      <a:pt x="60" y="190"/>
                    </a:lnTo>
                    <a:lnTo>
                      <a:pt x="60" y="190"/>
                    </a:lnTo>
                    <a:lnTo>
                      <a:pt x="62" y="190"/>
                    </a:lnTo>
                    <a:lnTo>
                      <a:pt x="62" y="190"/>
                    </a:lnTo>
                    <a:lnTo>
                      <a:pt x="62" y="190"/>
                    </a:lnTo>
                    <a:lnTo>
                      <a:pt x="64" y="190"/>
                    </a:lnTo>
                    <a:lnTo>
                      <a:pt x="64" y="190"/>
                    </a:lnTo>
                    <a:lnTo>
                      <a:pt x="64" y="190"/>
                    </a:lnTo>
                    <a:lnTo>
                      <a:pt x="64" y="190"/>
                    </a:lnTo>
                    <a:lnTo>
                      <a:pt x="67" y="190"/>
                    </a:lnTo>
                    <a:lnTo>
                      <a:pt x="67" y="190"/>
                    </a:lnTo>
                    <a:lnTo>
                      <a:pt x="69" y="190"/>
                    </a:lnTo>
                    <a:lnTo>
                      <a:pt x="69" y="190"/>
                    </a:lnTo>
                    <a:lnTo>
                      <a:pt x="69" y="192"/>
                    </a:lnTo>
                    <a:lnTo>
                      <a:pt x="69" y="192"/>
                    </a:lnTo>
                    <a:lnTo>
                      <a:pt x="69" y="190"/>
                    </a:lnTo>
                    <a:lnTo>
                      <a:pt x="72" y="190"/>
                    </a:lnTo>
                    <a:lnTo>
                      <a:pt x="72" y="190"/>
                    </a:lnTo>
                    <a:lnTo>
                      <a:pt x="72" y="190"/>
                    </a:lnTo>
                    <a:lnTo>
                      <a:pt x="72" y="190"/>
                    </a:lnTo>
                    <a:lnTo>
                      <a:pt x="72" y="190"/>
                    </a:lnTo>
                    <a:lnTo>
                      <a:pt x="72" y="187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79" y="187"/>
                    </a:lnTo>
                    <a:lnTo>
                      <a:pt x="79" y="187"/>
                    </a:lnTo>
                    <a:lnTo>
                      <a:pt x="79" y="187"/>
                    </a:lnTo>
                    <a:lnTo>
                      <a:pt x="81" y="187"/>
                    </a:lnTo>
                    <a:lnTo>
                      <a:pt x="81" y="187"/>
                    </a:lnTo>
                    <a:lnTo>
                      <a:pt x="83" y="187"/>
                    </a:lnTo>
                    <a:lnTo>
                      <a:pt x="83" y="187"/>
                    </a:lnTo>
                    <a:lnTo>
                      <a:pt x="83" y="187"/>
                    </a:lnTo>
                    <a:lnTo>
                      <a:pt x="86" y="187"/>
                    </a:lnTo>
                    <a:lnTo>
                      <a:pt x="86" y="187"/>
                    </a:lnTo>
                    <a:lnTo>
                      <a:pt x="86" y="187"/>
                    </a:lnTo>
                    <a:lnTo>
                      <a:pt x="86" y="187"/>
                    </a:lnTo>
                    <a:lnTo>
                      <a:pt x="88" y="187"/>
                    </a:lnTo>
                    <a:lnTo>
                      <a:pt x="88" y="187"/>
                    </a:lnTo>
                    <a:lnTo>
                      <a:pt x="90" y="187"/>
                    </a:lnTo>
                    <a:lnTo>
                      <a:pt x="90" y="187"/>
                    </a:lnTo>
                    <a:lnTo>
                      <a:pt x="90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5" y="187"/>
                    </a:lnTo>
                    <a:lnTo>
                      <a:pt x="95" y="187"/>
                    </a:lnTo>
                    <a:lnTo>
                      <a:pt x="95" y="185"/>
                    </a:lnTo>
                    <a:lnTo>
                      <a:pt x="98" y="185"/>
                    </a:lnTo>
                    <a:lnTo>
                      <a:pt x="98" y="185"/>
                    </a:lnTo>
                    <a:lnTo>
                      <a:pt x="98" y="185"/>
                    </a:lnTo>
                    <a:lnTo>
                      <a:pt x="100" y="185"/>
                    </a:lnTo>
                    <a:lnTo>
                      <a:pt x="100" y="185"/>
                    </a:lnTo>
                    <a:lnTo>
                      <a:pt x="100" y="185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7" y="183"/>
                    </a:lnTo>
                    <a:lnTo>
                      <a:pt x="107" y="183"/>
                    </a:lnTo>
                    <a:lnTo>
                      <a:pt x="109" y="183"/>
                    </a:lnTo>
                    <a:lnTo>
                      <a:pt x="109" y="183"/>
                    </a:lnTo>
                    <a:lnTo>
                      <a:pt x="109" y="180"/>
                    </a:lnTo>
                    <a:lnTo>
                      <a:pt x="109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6" y="178"/>
                    </a:lnTo>
                    <a:lnTo>
                      <a:pt x="116" y="178"/>
                    </a:lnTo>
                    <a:lnTo>
                      <a:pt x="116" y="178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6" y="173"/>
                    </a:lnTo>
                    <a:lnTo>
                      <a:pt x="116" y="173"/>
                    </a:lnTo>
                    <a:lnTo>
                      <a:pt x="116" y="173"/>
                    </a:lnTo>
                    <a:lnTo>
                      <a:pt x="116" y="171"/>
                    </a:lnTo>
                    <a:lnTo>
                      <a:pt x="116" y="171"/>
                    </a:lnTo>
                    <a:lnTo>
                      <a:pt x="116" y="171"/>
                    </a:lnTo>
                    <a:lnTo>
                      <a:pt x="116" y="171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6"/>
                    </a:lnTo>
                    <a:lnTo>
                      <a:pt x="116" y="166"/>
                    </a:lnTo>
                    <a:lnTo>
                      <a:pt x="116" y="164"/>
                    </a:lnTo>
                    <a:lnTo>
                      <a:pt x="116" y="164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6" y="161"/>
                    </a:lnTo>
                    <a:lnTo>
                      <a:pt x="116" y="161"/>
                    </a:lnTo>
                    <a:lnTo>
                      <a:pt x="116" y="159"/>
                    </a:lnTo>
                    <a:lnTo>
                      <a:pt x="116" y="159"/>
                    </a:lnTo>
                    <a:lnTo>
                      <a:pt x="116" y="159"/>
                    </a:lnTo>
                    <a:lnTo>
                      <a:pt x="116" y="156"/>
                    </a:lnTo>
                    <a:lnTo>
                      <a:pt x="116" y="156"/>
                    </a:lnTo>
                    <a:lnTo>
                      <a:pt x="116" y="154"/>
                    </a:lnTo>
                    <a:lnTo>
                      <a:pt x="119" y="154"/>
                    </a:lnTo>
                    <a:lnTo>
                      <a:pt x="119" y="154"/>
                    </a:lnTo>
                    <a:lnTo>
                      <a:pt x="119" y="152"/>
                    </a:lnTo>
                    <a:lnTo>
                      <a:pt x="119" y="152"/>
                    </a:lnTo>
                    <a:lnTo>
                      <a:pt x="119" y="152"/>
                    </a:lnTo>
                    <a:lnTo>
                      <a:pt x="119" y="152"/>
                    </a:lnTo>
                    <a:lnTo>
                      <a:pt x="121" y="152"/>
                    </a:lnTo>
                    <a:lnTo>
                      <a:pt x="121" y="152"/>
                    </a:lnTo>
                    <a:lnTo>
                      <a:pt x="121" y="152"/>
                    </a:lnTo>
                    <a:lnTo>
                      <a:pt x="124" y="152"/>
                    </a:lnTo>
                    <a:lnTo>
                      <a:pt x="124" y="152"/>
                    </a:lnTo>
                    <a:lnTo>
                      <a:pt x="124" y="149"/>
                    </a:lnTo>
                    <a:lnTo>
                      <a:pt x="124" y="149"/>
                    </a:lnTo>
                    <a:lnTo>
                      <a:pt x="124" y="149"/>
                    </a:lnTo>
                    <a:lnTo>
                      <a:pt x="124" y="147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6" y="145"/>
                    </a:lnTo>
                    <a:lnTo>
                      <a:pt x="126" y="145"/>
                    </a:lnTo>
                    <a:lnTo>
                      <a:pt x="126" y="145"/>
                    </a:lnTo>
                    <a:lnTo>
                      <a:pt x="126" y="145"/>
                    </a:lnTo>
                    <a:lnTo>
                      <a:pt x="128" y="145"/>
                    </a:lnTo>
                    <a:lnTo>
                      <a:pt x="128" y="142"/>
                    </a:lnTo>
                    <a:lnTo>
                      <a:pt x="128" y="142"/>
                    </a:lnTo>
                    <a:lnTo>
                      <a:pt x="131" y="142"/>
                    </a:lnTo>
                    <a:lnTo>
                      <a:pt x="131" y="142"/>
                    </a:lnTo>
                    <a:lnTo>
                      <a:pt x="131" y="142"/>
                    </a:lnTo>
                    <a:lnTo>
                      <a:pt x="133" y="142"/>
                    </a:lnTo>
                    <a:lnTo>
                      <a:pt x="133" y="145"/>
                    </a:lnTo>
                    <a:lnTo>
                      <a:pt x="133" y="145"/>
                    </a:lnTo>
                    <a:lnTo>
                      <a:pt x="135" y="145"/>
                    </a:lnTo>
                    <a:lnTo>
                      <a:pt x="135" y="145"/>
                    </a:lnTo>
                    <a:lnTo>
                      <a:pt x="135" y="145"/>
                    </a:lnTo>
                    <a:lnTo>
                      <a:pt x="135" y="145"/>
                    </a:lnTo>
                    <a:lnTo>
                      <a:pt x="138" y="145"/>
                    </a:lnTo>
                    <a:lnTo>
                      <a:pt x="138" y="145"/>
                    </a:lnTo>
                    <a:lnTo>
                      <a:pt x="138" y="145"/>
                    </a:lnTo>
                    <a:lnTo>
                      <a:pt x="140" y="145"/>
                    </a:lnTo>
                    <a:lnTo>
                      <a:pt x="140" y="145"/>
                    </a:lnTo>
                    <a:lnTo>
                      <a:pt x="140" y="145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45" y="145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7" y="142"/>
                    </a:lnTo>
                    <a:lnTo>
                      <a:pt x="147" y="142"/>
                    </a:lnTo>
                    <a:lnTo>
                      <a:pt x="147" y="142"/>
                    </a:lnTo>
                    <a:lnTo>
                      <a:pt x="150" y="142"/>
                    </a:lnTo>
                    <a:lnTo>
                      <a:pt x="150" y="140"/>
                    </a:lnTo>
                    <a:lnTo>
                      <a:pt x="150" y="140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7" y="138"/>
                    </a:lnTo>
                    <a:lnTo>
                      <a:pt x="147" y="138"/>
                    </a:lnTo>
                    <a:lnTo>
                      <a:pt x="147" y="138"/>
                    </a:lnTo>
                    <a:lnTo>
                      <a:pt x="150" y="138"/>
                    </a:lnTo>
                    <a:lnTo>
                      <a:pt x="150" y="135"/>
                    </a:lnTo>
                    <a:lnTo>
                      <a:pt x="150" y="135"/>
                    </a:lnTo>
                    <a:lnTo>
                      <a:pt x="150" y="135"/>
                    </a:lnTo>
                    <a:lnTo>
                      <a:pt x="150" y="135"/>
                    </a:lnTo>
                    <a:lnTo>
                      <a:pt x="152" y="135"/>
                    </a:lnTo>
                    <a:lnTo>
                      <a:pt x="152" y="135"/>
                    </a:lnTo>
                    <a:lnTo>
                      <a:pt x="152" y="135"/>
                    </a:lnTo>
                    <a:lnTo>
                      <a:pt x="152" y="133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4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59" y="130"/>
                    </a:lnTo>
                    <a:lnTo>
                      <a:pt x="159" y="130"/>
                    </a:lnTo>
                    <a:lnTo>
                      <a:pt x="159" y="130"/>
                    </a:lnTo>
                    <a:lnTo>
                      <a:pt x="161" y="130"/>
                    </a:lnTo>
                    <a:lnTo>
                      <a:pt x="161" y="130"/>
                    </a:lnTo>
                    <a:lnTo>
                      <a:pt x="164" y="130"/>
                    </a:lnTo>
                    <a:lnTo>
                      <a:pt x="164" y="130"/>
                    </a:lnTo>
                    <a:lnTo>
                      <a:pt x="164" y="130"/>
                    </a:lnTo>
                    <a:lnTo>
                      <a:pt x="164" y="130"/>
                    </a:lnTo>
                    <a:lnTo>
                      <a:pt x="164" y="130"/>
                    </a:lnTo>
                    <a:lnTo>
                      <a:pt x="166" y="130"/>
                    </a:lnTo>
                    <a:lnTo>
                      <a:pt x="166" y="130"/>
                    </a:lnTo>
                    <a:lnTo>
                      <a:pt x="166" y="130"/>
                    </a:lnTo>
                    <a:lnTo>
                      <a:pt x="169" y="130"/>
                    </a:lnTo>
                    <a:lnTo>
                      <a:pt x="169" y="130"/>
                    </a:lnTo>
                    <a:lnTo>
                      <a:pt x="169" y="130"/>
                    </a:lnTo>
                    <a:lnTo>
                      <a:pt x="169" y="133"/>
                    </a:lnTo>
                    <a:lnTo>
                      <a:pt x="169" y="133"/>
                    </a:lnTo>
                    <a:lnTo>
                      <a:pt x="169" y="133"/>
                    </a:lnTo>
                    <a:lnTo>
                      <a:pt x="171" y="133"/>
                    </a:lnTo>
                    <a:lnTo>
                      <a:pt x="171" y="135"/>
                    </a:lnTo>
                    <a:lnTo>
                      <a:pt x="171" y="135"/>
                    </a:lnTo>
                    <a:lnTo>
                      <a:pt x="171" y="135"/>
                    </a:lnTo>
                    <a:lnTo>
                      <a:pt x="171" y="135"/>
                    </a:lnTo>
                    <a:lnTo>
                      <a:pt x="173" y="135"/>
                    </a:lnTo>
                    <a:lnTo>
                      <a:pt x="173" y="135"/>
                    </a:lnTo>
                    <a:lnTo>
                      <a:pt x="173" y="135"/>
                    </a:lnTo>
                    <a:lnTo>
                      <a:pt x="176" y="135"/>
                    </a:lnTo>
                    <a:lnTo>
                      <a:pt x="176" y="135"/>
                    </a:lnTo>
                    <a:lnTo>
                      <a:pt x="176" y="133"/>
                    </a:lnTo>
                    <a:lnTo>
                      <a:pt x="176" y="133"/>
                    </a:lnTo>
                    <a:lnTo>
                      <a:pt x="176" y="133"/>
                    </a:lnTo>
                    <a:lnTo>
                      <a:pt x="178" y="133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8" y="128"/>
                    </a:lnTo>
                    <a:lnTo>
                      <a:pt x="180" y="128"/>
                    </a:lnTo>
                    <a:lnTo>
                      <a:pt x="180" y="128"/>
                    </a:lnTo>
                    <a:lnTo>
                      <a:pt x="180" y="128"/>
                    </a:lnTo>
                    <a:lnTo>
                      <a:pt x="183" y="128"/>
                    </a:lnTo>
                    <a:lnTo>
                      <a:pt x="183" y="126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80" y="123"/>
                    </a:lnTo>
                    <a:lnTo>
                      <a:pt x="180" y="123"/>
                    </a:lnTo>
                    <a:lnTo>
                      <a:pt x="180" y="121"/>
                    </a:lnTo>
                    <a:lnTo>
                      <a:pt x="180" y="121"/>
                    </a:lnTo>
                    <a:lnTo>
                      <a:pt x="180" y="121"/>
                    </a:lnTo>
                    <a:lnTo>
                      <a:pt x="180" y="119"/>
                    </a:lnTo>
                    <a:lnTo>
                      <a:pt x="180" y="119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0" y="114"/>
                    </a:lnTo>
                    <a:lnTo>
                      <a:pt x="180" y="114"/>
                    </a:lnTo>
                    <a:lnTo>
                      <a:pt x="180" y="111"/>
                    </a:lnTo>
                    <a:lnTo>
                      <a:pt x="180" y="111"/>
                    </a:lnTo>
                    <a:lnTo>
                      <a:pt x="180" y="111"/>
                    </a:lnTo>
                    <a:lnTo>
                      <a:pt x="183" y="111"/>
                    </a:lnTo>
                    <a:lnTo>
                      <a:pt x="183" y="111"/>
                    </a:lnTo>
                    <a:lnTo>
                      <a:pt x="183" y="111"/>
                    </a:lnTo>
                    <a:lnTo>
                      <a:pt x="183" y="111"/>
                    </a:lnTo>
                    <a:lnTo>
                      <a:pt x="183" y="109"/>
                    </a:lnTo>
                    <a:lnTo>
                      <a:pt x="185" y="109"/>
                    </a:lnTo>
                    <a:lnTo>
                      <a:pt x="185" y="109"/>
                    </a:lnTo>
                    <a:lnTo>
                      <a:pt x="185" y="107"/>
                    </a:lnTo>
                    <a:lnTo>
                      <a:pt x="183" y="107"/>
                    </a:lnTo>
                    <a:lnTo>
                      <a:pt x="183" y="107"/>
                    </a:lnTo>
                    <a:lnTo>
                      <a:pt x="183" y="104"/>
                    </a:lnTo>
                    <a:lnTo>
                      <a:pt x="183" y="104"/>
                    </a:lnTo>
                    <a:lnTo>
                      <a:pt x="185" y="104"/>
                    </a:lnTo>
                    <a:lnTo>
                      <a:pt x="185" y="104"/>
                    </a:lnTo>
                    <a:lnTo>
                      <a:pt x="185" y="102"/>
                    </a:lnTo>
                    <a:lnTo>
                      <a:pt x="185" y="102"/>
                    </a:lnTo>
                    <a:lnTo>
                      <a:pt x="185" y="102"/>
                    </a:lnTo>
                    <a:lnTo>
                      <a:pt x="185" y="100"/>
                    </a:lnTo>
                    <a:lnTo>
                      <a:pt x="185" y="100"/>
                    </a:lnTo>
                    <a:lnTo>
                      <a:pt x="185" y="100"/>
                    </a:lnTo>
                    <a:lnTo>
                      <a:pt x="185" y="97"/>
                    </a:lnTo>
                    <a:lnTo>
                      <a:pt x="187" y="97"/>
                    </a:lnTo>
                    <a:lnTo>
                      <a:pt x="187" y="97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92" y="97"/>
                    </a:lnTo>
                    <a:lnTo>
                      <a:pt x="192" y="97"/>
                    </a:lnTo>
                    <a:lnTo>
                      <a:pt x="192" y="97"/>
                    </a:lnTo>
                    <a:lnTo>
                      <a:pt x="192" y="97"/>
                    </a:lnTo>
                    <a:lnTo>
                      <a:pt x="195" y="97"/>
                    </a:lnTo>
                    <a:lnTo>
                      <a:pt x="195" y="97"/>
                    </a:lnTo>
                    <a:lnTo>
                      <a:pt x="195" y="97"/>
                    </a:lnTo>
                    <a:lnTo>
                      <a:pt x="197" y="97"/>
                    </a:lnTo>
                    <a:lnTo>
                      <a:pt x="197" y="95"/>
                    </a:lnTo>
                    <a:lnTo>
                      <a:pt x="197" y="95"/>
                    </a:lnTo>
                    <a:lnTo>
                      <a:pt x="197" y="95"/>
                    </a:lnTo>
                    <a:lnTo>
                      <a:pt x="197" y="95"/>
                    </a:lnTo>
                    <a:lnTo>
                      <a:pt x="199" y="95"/>
                    </a:lnTo>
                    <a:lnTo>
                      <a:pt x="199" y="95"/>
                    </a:lnTo>
                    <a:lnTo>
                      <a:pt x="199" y="92"/>
                    </a:lnTo>
                    <a:lnTo>
                      <a:pt x="199" y="92"/>
                    </a:lnTo>
                    <a:lnTo>
                      <a:pt x="202" y="92"/>
                    </a:lnTo>
                    <a:lnTo>
                      <a:pt x="202" y="92"/>
                    </a:lnTo>
                    <a:lnTo>
                      <a:pt x="202" y="92"/>
                    </a:lnTo>
                    <a:lnTo>
                      <a:pt x="202" y="92"/>
                    </a:lnTo>
                    <a:lnTo>
                      <a:pt x="204" y="92"/>
                    </a:lnTo>
                    <a:lnTo>
                      <a:pt x="204" y="90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2" y="88"/>
                    </a:lnTo>
                    <a:lnTo>
                      <a:pt x="199" y="88"/>
                    </a:lnTo>
                    <a:lnTo>
                      <a:pt x="199" y="88"/>
                    </a:lnTo>
                    <a:lnTo>
                      <a:pt x="199" y="88"/>
                    </a:lnTo>
                    <a:lnTo>
                      <a:pt x="199" y="85"/>
                    </a:lnTo>
                    <a:lnTo>
                      <a:pt x="199" y="85"/>
                    </a:lnTo>
                    <a:lnTo>
                      <a:pt x="199" y="85"/>
                    </a:lnTo>
                    <a:lnTo>
                      <a:pt x="199" y="83"/>
                    </a:lnTo>
                    <a:lnTo>
                      <a:pt x="199" y="83"/>
                    </a:lnTo>
                    <a:lnTo>
                      <a:pt x="199" y="83"/>
                    </a:lnTo>
                    <a:lnTo>
                      <a:pt x="199" y="81"/>
                    </a:lnTo>
                    <a:lnTo>
                      <a:pt x="199" y="81"/>
                    </a:lnTo>
                    <a:lnTo>
                      <a:pt x="197" y="81"/>
                    </a:lnTo>
                    <a:lnTo>
                      <a:pt x="197" y="81"/>
                    </a:lnTo>
                    <a:lnTo>
                      <a:pt x="197" y="81"/>
                    </a:lnTo>
                    <a:lnTo>
                      <a:pt x="197" y="81"/>
                    </a:lnTo>
                    <a:lnTo>
                      <a:pt x="195" y="81"/>
                    </a:lnTo>
                    <a:lnTo>
                      <a:pt x="195" y="81"/>
                    </a:lnTo>
                    <a:lnTo>
                      <a:pt x="195" y="78"/>
                    </a:lnTo>
                    <a:lnTo>
                      <a:pt x="195" y="78"/>
                    </a:lnTo>
                    <a:lnTo>
                      <a:pt x="195" y="78"/>
                    </a:lnTo>
                    <a:lnTo>
                      <a:pt x="195" y="76"/>
                    </a:lnTo>
                    <a:lnTo>
                      <a:pt x="192" y="76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5" y="74"/>
                    </a:lnTo>
                    <a:lnTo>
                      <a:pt x="195" y="74"/>
                    </a:lnTo>
                    <a:lnTo>
                      <a:pt x="195" y="74"/>
                    </a:lnTo>
                    <a:lnTo>
                      <a:pt x="197" y="74"/>
                    </a:lnTo>
                    <a:lnTo>
                      <a:pt x="197" y="74"/>
                    </a:lnTo>
                    <a:lnTo>
                      <a:pt x="197" y="74"/>
                    </a:lnTo>
                    <a:lnTo>
                      <a:pt x="197" y="74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6"/>
                    </a:lnTo>
                    <a:lnTo>
                      <a:pt x="204" y="76"/>
                    </a:lnTo>
                    <a:lnTo>
                      <a:pt x="204" y="76"/>
                    </a:lnTo>
                    <a:lnTo>
                      <a:pt x="204" y="76"/>
                    </a:lnTo>
                    <a:lnTo>
                      <a:pt x="206" y="76"/>
                    </a:lnTo>
                    <a:lnTo>
                      <a:pt x="206" y="76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11" y="76"/>
                    </a:lnTo>
                    <a:lnTo>
                      <a:pt x="211" y="76"/>
                    </a:lnTo>
                    <a:lnTo>
                      <a:pt x="211" y="76"/>
                    </a:lnTo>
                    <a:lnTo>
                      <a:pt x="214" y="76"/>
                    </a:lnTo>
                    <a:lnTo>
                      <a:pt x="214" y="76"/>
                    </a:lnTo>
                    <a:lnTo>
                      <a:pt x="214" y="74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8" y="74"/>
                    </a:lnTo>
                    <a:lnTo>
                      <a:pt x="218" y="74"/>
                    </a:lnTo>
                    <a:lnTo>
                      <a:pt x="218" y="74"/>
                    </a:lnTo>
                    <a:lnTo>
                      <a:pt x="218" y="71"/>
                    </a:lnTo>
                    <a:lnTo>
                      <a:pt x="218" y="71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1" y="69"/>
                    </a:lnTo>
                    <a:lnTo>
                      <a:pt x="221" y="69"/>
                    </a:lnTo>
                    <a:lnTo>
                      <a:pt x="221" y="66"/>
                    </a:lnTo>
                    <a:lnTo>
                      <a:pt x="221" y="66"/>
                    </a:lnTo>
                    <a:lnTo>
                      <a:pt x="221" y="66"/>
                    </a:lnTo>
                    <a:lnTo>
                      <a:pt x="221" y="64"/>
                    </a:lnTo>
                    <a:lnTo>
                      <a:pt x="221" y="64"/>
                    </a:lnTo>
                    <a:lnTo>
                      <a:pt x="218" y="64"/>
                    </a:lnTo>
                    <a:lnTo>
                      <a:pt x="218" y="64"/>
                    </a:lnTo>
                    <a:lnTo>
                      <a:pt x="218" y="64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59"/>
                    </a:lnTo>
                    <a:lnTo>
                      <a:pt x="218" y="59"/>
                    </a:lnTo>
                    <a:lnTo>
                      <a:pt x="218" y="59"/>
                    </a:lnTo>
                    <a:lnTo>
                      <a:pt x="218" y="59"/>
                    </a:lnTo>
                    <a:lnTo>
                      <a:pt x="218" y="57"/>
                    </a:lnTo>
                    <a:lnTo>
                      <a:pt x="218" y="57"/>
                    </a:lnTo>
                    <a:lnTo>
                      <a:pt x="221" y="57"/>
                    </a:lnTo>
                    <a:lnTo>
                      <a:pt x="221" y="57"/>
                    </a:lnTo>
                    <a:lnTo>
                      <a:pt x="221" y="55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3" y="52"/>
                    </a:lnTo>
                    <a:lnTo>
                      <a:pt x="223" y="52"/>
                    </a:lnTo>
                    <a:lnTo>
                      <a:pt x="225" y="52"/>
                    </a:lnTo>
                    <a:lnTo>
                      <a:pt x="225" y="52"/>
                    </a:lnTo>
                    <a:lnTo>
                      <a:pt x="225" y="52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8" y="50"/>
                    </a:lnTo>
                    <a:lnTo>
                      <a:pt x="228" y="50"/>
                    </a:lnTo>
                    <a:lnTo>
                      <a:pt x="228" y="50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0" y="45"/>
                    </a:lnTo>
                    <a:lnTo>
                      <a:pt x="230" y="45"/>
                    </a:lnTo>
                    <a:lnTo>
                      <a:pt x="230" y="45"/>
                    </a:lnTo>
                    <a:lnTo>
                      <a:pt x="230" y="45"/>
                    </a:lnTo>
                    <a:lnTo>
                      <a:pt x="232" y="45"/>
                    </a:lnTo>
                    <a:lnTo>
                      <a:pt x="232" y="43"/>
                    </a:lnTo>
                    <a:lnTo>
                      <a:pt x="230" y="43"/>
                    </a:lnTo>
                    <a:lnTo>
                      <a:pt x="230" y="43"/>
                    </a:lnTo>
                    <a:lnTo>
                      <a:pt x="230" y="43"/>
                    </a:lnTo>
                    <a:lnTo>
                      <a:pt x="230" y="43"/>
                    </a:lnTo>
                    <a:lnTo>
                      <a:pt x="230" y="43"/>
                    </a:lnTo>
                    <a:lnTo>
                      <a:pt x="230" y="40"/>
                    </a:lnTo>
                    <a:lnTo>
                      <a:pt x="230" y="40"/>
                    </a:lnTo>
                    <a:lnTo>
                      <a:pt x="230" y="40"/>
                    </a:lnTo>
                    <a:lnTo>
                      <a:pt x="230" y="40"/>
                    </a:lnTo>
                    <a:lnTo>
                      <a:pt x="230" y="38"/>
                    </a:lnTo>
                    <a:lnTo>
                      <a:pt x="232" y="38"/>
                    </a:lnTo>
                    <a:lnTo>
                      <a:pt x="232" y="38"/>
                    </a:lnTo>
                    <a:lnTo>
                      <a:pt x="230" y="38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28" y="33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0" y="31"/>
                    </a:lnTo>
                    <a:lnTo>
                      <a:pt x="230" y="31"/>
                    </a:lnTo>
                    <a:lnTo>
                      <a:pt x="228" y="31"/>
                    </a:lnTo>
                    <a:lnTo>
                      <a:pt x="228" y="29"/>
                    </a:lnTo>
                    <a:lnTo>
                      <a:pt x="228" y="29"/>
                    </a:lnTo>
                    <a:lnTo>
                      <a:pt x="228" y="29"/>
                    </a:lnTo>
                    <a:lnTo>
                      <a:pt x="228" y="26"/>
                    </a:lnTo>
                    <a:lnTo>
                      <a:pt x="225" y="26"/>
                    </a:lnTo>
                    <a:lnTo>
                      <a:pt x="225" y="26"/>
                    </a:lnTo>
                    <a:lnTo>
                      <a:pt x="225" y="26"/>
                    </a:lnTo>
                    <a:lnTo>
                      <a:pt x="225" y="24"/>
                    </a:lnTo>
                    <a:lnTo>
                      <a:pt x="225" y="24"/>
                    </a:lnTo>
                    <a:lnTo>
                      <a:pt x="223" y="24"/>
                    </a:lnTo>
                    <a:lnTo>
                      <a:pt x="223" y="24"/>
                    </a:lnTo>
                    <a:lnTo>
                      <a:pt x="223" y="24"/>
                    </a:lnTo>
                    <a:lnTo>
                      <a:pt x="223" y="24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223" y="19"/>
                    </a:lnTo>
                    <a:lnTo>
                      <a:pt x="225" y="19"/>
                    </a:lnTo>
                    <a:lnTo>
                      <a:pt x="225" y="19"/>
                    </a:lnTo>
                    <a:lnTo>
                      <a:pt x="225" y="19"/>
                    </a:lnTo>
                    <a:lnTo>
                      <a:pt x="225" y="19"/>
                    </a:lnTo>
                    <a:lnTo>
                      <a:pt x="225" y="17"/>
                    </a:lnTo>
                    <a:lnTo>
                      <a:pt x="228" y="17"/>
                    </a:lnTo>
                    <a:lnTo>
                      <a:pt x="228" y="17"/>
                    </a:lnTo>
                    <a:lnTo>
                      <a:pt x="228" y="17"/>
                    </a:lnTo>
                    <a:lnTo>
                      <a:pt x="230" y="17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30" y="12"/>
                    </a:lnTo>
                    <a:lnTo>
                      <a:pt x="230" y="12"/>
                    </a:lnTo>
                    <a:lnTo>
                      <a:pt x="230" y="12"/>
                    </a:lnTo>
                    <a:lnTo>
                      <a:pt x="232" y="12"/>
                    </a:lnTo>
                    <a:lnTo>
                      <a:pt x="232" y="12"/>
                    </a:lnTo>
                    <a:lnTo>
                      <a:pt x="232" y="12"/>
                    </a:lnTo>
                    <a:lnTo>
                      <a:pt x="232" y="12"/>
                    </a:lnTo>
                    <a:lnTo>
                      <a:pt x="235" y="12"/>
                    </a:lnTo>
                    <a:lnTo>
                      <a:pt x="235" y="14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37" y="12"/>
                    </a:lnTo>
                    <a:lnTo>
                      <a:pt x="237" y="12"/>
                    </a:lnTo>
                    <a:lnTo>
                      <a:pt x="237" y="10"/>
                    </a:lnTo>
                    <a:lnTo>
                      <a:pt x="237" y="10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2" y="10"/>
                    </a:lnTo>
                    <a:lnTo>
                      <a:pt x="242" y="10"/>
                    </a:lnTo>
                    <a:lnTo>
                      <a:pt x="242" y="7"/>
                    </a:lnTo>
                    <a:lnTo>
                      <a:pt x="242" y="7"/>
                    </a:lnTo>
                    <a:lnTo>
                      <a:pt x="242" y="5"/>
                    </a:lnTo>
                    <a:lnTo>
                      <a:pt x="242" y="5"/>
                    </a:lnTo>
                    <a:lnTo>
                      <a:pt x="244" y="5"/>
                    </a:lnTo>
                    <a:lnTo>
                      <a:pt x="244" y="5"/>
                    </a:lnTo>
                    <a:lnTo>
                      <a:pt x="244" y="5"/>
                    </a:lnTo>
                    <a:lnTo>
                      <a:pt x="244" y="5"/>
                    </a:lnTo>
                    <a:lnTo>
                      <a:pt x="247" y="5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7" y="5"/>
                    </a:lnTo>
                    <a:lnTo>
                      <a:pt x="249" y="5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58" y="2"/>
                    </a:lnTo>
                    <a:lnTo>
                      <a:pt x="258" y="2"/>
                    </a:lnTo>
                    <a:lnTo>
                      <a:pt x="258" y="2"/>
                    </a:lnTo>
                    <a:lnTo>
                      <a:pt x="258" y="2"/>
                    </a:lnTo>
                    <a:lnTo>
                      <a:pt x="258" y="2"/>
                    </a:lnTo>
                    <a:lnTo>
                      <a:pt x="261" y="2"/>
                    </a:lnTo>
                    <a:lnTo>
                      <a:pt x="261" y="2"/>
                    </a:lnTo>
                    <a:lnTo>
                      <a:pt x="263" y="2"/>
                    </a:lnTo>
                    <a:lnTo>
                      <a:pt x="263" y="2"/>
                    </a:lnTo>
                    <a:lnTo>
                      <a:pt x="263" y="2"/>
                    </a:lnTo>
                    <a:lnTo>
                      <a:pt x="266" y="2"/>
                    </a:lnTo>
                    <a:lnTo>
                      <a:pt x="266" y="2"/>
                    </a:lnTo>
                    <a:lnTo>
                      <a:pt x="266" y="2"/>
                    </a:lnTo>
                    <a:lnTo>
                      <a:pt x="268" y="2"/>
                    </a:lnTo>
                    <a:lnTo>
                      <a:pt x="268" y="2"/>
                    </a:lnTo>
                    <a:lnTo>
                      <a:pt x="270" y="2"/>
                    </a:lnTo>
                    <a:lnTo>
                      <a:pt x="270" y="2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2"/>
                    </a:lnTo>
                    <a:lnTo>
                      <a:pt x="273" y="2"/>
                    </a:lnTo>
                    <a:lnTo>
                      <a:pt x="273" y="2"/>
                    </a:lnTo>
                    <a:lnTo>
                      <a:pt x="273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2"/>
                    </a:lnTo>
                    <a:lnTo>
                      <a:pt x="275" y="2"/>
                    </a:lnTo>
                    <a:lnTo>
                      <a:pt x="275" y="2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80" y="2"/>
                    </a:lnTo>
                    <a:lnTo>
                      <a:pt x="280" y="5"/>
                    </a:lnTo>
                    <a:lnTo>
                      <a:pt x="277" y="5"/>
                    </a:lnTo>
                    <a:lnTo>
                      <a:pt x="277" y="5"/>
                    </a:lnTo>
                    <a:lnTo>
                      <a:pt x="277" y="5"/>
                    </a:lnTo>
                    <a:lnTo>
                      <a:pt x="277" y="5"/>
                    </a:lnTo>
                    <a:lnTo>
                      <a:pt x="275" y="5"/>
                    </a:lnTo>
                    <a:lnTo>
                      <a:pt x="275" y="5"/>
                    </a:lnTo>
                    <a:lnTo>
                      <a:pt x="275" y="5"/>
                    </a:lnTo>
                    <a:lnTo>
                      <a:pt x="273" y="5"/>
                    </a:lnTo>
                    <a:lnTo>
                      <a:pt x="273" y="5"/>
                    </a:lnTo>
                    <a:lnTo>
                      <a:pt x="270" y="5"/>
                    </a:lnTo>
                    <a:lnTo>
                      <a:pt x="270" y="5"/>
                    </a:lnTo>
                    <a:lnTo>
                      <a:pt x="270" y="5"/>
                    </a:lnTo>
                    <a:lnTo>
                      <a:pt x="270" y="5"/>
                    </a:lnTo>
                    <a:lnTo>
                      <a:pt x="268" y="5"/>
                    </a:lnTo>
                    <a:lnTo>
                      <a:pt x="268" y="5"/>
                    </a:lnTo>
                    <a:lnTo>
                      <a:pt x="268" y="5"/>
                    </a:lnTo>
                    <a:lnTo>
                      <a:pt x="266" y="5"/>
                    </a:lnTo>
                    <a:lnTo>
                      <a:pt x="266" y="5"/>
                    </a:lnTo>
                    <a:lnTo>
                      <a:pt x="266" y="5"/>
                    </a:lnTo>
                    <a:lnTo>
                      <a:pt x="266" y="5"/>
                    </a:lnTo>
                    <a:lnTo>
                      <a:pt x="266" y="5"/>
                    </a:lnTo>
                    <a:lnTo>
                      <a:pt x="263" y="5"/>
                    </a:lnTo>
                    <a:lnTo>
                      <a:pt x="263" y="5"/>
                    </a:lnTo>
                    <a:lnTo>
                      <a:pt x="263" y="5"/>
                    </a:lnTo>
                    <a:lnTo>
                      <a:pt x="263" y="7"/>
                    </a:lnTo>
                    <a:lnTo>
                      <a:pt x="261" y="7"/>
                    </a:lnTo>
                    <a:lnTo>
                      <a:pt x="261" y="7"/>
                    </a:lnTo>
                    <a:lnTo>
                      <a:pt x="263" y="7"/>
                    </a:lnTo>
                    <a:lnTo>
                      <a:pt x="263" y="10"/>
                    </a:lnTo>
                    <a:lnTo>
                      <a:pt x="261" y="10"/>
                    </a:lnTo>
                    <a:lnTo>
                      <a:pt x="261" y="10"/>
                    </a:lnTo>
                    <a:lnTo>
                      <a:pt x="261" y="10"/>
                    </a:lnTo>
                    <a:lnTo>
                      <a:pt x="261" y="12"/>
                    </a:lnTo>
                    <a:lnTo>
                      <a:pt x="258" y="12"/>
                    </a:lnTo>
                    <a:lnTo>
                      <a:pt x="258" y="12"/>
                    </a:lnTo>
                    <a:lnTo>
                      <a:pt x="258" y="12"/>
                    </a:lnTo>
                    <a:lnTo>
                      <a:pt x="258" y="12"/>
                    </a:lnTo>
                    <a:lnTo>
                      <a:pt x="258" y="12"/>
                    </a:lnTo>
                    <a:lnTo>
                      <a:pt x="258" y="14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6" y="17"/>
                    </a:lnTo>
                    <a:lnTo>
                      <a:pt x="254" y="17"/>
                    </a:lnTo>
                    <a:lnTo>
                      <a:pt x="254" y="17"/>
                    </a:lnTo>
                    <a:lnTo>
                      <a:pt x="254" y="17"/>
                    </a:lnTo>
                    <a:lnTo>
                      <a:pt x="251" y="17"/>
                    </a:lnTo>
                    <a:lnTo>
                      <a:pt x="251" y="17"/>
                    </a:lnTo>
                    <a:lnTo>
                      <a:pt x="251" y="17"/>
                    </a:lnTo>
                    <a:lnTo>
                      <a:pt x="251" y="19"/>
                    </a:lnTo>
                    <a:lnTo>
                      <a:pt x="251" y="19"/>
                    </a:lnTo>
                    <a:lnTo>
                      <a:pt x="251" y="21"/>
                    </a:lnTo>
                    <a:lnTo>
                      <a:pt x="251" y="21"/>
                    </a:lnTo>
                    <a:lnTo>
                      <a:pt x="251" y="21"/>
                    </a:lnTo>
                    <a:lnTo>
                      <a:pt x="251" y="21"/>
                    </a:lnTo>
                    <a:lnTo>
                      <a:pt x="251" y="24"/>
                    </a:lnTo>
                    <a:lnTo>
                      <a:pt x="251" y="24"/>
                    </a:lnTo>
                    <a:lnTo>
                      <a:pt x="251" y="24"/>
                    </a:lnTo>
                    <a:lnTo>
                      <a:pt x="251" y="26"/>
                    </a:lnTo>
                    <a:lnTo>
                      <a:pt x="251" y="26"/>
                    </a:lnTo>
                    <a:lnTo>
                      <a:pt x="251" y="26"/>
                    </a:lnTo>
                    <a:lnTo>
                      <a:pt x="251" y="29"/>
                    </a:lnTo>
                    <a:lnTo>
                      <a:pt x="251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6" y="29"/>
                    </a:lnTo>
                    <a:lnTo>
                      <a:pt x="256" y="29"/>
                    </a:lnTo>
                    <a:lnTo>
                      <a:pt x="256" y="26"/>
                    </a:lnTo>
                    <a:lnTo>
                      <a:pt x="256" y="26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58" y="29"/>
                    </a:lnTo>
                    <a:lnTo>
                      <a:pt x="258" y="29"/>
                    </a:lnTo>
                    <a:lnTo>
                      <a:pt x="261" y="29"/>
                    </a:lnTo>
                    <a:lnTo>
                      <a:pt x="261" y="29"/>
                    </a:lnTo>
                    <a:lnTo>
                      <a:pt x="261" y="26"/>
                    </a:lnTo>
                    <a:lnTo>
                      <a:pt x="263" y="26"/>
                    </a:lnTo>
                    <a:lnTo>
                      <a:pt x="263" y="29"/>
                    </a:lnTo>
                    <a:lnTo>
                      <a:pt x="263" y="29"/>
                    </a:lnTo>
                    <a:lnTo>
                      <a:pt x="263" y="29"/>
                    </a:lnTo>
                    <a:lnTo>
                      <a:pt x="263" y="31"/>
                    </a:lnTo>
                    <a:lnTo>
                      <a:pt x="263" y="31"/>
                    </a:lnTo>
                    <a:lnTo>
                      <a:pt x="263" y="31"/>
                    </a:lnTo>
                    <a:lnTo>
                      <a:pt x="263" y="33"/>
                    </a:lnTo>
                    <a:lnTo>
                      <a:pt x="266" y="33"/>
                    </a:lnTo>
                    <a:lnTo>
                      <a:pt x="266" y="33"/>
                    </a:lnTo>
                    <a:lnTo>
                      <a:pt x="266" y="33"/>
                    </a:lnTo>
                    <a:lnTo>
                      <a:pt x="266" y="33"/>
                    </a:lnTo>
                    <a:lnTo>
                      <a:pt x="268" y="33"/>
                    </a:lnTo>
                    <a:lnTo>
                      <a:pt x="268" y="33"/>
                    </a:lnTo>
                    <a:lnTo>
                      <a:pt x="268" y="33"/>
                    </a:lnTo>
                    <a:lnTo>
                      <a:pt x="270" y="33"/>
                    </a:lnTo>
                    <a:lnTo>
                      <a:pt x="270" y="33"/>
                    </a:lnTo>
                    <a:lnTo>
                      <a:pt x="270" y="33"/>
                    </a:lnTo>
                    <a:lnTo>
                      <a:pt x="270" y="36"/>
                    </a:lnTo>
                    <a:lnTo>
                      <a:pt x="273" y="36"/>
                    </a:lnTo>
                    <a:lnTo>
                      <a:pt x="273" y="36"/>
                    </a:lnTo>
                    <a:lnTo>
                      <a:pt x="275" y="36"/>
                    </a:lnTo>
                    <a:lnTo>
                      <a:pt x="275" y="36"/>
                    </a:lnTo>
                    <a:lnTo>
                      <a:pt x="275" y="36"/>
                    </a:lnTo>
                    <a:lnTo>
                      <a:pt x="277" y="36"/>
                    </a:lnTo>
                    <a:lnTo>
                      <a:pt x="277" y="36"/>
                    </a:lnTo>
                    <a:lnTo>
                      <a:pt x="277" y="36"/>
                    </a:lnTo>
                    <a:lnTo>
                      <a:pt x="277" y="38"/>
                    </a:lnTo>
                    <a:lnTo>
                      <a:pt x="277" y="38"/>
                    </a:lnTo>
                    <a:lnTo>
                      <a:pt x="277" y="38"/>
                    </a:lnTo>
                    <a:lnTo>
                      <a:pt x="275" y="38"/>
                    </a:lnTo>
                    <a:lnTo>
                      <a:pt x="275" y="40"/>
                    </a:lnTo>
                    <a:lnTo>
                      <a:pt x="275" y="40"/>
                    </a:lnTo>
                    <a:lnTo>
                      <a:pt x="275" y="43"/>
                    </a:lnTo>
                    <a:lnTo>
                      <a:pt x="275" y="43"/>
                    </a:lnTo>
                    <a:lnTo>
                      <a:pt x="277" y="43"/>
                    </a:lnTo>
                    <a:lnTo>
                      <a:pt x="277" y="43"/>
                    </a:lnTo>
                    <a:lnTo>
                      <a:pt x="277" y="43"/>
                    </a:lnTo>
                    <a:lnTo>
                      <a:pt x="277" y="43"/>
                    </a:lnTo>
                    <a:lnTo>
                      <a:pt x="280" y="43"/>
                    </a:lnTo>
                    <a:lnTo>
                      <a:pt x="280" y="43"/>
                    </a:lnTo>
                    <a:lnTo>
                      <a:pt x="282" y="43"/>
                    </a:lnTo>
                    <a:lnTo>
                      <a:pt x="282" y="45"/>
                    </a:lnTo>
                    <a:lnTo>
                      <a:pt x="282" y="45"/>
                    </a:lnTo>
                    <a:lnTo>
                      <a:pt x="282" y="45"/>
                    </a:lnTo>
                    <a:lnTo>
                      <a:pt x="285" y="45"/>
                    </a:lnTo>
                    <a:lnTo>
                      <a:pt x="285" y="45"/>
                    </a:lnTo>
                    <a:lnTo>
                      <a:pt x="285" y="47"/>
                    </a:lnTo>
                    <a:lnTo>
                      <a:pt x="285" y="47"/>
                    </a:lnTo>
                    <a:lnTo>
                      <a:pt x="285" y="50"/>
                    </a:lnTo>
                    <a:lnTo>
                      <a:pt x="282" y="50"/>
                    </a:lnTo>
                    <a:lnTo>
                      <a:pt x="282" y="50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0" y="52"/>
                    </a:lnTo>
                    <a:lnTo>
                      <a:pt x="280" y="52"/>
                    </a:lnTo>
                    <a:lnTo>
                      <a:pt x="277" y="52"/>
                    </a:lnTo>
                    <a:lnTo>
                      <a:pt x="277" y="52"/>
                    </a:lnTo>
                    <a:lnTo>
                      <a:pt x="277" y="55"/>
                    </a:lnTo>
                    <a:lnTo>
                      <a:pt x="277" y="55"/>
                    </a:lnTo>
                    <a:lnTo>
                      <a:pt x="275" y="55"/>
                    </a:lnTo>
                    <a:lnTo>
                      <a:pt x="275" y="55"/>
                    </a:lnTo>
                    <a:lnTo>
                      <a:pt x="275" y="57"/>
                    </a:lnTo>
                    <a:lnTo>
                      <a:pt x="275" y="57"/>
                    </a:lnTo>
                    <a:lnTo>
                      <a:pt x="275" y="57"/>
                    </a:lnTo>
                    <a:lnTo>
                      <a:pt x="275" y="59"/>
                    </a:lnTo>
                    <a:lnTo>
                      <a:pt x="275" y="59"/>
                    </a:lnTo>
                    <a:lnTo>
                      <a:pt x="275" y="59"/>
                    </a:lnTo>
                    <a:lnTo>
                      <a:pt x="273" y="59"/>
                    </a:lnTo>
                    <a:lnTo>
                      <a:pt x="273" y="59"/>
                    </a:lnTo>
                    <a:lnTo>
                      <a:pt x="270" y="59"/>
                    </a:lnTo>
                    <a:lnTo>
                      <a:pt x="270" y="59"/>
                    </a:lnTo>
                    <a:lnTo>
                      <a:pt x="270" y="62"/>
                    </a:lnTo>
                    <a:lnTo>
                      <a:pt x="270" y="62"/>
                    </a:lnTo>
                    <a:lnTo>
                      <a:pt x="270" y="62"/>
                    </a:lnTo>
                    <a:lnTo>
                      <a:pt x="270" y="62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0" y="69"/>
                    </a:lnTo>
                    <a:lnTo>
                      <a:pt x="270" y="69"/>
                    </a:lnTo>
                    <a:lnTo>
                      <a:pt x="270" y="69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4"/>
                    </a:lnTo>
                    <a:lnTo>
                      <a:pt x="270" y="74"/>
                    </a:lnTo>
                    <a:lnTo>
                      <a:pt x="273" y="74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73" y="78"/>
                    </a:lnTo>
                    <a:lnTo>
                      <a:pt x="273" y="78"/>
                    </a:lnTo>
                    <a:lnTo>
                      <a:pt x="273" y="81"/>
                    </a:lnTo>
                    <a:lnTo>
                      <a:pt x="273" y="81"/>
                    </a:lnTo>
                    <a:lnTo>
                      <a:pt x="273" y="81"/>
                    </a:lnTo>
                    <a:lnTo>
                      <a:pt x="273" y="83"/>
                    </a:lnTo>
                    <a:lnTo>
                      <a:pt x="273" y="83"/>
                    </a:lnTo>
                    <a:lnTo>
                      <a:pt x="273" y="85"/>
                    </a:lnTo>
                    <a:lnTo>
                      <a:pt x="275" y="85"/>
                    </a:lnTo>
                    <a:lnTo>
                      <a:pt x="275" y="85"/>
                    </a:lnTo>
                    <a:lnTo>
                      <a:pt x="275" y="88"/>
                    </a:lnTo>
                    <a:lnTo>
                      <a:pt x="275" y="88"/>
                    </a:lnTo>
                    <a:lnTo>
                      <a:pt x="275" y="90"/>
                    </a:lnTo>
                    <a:lnTo>
                      <a:pt x="273" y="90"/>
                    </a:lnTo>
                    <a:lnTo>
                      <a:pt x="273" y="90"/>
                    </a:lnTo>
                    <a:lnTo>
                      <a:pt x="273" y="92"/>
                    </a:lnTo>
                    <a:lnTo>
                      <a:pt x="273" y="92"/>
                    </a:lnTo>
                    <a:lnTo>
                      <a:pt x="275" y="92"/>
                    </a:lnTo>
                    <a:lnTo>
                      <a:pt x="275" y="92"/>
                    </a:lnTo>
                    <a:lnTo>
                      <a:pt x="275" y="95"/>
                    </a:lnTo>
                    <a:lnTo>
                      <a:pt x="275" y="95"/>
                    </a:lnTo>
                    <a:lnTo>
                      <a:pt x="275" y="95"/>
                    </a:lnTo>
                    <a:lnTo>
                      <a:pt x="275" y="95"/>
                    </a:lnTo>
                    <a:lnTo>
                      <a:pt x="275" y="97"/>
                    </a:lnTo>
                    <a:lnTo>
                      <a:pt x="275" y="97"/>
                    </a:lnTo>
                    <a:lnTo>
                      <a:pt x="275" y="97"/>
                    </a:lnTo>
                    <a:lnTo>
                      <a:pt x="275" y="97"/>
                    </a:lnTo>
                    <a:lnTo>
                      <a:pt x="275" y="100"/>
                    </a:lnTo>
                    <a:lnTo>
                      <a:pt x="277" y="100"/>
                    </a:lnTo>
                    <a:lnTo>
                      <a:pt x="277" y="100"/>
                    </a:lnTo>
                    <a:lnTo>
                      <a:pt x="277" y="100"/>
                    </a:lnTo>
                    <a:lnTo>
                      <a:pt x="277" y="100"/>
                    </a:lnTo>
                    <a:lnTo>
                      <a:pt x="277" y="100"/>
                    </a:lnTo>
                    <a:lnTo>
                      <a:pt x="280" y="100"/>
                    </a:lnTo>
                    <a:lnTo>
                      <a:pt x="280" y="100"/>
                    </a:lnTo>
                    <a:lnTo>
                      <a:pt x="282" y="100"/>
                    </a:lnTo>
                    <a:lnTo>
                      <a:pt x="282" y="100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85" y="102"/>
                    </a:lnTo>
                    <a:lnTo>
                      <a:pt x="285" y="102"/>
                    </a:lnTo>
                    <a:lnTo>
                      <a:pt x="285" y="102"/>
                    </a:lnTo>
                    <a:lnTo>
                      <a:pt x="285" y="102"/>
                    </a:lnTo>
                    <a:lnTo>
                      <a:pt x="287" y="102"/>
                    </a:lnTo>
                    <a:lnTo>
                      <a:pt x="287" y="102"/>
                    </a:lnTo>
                    <a:lnTo>
                      <a:pt x="287" y="104"/>
                    </a:lnTo>
                    <a:lnTo>
                      <a:pt x="289" y="104"/>
                    </a:lnTo>
                    <a:lnTo>
                      <a:pt x="289" y="104"/>
                    </a:lnTo>
                    <a:lnTo>
                      <a:pt x="289" y="104"/>
                    </a:lnTo>
                    <a:lnTo>
                      <a:pt x="289" y="104"/>
                    </a:lnTo>
                    <a:lnTo>
                      <a:pt x="292" y="104"/>
                    </a:lnTo>
                    <a:lnTo>
                      <a:pt x="292" y="104"/>
                    </a:lnTo>
                    <a:lnTo>
                      <a:pt x="292" y="104"/>
                    </a:lnTo>
                    <a:lnTo>
                      <a:pt x="292" y="107"/>
                    </a:lnTo>
                    <a:lnTo>
                      <a:pt x="294" y="107"/>
                    </a:lnTo>
                    <a:lnTo>
                      <a:pt x="294" y="107"/>
                    </a:lnTo>
                    <a:lnTo>
                      <a:pt x="296" y="107"/>
                    </a:lnTo>
                    <a:lnTo>
                      <a:pt x="296" y="104"/>
                    </a:lnTo>
                    <a:lnTo>
                      <a:pt x="296" y="104"/>
                    </a:lnTo>
                    <a:lnTo>
                      <a:pt x="296" y="104"/>
                    </a:lnTo>
                    <a:lnTo>
                      <a:pt x="296" y="104"/>
                    </a:lnTo>
                    <a:lnTo>
                      <a:pt x="296" y="104"/>
                    </a:lnTo>
                    <a:lnTo>
                      <a:pt x="296" y="104"/>
                    </a:lnTo>
                    <a:lnTo>
                      <a:pt x="296" y="107"/>
                    </a:lnTo>
                    <a:lnTo>
                      <a:pt x="296" y="107"/>
                    </a:lnTo>
                    <a:lnTo>
                      <a:pt x="296" y="109"/>
                    </a:lnTo>
                    <a:lnTo>
                      <a:pt x="296" y="109"/>
                    </a:lnTo>
                    <a:lnTo>
                      <a:pt x="296" y="109"/>
                    </a:lnTo>
                    <a:lnTo>
                      <a:pt x="296" y="111"/>
                    </a:lnTo>
                    <a:lnTo>
                      <a:pt x="296" y="111"/>
                    </a:lnTo>
                    <a:lnTo>
                      <a:pt x="296" y="111"/>
                    </a:lnTo>
                    <a:lnTo>
                      <a:pt x="296" y="111"/>
                    </a:lnTo>
                    <a:lnTo>
                      <a:pt x="296" y="111"/>
                    </a:lnTo>
                    <a:lnTo>
                      <a:pt x="299" y="111"/>
                    </a:lnTo>
                    <a:lnTo>
                      <a:pt x="299" y="111"/>
                    </a:lnTo>
                    <a:lnTo>
                      <a:pt x="299" y="111"/>
                    </a:lnTo>
                    <a:lnTo>
                      <a:pt x="301" y="111"/>
                    </a:lnTo>
                    <a:lnTo>
                      <a:pt x="301" y="114"/>
                    </a:lnTo>
                    <a:lnTo>
                      <a:pt x="301" y="114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3" y="111"/>
                    </a:lnTo>
                    <a:lnTo>
                      <a:pt x="303" y="111"/>
                    </a:lnTo>
                    <a:lnTo>
                      <a:pt x="306" y="111"/>
                    </a:lnTo>
                    <a:lnTo>
                      <a:pt x="306" y="114"/>
                    </a:lnTo>
                    <a:lnTo>
                      <a:pt x="306" y="114"/>
                    </a:lnTo>
                    <a:lnTo>
                      <a:pt x="306" y="114"/>
                    </a:lnTo>
                    <a:lnTo>
                      <a:pt x="306" y="114"/>
                    </a:lnTo>
                    <a:lnTo>
                      <a:pt x="308" y="114"/>
                    </a:lnTo>
                    <a:lnTo>
                      <a:pt x="308" y="114"/>
                    </a:lnTo>
                    <a:lnTo>
                      <a:pt x="308" y="116"/>
                    </a:lnTo>
                    <a:lnTo>
                      <a:pt x="311" y="116"/>
                    </a:lnTo>
                    <a:lnTo>
                      <a:pt x="311" y="116"/>
                    </a:lnTo>
                    <a:lnTo>
                      <a:pt x="311" y="116"/>
                    </a:lnTo>
                    <a:lnTo>
                      <a:pt x="311" y="119"/>
                    </a:lnTo>
                    <a:lnTo>
                      <a:pt x="311" y="119"/>
                    </a:lnTo>
                    <a:lnTo>
                      <a:pt x="311" y="119"/>
                    </a:lnTo>
                    <a:lnTo>
                      <a:pt x="311" y="121"/>
                    </a:lnTo>
                    <a:lnTo>
                      <a:pt x="311" y="121"/>
                    </a:lnTo>
                    <a:lnTo>
                      <a:pt x="311" y="121"/>
                    </a:lnTo>
                    <a:lnTo>
                      <a:pt x="311" y="121"/>
                    </a:lnTo>
                    <a:lnTo>
                      <a:pt x="311" y="121"/>
                    </a:lnTo>
                    <a:lnTo>
                      <a:pt x="308" y="121"/>
                    </a:lnTo>
                    <a:lnTo>
                      <a:pt x="308" y="123"/>
                    </a:lnTo>
                    <a:lnTo>
                      <a:pt x="308" y="123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1" y="123"/>
                    </a:lnTo>
                    <a:lnTo>
                      <a:pt x="301" y="123"/>
                    </a:lnTo>
                    <a:lnTo>
                      <a:pt x="301" y="126"/>
                    </a:lnTo>
                    <a:lnTo>
                      <a:pt x="299" y="126"/>
                    </a:lnTo>
                    <a:lnTo>
                      <a:pt x="299" y="126"/>
                    </a:lnTo>
                    <a:lnTo>
                      <a:pt x="299" y="126"/>
                    </a:lnTo>
                    <a:lnTo>
                      <a:pt x="299" y="126"/>
                    </a:lnTo>
                    <a:lnTo>
                      <a:pt x="296" y="126"/>
                    </a:lnTo>
                    <a:lnTo>
                      <a:pt x="296" y="128"/>
                    </a:lnTo>
                    <a:lnTo>
                      <a:pt x="296" y="128"/>
                    </a:lnTo>
                    <a:lnTo>
                      <a:pt x="296" y="128"/>
                    </a:lnTo>
                    <a:lnTo>
                      <a:pt x="296" y="128"/>
                    </a:lnTo>
                    <a:lnTo>
                      <a:pt x="294" y="128"/>
                    </a:lnTo>
                    <a:lnTo>
                      <a:pt x="294" y="130"/>
                    </a:lnTo>
                    <a:lnTo>
                      <a:pt x="294" y="130"/>
                    </a:lnTo>
                    <a:lnTo>
                      <a:pt x="294" y="130"/>
                    </a:lnTo>
                    <a:lnTo>
                      <a:pt x="294" y="130"/>
                    </a:lnTo>
                    <a:lnTo>
                      <a:pt x="292" y="130"/>
                    </a:lnTo>
                    <a:lnTo>
                      <a:pt x="292" y="133"/>
                    </a:lnTo>
                    <a:lnTo>
                      <a:pt x="294" y="133"/>
                    </a:lnTo>
                    <a:lnTo>
                      <a:pt x="294" y="133"/>
                    </a:lnTo>
                    <a:lnTo>
                      <a:pt x="294" y="133"/>
                    </a:lnTo>
                    <a:lnTo>
                      <a:pt x="294" y="135"/>
                    </a:lnTo>
                    <a:lnTo>
                      <a:pt x="294" y="135"/>
                    </a:lnTo>
                    <a:lnTo>
                      <a:pt x="294" y="138"/>
                    </a:lnTo>
                    <a:lnTo>
                      <a:pt x="296" y="138"/>
                    </a:lnTo>
                    <a:lnTo>
                      <a:pt x="296" y="138"/>
                    </a:lnTo>
                    <a:lnTo>
                      <a:pt x="296" y="140"/>
                    </a:lnTo>
                    <a:lnTo>
                      <a:pt x="296" y="140"/>
                    </a:lnTo>
                    <a:lnTo>
                      <a:pt x="294" y="140"/>
                    </a:lnTo>
                    <a:lnTo>
                      <a:pt x="294" y="140"/>
                    </a:lnTo>
                    <a:lnTo>
                      <a:pt x="294" y="142"/>
                    </a:lnTo>
                    <a:lnTo>
                      <a:pt x="294" y="142"/>
                    </a:lnTo>
                    <a:lnTo>
                      <a:pt x="294" y="142"/>
                    </a:lnTo>
                    <a:lnTo>
                      <a:pt x="294" y="145"/>
                    </a:lnTo>
                    <a:lnTo>
                      <a:pt x="294" y="145"/>
                    </a:lnTo>
                    <a:lnTo>
                      <a:pt x="294" y="147"/>
                    </a:lnTo>
                    <a:lnTo>
                      <a:pt x="294" y="147"/>
                    </a:lnTo>
                    <a:lnTo>
                      <a:pt x="294" y="147"/>
                    </a:lnTo>
                    <a:lnTo>
                      <a:pt x="296" y="147"/>
                    </a:lnTo>
                    <a:lnTo>
                      <a:pt x="296" y="147"/>
                    </a:lnTo>
                    <a:lnTo>
                      <a:pt x="296" y="149"/>
                    </a:lnTo>
                    <a:lnTo>
                      <a:pt x="296" y="149"/>
                    </a:lnTo>
                    <a:lnTo>
                      <a:pt x="296" y="149"/>
                    </a:lnTo>
                    <a:lnTo>
                      <a:pt x="294" y="149"/>
                    </a:lnTo>
                    <a:lnTo>
                      <a:pt x="294" y="149"/>
                    </a:lnTo>
                    <a:lnTo>
                      <a:pt x="294" y="152"/>
                    </a:lnTo>
                    <a:lnTo>
                      <a:pt x="294" y="152"/>
                    </a:lnTo>
                    <a:lnTo>
                      <a:pt x="292" y="152"/>
                    </a:lnTo>
                    <a:lnTo>
                      <a:pt x="292" y="152"/>
                    </a:lnTo>
                    <a:lnTo>
                      <a:pt x="292" y="152"/>
                    </a:lnTo>
                    <a:lnTo>
                      <a:pt x="292" y="152"/>
                    </a:lnTo>
                    <a:lnTo>
                      <a:pt x="289" y="152"/>
                    </a:lnTo>
                    <a:lnTo>
                      <a:pt x="289" y="154"/>
                    </a:lnTo>
                    <a:lnTo>
                      <a:pt x="289" y="154"/>
                    </a:lnTo>
                    <a:lnTo>
                      <a:pt x="289" y="154"/>
                    </a:lnTo>
                    <a:lnTo>
                      <a:pt x="289" y="154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87" y="156"/>
                    </a:lnTo>
                    <a:lnTo>
                      <a:pt x="287" y="159"/>
                    </a:lnTo>
                    <a:lnTo>
                      <a:pt x="287" y="159"/>
                    </a:lnTo>
                    <a:lnTo>
                      <a:pt x="287" y="159"/>
                    </a:lnTo>
                    <a:lnTo>
                      <a:pt x="285" y="159"/>
                    </a:lnTo>
                    <a:lnTo>
                      <a:pt x="285" y="161"/>
                    </a:lnTo>
                    <a:lnTo>
                      <a:pt x="285" y="161"/>
                    </a:lnTo>
                    <a:lnTo>
                      <a:pt x="285" y="161"/>
                    </a:lnTo>
                    <a:lnTo>
                      <a:pt x="285" y="161"/>
                    </a:lnTo>
                    <a:lnTo>
                      <a:pt x="285" y="161"/>
                    </a:lnTo>
                    <a:lnTo>
                      <a:pt x="282" y="161"/>
                    </a:lnTo>
                    <a:lnTo>
                      <a:pt x="282" y="161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0" y="164"/>
                    </a:lnTo>
                    <a:lnTo>
                      <a:pt x="280" y="166"/>
                    </a:lnTo>
                    <a:lnTo>
                      <a:pt x="280" y="166"/>
                    </a:lnTo>
                    <a:lnTo>
                      <a:pt x="280" y="166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82" y="168"/>
                    </a:lnTo>
                    <a:lnTo>
                      <a:pt x="282" y="171"/>
                    </a:lnTo>
                    <a:lnTo>
                      <a:pt x="282" y="171"/>
                    </a:lnTo>
                    <a:lnTo>
                      <a:pt x="282" y="171"/>
                    </a:lnTo>
                    <a:lnTo>
                      <a:pt x="280" y="171"/>
                    </a:lnTo>
                    <a:lnTo>
                      <a:pt x="280" y="173"/>
                    </a:lnTo>
                    <a:lnTo>
                      <a:pt x="280" y="173"/>
                    </a:lnTo>
                    <a:lnTo>
                      <a:pt x="277" y="173"/>
                    </a:lnTo>
                    <a:lnTo>
                      <a:pt x="277" y="173"/>
                    </a:lnTo>
                    <a:lnTo>
                      <a:pt x="277" y="173"/>
                    </a:lnTo>
                    <a:lnTo>
                      <a:pt x="277" y="175"/>
                    </a:lnTo>
                    <a:lnTo>
                      <a:pt x="277" y="175"/>
                    </a:lnTo>
                    <a:lnTo>
                      <a:pt x="275" y="175"/>
                    </a:lnTo>
                    <a:lnTo>
                      <a:pt x="275" y="175"/>
                    </a:lnTo>
                    <a:lnTo>
                      <a:pt x="275" y="175"/>
                    </a:lnTo>
                    <a:lnTo>
                      <a:pt x="275" y="175"/>
                    </a:lnTo>
                    <a:lnTo>
                      <a:pt x="273" y="175"/>
                    </a:lnTo>
                    <a:lnTo>
                      <a:pt x="273" y="175"/>
                    </a:lnTo>
                    <a:lnTo>
                      <a:pt x="270" y="175"/>
                    </a:lnTo>
                    <a:lnTo>
                      <a:pt x="270" y="178"/>
                    </a:lnTo>
                    <a:lnTo>
                      <a:pt x="270" y="178"/>
                    </a:lnTo>
                    <a:lnTo>
                      <a:pt x="270" y="178"/>
                    </a:lnTo>
                    <a:lnTo>
                      <a:pt x="270" y="178"/>
                    </a:lnTo>
                    <a:lnTo>
                      <a:pt x="268" y="178"/>
                    </a:lnTo>
                    <a:lnTo>
                      <a:pt x="268" y="180"/>
                    </a:lnTo>
                    <a:lnTo>
                      <a:pt x="268" y="180"/>
                    </a:lnTo>
                    <a:lnTo>
                      <a:pt x="268" y="180"/>
                    </a:lnTo>
                    <a:lnTo>
                      <a:pt x="268" y="180"/>
                    </a:lnTo>
                    <a:lnTo>
                      <a:pt x="268" y="183"/>
                    </a:lnTo>
                    <a:lnTo>
                      <a:pt x="268" y="183"/>
                    </a:lnTo>
                    <a:lnTo>
                      <a:pt x="268" y="185"/>
                    </a:lnTo>
                    <a:lnTo>
                      <a:pt x="266" y="185"/>
                    </a:lnTo>
                    <a:lnTo>
                      <a:pt x="266" y="185"/>
                    </a:lnTo>
                    <a:lnTo>
                      <a:pt x="266" y="187"/>
                    </a:lnTo>
                    <a:lnTo>
                      <a:pt x="266" y="187"/>
                    </a:lnTo>
                    <a:lnTo>
                      <a:pt x="266" y="187"/>
                    </a:lnTo>
                    <a:lnTo>
                      <a:pt x="266" y="190"/>
                    </a:lnTo>
                    <a:lnTo>
                      <a:pt x="266" y="190"/>
                    </a:lnTo>
                    <a:lnTo>
                      <a:pt x="266" y="190"/>
                    </a:lnTo>
                    <a:lnTo>
                      <a:pt x="266" y="190"/>
                    </a:lnTo>
                    <a:lnTo>
                      <a:pt x="263" y="190"/>
                    </a:lnTo>
                    <a:lnTo>
                      <a:pt x="263" y="192"/>
                    </a:lnTo>
                    <a:lnTo>
                      <a:pt x="263" y="192"/>
                    </a:lnTo>
                    <a:lnTo>
                      <a:pt x="263" y="192"/>
                    </a:lnTo>
                    <a:lnTo>
                      <a:pt x="263" y="194"/>
                    </a:lnTo>
                    <a:lnTo>
                      <a:pt x="263" y="194"/>
                    </a:lnTo>
                    <a:lnTo>
                      <a:pt x="263" y="194"/>
                    </a:lnTo>
                    <a:lnTo>
                      <a:pt x="263" y="197"/>
                    </a:lnTo>
                    <a:lnTo>
                      <a:pt x="261" y="197"/>
                    </a:lnTo>
                    <a:lnTo>
                      <a:pt x="261" y="197"/>
                    </a:lnTo>
                    <a:lnTo>
                      <a:pt x="261" y="197"/>
                    </a:lnTo>
                    <a:lnTo>
                      <a:pt x="261" y="199"/>
                    </a:lnTo>
                    <a:lnTo>
                      <a:pt x="258" y="199"/>
                    </a:lnTo>
                    <a:lnTo>
                      <a:pt x="258" y="199"/>
                    </a:lnTo>
                    <a:lnTo>
                      <a:pt x="258" y="199"/>
                    </a:lnTo>
                    <a:lnTo>
                      <a:pt x="258" y="199"/>
                    </a:lnTo>
                    <a:lnTo>
                      <a:pt x="258" y="202"/>
                    </a:lnTo>
                    <a:lnTo>
                      <a:pt x="258" y="202"/>
                    </a:lnTo>
                    <a:lnTo>
                      <a:pt x="256" y="202"/>
                    </a:lnTo>
                    <a:lnTo>
                      <a:pt x="256" y="202"/>
                    </a:lnTo>
                    <a:lnTo>
                      <a:pt x="256" y="202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4"/>
                    </a:lnTo>
                    <a:lnTo>
                      <a:pt x="254" y="204"/>
                    </a:lnTo>
                    <a:lnTo>
                      <a:pt x="251" y="204"/>
                    </a:lnTo>
                    <a:lnTo>
                      <a:pt x="251" y="204"/>
                    </a:lnTo>
                    <a:lnTo>
                      <a:pt x="251" y="204"/>
                    </a:lnTo>
                    <a:lnTo>
                      <a:pt x="251" y="204"/>
                    </a:lnTo>
                    <a:lnTo>
                      <a:pt x="251" y="206"/>
                    </a:lnTo>
                    <a:lnTo>
                      <a:pt x="249" y="206"/>
                    </a:lnTo>
                    <a:lnTo>
                      <a:pt x="249" y="206"/>
                    </a:lnTo>
                    <a:lnTo>
                      <a:pt x="249" y="206"/>
                    </a:lnTo>
                    <a:lnTo>
                      <a:pt x="249" y="206"/>
                    </a:lnTo>
                    <a:lnTo>
                      <a:pt x="247" y="206"/>
                    </a:lnTo>
                    <a:lnTo>
                      <a:pt x="247" y="209"/>
                    </a:lnTo>
                    <a:lnTo>
                      <a:pt x="247" y="209"/>
                    </a:lnTo>
                    <a:lnTo>
                      <a:pt x="247" y="209"/>
                    </a:lnTo>
                    <a:lnTo>
                      <a:pt x="247" y="211"/>
                    </a:lnTo>
                    <a:lnTo>
                      <a:pt x="244" y="211"/>
                    </a:lnTo>
                    <a:lnTo>
                      <a:pt x="244" y="211"/>
                    </a:lnTo>
                    <a:lnTo>
                      <a:pt x="244" y="211"/>
                    </a:lnTo>
                    <a:lnTo>
                      <a:pt x="244" y="211"/>
                    </a:lnTo>
                    <a:lnTo>
                      <a:pt x="244" y="213"/>
                    </a:lnTo>
                    <a:lnTo>
                      <a:pt x="244" y="213"/>
                    </a:lnTo>
                    <a:lnTo>
                      <a:pt x="244" y="216"/>
                    </a:lnTo>
                    <a:lnTo>
                      <a:pt x="244" y="216"/>
                    </a:lnTo>
                    <a:lnTo>
                      <a:pt x="244" y="216"/>
                    </a:lnTo>
                    <a:lnTo>
                      <a:pt x="244" y="218"/>
                    </a:lnTo>
                    <a:lnTo>
                      <a:pt x="242" y="218"/>
                    </a:lnTo>
                    <a:lnTo>
                      <a:pt x="242" y="218"/>
                    </a:lnTo>
                    <a:lnTo>
                      <a:pt x="242" y="218"/>
                    </a:lnTo>
                    <a:lnTo>
                      <a:pt x="242" y="220"/>
                    </a:lnTo>
                    <a:lnTo>
                      <a:pt x="242" y="220"/>
                    </a:lnTo>
                    <a:lnTo>
                      <a:pt x="242" y="220"/>
                    </a:lnTo>
                    <a:lnTo>
                      <a:pt x="240" y="220"/>
                    </a:lnTo>
                    <a:lnTo>
                      <a:pt x="240" y="220"/>
                    </a:lnTo>
                    <a:lnTo>
                      <a:pt x="240" y="220"/>
                    </a:lnTo>
                    <a:lnTo>
                      <a:pt x="237" y="220"/>
                    </a:lnTo>
                    <a:lnTo>
                      <a:pt x="237" y="223"/>
                    </a:lnTo>
                    <a:lnTo>
                      <a:pt x="237" y="223"/>
                    </a:lnTo>
                    <a:lnTo>
                      <a:pt x="237" y="223"/>
                    </a:lnTo>
                    <a:lnTo>
                      <a:pt x="237" y="225"/>
                    </a:lnTo>
                    <a:lnTo>
                      <a:pt x="237" y="225"/>
                    </a:lnTo>
                    <a:lnTo>
                      <a:pt x="237" y="228"/>
                    </a:lnTo>
                    <a:lnTo>
                      <a:pt x="237" y="228"/>
                    </a:lnTo>
                    <a:lnTo>
                      <a:pt x="237" y="228"/>
                    </a:lnTo>
                    <a:lnTo>
                      <a:pt x="235" y="228"/>
                    </a:lnTo>
                    <a:lnTo>
                      <a:pt x="235" y="230"/>
                    </a:lnTo>
                    <a:lnTo>
                      <a:pt x="235" y="230"/>
                    </a:lnTo>
                    <a:lnTo>
                      <a:pt x="232" y="230"/>
                    </a:lnTo>
                    <a:lnTo>
                      <a:pt x="232" y="230"/>
                    </a:lnTo>
                    <a:lnTo>
                      <a:pt x="232" y="230"/>
                    </a:lnTo>
                    <a:lnTo>
                      <a:pt x="232" y="230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228" y="230"/>
                    </a:lnTo>
                    <a:lnTo>
                      <a:pt x="228" y="230"/>
                    </a:lnTo>
                    <a:lnTo>
                      <a:pt x="225" y="230"/>
                    </a:lnTo>
                    <a:lnTo>
                      <a:pt x="225" y="230"/>
                    </a:lnTo>
                    <a:lnTo>
                      <a:pt x="225" y="230"/>
                    </a:lnTo>
                    <a:lnTo>
                      <a:pt x="223" y="230"/>
                    </a:lnTo>
                    <a:lnTo>
                      <a:pt x="223" y="230"/>
                    </a:lnTo>
                    <a:lnTo>
                      <a:pt x="223" y="230"/>
                    </a:lnTo>
                    <a:lnTo>
                      <a:pt x="223" y="230"/>
                    </a:lnTo>
                    <a:lnTo>
                      <a:pt x="221" y="230"/>
                    </a:lnTo>
                    <a:lnTo>
                      <a:pt x="221" y="232"/>
                    </a:lnTo>
                    <a:lnTo>
                      <a:pt x="221" y="232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16" y="232"/>
                    </a:lnTo>
                    <a:lnTo>
                      <a:pt x="216" y="235"/>
                    </a:lnTo>
                    <a:lnTo>
                      <a:pt x="216" y="235"/>
                    </a:lnTo>
                    <a:lnTo>
                      <a:pt x="216" y="235"/>
                    </a:lnTo>
                    <a:lnTo>
                      <a:pt x="214" y="235"/>
                    </a:lnTo>
                    <a:lnTo>
                      <a:pt x="214" y="235"/>
                    </a:lnTo>
                    <a:lnTo>
                      <a:pt x="211" y="235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0"/>
                    </a:lnTo>
                    <a:lnTo>
                      <a:pt x="211" y="230"/>
                    </a:lnTo>
                    <a:lnTo>
                      <a:pt x="211" y="230"/>
                    </a:lnTo>
                    <a:lnTo>
                      <a:pt x="211" y="230"/>
                    </a:lnTo>
                    <a:lnTo>
                      <a:pt x="211" y="228"/>
                    </a:lnTo>
                    <a:lnTo>
                      <a:pt x="209" y="228"/>
                    </a:lnTo>
                    <a:lnTo>
                      <a:pt x="209" y="228"/>
                    </a:lnTo>
                    <a:lnTo>
                      <a:pt x="209" y="228"/>
                    </a:lnTo>
                    <a:lnTo>
                      <a:pt x="209" y="228"/>
                    </a:lnTo>
                    <a:lnTo>
                      <a:pt x="209" y="225"/>
                    </a:lnTo>
                    <a:lnTo>
                      <a:pt x="206" y="225"/>
                    </a:lnTo>
                    <a:lnTo>
                      <a:pt x="206" y="225"/>
                    </a:lnTo>
                    <a:lnTo>
                      <a:pt x="204" y="225"/>
                    </a:lnTo>
                    <a:lnTo>
                      <a:pt x="204" y="228"/>
                    </a:lnTo>
                    <a:lnTo>
                      <a:pt x="204" y="228"/>
                    </a:lnTo>
                    <a:lnTo>
                      <a:pt x="204" y="228"/>
                    </a:lnTo>
                    <a:lnTo>
                      <a:pt x="204" y="228"/>
                    </a:lnTo>
                    <a:lnTo>
                      <a:pt x="202" y="228"/>
                    </a:lnTo>
                    <a:lnTo>
                      <a:pt x="202" y="230"/>
                    </a:lnTo>
                    <a:lnTo>
                      <a:pt x="202" y="230"/>
                    </a:lnTo>
                    <a:lnTo>
                      <a:pt x="199" y="230"/>
                    </a:lnTo>
                    <a:lnTo>
                      <a:pt x="199" y="230"/>
                    </a:lnTo>
                    <a:lnTo>
                      <a:pt x="199" y="230"/>
                    </a:lnTo>
                    <a:lnTo>
                      <a:pt x="199" y="230"/>
                    </a:lnTo>
                    <a:lnTo>
                      <a:pt x="199" y="230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7" y="232"/>
                    </a:lnTo>
                    <a:lnTo>
                      <a:pt x="197" y="235"/>
                    </a:lnTo>
                    <a:lnTo>
                      <a:pt x="197" y="235"/>
                    </a:lnTo>
                    <a:lnTo>
                      <a:pt x="197" y="235"/>
                    </a:lnTo>
                    <a:lnTo>
                      <a:pt x="197" y="237"/>
                    </a:lnTo>
                    <a:lnTo>
                      <a:pt x="197" y="237"/>
                    </a:lnTo>
                    <a:lnTo>
                      <a:pt x="197" y="237"/>
                    </a:lnTo>
                    <a:lnTo>
                      <a:pt x="197" y="239"/>
                    </a:lnTo>
                    <a:lnTo>
                      <a:pt x="195" y="239"/>
                    </a:lnTo>
                    <a:lnTo>
                      <a:pt x="195" y="239"/>
                    </a:lnTo>
                    <a:lnTo>
                      <a:pt x="195" y="239"/>
                    </a:lnTo>
                    <a:lnTo>
                      <a:pt x="195" y="239"/>
                    </a:lnTo>
                    <a:lnTo>
                      <a:pt x="192" y="239"/>
                    </a:lnTo>
                    <a:lnTo>
                      <a:pt x="192" y="242"/>
                    </a:lnTo>
                    <a:lnTo>
                      <a:pt x="192" y="242"/>
                    </a:lnTo>
                    <a:lnTo>
                      <a:pt x="192" y="242"/>
                    </a:lnTo>
                    <a:lnTo>
                      <a:pt x="192" y="242"/>
                    </a:lnTo>
                    <a:lnTo>
                      <a:pt x="192" y="244"/>
                    </a:lnTo>
                    <a:lnTo>
                      <a:pt x="190" y="244"/>
                    </a:lnTo>
                    <a:lnTo>
                      <a:pt x="190" y="244"/>
                    </a:lnTo>
                    <a:lnTo>
                      <a:pt x="190" y="244"/>
                    </a:lnTo>
                    <a:lnTo>
                      <a:pt x="190" y="247"/>
                    </a:lnTo>
                    <a:lnTo>
                      <a:pt x="190" y="247"/>
                    </a:lnTo>
                    <a:lnTo>
                      <a:pt x="187" y="247"/>
                    </a:lnTo>
                    <a:lnTo>
                      <a:pt x="187" y="247"/>
                    </a:lnTo>
                    <a:lnTo>
                      <a:pt x="187" y="247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51"/>
                    </a:lnTo>
                    <a:lnTo>
                      <a:pt x="185" y="251"/>
                    </a:lnTo>
                    <a:lnTo>
                      <a:pt x="185" y="251"/>
                    </a:lnTo>
                    <a:lnTo>
                      <a:pt x="185" y="254"/>
                    </a:lnTo>
                    <a:lnTo>
                      <a:pt x="185" y="254"/>
                    </a:lnTo>
                    <a:lnTo>
                      <a:pt x="185" y="256"/>
                    </a:lnTo>
                    <a:lnTo>
                      <a:pt x="185" y="256"/>
                    </a:lnTo>
                    <a:lnTo>
                      <a:pt x="185" y="258"/>
                    </a:lnTo>
                    <a:lnTo>
                      <a:pt x="185" y="258"/>
                    </a:lnTo>
                    <a:lnTo>
                      <a:pt x="185" y="258"/>
                    </a:lnTo>
                    <a:lnTo>
                      <a:pt x="185" y="258"/>
                    </a:lnTo>
                    <a:lnTo>
                      <a:pt x="187" y="258"/>
                    </a:lnTo>
                    <a:lnTo>
                      <a:pt x="187" y="258"/>
                    </a:lnTo>
                    <a:lnTo>
                      <a:pt x="187" y="261"/>
                    </a:lnTo>
                    <a:lnTo>
                      <a:pt x="190" y="261"/>
                    </a:lnTo>
                    <a:lnTo>
                      <a:pt x="190" y="261"/>
                    </a:lnTo>
                    <a:lnTo>
                      <a:pt x="190" y="261"/>
                    </a:lnTo>
                    <a:lnTo>
                      <a:pt x="190" y="261"/>
                    </a:lnTo>
                    <a:lnTo>
                      <a:pt x="192" y="261"/>
                    </a:lnTo>
                    <a:lnTo>
                      <a:pt x="192" y="263"/>
                    </a:lnTo>
                    <a:lnTo>
                      <a:pt x="192" y="263"/>
                    </a:lnTo>
                    <a:lnTo>
                      <a:pt x="192" y="263"/>
                    </a:lnTo>
                    <a:lnTo>
                      <a:pt x="195" y="263"/>
                    </a:lnTo>
                    <a:lnTo>
                      <a:pt x="195" y="263"/>
                    </a:lnTo>
                    <a:lnTo>
                      <a:pt x="197" y="263"/>
                    </a:lnTo>
                    <a:lnTo>
                      <a:pt x="197" y="263"/>
                    </a:lnTo>
                    <a:lnTo>
                      <a:pt x="197" y="263"/>
                    </a:lnTo>
                    <a:lnTo>
                      <a:pt x="199" y="263"/>
                    </a:lnTo>
                    <a:lnTo>
                      <a:pt x="199" y="263"/>
                    </a:lnTo>
                    <a:lnTo>
                      <a:pt x="199" y="263"/>
                    </a:lnTo>
                    <a:lnTo>
                      <a:pt x="199" y="265"/>
                    </a:lnTo>
                    <a:lnTo>
                      <a:pt x="199" y="265"/>
                    </a:lnTo>
                    <a:lnTo>
                      <a:pt x="199" y="268"/>
                    </a:lnTo>
                    <a:lnTo>
                      <a:pt x="199" y="268"/>
                    </a:lnTo>
                    <a:lnTo>
                      <a:pt x="199" y="270"/>
                    </a:lnTo>
                    <a:lnTo>
                      <a:pt x="199" y="270"/>
                    </a:lnTo>
                    <a:lnTo>
                      <a:pt x="199" y="270"/>
                    </a:lnTo>
                    <a:lnTo>
                      <a:pt x="199" y="273"/>
                    </a:lnTo>
                    <a:lnTo>
                      <a:pt x="199" y="273"/>
                    </a:lnTo>
                    <a:lnTo>
                      <a:pt x="199" y="273"/>
                    </a:lnTo>
                    <a:lnTo>
                      <a:pt x="199" y="275"/>
                    </a:lnTo>
                    <a:lnTo>
                      <a:pt x="197" y="275"/>
                    </a:lnTo>
                    <a:lnTo>
                      <a:pt x="197" y="275"/>
                    </a:lnTo>
                    <a:lnTo>
                      <a:pt x="197" y="277"/>
                    </a:lnTo>
                    <a:lnTo>
                      <a:pt x="197" y="277"/>
                    </a:lnTo>
                    <a:lnTo>
                      <a:pt x="197" y="280"/>
                    </a:lnTo>
                    <a:lnTo>
                      <a:pt x="197" y="280"/>
                    </a:lnTo>
                    <a:lnTo>
                      <a:pt x="199" y="280"/>
                    </a:lnTo>
                    <a:lnTo>
                      <a:pt x="199" y="280"/>
                    </a:lnTo>
                    <a:lnTo>
                      <a:pt x="199" y="280"/>
                    </a:lnTo>
                    <a:lnTo>
                      <a:pt x="199" y="282"/>
                    </a:lnTo>
                    <a:lnTo>
                      <a:pt x="199" y="282"/>
                    </a:lnTo>
                    <a:lnTo>
                      <a:pt x="199" y="282"/>
                    </a:lnTo>
                    <a:lnTo>
                      <a:pt x="202" y="282"/>
                    </a:lnTo>
                    <a:lnTo>
                      <a:pt x="202" y="284"/>
                    </a:lnTo>
                    <a:lnTo>
                      <a:pt x="202" y="284"/>
                    </a:lnTo>
                    <a:lnTo>
                      <a:pt x="202" y="284"/>
                    </a:lnTo>
                    <a:lnTo>
                      <a:pt x="204" y="284"/>
                    </a:lnTo>
                    <a:lnTo>
                      <a:pt x="204" y="284"/>
                    </a:lnTo>
                    <a:lnTo>
                      <a:pt x="204" y="287"/>
                    </a:lnTo>
                    <a:lnTo>
                      <a:pt x="204" y="287"/>
                    </a:lnTo>
                    <a:lnTo>
                      <a:pt x="206" y="287"/>
                    </a:lnTo>
                    <a:lnTo>
                      <a:pt x="206" y="284"/>
                    </a:lnTo>
                    <a:lnTo>
                      <a:pt x="206" y="284"/>
                    </a:lnTo>
                    <a:lnTo>
                      <a:pt x="209" y="284"/>
                    </a:lnTo>
                    <a:lnTo>
                      <a:pt x="209" y="284"/>
                    </a:lnTo>
                    <a:lnTo>
                      <a:pt x="209" y="284"/>
                    </a:lnTo>
                    <a:lnTo>
                      <a:pt x="211" y="284"/>
                    </a:lnTo>
                    <a:lnTo>
                      <a:pt x="211" y="287"/>
                    </a:lnTo>
                    <a:lnTo>
                      <a:pt x="211" y="287"/>
                    </a:lnTo>
                    <a:lnTo>
                      <a:pt x="211" y="289"/>
                    </a:lnTo>
                    <a:lnTo>
                      <a:pt x="211" y="289"/>
                    </a:lnTo>
                    <a:lnTo>
                      <a:pt x="211" y="289"/>
                    </a:lnTo>
                    <a:lnTo>
                      <a:pt x="211" y="292"/>
                    </a:lnTo>
                    <a:lnTo>
                      <a:pt x="211" y="292"/>
                    </a:lnTo>
                    <a:lnTo>
                      <a:pt x="211" y="294"/>
                    </a:lnTo>
                    <a:lnTo>
                      <a:pt x="211" y="294"/>
                    </a:lnTo>
                    <a:lnTo>
                      <a:pt x="211" y="294"/>
                    </a:lnTo>
                    <a:lnTo>
                      <a:pt x="211" y="294"/>
                    </a:lnTo>
                    <a:lnTo>
                      <a:pt x="211" y="296"/>
                    </a:lnTo>
                    <a:lnTo>
                      <a:pt x="211" y="296"/>
                    </a:lnTo>
                    <a:lnTo>
                      <a:pt x="214" y="296"/>
                    </a:lnTo>
                    <a:lnTo>
                      <a:pt x="214" y="299"/>
                    </a:lnTo>
                    <a:lnTo>
                      <a:pt x="214" y="299"/>
                    </a:lnTo>
                    <a:lnTo>
                      <a:pt x="214" y="299"/>
                    </a:lnTo>
                    <a:lnTo>
                      <a:pt x="216" y="299"/>
                    </a:lnTo>
                    <a:lnTo>
                      <a:pt x="216" y="299"/>
                    </a:lnTo>
                    <a:lnTo>
                      <a:pt x="216" y="301"/>
                    </a:lnTo>
                    <a:lnTo>
                      <a:pt x="216" y="301"/>
                    </a:lnTo>
                    <a:lnTo>
                      <a:pt x="216" y="301"/>
                    </a:lnTo>
                    <a:lnTo>
                      <a:pt x="216" y="303"/>
                    </a:lnTo>
                    <a:lnTo>
                      <a:pt x="216" y="303"/>
                    </a:lnTo>
                    <a:lnTo>
                      <a:pt x="216" y="303"/>
                    </a:lnTo>
                    <a:lnTo>
                      <a:pt x="216" y="306"/>
                    </a:lnTo>
                    <a:lnTo>
                      <a:pt x="216" y="306"/>
                    </a:lnTo>
                    <a:lnTo>
                      <a:pt x="218" y="306"/>
                    </a:lnTo>
                    <a:lnTo>
                      <a:pt x="218" y="308"/>
                    </a:lnTo>
                    <a:lnTo>
                      <a:pt x="218" y="308"/>
                    </a:lnTo>
                    <a:lnTo>
                      <a:pt x="218" y="308"/>
                    </a:lnTo>
                    <a:lnTo>
                      <a:pt x="218" y="308"/>
                    </a:lnTo>
                    <a:lnTo>
                      <a:pt x="218" y="311"/>
                    </a:lnTo>
                    <a:lnTo>
                      <a:pt x="218" y="311"/>
                    </a:lnTo>
                    <a:lnTo>
                      <a:pt x="218" y="311"/>
                    </a:lnTo>
                    <a:lnTo>
                      <a:pt x="218" y="313"/>
                    </a:lnTo>
                    <a:lnTo>
                      <a:pt x="218" y="313"/>
                    </a:lnTo>
                    <a:lnTo>
                      <a:pt x="218" y="313"/>
                    </a:lnTo>
                    <a:lnTo>
                      <a:pt x="218" y="313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18" y="318"/>
                    </a:lnTo>
                    <a:lnTo>
                      <a:pt x="218" y="318"/>
                    </a:lnTo>
                    <a:lnTo>
                      <a:pt x="218" y="318"/>
                    </a:lnTo>
                    <a:lnTo>
                      <a:pt x="221" y="318"/>
                    </a:lnTo>
                    <a:lnTo>
                      <a:pt x="221" y="318"/>
                    </a:lnTo>
                    <a:lnTo>
                      <a:pt x="221" y="318"/>
                    </a:lnTo>
                    <a:lnTo>
                      <a:pt x="218" y="318"/>
                    </a:lnTo>
                    <a:lnTo>
                      <a:pt x="218" y="320"/>
                    </a:lnTo>
                    <a:lnTo>
                      <a:pt x="218" y="320"/>
                    </a:lnTo>
                    <a:lnTo>
                      <a:pt x="218" y="320"/>
                    </a:lnTo>
                    <a:lnTo>
                      <a:pt x="216" y="320"/>
                    </a:lnTo>
                    <a:lnTo>
                      <a:pt x="216" y="320"/>
                    </a:lnTo>
                    <a:lnTo>
                      <a:pt x="216" y="320"/>
                    </a:lnTo>
                    <a:lnTo>
                      <a:pt x="216" y="322"/>
                    </a:lnTo>
                    <a:lnTo>
                      <a:pt x="216" y="322"/>
                    </a:lnTo>
                    <a:lnTo>
                      <a:pt x="216" y="322"/>
                    </a:lnTo>
                    <a:lnTo>
                      <a:pt x="214" y="322"/>
                    </a:lnTo>
                    <a:lnTo>
                      <a:pt x="214" y="322"/>
                    </a:lnTo>
                    <a:lnTo>
                      <a:pt x="211" y="322"/>
                    </a:lnTo>
                    <a:lnTo>
                      <a:pt x="211" y="322"/>
                    </a:lnTo>
                    <a:lnTo>
                      <a:pt x="211" y="322"/>
                    </a:lnTo>
                    <a:lnTo>
                      <a:pt x="209" y="322"/>
                    </a:lnTo>
                    <a:lnTo>
                      <a:pt x="209" y="322"/>
                    </a:lnTo>
                    <a:lnTo>
                      <a:pt x="209" y="322"/>
                    </a:lnTo>
                    <a:lnTo>
                      <a:pt x="209" y="322"/>
                    </a:lnTo>
                    <a:lnTo>
                      <a:pt x="209" y="320"/>
                    </a:lnTo>
                    <a:lnTo>
                      <a:pt x="209" y="320"/>
                    </a:lnTo>
                    <a:lnTo>
                      <a:pt x="209" y="318"/>
                    </a:lnTo>
                    <a:lnTo>
                      <a:pt x="206" y="318"/>
                    </a:lnTo>
                    <a:lnTo>
                      <a:pt x="206" y="318"/>
                    </a:lnTo>
                    <a:lnTo>
                      <a:pt x="204" y="318"/>
                    </a:lnTo>
                    <a:lnTo>
                      <a:pt x="204" y="320"/>
                    </a:lnTo>
                    <a:lnTo>
                      <a:pt x="204" y="320"/>
                    </a:lnTo>
                    <a:lnTo>
                      <a:pt x="204" y="320"/>
                    </a:lnTo>
                    <a:lnTo>
                      <a:pt x="202" y="320"/>
                    </a:lnTo>
                    <a:lnTo>
                      <a:pt x="202" y="320"/>
                    </a:lnTo>
                    <a:lnTo>
                      <a:pt x="202" y="320"/>
                    </a:lnTo>
                    <a:lnTo>
                      <a:pt x="199" y="320"/>
                    </a:lnTo>
                    <a:lnTo>
                      <a:pt x="199" y="320"/>
                    </a:lnTo>
                    <a:lnTo>
                      <a:pt x="199" y="320"/>
                    </a:lnTo>
                    <a:lnTo>
                      <a:pt x="197" y="320"/>
                    </a:lnTo>
                    <a:lnTo>
                      <a:pt x="197" y="322"/>
                    </a:lnTo>
                    <a:lnTo>
                      <a:pt x="197" y="322"/>
                    </a:lnTo>
                    <a:lnTo>
                      <a:pt x="197" y="325"/>
                    </a:lnTo>
                    <a:lnTo>
                      <a:pt x="197" y="325"/>
                    </a:lnTo>
                    <a:lnTo>
                      <a:pt x="197" y="325"/>
                    </a:lnTo>
                    <a:lnTo>
                      <a:pt x="195" y="325"/>
                    </a:lnTo>
                    <a:lnTo>
                      <a:pt x="195" y="325"/>
                    </a:lnTo>
                    <a:lnTo>
                      <a:pt x="192" y="325"/>
                    </a:lnTo>
                    <a:lnTo>
                      <a:pt x="192" y="325"/>
                    </a:lnTo>
                    <a:lnTo>
                      <a:pt x="192" y="325"/>
                    </a:lnTo>
                    <a:lnTo>
                      <a:pt x="190" y="325"/>
                    </a:lnTo>
                    <a:lnTo>
                      <a:pt x="190" y="325"/>
                    </a:lnTo>
                    <a:lnTo>
                      <a:pt x="190" y="325"/>
                    </a:lnTo>
                    <a:lnTo>
                      <a:pt x="190" y="322"/>
                    </a:lnTo>
                    <a:lnTo>
                      <a:pt x="187" y="322"/>
                    </a:lnTo>
                    <a:lnTo>
                      <a:pt x="187" y="322"/>
                    </a:lnTo>
                    <a:lnTo>
                      <a:pt x="187" y="322"/>
                    </a:lnTo>
                    <a:lnTo>
                      <a:pt x="185" y="322"/>
                    </a:lnTo>
                    <a:lnTo>
                      <a:pt x="185" y="322"/>
                    </a:lnTo>
                    <a:lnTo>
                      <a:pt x="185" y="322"/>
                    </a:lnTo>
                    <a:lnTo>
                      <a:pt x="185" y="320"/>
                    </a:lnTo>
                    <a:lnTo>
                      <a:pt x="183" y="320"/>
                    </a:lnTo>
                    <a:lnTo>
                      <a:pt x="183" y="322"/>
                    </a:lnTo>
                    <a:lnTo>
                      <a:pt x="183" y="322"/>
                    </a:lnTo>
                    <a:lnTo>
                      <a:pt x="183" y="322"/>
                    </a:lnTo>
                    <a:lnTo>
                      <a:pt x="180" y="322"/>
                    </a:lnTo>
                    <a:lnTo>
                      <a:pt x="180" y="322"/>
                    </a:lnTo>
                    <a:lnTo>
                      <a:pt x="178" y="322"/>
                    </a:lnTo>
                    <a:lnTo>
                      <a:pt x="178" y="322"/>
                    </a:lnTo>
                    <a:lnTo>
                      <a:pt x="178" y="322"/>
                    </a:lnTo>
                    <a:lnTo>
                      <a:pt x="176" y="322"/>
                    </a:lnTo>
                    <a:lnTo>
                      <a:pt x="176" y="322"/>
                    </a:lnTo>
                    <a:lnTo>
                      <a:pt x="176" y="322"/>
                    </a:lnTo>
                    <a:lnTo>
                      <a:pt x="173" y="322"/>
                    </a:lnTo>
                    <a:lnTo>
                      <a:pt x="173" y="320"/>
                    </a:lnTo>
                    <a:lnTo>
                      <a:pt x="173" y="320"/>
                    </a:lnTo>
                    <a:lnTo>
                      <a:pt x="173" y="322"/>
                    </a:lnTo>
                    <a:lnTo>
                      <a:pt x="171" y="322"/>
                    </a:lnTo>
                    <a:lnTo>
                      <a:pt x="171" y="322"/>
                    </a:lnTo>
                    <a:lnTo>
                      <a:pt x="171" y="322"/>
                    </a:lnTo>
                    <a:lnTo>
                      <a:pt x="171" y="322"/>
                    </a:lnTo>
                    <a:lnTo>
                      <a:pt x="171" y="320"/>
                    </a:lnTo>
                    <a:lnTo>
                      <a:pt x="171" y="320"/>
                    </a:lnTo>
                    <a:lnTo>
                      <a:pt x="169" y="320"/>
                    </a:lnTo>
                    <a:lnTo>
                      <a:pt x="169" y="322"/>
                    </a:lnTo>
                    <a:lnTo>
                      <a:pt x="169" y="322"/>
                    </a:lnTo>
                    <a:lnTo>
                      <a:pt x="169" y="325"/>
                    </a:lnTo>
                    <a:lnTo>
                      <a:pt x="169" y="325"/>
                    </a:lnTo>
                    <a:lnTo>
                      <a:pt x="169" y="325"/>
                    </a:lnTo>
                    <a:lnTo>
                      <a:pt x="169" y="325"/>
                    </a:lnTo>
                    <a:lnTo>
                      <a:pt x="169" y="325"/>
                    </a:lnTo>
                    <a:lnTo>
                      <a:pt x="169" y="325"/>
                    </a:lnTo>
                    <a:lnTo>
                      <a:pt x="169" y="327"/>
                    </a:lnTo>
                    <a:lnTo>
                      <a:pt x="166" y="327"/>
                    </a:lnTo>
                    <a:lnTo>
                      <a:pt x="166" y="327"/>
                    </a:lnTo>
                    <a:lnTo>
                      <a:pt x="166" y="327"/>
                    </a:lnTo>
                    <a:lnTo>
                      <a:pt x="164" y="327"/>
                    </a:lnTo>
                    <a:lnTo>
                      <a:pt x="164" y="327"/>
                    </a:lnTo>
                    <a:lnTo>
                      <a:pt x="164" y="327"/>
                    </a:lnTo>
                    <a:lnTo>
                      <a:pt x="164" y="327"/>
                    </a:lnTo>
                    <a:lnTo>
                      <a:pt x="164" y="325"/>
                    </a:lnTo>
                    <a:lnTo>
                      <a:pt x="161" y="325"/>
                    </a:lnTo>
                    <a:lnTo>
                      <a:pt x="161" y="325"/>
                    </a:lnTo>
                    <a:lnTo>
                      <a:pt x="161" y="327"/>
                    </a:lnTo>
                    <a:lnTo>
                      <a:pt x="159" y="327"/>
                    </a:lnTo>
                    <a:lnTo>
                      <a:pt x="159" y="327"/>
                    </a:lnTo>
                    <a:lnTo>
                      <a:pt x="161" y="327"/>
                    </a:lnTo>
                    <a:lnTo>
                      <a:pt x="161" y="327"/>
                    </a:lnTo>
                    <a:lnTo>
                      <a:pt x="161" y="329"/>
                    </a:lnTo>
                    <a:lnTo>
                      <a:pt x="164" y="329"/>
                    </a:lnTo>
                    <a:lnTo>
                      <a:pt x="164" y="329"/>
                    </a:lnTo>
                    <a:lnTo>
                      <a:pt x="164" y="329"/>
                    </a:lnTo>
                    <a:lnTo>
                      <a:pt x="164" y="329"/>
                    </a:lnTo>
                    <a:lnTo>
                      <a:pt x="164" y="329"/>
                    </a:lnTo>
                    <a:lnTo>
                      <a:pt x="164" y="329"/>
                    </a:lnTo>
                    <a:lnTo>
                      <a:pt x="161" y="329"/>
                    </a:lnTo>
                    <a:lnTo>
                      <a:pt x="161" y="329"/>
                    </a:lnTo>
                    <a:lnTo>
                      <a:pt x="159" y="329"/>
                    </a:lnTo>
                    <a:lnTo>
                      <a:pt x="159" y="329"/>
                    </a:lnTo>
                    <a:lnTo>
                      <a:pt x="159" y="329"/>
                    </a:lnTo>
                    <a:lnTo>
                      <a:pt x="159" y="329"/>
                    </a:lnTo>
                    <a:lnTo>
                      <a:pt x="157" y="329"/>
                    </a:lnTo>
                    <a:lnTo>
                      <a:pt x="157" y="332"/>
                    </a:lnTo>
                    <a:lnTo>
                      <a:pt x="157" y="332"/>
                    </a:lnTo>
                    <a:lnTo>
                      <a:pt x="157" y="332"/>
                    </a:lnTo>
                    <a:lnTo>
                      <a:pt x="157" y="332"/>
                    </a:lnTo>
                    <a:lnTo>
                      <a:pt x="157" y="334"/>
                    </a:lnTo>
                    <a:lnTo>
                      <a:pt x="157" y="334"/>
                    </a:lnTo>
                    <a:lnTo>
                      <a:pt x="157" y="334"/>
                    </a:lnTo>
                    <a:lnTo>
                      <a:pt x="157" y="337"/>
                    </a:lnTo>
                    <a:lnTo>
                      <a:pt x="157" y="337"/>
                    </a:lnTo>
                    <a:lnTo>
                      <a:pt x="157" y="337"/>
                    </a:lnTo>
                    <a:lnTo>
                      <a:pt x="154" y="337"/>
                    </a:lnTo>
                    <a:lnTo>
                      <a:pt x="154" y="337"/>
                    </a:lnTo>
                    <a:lnTo>
                      <a:pt x="152" y="337"/>
                    </a:lnTo>
                    <a:lnTo>
                      <a:pt x="152" y="337"/>
                    </a:lnTo>
                    <a:lnTo>
                      <a:pt x="152" y="334"/>
                    </a:lnTo>
                    <a:lnTo>
                      <a:pt x="152" y="334"/>
                    </a:lnTo>
                    <a:lnTo>
                      <a:pt x="152" y="334"/>
                    </a:lnTo>
                    <a:lnTo>
                      <a:pt x="152" y="334"/>
                    </a:lnTo>
                    <a:lnTo>
                      <a:pt x="152" y="332"/>
                    </a:lnTo>
                    <a:lnTo>
                      <a:pt x="150" y="332"/>
                    </a:lnTo>
                    <a:lnTo>
                      <a:pt x="150" y="334"/>
                    </a:lnTo>
                    <a:lnTo>
                      <a:pt x="150" y="334"/>
                    </a:lnTo>
                    <a:lnTo>
                      <a:pt x="150" y="334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5" y="334"/>
                    </a:lnTo>
                    <a:lnTo>
                      <a:pt x="145" y="334"/>
                    </a:lnTo>
                    <a:lnTo>
                      <a:pt x="145" y="332"/>
                    </a:lnTo>
                    <a:lnTo>
                      <a:pt x="145" y="332"/>
                    </a:lnTo>
                    <a:lnTo>
                      <a:pt x="143" y="332"/>
                    </a:lnTo>
                    <a:lnTo>
                      <a:pt x="143" y="332"/>
                    </a:lnTo>
                    <a:lnTo>
                      <a:pt x="143" y="332"/>
                    </a:lnTo>
                    <a:lnTo>
                      <a:pt x="143" y="332"/>
                    </a:lnTo>
                    <a:lnTo>
                      <a:pt x="143" y="329"/>
                    </a:lnTo>
                    <a:lnTo>
                      <a:pt x="140" y="329"/>
                    </a:lnTo>
                    <a:lnTo>
                      <a:pt x="140" y="329"/>
                    </a:lnTo>
                    <a:lnTo>
                      <a:pt x="140" y="329"/>
                    </a:lnTo>
                    <a:lnTo>
                      <a:pt x="140" y="329"/>
                    </a:lnTo>
                    <a:lnTo>
                      <a:pt x="140" y="327"/>
                    </a:lnTo>
                    <a:lnTo>
                      <a:pt x="140" y="327"/>
                    </a:lnTo>
                    <a:lnTo>
                      <a:pt x="138" y="327"/>
                    </a:lnTo>
                    <a:lnTo>
                      <a:pt x="138" y="325"/>
                    </a:lnTo>
                    <a:lnTo>
                      <a:pt x="138" y="325"/>
                    </a:lnTo>
                    <a:lnTo>
                      <a:pt x="138" y="322"/>
                    </a:lnTo>
                    <a:lnTo>
                      <a:pt x="138" y="322"/>
                    </a:lnTo>
                    <a:lnTo>
                      <a:pt x="138" y="322"/>
                    </a:lnTo>
                    <a:lnTo>
                      <a:pt x="138" y="320"/>
                    </a:lnTo>
                    <a:lnTo>
                      <a:pt x="138" y="320"/>
                    </a:lnTo>
                    <a:lnTo>
                      <a:pt x="138" y="318"/>
                    </a:lnTo>
                    <a:lnTo>
                      <a:pt x="138" y="318"/>
                    </a:lnTo>
                    <a:lnTo>
                      <a:pt x="138" y="318"/>
                    </a:lnTo>
                    <a:lnTo>
                      <a:pt x="138" y="318"/>
                    </a:lnTo>
                    <a:lnTo>
                      <a:pt x="138" y="315"/>
                    </a:lnTo>
                    <a:lnTo>
                      <a:pt x="135" y="315"/>
                    </a:lnTo>
                    <a:lnTo>
                      <a:pt x="135" y="315"/>
                    </a:lnTo>
                    <a:lnTo>
                      <a:pt x="135" y="313"/>
                    </a:lnTo>
                    <a:lnTo>
                      <a:pt x="135" y="313"/>
                    </a:lnTo>
                    <a:lnTo>
                      <a:pt x="135" y="313"/>
                    </a:lnTo>
                    <a:lnTo>
                      <a:pt x="135" y="311"/>
                    </a:lnTo>
                    <a:lnTo>
                      <a:pt x="135" y="311"/>
                    </a:lnTo>
                    <a:lnTo>
                      <a:pt x="133" y="311"/>
                    </a:lnTo>
                    <a:lnTo>
                      <a:pt x="133" y="311"/>
                    </a:lnTo>
                    <a:lnTo>
                      <a:pt x="133" y="308"/>
                    </a:lnTo>
                    <a:lnTo>
                      <a:pt x="133" y="308"/>
                    </a:lnTo>
                    <a:lnTo>
                      <a:pt x="131" y="308"/>
                    </a:lnTo>
                    <a:lnTo>
                      <a:pt x="131" y="308"/>
                    </a:lnTo>
                    <a:lnTo>
                      <a:pt x="131" y="308"/>
                    </a:lnTo>
                    <a:lnTo>
                      <a:pt x="131" y="308"/>
                    </a:lnTo>
                    <a:lnTo>
                      <a:pt x="128" y="308"/>
                    </a:lnTo>
                    <a:lnTo>
                      <a:pt x="128" y="308"/>
                    </a:lnTo>
                    <a:lnTo>
                      <a:pt x="128" y="308"/>
                    </a:lnTo>
                    <a:lnTo>
                      <a:pt x="126" y="308"/>
                    </a:lnTo>
                    <a:lnTo>
                      <a:pt x="126" y="308"/>
                    </a:lnTo>
                    <a:lnTo>
                      <a:pt x="126" y="308"/>
                    </a:lnTo>
                    <a:lnTo>
                      <a:pt x="126" y="308"/>
                    </a:lnTo>
                    <a:lnTo>
                      <a:pt x="124" y="308"/>
                    </a:lnTo>
                    <a:lnTo>
                      <a:pt x="124" y="308"/>
                    </a:lnTo>
                    <a:lnTo>
                      <a:pt x="124" y="308"/>
                    </a:lnTo>
                    <a:lnTo>
                      <a:pt x="124" y="306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92"/>
              <p:cNvSpPr>
                <a:spLocks/>
              </p:cNvSpPr>
              <p:nvPr/>
            </p:nvSpPr>
            <p:spPr bwMode="auto">
              <a:xfrm>
                <a:off x="2137" y="1817"/>
                <a:ext cx="311" cy="337"/>
              </a:xfrm>
              <a:custGeom>
                <a:avLst/>
                <a:gdLst/>
                <a:ahLst/>
                <a:cxnLst>
                  <a:cxn ang="0">
                    <a:pos x="114" y="292"/>
                  </a:cxn>
                  <a:cxn ang="0">
                    <a:pos x="93" y="296"/>
                  </a:cxn>
                  <a:cxn ang="0">
                    <a:pos x="74" y="296"/>
                  </a:cxn>
                  <a:cxn ang="0">
                    <a:pos x="55" y="299"/>
                  </a:cxn>
                  <a:cxn ang="0">
                    <a:pos x="34" y="299"/>
                  </a:cxn>
                  <a:cxn ang="0">
                    <a:pos x="17" y="303"/>
                  </a:cxn>
                  <a:cxn ang="0">
                    <a:pos x="19" y="277"/>
                  </a:cxn>
                  <a:cxn ang="0">
                    <a:pos x="34" y="263"/>
                  </a:cxn>
                  <a:cxn ang="0">
                    <a:pos x="50" y="254"/>
                  </a:cxn>
                  <a:cxn ang="0">
                    <a:pos x="43" y="239"/>
                  </a:cxn>
                  <a:cxn ang="0">
                    <a:pos x="36" y="218"/>
                  </a:cxn>
                  <a:cxn ang="0">
                    <a:pos x="17" y="206"/>
                  </a:cxn>
                  <a:cxn ang="0">
                    <a:pos x="5" y="187"/>
                  </a:cxn>
                  <a:cxn ang="0">
                    <a:pos x="15" y="185"/>
                  </a:cxn>
                  <a:cxn ang="0">
                    <a:pos x="36" y="192"/>
                  </a:cxn>
                  <a:cxn ang="0">
                    <a:pos x="60" y="190"/>
                  </a:cxn>
                  <a:cxn ang="0">
                    <a:pos x="81" y="187"/>
                  </a:cxn>
                  <a:cxn ang="0">
                    <a:pos x="105" y="183"/>
                  </a:cxn>
                  <a:cxn ang="0">
                    <a:pos x="116" y="171"/>
                  </a:cxn>
                  <a:cxn ang="0">
                    <a:pos x="124" y="147"/>
                  </a:cxn>
                  <a:cxn ang="0">
                    <a:pos x="145" y="142"/>
                  </a:cxn>
                  <a:cxn ang="0">
                    <a:pos x="154" y="133"/>
                  </a:cxn>
                  <a:cxn ang="0">
                    <a:pos x="171" y="135"/>
                  </a:cxn>
                  <a:cxn ang="0">
                    <a:pos x="180" y="119"/>
                  </a:cxn>
                  <a:cxn ang="0">
                    <a:pos x="187" y="97"/>
                  </a:cxn>
                  <a:cxn ang="0">
                    <a:pos x="202" y="88"/>
                  </a:cxn>
                  <a:cxn ang="0">
                    <a:pos x="197" y="74"/>
                  </a:cxn>
                  <a:cxn ang="0">
                    <a:pos x="221" y="71"/>
                  </a:cxn>
                  <a:cxn ang="0">
                    <a:pos x="225" y="52"/>
                  </a:cxn>
                  <a:cxn ang="0">
                    <a:pos x="230" y="36"/>
                  </a:cxn>
                  <a:cxn ang="0">
                    <a:pos x="225" y="19"/>
                  </a:cxn>
                  <a:cxn ang="0">
                    <a:pos x="240" y="10"/>
                  </a:cxn>
                  <a:cxn ang="0">
                    <a:pos x="258" y="2"/>
                  </a:cxn>
                  <a:cxn ang="0">
                    <a:pos x="277" y="2"/>
                  </a:cxn>
                  <a:cxn ang="0">
                    <a:pos x="263" y="10"/>
                  </a:cxn>
                  <a:cxn ang="0">
                    <a:pos x="251" y="26"/>
                  </a:cxn>
                  <a:cxn ang="0">
                    <a:pos x="268" y="33"/>
                  </a:cxn>
                  <a:cxn ang="0">
                    <a:pos x="282" y="45"/>
                  </a:cxn>
                  <a:cxn ang="0">
                    <a:pos x="270" y="62"/>
                  </a:cxn>
                  <a:cxn ang="0">
                    <a:pos x="275" y="88"/>
                  </a:cxn>
                  <a:cxn ang="0">
                    <a:pos x="285" y="102"/>
                  </a:cxn>
                  <a:cxn ang="0">
                    <a:pos x="296" y="111"/>
                  </a:cxn>
                  <a:cxn ang="0">
                    <a:pos x="311" y="121"/>
                  </a:cxn>
                  <a:cxn ang="0">
                    <a:pos x="294" y="133"/>
                  </a:cxn>
                  <a:cxn ang="0">
                    <a:pos x="292" y="152"/>
                  </a:cxn>
                  <a:cxn ang="0">
                    <a:pos x="282" y="171"/>
                  </a:cxn>
                  <a:cxn ang="0">
                    <a:pos x="266" y="185"/>
                  </a:cxn>
                  <a:cxn ang="0">
                    <a:pos x="254" y="204"/>
                  </a:cxn>
                  <a:cxn ang="0">
                    <a:pos x="242" y="220"/>
                  </a:cxn>
                  <a:cxn ang="0">
                    <a:pos x="223" y="230"/>
                  </a:cxn>
                  <a:cxn ang="0">
                    <a:pos x="204" y="228"/>
                  </a:cxn>
                  <a:cxn ang="0">
                    <a:pos x="192" y="244"/>
                  </a:cxn>
                  <a:cxn ang="0">
                    <a:pos x="192" y="261"/>
                  </a:cxn>
                  <a:cxn ang="0">
                    <a:pos x="199" y="280"/>
                  </a:cxn>
                  <a:cxn ang="0">
                    <a:pos x="211" y="296"/>
                  </a:cxn>
                  <a:cxn ang="0">
                    <a:pos x="218" y="318"/>
                  </a:cxn>
                  <a:cxn ang="0">
                    <a:pos x="204" y="320"/>
                  </a:cxn>
                  <a:cxn ang="0">
                    <a:pos x="183" y="322"/>
                  </a:cxn>
                  <a:cxn ang="0">
                    <a:pos x="166" y="327"/>
                  </a:cxn>
                  <a:cxn ang="0">
                    <a:pos x="157" y="332"/>
                  </a:cxn>
                  <a:cxn ang="0">
                    <a:pos x="140" y="329"/>
                  </a:cxn>
                  <a:cxn ang="0">
                    <a:pos x="131" y="308"/>
                  </a:cxn>
                </a:cxnLst>
                <a:rect l="0" t="0" r="r" b="b"/>
                <a:pathLst>
                  <a:path w="311" h="337">
                    <a:moveTo>
                      <a:pt x="124" y="306"/>
                    </a:moveTo>
                    <a:lnTo>
                      <a:pt x="124" y="306"/>
                    </a:lnTo>
                    <a:lnTo>
                      <a:pt x="124" y="306"/>
                    </a:lnTo>
                    <a:lnTo>
                      <a:pt x="124" y="303"/>
                    </a:lnTo>
                    <a:lnTo>
                      <a:pt x="124" y="303"/>
                    </a:lnTo>
                    <a:lnTo>
                      <a:pt x="124" y="301"/>
                    </a:lnTo>
                    <a:lnTo>
                      <a:pt x="124" y="301"/>
                    </a:lnTo>
                    <a:lnTo>
                      <a:pt x="124" y="299"/>
                    </a:lnTo>
                    <a:lnTo>
                      <a:pt x="126" y="299"/>
                    </a:lnTo>
                    <a:lnTo>
                      <a:pt x="126" y="299"/>
                    </a:lnTo>
                    <a:lnTo>
                      <a:pt x="126" y="299"/>
                    </a:lnTo>
                    <a:lnTo>
                      <a:pt x="124" y="299"/>
                    </a:lnTo>
                    <a:lnTo>
                      <a:pt x="124" y="296"/>
                    </a:lnTo>
                    <a:lnTo>
                      <a:pt x="124" y="296"/>
                    </a:lnTo>
                    <a:lnTo>
                      <a:pt x="124" y="296"/>
                    </a:lnTo>
                    <a:lnTo>
                      <a:pt x="124" y="296"/>
                    </a:lnTo>
                    <a:lnTo>
                      <a:pt x="124" y="294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19" y="294"/>
                    </a:lnTo>
                    <a:lnTo>
                      <a:pt x="119" y="292"/>
                    </a:lnTo>
                    <a:lnTo>
                      <a:pt x="119" y="292"/>
                    </a:lnTo>
                    <a:lnTo>
                      <a:pt x="119" y="292"/>
                    </a:lnTo>
                    <a:lnTo>
                      <a:pt x="116" y="292"/>
                    </a:lnTo>
                    <a:lnTo>
                      <a:pt x="116" y="292"/>
                    </a:lnTo>
                    <a:lnTo>
                      <a:pt x="116" y="292"/>
                    </a:lnTo>
                    <a:lnTo>
                      <a:pt x="116" y="292"/>
                    </a:lnTo>
                    <a:lnTo>
                      <a:pt x="114" y="292"/>
                    </a:lnTo>
                    <a:lnTo>
                      <a:pt x="114" y="292"/>
                    </a:lnTo>
                    <a:lnTo>
                      <a:pt x="114" y="292"/>
                    </a:lnTo>
                    <a:lnTo>
                      <a:pt x="112" y="292"/>
                    </a:lnTo>
                    <a:lnTo>
                      <a:pt x="112" y="292"/>
                    </a:lnTo>
                    <a:lnTo>
                      <a:pt x="112" y="292"/>
                    </a:lnTo>
                    <a:lnTo>
                      <a:pt x="109" y="292"/>
                    </a:lnTo>
                    <a:lnTo>
                      <a:pt x="109" y="294"/>
                    </a:lnTo>
                    <a:lnTo>
                      <a:pt x="109" y="294"/>
                    </a:lnTo>
                    <a:lnTo>
                      <a:pt x="109" y="294"/>
                    </a:lnTo>
                    <a:lnTo>
                      <a:pt x="107" y="294"/>
                    </a:lnTo>
                    <a:lnTo>
                      <a:pt x="107" y="292"/>
                    </a:lnTo>
                    <a:lnTo>
                      <a:pt x="107" y="292"/>
                    </a:lnTo>
                    <a:lnTo>
                      <a:pt x="107" y="294"/>
                    </a:lnTo>
                    <a:lnTo>
                      <a:pt x="105" y="294"/>
                    </a:lnTo>
                    <a:lnTo>
                      <a:pt x="105" y="294"/>
                    </a:lnTo>
                    <a:lnTo>
                      <a:pt x="105" y="294"/>
                    </a:lnTo>
                    <a:lnTo>
                      <a:pt x="105" y="294"/>
                    </a:lnTo>
                    <a:lnTo>
                      <a:pt x="102" y="294"/>
                    </a:lnTo>
                    <a:lnTo>
                      <a:pt x="102" y="294"/>
                    </a:lnTo>
                    <a:lnTo>
                      <a:pt x="102" y="294"/>
                    </a:lnTo>
                    <a:lnTo>
                      <a:pt x="100" y="294"/>
                    </a:lnTo>
                    <a:lnTo>
                      <a:pt x="100" y="294"/>
                    </a:lnTo>
                    <a:lnTo>
                      <a:pt x="98" y="294"/>
                    </a:lnTo>
                    <a:lnTo>
                      <a:pt x="98" y="294"/>
                    </a:lnTo>
                    <a:lnTo>
                      <a:pt x="98" y="294"/>
                    </a:lnTo>
                    <a:lnTo>
                      <a:pt x="98" y="294"/>
                    </a:lnTo>
                    <a:lnTo>
                      <a:pt x="95" y="294"/>
                    </a:lnTo>
                    <a:lnTo>
                      <a:pt x="95" y="294"/>
                    </a:lnTo>
                    <a:lnTo>
                      <a:pt x="93" y="294"/>
                    </a:lnTo>
                    <a:lnTo>
                      <a:pt x="93" y="294"/>
                    </a:lnTo>
                    <a:lnTo>
                      <a:pt x="93" y="296"/>
                    </a:lnTo>
                    <a:lnTo>
                      <a:pt x="93" y="296"/>
                    </a:lnTo>
                    <a:lnTo>
                      <a:pt x="93" y="296"/>
                    </a:lnTo>
                    <a:lnTo>
                      <a:pt x="90" y="296"/>
                    </a:lnTo>
                    <a:lnTo>
                      <a:pt x="90" y="296"/>
                    </a:lnTo>
                    <a:lnTo>
                      <a:pt x="90" y="296"/>
                    </a:lnTo>
                    <a:lnTo>
                      <a:pt x="88" y="296"/>
                    </a:lnTo>
                    <a:lnTo>
                      <a:pt x="88" y="296"/>
                    </a:lnTo>
                    <a:lnTo>
                      <a:pt x="86" y="296"/>
                    </a:lnTo>
                    <a:lnTo>
                      <a:pt x="86" y="296"/>
                    </a:lnTo>
                    <a:lnTo>
                      <a:pt x="86" y="296"/>
                    </a:lnTo>
                    <a:lnTo>
                      <a:pt x="83" y="296"/>
                    </a:lnTo>
                    <a:lnTo>
                      <a:pt x="83" y="296"/>
                    </a:lnTo>
                    <a:lnTo>
                      <a:pt x="83" y="296"/>
                    </a:lnTo>
                    <a:lnTo>
                      <a:pt x="83" y="296"/>
                    </a:lnTo>
                    <a:lnTo>
                      <a:pt x="81" y="296"/>
                    </a:lnTo>
                    <a:lnTo>
                      <a:pt x="81" y="299"/>
                    </a:lnTo>
                    <a:lnTo>
                      <a:pt x="83" y="299"/>
                    </a:lnTo>
                    <a:lnTo>
                      <a:pt x="83" y="299"/>
                    </a:lnTo>
                    <a:lnTo>
                      <a:pt x="83" y="299"/>
                    </a:lnTo>
                    <a:lnTo>
                      <a:pt x="81" y="299"/>
                    </a:lnTo>
                    <a:lnTo>
                      <a:pt x="81" y="299"/>
                    </a:lnTo>
                    <a:lnTo>
                      <a:pt x="79" y="299"/>
                    </a:lnTo>
                    <a:lnTo>
                      <a:pt x="79" y="299"/>
                    </a:lnTo>
                    <a:lnTo>
                      <a:pt x="79" y="299"/>
                    </a:lnTo>
                    <a:lnTo>
                      <a:pt x="79" y="299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9" y="299"/>
                    </a:lnTo>
                    <a:lnTo>
                      <a:pt x="76" y="299"/>
                    </a:lnTo>
                    <a:lnTo>
                      <a:pt x="76" y="299"/>
                    </a:lnTo>
                    <a:lnTo>
                      <a:pt x="76" y="299"/>
                    </a:lnTo>
                    <a:lnTo>
                      <a:pt x="76" y="296"/>
                    </a:lnTo>
                    <a:lnTo>
                      <a:pt x="74" y="296"/>
                    </a:lnTo>
                    <a:lnTo>
                      <a:pt x="74" y="296"/>
                    </a:lnTo>
                    <a:lnTo>
                      <a:pt x="74" y="296"/>
                    </a:lnTo>
                    <a:lnTo>
                      <a:pt x="72" y="296"/>
                    </a:lnTo>
                    <a:lnTo>
                      <a:pt x="72" y="296"/>
                    </a:lnTo>
                    <a:lnTo>
                      <a:pt x="72" y="296"/>
                    </a:lnTo>
                    <a:lnTo>
                      <a:pt x="69" y="296"/>
                    </a:lnTo>
                    <a:lnTo>
                      <a:pt x="69" y="296"/>
                    </a:lnTo>
                    <a:lnTo>
                      <a:pt x="69" y="296"/>
                    </a:lnTo>
                    <a:lnTo>
                      <a:pt x="69" y="294"/>
                    </a:lnTo>
                    <a:lnTo>
                      <a:pt x="67" y="294"/>
                    </a:lnTo>
                    <a:lnTo>
                      <a:pt x="67" y="294"/>
                    </a:lnTo>
                    <a:lnTo>
                      <a:pt x="64" y="294"/>
                    </a:lnTo>
                    <a:lnTo>
                      <a:pt x="64" y="294"/>
                    </a:lnTo>
                    <a:lnTo>
                      <a:pt x="64" y="294"/>
                    </a:lnTo>
                    <a:lnTo>
                      <a:pt x="62" y="294"/>
                    </a:lnTo>
                    <a:lnTo>
                      <a:pt x="62" y="294"/>
                    </a:lnTo>
                    <a:lnTo>
                      <a:pt x="62" y="294"/>
                    </a:lnTo>
                    <a:lnTo>
                      <a:pt x="62" y="294"/>
                    </a:lnTo>
                    <a:lnTo>
                      <a:pt x="60" y="294"/>
                    </a:lnTo>
                    <a:lnTo>
                      <a:pt x="60" y="294"/>
                    </a:lnTo>
                    <a:lnTo>
                      <a:pt x="60" y="294"/>
                    </a:lnTo>
                    <a:lnTo>
                      <a:pt x="57" y="294"/>
                    </a:lnTo>
                    <a:lnTo>
                      <a:pt x="57" y="294"/>
                    </a:lnTo>
                    <a:lnTo>
                      <a:pt x="57" y="296"/>
                    </a:lnTo>
                    <a:lnTo>
                      <a:pt x="57" y="296"/>
                    </a:lnTo>
                    <a:lnTo>
                      <a:pt x="57" y="296"/>
                    </a:lnTo>
                    <a:lnTo>
                      <a:pt x="57" y="296"/>
                    </a:lnTo>
                    <a:lnTo>
                      <a:pt x="57" y="299"/>
                    </a:lnTo>
                    <a:lnTo>
                      <a:pt x="57" y="299"/>
                    </a:lnTo>
                    <a:lnTo>
                      <a:pt x="57" y="299"/>
                    </a:lnTo>
                    <a:lnTo>
                      <a:pt x="55" y="299"/>
                    </a:lnTo>
                    <a:lnTo>
                      <a:pt x="55" y="299"/>
                    </a:lnTo>
                    <a:lnTo>
                      <a:pt x="55" y="299"/>
                    </a:lnTo>
                    <a:lnTo>
                      <a:pt x="53" y="299"/>
                    </a:lnTo>
                    <a:lnTo>
                      <a:pt x="53" y="299"/>
                    </a:lnTo>
                    <a:lnTo>
                      <a:pt x="53" y="299"/>
                    </a:lnTo>
                    <a:lnTo>
                      <a:pt x="50" y="299"/>
                    </a:lnTo>
                    <a:lnTo>
                      <a:pt x="50" y="299"/>
                    </a:lnTo>
                    <a:lnTo>
                      <a:pt x="50" y="299"/>
                    </a:lnTo>
                    <a:lnTo>
                      <a:pt x="50" y="296"/>
                    </a:lnTo>
                    <a:lnTo>
                      <a:pt x="48" y="296"/>
                    </a:lnTo>
                    <a:lnTo>
                      <a:pt x="48" y="299"/>
                    </a:lnTo>
                    <a:lnTo>
                      <a:pt x="48" y="299"/>
                    </a:lnTo>
                    <a:lnTo>
                      <a:pt x="45" y="299"/>
                    </a:lnTo>
                    <a:lnTo>
                      <a:pt x="45" y="299"/>
                    </a:lnTo>
                    <a:lnTo>
                      <a:pt x="45" y="299"/>
                    </a:lnTo>
                    <a:lnTo>
                      <a:pt x="43" y="299"/>
                    </a:lnTo>
                    <a:lnTo>
                      <a:pt x="43" y="299"/>
                    </a:lnTo>
                    <a:lnTo>
                      <a:pt x="43" y="299"/>
                    </a:lnTo>
                    <a:lnTo>
                      <a:pt x="41" y="299"/>
                    </a:lnTo>
                    <a:lnTo>
                      <a:pt x="41" y="299"/>
                    </a:lnTo>
                    <a:lnTo>
                      <a:pt x="41" y="296"/>
                    </a:lnTo>
                    <a:lnTo>
                      <a:pt x="38" y="296"/>
                    </a:lnTo>
                    <a:lnTo>
                      <a:pt x="38" y="296"/>
                    </a:lnTo>
                    <a:lnTo>
                      <a:pt x="38" y="296"/>
                    </a:lnTo>
                    <a:lnTo>
                      <a:pt x="36" y="296"/>
                    </a:lnTo>
                    <a:lnTo>
                      <a:pt x="36" y="296"/>
                    </a:lnTo>
                    <a:lnTo>
                      <a:pt x="36" y="296"/>
                    </a:lnTo>
                    <a:lnTo>
                      <a:pt x="36" y="299"/>
                    </a:lnTo>
                    <a:lnTo>
                      <a:pt x="34" y="299"/>
                    </a:lnTo>
                    <a:lnTo>
                      <a:pt x="34" y="299"/>
                    </a:lnTo>
                    <a:lnTo>
                      <a:pt x="34" y="299"/>
                    </a:lnTo>
                    <a:lnTo>
                      <a:pt x="31" y="299"/>
                    </a:lnTo>
                    <a:lnTo>
                      <a:pt x="31" y="299"/>
                    </a:lnTo>
                    <a:lnTo>
                      <a:pt x="34" y="299"/>
                    </a:lnTo>
                    <a:lnTo>
                      <a:pt x="34" y="301"/>
                    </a:lnTo>
                    <a:lnTo>
                      <a:pt x="31" y="301"/>
                    </a:lnTo>
                    <a:lnTo>
                      <a:pt x="31" y="301"/>
                    </a:lnTo>
                    <a:lnTo>
                      <a:pt x="31" y="301"/>
                    </a:lnTo>
                    <a:lnTo>
                      <a:pt x="29" y="301"/>
                    </a:lnTo>
                    <a:lnTo>
                      <a:pt x="29" y="299"/>
                    </a:lnTo>
                    <a:lnTo>
                      <a:pt x="31" y="299"/>
                    </a:lnTo>
                    <a:lnTo>
                      <a:pt x="31" y="299"/>
                    </a:lnTo>
                    <a:lnTo>
                      <a:pt x="29" y="299"/>
                    </a:lnTo>
                    <a:lnTo>
                      <a:pt x="29" y="299"/>
                    </a:lnTo>
                    <a:lnTo>
                      <a:pt x="29" y="299"/>
                    </a:lnTo>
                    <a:lnTo>
                      <a:pt x="29" y="299"/>
                    </a:lnTo>
                    <a:lnTo>
                      <a:pt x="29" y="299"/>
                    </a:lnTo>
                    <a:lnTo>
                      <a:pt x="27" y="299"/>
                    </a:lnTo>
                    <a:lnTo>
                      <a:pt x="27" y="299"/>
                    </a:lnTo>
                    <a:lnTo>
                      <a:pt x="27" y="301"/>
                    </a:lnTo>
                    <a:lnTo>
                      <a:pt x="27" y="301"/>
                    </a:lnTo>
                    <a:lnTo>
                      <a:pt x="24" y="301"/>
                    </a:lnTo>
                    <a:lnTo>
                      <a:pt x="24" y="301"/>
                    </a:lnTo>
                    <a:lnTo>
                      <a:pt x="24" y="301"/>
                    </a:lnTo>
                    <a:lnTo>
                      <a:pt x="22" y="301"/>
                    </a:lnTo>
                    <a:lnTo>
                      <a:pt x="22" y="301"/>
                    </a:lnTo>
                    <a:lnTo>
                      <a:pt x="22" y="301"/>
                    </a:lnTo>
                    <a:lnTo>
                      <a:pt x="22" y="303"/>
                    </a:lnTo>
                    <a:lnTo>
                      <a:pt x="19" y="303"/>
                    </a:lnTo>
                    <a:lnTo>
                      <a:pt x="19" y="303"/>
                    </a:lnTo>
                    <a:lnTo>
                      <a:pt x="19" y="303"/>
                    </a:lnTo>
                    <a:lnTo>
                      <a:pt x="17" y="303"/>
                    </a:lnTo>
                    <a:lnTo>
                      <a:pt x="17" y="301"/>
                    </a:lnTo>
                    <a:lnTo>
                      <a:pt x="17" y="301"/>
                    </a:lnTo>
                    <a:lnTo>
                      <a:pt x="17" y="299"/>
                    </a:lnTo>
                    <a:lnTo>
                      <a:pt x="17" y="299"/>
                    </a:lnTo>
                    <a:lnTo>
                      <a:pt x="17" y="299"/>
                    </a:lnTo>
                    <a:lnTo>
                      <a:pt x="17" y="299"/>
                    </a:lnTo>
                    <a:lnTo>
                      <a:pt x="17" y="299"/>
                    </a:lnTo>
                    <a:lnTo>
                      <a:pt x="17" y="296"/>
                    </a:lnTo>
                    <a:lnTo>
                      <a:pt x="17" y="296"/>
                    </a:lnTo>
                    <a:lnTo>
                      <a:pt x="17" y="296"/>
                    </a:lnTo>
                    <a:lnTo>
                      <a:pt x="17" y="294"/>
                    </a:lnTo>
                    <a:lnTo>
                      <a:pt x="17" y="294"/>
                    </a:lnTo>
                    <a:lnTo>
                      <a:pt x="17" y="292"/>
                    </a:lnTo>
                    <a:lnTo>
                      <a:pt x="17" y="292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7"/>
                    </a:lnTo>
                    <a:lnTo>
                      <a:pt x="17" y="287"/>
                    </a:lnTo>
                    <a:lnTo>
                      <a:pt x="17" y="287"/>
                    </a:lnTo>
                    <a:lnTo>
                      <a:pt x="17" y="284"/>
                    </a:lnTo>
                    <a:lnTo>
                      <a:pt x="17" y="284"/>
                    </a:lnTo>
                    <a:lnTo>
                      <a:pt x="17" y="282"/>
                    </a:lnTo>
                    <a:lnTo>
                      <a:pt x="19" y="282"/>
                    </a:lnTo>
                    <a:lnTo>
                      <a:pt x="19" y="282"/>
                    </a:lnTo>
                    <a:lnTo>
                      <a:pt x="19" y="282"/>
                    </a:lnTo>
                    <a:lnTo>
                      <a:pt x="19" y="280"/>
                    </a:lnTo>
                    <a:lnTo>
                      <a:pt x="19" y="280"/>
                    </a:lnTo>
                    <a:lnTo>
                      <a:pt x="19" y="280"/>
                    </a:lnTo>
                    <a:lnTo>
                      <a:pt x="19" y="277"/>
                    </a:lnTo>
                    <a:lnTo>
                      <a:pt x="19" y="277"/>
                    </a:lnTo>
                    <a:lnTo>
                      <a:pt x="19" y="277"/>
                    </a:lnTo>
                    <a:lnTo>
                      <a:pt x="19" y="275"/>
                    </a:lnTo>
                    <a:lnTo>
                      <a:pt x="19" y="275"/>
                    </a:lnTo>
                    <a:lnTo>
                      <a:pt x="19" y="273"/>
                    </a:lnTo>
                    <a:lnTo>
                      <a:pt x="19" y="273"/>
                    </a:lnTo>
                    <a:lnTo>
                      <a:pt x="19" y="270"/>
                    </a:lnTo>
                    <a:lnTo>
                      <a:pt x="22" y="270"/>
                    </a:lnTo>
                    <a:lnTo>
                      <a:pt x="22" y="270"/>
                    </a:lnTo>
                    <a:lnTo>
                      <a:pt x="24" y="270"/>
                    </a:lnTo>
                    <a:lnTo>
                      <a:pt x="24" y="270"/>
                    </a:lnTo>
                    <a:lnTo>
                      <a:pt x="24" y="270"/>
                    </a:lnTo>
                    <a:lnTo>
                      <a:pt x="24" y="270"/>
                    </a:lnTo>
                    <a:lnTo>
                      <a:pt x="24" y="270"/>
                    </a:lnTo>
                    <a:lnTo>
                      <a:pt x="27" y="270"/>
                    </a:lnTo>
                    <a:lnTo>
                      <a:pt x="27" y="270"/>
                    </a:lnTo>
                    <a:lnTo>
                      <a:pt x="27" y="268"/>
                    </a:lnTo>
                    <a:lnTo>
                      <a:pt x="29" y="268"/>
                    </a:lnTo>
                    <a:lnTo>
                      <a:pt x="29" y="268"/>
                    </a:lnTo>
                    <a:lnTo>
                      <a:pt x="29" y="268"/>
                    </a:lnTo>
                    <a:lnTo>
                      <a:pt x="31" y="268"/>
                    </a:lnTo>
                    <a:lnTo>
                      <a:pt x="31" y="268"/>
                    </a:lnTo>
                    <a:lnTo>
                      <a:pt x="29" y="268"/>
                    </a:lnTo>
                    <a:lnTo>
                      <a:pt x="29" y="265"/>
                    </a:lnTo>
                    <a:lnTo>
                      <a:pt x="31" y="265"/>
                    </a:lnTo>
                    <a:lnTo>
                      <a:pt x="31" y="265"/>
                    </a:lnTo>
                    <a:lnTo>
                      <a:pt x="31" y="263"/>
                    </a:lnTo>
                    <a:lnTo>
                      <a:pt x="31" y="263"/>
                    </a:lnTo>
                    <a:lnTo>
                      <a:pt x="31" y="263"/>
                    </a:lnTo>
                    <a:lnTo>
                      <a:pt x="34" y="263"/>
                    </a:lnTo>
                    <a:lnTo>
                      <a:pt x="34" y="263"/>
                    </a:lnTo>
                    <a:lnTo>
                      <a:pt x="34" y="263"/>
                    </a:lnTo>
                    <a:lnTo>
                      <a:pt x="36" y="263"/>
                    </a:lnTo>
                    <a:lnTo>
                      <a:pt x="36" y="263"/>
                    </a:lnTo>
                    <a:lnTo>
                      <a:pt x="36" y="263"/>
                    </a:lnTo>
                    <a:lnTo>
                      <a:pt x="38" y="263"/>
                    </a:lnTo>
                    <a:lnTo>
                      <a:pt x="38" y="261"/>
                    </a:lnTo>
                    <a:lnTo>
                      <a:pt x="38" y="261"/>
                    </a:lnTo>
                    <a:lnTo>
                      <a:pt x="38" y="261"/>
                    </a:lnTo>
                    <a:lnTo>
                      <a:pt x="41" y="261"/>
                    </a:lnTo>
                    <a:lnTo>
                      <a:pt x="41" y="261"/>
                    </a:lnTo>
                    <a:lnTo>
                      <a:pt x="41" y="261"/>
                    </a:lnTo>
                    <a:lnTo>
                      <a:pt x="43" y="261"/>
                    </a:lnTo>
                    <a:lnTo>
                      <a:pt x="43" y="261"/>
                    </a:lnTo>
                    <a:lnTo>
                      <a:pt x="43" y="261"/>
                    </a:lnTo>
                    <a:lnTo>
                      <a:pt x="45" y="261"/>
                    </a:lnTo>
                    <a:lnTo>
                      <a:pt x="45" y="261"/>
                    </a:lnTo>
                    <a:lnTo>
                      <a:pt x="45" y="261"/>
                    </a:lnTo>
                    <a:lnTo>
                      <a:pt x="45" y="261"/>
                    </a:lnTo>
                    <a:lnTo>
                      <a:pt x="48" y="261"/>
                    </a:lnTo>
                    <a:lnTo>
                      <a:pt x="48" y="261"/>
                    </a:lnTo>
                    <a:lnTo>
                      <a:pt x="50" y="261"/>
                    </a:lnTo>
                    <a:lnTo>
                      <a:pt x="50" y="261"/>
                    </a:lnTo>
                    <a:lnTo>
                      <a:pt x="50" y="258"/>
                    </a:lnTo>
                    <a:lnTo>
                      <a:pt x="50" y="258"/>
                    </a:lnTo>
                    <a:lnTo>
                      <a:pt x="50" y="258"/>
                    </a:lnTo>
                    <a:lnTo>
                      <a:pt x="50" y="258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3" y="256"/>
                    </a:lnTo>
                    <a:lnTo>
                      <a:pt x="53" y="254"/>
                    </a:lnTo>
                    <a:lnTo>
                      <a:pt x="50" y="254"/>
                    </a:lnTo>
                    <a:lnTo>
                      <a:pt x="50" y="254"/>
                    </a:lnTo>
                    <a:lnTo>
                      <a:pt x="50" y="251"/>
                    </a:lnTo>
                    <a:lnTo>
                      <a:pt x="50" y="251"/>
                    </a:lnTo>
                    <a:lnTo>
                      <a:pt x="50" y="249"/>
                    </a:lnTo>
                    <a:lnTo>
                      <a:pt x="53" y="249"/>
                    </a:lnTo>
                    <a:lnTo>
                      <a:pt x="53" y="249"/>
                    </a:lnTo>
                    <a:lnTo>
                      <a:pt x="53" y="249"/>
                    </a:lnTo>
                    <a:lnTo>
                      <a:pt x="53" y="247"/>
                    </a:lnTo>
                    <a:lnTo>
                      <a:pt x="50" y="247"/>
                    </a:lnTo>
                    <a:lnTo>
                      <a:pt x="50" y="247"/>
                    </a:lnTo>
                    <a:lnTo>
                      <a:pt x="50" y="247"/>
                    </a:lnTo>
                    <a:lnTo>
                      <a:pt x="50" y="247"/>
                    </a:lnTo>
                    <a:lnTo>
                      <a:pt x="48" y="247"/>
                    </a:lnTo>
                    <a:lnTo>
                      <a:pt x="48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5" y="247"/>
                    </a:lnTo>
                    <a:lnTo>
                      <a:pt x="43" y="247"/>
                    </a:lnTo>
                    <a:lnTo>
                      <a:pt x="43" y="247"/>
                    </a:lnTo>
                    <a:lnTo>
                      <a:pt x="43" y="247"/>
                    </a:lnTo>
                    <a:lnTo>
                      <a:pt x="41" y="247"/>
                    </a:lnTo>
                    <a:lnTo>
                      <a:pt x="41" y="247"/>
                    </a:lnTo>
                    <a:lnTo>
                      <a:pt x="41" y="244"/>
                    </a:lnTo>
                    <a:lnTo>
                      <a:pt x="43" y="244"/>
                    </a:lnTo>
                    <a:lnTo>
                      <a:pt x="43" y="244"/>
                    </a:lnTo>
                    <a:lnTo>
                      <a:pt x="43" y="242"/>
                    </a:lnTo>
                    <a:lnTo>
                      <a:pt x="43" y="242"/>
                    </a:lnTo>
                    <a:lnTo>
                      <a:pt x="43" y="239"/>
                    </a:lnTo>
                    <a:lnTo>
                      <a:pt x="43" y="239"/>
                    </a:lnTo>
                    <a:lnTo>
                      <a:pt x="43" y="239"/>
                    </a:lnTo>
                    <a:lnTo>
                      <a:pt x="43" y="239"/>
                    </a:lnTo>
                    <a:lnTo>
                      <a:pt x="43" y="239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3" y="235"/>
                    </a:lnTo>
                    <a:lnTo>
                      <a:pt x="43" y="235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43" y="230"/>
                    </a:lnTo>
                    <a:lnTo>
                      <a:pt x="41" y="230"/>
                    </a:lnTo>
                    <a:lnTo>
                      <a:pt x="41" y="230"/>
                    </a:lnTo>
                    <a:lnTo>
                      <a:pt x="41" y="230"/>
                    </a:lnTo>
                    <a:lnTo>
                      <a:pt x="41" y="228"/>
                    </a:lnTo>
                    <a:lnTo>
                      <a:pt x="41" y="228"/>
                    </a:lnTo>
                    <a:lnTo>
                      <a:pt x="41" y="225"/>
                    </a:lnTo>
                    <a:lnTo>
                      <a:pt x="41" y="225"/>
                    </a:lnTo>
                    <a:lnTo>
                      <a:pt x="41" y="223"/>
                    </a:lnTo>
                    <a:lnTo>
                      <a:pt x="41" y="223"/>
                    </a:lnTo>
                    <a:lnTo>
                      <a:pt x="41" y="220"/>
                    </a:lnTo>
                    <a:lnTo>
                      <a:pt x="41" y="220"/>
                    </a:lnTo>
                    <a:lnTo>
                      <a:pt x="41" y="220"/>
                    </a:lnTo>
                    <a:lnTo>
                      <a:pt x="41" y="220"/>
                    </a:lnTo>
                    <a:lnTo>
                      <a:pt x="38" y="220"/>
                    </a:lnTo>
                    <a:lnTo>
                      <a:pt x="38" y="220"/>
                    </a:lnTo>
                    <a:lnTo>
                      <a:pt x="38" y="220"/>
                    </a:lnTo>
                    <a:lnTo>
                      <a:pt x="38" y="220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4" y="218"/>
                    </a:lnTo>
                    <a:lnTo>
                      <a:pt x="34" y="216"/>
                    </a:lnTo>
                    <a:lnTo>
                      <a:pt x="34" y="216"/>
                    </a:lnTo>
                    <a:lnTo>
                      <a:pt x="31" y="216"/>
                    </a:lnTo>
                    <a:lnTo>
                      <a:pt x="31" y="216"/>
                    </a:lnTo>
                    <a:lnTo>
                      <a:pt x="31" y="216"/>
                    </a:lnTo>
                    <a:lnTo>
                      <a:pt x="31" y="216"/>
                    </a:lnTo>
                    <a:lnTo>
                      <a:pt x="29" y="216"/>
                    </a:lnTo>
                    <a:lnTo>
                      <a:pt x="29" y="216"/>
                    </a:lnTo>
                    <a:lnTo>
                      <a:pt x="29" y="213"/>
                    </a:lnTo>
                    <a:lnTo>
                      <a:pt x="29" y="213"/>
                    </a:lnTo>
                    <a:lnTo>
                      <a:pt x="27" y="213"/>
                    </a:lnTo>
                    <a:lnTo>
                      <a:pt x="27" y="213"/>
                    </a:lnTo>
                    <a:lnTo>
                      <a:pt x="24" y="213"/>
                    </a:lnTo>
                    <a:lnTo>
                      <a:pt x="24" y="213"/>
                    </a:lnTo>
                    <a:lnTo>
                      <a:pt x="24" y="213"/>
                    </a:lnTo>
                    <a:lnTo>
                      <a:pt x="24" y="213"/>
                    </a:lnTo>
                    <a:lnTo>
                      <a:pt x="22" y="213"/>
                    </a:lnTo>
                    <a:lnTo>
                      <a:pt x="22" y="211"/>
                    </a:lnTo>
                    <a:lnTo>
                      <a:pt x="22" y="211"/>
                    </a:lnTo>
                    <a:lnTo>
                      <a:pt x="22" y="211"/>
                    </a:lnTo>
                    <a:lnTo>
                      <a:pt x="19" y="211"/>
                    </a:lnTo>
                    <a:lnTo>
                      <a:pt x="19" y="211"/>
                    </a:lnTo>
                    <a:lnTo>
                      <a:pt x="19" y="211"/>
                    </a:lnTo>
                    <a:lnTo>
                      <a:pt x="19" y="211"/>
                    </a:lnTo>
                    <a:lnTo>
                      <a:pt x="19" y="209"/>
                    </a:lnTo>
                    <a:lnTo>
                      <a:pt x="19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7" y="204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2"/>
                    </a:lnTo>
                    <a:lnTo>
                      <a:pt x="15" y="202"/>
                    </a:lnTo>
                    <a:lnTo>
                      <a:pt x="15" y="202"/>
                    </a:lnTo>
                    <a:lnTo>
                      <a:pt x="12" y="202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12" y="197"/>
                    </a:lnTo>
                    <a:lnTo>
                      <a:pt x="12" y="197"/>
                    </a:lnTo>
                    <a:lnTo>
                      <a:pt x="10" y="197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0" y="192"/>
                    </a:lnTo>
                    <a:lnTo>
                      <a:pt x="10" y="192"/>
                    </a:lnTo>
                    <a:lnTo>
                      <a:pt x="10" y="192"/>
                    </a:lnTo>
                    <a:lnTo>
                      <a:pt x="10" y="190"/>
                    </a:lnTo>
                    <a:lnTo>
                      <a:pt x="10" y="190"/>
                    </a:lnTo>
                    <a:lnTo>
                      <a:pt x="8" y="190"/>
                    </a:lnTo>
                    <a:lnTo>
                      <a:pt x="8" y="190"/>
                    </a:lnTo>
                    <a:lnTo>
                      <a:pt x="8" y="190"/>
                    </a:lnTo>
                    <a:lnTo>
                      <a:pt x="8" y="190"/>
                    </a:lnTo>
                    <a:lnTo>
                      <a:pt x="5" y="190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7"/>
                    </a:lnTo>
                    <a:lnTo>
                      <a:pt x="5" y="185"/>
                    </a:lnTo>
                    <a:lnTo>
                      <a:pt x="5" y="185"/>
                    </a:lnTo>
                    <a:lnTo>
                      <a:pt x="3" y="185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3" y="183"/>
                    </a:lnTo>
                    <a:lnTo>
                      <a:pt x="3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3" y="180"/>
                    </a:lnTo>
                    <a:lnTo>
                      <a:pt x="3" y="180"/>
                    </a:lnTo>
                    <a:lnTo>
                      <a:pt x="3" y="180"/>
                    </a:lnTo>
                    <a:lnTo>
                      <a:pt x="3" y="180"/>
                    </a:lnTo>
                    <a:lnTo>
                      <a:pt x="5" y="180"/>
                    </a:lnTo>
                    <a:lnTo>
                      <a:pt x="5" y="180"/>
                    </a:lnTo>
                    <a:lnTo>
                      <a:pt x="5" y="180"/>
                    </a:lnTo>
                    <a:lnTo>
                      <a:pt x="5" y="183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0" y="183"/>
                    </a:lnTo>
                    <a:lnTo>
                      <a:pt x="10" y="183"/>
                    </a:lnTo>
                    <a:lnTo>
                      <a:pt x="10" y="183"/>
                    </a:lnTo>
                    <a:lnTo>
                      <a:pt x="10" y="183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5"/>
                    </a:lnTo>
                    <a:lnTo>
                      <a:pt x="12" y="185"/>
                    </a:lnTo>
                    <a:lnTo>
                      <a:pt x="15" y="185"/>
                    </a:lnTo>
                    <a:lnTo>
                      <a:pt x="15" y="185"/>
                    </a:lnTo>
                    <a:lnTo>
                      <a:pt x="15" y="185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7" y="187"/>
                    </a:lnTo>
                    <a:lnTo>
                      <a:pt x="19" y="187"/>
                    </a:lnTo>
                    <a:lnTo>
                      <a:pt x="19" y="187"/>
                    </a:lnTo>
                    <a:lnTo>
                      <a:pt x="19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4" y="187"/>
                    </a:lnTo>
                    <a:lnTo>
                      <a:pt x="24" y="187"/>
                    </a:lnTo>
                    <a:lnTo>
                      <a:pt x="24" y="190"/>
                    </a:lnTo>
                    <a:lnTo>
                      <a:pt x="24" y="190"/>
                    </a:lnTo>
                    <a:lnTo>
                      <a:pt x="27" y="190"/>
                    </a:lnTo>
                    <a:lnTo>
                      <a:pt x="27" y="190"/>
                    </a:lnTo>
                    <a:lnTo>
                      <a:pt x="29" y="190"/>
                    </a:lnTo>
                    <a:lnTo>
                      <a:pt x="29" y="190"/>
                    </a:lnTo>
                    <a:lnTo>
                      <a:pt x="29" y="190"/>
                    </a:lnTo>
                    <a:lnTo>
                      <a:pt x="29" y="190"/>
                    </a:lnTo>
                    <a:lnTo>
                      <a:pt x="31" y="190"/>
                    </a:lnTo>
                    <a:lnTo>
                      <a:pt x="31" y="190"/>
                    </a:lnTo>
                    <a:lnTo>
                      <a:pt x="31" y="190"/>
                    </a:lnTo>
                    <a:lnTo>
                      <a:pt x="31" y="190"/>
                    </a:lnTo>
                    <a:lnTo>
                      <a:pt x="34" y="190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5" y="190"/>
                    </a:lnTo>
                    <a:lnTo>
                      <a:pt x="48" y="190"/>
                    </a:lnTo>
                    <a:lnTo>
                      <a:pt x="48" y="190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3" y="190"/>
                    </a:lnTo>
                    <a:lnTo>
                      <a:pt x="53" y="190"/>
                    </a:lnTo>
                    <a:lnTo>
                      <a:pt x="53" y="190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90"/>
                    </a:lnTo>
                    <a:lnTo>
                      <a:pt x="60" y="190"/>
                    </a:lnTo>
                    <a:lnTo>
                      <a:pt x="60" y="190"/>
                    </a:lnTo>
                    <a:lnTo>
                      <a:pt x="62" y="190"/>
                    </a:lnTo>
                    <a:lnTo>
                      <a:pt x="62" y="190"/>
                    </a:lnTo>
                    <a:lnTo>
                      <a:pt x="62" y="190"/>
                    </a:lnTo>
                    <a:lnTo>
                      <a:pt x="64" y="190"/>
                    </a:lnTo>
                    <a:lnTo>
                      <a:pt x="64" y="190"/>
                    </a:lnTo>
                    <a:lnTo>
                      <a:pt x="64" y="190"/>
                    </a:lnTo>
                    <a:lnTo>
                      <a:pt x="64" y="190"/>
                    </a:lnTo>
                    <a:lnTo>
                      <a:pt x="67" y="190"/>
                    </a:lnTo>
                    <a:lnTo>
                      <a:pt x="67" y="190"/>
                    </a:lnTo>
                    <a:lnTo>
                      <a:pt x="69" y="190"/>
                    </a:lnTo>
                    <a:lnTo>
                      <a:pt x="69" y="190"/>
                    </a:lnTo>
                    <a:lnTo>
                      <a:pt x="69" y="192"/>
                    </a:lnTo>
                    <a:lnTo>
                      <a:pt x="69" y="192"/>
                    </a:lnTo>
                    <a:lnTo>
                      <a:pt x="69" y="190"/>
                    </a:lnTo>
                    <a:lnTo>
                      <a:pt x="72" y="190"/>
                    </a:lnTo>
                    <a:lnTo>
                      <a:pt x="72" y="190"/>
                    </a:lnTo>
                    <a:lnTo>
                      <a:pt x="72" y="190"/>
                    </a:lnTo>
                    <a:lnTo>
                      <a:pt x="72" y="190"/>
                    </a:lnTo>
                    <a:lnTo>
                      <a:pt x="72" y="190"/>
                    </a:lnTo>
                    <a:lnTo>
                      <a:pt x="72" y="187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79" y="187"/>
                    </a:lnTo>
                    <a:lnTo>
                      <a:pt x="79" y="187"/>
                    </a:lnTo>
                    <a:lnTo>
                      <a:pt x="79" y="187"/>
                    </a:lnTo>
                    <a:lnTo>
                      <a:pt x="81" y="187"/>
                    </a:lnTo>
                    <a:lnTo>
                      <a:pt x="81" y="187"/>
                    </a:lnTo>
                    <a:lnTo>
                      <a:pt x="83" y="187"/>
                    </a:lnTo>
                    <a:lnTo>
                      <a:pt x="83" y="187"/>
                    </a:lnTo>
                    <a:lnTo>
                      <a:pt x="83" y="187"/>
                    </a:lnTo>
                    <a:lnTo>
                      <a:pt x="86" y="187"/>
                    </a:lnTo>
                    <a:lnTo>
                      <a:pt x="86" y="187"/>
                    </a:lnTo>
                    <a:lnTo>
                      <a:pt x="86" y="187"/>
                    </a:lnTo>
                    <a:lnTo>
                      <a:pt x="86" y="187"/>
                    </a:lnTo>
                    <a:lnTo>
                      <a:pt x="88" y="187"/>
                    </a:lnTo>
                    <a:lnTo>
                      <a:pt x="88" y="187"/>
                    </a:lnTo>
                    <a:lnTo>
                      <a:pt x="90" y="187"/>
                    </a:lnTo>
                    <a:lnTo>
                      <a:pt x="90" y="187"/>
                    </a:lnTo>
                    <a:lnTo>
                      <a:pt x="90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5" y="187"/>
                    </a:lnTo>
                    <a:lnTo>
                      <a:pt x="95" y="187"/>
                    </a:lnTo>
                    <a:lnTo>
                      <a:pt x="95" y="185"/>
                    </a:lnTo>
                    <a:lnTo>
                      <a:pt x="98" y="185"/>
                    </a:lnTo>
                    <a:lnTo>
                      <a:pt x="98" y="185"/>
                    </a:lnTo>
                    <a:lnTo>
                      <a:pt x="98" y="185"/>
                    </a:lnTo>
                    <a:lnTo>
                      <a:pt x="100" y="185"/>
                    </a:lnTo>
                    <a:lnTo>
                      <a:pt x="100" y="185"/>
                    </a:lnTo>
                    <a:lnTo>
                      <a:pt x="100" y="185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7" y="183"/>
                    </a:lnTo>
                    <a:lnTo>
                      <a:pt x="107" y="183"/>
                    </a:lnTo>
                    <a:lnTo>
                      <a:pt x="109" y="183"/>
                    </a:lnTo>
                    <a:lnTo>
                      <a:pt x="109" y="183"/>
                    </a:lnTo>
                    <a:lnTo>
                      <a:pt x="109" y="180"/>
                    </a:lnTo>
                    <a:lnTo>
                      <a:pt x="109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6" y="178"/>
                    </a:lnTo>
                    <a:lnTo>
                      <a:pt x="116" y="178"/>
                    </a:lnTo>
                    <a:lnTo>
                      <a:pt x="116" y="178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6" y="173"/>
                    </a:lnTo>
                    <a:lnTo>
                      <a:pt x="116" y="173"/>
                    </a:lnTo>
                    <a:lnTo>
                      <a:pt x="116" y="173"/>
                    </a:lnTo>
                    <a:lnTo>
                      <a:pt x="116" y="171"/>
                    </a:lnTo>
                    <a:lnTo>
                      <a:pt x="116" y="171"/>
                    </a:lnTo>
                    <a:lnTo>
                      <a:pt x="116" y="171"/>
                    </a:lnTo>
                    <a:lnTo>
                      <a:pt x="116" y="171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6"/>
                    </a:lnTo>
                    <a:lnTo>
                      <a:pt x="116" y="166"/>
                    </a:lnTo>
                    <a:lnTo>
                      <a:pt x="116" y="164"/>
                    </a:lnTo>
                    <a:lnTo>
                      <a:pt x="116" y="164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6" y="161"/>
                    </a:lnTo>
                    <a:lnTo>
                      <a:pt x="116" y="161"/>
                    </a:lnTo>
                    <a:lnTo>
                      <a:pt x="116" y="159"/>
                    </a:lnTo>
                    <a:lnTo>
                      <a:pt x="116" y="159"/>
                    </a:lnTo>
                    <a:lnTo>
                      <a:pt x="116" y="159"/>
                    </a:lnTo>
                    <a:lnTo>
                      <a:pt x="116" y="156"/>
                    </a:lnTo>
                    <a:lnTo>
                      <a:pt x="116" y="156"/>
                    </a:lnTo>
                    <a:lnTo>
                      <a:pt x="116" y="154"/>
                    </a:lnTo>
                    <a:lnTo>
                      <a:pt x="119" y="154"/>
                    </a:lnTo>
                    <a:lnTo>
                      <a:pt x="119" y="154"/>
                    </a:lnTo>
                    <a:lnTo>
                      <a:pt x="119" y="152"/>
                    </a:lnTo>
                    <a:lnTo>
                      <a:pt x="119" y="152"/>
                    </a:lnTo>
                    <a:lnTo>
                      <a:pt x="119" y="152"/>
                    </a:lnTo>
                    <a:lnTo>
                      <a:pt x="119" y="152"/>
                    </a:lnTo>
                    <a:lnTo>
                      <a:pt x="121" y="152"/>
                    </a:lnTo>
                    <a:lnTo>
                      <a:pt x="121" y="152"/>
                    </a:lnTo>
                    <a:lnTo>
                      <a:pt x="121" y="152"/>
                    </a:lnTo>
                    <a:lnTo>
                      <a:pt x="124" y="152"/>
                    </a:lnTo>
                    <a:lnTo>
                      <a:pt x="124" y="152"/>
                    </a:lnTo>
                    <a:lnTo>
                      <a:pt x="124" y="149"/>
                    </a:lnTo>
                    <a:lnTo>
                      <a:pt x="124" y="149"/>
                    </a:lnTo>
                    <a:lnTo>
                      <a:pt x="124" y="149"/>
                    </a:lnTo>
                    <a:lnTo>
                      <a:pt x="124" y="147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6" y="145"/>
                    </a:lnTo>
                    <a:lnTo>
                      <a:pt x="126" y="145"/>
                    </a:lnTo>
                    <a:lnTo>
                      <a:pt x="126" y="145"/>
                    </a:lnTo>
                    <a:lnTo>
                      <a:pt x="126" y="145"/>
                    </a:lnTo>
                    <a:lnTo>
                      <a:pt x="128" y="145"/>
                    </a:lnTo>
                    <a:lnTo>
                      <a:pt x="128" y="142"/>
                    </a:lnTo>
                    <a:lnTo>
                      <a:pt x="128" y="142"/>
                    </a:lnTo>
                    <a:lnTo>
                      <a:pt x="131" y="142"/>
                    </a:lnTo>
                    <a:lnTo>
                      <a:pt x="131" y="142"/>
                    </a:lnTo>
                    <a:lnTo>
                      <a:pt x="131" y="142"/>
                    </a:lnTo>
                    <a:lnTo>
                      <a:pt x="133" y="142"/>
                    </a:lnTo>
                    <a:lnTo>
                      <a:pt x="133" y="145"/>
                    </a:lnTo>
                    <a:lnTo>
                      <a:pt x="133" y="145"/>
                    </a:lnTo>
                    <a:lnTo>
                      <a:pt x="135" y="145"/>
                    </a:lnTo>
                    <a:lnTo>
                      <a:pt x="135" y="145"/>
                    </a:lnTo>
                    <a:lnTo>
                      <a:pt x="135" y="145"/>
                    </a:lnTo>
                    <a:lnTo>
                      <a:pt x="135" y="145"/>
                    </a:lnTo>
                    <a:lnTo>
                      <a:pt x="138" y="145"/>
                    </a:lnTo>
                    <a:lnTo>
                      <a:pt x="138" y="145"/>
                    </a:lnTo>
                    <a:lnTo>
                      <a:pt x="138" y="145"/>
                    </a:lnTo>
                    <a:lnTo>
                      <a:pt x="140" y="145"/>
                    </a:lnTo>
                    <a:lnTo>
                      <a:pt x="140" y="145"/>
                    </a:lnTo>
                    <a:lnTo>
                      <a:pt x="140" y="145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45" y="145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7" y="142"/>
                    </a:lnTo>
                    <a:lnTo>
                      <a:pt x="147" y="142"/>
                    </a:lnTo>
                    <a:lnTo>
                      <a:pt x="147" y="142"/>
                    </a:lnTo>
                    <a:lnTo>
                      <a:pt x="150" y="142"/>
                    </a:lnTo>
                    <a:lnTo>
                      <a:pt x="150" y="140"/>
                    </a:lnTo>
                    <a:lnTo>
                      <a:pt x="150" y="140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7" y="138"/>
                    </a:lnTo>
                    <a:lnTo>
                      <a:pt x="147" y="138"/>
                    </a:lnTo>
                    <a:lnTo>
                      <a:pt x="147" y="138"/>
                    </a:lnTo>
                    <a:lnTo>
                      <a:pt x="150" y="138"/>
                    </a:lnTo>
                    <a:lnTo>
                      <a:pt x="150" y="135"/>
                    </a:lnTo>
                    <a:lnTo>
                      <a:pt x="150" y="135"/>
                    </a:lnTo>
                    <a:lnTo>
                      <a:pt x="150" y="135"/>
                    </a:lnTo>
                    <a:lnTo>
                      <a:pt x="150" y="135"/>
                    </a:lnTo>
                    <a:lnTo>
                      <a:pt x="152" y="135"/>
                    </a:lnTo>
                    <a:lnTo>
                      <a:pt x="152" y="135"/>
                    </a:lnTo>
                    <a:lnTo>
                      <a:pt x="152" y="135"/>
                    </a:lnTo>
                    <a:lnTo>
                      <a:pt x="152" y="133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4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59" y="130"/>
                    </a:lnTo>
                    <a:lnTo>
                      <a:pt x="159" y="130"/>
                    </a:lnTo>
                    <a:lnTo>
                      <a:pt x="159" y="130"/>
                    </a:lnTo>
                    <a:lnTo>
                      <a:pt x="161" y="130"/>
                    </a:lnTo>
                    <a:lnTo>
                      <a:pt x="161" y="130"/>
                    </a:lnTo>
                    <a:lnTo>
                      <a:pt x="164" y="130"/>
                    </a:lnTo>
                    <a:lnTo>
                      <a:pt x="164" y="130"/>
                    </a:lnTo>
                    <a:lnTo>
                      <a:pt x="164" y="130"/>
                    </a:lnTo>
                    <a:lnTo>
                      <a:pt x="164" y="130"/>
                    </a:lnTo>
                    <a:lnTo>
                      <a:pt x="164" y="130"/>
                    </a:lnTo>
                    <a:lnTo>
                      <a:pt x="166" y="130"/>
                    </a:lnTo>
                    <a:lnTo>
                      <a:pt x="166" y="130"/>
                    </a:lnTo>
                    <a:lnTo>
                      <a:pt x="166" y="130"/>
                    </a:lnTo>
                    <a:lnTo>
                      <a:pt x="169" y="130"/>
                    </a:lnTo>
                    <a:lnTo>
                      <a:pt x="169" y="130"/>
                    </a:lnTo>
                    <a:lnTo>
                      <a:pt x="169" y="130"/>
                    </a:lnTo>
                    <a:lnTo>
                      <a:pt x="169" y="133"/>
                    </a:lnTo>
                    <a:lnTo>
                      <a:pt x="169" y="133"/>
                    </a:lnTo>
                    <a:lnTo>
                      <a:pt x="169" y="133"/>
                    </a:lnTo>
                    <a:lnTo>
                      <a:pt x="171" y="133"/>
                    </a:lnTo>
                    <a:lnTo>
                      <a:pt x="171" y="135"/>
                    </a:lnTo>
                    <a:lnTo>
                      <a:pt x="171" y="135"/>
                    </a:lnTo>
                    <a:lnTo>
                      <a:pt x="171" y="135"/>
                    </a:lnTo>
                    <a:lnTo>
                      <a:pt x="171" y="135"/>
                    </a:lnTo>
                    <a:lnTo>
                      <a:pt x="173" y="135"/>
                    </a:lnTo>
                    <a:lnTo>
                      <a:pt x="173" y="135"/>
                    </a:lnTo>
                    <a:lnTo>
                      <a:pt x="173" y="135"/>
                    </a:lnTo>
                    <a:lnTo>
                      <a:pt x="176" y="135"/>
                    </a:lnTo>
                    <a:lnTo>
                      <a:pt x="176" y="135"/>
                    </a:lnTo>
                    <a:lnTo>
                      <a:pt x="176" y="133"/>
                    </a:lnTo>
                    <a:lnTo>
                      <a:pt x="176" y="133"/>
                    </a:lnTo>
                    <a:lnTo>
                      <a:pt x="176" y="133"/>
                    </a:lnTo>
                    <a:lnTo>
                      <a:pt x="178" y="133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8" y="128"/>
                    </a:lnTo>
                    <a:lnTo>
                      <a:pt x="180" y="128"/>
                    </a:lnTo>
                    <a:lnTo>
                      <a:pt x="180" y="128"/>
                    </a:lnTo>
                    <a:lnTo>
                      <a:pt x="180" y="128"/>
                    </a:lnTo>
                    <a:lnTo>
                      <a:pt x="183" y="128"/>
                    </a:lnTo>
                    <a:lnTo>
                      <a:pt x="183" y="126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80" y="123"/>
                    </a:lnTo>
                    <a:lnTo>
                      <a:pt x="180" y="123"/>
                    </a:lnTo>
                    <a:lnTo>
                      <a:pt x="180" y="121"/>
                    </a:lnTo>
                    <a:lnTo>
                      <a:pt x="180" y="121"/>
                    </a:lnTo>
                    <a:lnTo>
                      <a:pt x="180" y="121"/>
                    </a:lnTo>
                    <a:lnTo>
                      <a:pt x="180" y="119"/>
                    </a:lnTo>
                    <a:lnTo>
                      <a:pt x="180" y="119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0" y="114"/>
                    </a:lnTo>
                    <a:lnTo>
                      <a:pt x="180" y="114"/>
                    </a:lnTo>
                    <a:lnTo>
                      <a:pt x="180" y="111"/>
                    </a:lnTo>
                    <a:lnTo>
                      <a:pt x="180" y="111"/>
                    </a:lnTo>
                    <a:lnTo>
                      <a:pt x="180" y="111"/>
                    </a:lnTo>
                    <a:lnTo>
                      <a:pt x="183" y="111"/>
                    </a:lnTo>
                    <a:lnTo>
                      <a:pt x="183" y="111"/>
                    </a:lnTo>
                    <a:lnTo>
                      <a:pt x="183" y="111"/>
                    </a:lnTo>
                    <a:lnTo>
                      <a:pt x="183" y="111"/>
                    </a:lnTo>
                    <a:lnTo>
                      <a:pt x="183" y="109"/>
                    </a:lnTo>
                    <a:lnTo>
                      <a:pt x="185" y="109"/>
                    </a:lnTo>
                    <a:lnTo>
                      <a:pt x="185" y="109"/>
                    </a:lnTo>
                    <a:lnTo>
                      <a:pt x="185" y="107"/>
                    </a:lnTo>
                    <a:lnTo>
                      <a:pt x="183" y="107"/>
                    </a:lnTo>
                    <a:lnTo>
                      <a:pt x="183" y="107"/>
                    </a:lnTo>
                    <a:lnTo>
                      <a:pt x="183" y="104"/>
                    </a:lnTo>
                    <a:lnTo>
                      <a:pt x="183" y="104"/>
                    </a:lnTo>
                    <a:lnTo>
                      <a:pt x="185" y="104"/>
                    </a:lnTo>
                    <a:lnTo>
                      <a:pt x="185" y="104"/>
                    </a:lnTo>
                    <a:lnTo>
                      <a:pt x="185" y="102"/>
                    </a:lnTo>
                    <a:lnTo>
                      <a:pt x="185" y="102"/>
                    </a:lnTo>
                    <a:lnTo>
                      <a:pt x="185" y="102"/>
                    </a:lnTo>
                    <a:lnTo>
                      <a:pt x="185" y="100"/>
                    </a:lnTo>
                    <a:lnTo>
                      <a:pt x="185" y="100"/>
                    </a:lnTo>
                    <a:lnTo>
                      <a:pt x="185" y="100"/>
                    </a:lnTo>
                    <a:lnTo>
                      <a:pt x="185" y="97"/>
                    </a:lnTo>
                    <a:lnTo>
                      <a:pt x="187" y="97"/>
                    </a:lnTo>
                    <a:lnTo>
                      <a:pt x="187" y="97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92" y="97"/>
                    </a:lnTo>
                    <a:lnTo>
                      <a:pt x="192" y="97"/>
                    </a:lnTo>
                    <a:lnTo>
                      <a:pt x="192" y="97"/>
                    </a:lnTo>
                    <a:lnTo>
                      <a:pt x="192" y="97"/>
                    </a:lnTo>
                    <a:lnTo>
                      <a:pt x="195" y="97"/>
                    </a:lnTo>
                    <a:lnTo>
                      <a:pt x="195" y="97"/>
                    </a:lnTo>
                    <a:lnTo>
                      <a:pt x="195" y="97"/>
                    </a:lnTo>
                    <a:lnTo>
                      <a:pt x="197" y="97"/>
                    </a:lnTo>
                    <a:lnTo>
                      <a:pt x="197" y="95"/>
                    </a:lnTo>
                    <a:lnTo>
                      <a:pt x="197" y="95"/>
                    </a:lnTo>
                    <a:lnTo>
                      <a:pt x="197" y="95"/>
                    </a:lnTo>
                    <a:lnTo>
                      <a:pt x="197" y="95"/>
                    </a:lnTo>
                    <a:lnTo>
                      <a:pt x="199" y="95"/>
                    </a:lnTo>
                    <a:lnTo>
                      <a:pt x="199" y="95"/>
                    </a:lnTo>
                    <a:lnTo>
                      <a:pt x="199" y="92"/>
                    </a:lnTo>
                    <a:lnTo>
                      <a:pt x="199" y="92"/>
                    </a:lnTo>
                    <a:lnTo>
                      <a:pt x="202" y="92"/>
                    </a:lnTo>
                    <a:lnTo>
                      <a:pt x="202" y="92"/>
                    </a:lnTo>
                    <a:lnTo>
                      <a:pt x="202" y="92"/>
                    </a:lnTo>
                    <a:lnTo>
                      <a:pt x="202" y="92"/>
                    </a:lnTo>
                    <a:lnTo>
                      <a:pt x="204" y="92"/>
                    </a:lnTo>
                    <a:lnTo>
                      <a:pt x="204" y="90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2" y="88"/>
                    </a:lnTo>
                    <a:lnTo>
                      <a:pt x="199" y="88"/>
                    </a:lnTo>
                    <a:lnTo>
                      <a:pt x="199" y="88"/>
                    </a:lnTo>
                    <a:lnTo>
                      <a:pt x="199" y="88"/>
                    </a:lnTo>
                    <a:lnTo>
                      <a:pt x="199" y="85"/>
                    </a:lnTo>
                    <a:lnTo>
                      <a:pt x="199" y="85"/>
                    </a:lnTo>
                    <a:lnTo>
                      <a:pt x="199" y="85"/>
                    </a:lnTo>
                    <a:lnTo>
                      <a:pt x="199" y="83"/>
                    </a:lnTo>
                    <a:lnTo>
                      <a:pt x="199" y="83"/>
                    </a:lnTo>
                    <a:lnTo>
                      <a:pt x="199" y="83"/>
                    </a:lnTo>
                    <a:lnTo>
                      <a:pt x="199" y="81"/>
                    </a:lnTo>
                    <a:lnTo>
                      <a:pt x="199" y="81"/>
                    </a:lnTo>
                    <a:lnTo>
                      <a:pt x="197" y="81"/>
                    </a:lnTo>
                    <a:lnTo>
                      <a:pt x="197" y="81"/>
                    </a:lnTo>
                    <a:lnTo>
                      <a:pt x="197" y="81"/>
                    </a:lnTo>
                    <a:lnTo>
                      <a:pt x="197" y="81"/>
                    </a:lnTo>
                    <a:lnTo>
                      <a:pt x="195" y="81"/>
                    </a:lnTo>
                    <a:lnTo>
                      <a:pt x="195" y="81"/>
                    </a:lnTo>
                    <a:lnTo>
                      <a:pt x="195" y="78"/>
                    </a:lnTo>
                    <a:lnTo>
                      <a:pt x="195" y="78"/>
                    </a:lnTo>
                    <a:lnTo>
                      <a:pt x="195" y="78"/>
                    </a:lnTo>
                    <a:lnTo>
                      <a:pt x="195" y="76"/>
                    </a:lnTo>
                    <a:lnTo>
                      <a:pt x="192" y="76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5" y="74"/>
                    </a:lnTo>
                    <a:lnTo>
                      <a:pt x="195" y="74"/>
                    </a:lnTo>
                    <a:lnTo>
                      <a:pt x="195" y="74"/>
                    </a:lnTo>
                    <a:lnTo>
                      <a:pt x="197" y="74"/>
                    </a:lnTo>
                    <a:lnTo>
                      <a:pt x="197" y="74"/>
                    </a:lnTo>
                    <a:lnTo>
                      <a:pt x="197" y="74"/>
                    </a:lnTo>
                    <a:lnTo>
                      <a:pt x="197" y="74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6"/>
                    </a:lnTo>
                    <a:lnTo>
                      <a:pt x="204" y="76"/>
                    </a:lnTo>
                    <a:lnTo>
                      <a:pt x="204" y="76"/>
                    </a:lnTo>
                    <a:lnTo>
                      <a:pt x="204" y="76"/>
                    </a:lnTo>
                    <a:lnTo>
                      <a:pt x="206" y="76"/>
                    </a:lnTo>
                    <a:lnTo>
                      <a:pt x="206" y="76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11" y="76"/>
                    </a:lnTo>
                    <a:lnTo>
                      <a:pt x="211" y="76"/>
                    </a:lnTo>
                    <a:lnTo>
                      <a:pt x="211" y="76"/>
                    </a:lnTo>
                    <a:lnTo>
                      <a:pt x="214" y="76"/>
                    </a:lnTo>
                    <a:lnTo>
                      <a:pt x="214" y="76"/>
                    </a:lnTo>
                    <a:lnTo>
                      <a:pt x="214" y="74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8" y="74"/>
                    </a:lnTo>
                    <a:lnTo>
                      <a:pt x="218" y="74"/>
                    </a:lnTo>
                    <a:lnTo>
                      <a:pt x="218" y="74"/>
                    </a:lnTo>
                    <a:lnTo>
                      <a:pt x="218" y="71"/>
                    </a:lnTo>
                    <a:lnTo>
                      <a:pt x="218" y="71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1" y="69"/>
                    </a:lnTo>
                    <a:lnTo>
                      <a:pt x="221" y="69"/>
                    </a:lnTo>
                    <a:lnTo>
                      <a:pt x="221" y="66"/>
                    </a:lnTo>
                    <a:lnTo>
                      <a:pt x="221" y="66"/>
                    </a:lnTo>
                    <a:lnTo>
                      <a:pt x="221" y="66"/>
                    </a:lnTo>
                    <a:lnTo>
                      <a:pt x="221" y="64"/>
                    </a:lnTo>
                    <a:lnTo>
                      <a:pt x="221" y="64"/>
                    </a:lnTo>
                    <a:lnTo>
                      <a:pt x="218" y="64"/>
                    </a:lnTo>
                    <a:lnTo>
                      <a:pt x="218" y="64"/>
                    </a:lnTo>
                    <a:lnTo>
                      <a:pt x="218" y="64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59"/>
                    </a:lnTo>
                    <a:lnTo>
                      <a:pt x="218" y="59"/>
                    </a:lnTo>
                    <a:lnTo>
                      <a:pt x="218" y="59"/>
                    </a:lnTo>
                    <a:lnTo>
                      <a:pt x="218" y="59"/>
                    </a:lnTo>
                    <a:lnTo>
                      <a:pt x="218" y="57"/>
                    </a:lnTo>
                    <a:lnTo>
                      <a:pt x="218" y="57"/>
                    </a:lnTo>
                    <a:lnTo>
                      <a:pt x="221" y="57"/>
                    </a:lnTo>
                    <a:lnTo>
                      <a:pt x="221" y="57"/>
                    </a:lnTo>
                    <a:lnTo>
                      <a:pt x="221" y="55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3" y="52"/>
                    </a:lnTo>
                    <a:lnTo>
                      <a:pt x="223" y="52"/>
                    </a:lnTo>
                    <a:lnTo>
                      <a:pt x="225" y="52"/>
                    </a:lnTo>
                    <a:lnTo>
                      <a:pt x="225" y="52"/>
                    </a:lnTo>
                    <a:lnTo>
                      <a:pt x="225" y="52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8" y="50"/>
                    </a:lnTo>
                    <a:lnTo>
                      <a:pt x="228" y="50"/>
                    </a:lnTo>
                    <a:lnTo>
                      <a:pt x="228" y="50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0" y="45"/>
                    </a:lnTo>
                    <a:lnTo>
                      <a:pt x="230" y="45"/>
                    </a:lnTo>
                    <a:lnTo>
                      <a:pt x="230" y="45"/>
                    </a:lnTo>
                    <a:lnTo>
                      <a:pt x="230" y="45"/>
                    </a:lnTo>
                    <a:lnTo>
                      <a:pt x="232" y="45"/>
                    </a:lnTo>
                    <a:lnTo>
                      <a:pt x="232" y="43"/>
                    </a:lnTo>
                    <a:lnTo>
                      <a:pt x="230" y="43"/>
                    </a:lnTo>
                    <a:lnTo>
                      <a:pt x="230" y="43"/>
                    </a:lnTo>
                    <a:lnTo>
                      <a:pt x="230" y="43"/>
                    </a:lnTo>
                    <a:lnTo>
                      <a:pt x="230" y="43"/>
                    </a:lnTo>
                    <a:lnTo>
                      <a:pt x="230" y="43"/>
                    </a:lnTo>
                    <a:lnTo>
                      <a:pt x="230" y="40"/>
                    </a:lnTo>
                    <a:lnTo>
                      <a:pt x="230" y="40"/>
                    </a:lnTo>
                    <a:lnTo>
                      <a:pt x="230" y="40"/>
                    </a:lnTo>
                    <a:lnTo>
                      <a:pt x="230" y="40"/>
                    </a:lnTo>
                    <a:lnTo>
                      <a:pt x="230" y="38"/>
                    </a:lnTo>
                    <a:lnTo>
                      <a:pt x="232" y="38"/>
                    </a:lnTo>
                    <a:lnTo>
                      <a:pt x="232" y="38"/>
                    </a:lnTo>
                    <a:lnTo>
                      <a:pt x="230" y="38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28" y="33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0" y="31"/>
                    </a:lnTo>
                    <a:lnTo>
                      <a:pt x="230" y="31"/>
                    </a:lnTo>
                    <a:lnTo>
                      <a:pt x="228" y="31"/>
                    </a:lnTo>
                    <a:lnTo>
                      <a:pt x="228" y="29"/>
                    </a:lnTo>
                    <a:lnTo>
                      <a:pt x="228" y="29"/>
                    </a:lnTo>
                    <a:lnTo>
                      <a:pt x="228" y="29"/>
                    </a:lnTo>
                    <a:lnTo>
                      <a:pt x="228" y="26"/>
                    </a:lnTo>
                    <a:lnTo>
                      <a:pt x="225" y="26"/>
                    </a:lnTo>
                    <a:lnTo>
                      <a:pt x="225" y="26"/>
                    </a:lnTo>
                    <a:lnTo>
                      <a:pt x="225" y="26"/>
                    </a:lnTo>
                    <a:lnTo>
                      <a:pt x="225" y="24"/>
                    </a:lnTo>
                    <a:lnTo>
                      <a:pt x="225" y="24"/>
                    </a:lnTo>
                    <a:lnTo>
                      <a:pt x="223" y="24"/>
                    </a:lnTo>
                    <a:lnTo>
                      <a:pt x="223" y="24"/>
                    </a:lnTo>
                    <a:lnTo>
                      <a:pt x="223" y="24"/>
                    </a:lnTo>
                    <a:lnTo>
                      <a:pt x="223" y="24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223" y="19"/>
                    </a:lnTo>
                    <a:lnTo>
                      <a:pt x="225" y="19"/>
                    </a:lnTo>
                    <a:lnTo>
                      <a:pt x="225" y="19"/>
                    </a:lnTo>
                    <a:lnTo>
                      <a:pt x="225" y="19"/>
                    </a:lnTo>
                    <a:lnTo>
                      <a:pt x="225" y="19"/>
                    </a:lnTo>
                    <a:lnTo>
                      <a:pt x="225" y="17"/>
                    </a:lnTo>
                    <a:lnTo>
                      <a:pt x="228" y="17"/>
                    </a:lnTo>
                    <a:lnTo>
                      <a:pt x="228" y="17"/>
                    </a:lnTo>
                    <a:lnTo>
                      <a:pt x="228" y="17"/>
                    </a:lnTo>
                    <a:lnTo>
                      <a:pt x="230" y="17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30" y="12"/>
                    </a:lnTo>
                    <a:lnTo>
                      <a:pt x="230" y="12"/>
                    </a:lnTo>
                    <a:lnTo>
                      <a:pt x="230" y="12"/>
                    </a:lnTo>
                    <a:lnTo>
                      <a:pt x="232" y="12"/>
                    </a:lnTo>
                    <a:lnTo>
                      <a:pt x="232" y="12"/>
                    </a:lnTo>
                    <a:lnTo>
                      <a:pt x="232" y="12"/>
                    </a:lnTo>
                    <a:lnTo>
                      <a:pt x="232" y="12"/>
                    </a:lnTo>
                    <a:lnTo>
                      <a:pt x="235" y="12"/>
                    </a:lnTo>
                    <a:lnTo>
                      <a:pt x="235" y="14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37" y="12"/>
                    </a:lnTo>
                    <a:lnTo>
                      <a:pt x="237" y="12"/>
                    </a:lnTo>
                    <a:lnTo>
                      <a:pt x="237" y="10"/>
                    </a:lnTo>
                    <a:lnTo>
                      <a:pt x="237" y="10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0" y="10"/>
                    </a:lnTo>
                    <a:lnTo>
                      <a:pt x="242" y="10"/>
                    </a:lnTo>
                    <a:lnTo>
                      <a:pt x="242" y="10"/>
                    </a:lnTo>
                    <a:lnTo>
                      <a:pt x="242" y="7"/>
                    </a:lnTo>
                    <a:lnTo>
                      <a:pt x="242" y="7"/>
                    </a:lnTo>
                    <a:lnTo>
                      <a:pt x="242" y="5"/>
                    </a:lnTo>
                    <a:lnTo>
                      <a:pt x="242" y="5"/>
                    </a:lnTo>
                    <a:lnTo>
                      <a:pt x="244" y="5"/>
                    </a:lnTo>
                    <a:lnTo>
                      <a:pt x="244" y="5"/>
                    </a:lnTo>
                    <a:lnTo>
                      <a:pt x="244" y="5"/>
                    </a:lnTo>
                    <a:lnTo>
                      <a:pt x="244" y="5"/>
                    </a:lnTo>
                    <a:lnTo>
                      <a:pt x="247" y="5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7" y="5"/>
                    </a:lnTo>
                    <a:lnTo>
                      <a:pt x="249" y="5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58" y="2"/>
                    </a:lnTo>
                    <a:lnTo>
                      <a:pt x="258" y="2"/>
                    </a:lnTo>
                    <a:lnTo>
                      <a:pt x="258" y="2"/>
                    </a:lnTo>
                    <a:lnTo>
                      <a:pt x="258" y="2"/>
                    </a:lnTo>
                    <a:lnTo>
                      <a:pt x="258" y="2"/>
                    </a:lnTo>
                    <a:lnTo>
                      <a:pt x="261" y="2"/>
                    </a:lnTo>
                    <a:lnTo>
                      <a:pt x="261" y="2"/>
                    </a:lnTo>
                    <a:lnTo>
                      <a:pt x="263" y="2"/>
                    </a:lnTo>
                    <a:lnTo>
                      <a:pt x="263" y="2"/>
                    </a:lnTo>
                    <a:lnTo>
                      <a:pt x="263" y="2"/>
                    </a:lnTo>
                    <a:lnTo>
                      <a:pt x="266" y="2"/>
                    </a:lnTo>
                    <a:lnTo>
                      <a:pt x="266" y="2"/>
                    </a:lnTo>
                    <a:lnTo>
                      <a:pt x="266" y="2"/>
                    </a:lnTo>
                    <a:lnTo>
                      <a:pt x="268" y="2"/>
                    </a:lnTo>
                    <a:lnTo>
                      <a:pt x="268" y="2"/>
                    </a:lnTo>
                    <a:lnTo>
                      <a:pt x="270" y="2"/>
                    </a:lnTo>
                    <a:lnTo>
                      <a:pt x="270" y="2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2"/>
                    </a:lnTo>
                    <a:lnTo>
                      <a:pt x="273" y="2"/>
                    </a:lnTo>
                    <a:lnTo>
                      <a:pt x="273" y="2"/>
                    </a:lnTo>
                    <a:lnTo>
                      <a:pt x="273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2"/>
                    </a:lnTo>
                    <a:lnTo>
                      <a:pt x="275" y="2"/>
                    </a:lnTo>
                    <a:lnTo>
                      <a:pt x="275" y="2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80" y="2"/>
                    </a:lnTo>
                    <a:lnTo>
                      <a:pt x="280" y="5"/>
                    </a:lnTo>
                    <a:lnTo>
                      <a:pt x="277" y="5"/>
                    </a:lnTo>
                    <a:lnTo>
                      <a:pt x="277" y="5"/>
                    </a:lnTo>
                    <a:lnTo>
                      <a:pt x="277" y="5"/>
                    </a:lnTo>
                    <a:lnTo>
                      <a:pt x="277" y="5"/>
                    </a:lnTo>
                    <a:lnTo>
                      <a:pt x="275" y="5"/>
                    </a:lnTo>
                    <a:lnTo>
                      <a:pt x="275" y="5"/>
                    </a:lnTo>
                    <a:lnTo>
                      <a:pt x="275" y="5"/>
                    </a:lnTo>
                    <a:lnTo>
                      <a:pt x="273" y="5"/>
                    </a:lnTo>
                    <a:lnTo>
                      <a:pt x="273" y="5"/>
                    </a:lnTo>
                    <a:lnTo>
                      <a:pt x="270" y="5"/>
                    </a:lnTo>
                    <a:lnTo>
                      <a:pt x="270" y="5"/>
                    </a:lnTo>
                    <a:lnTo>
                      <a:pt x="270" y="5"/>
                    </a:lnTo>
                    <a:lnTo>
                      <a:pt x="270" y="5"/>
                    </a:lnTo>
                    <a:lnTo>
                      <a:pt x="268" y="5"/>
                    </a:lnTo>
                    <a:lnTo>
                      <a:pt x="268" y="5"/>
                    </a:lnTo>
                    <a:lnTo>
                      <a:pt x="268" y="5"/>
                    </a:lnTo>
                    <a:lnTo>
                      <a:pt x="266" y="5"/>
                    </a:lnTo>
                    <a:lnTo>
                      <a:pt x="266" y="5"/>
                    </a:lnTo>
                    <a:lnTo>
                      <a:pt x="266" y="5"/>
                    </a:lnTo>
                    <a:lnTo>
                      <a:pt x="266" y="5"/>
                    </a:lnTo>
                    <a:lnTo>
                      <a:pt x="266" y="5"/>
                    </a:lnTo>
                    <a:lnTo>
                      <a:pt x="263" y="5"/>
                    </a:lnTo>
                    <a:lnTo>
                      <a:pt x="263" y="5"/>
                    </a:lnTo>
                    <a:lnTo>
                      <a:pt x="263" y="5"/>
                    </a:lnTo>
                    <a:lnTo>
                      <a:pt x="263" y="7"/>
                    </a:lnTo>
                    <a:lnTo>
                      <a:pt x="261" y="7"/>
                    </a:lnTo>
                    <a:lnTo>
                      <a:pt x="261" y="7"/>
                    </a:lnTo>
                    <a:lnTo>
                      <a:pt x="263" y="7"/>
                    </a:lnTo>
                    <a:lnTo>
                      <a:pt x="263" y="10"/>
                    </a:lnTo>
                    <a:lnTo>
                      <a:pt x="261" y="10"/>
                    </a:lnTo>
                    <a:lnTo>
                      <a:pt x="261" y="10"/>
                    </a:lnTo>
                    <a:lnTo>
                      <a:pt x="261" y="10"/>
                    </a:lnTo>
                    <a:lnTo>
                      <a:pt x="261" y="12"/>
                    </a:lnTo>
                    <a:lnTo>
                      <a:pt x="258" y="12"/>
                    </a:lnTo>
                    <a:lnTo>
                      <a:pt x="258" y="12"/>
                    </a:lnTo>
                    <a:lnTo>
                      <a:pt x="258" y="12"/>
                    </a:lnTo>
                    <a:lnTo>
                      <a:pt x="258" y="12"/>
                    </a:lnTo>
                    <a:lnTo>
                      <a:pt x="258" y="12"/>
                    </a:lnTo>
                    <a:lnTo>
                      <a:pt x="258" y="14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6" y="17"/>
                    </a:lnTo>
                    <a:lnTo>
                      <a:pt x="254" y="17"/>
                    </a:lnTo>
                    <a:lnTo>
                      <a:pt x="254" y="17"/>
                    </a:lnTo>
                    <a:lnTo>
                      <a:pt x="254" y="17"/>
                    </a:lnTo>
                    <a:lnTo>
                      <a:pt x="251" y="17"/>
                    </a:lnTo>
                    <a:lnTo>
                      <a:pt x="251" y="17"/>
                    </a:lnTo>
                    <a:lnTo>
                      <a:pt x="251" y="17"/>
                    </a:lnTo>
                    <a:lnTo>
                      <a:pt x="251" y="19"/>
                    </a:lnTo>
                    <a:lnTo>
                      <a:pt x="251" y="19"/>
                    </a:lnTo>
                    <a:lnTo>
                      <a:pt x="251" y="21"/>
                    </a:lnTo>
                    <a:lnTo>
                      <a:pt x="251" y="21"/>
                    </a:lnTo>
                    <a:lnTo>
                      <a:pt x="251" y="21"/>
                    </a:lnTo>
                    <a:lnTo>
                      <a:pt x="251" y="21"/>
                    </a:lnTo>
                    <a:lnTo>
                      <a:pt x="251" y="24"/>
                    </a:lnTo>
                    <a:lnTo>
                      <a:pt x="251" y="24"/>
                    </a:lnTo>
                    <a:lnTo>
                      <a:pt x="251" y="24"/>
                    </a:lnTo>
                    <a:lnTo>
                      <a:pt x="251" y="26"/>
                    </a:lnTo>
                    <a:lnTo>
                      <a:pt x="251" y="26"/>
                    </a:lnTo>
                    <a:lnTo>
                      <a:pt x="251" y="26"/>
                    </a:lnTo>
                    <a:lnTo>
                      <a:pt x="251" y="29"/>
                    </a:lnTo>
                    <a:lnTo>
                      <a:pt x="251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6" y="29"/>
                    </a:lnTo>
                    <a:lnTo>
                      <a:pt x="256" y="29"/>
                    </a:lnTo>
                    <a:lnTo>
                      <a:pt x="256" y="26"/>
                    </a:lnTo>
                    <a:lnTo>
                      <a:pt x="256" y="26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58" y="29"/>
                    </a:lnTo>
                    <a:lnTo>
                      <a:pt x="258" y="29"/>
                    </a:lnTo>
                    <a:lnTo>
                      <a:pt x="261" y="29"/>
                    </a:lnTo>
                    <a:lnTo>
                      <a:pt x="261" y="29"/>
                    </a:lnTo>
                    <a:lnTo>
                      <a:pt x="261" y="26"/>
                    </a:lnTo>
                    <a:lnTo>
                      <a:pt x="263" y="26"/>
                    </a:lnTo>
                    <a:lnTo>
                      <a:pt x="263" y="29"/>
                    </a:lnTo>
                    <a:lnTo>
                      <a:pt x="263" y="29"/>
                    </a:lnTo>
                    <a:lnTo>
                      <a:pt x="263" y="29"/>
                    </a:lnTo>
                    <a:lnTo>
                      <a:pt x="263" y="31"/>
                    </a:lnTo>
                    <a:lnTo>
                      <a:pt x="263" y="31"/>
                    </a:lnTo>
                    <a:lnTo>
                      <a:pt x="263" y="31"/>
                    </a:lnTo>
                    <a:lnTo>
                      <a:pt x="263" y="33"/>
                    </a:lnTo>
                    <a:lnTo>
                      <a:pt x="266" y="33"/>
                    </a:lnTo>
                    <a:lnTo>
                      <a:pt x="266" y="33"/>
                    </a:lnTo>
                    <a:lnTo>
                      <a:pt x="266" y="33"/>
                    </a:lnTo>
                    <a:lnTo>
                      <a:pt x="266" y="33"/>
                    </a:lnTo>
                    <a:lnTo>
                      <a:pt x="268" y="33"/>
                    </a:lnTo>
                    <a:lnTo>
                      <a:pt x="268" y="33"/>
                    </a:lnTo>
                    <a:lnTo>
                      <a:pt x="268" y="33"/>
                    </a:lnTo>
                    <a:lnTo>
                      <a:pt x="270" y="33"/>
                    </a:lnTo>
                    <a:lnTo>
                      <a:pt x="270" y="33"/>
                    </a:lnTo>
                    <a:lnTo>
                      <a:pt x="270" y="33"/>
                    </a:lnTo>
                    <a:lnTo>
                      <a:pt x="270" y="36"/>
                    </a:lnTo>
                    <a:lnTo>
                      <a:pt x="273" y="36"/>
                    </a:lnTo>
                    <a:lnTo>
                      <a:pt x="273" y="36"/>
                    </a:lnTo>
                    <a:lnTo>
                      <a:pt x="275" y="36"/>
                    </a:lnTo>
                    <a:lnTo>
                      <a:pt x="275" y="36"/>
                    </a:lnTo>
                    <a:lnTo>
                      <a:pt x="275" y="36"/>
                    </a:lnTo>
                    <a:lnTo>
                      <a:pt x="277" y="36"/>
                    </a:lnTo>
                    <a:lnTo>
                      <a:pt x="277" y="36"/>
                    </a:lnTo>
                    <a:lnTo>
                      <a:pt x="277" y="36"/>
                    </a:lnTo>
                    <a:lnTo>
                      <a:pt x="277" y="38"/>
                    </a:lnTo>
                    <a:lnTo>
                      <a:pt x="277" y="38"/>
                    </a:lnTo>
                    <a:lnTo>
                      <a:pt x="277" y="38"/>
                    </a:lnTo>
                    <a:lnTo>
                      <a:pt x="275" y="38"/>
                    </a:lnTo>
                    <a:lnTo>
                      <a:pt x="275" y="40"/>
                    </a:lnTo>
                    <a:lnTo>
                      <a:pt x="275" y="40"/>
                    </a:lnTo>
                    <a:lnTo>
                      <a:pt x="275" y="43"/>
                    </a:lnTo>
                    <a:lnTo>
                      <a:pt x="275" y="43"/>
                    </a:lnTo>
                    <a:lnTo>
                      <a:pt x="277" y="43"/>
                    </a:lnTo>
                    <a:lnTo>
                      <a:pt x="277" y="43"/>
                    </a:lnTo>
                    <a:lnTo>
                      <a:pt x="277" y="43"/>
                    </a:lnTo>
                    <a:lnTo>
                      <a:pt x="277" y="43"/>
                    </a:lnTo>
                    <a:lnTo>
                      <a:pt x="280" y="43"/>
                    </a:lnTo>
                    <a:lnTo>
                      <a:pt x="280" y="43"/>
                    </a:lnTo>
                    <a:lnTo>
                      <a:pt x="282" y="43"/>
                    </a:lnTo>
                    <a:lnTo>
                      <a:pt x="282" y="45"/>
                    </a:lnTo>
                    <a:lnTo>
                      <a:pt x="282" y="45"/>
                    </a:lnTo>
                    <a:lnTo>
                      <a:pt x="282" y="45"/>
                    </a:lnTo>
                    <a:lnTo>
                      <a:pt x="285" y="45"/>
                    </a:lnTo>
                    <a:lnTo>
                      <a:pt x="285" y="45"/>
                    </a:lnTo>
                    <a:lnTo>
                      <a:pt x="285" y="47"/>
                    </a:lnTo>
                    <a:lnTo>
                      <a:pt x="285" y="47"/>
                    </a:lnTo>
                    <a:lnTo>
                      <a:pt x="285" y="50"/>
                    </a:lnTo>
                    <a:lnTo>
                      <a:pt x="282" y="50"/>
                    </a:lnTo>
                    <a:lnTo>
                      <a:pt x="282" y="50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0" y="52"/>
                    </a:lnTo>
                    <a:lnTo>
                      <a:pt x="280" y="52"/>
                    </a:lnTo>
                    <a:lnTo>
                      <a:pt x="277" y="52"/>
                    </a:lnTo>
                    <a:lnTo>
                      <a:pt x="277" y="52"/>
                    </a:lnTo>
                    <a:lnTo>
                      <a:pt x="277" y="55"/>
                    </a:lnTo>
                    <a:lnTo>
                      <a:pt x="277" y="55"/>
                    </a:lnTo>
                    <a:lnTo>
                      <a:pt x="275" y="55"/>
                    </a:lnTo>
                    <a:lnTo>
                      <a:pt x="275" y="55"/>
                    </a:lnTo>
                    <a:lnTo>
                      <a:pt x="275" y="57"/>
                    </a:lnTo>
                    <a:lnTo>
                      <a:pt x="275" y="57"/>
                    </a:lnTo>
                    <a:lnTo>
                      <a:pt x="275" y="57"/>
                    </a:lnTo>
                    <a:lnTo>
                      <a:pt x="275" y="59"/>
                    </a:lnTo>
                    <a:lnTo>
                      <a:pt x="275" y="59"/>
                    </a:lnTo>
                    <a:lnTo>
                      <a:pt x="275" y="59"/>
                    </a:lnTo>
                    <a:lnTo>
                      <a:pt x="273" y="59"/>
                    </a:lnTo>
                    <a:lnTo>
                      <a:pt x="273" y="59"/>
                    </a:lnTo>
                    <a:lnTo>
                      <a:pt x="270" y="59"/>
                    </a:lnTo>
                    <a:lnTo>
                      <a:pt x="270" y="59"/>
                    </a:lnTo>
                    <a:lnTo>
                      <a:pt x="270" y="62"/>
                    </a:lnTo>
                    <a:lnTo>
                      <a:pt x="270" y="62"/>
                    </a:lnTo>
                    <a:lnTo>
                      <a:pt x="270" y="62"/>
                    </a:lnTo>
                    <a:lnTo>
                      <a:pt x="270" y="62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70" y="69"/>
                    </a:lnTo>
                    <a:lnTo>
                      <a:pt x="270" y="69"/>
                    </a:lnTo>
                    <a:lnTo>
                      <a:pt x="270" y="69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4"/>
                    </a:lnTo>
                    <a:lnTo>
                      <a:pt x="270" y="74"/>
                    </a:lnTo>
                    <a:lnTo>
                      <a:pt x="273" y="74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73" y="78"/>
                    </a:lnTo>
                    <a:lnTo>
                      <a:pt x="273" y="78"/>
                    </a:lnTo>
                    <a:lnTo>
                      <a:pt x="273" y="81"/>
                    </a:lnTo>
                    <a:lnTo>
                      <a:pt x="273" y="81"/>
                    </a:lnTo>
                    <a:lnTo>
                      <a:pt x="273" y="81"/>
                    </a:lnTo>
                    <a:lnTo>
                      <a:pt x="273" y="83"/>
                    </a:lnTo>
                    <a:lnTo>
                      <a:pt x="273" y="83"/>
                    </a:lnTo>
                    <a:lnTo>
                      <a:pt x="273" y="85"/>
                    </a:lnTo>
                    <a:lnTo>
                      <a:pt x="275" y="85"/>
                    </a:lnTo>
                    <a:lnTo>
                      <a:pt x="275" y="85"/>
                    </a:lnTo>
                    <a:lnTo>
                      <a:pt x="275" y="88"/>
                    </a:lnTo>
                    <a:lnTo>
                      <a:pt x="275" y="88"/>
                    </a:lnTo>
                    <a:lnTo>
                      <a:pt x="275" y="90"/>
                    </a:lnTo>
                    <a:lnTo>
                      <a:pt x="273" y="90"/>
                    </a:lnTo>
                    <a:lnTo>
                      <a:pt x="273" y="90"/>
                    </a:lnTo>
                    <a:lnTo>
                      <a:pt x="273" y="92"/>
                    </a:lnTo>
                    <a:lnTo>
                      <a:pt x="273" y="92"/>
                    </a:lnTo>
                    <a:lnTo>
                      <a:pt x="275" y="92"/>
                    </a:lnTo>
                    <a:lnTo>
                      <a:pt x="275" y="92"/>
                    </a:lnTo>
                    <a:lnTo>
                      <a:pt x="275" y="95"/>
                    </a:lnTo>
                    <a:lnTo>
                      <a:pt x="275" y="95"/>
                    </a:lnTo>
                    <a:lnTo>
                      <a:pt x="275" y="95"/>
                    </a:lnTo>
                    <a:lnTo>
                      <a:pt x="275" y="95"/>
                    </a:lnTo>
                    <a:lnTo>
                      <a:pt x="275" y="97"/>
                    </a:lnTo>
                    <a:lnTo>
                      <a:pt x="275" y="97"/>
                    </a:lnTo>
                    <a:lnTo>
                      <a:pt x="275" y="97"/>
                    </a:lnTo>
                    <a:lnTo>
                      <a:pt x="275" y="97"/>
                    </a:lnTo>
                    <a:lnTo>
                      <a:pt x="275" y="100"/>
                    </a:lnTo>
                    <a:lnTo>
                      <a:pt x="277" y="100"/>
                    </a:lnTo>
                    <a:lnTo>
                      <a:pt x="277" y="100"/>
                    </a:lnTo>
                    <a:lnTo>
                      <a:pt x="277" y="100"/>
                    </a:lnTo>
                    <a:lnTo>
                      <a:pt x="277" y="100"/>
                    </a:lnTo>
                    <a:lnTo>
                      <a:pt x="277" y="100"/>
                    </a:lnTo>
                    <a:lnTo>
                      <a:pt x="280" y="100"/>
                    </a:lnTo>
                    <a:lnTo>
                      <a:pt x="280" y="100"/>
                    </a:lnTo>
                    <a:lnTo>
                      <a:pt x="282" y="100"/>
                    </a:lnTo>
                    <a:lnTo>
                      <a:pt x="282" y="100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85" y="102"/>
                    </a:lnTo>
                    <a:lnTo>
                      <a:pt x="285" y="102"/>
                    </a:lnTo>
                    <a:lnTo>
                      <a:pt x="285" y="102"/>
                    </a:lnTo>
                    <a:lnTo>
                      <a:pt x="285" y="102"/>
                    </a:lnTo>
                    <a:lnTo>
                      <a:pt x="287" y="102"/>
                    </a:lnTo>
                    <a:lnTo>
                      <a:pt x="287" y="102"/>
                    </a:lnTo>
                    <a:lnTo>
                      <a:pt x="287" y="104"/>
                    </a:lnTo>
                    <a:lnTo>
                      <a:pt x="289" y="104"/>
                    </a:lnTo>
                    <a:lnTo>
                      <a:pt x="289" y="104"/>
                    </a:lnTo>
                    <a:lnTo>
                      <a:pt x="289" y="104"/>
                    </a:lnTo>
                    <a:lnTo>
                      <a:pt x="289" y="104"/>
                    </a:lnTo>
                    <a:lnTo>
                      <a:pt x="292" y="104"/>
                    </a:lnTo>
                    <a:lnTo>
                      <a:pt x="292" y="104"/>
                    </a:lnTo>
                    <a:lnTo>
                      <a:pt x="292" y="104"/>
                    </a:lnTo>
                    <a:lnTo>
                      <a:pt x="292" y="107"/>
                    </a:lnTo>
                    <a:lnTo>
                      <a:pt x="294" y="107"/>
                    </a:lnTo>
                    <a:lnTo>
                      <a:pt x="294" y="107"/>
                    </a:lnTo>
                    <a:lnTo>
                      <a:pt x="296" y="107"/>
                    </a:lnTo>
                    <a:lnTo>
                      <a:pt x="296" y="104"/>
                    </a:lnTo>
                    <a:lnTo>
                      <a:pt x="296" y="104"/>
                    </a:lnTo>
                    <a:lnTo>
                      <a:pt x="296" y="104"/>
                    </a:lnTo>
                    <a:lnTo>
                      <a:pt x="296" y="104"/>
                    </a:lnTo>
                    <a:lnTo>
                      <a:pt x="296" y="104"/>
                    </a:lnTo>
                    <a:lnTo>
                      <a:pt x="296" y="104"/>
                    </a:lnTo>
                    <a:lnTo>
                      <a:pt x="296" y="107"/>
                    </a:lnTo>
                    <a:lnTo>
                      <a:pt x="296" y="107"/>
                    </a:lnTo>
                    <a:lnTo>
                      <a:pt x="296" y="109"/>
                    </a:lnTo>
                    <a:lnTo>
                      <a:pt x="296" y="109"/>
                    </a:lnTo>
                    <a:lnTo>
                      <a:pt x="296" y="109"/>
                    </a:lnTo>
                    <a:lnTo>
                      <a:pt x="296" y="111"/>
                    </a:lnTo>
                    <a:lnTo>
                      <a:pt x="296" y="111"/>
                    </a:lnTo>
                    <a:lnTo>
                      <a:pt x="296" y="111"/>
                    </a:lnTo>
                    <a:lnTo>
                      <a:pt x="296" y="111"/>
                    </a:lnTo>
                    <a:lnTo>
                      <a:pt x="296" y="111"/>
                    </a:lnTo>
                    <a:lnTo>
                      <a:pt x="299" y="111"/>
                    </a:lnTo>
                    <a:lnTo>
                      <a:pt x="299" y="111"/>
                    </a:lnTo>
                    <a:lnTo>
                      <a:pt x="299" y="111"/>
                    </a:lnTo>
                    <a:lnTo>
                      <a:pt x="301" y="111"/>
                    </a:lnTo>
                    <a:lnTo>
                      <a:pt x="301" y="114"/>
                    </a:lnTo>
                    <a:lnTo>
                      <a:pt x="301" y="114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3" y="111"/>
                    </a:lnTo>
                    <a:lnTo>
                      <a:pt x="303" y="111"/>
                    </a:lnTo>
                    <a:lnTo>
                      <a:pt x="306" y="111"/>
                    </a:lnTo>
                    <a:lnTo>
                      <a:pt x="306" y="114"/>
                    </a:lnTo>
                    <a:lnTo>
                      <a:pt x="306" y="114"/>
                    </a:lnTo>
                    <a:lnTo>
                      <a:pt x="306" y="114"/>
                    </a:lnTo>
                    <a:lnTo>
                      <a:pt x="306" y="114"/>
                    </a:lnTo>
                    <a:lnTo>
                      <a:pt x="308" y="114"/>
                    </a:lnTo>
                    <a:lnTo>
                      <a:pt x="308" y="114"/>
                    </a:lnTo>
                    <a:lnTo>
                      <a:pt x="308" y="116"/>
                    </a:lnTo>
                    <a:lnTo>
                      <a:pt x="311" y="116"/>
                    </a:lnTo>
                    <a:lnTo>
                      <a:pt x="311" y="116"/>
                    </a:lnTo>
                    <a:lnTo>
                      <a:pt x="311" y="116"/>
                    </a:lnTo>
                    <a:lnTo>
                      <a:pt x="311" y="119"/>
                    </a:lnTo>
                    <a:lnTo>
                      <a:pt x="311" y="119"/>
                    </a:lnTo>
                    <a:lnTo>
                      <a:pt x="311" y="119"/>
                    </a:lnTo>
                    <a:lnTo>
                      <a:pt x="311" y="121"/>
                    </a:lnTo>
                    <a:lnTo>
                      <a:pt x="311" y="121"/>
                    </a:lnTo>
                    <a:lnTo>
                      <a:pt x="311" y="121"/>
                    </a:lnTo>
                    <a:lnTo>
                      <a:pt x="311" y="121"/>
                    </a:lnTo>
                    <a:lnTo>
                      <a:pt x="311" y="121"/>
                    </a:lnTo>
                    <a:lnTo>
                      <a:pt x="308" y="121"/>
                    </a:lnTo>
                    <a:lnTo>
                      <a:pt x="308" y="123"/>
                    </a:lnTo>
                    <a:lnTo>
                      <a:pt x="308" y="123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6" y="123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3" y="123"/>
                    </a:lnTo>
                    <a:lnTo>
                      <a:pt x="301" y="123"/>
                    </a:lnTo>
                    <a:lnTo>
                      <a:pt x="301" y="123"/>
                    </a:lnTo>
                    <a:lnTo>
                      <a:pt x="301" y="126"/>
                    </a:lnTo>
                    <a:lnTo>
                      <a:pt x="299" y="126"/>
                    </a:lnTo>
                    <a:lnTo>
                      <a:pt x="299" y="126"/>
                    </a:lnTo>
                    <a:lnTo>
                      <a:pt x="299" y="126"/>
                    </a:lnTo>
                    <a:lnTo>
                      <a:pt x="299" y="126"/>
                    </a:lnTo>
                    <a:lnTo>
                      <a:pt x="296" y="126"/>
                    </a:lnTo>
                    <a:lnTo>
                      <a:pt x="296" y="128"/>
                    </a:lnTo>
                    <a:lnTo>
                      <a:pt x="296" y="128"/>
                    </a:lnTo>
                    <a:lnTo>
                      <a:pt x="296" y="128"/>
                    </a:lnTo>
                    <a:lnTo>
                      <a:pt x="296" y="128"/>
                    </a:lnTo>
                    <a:lnTo>
                      <a:pt x="294" y="128"/>
                    </a:lnTo>
                    <a:lnTo>
                      <a:pt x="294" y="130"/>
                    </a:lnTo>
                    <a:lnTo>
                      <a:pt x="294" y="130"/>
                    </a:lnTo>
                    <a:lnTo>
                      <a:pt x="294" y="130"/>
                    </a:lnTo>
                    <a:lnTo>
                      <a:pt x="294" y="130"/>
                    </a:lnTo>
                    <a:lnTo>
                      <a:pt x="292" y="130"/>
                    </a:lnTo>
                    <a:lnTo>
                      <a:pt x="292" y="133"/>
                    </a:lnTo>
                    <a:lnTo>
                      <a:pt x="294" y="133"/>
                    </a:lnTo>
                    <a:lnTo>
                      <a:pt x="294" y="133"/>
                    </a:lnTo>
                    <a:lnTo>
                      <a:pt x="294" y="133"/>
                    </a:lnTo>
                    <a:lnTo>
                      <a:pt x="294" y="135"/>
                    </a:lnTo>
                    <a:lnTo>
                      <a:pt x="294" y="135"/>
                    </a:lnTo>
                    <a:lnTo>
                      <a:pt x="294" y="138"/>
                    </a:lnTo>
                    <a:lnTo>
                      <a:pt x="296" y="138"/>
                    </a:lnTo>
                    <a:lnTo>
                      <a:pt x="296" y="138"/>
                    </a:lnTo>
                    <a:lnTo>
                      <a:pt x="296" y="140"/>
                    </a:lnTo>
                    <a:lnTo>
                      <a:pt x="296" y="140"/>
                    </a:lnTo>
                    <a:lnTo>
                      <a:pt x="294" y="140"/>
                    </a:lnTo>
                    <a:lnTo>
                      <a:pt x="294" y="140"/>
                    </a:lnTo>
                    <a:lnTo>
                      <a:pt x="294" y="142"/>
                    </a:lnTo>
                    <a:lnTo>
                      <a:pt x="294" y="142"/>
                    </a:lnTo>
                    <a:lnTo>
                      <a:pt x="294" y="142"/>
                    </a:lnTo>
                    <a:lnTo>
                      <a:pt x="294" y="145"/>
                    </a:lnTo>
                    <a:lnTo>
                      <a:pt x="294" y="145"/>
                    </a:lnTo>
                    <a:lnTo>
                      <a:pt x="294" y="147"/>
                    </a:lnTo>
                    <a:lnTo>
                      <a:pt x="294" y="147"/>
                    </a:lnTo>
                    <a:lnTo>
                      <a:pt x="294" y="147"/>
                    </a:lnTo>
                    <a:lnTo>
                      <a:pt x="296" y="147"/>
                    </a:lnTo>
                    <a:lnTo>
                      <a:pt x="296" y="147"/>
                    </a:lnTo>
                    <a:lnTo>
                      <a:pt x="296" y="149"/>
                    </a:lnTo>
                    <a:lnTo>
                      <a:pt x="296" y="149"/>
                    </a:lnTo>
                    <a:lnTo>
                      <a:pt x="296" y="149"/>
                    </a:lnTo>
                    <a:lnTo>
                      <a:pt x="294" y="149"/>
                    </a:lnTo>
                    <a:lnTo>
                      <a:pt x="294" y="149"/>
                    </a:lnTo>
                    <a:lnTo>
                      <a:pt x="294" y="152"/>
                    </a:lnTo>
                    <a:lnTo>
                      <a:pt x="294" y="152"/>
                    </a:lnTo>
                    <a:lnTo>
                      <a:pt x="292" y="152"/>
                    </a:lnTo>
                    <a:lnTo>
                      <a:pt x="292" y="152"/>
                    </a:lnTo>
                    <a:lnTo>
                      <a:pt x="292" y="152"/>
                    </a:lnTo>
                    <a:lnTo>
                      <a:pt x="292" y="152"/>
                    </a:lnTo>
                    <a:lnTo>
                      <a:pt x="289" y="152"/>
                    </a:lnTo>
                    <a:lnTo>
                      <a:pt x="289" y="154"/>
                    </a:lnTo>
                    <a:lnTo>
                      <a:pt x="289" y="154"/>
                    </a:lnTo>
                    <a:lnTo>
                      <a:pt x="289" y="154"/>
                    </a:lnTo>
                    <a:lnTo>
                      <a:pt x="289" y="154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87" y="156"/>
                    </a:lnTo>
                    <a:lnTo>
                      <a:pt x="287" y="159"/>
                    </a:lnTo>
                    <a:lnTo>
                      <a:pt x="287" y="159"/>
                    </a:lnTo>
                    <a:lnTo>
                      <a:pt x="287" y="159"/>
                    </a:lnTo>
                    <a:lnTo>
                      <a:pt x="285" y="159"/>
                    </a:lnTo>
                    <a:lnTo>
                      <a:pt x="285" y="161"/>
                    </a:lnTo>
                    <a:lnTo>
                      <a:pt x="285" y="161"/>
                    </a:lnTo>
                    <a:lnTo>
                      <a:pt x="285" y="161"/>
                    </a:lnTo>
                    <a:lnTo>
                      <a:pt x="285" y="161"/>
                    </a:lnTo>
                    <a:lnTo>
                      <a:pt x="285" y="161"/>
                    </a:lnTo>
                    <a:lnTo>
                      <a:pt x="282" y="161"/>
                    </a:lnTo>
                    <a:lnTo>
                      <a:pt x="282" y="161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0" y="164"/>
                    </a:lnTo>
                    <a:lnTo>
                      <a:pt x="280" y="166"/>
                    </a:lnTo>
                    <a:lnTo>
                      <a:pt x="280" y="166"/>
                    </a:lnTo>
                    <a:lnTo>
                      <a:pt x="280" y="166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82" y="168"/>
                    </a:lnTo>
                    <a:lnTo>
                      <a:pt x="282" y="171"/>
                    </a:lnTo>
                    <a:lnTo>
                      <a:pt x="282" y="171"/>
                    </a:lnTo>
                    <a:lnTo>
                      <a:pt x="282" y="171"/>
                    </a:lnTo>
                    <a:lnTo>
                      <a:pt x="280" y="171"/>
                    </a:lnTo>
                    <a:lnTo>
                      <a:pt x="280" y="173"/>
                    </a:lnTo>
                    <a:lnTo>
                      <a:pt x="280" y="173"/>
                    </a:lnTo>
                    <a:lnTo>
                      <a:pt x="277" y="173"/>
                    </a:lnTo>
                    <a:lnTo>
                      <a:pt x="277" y="173"/>
                    </a:lnTo>
                    <a:lnTo>
                      <a:pt x="277" y="173"/>
                    </a:lnTo>
                    <a:lnTo>
                      <a:pt x="277" y="175"/>
                    </a:lnTo>
                    <a:lnTo>
                      <a:pt x="277" y="175"/>
                    </a:lnTo>
                    <a:lnTo>
                      <a:pt x="275" y="175"/>
                    </a:lnTo>
                    <a:lnTo>
                      <a:pt x="275" y="175"/>
                    </a:lnTo>
                    <a:lnTo>
                      <a:pt x="275" y="175"/>
                    </a:lnTo>
                    <a:lnTo>
                      <a:pt x="275" y="175"/>
                    </a:lnTo>
                    <a:lnTo>
                      <a:pt x="273" y="175"/>
                    </a:lnTo>
                    <a:lnTo>
                      <a:pt x="273" y="175"/>
                    </a:lnTo>
                    <a:lnTo>
                      <a:pt x="270" y="175"/>
                    </a:lnTo>
                    <a:lnTo>
                      <a:pt x="270" y="178"/>
                    </a:lnTo>
                    <a:lnTo>
                      <a:pt x="270" y="178"/>
                    </a:lnTo>
                    <a:lnTo>
                      <a:pt x="270" y="178"/>
                    </a:lnTo>
                    <a:lnTo>
                      <a:pt x="270" y="178"/>
                    </a:lnTo>
                    <a:lnTo>
                      <a:pt x="268" y="178"/>
                    </a:lnTo>
                    <a:lnTo>
                      <a:pt x="268" y="180"/>
                    </a:lnTo>
                    <a:lnTo>
                      <a:pt x="268" y="180"/>
                    </a:lnTo>
                    <a:lnTo>
                      <a:pt x="268" y="180"/>
                    </a:lnTo>
                    <a:lnTo>
                      <a:pt x="268" y="180"/>
                    </a:lnTo>
                    <a:lnTo>
                      <a:pt x="268" y="183"/>
                    </a:lnTo>
                    <a:lnTo>
                      <a:pt x="268" y="183"/>
                    </a:lnTo>
                    <a:lnTo>
                      <a:pt x="268" y="185"/>
                    </a:lnTo>
                    <a:lnTo>
                      <a:pt x="266" y="185"/>
                    </a:lnTo>
                    <a:lnTo>
                      <a:pt x="266" y="185"/>
                    </a:lnTo>
                    <a:lnTo>
                      <a:pt x="266" y="187"/>
                    </a:lnTo>
                    <a:lnTo>
                      <a:pt x="266" y="187"/>
                    </a:lnTo>
                    <a:lnTo>
                      <a:pt x="266" y="187"/>
                    </a:lnTo>
                    <a:lnTo>
                      <a:pt x="266" y="190"/>
                    </a:lnTo>
                    <a:lnTo>
                      <a:pt x="266" y="190"/>
                    </a:lnTo>
                    <a:lnTo>
                      <a:pt x="266" y="190"/>
                    </a:lnTo>
                    <a:lnTo>
                      <a:pt x="266" y="190"/>
                    </a:lnTo>
                    <a:lnTo>
                      <a:pt x="263" y="190"/>
                    </a:lnTo>
                    <a:lnTo>
                      <a:pt x="263" y="192"/>
                    </a:lnTo>
                    <a:lnTo>
                      <a:pt x="263" y="192"/>
                    </a:lnTo>
                    <a:lnTo>
                      <a:pt x="263" y="192"/>
                    </a:lnTo>
                    <a:lnTo>
                      <a:pt x="263" y="194"/>
                    </a:lnTo>
                    <a:lnTo>
                      <a:pt x="263" y="194"/>
                    </a:lnTo>
                    <a:lnTo>
                      <a:pt x="263" y="194"/>
                    </a:lnTo>
                    <a:lnTo>
                      <a:pt x="263" y="197"/>
                    </a:lnTo>
                    <a:lnTo>
                      <a:pt x="261" y="197"/>
                    </a:lnTo>
                    <a:lnTo>
                      <a:pt x="261" y="197"/>
                    </a:lnTo>
                    <a:lnTo>
                      <a:pt x="261" y="197"/>
                    </a:lnTo>
                    <a:lnTo>
                      <a:pt x="261" y="199"/>
                    </a:lnTo>
                    <a:lnTo>
                      <a:pt x="258" y="199"/>
                    </a:lnTo>
                    <a:lnTo>
                      <a:pt x="258" y="199"/>
                    </a:lnTo>
                    <a:lnTo>
                      <a:pt x="258" y="199"/>
                    </a:lnTo>
                    <a:lnTo>
                      <a:pt x="258" y="199"/>
                    </a:lnTo>
                    <a:lnTo>
                      <a:pt x="258" y="202"/>
                    </a:lnTo>
                    <a:lnTo>
                      <a:pt x="258" y="202"/>
                    </a:lnTo>
                    <a:lnTo>
                      <a:pt x="256" y="202"/>
                    </a:lnTo>
                    <a:lnTo>
                      <a:pt x="256" y="202"/>
                    </a:lnTo>
                    <a:lnTo>
                      <a:pt x="256" y="202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4"/>
                    </a:lnTo>
                    <a:lnTo>
                      <a:pt x="254" y="204"/>
                    </a:lnTo>
                    <a:lnTo>
                      <a:pt x="251" y="204"/>
                    </a:lnTo>
                    <a:lnTo>
                      <a:pt x="251" y="204"/>
                    </a:lnTo>
                    <a:lnTo>
                      <a:pt x="251" y="204"/>
                    </a:lnTo>
                    <a:lnTo>
                      <a:pt x="251" y="204"/>
                    </a:lnTo>
                    <a:lnTo>
                      <a:pt x="251" y="206"/>
                    </a:lnTo>
                    <a:lnTo>
                      <a:pt x="249" y="206"/>
                    </a:lnTo>
                    <a:lnTo>
                      <a:pt x="249" y="206"/>
                    </a:lnTo>
                    <a:lnTo>
                      <a:pt x="249" y="206"/>
                    </a:lnTo>
                    <a:lnTo>
                      <a:pt x="249" y="206"/>
                    </a:lnTo>
                    <a:lnTo>
                      <a:pt x="247" y="206"/>
                    </a:lnTo>
                    <a:lnTo>
                      <a:pt x="247" y="209"/>
                    </a:lnTo>
                    <a:lnTo>
                      <a:pt x="247" y="209"/>
                    </a:lnTo>
                    <a:lnTo>
                      <a:pt x="247" y="209"/>
                    </a:lnTo>
                    <a:lnTo>
                      <a:pt x="247" y="211"/>
                    </a:lnTo>
                    <a:lnTo>
                      <a:pt x="244" y="211"/>
                    </a:lnTo>
                    <a:lnTo>
                      <a:pt x="244" y="211"/>
                    </a:lnTo>
                    <a:lnTo>
                      <a:pt x="244" y="211"/>
                    </a:lnTo>
                    <a:lnTo>
                      <a:pt x="244" y="211"/>
                    </a:lnTo>
                    <a:lnTo>
                      <a:pt x="244" y="213"/>
                    </a:lnTo>
                    <a:lnTo>
                      <a:pt x="244" y="213"/>
                    </a:lnTo>
                    <a:lnTo>
                      <a:pt x="244" y="216"/>
                    </a:lnTo>
                    <a:lnTo>
                      <a:pt x="244" y="216"/>
                    </a:lnTo>
                    <a:lnTo>
                      <a:pt x="244" y="216"/>
                    </a:lnTo>
                    <a:lnTo>
                      <a:pt x="244" y="218"/>
                    </a:lnTo>
                    <a:lnTo>
                      <a:pt x="242" y="218"/>
                    </a:lnTo>
                    <a:lnTo>
                      <a:pt x="242" y="218"/>
                    </a:lnTo>
                    <a:lnTo>
                      <a:pt x="242" y="218"/>
                    </a:lnTo>
                    <a:lnTo>
                      <a:pt x="242" y="220"/>
                    </a:lnTo>
                    <a:lnTo>
                      <a:pt x="242" y="220"/>
                    </a:lnTo>
                    <a:lnTo>
                      <a:pt x="242" y="220"/>
                    </a:lnTo>
                    <a:lnTo>
                      <a:pt x="240" y="220"/>
                    </a:lnTo>
                    <a:lnTo>
                      <a:pt x="240" y="220"/>
                    </a:lnTo>
                    <a:lnTo>
                      <a:pt x="240" y="220"/>
                    </a:lnTo>
                    <a:lnTo>
                      <a:pt x="237" y="220"/>
                    </a:lnTo>
                    <a:lnTo>
                      <a:pt x="237" y="223"/>
                    </a:lnTo>
                    <a:lnTo>
                      <a:pt x="237" y="223"/>
                    </a:lnTo>
                    <a:lnTo>
                      <a:pt x="237" y="223"/>
                    </a:lnTo>
                    <a:lnTo>
                      <a:pt x="237" y="225"/>
                    </a:lnTo>
                    <a:lnTo>
                      <a:pt x="237" y="225"/>
                    </a:lnTo>
                    <a:lnTo>
                      <a:pt x="237" y="228"/>
                    </a:lnTo>
                    <a:lnTo>
                      <a:pt x="237" y="228"/>
                    </a:lnTo>
                    <a:lnTo>
                      <a:pt x="237" y="228"/>
                    </a:lnTo>
                    <a:lnTo>
                      <a:pt x="235" y="228"/>
                    </a:lnTo>
                    <a:lnTo>
                      <a:pt x="235" y="230"/>
                    </a:lnTo>
                    <a:lnTo>
                      <a:pt x="235" y="230"/>
                    </a:lnTo>
                    <a:lnTo>
                      <a:pt x="232" y="230"/>
                    </a:lnTo>
                    <a:lnTo>
                      <a:pt x="232" y="230"/>
                    </a:lnTo>
                    <a:lnTo>
                      <a:pt x="232" y="230"/>
                    </a:lnTo>
                    <a:lnTo>
                      <a:pt x="232" y="230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228" y="230"/>
                    </a:lnTo>
                    <a:lnTo>
                      <a:pt x="228" y="230"/>
                    </a:lnTo>
                    <a:lnTo>
                      <a:pt x="225" y="230"/>
                    </a:lnTo>
                    <a:lnTo>
                      <a:pt x="225" y="230"/>
                    </a:lnTo>
                    <a:lnTo>
                      <a:pt x="225" y="230"/>
                    </a:lnTo>
                    <a:lnTo>
                      <a:pt x="223" y="230"/>
                    </a:lnTo>
                    <a:lnTo>
                      <a:pt x="223" y="230"/>
                    </a:lnTo>
                    <a:lnTo>
                      <a:pt x="223" y="230"/>
                    </a:lnTo>
                    <a:lnTo>
                      <a:pt x="223" y="230"/>
                    </a:lnTo>
                    <a:lnTo>
                      <a:pt x="221" y="230"/>
                    </a:lnTo>
                    <a:lnTo>
                      <a:pt x="221" y="232"/>
                    </a:lnTo>
                    <a:lnTo>
                      <a:pt x="221" y="232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16" y="232"/>
                    </a:lnTo>
                    <a:lnTo>
                      <a:pt x="216" y="235"/>
                    </a:lnTo>
                    <a:lnTo>
                      <a:pt x="216" y="235"/>
                    </a:lnTo>
                    <a:lnTo>
                      <a:pt x="216" y="235"/>
                    </a:lnTo>
                    <a:lnTo>
                      <a:pt x="214" y="235"/>
                    </a:lnTo>
                    <a:lnTo>
                      <a:pt x="214" y="235"/>
                    </a:lnTo>
                    <a:lnTo>
                      <a:pt x="211" y="235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0"/>
                    </a:lnTo>
                    <a:lnTo>
                      <a:pt x="211" y="230"/>
                    </a:lnTo>
                    <a:lnTo>
                      <a:pt x="211" y="230"/>
                    </a:lnTo>
                    <a:lnTo>
                      <a:pt x="211" y="230"/>
                    </a:lnTo>
                    <a:lnTo>
                      <a:pt x="211" y="228"/>
                    </a:lnTo>
                    <a:lnTo>
                      <a:pt x="209" y="228"/>
                    </a:lnTo>
                    <a:lnTo>
                      <a:pt x="209" y="228"/>
                    </a:lnTo>
                    <a:lnTo>
                      <a:pt x="209" y="228"/>
                    </a:lnTo>
                    <a:lnTo>
                      <a:pt x="209" y="228"/>
                    </a:lnTo>
                    <a:lnTo>
                      <a:pt x="209" y="225"/>
                    </a:lnTo>
                    <a:lnTo>
                      <a:pt x="206" y="225"/>
                    </a:lnTo>
                    <a:lnTo>
                      <a:pt x="206" y="225"/>
                    </a:lnTo>
                    <a:lnTo>
                      <a:pt x="204" y="225"/>
                    </a:lnTo>
                    <a:lnTo>
                      <a:pt x="204" y="228"/>
                    </a:lnTo>
                    <a:lnTo>
                      <a:pt x="204" y="228"/>
                    </a:lnTo>
                    <a:lnTo>
                      <a:pt x="204" y="228"/>
                    </a:lnTo>
                    <a:lnTo>
                      <a:pt x="204" y="228"/>
                    </a:lnTo>
                    <a:lnTo>
                      <a:pt x="202" y="228"/>
                    </a:lnTo>
                    <a:lnTo>
                      <a:pt x="202" y="230"/>
                    </a:lnTo>
                    <a:lnTo>
                      <a:pt x="202" y="230"/>
                    </a:lnTo>
                    <a:lnTo>
                      <a:pt x="199" y="230"/>
                    </a:lnTo>
                    <a:lnTo>
                      <a:pt x="199" y="230"/>
                    </a:lnTo>
                    <a:lnTo>
                      <a:pt x="199" y="230"/>
                    </a:lnTo>
                    <a:lnTo>
                      <a:pt x="199" y="230"/>
                    </a:lnTo>
                    <a:lnTo>
                      <a:pt x="199" y="230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7" y="232"/>
                    </a:lnTo>
                    <a:lnTo>
                      <a:pt x="197" y="235"/>
                    </a:lnTo>
                    <a:lnTo>
                      <a:pt x="197" y="235"/>
                    </a:lnTo>
                    <a:lnTo>
                      <a:pt x="197" y="235"/>
                    </a:lnTo>
                    <a:lnTo>
                      <a:pt x="197" y="237"/>
                    </a:lnTo>
                    <a:lnTo>
                      <a:pt x="197" y="237"/>
                    </a:lnTo>
                    <a:lnTo>
                      <a:pt x="197" y="237"/>
                    </a:lnTo>
                    <a:lnTo>
                      <a:pt x="197" y="239"/>
                    </a:lnTo>
                    <a:lnTo>
                      <a:pt x="195" y="239"/>
                    </a:lnTo>
                    <a:lnTo>
                      <a:pt x="195" y="239"/>
                    </a:lnTo>
                    <a:lnTo>
                      <a:pt x="195" y="239"/>
                    </a:lnTo>
                    <a:lnTo>
                      <a:pt x="195" y="239"/>
                    </a:lnTo>
                    <a:lnTo>
                      <a:pt x="192" y="239"/>
                    </a:lnTo>
                    <a:lnTo>
                      <a:pt x="192" y="242"/>
                    </a:lnTo>
                    <a:lnTo>
                      <a:pt x="192" y="242"/>
                    </a:lnTo>
                    <a:lnTo>
                      <a:pt x="192" y="242"/>
                    </a:lnTo>
                    <a:lnTo>
                      <a:pt x="192" y="242"/>
                    </a:lnTo>
                    <a:lnTo>
                      <a:pt x="192" y="244"/>
                    </a:lnTo>
                    <a:lnTo>
                      <a:pt x="190" y="244"/>
                    </a:lnTo>
                    <a:lnTo>
                      <a:pt x="190" y="244"/>
                    </a:lnTo>
                    <a:lnTo>
                      <a:pt x="190" y="244"/>
                    </a:lnTo>
                    <a:lnTo>
                      <a:pt x="190" y="247"/>
                    </a:lnTo>
                    <a:lnTo>
                      <a:pt x="190" y="247"/>
                    </a:lnTo>
                    <a:lnTo>
                      <a:pt x="187" y="247"/>
                    </a:lnTo>
                    <a:lnTo>
                      <a:pt x="187" y="247"/>
                    </a:lnTo>
                    <a:lnTo>
                      <a:pt x="187" y="247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51"/>
                    </a:lnTo>
                    <a:lnTo>
                      <a:pt x="185" y="251"/>
                    </a:lnTo>
                    <a:lnTo>
                      <a:pt x="185" y="251"/>
                    </a:lnTo>
                    <a:lnTo>
                      <a:pt x="185" y="254"/>
                    </a:lnTo>
                    <a:lnTo>
                      <a:pt x="185" y="254"/>
                    </a:lnTo>
                    <a:lnTo>
                      <a:pt x="185" y="256"/>
                    </a:lnTo>
                    <a:lnTo>
                      <a:pt x="185" y="256"/>
                    </a:lnTo>
                    <a:lnTo>
                      <a:pt x="185" y="258"/>
                    </a:lnTo>
                    <a:lnTo>
                      <a:pt x="185" y="258"/>
                    </a:lnTo>
                    <a:lnTo>
                      <a:pt x="185" y="258"/>
                    </a:lnTo>
                    <a:lnTo>
                      <a:pt x="185" y="258"/>
                    </a:lnTo>
                    <a:lnTo>
                      <a:pt x="187" y="258"/>
                    </a:lnTo>
                    <a:lnTo>
                      <a:pt x="187" y="258"/>
                    </a:lnTo>
                    <a:lnTo>
                      <a:pt x="187" y="261"/>
                    </a:lnTo>
                    <a:lnTo>
                      <a:pt x="190" y="261"/>
                    </a:lnTo>
                    <a:lnTo>
                      <a:pt x="190" y="261"/>
                    </a:lnTo>
                    <a:lnTo>
                      <a:pt x="190" y="261"/>
                    </a:lnTo>
                    <a:lnTo>
                      <a:pt x="190" y="261"/>
                    </a:lnTo>
                    <a:lnTo>
                      <a:pt x="192" y="261"/>
                    </a:lnTo>
                    <a:lnTo>
                      <a:pt x="192" y="263"/>
                    </a:lnTo>
                    <a:lnTo>
                      <a:pt x="192" y="263"/>
                    </a:lnTo>
                    <a:lnTo>
                      <a:pt x="192" y="263"/>
                    </a:lnTo>
                    <a:lnTo>
                      <a:pt x="195" y="263"/>
                    </a:lnTo>
                    <a:lnTo>
                      <a:pt x="195" y="263"/>
                    </a:lnTo>
                    <a:lnTo>
                      <a:pt x="197" y="263"/>
                    </a:lnTo>
                    <a:lnTo>
                      <a:pt x="197" y="263"/>
                    </a:lnTo>
                    <a:lnTo>
                      <a:pt x="197" y="263"/>
                    </a:lnTo>
                    <a:lnTo>
                      <a:pt x="199" y="263"/>
                    </a:lnTo>
                    <a:lnTo>
                      <a:pt x="199" y="263"/>
                    </a:lnTo>
                    <a:lnTo>
                      <a:pt x="199" y="263"/>
                    </a:lnTo>
                    <a:lnTo>
                      <a:pt x="199" y="265"/>
                    </a:lnTo>
                    <a:lnTo>
                      <a:pt x="199" y="265"/>
                    </a:lnTo>
                    <a:lnTo>
                      <a:pt x="199" y="268"/>
                    </a:lnTo>
                    <a:lnTo>
                      <a:pt x="199" y="268"/>
                    </a:lnTo>
                    <a:lnTo>
                      <a:pt x="199" y="270"/>
                    </a:lnTo>
                    <a:lnTo>
                      <a:pt x="199" y="270"/>
                    </a:lnTo>
                    <a:lnTo>
                      <a:pt x="199" y="270"/>
                    </a:lnTo>
                    <a:lnTo>
                      <a:pt x="199" y="273"/>
                    </a:lnTo>
                    <a:lnTo>
                      <a:pt x="199" y="273"/>
                    </a:lnTo>
                    <a:lnTo>
                      <a:pt x="199" y="273"/>
                    </a:lnTo>
                    <a:lnTo>
                      <a:pt x="199" y="275"/>
                    </a:lnTo>
                    <a:lnTo>
                      <a:pt x="197" y="275"/>
                    </a:lnTo>
                    <a:lnTo>
                      <a:pt x="197" y="275"/>
                    </a:lnTo>
                    <a:lnTo>
                      <a:pt x="197" y="277"/>
                    </a:lnTo>
                    <a:lnTo>
                      <a:pt x="197" y="277"/>
                    </a:lnTo>
                    <a:lnTo>
                      <a:pt x="197" y="280"/>
                    </a:lnTo>
                    <a:lnTo>
                      <a:pt x="197" y="280"/>
                    </a:lnTo>
                    <a:lnTo>
                      <a:pt x="199" y="280"/>
                    </a:lnTo>
                    <a:lnTo>
                      <a:pt x="199" y="280"/>
                    </a:lnTo>
                    <a:lnTo>
                      <a:pt x="199" y="280"/>
                    </a:lnTo>
                    <a:lnTo>
                      <a:pt x="199" y="282"/>
                    </a:lnTo>
                    <a:lnTo>
                      <a:pt x="199" y="282"/>
                    </a:lnTo>
                    <a:lnTo>
                      <a:pt x="199" y="282"/>
                    </a:lnTo>
                    <a:lnTo>
                      <a:pt x="202" y="282"/>
                    </a:lnTo>
                    <a:lnTo>
                      <a:pt x="202" y="284"/>
                    </a:lnTo>
                    <a:lnTo>
                      <a:pt x="202" y="284"/>
                    </a:lnTo>
                    <a:lnTo>
                      <a:pt x="202" y="284"/>
                    </a:lnTo>
                    <a:lnTo>
                      <a:pt x="204" y="284"/>
                    </a:lnTo>
                    <a:lnTo>
                      <a:pt x="204" y="284"/>
                    </a:lnTo>
                    <a:lnTo>
                      <a:pt x="204" y="287"/>
                    </a:lnTo>
                    <a:lnTo>
                      <a:pt x="204" y="287"/>
                    </a:lnTo>
                    <a:lnTo>
                      <a:pt x="206" y="287"/>
                    </a:lnTo>
                    <a:lnTo>
                      <a:pt x="206" y="284"/>
                    </a:lnTo>
                    <a:lnTo>
                      <a:pt x="206" y="284"/>
                    </a:lnTo>
                    <a:lnTo>
                      <a:pt x="209" y="284"/>
                    </a:lnTo>
                    <a:lnTo>
                      <a:pt x="209" y="284"/>
                    </a:lnTo>
                    <a:lnTo>
                      <a:pt x="209" y="284"/>
                    </a:lnTo>
                    <a:lnTo>
                      <a:pt x="211" y="284"/>
                    </a:lnTo>
                    <a:lnTo>
                      <a:pt x="211" y="287"/>
                    </a:lnTo>
                    <a:lnTo>
                      <a:pt x="211" y="287"/>
                    </a:lnTo>
                    <a:lnTo>
                      <a:pt x="211" y="289"/>
                    </a:lnTo>
                    <a:lnTo>
                      <a:pt x="211" y="289"/>
                    </a:lnTo>
                    <a:lnTo>
                      <a:pt x="211" y="289"/>
                    </a:lnTo>
                    <a:lnTo>
                      <a:pt x="211" y="292"/>
                    </a:lnTo>
                    <a:lnTo>
                      <a:pt x="211" y="292"/>
                    </a:lnTo>
                    <a:lnTo>
                      <a:pt x="211" y="294"/>
                    </a:lnTo>
                    <a:lnTo>
                      <a:pt x="211" y="294"/>
                    </a:lnTo>
                    <a:lnTo>
                      <a:pt x="211" y="294"/>
                    </a:lnTo>
                    <a:lnTo>
                      <a:pt x="211" y="294"/>
                    </a:lnTo>
                    <a:lnTo>
                      <a:pt x="211" y="296"/>
                    </a:lnTo>
                    <a:lnTo>
                      <a:pt x="211" y="296"/>
                    </a:lnTo>
                    <a:lnTo>
                      <a:pt x="214" y="296"/>
                    </a:lnTo>
                    <a:lnTo>
                      <a:pt x="214" y="299"/>
                    </a:lnTo>
                    <a:lnTo>
                      <a:pt x="214" y="299"/>
                    </a:lnTo>
                    <a:lnTo>
                      <a:pt x="214" y="299"/>
                    </a:lnTo>
                    <a:lnTo>
                      <a:pt x="216" y="299"/>
                    </a:lnTo>
                    <a:lnTo>
                      <a:pt x="216" y="299"/>
                    </a:lnTo>
                    <a:lnTo>
                      <a:pt x="216" y="301"/>
                    </a:lnTo>
                    <a:lnTo>
                      <a:pt x="216" y="301"/>
                    </a:lnTo>
                    <a:lnTo>
                      <a:pt x="216" y="301"/>
                    </a:lnTo>
                    <a:lnTo>
                      <a:pt x="216" y="303"/>
                    </a:lnTo>
                    <a:lnTo>
                      <a:pt x="216" y="303"/>
                    </a:lnTo>
                    <a:lnTo>
                      <a:pt x="216" y="303"/>
                    </a:lnTo>
                    <a:lnTo>
                      <a:pt x="216" y="306"/>
                    </a:lnTo>
                    <a:lnTo>
                      <a:pt x="216" y="306"/>
                    </a:lnTo>
                    <a:lnTo>
                      <a:pt x="218" y="306"/>
                    </a:lnTo>
                    <a:lnTo>
                      <a:pt x="218" y="308"/>
                    </a:lnTo>
                    <a:lnTo>
                      <a:pt x="218" y="308"/>
                    </a:lnTo>
                    <a:lnTo>
                      <a:pt x="218" y="308"/>
                    </a:lnTo>
                    <a:lnTo>
                      <a:pt x="218" y="308"/>
                    </a:lnTo>
                    <a:lnTo>
                      <a:pt x="218" y="311"/>
                    </a:lnTo>
                    <a:lnTo>
                      <a:pt x="218" y="311"/>
                    </a:lnTo>
                    <a:lnTo>
                      <a:pt x="218" y="311"/>
                    </a:lnTo>
                    <a:lnTo>
                      <a:pt x="218" y="313"/>
                    </a:lnTo>
                    <a:lnTo>
                      <a:pt x="218" y="313"/>
                    </a:lnTo>
                    <a:lnTo>
                      <a:pt x="218" y="313"/>
                    </a:lnTo>
                    <a:lnTo>
                      <a:pt x="218" y="313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18" y="318"/>
                    </a:lnTo>
                    <a:lnTo>
                      <a:pt x="218" y="318"/>
                    </a:lnTo>
                    <a:lnTo>
                      <a:pt x="218" y="318"/>
                    </a:lnTo>
                    <a:lnTo>
                      <a:pt x="221" y="318"/>
                    </a:lnTo>
                    <a:lnTo>
                      <a:pt x="221" y="318"/>
                    </a:lnTo>
                    <a:lnTo>
                      <a:pt x="221" y="318"/>
                    </a:lnTo>
                    <a:lnTo>
                      <a:pt x="218" y="318"/>
                    </a:lnTo>
                    <a:lnTo>
                      <a:pt x="218" y="320"/>
                    </a:lnTo>
                    <a:lnTo>
                      <a:pt x="218" y="320"/>
                    </a:lnTo>
                    <a:lnTo>
                      <a:pt x="218" y="320"/>
                    </a:lnTo>
                    <a:lnTo>
                      <a:pt x="216" y="320"/>
                    </a:lnTo>
                    <a:lnTo>
                      <a:pt x="216" y="320"/>
                    </a:lnTo>
                    <a:lnTo>
                      <a:pt x="216" y="320"/>
                    </a:lnTo>
                    <a:lnTo>
                      <a:pt x="216" y="322"/>
                    </a:lnTo>
                    <a:lnTo>
                      <a:pt x="216" y="322"/>
                    </a:lnTo>
                    <a:lnTo>
                      <a:pt x="216" y="322"/>
                    </a:lnTo>
                    <a:lnTo>
                      <a:pt x="214" y="322"/>
                    </a:lnTo>
                    <a:lnTo>
                      <a:pt x="214" y="322"/>
                    </a:lnTo>
                    <a:lnTo>
                      <a:pt x="211" y="322"/>
                    </a:lnTo>
                    <a:lnTo>
                      <a:pt x="211" y="322"/>
                    </a:lnTo>
                    <a:lnTo>
                      <a:pt x="211" y="322"/>
                    </a:lnTo>
                    <a:lnTo>
                      <a:pt x="209" y="322"/>
                    </a:lnTo>
                    <a:lnTo>
                      <a:pt x="209" y="322"/>
                    </a:lnTo>
                    <a:lnTo>
                      <a:pt x="209" y="322"/>
                    </a:lnTo>
                    <a:lnTo>
                      <a:pt x="209" y="322"/>
                    </a:lnTo>
                    <a:lnTo>
                      <a:pt x="209" y="320"/>
                    </a:lnTo>
                    <a:lnTo>
                      <a:pt x="209" y="320"/>
                    </a:lnTo>
                    <a:lnTo>
                      <a:pt x="209" y="318"/>
                    </a:lnTo>
                    <a:lnTo>
                      <a:pt x="206" y="318"/>
                    </a:lnTo>
                    <a:lnTo>
                      <a:pt x="206" y="318"/>
                    </a:lnTo>
                    <a:lnTo>
                      <a:pt x="204" y="318"/>
                    </a:lnTo>
                    <a:lnTo>
                      <a:pt x="204" y="320"/>
                    </a:lnTo>
                    <a:lnTo>
                      <a:pt x="204" y="320"/>
                    </a:lnTo>
                    <a:lnTo>
                      <a:pt x="204" y="320"/>
                    </a:lnTo>
                    <a:lnTo>
                      <a:pt x="202" y="320"/>
                    </a:lnTo>
                    <a:lnTo>
                      <a:pt x="202" y="320"/>
                    </a:lnTo>
                    <a:lnTo>
                      <a:pt x="202" y="320"/>
                    </a:lnTo>
                    <a:lnTo>
                      <a:pt x="199" y="320"/>
                    </a:lnTo>
                    <a:lnTo>
                      <a:pt x="199" y="320"/>
                    </a:lnTo>
                    <a:lnTo>
                      <a:pt x="199" y="320"/>
                    </a:lnTo>
                    <a:lnTo>
                      <a:pt x="197" y="320"/>
                    </a:lnTo>
                    <a:lnTo>
                      <a:pt x="197" y="322"/>
                    </a:lnTo>
                    <a:lnTo>
                      <a:pt x="197" y="322"/>
                    </a:lnTo>
                    <a:lnTo>
                      <a:pt x="197" y="325"/>
                    </a:lnTo>
                    <a:lnTo>
                      <a:pt x="197" y="325"/>
                    </a:lnTo>
                    <a:lnTo>
                      <a:pt x="197" y="325"/>
                    </a:lnTo>
                    <a:lnTo>
                      <a:pt x="195" y="325"/>
                    </a:lnTo>
                    <a:lnTo>
                      <a:pt x="195" y="325"/>
                    </a:lnTo>
                    <a:lnTo>
                      <a:pt x="192" y="325"/>
                    </a:lnTo>
                    <a:lnTo>
                      <a:pt x="192" y="325"/>
                    </a:lnTo>
                    <a:lnTo>
                      <a:pt x="192" y="325"/>
                    </a:lnTo>
                    <a:lnTo>
                      <a:pt x="190" y="325"/>
                    </a:lnTo>
                    <a:lnTo>
                      <a:pt x="190" y="325"/>
                    </a:lnTo>
                    <a:lnTo>
                      <a:pt x="190" y="325"/>
                    </a:lnTo>
                    <a:lnTo>
                      <a:pt x="190" y="322"/>
                    </a:lnTo>
                    <a:lnTo>
                      <a:pt x="187" y="322"/>
                    </a:lnTo>
                    <a:lnTo>
                      <a:pt x="187" y="322"/>
                    </a:lnTo>
                    <a:lnTo>
                      <a:pt x="187" y="322"/>
                    </a:lnTo>
                    <a:lnTo>
                      <a:pt x="185" y="322"/>
                    </a:lnTo>
                    <a:lnTo>
                      <a:pt x="185" y="322"/>
                    </a:lnTo>
                    <a:lnTo>
                      <a:pt x="185" y="322"/>
                    </a:lnTo>
                    <a:lnTo>
                      <a:pt x="185" y="320"/>
                    </a:lnTo>
                    <a:lnTo>
                      <a:pt x="183" y="320"/>
                    </a:lnTo>
                    <a:lnTo>
                      <a:pt x="183" y="322"/>
                    </a:lnTo>
                    <a:lnTo>
                      <a:pt x="183" y="322"/>
                    </a:lnTo>
                    <a:lnTo>
                      <a:pt x="183" y="322"/>
                    </a:lnTo>
                    <a:lnTo>
                      <a:pt x="180" y="322"/>
                    </a:lnTo>
                    <a:lnTo>
                      <a:pt x="180" y="322"/>
                    </a:lnTo>
                    <a:lnTo>
                      <a:pt x="178" y="322"/>
                    </a:lnTo>
                    <a:lnTo>
                      <a:pt x="178" y="322"/>
                    </a:lnTo>
                    <a:lnTo>
                      <a:pt x="178" y="322"/>
                    </a:lnTo>
                    <a:lnTo>
                      <a:pt x="176" y="322"/>
                    </a:lnTo>
                    <a:lnTo>
                      <a:pt x="176" y="322"/>
                    </a:lnTo>
                    <a:lnTo>
                      <a:pt x="176" y="322"/>
                    </a:lnTo>
                    <a:lnTo>
                      <a:pt x="173" y="322"/>
                    </a:lnTo>
                    <a:lnTo>
                      <a:pt x="173" y="320"/>
                    </a:lnTo>
                    <a:lnTo>
                      <a:pt x="173" y="320"/>
                    </a:lnTo>
                    <a:lnTo>
                      <a:pt x="173" y="322"/>
                    </a:lnTo>
                    <a:lnTo>
                      <a:pt x="171" y="322"/>
                    </a:lnTo>
                    <a:lnTo>
                      <a:pt x="171" y="322"/>
                    </a:lnTo>
                    <a:lnTo>
                      <a:pt x="171" y="322"/>
                    </a:lnTo>
                    <a:lnTo>
                      <a:pt x="171" y="322"/>
                    </a:lnTo>
                    <a:lnTo>
                      <a:pt x="171" y="320"/>
                    </a:lnTo>
                    <a:lnTo>
                      <a:pt x="171" y="320"/>
                    </a:lnTo>
                    <a:lnTo>
                      <a:pt x="169" y="320"/>
                    </a:lnTo>
                    <a:lnTo>
                      <a:pt x="169" y="322"/>
                    </a:lnTo>
                    <a:lnTo>
                      <a:pt x="169" y="322"/>
                    </a:lnTo>
                    <a:lnTo>
                      <a:pt x="169" y="325"/>
                    </a:lnTo>
                    <a:lnTo>
                      <a:pt x="169" y="325"/>
                    </a:lnTo>
                    <a:lnTo>
                      <a:pt x="169" y="325"/>
                    </a:lnTo>
                    <a:lnTo>
                      <a:pt x="169" y="325"/>
                    </a:lnTo>
                    <a:lnTo>
                      <a:pt x="169" y="325"/>
                    </a:lnTo>
                    <a:lnTo>
                      <a:pt x="169" y="325"/>
                    </a:lnTo>
                    <a:lnTo>
                      <a:pt x="169" y="327"/>
                    </a:lnTo>
                    <a:lnTo>
                      <a:pt x="166" y="327"/>
                    </a:lnTo>
                    <a:lnTo>
                      <a:pt x="166" y="327"/>
                    </a:lnTo>
                    <a:lnTo>
                      <a:pt x="166" y="327"/>
                    </a:lnTo>
                    <a:lnTo>
                      <a:pt x="164" y="327"/>
                    </a:lnTo>
                    <a:lnTo>
                      <a:pt x="164" y="327"/>
                    </a:lnTo>
                    <a:lnTo>
                      <a:pt x="164" y="327"/>
                    </a:lnTo>
                    <a:lnTo>
                      <a:pt x="164" y="327"/>
                    </a:lnTo>
                    <a:lnTo>
                      <a:pt x="164" y="325"/>
                    </a:lnTo>
                    <a:lnTo>
                      <a:pt x="161" y="325"/>
                    </a:lnTo>
                    <a:lnTo>
                      <a:pt x="161" y="325"/>
                    </a:lnTo>
                    <a:lnTo>
                      <a:pt x="161" y="327"/>
                    </a:lnTo>
                    <a:lnTo>
                      <a:pt x="159" y="327"/>
                    </a:lnTo>
                    <a:lnTo>
                      <a:pt x="159" y="327"/>
                    </a:lnTo>
                    <a:lnTo>
                      <a:pt x="161" y="327"/>
                    </a:lnTo>
                    <a:lnTo>
                      <a:pt x="161" y="327"/>
                    </a:lnTo>
                    <a:lnTo>
                      <a:pt x="161" y="329"/>
                    </a:lnTo>
                    <a:lnTo>
                      <a:pt x="164" y="329"/>
                    </a:lnTo>
                    <a:lnTo>
                      <a:pt x="164" y="329"/>
                    </a:lnTo>
                    <a:lnTo>
                      <a:pt x="164" y="329"/>
                    </a:lnTo>
                    <a:lnTo>
                      <a:pt x="164" y="329"/>
                    </a:lnTo>
                    <a:lnTo>
                      <a:pt x="164" y="329"/>
                    </a:lnTo>
                    <a:lnTo>
                      <a:pt x="164" y="329"/>
                    </a:lnTo>
                    <a:lnTo>
                      <a:pt x="161" y="329"/>
                    </a:lnTo>
                    <a:lnTo>
                      <a:pt x="161" y="329"/>
                    </a:lnTo>
                    <a:lnTo>
                      <a:pt x="159" y="329"/>
                    </a:lnTo>
                    <a:lnTo>
                      <a:pt x="159" y="329"/>
                    </a:lnTo>
                    <a:lnTo>
                      <a:pt x="159" y="329"/>
                    </a:lnTo>
                    <a:lnTo>
                      <a:pt x="159" y="329"/>
                    </a:lnTo>
                    <a:lnTo>
                      <a:pt x="157" y="329"/>
                    </a:lnTo>
                    <a:lnTo>
                      <a:pt x="157" y="332"/>
                    </a:lnTo>
                    <a:lnTo>
                      <a:pt x="157" y="332"/>
                    </a:lnTo>
                    <a:lnTo>
                      <a:pt x="157" y="332"/>
                    </a:lnTo>
                    <a:lnTo>
                      <a:pt x="157" y="332"/>
                    </a:lnTo>
                    <a:lnTo>
                      <a:pt x="157" y="334"/>
                    </a:lnTo>
                    <a:lnTo>
                      <a:pt x="157" y="334"/>
                    </a:lnTo>
                    <a:lnTo>
                      <a:pt x="157" y="334"/>
                    </a:lnTo>
                    <a:lnTo>
                      <a:pt x="157" y="337"/>
                    </a:lnTo>
                    <a:lnTo>
                      <a:pt x="157" y="337"/>
                    </a:lnTo>
                    <a:lnTo>
                      <a:pt x="157" y="337"/>
                    </a:lnTo>
                    <a:lnTo>
                      <a:pt x="154" y="337"/>
                    </a:lnTo>
                    <a:lnTo>
                      <a:pt x="154" y="337"/>
                    </a:lnTo>
                    <a:lnTo>
                      <a:pt x="152" y="337"/>
                    </a:lnTo>
                    <a:lnTo>
                      <a:pt x="152" y="337"/>
                    </a:lnTo>
                    <a:lnTo>
                      <a:pt x="152" y="334"/>
                    </a:lnTo>
                    <a:lnTo>
                      <a:pt x="152" y="334"/>
                    </a:lnTo>
                    <a:lnTo>
                      <a:pt x="152" y="334"/>
                    </a:lnTo>
                    <a:lnTo>
                      <a:pt x="152" y="334"/>
                    </a:lnTo>
                    <a:lnTo>
                      <a:pt x="152" y="332"/>
                    </a:lnTo>
                    <a:lnTo>
                      <a:pt x="150" y="332"/>
                    </a:lnTo>
                    <a:lnTo>
                      <a:pt x="150" y="334"/>
                    </a:lnTo>
                    <a:lnTo>
                      <a:pt x="150" y="334"/>
                    </a:lnTo>
                    <a:lnTo>
                      <a:pt x="150" y="334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5" y="334"/>
                    </a:lnTo>
                    <a:lnTo>
                      <a:pt x="145" y="334"/>
                    </a:lnTo>
                    <a:lnTo>
                      <a:pt x="145" y="332"/>
                    </a:lnTo>
                    <a:lnTo>
                      <a:pt x="145" y="332"/>
                    </a:lnTo>
                    <a:lnTo>
                      <a:pt x="143" y="332"/>
                    </a:lnTo>
                    <a:lnTo>
                      <a:pt x="143" y="332"/>
                    </a:lnTo>
                    <a:lnTo>
                      <a:pt x="143" y="332"/>
                    </a:lnTo>
                    <a:lnTo>
                      <a:pt x="143" y="332"/>
                    </a:lnTo>
                    <a:lnTo>
                      <a:pt x="143" y="329"/>
                    </a:lnTo>
                    <a:lnTo>
                      <a:pt x="140" y="329"/>
                    </a:lnTo>
                    <a:lnTo>
                      <a:pt x="140" y="329"/>
                    </a:lnTo>
                    <a:lnTo>
                      <a:pt x="140" y="329"/>
                    </a:lnTo>
                    <a:lnTo>
                      <a:pt x="140" y="329"/>
                    </a:lnTo>
                    <a:lnTo>
                      <a:pt x="140" y="327"/>
                    </a:lnTo>
                    <a:lnTo>
                      <a:pt x="140" y="327"/>
                    </a:lnTo>
                    <a:lnTo>
                      <a:pt x="138" y="327"/>
                    </a:lnTo>
                    <a:lnTo>
                      <a:pt x="138" y="325"/>
                    </a:lnTo>
                    <a:lnTo>
                      <a:pt x="138" y="325"/>
                    </a:lnTo>
                    <a:lnTo>
                      <a:pt x="138" y="322"/>
                    </a:lnTo>
                    <a:lnTo>
                      <a:pt x="138" y="322"/>
                    </a:lnTo>
                    <a:lnTo>
                      <a:pt x="138" y="322"/>
                    </a:lnTo>
                    <a:lnTo>
                      <a:pt x="138" y="320"/>
                    </a:lnTo>
                    <a:lnTo>
                      <a:pt x="138" y="320"/>
                    </a:lnTo>
                    <a:lnTo>
                      <a:pt x="138" y="318"/>
                    </a:lnTo>
                    <a:lnTo>
                      <a:pt x="138" y="318"/>
                    </a:lnTo>
                    <a:lnTo>
                      <a:pt x="138" y="318"/>
                    </a:lnTo>
                    <a:lnTo>
                      <a:pt x="138" y="318"/>
                    </a:lnTo>
                    <a:lnTo>
                      <a:pt x="138" y="315"/>
                    </a:lnTo>
                    <a:lnTo>
                      <a:pt x="135" y="315"/>
                    </a:lnTo>
                    <a:lnTo>
                      <a:pt x="135" y="315"/>
                    </a:lnTo>
                    <a:lnTo>
                      <a:pt x="135" y="313"/>
                    </a:lnTo>
                    <a:lnTo>
                      <a:pt x="135" y="313"/>
                    </a:lnTo>
                    <a:lnTo>
                      <a:pt x="135" y="313"/>
                    </a:lnTo>
                    <a:lnTo>
                      <a:pt x="135" y="311"/>
                    </a:lnTo>
                    <a:lnTo>
                      <a:pt x="135" y="311"/>
                    </a:lnTo>
                    <a:lnTo>
                      <a:pt x="133" y="311"/>
                    </a:lnTo>
                    <a:lnTo>
                      <a:pt x="133" y="311"/>
                    </a:lnTo>
                    <a:lnTo>
                      <a:pt x="133" y="308"/>
                    </a:lnTo>
                    <a:lnTo>
                      <a:pt x="133" y="308"/>
                    </a:lnTo>
                    <a:lnTo>
                      <a:pt x="131" y="308"/>
                    </a:lnTo>
                    <a:lnTo>
                      <a:pt x="131" y="308"/>
                    </a:lnTo>
                    <a:lnTo>
                      <a:pt x="131" y="308"/>
                    </a:lnTo>
                    <a:lnTo>
                      <a:pt x="131" y="308"/>
                    </a:lnTo>
                    <a:lnTo>
                      <a:pt x="128" y="308"/>
                    </a:lnTo>
                    <a:lnTo>
                      <a:pt x="128" y="308"/>
                    </a:lnTo>
                    <a:lnTo>
                      <a:pt x="128" y="308"/>
                    </a:lnTo>
                    <a:lnTo>
                      <a:pt x="126" y="308"/>
                    </a:lnTo>
                    <a:lnTo>
                      <a:pt x="126" y="308"/>
                    </a:lnTo>
                    <a:lnTo>
                      <a:pt x="126" y="308"/>
                    </a:lnTo>
                    <a:lnTo>
                      <a:pt x="126" y="308"/>
                    </a:lnTo>
                    <a:lnTo>
                      <a:pt x="124" y="308"/>
                    </a:lnTo>
                    <a:lnTo>
                      <a:pt x="124" y="308"/>
                    </a:lnTo>
                    <a:lnTo>
                      <a:pt x="124" y="308"/>
                    </a:lnTo>
                    <a:lnTo>
                      <a:pt x="124" y="306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93"/>
              <p:cNvSpPr>
                <a:spLocks/>
              </p:cNvSpPr>
              <p:nvPr/>
            </p:nvSpPr>
            <p:spPr bwMode="auto">
              <a:xfrm>
                <a:off x="2301" y="1947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94"/>
              <p:cNvSpPr>
                <a:spLocks/>
              </p:cNvSpPr>
              <p:nvPr/>
            </p:nvSpPr>
            <p:spPr bwMode="auto">
              <a:xfrm>
                <a:off x="2301" y="1947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Rectangle 95"/>
              <p:cNvSpPr>
                <a:spLocks noChangeArrowheads="1"/>
              </p:cNvSpPr>
              <p:nvPr/>
            </p:nvSpPr>
            <p:spPr bwMode="auto">
              <a:xfrm>
                <a:off x="2074" y="2149"/>
                <a:ext cx="2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96"/>
              <p:cNvSpPr>
                <a:spLocks noChangeArrowheads="1"/>
              </p:cNvSpPr>
              <p:nvPr/>
            </p:nvSpPr>
            <p:spPr bwMode="auto">
              <a:xfrm>
                <a:off x="2074" y="2149"/>
                <a:ext cx="2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97"/>
              <p:cNvSpPr>
                <a:spLocks/>
              </p:cNvSpPr>
              <p:nvPr/>
            </p:nvSpPr>
            <p:spPr bwMode="auto">
              <a:xfrm>
                <a:off x="2043" y="208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98"/>
              <p:cNvSpPr>
                <a:spLocks/>
              </p:cNvSpPr>
              <p:nvPr/>
            </p:nvSpPr>
            <p:spPr bwMode="auto">
              <a:xfrm>
                <a:off x="2043" y="208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99"/>
              <p:cNvSpPr>
                <a:spLocks/>
              </p:cNvSpPr>
              <p:nvPr/>
            </p:nvSpPr>
            <p:spPr bwMode="auto">
              <a:xfrm>
                <a:off x="2038" y="2111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00"/>
              <p:cNvSpPr>
                <a:spLocks/>
              </p:cNvSpPr>
              <p:nvPr/>
            </p:nvSpPr>
            <p:spPr bwMode="auto">
              <a:xfrm>
                <a:off x="2038" y="2111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01"/>
              <p:cNvSpPr>
                <a:spLocks/>
              </p:cNvSpPr>
              <p:nvPr/>
            </p:nvSpPr>
            <p:spPr bwMode="auto">
              <a:xfrm>
                <a:off x="2033" y="2085"/>
                <a:ext cx="10" cy="19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10" y="12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3" y="19"/>
                  </a:cxn>
                  <a:cxn ang="0">
                    <a:pos x="3" y="16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rect l="0" t="0" r="r" b="b"/>
                <a:pathLst>
                  <a:path w="10" h="19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02"/>
              <p:cNvSpPr>
                <a:spLocks/>
              </p:cNvSpPr>
              <p:nvPr/>
            </p:nvSpPr>
            <p:spPr bwMode="auto">
              <a:xfrm>
                <a:off x="2033" y="2085"/>
                <a:ext cx="10" cy="19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10" y="12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3" y="19"/>
                  </a:cxn>
                  <a:cxn ang="0">
                    <a:pos x="3" y="16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rect l="0" t="0" r="r" b="b"/>
                <a:pathLst>
                  <a:path w="10" h="19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03"/>
              <p:cNvSpPr>
                <a:spLocks/>
              </p:cNvSpPr>
              <p:nvPr/>
            </p:nvSpPr>
            <p:spPr bwMode="auto">
              <a:xfrm>
                <a:off x="2549" y="1983"/>
                <a:ext cx="175" cy="102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57" y="14"/>
                  </a:cxn>
                  <a:cxn ang="0">
                    <a:pos x="64" y="19"/>
                  </a:cxn>
                  <a:cxn ang="0">
                    <a:pos x="71" y="24"/>
                  </a:cxn>
                  <a:cxn ang="0">
                    <a:pos x="76" y="31"/>
                  </a:cxn>
                  <a:cxn ang="0">
                    <a:pos x="83" y="28"/>
                  </a:cxn>
                  <a:cxn ang="0">
                    <a:pos x="88" y="33"/>
                  </a:cxn>
                  <a:cxn ang="0">
                    <a:pos x="93" y="38"/>
                  </a:cxn>
                  <a:cxn ang="0">
                    <a:pos x="100" y="43"/>
                  </a:cxn>
                  <a:cxn ang="0">
                    <a:pos x="104" y="45"/>
                  </a:cxn>
                  <a:cxn ang="0">
                    <a:pos x="109" y="47"/>
                  </a:cxn>
                  <a:cxn ang="0">
                    <a:pos x="114" y="54"/>
                  </a:cxn>
                  <a:cxn ang="0">
                    <a:pos x="121" y="54"/>
                  </a:cxn>
                  <a:cxn ang="0">
                    <a:pos x="126" y="62"/>
                  </a:cxn>
                  <a:cxn ang="0">
                    <a:pos x="131" y="57"/>
                  </a:cxn>
                  <a:cxn ang="0">
                    <a:pos x="135" y="62"/>
                  </a:cxn>
                  <a:cxn ang="0">
                    <a:pos x="140" y="62"/>
                  </a:cxn>
                  <a:cxn ang="0">
                    <a:pos x="147" y="62"/>
                  </a:cxn>
                  <a:cxn ang="0">
                    <a:pos x="152" y="64"/>
                  </a:cxn>
                  <a:cxn ang="0">
                    <a:pos x="161" y="64"/>
                  </a:cxn>
                  <a:cxn ang="0">
                    <a:pos x="166" y="66"/>
                  </a:cxn>
                  <a:cxn ang="0">
                    <a:pos x="171" y="64"/>
                  </a:cxn>
                  <a:cxn ang="0">
                    <a:pos x="173" y="69"/>
                  </a:cxn>
                  <a:cxn ang="0">
                    <a:pos x="171" y="81"/>
                  </a:cxn>
                  <a:cxn ang="0">
                    <a:pos x="173" y="88"/>
                  </a:cxn>
                  <a:cxn ang="0">
                    <a:pos x="173" y="97"/>
                  </a:cxn>
                  <a:cxn ang="0">
                    <a:pos x="168" y="99"/>
                  </a:cxn>
                  <a:cxn ang="0">
                    <a:pos x="159" y="102"/>
                  </a:cxn>
                  <a:cxn ang="0">
                    <a:pos x="152" y="102"/>
                  </a:cxn>
                  <a:cxn ang="0">
                    <a:pos x="147" y="99"/>
                  </a:cxn>
                  <a:cxn ang="0">
                    <a:pos x="140" y="99"/>
                  </a:cxn>
                  <a:cxn ang="0">
                    <a:pos x="133" y="97"/>
                  </a:cxn>
                  <a:cxn ang="0">
                    <a:pos x="126" y="97"/>
                  </a:cxn>
                  <a:cxn ang="0">
                    <a:pos x="121" y="90"/>
                  </a:cxn>
                  <a:cxn ang="0">
                    <a:pos x="114" y="92"/>
                  </a:cxn>
                  <a:cxn ang="0">
                    <a:pos x="107" y="90"/>
                  </a:cxn>
                  <a:cxn ang="0">
                    <a:pos x="100" y="85"/>
                  </a:cxn>
                  <a:cxn ang="0">
                    <a:pos x="95" y="78"/>
                  </a:cxn>
                  <a:cxn ang="0">
                    <a:pos x="88" y="73"/>
                  </a:cxn>
                  <a:cxn ang="0">
                    <a:pos x="78" y="76"/>
                  </a:cxn>
                  <a:cxn ang="0">
                    <a:pos x="71" y="76"/>
                  </a:cxn>
                  <a:cxn ang="0">
                    <a:pos x="64" y="73"/>
                  </a:cxn>
                  <a:cxn ang="0">
                    <a:pos x="57" y="69"/>
                  </a:cxn>
                  <a:cxn ang="0">
                    <a:pos x="50" y="66"/>
                  </a:cxn>
                  <a:cxn ang="0">
                    <a:pos x="43" y="64"/>
                  </a:cxn>
                  <a:cxn ang="0">
                    <a:pos x="36" y="64"/>
                  </a:cxn>
                  <a:cxn ang="0">
                    <a:pos x="31" y="57"/>
                  </a:cxn>
                  <a:cxn ang="0">
                    <a:pos x="26" y="52"/>
                  </a:cxn>
                  <a:cxn ang="0">
                    <a:pos x="19" y="47"/>
                  </a:cxn>
                  <a:cxn ang="0">
                    <a:pos x="12" y="45"/>
                  </a:cxn>
                  <a:cxn ang="0">
                    <a:pos x="5" y="43"/>
                  </a:cxn>
                  <a:cxn ang="0">
                    <a:pos x="0" y="38"/>
                  </a:cxn>
                  <a:cxn ang="0">
                    <a:pos x="5" y="31"/>
                  </a:cxn>
                  <a:cxn ang="0">
                    <a:pos x="5" y="24"/>
                  </a:cxn>
                  <a:cxn ang="0">
                    <a:pos x="10" y="14"/>
                  </a:cxn>
                  <a:cxn ang="0">
                    <a:pos x="15" y="9"/>
                  </a:cxn>
                  <a:cxn ang="0">
                    <a:pos x="19" y="5"/>
                  </a:cxn>
                  <a:cxn ang="0">
                    <a:pos x="26" y="7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5" y="2"/>
                  </a:cxn>
                </a:cxnLst>
                <a:rect l="0" t="0" r="r" b="b"/>
                <a:pathLst>
                  <a:path w="175" h="102">
                    <a:moveTo>
                      <a:pt x="45" y="5"/>
                    </a:move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8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81" y="28"/>
                    </a:lnTo>
                    <a:lnTo>
                      <a:pt x="81" y="28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40"/>
                    </a:lnTo>
                    <a:lnTo>
                      <a:pt x="93" y="40"/>
                    </a:lnTo>
                    <a:lnTo>
                      <a:pt x="93" y="40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2" y="45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2" y="54"/>
                    </a:lnTo>
                    <a:lnTo>
                      <a:pt x="112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9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3" y="54"/>
                    </a:lnTo>
                    <a:lnTo>
                      <a:pt x="123" y="54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62"/>
                    </a:lnTo>
                    <a:lnTo>
                      <a:pt x="126" y="62"/>
                    </a:lnTo>
                    <a:lnTo>
                      <a:pt x="126" y="62"/>
                    </a:lnTo>
                    <a:lnTo>
                      <a:pt x="126" y="64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31" y="64"/>
                    </a:lnTo>
                    <a:lnTo>
                      <a:pt x="131" y="64"/>
                    </a:lnTo>
                    <a:lnTo>
                      <a:pt x="131" y="62"/>
                    </a:lnTo>
                    <a:lnTo>
                      <a:pt x="131" y="62"/>
                    </a:lnTo>
                    <a:lnTo>
                      <a:pt x="131" y="62"/>
                    </a:lnTo>
                    <a:lnTo>
                      <a:pt x="131" y="59"/>
                    </a:lnTo>
                    <a:lnTo>
                      <a:pt x="131" y="59"/>
                    </a:lnTo>
                    <a:lnTo>
                      <a:pt x="131" y="57"/>
                    </a:lnTo>
                    <a:lnTo>
                      <a:pt x="131" y="57"/>
                    </a:lnTo>
                    <a:lnTo>
                      <a:pt x="131" y="57"/>
                    </a:lnTo>
                    <a:lnTo>
                      <a:pt x="131" y="57"/>
                    </a:lnTo>
                    <a:lnTo>
                      <a:pt x="131" y="57"/>
                    </a:lnTo>
                    <a:lnTo>
                      <a:pt x="133" y="57"/>
                    </a:lnTo>
                    <a:lnTo>
                      <a:pt x="133" y="59"/>
                    </a:lnTo>
                    <a:lnTo>
                      <a:pt x="133" y="59"/>
                    </a:lnTo>
                    <a:lnTo>
                      <a:pt x="133" y="62"/>
                    </a:lnTo>
                    <a:lnTo>
                      <a:pt x="133" y="62"/>
                    </a:lnTo>
                    <a:lnTo>
                      <a:pt x="133" y="62"/>
                    </a:lnTo>
                    <a:lnTo>
                      <a:pt x="133" y="62"/>
                    </a:lnTo>
                    <a:lnTo>
                      <a:pt x="135" y="62"/>
                    </a:lnTo>
                    <a:lnTo>
                      <a:pt x="135" y="62"/>
                    </a:lnTo>
                    <a:lnTo>
                      <a:pt x="138" y="62"/>
                    </a:lnTo>
                    <a:lnTo>
                      <a:pt x="138" y="64"/>
                    </a:lnTo>
                    <a:lnTo>
                      <a:pt x="138" y="64"/>
                    </a:lnTo>
                    <a:lnTo>
                      <a:pt x="138" y="64"/>
                    </a:lnTo>
                    <a:lnTo>
                      <a:pt x="138" y="64"/>
                    </a:lnTo>
                    <a:lnTo>
                      <a:pt x="140" y="64"/>
                    </a:lnTo>
                    <a:lnTo>
                      <a:pt x="140" y="64"/>
                    </a:lnTo>
                    <a:lnTo>
                      <a:pt x="140" y="62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40" y="59"/>
                    </a:lnTo>
                    <a:lnTo>
                      <a:pt x="140" y="59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5" y="59"/>
                    </a:lnTo>
                    <a:lnTo>
                      <a:pt x="145" y="59"/>
                    </a:lnTo>
                    <a:lnTo>
                      <a:pt x="145" y="59"/>
                    </a:lnTo>
                    <a:lnTo>
                      <a:pt x="145" y="62"/>
                    </a:lnTo>
                    <a:lnTo>
                      <a:pt x="147" y="62"/>
                    </a:lnTo>
                    <a:lnTo>
                      <a:pt x="147" y="62"/>
                    </a:lnTo>
                    <a:lnTo>
                      <a:pt x="147" y="62"/>
                    </a:lnTo>
                    <a:lnTo>
                      <a:pt x="149" y="62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2"/>
                    </a:lnTo>
                    <a:lnTo>
                      <a:pt x="149" y="62"/>
                    </a:lnTo>
                    <a:lnTo>
                      <a:pt x="152" y="62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61" y="64"/>
                    </a:lnTo>
                    <a:lnTo>
                      <a:pt x="161" y="64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6" y="64"/>
                    </a:lnTo>
                    <a:lnTo>
                      <a:pt x="168" y="64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71" y="64"/>
                    </a:lnTo>
                    <a:lnTo>
                      <a:pt x="171" y="64"/>
                    </a:lnTo>
                    <a:lnTo>
                      <a:pt x="171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6"/>
                    </a:lnTo>
                    <a:lnTo>
                      <a:pt x="173" y="66"/>
                    </a:lnTo>
                    <a:lnTo>
                      <a:pt x="173" y="66"/>
                    </a:lnTo>
                    <a:lnTo>
                      <a:pt x="173" y="66"/>
                    </a:lnTo>
                    <a:lnTo>
                      <a:pt x="171" y="66"/>
                    </a:lnTo>
                    <a:lnTo>
                      <a:pt x="171" y="69"/>
                    </a:lnTo>
                    <a:lnTo>
                      <a:pt x="173" y="69"/>
                    </a:lnTo>
                    <a:lnTo>
                      <a:pt x="173" y="69"/>
                    </a:lnTo>
                    <a:lnTo>
                      <a:pt x="173" y="71"/>
                    </a:lnTo>
                    <a:lnTo>
                      <a:pt x="173" y="71"/>
                    </a:lnTo>
                    <a:lnTo>
                      <a:pt x="173" y="73"/>
                    </a:lnTo>
                    <a:lnTo>
                      <a:pt x="171" y="73"/>
                    </a:lnTo>
                    <a:lnTo>
                      <a:pt x="171" y="73"/>
                    </a:lnTo>
                    <a:lnTo>
                      <a:pt x="171" y="73"/>
                    </a:lnTo>
                    <a:lnTo>
                      <a:pt x="171" y="76"/>
                    </a:lnTo>
                    <a:lnTo>
                      <a:pt x="171" y="76"/>
                    </a:lnTo>
                    <a:lnTo>
                      <a:pt x="171" y="78"/>
                    </a:lnTo>
                    <a:lnTo>
                      <a:pt x="171" y="78"/>
                    </a:lnTo>
                    <a:lnTo>
                      <a:pt x="171" y="81"/>
                    </a:lnTo>
                    <a:lnTo>
                      <a:pt x="171" y="81"/>
                    </a:lnTo>
                    <a:lnTo>
                      <a:pt x="171" y="81"/>
                    </a:lnTo>
                    <a:lnTo>
                      <a:pt x="171" y="83"/>
                    </a:lnTo>
                    <a:lnTo>
                      <a:pt x="171" y="83"/>
                    </a:lnTo>
                    <a:lnTo>
                      <a:pt x="171" y="83"/>
                    </a:lnTo>
                    <a:lnTo>
                      <a:pt x="171" y="85"/>
                    </a:lnTo>
                    <a:lnTo>
                      <a:pt x="171" y="85"/>
                    </a:lnTo>
                    <a:lnTo>
                      <a:pt x="173" y="85"/>
                    </a:lnTo>
                    <a:lnTo>
                      <a:pt x="173" y="85"/>
                    </a:lnTo>
                    <a:lnTo>
                      <a:pt x="173" y="85"/>
                    </a:lnTo>
                    <a:lnTo>
                      <a:pt x="173" y="88"/>
                    </a:lnTo>
                    <a:lnTo>
                      <a:pt x="173" y="88"/>
                    </a:lnTo>
                    <a:lnTo>
                      <a:pt x="173" y="88"/>
                    </a:lnTo>
                    <a:lnTo>
                      <a:pt x="173" y="90"/>
                    </a:lnTo>
                    <a:lnTo>
                      <a:pt x="173" y="90"/>
                    </a:lnTo>
                    <a:lnTo>
                      <a:pt x="173" y="92"/>
                    </a:lnTo>
                    <a:lnTo>
                      <a:pt x="175" y="92"/>
                    </a:lnTo>
                    <a:lnTo>
                      <a:pt x="175" y="92"/>
                    </a:lnTo>
                    <a:lnTo>
                      <a:pt x="173" y="92"/>
                    </a:lnTo>
                    <a:lnTo>
                      <a:pt x="173" y="92"/>
                    </a:lnTo>
                    <a:lnTo>
                      <a:pt x="173" y="95"/>
                    </a:lnTo>
                    <a:lnTo>
                      <a:pt x="173" y="95"/>
                    </a:lnTo>
                    <a:lnTo>
                      <a:pt x="173" y="95"/>
                    </a:lnTo>
                    <a:lnTo>
                      <a:pt x="173" y="97"/>
                    </a:lnTo>
                    <a:lnTo>
                      <a:pt x="173" y="97"/>
                    </a:lnTo>
                    <a:lnTo>
                      <a:pt x="173" y="97"/>
                    </a:lnTo>
                    <a:lnTo>
                      <a:pt x="173" y="99"/>
                    </a:lnTo>
                    <a:lnTo>
                      <a:pt x="173" y="99"/>
                    </a:lnTo>
                    <a:lnTo>
                      <a:pt x="173" y="102"/>
                    </a:lnTo>
                    <a:lnTo>
                      <a:pt x="171" y="102"/>
                    </a:lnTo>
                    <a:lnTo>
                      <a:pt x="171" y="102"/>
                    </a:lnTo>
                    <a:lnTo>
                      <a:pt x="171" y="102"/>
                    </a:lnTo>
                    <a:lnTo>
                      <a:pt x="171" y="102"/>
                    </a:lnTo>
                    <a:lnTo>
                      <a:pt x="171" y="102"/>
                    </a:lnTo>
                    <a:lnTo>
                      <a:pt x="168" y="102"/>
                    </a:lnTo>
                    <a:lnTo>
                      <a:pt x="168" y="99"/>
                    </a:lnTo>
                    <a:lnTo>
                      <a:pt x="168" y="9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2"/>
                    </a:lnTo>
                    <a:lnTo>
                      <a:pt x="166" y="102"/>
                    </a:lnTo>
                    <a:lnTo>
                      <a:pt x="164" y="102"/>
                    </a:lnTo>
                    <a:lnTo>
                      <a:pt x="164" y="102"/>
                    </a:lnTo>
                    <a:lnTo>
                      <a:pt x="164" y="102"/>
                    </a:lnTo>
                    <a:lnTo>
                      <a:pt x="164" y="102"/>
                    </a:lnTo>
                    <a:lnTo>
                      <a:pt x="161" y="102"/>
                    </a:lnTo>
                    <a:lnTo>
                      <a:pt x="161" y="102"/>
                    </a:lnTo>
                    <a:lnTo>
                      <a:pt x="161" y="102"/>
                    </a:lnTo>
                    <a:lnTo>
                      <a:pt x="159" y="102"/>
                    </a:lnTo>
                    <a:lnTo>
                      <a:pt x="159" y="99"/>
                    </a:lnTo>
                    <a:lnTo>
                      <a:pt x="159" y="99"/>
                    </a:lnTo>
                    <a:lnTo>
                      <a:pt x="159" y="102"/>
                    </a:lnTo>
                    <a:lnTo>
                      <a:pt x="159" y="102"/>
                    </a:lnTo>
                    <a:lnTo>
                      <a:pt x="157" y="102"/>
                    </a:lnTo>
                    <a:lnTo>
                      <a:pt x="157" y="102"/>
                    </a:lnTo>
                    <a:lnTo>
                      <a:pt x="157" y="102"/>
                    </a:lnTo>
                    <a:lnTo>
                      <a:pt x="157" y="102"/>
                    </a:lnTo>
                    <a:lnTo>
                      <a:pt x="154" y="102"/>
                    </a:lnTo>
                    <a:lnTo>
                      <a:pt x="154" y="102"/>
                    </a:lnTo>
                    <a:lnTo>
                      <a:pt x="154" y="102"/>
                    </a:lnTo>
                    <a:lnTo>
                      <a:pt x="152" y="102"/>
                    </a:lnTo>
                    <a:lnTo>
                      <a:pt x="152" y="102"/>
                    </a:lnTo>
                    <a:lnTo>
                      <a:pt x="152" y="99"/>
                    </a:lnTo>
                    <a:lnTo>
                      <a:pt x="152" y="99"/>
                    </a:lnTo>
                    <a:lnTo>
                      <a:pt x="152" y="99"/>
                    </a:lnTo>
                    <a:lnTo>
                      <a:pt x="152" y="97"/>
                    </a:lnTo>
                    <a:lnTo>
                      <a:pt x="152" y="97"/>
                    </a:lnTo>
                    <a:lnTo>
                      <a:pt x="149" y="97"/>
                    </a:lnTo>
                    <a:lnTo>
                      <a:pt x="149" y="97"/>
                    </a:lnTo>
                    <a:lnTo>
                      <a:pt x="149" y="97"/>
                    </a:lnTo>
                    <a:lnTo>
                      <a:pt x="149" y="97"/>
                    </a:lnTo>
                    <a:lnTo>
                      <a:pt x="149" y="99"/>
                    </a:lnTo>
                    <a:lnTo>
                      <a:pt x="147" y="99"/>
                    </a:lnTo>
                    <a:lnTo>
                      <a:pt x="147" y="99"/>
                    </a:lnTo>
                    <a:lnTo>
                      <a:pt x="147" y="99"/>
                    </a:lnTo>
                    <a:lnTo>
                      <a:pt x="145" y="99"/>
                    </a:lnTo>
                    <a:lnTo>
                      <a:pt x="145" y="99"/>
                    </a:lnTo>
                    <a:lnTo>
                      <a:pt x="145" y="99"/>
                    </a:lnTo>
                    <a:lnTo>
                      <a:pt x="145" y="102"/>
                    </a:lnTo>
                    <a:lnTo>
                      <a:pt x="142" y="102"/>
                    </a:lnTo>
                    <a:lnTo>
                      <a:pt x="142" y="99"/>
                    </a:lnTo>
                    <a:lnTo>
                      <a:pt x="142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5" y="97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3" y="95"/>
                    </a:lnTo>
                    <a:lnTo>
                      <a:pt x="133" y="95"/>
                    </a:lnTo>
                    <a:lnTo>
                      <a:pt x="133" y="97"/>
                    </a:lnTo>
                    <a:lnTo>
                      <a:pt x="133" y="97"/>
                    </a:lnTo>
                    <a:lnTo>
                      <a:pt x="133" y="95"/>
                    </a:lnTo>
                    <a:lnTo>
                      <a:pt x="131" y="95"/>
                    </a:lnTo>
                    <a:lnTo>
                      <a:pt x="131" y="95"/>
                    </a:lnTo>
                    <a:lnTo>
                      <a:pt x="131" y="95"/>
                    </a:lnTo>
                    <a:lnTo>
                      <a:pt x="131" y="95"/>
                    </a:lnTo>
                    <a:lnTo>
                      <a:pt x="128" y="95"/>
                    </a:lnTo>
                    <a:lnTo>
                      <a:pt x="128" y="95"/>
                    </a:lnTo>
                    <a:lnTo>
                      <a:pt x="126" y="95"/>
                    </a:lnTo>
                    <a:lnTo>
                      <a:pt x="126" y="95"/>
                    </a:lnTo>
                    <a:lnTo>
                      <a:pt x="126" y="95"/>
                    </a:lnTo>
                    <a:lnTo>
                      <a:pt x="126" y="97"/>
                    </a:lnTo>
                    <a:lnTo>
                      <a:pt x="126" y="97"/>
                    </a:lnTo>
                    <a:lnTo>
                      <a:pt x="123" y="97"/>
                    </a:lnTo>
                    <a:lnTo>
                      <a:pt x="123" y="95"/>
                    </a:lnTo>
                    <a:lnTo>
                      <a:pt x="123" y="95"/>
                    </a:lnTo>
                    <a:lnTo>
                      <a:pt x="123" y="95"/>
                    </a:lnTo>
                    <a:lnTo>
                      <a:pt x="123" y="95"/>
                    </a:lnTo>
                    <a:lnTo>
                      <a:pt x="121" y="95"/>
                    </a:lnTo>
                    <a:lnTo>
                      <a:pt x="121" y="92"/>
                    </a:lnTo>
                    <a:lnTo>
                      <a:pt x="121" y="92"/>
                    </a:lnTo>
                    <a:lnTo>
                      <a:pt x="121" y="92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19" y="90"/>
                    </a:lnTo>
                    <a:lnTo>
                      <a:pt x="119" y="90"/>
                    </a:lnTo>
                    <a:lnTo>
                      <a:pt x="119" y="90"/>
                    </a:lnTo>
                    <a:lnTo>
                      <a:pt x="119" y="90"/>
                    </a:lnTo>
                    <a:lnTo>
                      <a:pt x="116" y="90"/>
                    </a:lnTo>
                    <a:lnTo>
                      <a:pt x="116" y="92"/>
                    </a:lnTo>
                    <a:lnTo>
                      <a:pt x="116" y="92"/>
                    </a:lnTo>
                    <a:lnTo>
                      <a:pt x="116" y="92"/>
                    </a:lnTo>
                    <a:lnTo>
                      <a:pt x="114" y="92"/>
                    </a:lnTo>
                    <a:lnTo>
                      <a:pt x="114" y="92"/>
                    </a:lnTo>
                    <a:lnTo>
                      <a:pt x="114" y="92"/>
                    </a:lnTo>
                    <a:lnTo>
                      <a:pt x="112" y="92"/>
                    </a:lnTo>
                    <a:lnTo>
                      <a:pt x="112" y="92"/>
                    </a:lnTo>
                    <a:lnTo>
                      <a:pt x="112" y="92"/>
                    </a:lnTo>
                    <a:lnTo>
                      <a:pt x="112" y="92"/>
                    </a:lnTo>
                    <a:lnTo>
                      <a:pt x="109" y="92"/>
                    </a:lnTo>
                    <a:lnTo>
                      <a:pt x="109" y="90"/>
                    </a:lnTo>
                    <a:lnTo>
                      <a:pt x="112" y="90"/>
                    </a:lnTo>
                    <a:lnTo>
                      <a:pt x="112" y="90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7" y="90"/>
                    </a:lnTo>
                    <a:lnTo>
                      <a:pt x="107" y="90"/>
                    </a:lnTo>
                    <a:lnTo>
                      <a:pt x="107" y="88"/>
                    </a:lnTo>
                    <a:lnTo>
                      <a:pt x="107" y="88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4" y="85"/>
                    </a:lnTo>
                    <a:lnTo>
                      <a:pt x="102" y="85"/>
                    </a:lnTo>
                    <a:lnTo>
                      <a:pt x="102" y="85"/>
                    </a:lnTo>
                    <a:lnTo>
                      <a:pt x="100" y="85"/>
                    </a:lnTo>
                    <a:lnTo>
                      <a:pt x="100" y="85"/>
                    </a:lnTo>
                    <a:lnTo>
                      <a:pt x="100" y="85"/>
                    </a:lnTo>
                    <a:lnTo>
                      <a:pt x="100" y="85"/>
                    </a:lnTo>
                    <a:lnTo>
                      <a:pt x="100" y="83"/>
                    </a:lnTo>
                    <a:lnTo>
                      <a:pt x="100" y="83"/>
                    </a:lnTo>
                    <a:lnTo>
                      <a:pt x="100" y="83"/>
                    </a:lnTo>
                    <a:lnTo>
                      <a:pt x="100" y="81"/>
                    </a:lnTo>
                    <a:lnTo>
                      <a:pt x="100" y="81"/>
                    </a:lnTo>
                    <a:lnTo>
                      <a:pt x="100" y="78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5" y="78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93" y="76"/>
                    </a:lnTo>
                    <a:lnTo>
                      <a:pt x="93" y="76"/>
                    </a:lnTo>
                    <a:lnTo>
                      <a:pt x="93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3"/>
                    </a:lnTo>
                    <a:lnTo>
                      <a:pt x="90" y="73"/>
                    </a:lnTo>
                    <a:lnTo>
                      <a:pt x="88" y="73"/>
                    </a:lnTo>
                    <a:lnTo>
                      <a:pt x="88" y="73"/>
                    </a:lnTo>
                    <a:lnTo>
                      <a:pt x="88" y="73"/>
                    </a:lnTo>
                    <a:lnTo>
                      <a:pt x="86" y="73"/>
                    </a:lnTo>
                    <a:lnTo>
                      <a:pt x="86" y="73"/>
                    </a:lnTo>
                    <a:lnTo>
                      <a:pt x="86" y="73"/>
                    </a:lnTo>
                    <a:lnTo>
                      <a:pt x="86" y="7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1" y="73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78" y="76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69" y="73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1"/>
                    </a:lnTo>
                    <a:lnTo>
                      <a:pt x="57" y="71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5" y="69"/>
                    </a:lnTo>
                    <a:lnTo>
                      <a:pt x="55" y="69"/>
                    </a:lnTo>
                    <a:lnTo>
                      <a:pt x="55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0" y="69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5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5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04"/>
              <p:cNvSpPr>
                <a:spLocks/>
              </p:cNvSpPr>
              <p:nvPr/>
            </p:nvSpPr>
            <p:spPr bwMode="auto">
              <a:xfrm>
                <a:off x="2549" y="1983"/>
                <a:ext cx="175" cy="102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57" y="14"/>
                  </a:cxn>
                  <a:cxn ang="0">
                    <a:pos x="64" y="19"/>
                  </a:cxn>
                  <a:cxn ang="0">
                    <a:pos x="71" y="24"/>
                  </a:cxn>
                  <a:cxn ang="0">
                    <a:pos x="76" y="31"/>
                  </a:cxn>
                  <a:cxn ang="0">
                    <a:pos x="83" y="28"/>
                  </a:cxn>
                  <a:cxn ang="0">
                    <a:pos x="88" y="33"/>
                  </a:cxn>
                  <a:cxn ang="0">
                    <a:pos x="93" y="38"/>
                  </a:cxn>
                  <a:cxn ang="0">
                    <a:pos x="100" y="43"/>
                  </a:cxn>
                  <a:cxn ang="0">
                    <a:pos x="104" y="45"/>
                  </a:cxn>
                  <a:cxn ang="0">
                    <a:pos x="109" y="47"/>
                  </a:cxn>
                  <a:cxn ang="0">
                    <a:pos x="114" y="54"/>
                  </a:cxn>
                  <a:cxn ang="0">
                    <a:pos x="121" y="54"/>
                  </a:cxn>
                  <a:cxn ang="0">
                    <a:pos x="126" y="62"/>
                  </a:cxn>
                  <a:cxn ang="0">
                    <a:pos x="131" y="57"/>
                  </a:cxn>
                  <a:cxn ang="0">
                    <a:pos x="135" y="62"/>
                  </a:cxn>
                  <a:cxn ang="0">
                    <a:pos x="140" y="62"/>
                  </a:cxn>
                  <a:cxn ang="0">
                    <a:pos x="147" y="62"/>
                  </a:cxn>
                  <a:cxn ang="0">
                    <a:pos x="152" y="64"/>
                  </a:cxn>
                  <a:cxn ang="0">
                    <a:pos x="161" y="64"/>
                  </a:cxn>
                  <a:cxn ang="0">
                    <a:pos x="166" y="66"/>
                  </a:cxn>
                  <a:cxn ang="0">
                    <a:pos x="171" y="64"/>
                  </a:cxn>
                  <a:cxn ang="0">
                    <a:pos x="173" y="69"/>
                  </a:cxn>
                  <a:cxn ang="0">
                    <a:pos x="171" y="81"/>
                  </a:cxn>
                  <a:cxn ang="0">
                    <a:pos x="173" y="88"/>
                  </a:cxn>
                  <a:cxn ang="0">
                    <a:pos x="173" y="97"/>
                  </a:cxn>
                  <a:cxn ang="0">
                    <a:pos x="168" y="99"/>
                  </a:cxn>
                  <a:cxn ang="0">
                    <a:pos x="159" y="102"/>
                  </a:cxn>
                  <a:cxn ang="0">
                    <a:pos x="152" y="102"/>
                  </a:cxn>
                  <a:cxn ang="0">
                    <a:pos x="147" y="99"/>
                  </a:cxn>
                  <a:cxn ang="0">
                    <a:pos x="140" y="99"/>
                  </a:cxn>
                  <a:cxn ang="0">
                    <a:pos x="133" y="97"/>
                  </a:cxn>
                  <a:cxn ang="0">
                    <a:pos x="126" y="97"/>
                  </a:cxn>
                  <a:cxn ang="0">
                    <a:pos x="121" y="90"/>
                  </a:cxn>
                  <a:cxn ang="0">
                    <a:pos x="114" y="92"/>
                  </a:cxn>
                  <a:cxn ang="0">
                    <a:pos x="107" y="90"/>
                  </a:cxn>
                  <a:cxn ang="0">
                    <a:pos x="100" y="85"/>
                  </a:cxn>
                  <a:cxn ang="0">
                    <a:pos x="95" y="78"/>
                  </a:cxn>
                  <a:cxn ang="0">
                    <a:pos x="88" y="73"/>
                  </a:cxn>
                  <a:cxn ang="0">
                    <a:pos x="78" y="76"/>
                  </a:cxn>
                  <a:cxn ang="0">
                    <a:pos x="71" y="76"/>
                  </a:cxn>
                  <a:cxn ang="0">
                    <a:pos x="64" y="73"/>
                  </a:cxn>
                  <a:cxn ang="0">
                    <a:pos x="57" y="69"/>
                  </a:cxn>
                  <a:cxn ang="0">
                    <a:pos x="50" y="66"/>
                  </a:cxn>
                  <a:cxn ang="0">
                    <a:pos x="43" y="64"/>
                  </a:cxn>
                  <a:cxn ang="0">
                    <a:pos x="36" y="64"/>
                  </a:cxn>
                  <a:cxn ang="0">
                    <a:pos x="31" y="57"/>
                  </a:cxn>
                  <a:cxn ang="0">
                    <a:pos x="26" y="52"/>
                  </a:cxn>
                  <a:cxn ang="0">
                    <a:pos x="19" y="47"/>
                  </a:cxn>
                  <a:cxn ang="0">
                    <a:pos x="12" y="45"/>
                  </a:cxn>
                  <a:cxn ang="0">
                    <a:pos x="5" y="43"/>
                  </a:cxn>
                  <a:cxn ang="0">
                    <a:pos x="0" y="38"/>
                  </a:cxn>
                  <a:cxn ang="0">
                    <a:pos x="5" y="31"/>
                  </a:cxn>
                  <a:cxn ang="0">
                    <a:pos x="5" y="24"/>
                  </a:cxn>
                  <a:cxn ang="0">
                    <a:pos x="10" y="14"/>
                  </a:cxn>
                  <a:cxn ang="0">
                    <a:pos x="15" y="9"/>
                  </a:cxn>
                  <a:cxn ang="0">
                    <a:pos x="19" y="5"/>
                  </a:cxn>
                  <a:cxn ang="0">
                    <a:pos x="26" y="7"/>
                  </a:cxn>
                  <a:cxn ang="0">
                    <a:pos x="29" y="0"/>
                  </a:cxn>
                  <a:cxn ang="0">
                    <a:pos x="36" y="0"/>
                  </a:cxn>
                  <a:cxn ang="0">
                    <a:pos x="45" y="2"/>
                  </a:cxn>
                </a:cxnLst>
                <a:rect l="0" t="0" r="r" b="b"/>
                <a:pathLst>
                  <a:path w="175" h="102">
                    <a:moveTo>
                      <a:pt x="45" y="5"/>
                    </a:move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8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81" y="28"/>
                    </a:lnTo>
                    <a:lnTo>
                      <a:pt x="81" y="28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40"/>
                    </a:lnTo>
                    <a:lnTo>
                      <a:pt x="93" y="40"/>
                    </a:lnTo>
                    <a:lnTo>
                      <a:pt x="93" y="40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2" y="45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2" y="54"/>
                    </a:lnTo>
                    <a:lnTo>
                      <a:pt x="112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9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3" y="54"/>
                    </a:lnTo>
                    <a:lnTo>
                      <a:pt x="123" y="54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62"/>
                    </a:lnTo>
                    <a:lnTo>
                      <a:pt x="126" y="62"/>
                    </a:lnTo>
                    <a:lnTo>
                      <a:pt x="126" y="62"/>
                    </a:lnTo>
                    <a:lnTo>
                      <a:pt x="126" y="64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31" y="64"/>
                    </a:lnTo>
                    <a:lnTo>
                      <a:pt x="131" y="64"/>
                    </a:lnTo>
                    <a:lnTo>
                      <a:pt x="131" y="62"/>
                    </a:lnTo>
                    <a:lnTo>
                      <a:pt x="131" y="62"/>
                    </a:lnTo>
                    <a:lnTo>
                      <a:pt x="131" y="62"/>
                    </a:lnTo>
                    <a:lnTo>
                      <a:pt x="131" y="59"/>
                    </a:lnTo>
                    <a:lnTo>
                      <a:pt x="131" y="59"/>
                    </a:lnTo>
                    <a:lnTo>
                      <a:pt x="131" y="57"/>
                    </a:lnTo>
                    <a:lnTo>
                      <a:pt x="131" y="57"/>
                    </a:lnTo>
                    <a:lnTo>
                      <a:pt x="131" y="57"/>
                    </a:lnTo>
                    <a:lnTo>
                      <a:pt x="131" y="57"/>
                    </a:lnTo>
                    <a:lnTo>
                      <a:pt x="131" y="57"/>
                    </a:lnTo>
                    <a:lnTo>
                      <a:pt x="133" y="57"/>
                    </a:lnTo>
                    <a:lnTo>
                      <a:pt x="133" y="59"/>
                    </a:lnTo>
                    <a:lnTo>
                      <a:pt x="133" y="59"/>
                    </a:lnTo>
                    <a:lnTo>
                      <a:pt x="133" y="62"/>
                    </a:lnTo>
                    <a:lnTo>
                      <a:pt x="133" y="62"/>
                    </a:lnTo>
                    <a:lnTo>
                      <a:pt x="133" y="62"/>
                    </a:lnTo>
                    <a:lnTo>
                      <a:pt x="133" y="62"/>
                    </a:lnTo>
                    <a:lnTo>
                      <a:pt x="135" y="62"/>
                    </a:lnTo>
                    <a:lnTo>
                      <a:pt x="135" y="62"/>
                    </a:lnTo>
                    <a:lnTo>
                      <a:pt x="138" y="62"/>
                    </a:lnTo>
                    <a:lnTo>
                      <a:pt x="138" y="64"/>
                    </a:lnTo>
                    <a:lnTo>
                      <a:pt x="138" y="64"/>
                    </a:lnTo>
                    <a:lnTo>
                      <a:pt x="138" y="64"/>
                    </a:lnTo>
                    <a:lnTo>
                      <a:pt x="138" y="64"/>
                    </a:lnTo>
                    <a:lnTo>
                      <a:pt x="140" y="64"/>
                    </a:lnTo>
                    <a:lnTo>
                      <a:pt x="140" y="64"/>
                    </a:lnTo>
                    <a:lnTo>
                      <a:pt x="140" y="62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40" y="59"/>
                    </a:lnTo>
                    <a:lnTo>
                      <a:pt x="140" y="59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5" y="59"/>
                    </a:lnTo>
                    <a:lnTo>
                      <a:pt x="145" y="59"/>
                    </a:lnTo>
                    <a:lnTo>
                      <a:pt x="145" y="59"/>
                    </a:lnTo>
                    <a:lnTo>
                      <a:pt x="145" y="62"/>
                    </a:lnTo>
                    <a:lnTo>
                      <a:pt x="147" y="62"/>
                    </a:lnTo>
                    <a:lnTo>
                      <a:pt x="147" y="62"/>
                    </a:lnTo>
                    <a:lnTo>
                      <a:pt x="147" y="62"/>
                    </a:lnTo>
                    <a:lnTo>
                      <a:pt x="149" y="62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2"/>
                    </a:lnTo>
                    <a:lnTo>
                      <a:pt x="149" y="62"/>
                    </a:lnTo>
                    <a:lnTo>
                      <a:pt x="152" y="62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61" y="64"/>
                    </a:lnTo>
                    <a:lnTo>
                      <a:pt x="161" y="64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6" y="64"/>
                    </a:lnTo>
                    <a:lnTo>
                      <a:pt x="168" y="64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71" y="64"/>
                    </a:lnTo>
                    <a:lnTo>
                      <a:pt x="171" y="64"/>
                    </a:lnTo>
                    <a:lnTo>
                      <a:pt x="171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4"/>
                    </a:lnTo>
                    <a:lnTo>
                      <a:pt x="173" y="66"/>
                    </a:lnTo>
                    <a:lnTo>
                      <a:pt x="173" y="66"/>
                    </a:lnTo>
                    <a:lnTo>
                      <a:pt x="173" y="66"/>
                    </a:lnTo>
                    <a:lnTo>
                      <a:pt x="173" y="66"/>
                    </a:lnTo>
                    <a:lnTo>
                      <a:pt x="171" y="66"/>
                    </a:lnTo>
                    <a:lnTo>
                      <a:pt x="171" y="69"/>
                    </a:lnTo>
                    <a:lnTo>
                      <a:pt x="173" y="69"/>
                    </a:lnTo>
                    <a:lnTo>
                      <a:pt x="173" y="69"/>
                    </a:lnTo>
                    <a:lnTo>
                      <a:pt x="173" y="71"/>
                    </a:lnTo>
                    <a:lnTo>
                      <a:pt x="173" y="71"/>
                    </a:lnTo>
                    <a:lnTo>
                      <a:pt x="173" y="73"/>
                    </a:lnTo>
                    <a:lnTo>
                      <a:pt x="171" y="73"/>
                    </a:lnTo>
                    <a:lnTo>
                      <a:pt x="171" y="73"/>
                    </a:lnTo>
                    <a:lnTo>
                      <a:pt x="171" y="73"/>
                    </a:lnTo>
                    <a:lnTo>
                      <a:pt x="171" y="76"/>
                    </a:lnTo>
                    <a:lnTo>
                      <a:pt x="171" y="76"/>
                    </a:lnTo>
                    <a:lnTo>
                      <a:pt x="171" y="78"/>
                    </a:lnTo>
                    <a:lnTo>
                      <a:pt x="171" y="78"/>
                    </a:lnTo>
                    <a:lnTo>
                      <a:pt x="171" y="81"/>
                    </a:lnTo>
                    <a:lnTo>
                      <a:pt x="171" y="81"/>
                    </a:lnTo>
                    <a:lnTo>
                      <a:pt x="171" y="81"/>
                    </a:lnTo>
                    <a:lnTo>
                      <a:pt x="171" y="83"/>
                    </a:lnTo>
                    <a:lnTo>
                      <a:pt x="171" y="83"/>
                    </a:lnTo>
                    <a:lnTo>
                      <a:pt x="171" y="83"/>
                    </a:lnTo>
                    <a:lnTo>
                      <a:pt x="171" y="85"/>
                    </a:lnTo>
                    <a:lnTo>
                      <a:pt x="171" y="85"/>
                    </a:lnTo>
                    <a:lnTo>
                      <a:pt x="173" y="85"/>
                    </a:lnTo>
                    <a:lnTo>
                      <a:pt x="173" y="85"/>
                    </a:lnTo>
                    <a:lnTo>
                      <a:pt x="173" y="85"/>
                    </a:lnTo>
                    <a:lnTo>
                      <a:pt x="173" y="88"/>
                    </a:lnTo>
                    <a:lnTo>
                      <a:pt x="173" y="88"/>
                    </a:lnTo>
                    <a:lnTo>
                      <a:pt x="173" y="88"/>
                    </a:lnTo>
                    <a:lnTo>
                      <a:pt x="173" y="90"/>
                    </a:lnTo>
                    <a:lnTo>
                      <a:pt x="173" y="90"/>
                    </a:lnTo>
                    <a:lnTo>
                      <a:pt x="173" y="92"/>
                    </a:lnTo>
                    <a:lnTo>
                      <a:pt x="175" y="92"/>
                    </a:lnTo>
                    <a:lnTo>
                      <a:pt x="175" y="92"/>
                    </a:lnTo>
                    <a:lnTo>
                      <a:pt x="173" y="92"/>
                    </a:lnTo>
                    <a:lnTo>
                      <a:pt x="173" y="92"/>
                    </a:lnTo>
                    <a:lnTo>
                      <a:pt x="173" y="95"/>
                    </a:lnTo>
                    <a:lnTo>
                      <a:pt x="173" y="95"/>
                    </a:lnTo>
                    <a:lnTo>
                      <a:pt x="173" y="95"/>
                    </a:lnTo>
                    <a:lnTo>
                      <a:pt x="173" y="97"/>
                    </a:lnTo>
                    <a:lnTo>
                      <a:pt x="173" y="97"/>
                    </a:lnTo>
                    <a:lnTo>
                      <a:pt x="173" y="97"/>
                    </a:lnTo>
                    <a:lnTo>
                      <a:pt x="173" y="99"/>
                    </a:lnTo>
                    <a:lnTo>
                      <a:pt x="173" y="99"/>
                    </a:lnTo>
                    <a:lnTo>
                      <a:pt x="173" y="102"/>
                    </a:lnTo>
                    <a:lnTo>
                      <a:pt x="171" y="102"/>
                    </a:lnTo>
                    <a:lnTo>
                      <a:pt x="171" y="102"/>
                    </a:lnTo>
                    <a:lnTo>
                      <a:pt x="171" y="102"/>
                    </a:lnTo>
                    <a:lnTo>
                      <a:pt x="171" y="102"/>
                    </a:lnTo>
                    <a:lnTo>
                      <a:pt x="171" y="102"/>
                    </a:lnTo>
                    <a:lnTo>
                      <a:pt x="168" y="102"/>
                    </a:lnTo>
                    <a:lnTo>
                      <a:pt x="168" y="99"/>
                    </a:lnTo>
                    <a:lnTo>
                      <a:pt x="168" y="9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2"/>
                    </a:lnTo>
                    <a:lnTo>
                      <a:pt x="166" y="102"/>
                    </a:lnTo>
                    <a:lnTo>
                      <a:pt x="164" y="102"/>
                    </a:lnTo>
                    <a:lnTo>
                      <a:pt x="164" y="102"/>
                    </a:lnTo>
                    <a:lnTo>
                      <a:pt x="164" y="102"/>
                    </a:lnTo>
                    <a:lnTo>
                      <a:pt x="164" y="102"/>
                    </a:lnTo>
                    <a:lnTo>
                      <a:pt x="161" y="102"/>
                    </a:lnTo>
                    <a:lnTo>
                      <a:pt x="161" y="102"/>
                    </a:lnTo>
                    <a:lnTo>
                      <a:pt x="161" y="102"/>
                    </a:lnTo>
                    <a:lnTo>
                      <a:pt x="159" y="102"/>
                    </a:lnTo>
                    <a:lnTo>
                      <a:pt x="159" y="99"/>
                    </a:lnTo>
                    <a:lnTo>
                      <a:pt x="159" y="99"/>
                    </a:lnTo>
                    <a:lnTo>
                      <a:pt x="159" y="102"/>
                    </a:lnTo>
                    <a:lnTo>
                      <a:pt x="159" y="102"/>
                    </a:lnTo>
                    <a:lnTo>
                      <a:pt x="157" y="102"/>
                    </a:lnTo>
                    <a:lnTo>
                      <a:pt x="157" y="102"/>
                    </a:lnTo>
                    <a:lnTo>
                      <a:pt x="157" y="102"/>
                    </a:lnTo>
                    <a:lnTo>
                      <a:pt x="157" y="102"/>
                    </a:lnTo>
                    <a:lnTo>
                      <a:pt x="154" y="102"/>
                    </a:lnTo>
                    <a:lnTo>
                      <a:pt x="154" y="102"/>
                    </a:lnTo>
                    <a:lnTo>
                      <a:pt x="154" y="102"/>
                    </a:lnTo>
                    <a:lnTo>
                      <a:pt x="152" y="102"/>
                    </a:lnTo>
                    <a:lnTo>
                      <a:pt x="152" y="102"/>
                    </a:lnTo>
                    <a:lnTo>
                      <a:pt x="152" y="99"/>
                    </a:lnTo>
                    <a:lnTo>
                      <a:pt x="152" y="99"/>
                    </a:lnTo>
                    <a:lnTo>
                      <a:pt x="152" y="99"/>
                    </a:lnTo>
                    <a:lnTo>
                      <a:pt x="152" y="97"/>
                    </a:lnTo>
                    <a:lnTo>
                      <a:pt x="152" y="97"/>
                    </a:lnTo>
                    <a:lnTo>
                      <a:pt x="149" y="97"/>
                    </a:lnTo>
                    <a:lnTo>
                      <a:pt x="149" y="97"/>
                    </a:lnTo>
                    <a:lnTo>
                      <a:pt x="149" y="97"/>
                    </a:lnTo>
                    <a:lnTo>
                      <a:pt x="149" y="97"/>
                    </a:lnTo>
                    <a:lnTo>
                      <a:pt x="149" y="99"/>
                    </a:lnTo>
                    <a:lnTo>
                      <a:pt x="147" y="99"/>
                    </a:lnTo>
                    <a:lnTo>
                      <a:pt x="147" y="99"/>
                    </a:lnTo>
                    <a:lnTo>
                      <a:pt x="147" y="99"/>
                    </a:lnTo>
                    <a:lnTo>
                      <a:pt x="145" y="99"/>
                    </a:lnTo>
                    <a:lnTo>
                      <a:pt x="145" y="99"/>
                    </a:lnTo>
                    <a:lnTo>
                      <a:pt x="145" y="99"/>
                    </a:lnTo>
                    <a:lnTo>
                      <a:pt x="145" y="102"/>
                    </a:lnTo>
                    <a:lnTo>
                      <a:pt x="142" y="102"/>
                    </a:lnTo>
                    <a:lnTo>
                      <a:pt x="142" y="99"/>
                    </a:lnTo>
                    <a:lnTo>
                      <a:pt x="142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5" y="97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3" y="95"/>
                    </a:lnTo>
                    <a:lnTo>
                      <a:pt x="133" y="95"/>
                    </a:lnTo>
                    <a:lnTo>
                      <a:pt x="133" y="97"/>
                    </a:lnTo>
                    <a:lnTo>
                      <a:pt x="133" y="97"/>
                    </a:lnTo>
                    <a:lnTo>
                      <a:pt x="133" y="95"/>
                    </a:lnTo>
                    <a:lnTo>
                      <a:pt x="131" y="95"/>
                    </a:lnTo>
                    <a:lnTo>
                      <a:pt x="131" y="95"/>
                    </a:lnTo>
                    <a:lnTo>
                      <a:pt x="131" y="95"/>
                    </a:lnTo>
                    <a:lnTo>
                      <a:pt x="131" y="95"/>
                    </a:lnTo>
                    <a:lnTo>
                      <a:pt x="128" y="95"/>
                    </a:lnTo>
                    <a:lnTo>
                      <a:pt x="128" y="95"/>
                    </a:lnTo>
                    <a:lnTo>
                      <a:pt x="126" y="95"/>
                    </a:lnTo>
                    <a:lnTo>
                      <a:pt x="126" y="95"/>
                    </a:lnTo>
                    <a:lnTo>
                      <a:pt x="126" y="95"/>
                    </a:lnTo>
                    <a:lnTo>
                      <a:pt x="126" y="97"/>
                    </a:lnTo>
                    <a:lnTo>
                      <a:pt x="126" y="97"/>
                    </a:lnTo>
                    <a:lnTo>
                      <a:pt x="123" y="97"/>
                    </a:lnTo>
                    <a:lnTo>
                      <a:pt x="123" y="95"/>
                    </a:lnTo>
                    <a:lnTo>
                      <a:pt x="123" y="95"/>
                    </a:lnTo>
                    <a:lnTo>
                      <a:pt x="123" y="95"/>
                    </a:lnTo>
                    <a:lnTo>
                      <a:pt x="123" y="95"/>
                    </a:lnTo>
                    <a:lnTo>
                      <a:pt x="121" y="95"/>
                    </a:lnTo>
                    <a:lnTo>
                      <a:pt x="121" y="92"/>
                    </a:lnTo>
                    <a:lnTo>
                      <a:pt x="121" y="92"/>
                    </a:lnTo>
                    <a:lnTo>
                      <a:pt x="121" y="92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19" y="90"/>
                    </a:lnTo>
                    <a:lnTo>
                      <a:pt x="119" y="90"/>
                    </a:lnTo>
                    <a:lnTo>
                      <a:pt x="119" y="90"/>
                    </a:lnTo>
                    <a:lnTo>
                      <a:pt x="119" y="90"/>
                    </a:lnTo>
                    <a:lnTo>
                      <a:pt x="116" y="90"/>
                    </a:lnTo>
                    <a:lnTo>
                      <a:pt x="116" y="92"/>
                    </a:lnTo>
                    <a:lnTo>
                      <a:pt x="116" y="92"/>
                    </a:lnTo>
                    <a:lnTo>
                      <a:pt x="116" y="92"/>
                    </a:lnTo>
                    <a:lnTo>
                      <a:pt x="114" y="92"/>
                    </a:lnTo>
                    <a:lnTo>
                      <a:pt x="114" y="92"/>
                    </a:lnTo>
                    <a:lnTo>
                      <a:pt x="114" y="92"/>
                    </a:lnTo>
                    <a:lnTo>
                      <a:pt x="112" y="92"/>
                    </a:lnTo>
                    <a:lnTo>
                      <a:pt x="112" y="92"/>
                    </a:lnTo>
                    <a:lnTo>
                      <a:pt x="112" y="92"/>
                    </a:lnTo>
                    <a:lnTo>
                      <a:pt x="112" y="92"/>
                    </a:lnTo>
                    <a:lnTo>
                      <a:pt x="109" y="92"/>
                    </a:lnTo>
                    <a:lnTo>
                      <a:pt x="109" y="90"/>
                    </a:lnTo>
                    <a:lnTo>
                      <a:pt x="112" y="90"/>
                    </a:lnTo>
                    <a:lnTo>
                      <a:pt x="112" y="90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7" y="90"/>
                    </a:lnTo>
                    <a:lnTo>
                      <a:pt x="107" y="90"/>
                    </a:lnTo>
                    <a:lnTo>
                      <a:pt x="107" y="88"/>
                    </a:lnTo>
                    <a:lnTo>
                      <a:pt x="107" y="88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4" y="85"/>
                    </a:lnTo>
                    <a:lnTo>
                      <a:pt x="102" y="85"/>
                    </a:lnTo>
                    <a:lnTo>
                      <a:pt x="102" y="85"/>
                    </a:lnTo>
                    <a:lnTo>
                      <a:pt x="100" y="85"/>
                    </a:lnTo>
                    <a:lnTo>
                      <a:pt x="100" y="85"/>
                    </a:lnTo>
                    <a:lnTo>
                      <a:pt x="100" y="85"/>
                    </a:lnTo>
                    <a:lnTo>
                      <a:pt x="100" y="85"/>
                    </a:lnTo>
                    <a:lnTo>
                      <a:pt x="100" y="83"/>
                    </a:lnTo>
                    <a:lnTo>
                      <a:pt x="100" y="83"/>
                    </a:lnTo>
                    <a:lnTo>
                      <a:pt x="100" y="83"/>
                    </a:lnTo>
                    <a:lnTo>
                      <a:pt x="100" y="81"/>
                    </a:lnTo>
                    <a:lnTo>
                      <a:pt x="100" y="81"/>
                    </a:lnTo>
                    <a:lnTo>
                      <a:pt x="100" y="78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5" y="78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93" y="76"/>
                    </a:lnTo>
                    <a:lnTo>
                      <a:pt x="93" y="76"/>
                    </a:lnTo>
                    <a:lnTo>
                      <a:pt x="93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3"/>
                    </a:lnTo>
                    <a:lnTo>
                      <a:pt x="90" y="73"/>
                    </a:lnTo>
                    <a:lnTo>
                      <a:pt x="88" y="73"/>
                    </a:lnTo>
                    <a:lnTo>
                      <a:pt x="88" y="73"/>
                    </a:lnTo>
                    <a:lnTo>
                      <a:pt x="88" y="73"/>
                    </a:lnTo>
                    <a:lnTo>
                      <a:pt x="86" y="73"/>
                    </a:lnTo>
                    <a:lnTo>
                      <a:pt x="86" y="73"/>
                    </a:lnTo>
                    <a:lnTo>
                      <a:pt x="86" y="73"/>
                    </a:lnTo>
                    <a:lnTo>
                      <a:pt x="86" y="7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1" y="73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78" y="76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69" y="73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1"/>
                    </a:lnTo>
                    <a:lnTo>
                      <a:pt x="57" y="71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5" y="69"/>
                    </a:lnTo>
                    <a:lnTo>
                      <a:pt x="55" y="69"/>
                    </a:lnTo>
                    <a:lnTo>
                      <a:pt x="55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0" y="69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5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5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05"/>
              <p:cNvSpPr>
                <a:spLocks/>
              </p:cNvSpPr>
              <p:nvPr/>
            </p:nvSpPr>
            <p:spPr bwMode="auto">
              <a:xfrm>
                <a:off x="2980" y="2585"/>
                <a:ext cx="90" cy="137"/>
              </a:xfrm>
              <a:custGeom>
                <a:avLst/>
                <a:gdLst/>
                <a:ahLst/>
                <a:cxnLst>
                  <a:cxn ang="0">
                    <a:pos x="88" y="121"/>
                  </a:cxn>
                  <a:cxn ang="0">
                    <a:pos x="88" y="128"/>
                  </a:cxn>
                  <a:cxn ang="0">
                    <a:pos x="90" y="135"/>
                  </a:cxn>
                  <a:cxn ang="0">
                    <a:pos x="85" y="133"/>
                  </a:cxn>
                  <a:cxn ang="0">
                    <a:pos x="78" y="133"/>
                  </a:cxn>
                  <a:cxn ang="0">
                    <a:pos x="74" y="137"/>
                  </a:cxn>
                  <a:cxn ang="0">
                    <a:pos x="69" y="133"/>
                  </a:cxn>
                  <a:cxn ang="0">
                    <a:pos x="64" y="128"/>
                  </a:cxn>
                  <a:cxn ang="0">
                    <a:pos x="59" y="123"/>
                  </a:cxn>
                  <a:cxn ang="0">
                    <a:pos x="52" y="118"/>
                  </a:cxn>
                  <a:cxn ang="0">
                    <a:pos x="47" y="118"/>
                  </a:cxn>
                  <a:cxn ang="0">
                    <a:pos x="43" y="114"/>
                  </a:cxn>
                  <a:cxn ang="0">
                    <a:pos x="38" y="109"/>
                  </a:cxn>
                  <a:cxn ang="0">
                    <a:pos x="36" y="104"/>
                  </a:cxn>
                  <a:cxn ang="0">
                    <a:pos x="29" y="102"/>
                  </a:cxn>
                  <a:cxn ang="0">
                    <a:pos x="24" y="97"/>
                  </a:cxn>
                  <a:cxn ang="0">
                    <a:pos x="26" y="88"/>
                  </a:cxn>
                  <a:cxn ang="0">
                    <a:pos x="21" y="83"/>
                  </a:cxn>
                  <a:cxn ang="0">
                    <a:pos x="17" y="76"/>
                  </a:cxn>
                  <a:cxn ang="0">
                    <a:pos x="12" y="71"/>
                  </a:cxn>
                  <a:cxn ang="0">
                    <a:pos x="12" y="64"/>
                  </a:cxn>
                  <a:cxn ang="0">
                    <a:pos x="10" y="57"/>
                  </a:cxn>
                  <a:cxn ang="0">
                    <a:pos x="10" y="50"/>
                  </a:cxn>
                  <a:cxn ang="0">
                    <a:pos x="7" y="43"/>
                  </a:cxn>
                  <a:cxn ang="0">
                    <a:pos x="7" y="35"/>
                  </a:cxn>
                  <a:cxn ang="0">
                    <a:pos x="0" y="35"/>
                  </a:cxn>
                  <a:cxn ang="0">
                    <a:pos x="5" y="31"/>
                  </a:cxn>
                  <a:cxn ang="0">
                    <a:pos x="2" y="24"/>
                  </a:cxn>
                  <a:cxn ang="0">
                    <a:pos x="5" y="16"/>
                  </a:cxn>
                  <a:cxn ang="0">
                    <a:pos x="0" y="12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12" y="5"/>
                  </a:cxn>
                  <a:cxn ang="0">
                    <a:pos x="14" y="9"/>
                  </a:cxn>
                  <a:cxn ang="0">
                    <a:pos x="21" y="12"/>
                  </a:cxn>
                  <a:cxn ang="0">
                    <a:pos x="21" y="19"/>
                  </a:cxn>
                  <a:cxn ang="0">
                    <a:pos x="21" y="24"/>
                  </a:cxn>
                  <a:cxn ang="0">
                    <a:pos x="24" y="24"/>
                  </a:cxn>
                  <a:cxn ang="0">
                    <a:pos x="29" y="19"/>
                  </a:cxn>
                  <a:cxn ang="0">
                    <a:pos x="36" y="24"/>
                  </a:cxn>
                  <a:cxn ang="0">
                    <a:pos x="40" y="19"/>
                  </a:cxn>
                  <a:cxn ang="0">
                    <a:pos x="43" y="12"/>
                  </a:cxn>
                  <a:cxn ang="0">
                    <a:pos x="50" y="14"/>
                  </a:cxn>
                  <a:cxn ang="0">
                    <a:pos x="52" y="21"/>
                  </a:cxn>
                  <a:cxn ang="0">
                    <a:pos x="57" y="26"/>
                  </a:cxn>
                  <a:cxn ang="0">
                    <a:pos x="62" y="28"/>
                  </a:cxn>
                  <a:cxn ang="0">
                    <a:pos x="66" y="35"/>
                  </a:cxn>
                  <a:cxn ang="0">
                    <a:pos x="69" y="40"/>
                  </a:cxn>
                  <a:cxn ang="0">
                    <a:pos x="71" y="47"/>
                  </a:cxn>
                  <a:cxn ang="0">
                    <a:pos x="71" y="57"/>
                  </a:cxn>
                  <a:cxn ang="0">
                    <a:pos x="71" y="64"/>
                  </a:cxn>
                  <a:cxn ang="0">
                    <a:pos x="71" y="71"/>
                  </a:cxn>
                  <a:cxn ang="0">
                    <a:pos x="71" y="78"/>
                  </a:cxn>
                  <a:cxn ang="0">
                    <a:pos x="71" y="85"/>
                  </a:cxn>
                  <a:cxn ang="0">
                    <a:pos x="71" y="97"/>
                  </a:cxn>
                  <a:cxn ang="0">
                    <a:pos x="76" y="102"/>
                  </a:cxn>
                  <a:cxn ang="0">
                    <a:pos x="81" y="107"/>
                  </a:cxn>
                  <a:cxn ang="0">
                    <a:pos x="83" y="114"/>
                  </a:cxn>
                </a:cxnLst>
                <a:rect l="0" t="0" r="r" b="b"/>
                <a:pathLst>
                  <a:path w="90" h="137">
                    <a:moveTo>
                      <a:pt x="85" y="114"/>
                    </a:move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85" y="121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8" y="128"/>
                    </a:lnTo>
                    <a:lnTo>
                      <a:pt x="90" y="128"/>
                    </a:lnTo>
                    <a:lnTo>
                      <a:pt x="90" y="128"/>
                    </a:lnTo>
                    <a:lnTo>
                      <a:pt x="90" y="130"/>
                    </a:lnTo>
                    <a:lnTo>
                      <a:pt x="90" y="130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88" y="135"/>
                    </a:lnTo>
                    <a:lnTo>
                      <a:pt x="88" y="135"/>
                    </a:lnTo>
                    <a:lnTo>
                      <a:pt x="88" y="135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5" y="133"/>
                    </a:lnTo>
                    <a:lnTo>
                      <a:pt x="85" y="133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1" y="133"/>
                    </a:lnTo>
                    <a:lnTo>
                      <a:pt x="81" y="133"/>
                    </a:lnTo>
                    <a:lnTo>
                      <a:pt x="81" y="133"/>
                    </a:lnTo>
                    <a:lnTo>
                      <a:pt x="81" y="133"/>
                    </a:lnTo>
                    <a:lnTo>
                      <a:pt x="78" y="133"/>
                    </a:lnTo>
                    <a:lnTo>
                      <a:pt x="78" y="133"/>
                    </a:lnTo>
                    <a:lnTo>
                      <a:pt x="78" y="133"/>
                    </a:lnTo>
                    <a:lnTo>
                      <a:pt x="78" y="133"/>
                    </a:lnTo>
                    <a:lnTo>
                      <a:pt x="76" y="133"/>
                    </a:lnTo>
                    <a:lnTo>
                      <a:pt x="76" y="135"/>
                    </a:lnTo>
                    <a:lnTo>
                      <a:pt x="76" y="135"/>
                    </a:lnTo>
                    <a:lnTo>
                      <a:pt x="76" y="135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37"/>
                    </a:lnTo>
                    <a:lnTo>
                      <a:pt x="74" y="137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71" y="137"/>
                    </a:lnTo>
                    <a:lnTo>
                      <a:pt x="71" y="137"/>
                    </a:lnTo>
                    <a:lnTo>
                      <a:pt x="71" y="135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9" y="133"/>
                    </a:lnTo>
                    <a:lnTo>
                      <a:pt x="69" y="133"/>
                    </a:lnTo>
                    <a:lnTo>
                      <a:pt x="69" y="133"/>
                    </a:lnTo>
                    <a:lnTo>
                      <a:pt x="69" y="133"/>
                    </a:lnTo>
                    <a:lnTo>
                      <a:pt x="69" y="130"/>
                    </a:lnTo>
                    <a:lnTo>
                      <a:pt x="69" y="130"/>
                    </a:lnTo>
                    <a:lnTo>
                      <a:pt x="69" y="130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6" y="128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59" y="126"/>
                    </a:lnTo>
                    <a:lnTo>
                      <a:pt x="59" y="126"/>
                    </a:lnTo>
                    <a:lnTo>
                      <a:pt x="59" y="126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52" y="121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7" y="118"/>
                    </a:lnTo>
                    <a:lnTo>
                      <a:pt x="47" y="118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7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3" y="114"/>
                    </a:lnTo>
                    <a:lnTo>
                      <a:pt x="43" y="114"/>
                    </a:lnTo>
                    <a:lnTo>
                      <a:pt x="43" y="114"/>
                    </a:lnTo>
                    <a:lnTo>
                      <a:pt x="43" y="111"/>
                    </a:lnTo>
                    <a:lnTo>
                      <a:pt x="40" y="111"/>
                    </a:lnTo>
                    <a:lnTo>
                      <a:pt x="40" y="111"/>
                    </a:lnTo>
                    <a:lnTo>
                      <a:pt x="40" y="111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2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26" y="99"/>
                    </a:lnTo>
                    <a:lnTo>
                      <a:pt x="26" y="99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6" y="92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19" y="80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7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0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3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9" y="35"/>
                    </a:lnTo>
                    <a:lnTo>
                      <a:pt x="69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9" y="38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1" y="52"/>
                    </a:lnTo>
                    <a:lnTo>
                      <a:pt x="71" y="52"/>
                    </a:lnTo>
                    <a:lnTo>
                      <a:pt x="74" y="52"/>
                    </a:lnTo>
                    <a:lnTo>
                      <a:pt x="74" y="54"/>
                    </a:lnTo>
                    <a:lnTo>
                      <a:pt x="74" y="54"/>
                    </a:lnTo>
                    <a:lnTo>
                      <a:pt x="74" y="54"/>
                    </a:lnTo>
                    <a:lnTo>
                      <a:pt x="71" y="54"/>
                    </a:lnTo>
                    <a:lnTo>
                      <a:pt x="71" y="57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4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71" y="76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4" y="78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4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1" y="92"/>
                    </a:lnTo>
                    <a:lnTo>
                      <a:pt x="71" y="92"/>
                    </a:lnTo>
                    <a:lnTo>
                      <a:pt x="71" y="95"/>
                    </a:lnTo>
                    <a:lnTo>
                      <a:pt x="71" y="95"/>
                    </a:lnTo>
                    <a:lnTo>
                      <a:pt x="71" y="95"/>
                    </a:lnTo>
                    <a:lnTo>
                      <a:pt x="71" y="97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6" y="99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7"/>
                    </a:lnTo>
                    <a:lnTo>
                      <a:pt x="81" y="107"/>
                    </a:lnTo>
                    <a:lnTo>
                      <a:pt x="81" y="109"/>
                    </a:lnTo>
                    <a:lnTo>
                      <a:pt x="81" y="109"/>
                    </a:lnTo>
                    <a:lnTo>
                      <a:pt x="81" y="109"/>
                    </a:lnTo>
                    <a:lnTo>
                      <a:pt x="83" y="109"/>
                    </a:lnTo>
                    <a:lnTo>
                      <a:pt x="83" y="111"/>
                    </a:lnTo>
                    <a:lnTo>
                      <a:pt x="83" y="111"/>
                    </a:lnTo>
                    <a:lnTo>
                      <a:pt x="83" y="111"/>
                    </a:lnTo>
                    <a:lnTo>
                      <a:pt x="83" y="114"/>
                    </a:lnTo>
                    <a:lnTo>
                      <a:pt x="83" y="114"/>
                    </a:lnTo>
                    <a:lnTo>
                      <a:pt x="83" y="114"/>
                    </a:lnTo>
                    <a:lnTo>
                      <a:pt x="85" y="114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06"/>
              <p:cNvSpPr>
                <a:spLocks/>
              </p:cNvSpPr>
              <p:nvPr/>
            </p:nvSpPr>
            <p:spPr bwMode="auto">
              <a:xfrm>
                <a:off x="2980" y="2585"/>
                <a:ext cx="90" cy="137"/>
              </a:xfrm>
              <a:custGeom>
                <a:avLst/>
                <a:gdLst/>
                <a:ahLst/>
                <a:cxnLst>
                  <a:cxn ang="0">
                    <a:pos x="88" y="121"/>
                  </a:cxn>
                  <a:cxn ang="0">
                    <a:pos x="88" y="128"/>
                  </a:cxn>
                  <a:cxn ang="0">
                    <a:pos x="90" y="135"/>
                  </a:cxn>
                  <a:cxn ang="0">
                    <a:pos x="85" y="133"/>
                  </a:cxn>
                  <a:cxn ang="0">
                    <a:pos x="78" y="133"/>
                  </a:cxn>
                  <a:cxn ang="0">
                    <a:pos x="74" y="137"/>
                  </a:cxn>
                  <a:cxn ang="0">
                    <a:pos x="69" y="133"/>
                  </a:cxn>
                  <a:cxn ang="0">
                    <a:pos x="64" y="128"/>
                  </a:cxn>
                  <a:cxn ang="0">
                    <a:pos x="59" y="123"/>
                  </a:cxn>
                  <a:cxn ang="0">
                    <a:pos x="52" y="118"/>
                  </a:cxn>
                  <a:cxn ang="0">
                    <a:pos x="47" y="118"/>
                  </a:cxn>
                  <a:cxn ang="0">
                    <a:pos x="43" y="114"/>
                  </a:cxn>
                  <a:cxn ang="0">
                    <a:pos x="38" y="109"/>
                  </a:cxn>
                  <a:cxn ang="0">
                    <a:pos x="36" y="104"/>
                  </a:cxn>
                  <a:cxn ang="0">
                    <a:pos x="29" y="102"/>
                  </a:cxn>
                  <a:cxn ang="0">
                    <a:pos x="24" y="97"/>
                  </a:cxn>
                  <a:cxn ang="0">
                    <a:pos x="26" y="88"/>
                  </a:cxn>
                  <a:cxn ang="0">
                    <a:pos x="21" y="83"/>
                  </a:cxn>
                  <a:cxn ang="0">
                    <a:pos x="17" y="76"/>
                  </a:cxn>
                  <a:cxn ang="0">
                    <a:pos x="12" y="71"/>
                  </a:cxn>
                  <a:cxn ang="0">
                    <a:pos x="12" y="64"/>
                  </a:cxn>
                  <a:cxn ang="0">
                    <a:pos x="10" y="57"/>
                  </a:cxn>
                  <a:cxn ang="0">
                    <a:pos x="10" y="50"/>
                  </a:cxn>
                  <a:cxn ang="0">
                    <a:pos x="7" y="43"/>
                  </a:cxn>
                  <a:cxn ang="0">
                    <a:pos x="7" y="35"/>
                  </a:cxn>
                  <a:cxn ang="0">
                    <a:pos x="0" y="35"/>
                  </a:cxn>
                  <a:cxn ang="0">
                    <a:pos x="5" y="31"/>
                  </a:cxn>
                  <a:cxn ang="0">
                    <a:pos x="2" y="24"/>
                  </a:cxn>
                  <a:cxn ang="0">
                    <a:pos x="5" y="16"/>
                  </a:cxn>
                  <a:cxn ang="0">
                    <a:pos x="0" y="12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12" y="5"/>
                  </a:cxn>
                  <a:cxn ang="0">
                    <a:pos x="14" y="9"/>
                  </a:cxn>
                  <a:cxn ang="0">
                    <a:pos x="21" y="12"/>
                  </a:cxn>
                  <a:cxn ang="0">
                    <a:pos x="21" y="19"/>
                  </a:cxn>
                  <a:cxn ang="0">
                    <a:pos x="21" y="24"/>
                  </a:cxn>
                  <a:cxn ang="0">
                    <a:pos x="24" y="24"/>
                  </a:cxn>
                  <a:cxn ang="0">
                    <a:pos x="29" y="19"/>
                  </a:cxn>
                  <a:cxn ang="0">
                    <a:pos x="36" y="24"/>
                  </a:cxn>
                  <a:cxn ang="0">
                    <a:pos x="40" y="19"/>
                  </a:cxn>
                  <a:cxn ang="0">
                    <a:pos x="43" y="12"/>
                  </a:cxn>
                  <a:cxn ang="0">
                    <a:pos x="50" y="14"/>
                  </a:cxn>
                  <a:cxn ang="0">
                    <a:pos x="52" y="21"/>
                  </a:cxn>
                  <a:cxn ang="0">
                    <a:pos x="57" y="26"/>
                  </a:cxn>
                  <a:cxn ang="0">
                    <a:pos x="62" y="28"/>
                  </a:cxn>
                  <a:cxn ang="0">
                    <a:pos x="66" y="35"/>
                  </a:cxn>
                  <a:cxn ang="0">
                    <a:pos x="69" y="40"/>
                  </a:cxn>
                  <a:cxn ang="0">
                    <a:pos x="71" y="47"/>
                  </a:cxn>
                  <a:cxn ang="0">
                    <a:pos x="71" y="57"/>
                  </a:cxn>
                  <a:cxn ang="0">
                    <a:pos x="71" y="64"/>
                  </a:cxn>
                  <a:cxn ang="0">
                    <a:pos x="71" y="71"/>
                  </a:cxn>
                  <a:cxn ang="0">
                    <a:pos x="71" y="78"/>
                  </a:cxn>
                  <a:cxn ang="0">
                    <a:pos x="71" y="85"/>
                  </a:cxn>
                  <a:cxn ang="0">
                    <a:pos x="71" y="97"/>
                  </a:cxn>
                  <a:cxn ang="0">
                    <a:pos x="76" y="102"/>
                  </a:cxn>
                  <a:cxn ang="0">
                    <a:pos x="81" y="107"/>
                  </a:cxn>
                  <a:cxn ang="0">
                    <a:pos x="83" y="114"/>
                  </a:cxn>
                </a:cxnLst>
                <a:rect l="0" t="0" r="r" b="b"/>
                <a:pathLst>
                  <a:path w="90" h="137">
                    <a:moveTo>
                      <a:pt x="85" y="114"/>
                    </a:move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85" y="121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8" y="126"/>
                    </a:lnTo>
                    <a:lnTo>
                      <a:pt x="88" y="128"/>
                    </a:lnTo>
                    <a:lnTo>
                      <a:pt x="90" y="128"/>
                    </a:lnTo>
                    <a:lnTo>
                      <a:pt x="90" y="128"/>
                    </a:lnTo>
                    <a:lnTo>
                      <a:pt x="90" y="130"/>
                    </a:lnTo>
                    <a:lnTo>
                      <a:pt x="90" y="130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90" y="135"/>
                    </a:lnTo>
                    <a:lnTo>
                      <a:pt x="90" y="135"/>
                    </a:lnTo>
                    <a:lnTo>
                      <a:pt x="88" y="135"/>
                    </a:lnTo>
                    <a:lnTo>
                      <a:pt x="88" y="135"/>
                    </a:lnTo>
                    <a:lnTo>
                      <a:pt x="88" y="135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5" y="133"/>
                    </a:lnTo>
                    <a:lnTo>
                      <a:pt x="85" y="133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1" y="133"/>
                    </a:lnTo>
                    <a:lnTo>
                      <a:pt x="81" y="133"/>
                    </a:lnTo>
                    <a:lnTo>
                      <a:pt x="81" y="133"/>
                    </a:lnTo>
                    <a:lnTo>
                      <a:pt x="81" y="133"/>
                    </a:lnTo>
                    <a:lnTo>
                      <a:pt x="78" y="133"/>
                    </a:lnTo>
                    <a:lnTo>
                      <a:pt x="78" y="133"/>
                    </a:lnTo>
                    <a:lnTo>
                      <a:pt x="78" y="133"/>
                    </a:lnTo>
                    <a:lnTo>
                      <a:pt x="78" y="133"/>
                    </a:lnTo>
                    <a:lnTo>
                      <a:pt x="76" y="133"/>
                    </a:lnTo>
                    <a:lnTo>
                      <a:pt x="76" y="135"/>
                    </a:lnTo>
                    <a:lnTo>
                      <a:pt x="76" y="135"/>
                    </a:lnTo>
                    <a:lnTo>
                      <a:pt x="76" y="135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37"/>
                    </a:lnTo>
                    <a:lnTo>
                      <a:pt x="74" y="137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71" y="137"/>
                    </a:lnTo>
                    <a:lnTo>
                      <a:pt x="71" y="137"/>
                    </a:lnTo>
                    <a:lnTo>
                      <a:pt x="71" y="135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9" y="133"/>
                    </a:lnTo>
                    <a:lnTo>
                      <a:pt x="69" y="133"/>
                    </a:lnTo>
                    <a:lnTo>
                      <a:pt x="69" y="133"/>
                    </a:lnTo>
                    <a:lnTo>
                      <a:pt x="69" y="133"/>
                    </a:lnTo>
                    <a:lnTo>
                      <a:pt x="69" y="130"/>
                    </a:lnTo>
                    <a:lnTo>
                      <a:pt x="69" y="130"/>
                    </a:lnTo>
                    <a:lnTo>
                      <a:pt x="69" y="130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6" y="128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59" y="126"/>
                    </a:lnTo>
                    <a:lnTo>
                      <a:pt x="59" y="126"/>
                    </a:lnTo>
                    <a:lnTo>
                      <a:pt x="59" y="126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52" y="121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7" y="118"/>
                    </a:lnTo>
                    <a:lnTo>
                      <a:pt x="47" y="118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7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3" y="114"/>
                    </a:lnTo>
                    <a:lnTo>
                      <a:pt x="43" y="114"/>
                    </a:lnTo>
                    <a:lnTo>
                      <a:pt x="43" y="114"/>
                    </a:lnTo>
                    <a:lnTo>
                      <a:pt x="43" y="111"/>
                    </a:lnTo>
                    <a:lnTo>
                      <a:pt x="40" y="111"/>
                    </a:lnTo>
                    <a:lnTo>
                      <a:pt x="40" y="111"/>
                    </a:lnTo>
                    <a:lnTo>
                      <a:pt x="40" y="111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2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26" y="99"/>
                    </a:lnTo>
                    <a:lnTo>
                      <a:pt x="26" y="99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6" y="92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19" y="80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7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0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3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9" y="35"/>
                    </a:lnTo>
                    <a:lnTo>
                      <a:pt x="69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9" y="38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69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1" y="52"/>
                    </a:lnTo>
                    <a:lnTo>
                      <a:pt x="71" y="52"/>
                    </a:lnTo>
                    <a:lnTo>
                      <a:pt x="74" y="52"/>
                    </a:lnTo>
                    <a:lnTo>
                      <a:pt x="74" y="54"/>
                    </a:lnTo>
                    <a:lnTo>
                      <a:pt x="74" y="54"/>
                    </a:lnTo>
                    <a:lnTo>
                      <a:pt x="74" y="54"/>
                    </a:lnTo>
                    <a:lnTo>
                      <a:pt x="71" y="54"/>
                    </a:lnTo>
                    <a:lnTo>
                      <a:pt x="71" y="57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4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71" y="76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4" y="78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4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1" y="92"/>
                    </a:lnTo>
                    <a:lnTo>
                      <a:pt x="71" y="92"/>
                    </a:lnTo>
                    <a:lnTo>
                      <a:pt x="71" y="95"/>
                    </a:lnTo>
                    <a:lnTo>
                      <a:pt x="71" y="95"/>
                    </a:lnTo>
                    <a:lnTo>
                      <a:pt x="71" y="95"/>
                    </a:lnTo>
                    <a:lnTo>
                      <a:pt x="71" y="97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6" y="99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7"/>
                    </a:lnTo>
                    <a:lnTo>
                      <a:pt x="81" y="107"/>
                    </a:lnTo>
                    <a:lnTo>
                      <a:pt x="81" y="109"/>
                    </a:lnTo>
                    <a:lnTo>
                      <a:pt x="81" y="109"/>
                    </a:lnTo>
                    <a:lnTo>
                      <a:pt x="81" y="109"/>
                    </a:lnTo>
                    <a:lnTo>
                      <a:pt x="83" y="109"/>
                    </a:lnTo>
                    <a:lnTo>
                      <a:pt x="83" y="111"/>
                    </a:lnTo>
                    <a:lnTo>
                      <a:pt x="83" y="111"/>
                    </a:lnTo>
                    <a:lnTo>
                      <a:pt x="83" y="111"/>
                    </a:lnTo>
                    <a:lnTo>
                      <a:pt x="83" y="114"/>
                    </a:lnTo>
                    <a:lnTo>
                      <a:pt x="83" y="114"/>
                    </a:lnTo>
                    <a:lnTo>
                      <a:pt x="83" y="114"/>
                    </a:lnTo>
                    <a:lnTo>
                      <a:pt x="85" y="114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07"/>
              <p:cNvSpPr>
                <a:spLocks/>
              </p:cNvSpPr>
              <p:nvPr/>
            </p:nvSpPr>
            <p:spPr bwMode="auto">
              <a:xfrm>
                <a:off x="3181" y="2575"/>
                <a:ext cx="211" cy="157"/>
              </a:xfrm>
              <a:custGeom>
                <a:avLst/>
                <a:gdLst/>
                <a:ahLst/>
                <a:cxnLst>
                  <a:cxn ang="0">
                    <a:pos x="173" y="10"/>
                  </a:cxn>
                  <a:cxn ang="0">
                    <a:pos x="178" y="19"/>
                  </a:cxn>
                  <a:cxn ang="0">
                    <a:pos x="180" y="26"/>
                  </a:cxn>
                  <a:cxn ang="0">
                    <a:pos x="187" y="31"/>
                  </a:cxn>
                  <a:cxn ang="0">
                    <a:pos x="197" y="36"/>
                  </a:cxn>
                  <a:cxn ang="0">
                    <a:pos x="209" y="41"/>
                  </a:cxn>
                  <a:cxn ang="0">
                    <a:pos x="206" y="53"/>
                  </a:cxn>
                  <a:cxn ang="0">
                    <a:pos x="194" y="55"/>
                  </a:cxn>
                  <a:cxn ang="0">
                    <a:pos x="190" y="57"/>
                  </a:cxn>
                  <a:cxn ang="0">
                    <a:pos x="197" y="64"/>
                  </a:cxn>
                  <a:cxn ang="0">
                    <a:pos x="199" y="67"/>
                  </a:cxn>
                  <a:cxn ang="0">
                    <a:pos x="190" y="72"/>
                  </a:cxn>
                  <a:cxn ang="0">
                    <a:pos x="178" y="74"/>
                  </a:cxn>
                  <a:cxn ang="0">
                    <a:pos x="166" y="69"/>
                  </a:cxn>
                  <a:cxn ang="0">
                    <a:pos x="157" y="69"/>
                  </a:cxn>
                  <a:cxn ang="0">
                    <a:pos x="145" y="69"/>
                  </a:cxn>
                  <a:cxn ang="0">
                    <a:pos x="135" y="72"/>
                  </a:cxn>
                  <a:cxn ang="0">
                    <a:pos x="130" y="83"/>
                  </a:cxn>
                  <a:cxn ang="0">
                    <a:pos x="130" y="100"/>
                  </a:cxn>
                  <a:cxn ang="0">
                    <a:pos x="123" y="107"/>
                  </a:cxn>
                  <a:cxn ang="0">
                    <a:pos x="121" y="117"/>
                  </a:cxn>
                  <a:cxn ang="0">
                    <a:pos x="114" y="128"/>
                  </a:cxn>
                  <a:cxn ang="0">
                    <a:pos x="112" y="140"/>
                  </a:cxn>
                  <a:cxn ang="0">
                    <a:pos x="102" y="143"/>
                  </a:cxn>
                  <a:cxn ang="0">
                    <a:pos x="90" y="147"/>
                  </a:cxn>
                  <a:cxn ang="0">
                    <a:pos x="81" y="145"/>
                  </a:cxn>
                  <a:cxn ang="0">
                    <a:pos x="74" y="140"/>
                  </a:cxn>
                  <a:cxn ang="0">
                    <a:pos x="59" y="143"/>
                  </a:cxn>
                  <a:cxn ang="0">
                    <a:pos x="52" y="152"/>
                  </a:cxn>
                  <a:cxn ang="0">
                    <a:pos x="43" y="154"/>
                  </a:cxn>
                  <a:cxn ang="0">
                    <a:pos x="31" y="154"/>
                  </a:cxn>
                  <a:cxn ang="0">
                    <a:pos x="19" y="154"/>
                  </a:cxn>
                  <a:cxn ang="0">
                    <a:pos x="10" y="145"/>
                  </a:cxn>
                  <a:cxn ang="0">
                    <a:pos x="5" y="133"/>
                  </a:cxn>
                  <a:cxn ang="0">
                    <a:pos x="5" y="131"/>
                  </a:cxn>
                  <a:cxn ang="0">
                    <a:pos x="15" y="136"/>
                  </a:cxn>
                  <a:cxn ang="0">
                    <a:pos x="24" y="136"/>
                  </a:cxn>
                  <a:cxn ang="0">
                    <a:pos x="33" y="138"/>
                  </a:cxn>
                  <a:cxn ang="0">
                    <a:pos x="36" y="124"/>
                  </a:cxn>
                  <a:cxn ang="0">
                    <a:pos x="38" y="112"/>
                  </a:cxn>
                  <a:cxn ang="0">
                    <a:pos x="50" y="107"/>
                  </a:cxn>
                  <a:cxn ang="0">
                    <a:pos x="62" y="105"/>
                  </a:cxn>
                  <a:cxn ang="0">
                    <a:pos x="74" y="100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67"/>
                  </a:cxn>
                  <a:cxn ang="0">
                    <a:pos x="102" y="62"/>
                  </a:cxn>
                  <a:cxn ang="0">
                    <a:pos x="107" y="74"/>
                  </a:cxn>
                  <a:cxn ang="0">
                    <a:pos x="114" y="74"/>
                  </a:cxn>
                  <a:cxn ang="0">
                    <a:pos x="114" y="57"/>
                  </a:cxn>
                  <a:cxn ang="0">
                    <a:pos x="119" y="64"/>
                  </a:cxn>
                  <a:cxn ang="0">
                    <a:pos x="126" y="67"/>
                  </a:cxn>
                  <a:cxn ang="0">
                    <a:pos x="123" y="55"/>
                  </a:cxn>
                  <a:cxn ang="0">
                    <a:pos x="130" y="48"/>
                  </a:cxn>
                  <a:cxn ang="0">
                    <a:pos x="123" y="45"/>
                  </a:cxn>
                  <a:cxn ang="0">
                    <a:pos x="128" y="41"/>
                  </a:cxn>
                  <a:cxn ang="0">
                    <a:pos x="138" y="36"/>
                  </a:cxn>
                  <a:cxn ang="0">
                    <a:pos x="142" y="24"/>
                  </a:cxn>
                  <a:cxn ang="0">
                    <a:pos x="149" y="15"/>
                  </a:cxn>
                  <a:cxn ang="0">
                    <a:pos x="157" y="3"/>
                  </a:cxn>
                  <a:cxn ang="0">
                    <a:pos x="159" y="12"/>
                  </a:cxn>
                  <a:cxn ang="0">
                    <a:pos x="166" y="3"/>
                  </a:cxn>
                </a:cxnLst>
                <a:rect l="0" t="0" r="r" b="b"/>
                <a:pathLst>
                  <a:path w="211" h="157">
                    <a:moveTo>
                      <a:pt x="168" y="3"/>
                    </a:moveTo>
                    <a:lnTo>
                      <a:pt x="168" y="5"/>
                    </a:lnTo>
                    <a:lnTo>
                      <a:pt x="168" y="5"/>
                    </a:lnTo>
                    <a:lnTo>
                      <a:pt x="168" y="5"/>
                    </a:lnTo>
                    <a:lnTo>
                      <a:pt x="168" y="5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10"/>
                    </a:lnTo>
                    <a:lnTo>
                      <a:pt x="168" y="10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1" y="8"/>
                    </a:lnTo>
                    <a:lnTo>
                      <a:pt x="171" y="8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3" y="10"/>
                    </a:lnTo>
                    <a:lnTo>
                      <a:pt x="173" y="10"/>
                    </a:lnTo>
                    <a:lnTo>
                      <a:pt x="173" y="10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5" y="15"/>
                    </a:lnTo>
                    <a:lnTo>
                      <a:pt x="175" y="15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8" y="17"/>
                    </a:lnTo>
                    <a:lnTo>
                      <a:pt x="178" y="17"/>
                    </a:lnTo>
                    <a:lnTo>
                      <a:pt x="178" y="17"/>
                    </a:lnTo>
                    <a:lnTo>
                      <a:pt x="178" y="17"/>
                    </a:lnTo>
                    <a:lnTo>
                      <a:pt x="178" y="19"/>
                    </a:lnTo>
                    <a:lnTo>
                      <a:pt x="178" y="19"/>
                    </a:lnTo>
                    <a:lnTo>
                      <a:pt x="178" y="22"/>
                    </a:lnTo>
                    <a:lnTo>
                      <a:pt x="178" y="22"/>
                    </a:lnTo>
                    <a:lnTo>
                      <a:pt x="178" y="22"/>
                    </a:lnTo>
                    <a:lnTo>
                      <a:pt x="175" y="22"/>
                    </a:lnTo>
                    <a:lnTo>
                      <a:pt x="175" y="24"/>
                    </a:lnTo>
                    <a:lnTo>
                      <a:pt x="175" y="24"/>
                    </a:lnTo>
                    <a:lnTo>
                      <a:pt x="175" y="24"/>
                    </a:lnTo>
                    <a:lnTo>
                      <a:pt x="175" y="24"/>
                    </a:lnTo>
                    <a:lnTo>
                      <a:pt x="175" y="24"/>
                    </a:lnTo>
                    <a:lnTo>
                      <a:pt x="175" y="26"/>
                    </a:lnTo>
                    <a:lnTo>
                      <a:pt x="175" y="26"/>
                    </a:lnTo>
                    <a:lnTo>
                      <a:pt x="178" y="26"/>
                    </a:lnTo>
                    <a:lnTo>
                      <a:pt x="178" y="26"/>
                    </a:lnTo>
                    <a:lnTo>
                      <a:pt x="178" y="29"/>
                    </a:lnTo>
                    <a:lnTo>
                      <a:pt x="178" y="29"/>
                    </a:lnTo>
                    <a:lnTo>
                      <a:pt x="180" y="29"/>
                    </a:lnTo>
                    <a:lnTo>
                      <a:pt x="180" y="29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3" y="26"/>
                    </a:lnTo>
                    <a:lnTo>
                      <a:pt x="183" y="26"/>
                    </a:lnTo>
                    <a:lnTo>
                      <a:pt x="183" y="24"/>
                    </a:lnTo>
                    <a:lnTo>
                      <a:pt x="183" y="24"/>
                    </a:lnTo>
                    <a:lnTo>
                      <a:pt x="183" y="24"/>
                    </a:lnTo>
                    <a:lnTo>
                      <a:pt x="185" y="24"/>
                    </a:lnTo>
                    <a:lnTo>
                      <a:pt x="185" y="24"/>
                    </a:lnTo>
                    <a:lnTo>
                      <a:pt x="185" y="24"/>
                    </a:lnTo>
                    <a:lnTo>
                      <a:pt x="185" y="24"/>
                    </a:lnTo>
                    <a:lnTo>
                      <a:pt x="185" y="26"/>
                    </a:lnTo>
                    <a:lnTo>
                      <a:pt x="185" y="26"/>
                    </a:lnTo>
                    <a:lnTo>
                      <a:pt x="185" y="26"/>
                    </a:lnTo>
                    <a:lnTo>
                      <a:pt x="185" y="29"/>
                    </a:lnTo>
                    <a:lnTo>
                      <a:pt x="185" y="29"/>
                    </a:lnTo>
                    <a:lnTo>
                      <a:pt x="185" y="29"/>
                    </a:lnTo>
                    <a:lnTo>
                      <a:pt x="187" y="29"/>
                    </a:lnTo>
                    <a:lnTo>
                      <a:pt x="187" y="31"/>
                    </a:lnTo>
                    <a:lnTo>
                      <a:pt x="187" y="31"/>
                    </a:lnTo>
                    <a:lnTo>
                      <a:pt x="187" y="31"/>
                    </a:lnTo>
                    <a:lnTo>
                      <a:pt x="187" y="31"/>
                    </a:lnTo>
                    <a:lnTo>
                      <a:pt x="190" y="31"/>
                    </a:lnTo>
                    <a:lnTo>
                      <a:pt x="190" y="31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34"/>
                    </a:lnTo>
                    <a:lnTo>
                      <a:pt x="192" y="34"/>
                    </a:lnTo>
                    <a:lnTo>
                      <a:pt x="194" y="34"/>
                    </a:lnTo>
                    <a:lnTo>
                      <a:pt x="194" y="34"/>
                    </a:lnTo>
                    <a:lnTo>
                      <a:pt x="194" y="34"/>
                    </a:lnTo>
                    <a:lnTo>
                      <a:pt x="194" y="36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9" y="36"/>
                    </a:lnTo>
                    <a:lnTo>
                      <a:pt x="199" y="38"/>
                    </a:lnTo>
                    <a:lnTo>
                      <a:pt x="199" y="38"/>
                    </a:lnTo>
                    <a:lnTo>
                      <a:pt x="199" y="38"/>
                    </a:lnTo>
                    <a:lnTo>
                      <a:pt x="199" y="38"/>
                    </a:lnTo>
                    <a:lnTo>
                      <a:pt x="202" y="38"/>
                    </a:lnTo>
                    <a:lnTo>
                      <a:pt x="202" y="41"/>
                    </a:lnTo>
                    <a:lnTo>
                      <a:pt x="202" y="41"/>
                    </a:lnTo>
                    <a:lnTo>
                      <a:pt x="202" y="41"/>
                    </a:lnTo>
                    <a:lnTo>
                      <a:pt x="204" y="41"/>
                    </a:lnTo>
                    <a:lnTo>
                      <a:pt x="204" y="41"/>
                    </a:lnTo>
                    <a:lnTo>
                      <a:pt x="204" y="43"/>
                    </a:lnTo>
                    <a:lnTo>
                      <a:pt x="204" y="43"/>
                    </a:lnTo>
                    <a:lnTo>
                      <a:pt x="206" y="43"/>
                    </a:lnTo>
                    <a:lnTo>
                      <a:pt x="206" y="43"/>
                    </a:lnTo>
                    <a:lnTo>
                      <a:pt x="206" y="41"/>
                    </a:lnTo>
                    <a:lnTo>
                      <a:pt x="206" y="41"/>
                    </a:lnTo>
                    <a:lnTo>
                      <a:pt x="209" y="41"/>
                    </a:lnTo>
                    <a:lnTo>
                      <a:pt x="209" y="41"/>
                    </a:lnTo>
                    <a:lnTo>
                      <a:pt x="209" y="43"/>
                    </a:lnTo>
                    <a:lnTo>
                      <a:pt x="211" y="43"/>
                    </a:lnTo>
                    <a:lnTo>
                      <a:pt x="211" y="43"/>
                    </a:lnTo>
                    <a:lnTo>
                      <a:pt x="211" y="43"/>
                    </a:lnTo>
                    <a:lnTo>
                      <a:pt x="211" y="45"/>
                    </a:lnTo>
                    <a:lnTo>
                      <a:pt x="211" y="45"/>
                    </a:lnTo>
                    <a:lnTo>
                      <a:pt x="211" y="45"/>
                    </a:lnTo>
                    <a:lnTo>
                      <a:pt x="211" y="48"/>
                    </a:lnTo>
                    <a:lnTo>
                      <a:pt x="211" y="48"/>
                    </a:lnTo>
                    <a:lnTo>
                      <a:pt x="211" y="50"/>
                    </a:lnTo>
                    <a:lnTo>
                      <a:pt x="211" y="50"/>
                    </a:lnTo>
                    <a:lnTo>
                      <a:pt x="211" y="50"/>
                    </a:lnTo>
                    <a:lnTo>
                      <a:pt x="209" y="50"/>
                    </a:lnTo>
                    <a:lnTo>
                      <a:pt x="209" y="53"/>
                    </a:lnTo>
                    <a:lnTo>
                      <a:pt x="209" y="53"/>
                    </a:lnTo>
                    <a:lnTo>
                      <a:pt x="206" y="53"/>
                    </a:lnTo>
                    <a:lnTo>
                      <a:pt x="206" y="53"/>
                    </a:lnTo>
                    <a:lnTo>
                      <a:pt x="206" y="53"/>
                    </a:lnTo>
                    <a:lnTo>
                      <a:pt x="206" y="53"/>
                    </a:lnTo>
                    <a:lnTo>
                      <a:pt x="204" y="53"/>
                    </a:lnTo>
                    <a:lnTo>
                      <a:pt x="204" y="53"/>
                    </a:lnTo>
                    <a:lnTo>
                      <a:pt x="204" y="53"/>
                    </a:lnTo>
                    <a:lnTo>
                      <a:pt x="204" y="55"/>
                    </a:lnTo>
                    <a:lnTo>
                      <a:pt x="202" y="55"/>
                    </a:lnTo>
                    <a:lnTo>
                      <a:pt x="202" y="55"/>
                    </a:lnTo>
                    <a:lnTo>
                      <a:pt x="202" y="55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7" y="55"/>
                    </a:lnTo>
                    <a:lnTo>
                      <a:pt x="197" y="55"/>
                    </a:lnTo>
                    <a:lnTo>
                      <a:pt x="197" y="55"/>
                    </a:lnTo>
                    <a:lnTo>
                      <a:pt x="197" y="55"/>
                    </a:lnTo>
                    <a:lnTo>
                      <a:pt x="194" y="55"/>
                    </a:lnTo>
                    <a:lnTo>
                      <a:pt x="194" y="55"/>
                    </a:lnTo>
                    <a:lnTo>
                      <a:pt x="194" y="55"/>
                    </a:lnTo>
                    <a:lnTo>
                      <a:pt x="192" y="55"/>
                    </a:lnTo>
                    <a:lnTo>
                      <a:pt x="192" y="55"/>
                    </a:lnTo>
                    <a:lnTo>
                      <a:pt x="192" y="55"/>
                    </a:lnTo>
                    <a:lnTo>
                      <a:pt x="192" y="55"/>
                    </a:lnTo>
                    <a:lnTo>
                      <a:pt x="190" y="55"/>
                    </a:lnTo>
                    <a:lnTo>
                      <a:pt x="190" y="55"/>
                    </a:lnTo>
                    <a:lnTo>
                      <a:pt x="187" y="55"/>
                    </a:lnTo>
                    <a:lnTo>
                      <a:pt x="187" y="55"/>
                    </a:lnTo>
                    <a:lnTo>
                      <a:pt x="187" y="55"/>
                    </a:lnTo>
                    <a:lnTo>
                      <a:pt x="187" y="57"/>
                    </a:lnTo>
                    <a:lnTo>
                      <a:pt x="187" y="57"/>
                    </a:lnTo>
                    <a:lnTo>
                      <a:pt x="187" y="60"/>
                    </a:lnTo>
                    <a:lnTo>
                      <a:pt x="187" y="60"/>
                    </a:lnTo>
                    <a:lnTo>
                      <a:pt x="187" y="57"/>
                    </a:lnTo>
                    <a:lnTo>
                      <a:pt x="187" y="57"/>
                    </a:lnTo>
                    <a:lnTo>
                      <a:pt x="190" y="57"/>
                    </a:lnTo>
                    <a:lnTo>
                      <a:pt x="190" y="57"/>
                    </a:lnTo>
                    <a:lnTo>
                      <a:pt x="190" y="57"/>
                    </a:lnTo>
                    <a:lnTo>
                      <a:pt x="192" y="57"/>
                    </a:lnTo>
                    <a:lnTo>
                      <a:pt x="192" y="57"/>
                    </a:lnTo>
                    <a:lnTo>
                      <a:pt x="192" y="57"/>
                    </a:lnTo>
                    <a:lnTo>
                      <a:pt x="192" y="60"/>
                    </a:lnTo>
                    <a:lnTo>
                      <a:pt x="192" y="60"/>
                    </a:lnTo>
                    <a:lnTo>
                      <a:pt x="192" y="60"/>
                    </a:lnTo>
                    <a:lnTo>
                      <a:pt x="192" y="60"/>
                    </a:lnTo>
                    <a:lnTo>
                      <a:pt x="194" y="60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97" y="62"/>
                    </a:lnTo>
                    <a:lnTo>
                      <a:pt x="197" y="62"/>
                    </a:lnTo>
                    <a:lnTo>
                      <a:pt x="197" y="62"/>
                    </a:lnTo>
                    <a:lnTo>
                      <a:pt x="197" y="64"/>
                    </a:lnTo>
                    <a:lnTo>
                      <a:pt x="197" y="64"/>
                    </a:lnTo>
                    <a:lnTo>
                      <a:pt x="197" y="64"/>
                    </a:lnTo>
                    <a:lnTo>
                      <a:pt x="197" y="64"/>
                    </a:lnTo>
                    <a:lnTo>
                      <a:pt x="197" y="64"/>
                    </a:lnTo>
                    <a:lnTo>
                      <a:pt x="197" y="64"/>
                    </a:lnTo>
                    <a:lnTo>
                      <a:pt x="199" y="64"/>
                    </a:lnTo>
                    <a:lnTo>
                      <a:pt x="199" y="62"/>
                    </a:lnTo>
                    <a:lnTo>
                      <a:pt x="199" y="62"/>
                    </a:lnTo>
                    <a:lnTo>
                      <a:pt x="199" y="62"/>
                    </a:lnTo>
                    <a:lnTo>
                      <a:pt x="202" y="62"/>
                    </a:lnTo>
                    <a:lnTo>
                      <a:pt x="202" y="64"/>
                    </a:lnTo>
                    <a:lnTo>
                      <a:pt x="202" y="64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9" y="67"/>
                    </a:lnTo>
                    <a:lnTo>
                      <a:pt x="199" y="67"/>
                    </a:lnTo>
                    <a:lnTo>
                      <a:pt x="199" y="67"/>
                    </a:lnTo>
                    <a:lnTo>
                      <a:pt x="199" y="67"/>
                    </a:lnTo>
                    <a:lnTo>
                      <a:pt x="199" y="69"/>
                    </a:lnTo>
                    <a:lnTo>
                      <a:pt x="199" y="69"/>
                    </a:lnTo>
                    <a:lnTo>
                      <a:pt x="199" y="69"/>
                    </a:lnTo>
                    <a:lnTo>
                      <a:pt x="199" y="69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72"/>
                    </a:lnTo>
                    <a:lnTo>
                      <a:pt x="197" y="72"/>
                    </a:lnTo>
                    <a:lnTo>
                      <a:pt x="194" y="72"/>
                    </a:lnTo>
                    <a:lnTo>
                      <a:pt x="194" y="7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85" y="72"/>
                    </a:lnTo>
                    <a:lnTo>
                      <a:pt x="185" y="74"/>
                    </a:lnTo>
                    <a:lnTo>
                      <a:pt x="185" y="74"/>
                    </a:lnTo>
                    <a:lnTo>
                      <a:pt x="185" y="74"/>
                    </a:lnTo>
                    <a:lnTo>
                      <a:pt x="185" y="74"/>
                    </a:lnTo>
                    <a:lnTo>
                      <a:pt x="183" y="74"/>
                    </a:lnTo>
                    <a:lnTo>
                      <a:pt x="183" y="74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8" y="74"/>
                    </a:lnTo>
                    <a:lnTo>
                      <a:pt x="178" y="74"/>
                    </a:lnTo>
                    <a:lnTo>
                      <a:pt x="178" y="74"/>
                    </a:lnTo>
                    <a:lnTo>
                      <a:pt x="178" y="74"/>
                    </a:lnTo>
                    <a:lnTo>
                      <a:pt x="175" y="74"/>
                    </a:lnTo>
                    <a:lnTo>
                      <a:pt x="175" y="74"/>
                    </a:lnTo>
                    <a:lnTo>
                      <a:pt x="175" y="74"/>
                    </a:lnTo>
                    <a:lnTo>
                      <a:pt x="173" y="74"/>
                    </a:lnTo>
                    <a:lnTo>
                      <a:pt x="173" y="74"/>
                    </a:lnTo>
                    <a:lnTo>
                      <a:pt x="173" y="74"/>
                    </a:lnTo>
                    <a:lnTo>
                      <a:pt x="173" y="74"/>
                    </a:lnTo>
                    <a:lnTo>
                      <a:pt x="171" y="74"/>
                    </a:lnTo>
                    <a:lnTo>
                      <a:pt x="171" y="74"/>
                    </a:lnTo>
                    <a:lnTo>
                      <a:pt x="171" y="74"/>
                    </a:lnTo>
                    <a:lnTo>
                      <a:pt x="171" y="72"/>
                    </a:lnTo>
                    <a:lnTo>
                      <a:pt x="171" y="72"/>
                    </a:lnTo>
                    <a:lnTo>
                      <a:pt x="171" y="72"/>
                    </a:lnTo>
                    <a:lnTo>
                      <a:pt x="168" y="72"/>
                    </a:lnTo>
                    <a:lnTo>
                      <a:pt x="168" y="69"/>
                    </a:lnTo>
                    <a:lnTo>
                      <a:pt x="168" y="69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1" y="69"/>
                    </a:lnTo>
                    <a:lnTo>
                      <a:pt x="161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7" y="69"/>
                    </a:lnTo>
                    <a:lnTo>
                      <a:pt x="157" y="69"/>
                    </a:lnTo>
                    <a:lnTo>
                      <a:pt x="157" y="69"/>
                    </a:lnTo>
                    <a:lnTo>
                      <a:pt x="157" y="69"/>
                    </a:lnTo>
                    <a:lnTo>
                      <a:pt x="157" y="69"/>
                    </a:lnTo>
                    <a:lnTo>
                      <a:pt x="154" y="69"/>
                    </a:lnTo>
                    <a:lnTo>
                      <a:pt x="154" y="69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2" y="69"/>
                    </a:lnTo>
                    <a:lnTo>
                      <a:pt x="152" y="69"/>
                    </a:lnTo>
                    <a:lnTo>
                      <a:pt x="152" y="69"/>
                    </a:lnTo>
                    <a:lnTo>
                      <a:pt x="152" y="72"/>
                    </a:lnTo>
                    <a:lnTo>
                      <a:pt x="149" y="72"/>
                    </a:lnTo>
                    <a:lnTo>
                      <a:pt x="149" y="72"/>
                    </a:lnTo>
                    <a:lnTo>
                      <a:pt x="149" y="69"/>
                    </a:lnTo>
                    <a:lnTo>
                      <a:pt x="149" y="69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5" y="69"/>
                    </a:lnTo>
                    <a:lnTo>
                      <a:pt x="145" y="69"/>
                    </a:lnTo>
                    <a:lnTo>
                      <a:pt x="145" y="69"/>
                    </a:lnTo>
                    <a:lnTo>
                      <a:pt x="145" y="69"/>
                    </a:lnTo>
                    <a:lnTo>
                      <a:pt x="142" y="69"/>
                    </a:lnTo>
                    <a:lnTo>
                      <a:pt x="142" y="69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38" y="69"/>
                    </a:lnTo>
                    <a:lnTo>
                      <a:pt x="138" y="69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8" y="74"/>
                    </a:lnTo>
                    <a:lnTo>
                      <a:pt x="135" y="74"/>
                    </a:lnTo>
                    <a:lnTo>
                      <a:pt x="135" y="72"/>
                    </a:lnTo>
                    <a:lnTo>
                      <a:pt x="135" y="72"/>
                    </a:lnTo>
                    <a:lnTo>
                      <a:pt x="135" y="74"/>
                    </a:lnTo>
                    <a:lnTo>
                      <a:pt x="133" y="74"/>
                    </a:lnTo>
                    <a:lnTo>
                      <a:pt x="133" y="74"/>
                    </a:lnTo>
                    <a:lnTo>
                      <a:pt x="133" y="74"/>
                    </a:lnTo>
                    <a:lnTo>
                      <a:pt x="133" y="74"/>
                    </a:lnTo>
                    <a:lnTo>
                      <a:pt x="133" y="76"/>
                    </a:lnTo>
                    <a:lnTo>
                      <a:pt x="133" y="76"/>
                    </a:lnTo>
                    <a:lnTo>
                      <a:pt x="133" y="79"/>
                    </a:lnTo>
                    <a:lnTo>
                      <a:pt x="133" y="79"/>
                    </a:lnTo>
                    <a:lnTo>
                      <a:pt x="133" y="79"/>
                    </a:lnTo>
                    <a:lnTo>
                      <a:pt x="130" y="79"/>
                    </a:lnTo>
                    <a:lnTo>
                      <a:pt x="130" y="81"/>
                    </a:lnTo>
                    <a:lnTo>
                      <a:pt x="130" y="81"/>
                    </a:lnTo>
                    <a:lnTo>
                      <a:pt x="133" y="81"/>
                    </a:lnTo>
                    <a:lnTo>
                      <a:pt x="133" y="83"/>
                    </a:lnTo>
                    <a:lnTo>
                      <a:pt x="130" y="83"/>
                    </a:lnTo>
                    <a:lnTo>
                      <a:pt x="130" y="83"/>
                    </a:lnTo>
                    <a:lnTo>
                      <a:pt x="130" y="83"/>
                    </a:lnTo>
                    <a:lnTo>
                      <a:pt x="130" y="86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88"/>
                    </a:lnTo>
                    <a:lnTo>
                      <a:pt x="133" y="88"/>
                    </a:lnTo>
                    <a:lnTo>
                      <a:pt x="133" y="90"/>
                    </a:lnTo>
                    <a:lnTo>
                      <a:pt x="133" y="90"/>
                    </a:lnTo>
                    <a:lnTo>
                      <a:pt x="133" y="93"/>
                    </a:lnTo>
                    <a:lnTo>
                      <a:pt x="130" y="93"/>
                    </a:lnTo>
                    <a:lnTo>
                      <a:pt x="130" y="93"/>
                    </a:lnTo>
                    <a:lnTo>
                      <a:pt x="130" y="93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30" y="102"/>
                    </a:lnTo>
                    <a:lnTo>
                      <a:pt x="130" y="102"/>
                    </a:lnTo>
                    <a:lnTo>
                      <a:pt x="128" y="102"/>
                    </a:lnTo>
                    <a:lnTo>
                      <a:pt x="128" y="102"/>
                    </a:lnTo>
                    <a:lnTo>
                      <a:pt x="128" y="105"/>
                    </a:lnTo>
                    <a:lnTo>
                      <a:pt x="126" y="105"/>
                    </a:lnTo>
                    <a:lnTo>
                      <a:pt x="126" y="105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3" y="102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7"/>
                    </a:lnTo>
                    <a:lnTo>
                      <a:pt x="121" y="107"/>
                    </a:lnTo>
                    <a:lnTo>
                      <a:pt x="121" y="107"/>
                    </a:lnTo>
                    <a:lnTo>
                      <a:pt x="121" y="109"/>
                    </a:lnTo>
                    <a:lnTo>
                      <a:pt x="121" y="109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21" y="114"/>
                    </a:lnTo>
                    <a:lnTo>
                      <a:pt x="121" y="114"/>
                    </a:lnTo>
                    <a:lnTo>
                      <a:pt x="123" y="114"/>
                    </a:lnTo>
                    <a:lnTo>
                      <a:pt x="123" y="114"/>
                    </a:lnTo>
                    <a:lnTo>
                      <a:pt x="123" y="114"/>
                    </a:lnTo>
                    <a:lnTo>
                      <a:pt x="123" y="114"/>
                    </a:lnTo>
                    <a:lnTo>
                      <a:pt x="123" y="117"/>
                    </a:lnTo>
                    <a:lnTo>
                      <a:pt x="123" y="117"/>
                    </a:lnTo>
                    <a:lnTo>
                      <a:pt x="123" y="117"/>
                    </a:lnTo>
                    <a:lnTo>
                      <a:pt x="123" y="117"/>
                    </a:lnTo>
                    <a:lnTo>
                      <a:pt x="121" y="117"/>
                    </a:lnTo>
                    <a:lnTo>
                      <a:pt x="121" y="117"/>
                    </a:lnTo>
                    <a:lnTo>
                      <a:pt x="121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21"/>
                    </a:lnTo>
                    <a:lnTo>
                      <a:pt x="119" y="121"/>
                    </a:lnTo>
                    <a:lnTo>
                      <a:pt x="116" y="121"/>
                    </a:lnTo>
                    <a:lnTo>
                      <a:pt x="116" y="124"/>
                    </a:lnTo>
                    <a:lnTo>
                      <a:pt x="116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4" y="128"/>
                    </a:lnTo>
                    <a:lnTo>
                      <a:pt x="114" y="128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4" y="131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2" y="133"/>
                    </a:lnTo>
                    <a:lnTo>
                      <a:pt x="112" y="133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12" y="138"/>
                    </a:lnTo>
                    <a:lnTo>
                      <a:pt x="112" y="138"/>
                    </a:lnTo>
                    <a:lnTo>
                      <a:pt x="112" y="140"/>
                    </a:lnTo>
                    <a:lnTo>
                      <a:pt x="112" y="140"/>
                    </a:lnTo>
                    <a:lnTo>
                      <a:pt x="112" y="140"/>
                    </a:lnTo>
                    <a:lnTo>
                      <a:pt x="112" y="143"/>
                    </a:lnTo>
                    <a:lnTo>
                      <a:pt x="109" y="143"/>
                    </a:lnTo>
                    <a:lnTo>
                      <a:pt x="109" y="143"/>
                    </a:lnTo>
                    <a:lnTo>
                      <a:pt x="109" y="143"/>
                    </a:lnTo>
                    <a:lnTo>
                      <a:pt x="109" y="143"/>
                    </a:lnTo>
                    <a:lnTo>
                      <a:pt x="109" y="143"/>
                    </a:lnTo>
                    <a:lnTo>
                      <a:pt x="107" y="143"/>
                    </a:lnTo>
                    <a:lnTo>
                      <a:pt x="107" y="143"/>
                    </a:lnTo>
                    <a:lnTo>
                      <a:pt x="107" y="143"/>
                    </a:lnTo>
                    <a:lnTo>
                      <a:pt x="107" y="143"/>
                    </a:lnTo>
                    <a:lnTo>
                      <a:pt x="104" y="143"/>
                    </a:lnTo>
                    <a:lnTo>
                      <a:pt x="104" y="143"/>
                    </a:lnTo>
                    <a:lnTo>
                      <a:pt x="104" y="143"/>
                    </a:lnTo>
                    <a:lnTo>
                      <a:pt x="104" y="143"/>
                    </a:lnTo>
                    <a:lnTo>
                      <a:pt x="102" y="143"/>
                    </a:lnTo>
                    <a:lnTo>
                      <a:pt x="102" y="143"/>
                    </a:lnTo>
                    <a:lnTo>
                      <a:pt x="102" y="143"/>
                    </a:lnTo>
                    <a:lnTo>
                      <a:pt x="100" y="143"/>
                    </a:lnTo>
                    <a:lnTo>
                      <a:pt x="100" y="143"/>
                    </a:lnTo>
                    <a:lnTo>
                      <a:pt x="100" y="143"/>
                    </a:lnTo>
                    <a:lnTo>
                      <a:pt x="100" y="143"/>
                    </a:lnTo>
                    <a:lnTo>
                      <a:pt x="97" y="143"/>
                    </a:lnTo>
                    <a:lnTo>
                      <a:pt x="97" y="143"/>
                    </a:lnTo>
                    <a:lnTo>
                      <a:pt x="97" y="143"/>
                    </a:lnTo>
                    <a:lnTo>
                      <a:pt x="97" y="143"/>
                    </a:lnTo>
                    <a:lnTo>
                      <a:pt x="95" y="143"/>
                    </a:lnTo>
                    <a:lnTo>
                      <a:pt x="95" y="143"/>
                    </a:lnTo>
                    <a:lnTo>
                      <a:pt x="95" y="145"/>
                    </a:lnTo>
                    <a:lnTo>
                      <a:pt x="93" y="145"/>
                    </a:lnTo>
                    <a:lnTo>
                      <a:pt x="93" y="145"/>
                    </a:lnTo>
                    <a:lnTo>
                      <a:pt x="93" y="147"/>
                    </a:lnTo>
                    <a:lnTo>
                      <a:pt x="93" y="147"/>
                    </a:lnTo>
                    <a:lnTo>
                      <a:pt x="93" y="147"/>
                    </a:lnTo>
                    <a:lnTo>
                      <a:pt x="93" y="147"/>
                    </a:lnTo>
                    <a:lnTo>
                      <a:pt x="90" y="147"/>
                    </a:lnTo>
                    <a:lnTo>
                      <a:pt x="90" y="147"/>
                    </a:lnTo>
                    <a:lnTo>
                      <a:pt x="90" y="150"/>
                    </a:lnTo>
                    <a:lnTo>
                      <a:pt x="90" y="150"/>
                    </a:lnTo>
                    <a:lnTo>
                      <a:pt x="90" y="147"/>
                    </a:lnTo>
                    <a:lnTo>
                      <a:pt x="88" y="147"/>
                    </a:lnTo>
                    <a:lnTo>
                      <a:pt x="88" y="147"/>
                    </a:lnTo>
                    <a:lnTo>
                      <a:pt x="88" y="147"/>
                    </a:lnTo>
                    <a:lnTo>
                      <a:pt x="88" y="145"/>
                    </a:lnTo>
                    <a:lnTo>
                      <a:pt x="86" y="145"/>
                    </a:lnTo>
                    <a:lnTo>
                      <a:pt x="86" y="147"/>
                    </a:lnTo>
                    <a:lnTo>
                      <a:pt x="86" y="147"/>
                    </a:lnTo>
                    <a:lnTo>
                      <a:pt x="86" y="147"/>
                    </a:lnTo>
                    <a:lnTo>
                      <a:pt x="83" y="147"/>
                    </a:lnTo>
                    <a:lnTo>
                      <a:pt x="83" y="145"/>
                    </a:lnTo>
                    <a:lnTo>
                      <a:pt x="83" y="145"/>
                    </a:lnTo>
                    <a:lnTo>
                      <a:pt x="83" y="145"/>
                    </a:lnTo>
                    <a:lnTo>
                      <a:pt x="81" y="145"/>
                    </a:lnTo>
                    <a:lnTo>
                      <a:pt x="81" y="145"/>
                    </a:lnTo>
                    <a:lnTo>
                      <a:pt x="81" y="145"/>
                    </a:lnTo>
                    <a:lnTo>
                      <a:pt x="78" y="145"/>
                    </a:lnTo>
                    <a:lnTo>
                      <a:pt x="78" y="145"/>
                    </a:lnTo>
                    <a:lnTo>
                      <a:pt x="78" y="143"/>
                    </a:lnTo>
                    <a:lnTo>
                      <a:pt x="78" y="143"/>
                    </a:lnTo>
                    <a:lnTo>
                      <a:pt x="76" y="143"/>
                    </a:lnTo>
                    <a:lnTo>
                      <a:pt x="76" y="143"/>
                    </a:lnTo>
                    <a:lnTo>
                      <a:pt x="74" y="143"/>
                    </a:lnTo>
                    <a:lnTo>
                      <a:pt x="74" y="143"/>
                    </a:lnTo>
                    <a:lnTo>
                      <a:pt x="76" y="143"/>
                    </a:lnTo>
                    <a:lnTo>
                      <a:pt x="76" y="143"/>
                    </a:lnTo>
                    <a:lnTo>
                      <a:pt x="76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7" y="140"/>
                    </a:lnTo>
                    <a:lnTo>
                      <a:pt x="67" y="140"/>
                    </a:lnTo>
                    <a:lnTo>
                      <a:pt x="67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3"/>
                    </a:lnTo>
                    <a:lnTo>
                      <a:pt x="62" y="143"/>
                    </a:lnTo>
                    <a:lnTo>
                      <a:pt x="62" y="143"/>
                    </a:lnTo>
                    <a:lnTo>
                      <a:pt x="59" y="143"/>
                    </a:lnTo>
                    <a:lnTo>
                      <a:pt x="59" y="143"/>
                    </a:lnTo>
                    <a:lnTo>
                      <a:pt x="59" y="143"/>
                    </a:lnTo>
                    <a:lnTo>
                      <a:pt x="59" y="143"/>
                    </a:lnTo>
                    <a:lnTo>
                      <a:pt x="59" y="143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7" y="145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7" y="150"/>
                    </a:lnTo>
                    <a:lnTo>
                      <a:pt x="57" y="150"/>
                    </a:lnTo>
                    <a:lnTo>
                      <a:pt x="57" y="150"/>
                    </a:lnTo>
                    <a:lnTo>
                      <a:pt x="57" y="152"/>
                    </a:lnTo>
                    <a:lnTo>
                      <a:pt x="57" y="152"/>
                    </a:lnTo>
                    <a:lnTo>
                      <a:pt x="55" y="152"/>
                    </a:lnTo>
                    <a:lnTo>
                      <a:pt x="55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48" y="154"/>
                    </a:lnTo>
                    <a:lnTo>
                      <a:pt x="48" y="154"/>
                    </a:lnTo>
                    <a:lnTo>
                      <a:pt x="48" y="154"/>
                    </a:lnTo>
                    <a:lnTo>
                      <a:pt x="45" y="154"/>
                    </a:lnTo>
                    <a:lnTo>
                      <a:pt x="45" y="154"/>
                    </a:lnTo>
                    <a:lnTo>
                      <a:pt x="45" y="154"/>
                    </a:lnTo>
                    <a:lnTo>
                      <a:pt x="45" y="154"/>
                    </a:lnTo>
                    <a:lnTo>
                      <a:pt x="43" y="154"/>
                    </a:lnTo>
                    <a:lnTo>
                      <a:pt x="43" y="154"/>
                    </a:lnTo>
                    <a:lnTo>
                      <a:pt x="43" y="154"/>
                    </a:lnTo>
                    <a:lnTo>
                      <a:pt x="43" y="154"/>
                    </a:lnTo>
                    <a:lnTo>
                      <a:pt x="41" y="154"/>
                    </a:lnTo>
                    <a:lnTo>
                      <a:pt x="41" y="154"/>
                    </a:lnTo>
                    <a:lnTo>
                      <a:pt x="41" y="154"/>
                    </a:lnTo>
                    <a:lnTo>
                      <a:pt x="41" y="154"/>
                    </a:lnTo>
                    <a:lnTo>
                      <a:pt x="38" y="154"/>
                    </a:lnTo>
                    <a:lnTo>
                      <a:pt x="38" y="152"/>
                    </a:lnTo>
                    <a:lnTo>
                      <a:pt x="38" y="152"/>
                    </a:lnTo>
                    <a:lnTo>
                      <a:pt x="38" y="152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5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29" y="154"/>
                    </a:lnTo>
                    <a:lnTo>
                      <a:pt x="29" y="154"/>
                    </a:lnTo>
                    <a:lnTo>
                      <a:pt x="29" y="157"/>
                    </a:lnTo>
                    <a:lnTo>
                      <a:pt x="26" y="157"/>
                    </a:lnTo>
                    <a:lnTo>
                      <a:pt x="26" y="157"/>
                    </a:lnTo>
                    <a:lnTo>
                      <a:pt x="26" y="157"/>
                    </a:lnTo>
                    <a:lnTo>
                      <a:pt x="26" y="157"/>
                    </a:lnTo>
                    <a:lnTo>
                      <a:pt x="24" y="157"/>
                    </a:lnTo>
                    <a:lnTo>
                      <a:pt x="24" y="157"/>
                    </a:lnTo>
                    <a:lnTo>
                      <a:pt x="24" y="157"/>
                    </a:lnTo>
                    <a:lnTo>
                      <a:pt x="22" y="157"/>
                    </a:lnTo>
                    <a:lnTo>
                      <a:pt x="22" y="157"/>
                    </a:lnTo>
                    <a:lnTo>
                      <a:pt x="22" y="157"/>
                    </a:lnTo>
                    <a:lnTo>
                      <a:pt x="19" y="157"/>
                    </a:lnTo>
                    <a:lnTo>
                      <a:pt x="19" y="154"/>
                    </a:lnTo>
                    <a:lnTo>
                      <a:pt x="19" y="154"/>
                    </a:lnTo>
                    <a:lnTo>
                      <a:pt x="19" y="154"/>
                    </a:lnTo>
                    <a:lnTo>
                      <a:pt x="19" y="154"/>
                    </a:lnTo>
                    <a:lnTo>
                      <a:pt x="17" y="154"/>
                    </a:lnTo>
                    <a:lnTo>
                      <a:pt x="17" y="154"/>
                    </a:lnTo>
                    <a:lnTo>
                      <a:pt x="17" y="154"/>
                    </a:lnTo>
                    <a:lnTo>
                      <a:pt x="17" y="152"/>
                    </a:lnTo>
                    <a:lnTo>
                      <a:pt x="17" y="152"/>
                    </a:lnTo>
                    <a:lnTo>
                      <a:pt x="17" y="152"/>
                    </a:lnTo>
                    <a:lnTo>
                      <a:pt x="17" y="150"/>
                    </a:lnTo>
                    <a:lnTo>
                      <a:pt x="15" y="150"/>
                    </a:lnTo>
                    <a:lnTo>
                      <a:pt x="15" y="150"/>
                    </a:lnTo>
                    <a:lnTo>
                      <a:pt x="15" y="150"/>
                    </a:lnTo>
                    <a:lnTo>
                      <a:pt x="12" y="150"/>
                    </a:lnTo>
                    <a:lnTo>
                      <a:pt x="12" y="147"/>
                    </a:lnTo>
                    <a:lnTo>
                      <a:pt x="12" y="147"/>
                    </a:lnTo>
                    <a:lnTo>
                      <a:pt x="12" y="147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5"/>
                    </a:lnTo>
                    <a:lnTo>
                      <a:pt x="10" y="145"/>
                    </a:lnTo>
                    <a:lnTo>
                      <a:pt x="10" y="143"/>
                    </a:lnTo>
                    <a:lnTo>
                      <a:pt x="10" y="143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5" y="143"/>
                    </a:lnTo>
                    <a:lnTo>
                      <a:pt x="5" y="140"/>
                    </a:lnTo>
                    <a:lnTo>
                      <a:pt x="5" y="140"/>
                    </a:lnTo>
                    <a:lnTo>
                      <a:pt x="5" y="140"/>
                    </a:lnTo>
                    <a:lnTo>
                      <a:pt x="5" y="140"/>
                    </a:lnTo>
                    <a:lnTo>
                      <a:pt x="5" y="138"/>
                    </a:lnTo>
                    <a:lnTo>
                      <a:pt x="5" y="138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3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3" y="131"/>
                    </a:lnTo>
                    <a:lnTo>
                      <a:pt x="3" y="131"/>
                    </a:lnTo>
                    <a:lnTo>
                      <a:pt x="3" y="128"/>
                    </a:lnTo>
                    <a:lnTo>
                      <a:pt x="3" y="128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5" y="126"/>
                    </a:lnTo>
                    <a:lnTo>
                      <a:pt x="5" y="126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5" y="13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7" y="133"/>
                    </a:lnTo>
                    <a:lnTo>
                      <a:pt x="5" y="133"/>
                    </a:lnTo>
                    <a:lnTo>
                      <a:pt x="5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10" y="133"/>
                    </a:lnTo>
                    <a:lnTo>
                      <a:pt x="10" y="136"/>
                    </a:lnTo>
                    <a:lnTo>
                      <a:pt x="10" y="136"/>
                    </a:lnTo>
                    <a:lnTo>
                      <a:pt x="10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5" y="136"/>
                    </a:lnTo>
                    <a:lnTo>
                      <a:pt x="15" y="136"/>
                    </a:lnTo>
                    <a:lnTo>
                      <a:pt x="15" y="136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6"/>
                    </a:lnTo>
                    <a:lnTo>
                      <a:pt x="19" y="136"/>
                    </a:lnTo>
                    <a:lnTo>
                      <a:pt x="19" y="136"/>
                    </a:lnTo>
                    <a:lnTo>
                      <a:pt x="19" y="136"/>
                    </a:lnTo>
                    <a:lnTo>
                      <a:pt x="22" y="136"/>
                    </a:lnTo>
                    <a:lnTo>
                      <a:pt x="22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40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8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3" y="136"/>
                    </a:lnTo>
                    <a:lnTo>
                      <a:pt x="33" y="136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6" y="133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36" y="121"/>
                    </a:lnTo>
                    <a:lnTo>
                      <a:pt x="36" y="121"/>
                    </a:lnTo>
                    <a:lnTo>
                      <a:pt x="36" y="119"/>
                    </a:lnTo>
                    <a:lnTo>
                      <a:pt x="36" y="119"/>
                    </a:lnTo>
                    <a:lnTo>
                      <a:pt x="38" y="119"/>
                    </a:lnTo>
                    <a:lnTo>
                      <a:pt x="38" y="117"/>
                    </a:lnTo>
                    <a:lnTo>
                      <a:pt x="38" y="117"/>
                    </a:lnTo>
                    <a:lnTo>
                      <a:pt x="38" y="117"/>
                    </a:lnTo>
                    <a:lnTo>
                      <a:pt x="38" y="117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8" y="107"/>
                    </a:lnTo>
                    <a:lnTo>
                      <a:pt x="48" y="107"/>
                    </a:lnTo>
                    <a:lnTo>
                      <a:pt x="50" y="107"/>
                    </a:lnTo>
                    <a:lnTo>
                      <a:pt x="50" y="107"/>
                    </a:lnTo>
                    <a:lnTo>
                      <a:pt x="50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5" y="107"/>
                    </a:lnTo>
                    <a:lnTo>
                      <a:pt x="55" y="105"/>
                    </a:lnTo>
                    <a:lnTo>
                      <a:pt x="55" y="105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9" y="105"/>
                    </a:lnTo>
                    <a:lnTo>
                      <a:pt x="59" y="105"/>
                    </a:lnTo>
                    <a:lnTo>
                      <a:pt x="59" y="105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4" y="105"/>
                    </a:lnTo>
                    <a:lnTo>
                      <a:pt x="64" y="105"/>
                    </a:lnTo>
                    <a:lnTo>
                      <a:pt x="64" y="102"/>
                    </a:lnTo>
                    <a:lnTo>
                      <a:pt x="67" y="102"/>
                    </a:lnTo>
                    <a:lnTo>
                      <a:pt x="67" y="102"/>
                    </a:lnTo>
                    <a:lnTo>
                      <a:pt x="67" y="102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0"/>
                    </a:lnTo>
                    <a:lnTo>
                      <a:pt x="74" y="100"/>
                    </a:lnTo>
                    <a:lnTo>
                      <a:pt x="74" y="100"/>
                    </a:lnTo>
                    <a:lnTo>
                      <a:pt x="74" y="100"/>
                    </a:lnTo>
                    <a:lnTo>
                      <a:pt x="74" y="100"/>
                    </a:lnTo>
                    <a:lnTo>
                      <a:pt x="76" y="100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6" y="95"/>
                    </a:lnTo>
                    <a:lnTo>
                      <a:pt x="78" y="95"/>
                    </a:lnTo>
                    <a:lnTo>
                      <a:pt x="78" y="95"/>
                    </a:lnTo>
                    <a:lnTo>
                      <a:pt x="78" y="95"/>
                    </a:lnTo>
                    <a:lnTo>
                      <a:pt x="78" y="95"/>
                    </a:lnTo>
                    <a:lnTo>
                      <a:pt x="78" y="95"/>
                    </a:lnTo>
                    <a:lnTo>
                      <a:pt x="78" y="93"/>
                    </a:lnTo>
                    <a:lnTo>
                      <a:pt x="81" y="93"/>
                    </a:lnTo>
                    <a:lnTo>
                      <a:pt x="81" y="93"/>
                    </a:lnTo>
                    <a:lnTo>
                      <a:pt x="81" y="93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81" y="88"/>
                    </a:lnTo>
                    <a:lnTo>
                      <a:pt x="83" y="88"/>
                    </a:lnTo>
                    <a:lnTo>
                      <a:pt x="83" y="88"/>
                    </a:lnTo>
                    <a:lnTo>
                      <a:pt x="83" y="88"/>
                    </a:lnTo>
                    <a:lnTo>
                      <a:pt x="83" y="86"/>
                    </a:lnTo>
                    <a:lnTo>
                      <a:pt x="83" y="86"/>
                    </a:lnTo>
                    <a:lnTo>
                      <a:pt x="86" y="86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6" y="81"/>
                    </a:lnTo>
                    <a:lnTo>
                      <a:pt x="88" y="81"/>
                    </a:lnTo>
                    <a:lnTo>
                      <a:pt x="88" y="81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90" y="79"/>
                    </a:lnTo>
                    <a:lnTo>
                      <a:pt x="90" y="79"/>
                    </a:lnTo>
                    <a:lnTo>
                      <a:pt x="90" y="79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3" y="76"/>
                    </a:lnTo>
                    <a:lnTo>
                      <a:pt x="93" y="74"/>
                    </a:lnTo>
                    <a:lnTo>
                      <a:pt x="93" y="74"/>
                    </a:lnTo>
                    <a:lnTo>
                      <a:pt x="93" y="74"/>
                    </a:lnTo>
                    <a:lnTo>
                      <a:pt x="93" y="74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95" y="72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95" y="64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5" y="64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5" y="60"/>
                    </a:lnTo>
                    <a:lnTo>
                      <a:pt x="95" y="60"/>
                    </a:lnTo>
                    <a:lnTo>
                      <a:pt x="97" y="60"/>
                    </a:lnTo>
                    <a:lnTo>
                      <a:pt x="97" y="60"/>
                    </a:lnTo>
                    <a:lnTo>
                      <a:pt x="97" y="60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4" y="67"/>
                    </a:lnTo>
                    <a:lnTo>
                      <a:pt x="104" y="67"/>
                    </a:lnTo>
                    <a:lnTo>
                      <a:pt x="104" y="69"/>
                    </a:lnTo>
                    <a:lnTo>
                      <a:pt x="104" y="69"/>
                    </a:lnTo>
                    <a:lnTo>
                      <a:pt x="104" y="69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7" y="74"/>
                    </a:lnTo>
                    <a:lnTo>
                      <a:pt x="107" y="74"/>
                    </a:lnTo>
                    <a:lnTo>
                      <a:pt x="107" y="74"/>
                    </a:lnTo>
                    <a:lnTo>
                      <a:pt x="107" y="74"/>
                    </a:lnTo>
                    <a:lnTo>
                      <a:pt x="109" y="74"/>
                    </a:lnTo>
                    <a:lnTo>
                      <a:pt x="109" y="76"/>
                    </a:lnTo>
                    <a:lnTo>
                      <a:pt x="109" y="76"/>
                    </a:lnTo>
                    <a:lnTo>
                      <a:pt x="109" y="76"/>
                    </a:lnTo>
                    <a:lnTo>
                      <a:pt x="112" y="76"/>
                    </a:lnTo>
                    <a:lnTo>
                      <a:pt x="112" y="79"/>
                    </a:lnTo>
                    <a:lnTo>
                      <a:pt x="112" y="79"/>
                    </a:lnTo>
                    <a:lnTo>
                      <a:pt x="112" y="76"/>
                    </a:lnTo>
                    <a:lnTo>
                      <a:pt x="112" y="76"/>
                    </a:lnTo>
                    <a:lnTo>
                      <a:pt x="112" y="76"/>
                    </a:lnTo>
                    <a:lnTo>
                      <a:pt x="114" y="7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4" y="72"/>
                    </a:lnTo>
                    <a:lnTo>
                      <a:pt x="114" y="72"/>
                    </a:lnTo>
                    <a:lnTo>
                      <a:pt x="114" y="69"/>
                    </a:lnTo>
                    <a:lnTo>
                      <a:pt x="116" y="69"/>
                    </a:lnTo>
                    <a:lnTo>
                      <a:pt x="116" y="69"/>
                    </a:lnTo>
                    <a:lnTo>
                      <a:pt x="116" y="67"/>
                    </a:lnTo>
                    <a:lnTo>
                      <a:pt x="114" y="67"/>
                    </a:lnTo>
                    <a:lnTo>
                      <a:pt x="114" y="67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9" y="57"/>
                    </a:lnTo>
                    <a:lnTo>
                      <a:pt x="119" y="57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7"/>
                    </a:lnTo>
                    <a:lnTo>
                      <a:pt x="119" y="57"/>
                    </a:lnTo>
                    <a:lnTo>
                      <a:pt x="119" y="57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9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7"/>
                    </a:lnTo>
                    <a:lnTo>
                      <a:pt x="121" y="67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3" y="69"/>
                    </a:lnTo>
                    <a:lnTo>
                      <a:pt x="123" y="69"/>
                    </a:lnTo>
                    <a:lnTo>
                      <a:pt x="123" y="69"/>
                    </a:lnTo>
                    <a:lnTo>
                      <a:pt x="123" y="69"/>
                    </a:lnTo>
                    <a:lnTo>
                      <a:pt x="126" y="69"/>
                    </a:lnTo>
                    <a:lnTo>
                      <a:pt x="126" y="72"/>
                    </a:lnTo>
                    <a:lnTo>
                      <a:pt x="126" y="72"/>
                    </a:lnTo>
                    <a:lnTo>
                      <a:pt x="126" y="69"/>
                    </a:lnTo>
                    <a:lnTo>
                      <a:pt x="126" y="69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6" y="64"/>
                    </a:lnTo>
                    <a:lnTo>
                      <a:pt x="123" y="64"/>
                    </a:lnTo>
                    <a:lnTo>
                      <a:pt x="123" y="64"/>
                    </a:lnTo>
                    <a:lnTo>
                      <a:pt x="126" y="64"/>
                    </a:lnTo>
                    <a:lnTo>
                      <a:pt x="126" y="64"/>
                    </a:lnTo>
                    <a:lnTo>
                      <a:pt x="126" y="62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0"/>
                    </a:lnTo>
                    <a:lnTo>
                      <a:pt x="123" y="60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3" y="53"/>
                    </a:lnTo>
                    <a:lnTo>
                      <a:pt x="123" y="53"/>
                    </a:lnTo>
                    <a:lnTo>
                      <a:pt x="126" y="53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26" y="53"/>
                    </a:lnTo>
                    <a:lnTo>
                      <a:pt x="128" y="53"/>
                    </a:lnTo>
                    <a:lnTo>
                      <a:pt x="128" y="53"/>
                    </a:lnTo>
                    <a:lnTo>
                      <a:pt x="128" y="53"/>
                    </a:lnTo>
                    <a:lnTo>
                      <a:pt x="130" y="53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0" y="48"/>
                    </a:lnTo>
                    <a:lnTo>
                      <a:pt x="130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6" y="48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3"/>
                    </a:lnTo>
                    <a:lnTo>
                      <a:pt x="123" y="43"/>
                    </a:lnTo>
                    <a:lnTo>
                      <a:pt x="123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8" y="4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30" y="41"/>
                    </a:lnTo>
                    <a:lnTo>
                      <a:pt x="130" y="38"/>
                    </a:lnTo>
                    <a:lnTo>
                      <a:pt x="130" y="38"/>
                    </a:lnTo>
                    <a:lnTo>
                      <a:pt x="130" y="38"/>
                    </a:lnTo>
                    <a:lnTo>
                      <a:pt x="130" y="36"/>
                    </a:lnTo>
                    <a:lnTo>
                      <a:pt x="130" y="36"/>
                    </a:lnTo>
                    <a:lnTo>
                      <a:pt x="133" y="36"/>
                    </a:lnTo>
                    <a:lnTo>
                      <a:pt x="133" y="38"/>
                    </a:lnTo>
                    <a:lnTo>
                      <a:pt x="133" y="38"/>
                    </a:lnTo>
                    <a:lnTo>
                      <a:pt x="133" y="38"/>
                    </a:lnTo>
                    <a:lnTo>
                      <a:pt x="133" y="38"/>
                    </a:lnTo>
                    <a:lnTo>
                      <a:pt x="135" y="38"/>
                    </a:lnTo>
                    <a:lnTo>
                      <a:pt x="135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4"/>
                    </a:lnTo>
                    <a:lnTo>
                      <a:pt x="140" y="34"/>
                    </a:lnTo>
                    <a:lnTo>
                      <a:pt x="140" y="31"/>
                    </a:lnTo>
                    <a:lnTo>
                      <a:pt x="140" y="31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2" y="24"/>
                    </a:lnTo>
                    <a:lnTo>
                      <a:pt x="142" y="24"/>
                    </a:lnTo>
                    <a:lnTo>
                      <a:pt x="142" y="24"/>
                    </a:lnTo>
                    <a:lnTo>
                      <a:pt x="142" y="24"/>
                    </a:lnTo>
                    <a:lnTo>
                      <a:pt x="145" y="24"/>
                    </a:lnTo>
                    <a:lnTo>
                      <a:pt x="145" y="22"/>
                    </a:lnTo>
                    <a:lnTo>
                      <a:pt x="145" y="22"/>
                    </a:lnTo>
                    <a:lnTo>
                      <a:pt x="145" y="22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9" y="17"/>
                    </a:lnTo>
                    <a:lnTo>
                      <a:pt x="149" y="15"/>
                    </a:lnTo>
                    <a:lnTo>
                      <a:pt x="149" y="15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15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4" y="10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7" y="5"/>
                    </a:lnTo>
                    <a:lnTo>
                      <a:pt x="157" y="3"/>
                    </a:lnTo>
                    <a:lnTo>
                      <a:pt x="157" y="3"/>
                    </a:lnTo>
                    <a:lnTo>
                      <a:pt x="157" y="3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7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61" y="10"/>
                    </a:lnTo>
                    <a:lnTo>
                      <a:pt x="161" y="10"/>
                    </a:lnTo>
                    <a:lnTo>
                      <a:pt x="161" y="8"/>
                    </a:lnTo>
                    <a:lnTo>
                      <a:pt x="161" y="8"/>
                    </a:lnTo>
                    <a:lnTo>
                      <a:pt x="161" y="8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68" y="3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08"/>
              <p:cNvSpPr>
                <a:spLocks/>
              </p:cNvSpPr>
              <p:nvPr/>
            </p:nvSpPr>
            <p:spPr bwMode="auto">
              <a:xfrm>
                <a:off x="3181" y="2575"/>
                <a:ext cx="211" cy="157"/>
              </a:xfrm>
              <a:custGeom>
                <a:avLst/>
                <a:gdLst/>
                <a:ahLst/>
                <a:cxnLst>
                  <a:cxn ang="0">
                    <a:pos x="173" y="10"/>
                  </a:cxn>
                  <a:cxn ang="0">
                    <a:pos x="178" y="19"/>
                  </a:cxn>
                  <a:cxn ang="0">
                    <a:pos x="180" y="26"/>
                  </a:cxn>
                  <a:cxn ang="0">
                    <a:pos x="187" y="31"/>
                  </a:cxn>
                  <a:cxn ang="0">
                    <a:pos x="197" y="36"/>
                  </a:cxn>
                  <a:cxn ang="0">
                    <a:pos x="209" y="41"/>
                  </a:cxn>
                  <a:cxn ang="0">
                    <a:pos x="206" y="53"/>
                  </a:cxn>
                  <a:cxn ang="0">
                    <a:pos x="194" y="55"/>
                  </a:cxn>
                  <a:cxn ang="0">
                    <a:pos x="190" y="57"/>
                  </a:cxn>
                  <a:cxn ang="0">
                    <a:pos x="197" y="64"/>
                  </a:cxn>
                  <a:cxn ang="0">
                    <a:pos x="199" y="67"/>
                  </a:cxn>
                  <a:cxn ang="0">
                    <a:pos x="190" y="72"/>
                  </a:cxn>
                  <a:cxn ang="0">
                    <a:pos x="178" y="74"/>
                  </a:cxn>
                  <a:cxn ang="0">
                    <a:pos x="166" y="69"/>
                  </a:cxn>
                  <a:cxn ang="0">
                    <a:pos x="157" y="69"/>
                  </a:cxn>
                  <a:cxn ang="0">
                    <a:pos x="145" y="69"/>
                  </a:cxn>
                  <a:cxn ang="0">
                    <a:pos x="135" y="72"/>
                  </a:cxn>
                  <a:cxn ang="0">
                    <a:pos x="130" y="83"/>
                  </a:cxn>
                  <a:cxn ang="0">
                    <a:pos x="130" y="100"/>
                  </a:cxn>
                  <a:cxn ang="0">
                    <a:pos x="123" y="107"/>
                  </a:cxn>
                  <a:cxn ang="0">
                    <a:pos x="121" y="117"/>
                  </a:cxn>
                  <a:cxn ang="0">
                    <a:pos x="114" y="128"/>
                  </a:cxn>
                  <a:cxn ang="0">
                    <a:pos x="112" y="140"/>
                  </a:cxn>
                  <a:cxn ang="0">
                    <a:pos x="102" y="143"/>
                  </a:cxn>
                  <a:cxn ang="0">
                    <a:pos x="90" y="147"/>
                  </a:cxn>
                  <a:cxn ang="0">
                    <a:pos x="81" y="145"/>
                  </a:cxn>
                  <a:cxn ang="0">
                    <a:pos x="74" y="140"/>
                  </a:cxn>
                  <a:cxn ang="0">
                    <a:pos x="59" y="143"/>
                  </a:cxn>
                  <a:cxn ang="0">
                    <a:pos x="52" y="152"/>
                  </a:cxn>
                  <a:cxn ang="0">
                    <a:pos x="43" y="154"/>
                  </a:cxn>
                  <a:cxn ang="0">
                    <a:pos x="31" y="154"/>
                  </a:cxn>
                  <a:cxn ang="0">
                    <a:pos x="19" y="154"/>
                  </a:cxn>
                  <a:cxn ang="0">
                    <a:pos x="10" y="145"/>
                  </a:cxn>
                  <a:cxn ang="0">
                    <a:pos x="5" y="133"/>
                  </a:cxn>
                  <a:cxn ang="0">
                    <a:pos x="5" y="131"/>
                  </a:cxn>
                  <a:cxn ang="0">
                    <a:pos x="15" y="136"/>
                  </a:cxn>
                  <a:cxn ang="0">
                    <a:pos x="24" y="136"/>
                  </a:cxn>
                  <a:cxn ang="0">
                    <a:pos x="33" y="138"/>
                  </a:cxn>
                  <a:cxn ang="0">
                    <a:pos x="36" y="124"/>
                  </a:cxn>
                  <a:cxn ang="0">
                    <a:pos x="38" y="112"/>
                  </a:cxn>
                  <a:cxn ang="0">
                    <a:pos x="50" y="107"/>
                  </a:cxn>
                  <a:cxn ang="0">
                    <a:pos x="62" y="105"/>
                  </a:cxn>
                  <a:cxn ang="0">
                    <a:pos x="74" y="100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67"/>
                  </a:cxn>
                  <a:cxn ang="0">
                    <a:pos x="102" y="62"/>
                  </a:cxn>
                  <a:cxn ang="0">
                    <a:pos x="107" y="74"/>
                  </a:cxn>
                  <a:cxn ang="0">
                    <a:pos x="114" y="74"/>
                  </a:cxn>
                  <a:cxn ang="0">
                    <a:pos x="114" y="57"/>
                  </a:cxn>
                  <a:cxn ang="0">
                    <a:pos x="119" y="64"/>
                  </a:cxn>
                  <a:cxn ang="0">
                    <a:pos x="126" y="67"/>
                  </a:cxn>
                  <a:cxn ang="0">
                    <a:pos x="123" y="55"/>
                  </a:cxn>
                  <a:cxn ang="0">
                    <a:pos x="130" y="48"/>
                  </a:cxn>
                  <a:cxn ang="0">
                    <a:pos x="123" y="45"/>
                  </a:cxn>
                  <a:cxn ang="0">
                    <a:pos x="128" y="41"/>
                  </a:cxn>
                  <a:cxn ang="0">
                    <a:pos x="138" y="36"/>
                  </a:cxn>
                  <a:cxn ang="0">
                    <a:pos x="142" y="24"/>
                  </a:cxn>
                  <a:cxn ang="0">
                    <a:pos x="149" y="15"/>
                  </a:cxn>
                  <a:cxn ang="0">
                    <a:pos x="157" y="3"/>
                  </a:cxn>
                  <a:cxn ang="0">
                    <a:pos x="159" y="12"/>
                  </a:cxn>
                  <a:cxn ang="0">
                    <a:pos x="166" y="3"/>
                  </a:cxn>
                </a:cxnLst>
                <a:rect l="0" t="0" r="r" b="b"/>
                <a:pathLst>
                  <a:path w="211" h="157">
                    <a:moveTo>
                      <a:pt x="168" y="3"/>
                    </a:moveTo>
                    <a:lnTo>
                      <a:pt x="168" y="5"/>
                    </a:lnTo>
                    <a:lnTo>
                      <a:pt x="168" y="5"/>
                    </a:lnTo>
                    <a:lnTo>
                      <a:pt x="168" y="5"/>
                    </a:lnTo>
                    <a:lnTo>
                      <a:pt x="168" y="5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8"/>
                    </a:lnTo>
                    <a:lnTo>
                      <a:pt x="168" y="10"/>
                    </a:lnTo>
                    <a:lnTo>
                      <a:pt x="168" y="10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1" y="8"/>
                    </a:lnTo>
                    <a:lnTo>
                      <a:pt x="171" y="8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3" y="10"/>
                    </a:lnTo>
                    <a:lnTo>
                      <a:pt x="173" y="10"/>
                    </a:lnTo>
                    <a:lnTo>
                      <a:pt x="173" y="10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5" y="15"/>
                    </a:lnTo>
                    <a:lnTo>
                      <a:pt x="175" y="15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8" y="17"/>
                    </a:lnTo>
                    <a:lnTo>
                      <a:pt x="178" y="17"/>
                    </a:lnTo>
                    <a:lnTo>
                      <a:pt x="178" y="17"/>
                    </a:lnTo>
                    <a:lnTo>
                      <a:pt x="178" y="17"/>
                    </a:lnTo>
                    <a:lnTo>
                      <a:pt x="178" y="19"/>
                    </a:lnTo>
                    <a:lnTo>
                      <a:pt x="178" y="19"/>
                    </a:lnTo>
                    <a:lnTo>
                      <a:pt x="178" y="22"/>
                    </a:lnTo>
                    <a:lnTo>
                      <a:pt x="178" y="22"/>
                    </a:lnTo>
                    <a:lnTo>
                      <a:pt x="178" y="22"/>
                    </a:lnTo>
                    <a:lnTo>
                      <a:pt x="175" y="22"/>
                    </a:lnTo>
                    <a:lnTo>
                      <a:pt x="175" y="24"/>
                    </a:lnTo>
                    <a:lnTo>
                      <a:pt x="175" y="24"/>
                    </a:lnTo>
                    <a:lnTo>
                      <a:pt x="175" y="24"/>
                    </a:lnTo>
                    <a:lnTo>
                      <a:pt x="175" y="24"/>
                    </a:lnTo>
                    <a:lnTo>
                      <a:pt x="175" y="24"/>
                    </a:lnTo>
                    <a:lnTo>
                      <a:pt x="175" y="26"/>
                    </a:lnTo>
                    <a:lnTo>
                      <a:pt x="175" y="26"/>
                    </a:lnTo>
                    <a:lnTo>
                      <a:pt x="178" y="26"/>
                    </a:lnTo>
                    <a:lnTo>
                      <a:pt x="178" y="26"/>
                    </a:lnTo>
                    <a:lnTo>
                      <a:pt x="178" y="29"/>
                    </a:lnTo>
                    <a:lnTo>
                      <a:pt x="178" y="29"/>
                    </a:lnTo>
                    <a:lnTo>
                      <a:pt x="180" y="29"/>
                    </a:lnTo>
                    <a:lnTo>
                      <a:pt x="180" y="29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3" y="26"/>
                    </a:lnTo>
                    <a:lnTo>
                      <a:pt x="183" y="26"/>
                    </a:lnTo>
                    <a:lnTo>
                      <a:pt x="183" y="24"/>
                    </a:lnTo>
                    <a:lnTo>
                      <a:pt x="183" y="24"/>
                    </a:lnTo>
                    <a:lnTo>
                      <a:pt x="183" y="24"/>
                    </a:lnTo>
                    <a:lnTo>
                      <a:pt x="185" y="24"/>
                    </a:lnTo>
                    <a:lnTo>
                      <a:pt x="185" y="24"/>
                    </a:lnTo>
                    <a:lnTo>
                      <a:pt x="185" y="24"/>
                    </a:lnTo>
                    <a:lnTo>
                      <a:pt x="185" y="24"/>
                    </a:lnTo>
                    <a:lnTo>
                      <a:pt x="185" y="26"/>
                    </a:lnTo>
                    <a:lnTo>
                      <a:pt x="185" y="26"/>
                    </a:lnTo>
                    <a:lnTo>
                      <a:pt x="185" y="26"/>
                    </a:lnTo>
                    <a:lnTo>
                      <a:pt x="185" y="29"/>
                    </a:lnTo>
                    <a:lnTo>
                      <a:pt x="185" y="29"/>
                    </a:lnTo>
                    <a:lnTo>
                      <a:pt x="185" y="29"/>
                    </a:lnTo>
                    <a:lnTo>
                      <a:pt x="187" y="29"/>
                    </a:lnTo>
                    <a:lnTo>
                      <a:pt x="187" y="31"/>
                    </a:lnTo>
                    <a:lnTo>
                      <a:pt x="187" y="31"/>
                    </a:lnTo>
                    <a:lnTo>
                      <a:pt x="187" y="31"/>
                    </a:lnTo>
                    <a:lnTo>
                      <a:pt x="187" y="31"/>
                    </a:lnTo>
                    <a:lnTo>
                      <a:pt x="190" y="31"/>
                    </a:lnTo>
                    <a:lnTo>
                      <a:pt x="190" y="31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34"/>
                    </a:lnTo>
                    <a:lnTo>
                      <a:pt x="192" y="34"/>
                    </a:lnTo>
                    <a:lnTo>
                      <a:pt x="194" y="34"/>
                    </a:lnTo>
                    <a:lnTo>
                      <a:pt x="194" y="34"/>
                    </a:lnTo>
                    <a:lnTo>
                      <a:pt x="194" y="34"/>
                    </a:lnTo>
                    <a:lnTo>
                      <a:pt x="194" y="36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9" y="36"/>
                    </a:lnTo>
                    <a:lnTo>
                      <a:pt x="199" y="38"/>
                    </a:lnTo>
                    <a:lnTo>
                      <a:pt x="199" y="38"/>
                    </a:lnTo>
                    <a:lnTo>
                      <a:pt x="199" y="38"/>
                    </a:lnTo>
                    <a:lnTo>
                      <a:pt x="199" y="38"/>
                    </a:lnTo>
                    <a:lnTo>
                      <a:pt x="202" y="38"/>
                    </a:lnTo>
                    <a:lnTo>
                      <a:pt x="202" y="41"/>
                    </a:lnTo>
                    <a:lnTo>
                      <a:pt x="202" y="41"/>
                    </a:lnTo>
                    <a:lnTo>
                      <a:pt x="202" y="41"/>
                    </a:lnTo>
                    <a:lnTo>
                      <a:pt x="204" y="41"/>
                    </a:lnTo>
                    <a:lnTo>
                      <a:pt x="204" y="41"/>
                    </a:lnTo>
                    <a:lnTo>
                      <a:pt x="204" y="43"/>
                    </a:lnTo>
                    <a:lnTo>
                      <a:pt x="204" y="43"/>
                    </a:lnTo>
                    <a:lnTo>
                      <a:pt x="206" y="43"/>
                    </a:lnTo>
                    <a:lnTo>
                      <a:pt x="206" y="43"/>
                    </a:lnTo>
                    <a:lnTo>
                      <a:pt x="206" y="41"/>
                    </a:lnTo>
                    <a:lnTo>
                      <a:pt x="206" y="41"/>
                    </a:lnTo>
                    <a:lnTo>
                      <a:pt x="209" y="41"/>
                    </a:lnTo>
                    <a:lnTo>
                      <a:pt x="209" y="41"/>
                    </a:lnTo>
                    <a:lnTo>
                      <a:pt x="209" y="43"/>
                    </a:lnTo>
                    <a:lnTo>
                      <a:pt x="211" y="43"/>
                    </a:lnTo>
                    <a:lnTo>
                      <a:pt x="211" y="43"/>
                    </a:lnTo>
                    <a:lnTo>
                      <a:pt x="211" y="43"/>
                    </a:lnTo>
                    <a:lnTo>
                      <a:pt x="211" y="45"/>
                    </a:lnTo>
                    <a:lnTo>
                      <a:pt x="211" y="45"/>
                    </a:lnTo>
                    <a:lnTo>
                      <a:pt x="211" y="45"/>
                    </a:lnTo>
                    <a:lnTo>
                      <a:pt x="211" y="48"/>
                    </a:lnTo>
                    <a:lnTo>
                      <a:pt x="211" y="48"/>
                    </a:lnTo>
                    <a:lnTo>
                      <a:pt x="211" y="50"/>
                    </a:lnTo>
                    <a:lnTo>
                      <a:pt x="211" y="50"/>
                    </a:lnTo>
                    <a:lnTo>
                      <a:pt x="211" y="50"/>
                    </a:lnTo>
                    <a:lnTo>
                      <a:pt x="209" y="50"/>
                    </a:lnTo>
                    <a:lnTo>
                      <a:pt x="209" y="53"/>
                    </a:lnTo>
                    <a:lnTo>
                      <a:pt x="209" y="53"/>
                    </a:lnTo>
                    <a:lnTo>
                      <a:pt x="206" y="53"/>
                    </a:lnTo>
                    <a:lnTo>
                      <a:pt x="206" y="53"/>
                    </a:lnTo>
                    <a:lnTo>
                      <a:pt x="206" y="53"/>
                    </a:lnTo>
                    <a:lnTo>
                      <a:pt x="206" y="53"/>
                    </a:lnTo>
                    <a:lnTo>
                      <a:pt x="204" y="53"/>
                    </a:lnTo>
                    <a:lnTo>
                      <a:pt x="204" y="53"/>
                    </a:lnTo>
                    <a:lnTo>
                      <a:pt x="204" y="53"/>
                    </a:lnTo>
                    <a:lnTo>
                      <a:pt x="204" y="55"/>
                    </a:lnTo>
                    <a:lnTo>
                      <a:pt x="202" y="55"/>
                    </a:lnTo>
                    <a:lnTo>
                      <a:pt x="202" y="55"/>
                    </a:lnTo>
                    <a:lnTo>
                      <a:pt x="202" y="55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7" y="55"/>
                    </a:lnTo>
                    <a:lnTo>
                      <a:pt x="197" y="55"/>
                    </a:lnTo>
                    <a:lnTo>
                      <a:pt x="197" y="55"/>
                    </a:lnTo>
                    <a:lnTo>
                      <a:pt x="197" y="55"/>
                    </a:lnTo>
                    <a:lnTo>
                      <a:pt x="194" y="55"/>
                    </a:lnTo>
                    <a:lnTo>
                      <a:pt x="194" y="55"/>
                    </a:lnTo>
                    <a:lnTo>
                      <a:pt x="194" y="55"/>
                    </a:lnTo>
                    <a:lnTo>
                      <a:pt x="192" y="55"/>
                    </a:lnTo>
                    <a:lnTo>
                      <a:pt x="192" y="55"/>
                    </a:lnTo>
                    <a:lnTo>
                      <a:pt x="192" y="55"/>
                    </a:lnTo>
                    <a:lnTo>
                      <a:pt x="192" y="55"/>
                    </a:lnTo>
                    <a:lnTo>
                      <a:pt x="190" y="55"/>
                    </a:lnTo>
                    <a:lnTo>
                      <a:pt x="190" y="55"/>
                    </a:lnTo>
                    <a:lnTo>
                      <a:pt x="187" y="55"/>
                    </a:lnTo>
                    <a:lnTo>
                      <a:pt x="187" y="55"/>
                    </a:lnTo>
                    <a:lnTo>
                      <a:pt x="187" y="55"/>
                    </a:lnTo>
                    <a:lnTo>
                      <a:pt x="187" y="57"/>
                    </a:lnTo>
                    <a:lnTo>
                      <a:pt x="187" y="57"/>
                    </a:lnTo>
                    <a:lnTo>
                      <a:pt x="187" y="60"/>
                    </a:lnTo>
                    <a:lnTo>
                      <a:pt x="187" y="60"/>
                    </a:lnTo>
                    <a:lnTo>
                      <a:pt x="187" y="57"/>
                    </a:lnTo>
                    <a:lnTo>
                      <a:pt x="187" y="57"/>
                    </a:lnTo>
                    <a:lnTo>
                      <a:pt x="190" y="57"/>
                    </a:lnTo>
                    <a:lnTo>
                      <a:pt x="190" y="57"/>
                    </a:lnTo>
                    <a:lnTo>
                      <a:pt x="190" y="57"/>
                    </a:lnTo>
                    <a:lnTo>
                      <a:pt x="192" y="57"/>
                    </a:lnTo>
                    <a:lnTo>
                      <a:pt x="192" y="57"/>
                    </a:lnTo>
                    <a:lnTo>
                      <a:pt x="192" y="57"/>
                    </a:lnTo>
                    <a:lnTo>
                      <a:pt x="192" y="60"/>
                    </a:lnTo>
                    <a:lnTo>
                      <a:pt x="192" y="60"/>
                    </a:lnTo>
                    <a:lnTo>
                      <a:pt x="192" y="60"/>
                    </a:lnTo>
                    <a:lnTo>
                      <a:pt x="192" y="60"/>
                    </a:lnTo>
                    <a:lnTo>
                      <a:pt x="194" y="60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97" y="62"/>
                    </a:lnTo>
                    <a:lnTo>
                      <a:pt x="197" y="62"/>
                    </a:lnTo>
                    <a:lnTo>
                      <a:pt x="197" y="62"/>
                    </a:lnTo>
                    <a:lnTo>
                      <a:pt x="197" y="64"/>
                    </a:lnTo>
                    <a:lnTo>
                      <a:pt x="197" y="64"/>
                    </a:lnTo>
                    <a:lnTo>
                      <a:pt x="197" y="64"/>
                    </a:lnTo>
                    <a:lnTo>
                      <a:pt x="197" y="64"/>
                    </a:lnTo>
                    <a:lnTo>
                      <a:pt x="197" y="64"/>
                    </a:lnTo>
                    <a:lnTo>
                      <a:pt x="197" y="64"/>
                    </a:lnTo>
                    <a:lnTo>
                      <a:pt x="199" y="64"/>
                    </a:lnTo>
                    <a:lnTo>
                      <a:pt x="199" y="62"/>
                    </a:lnTo>
                    <a:lnTo>
                      <a:pt x="199" y="62"/>
                    </a:lnTo>
                    <a:lnTo>
                      <a:pt x="199" y="62"/>
                    </a:lnTo>
                    <a:lnTo>
                      <a:pt x="202" y="62"/>
                    </a:lnTo>
                    <a:lnTo>
                      <a:pt x="202" y="64"/>
                    </a:lnTo>
                    <a:lnTo>
                      <a:pt x="202" y="64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9" y="67"/>
                    </a:lnTo>
                    <a:lnTo>
                      <a:pt x="199" y="67"/>
                    </a:lnTo>
                    <a:lnTo>
                      <a:pt x="199" y="67"/>
                    </a:lnTo>
                    <a:lnTo>
                      <a:pt x="199" y="67"/>
                    </a:lnTo>
                    <a:lnTo>
                      <a:pt x="199" y="69"/>
                    </a:lnTo>
                    <a:lnTo>
                      <a:pt x="199" y="69"/>
                    </a:lnTo>
                    <a:lnTo>
                      <a:pt x="199" y="69"/>
                    </a:lnTo>
                    <a:lnTo>
                      <a:pt x="199" y="69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72"/>
                    </a:lnTo>
                    <a:lnTo>
                      <a:pt x="197" y="72"/>
                    </a:lnTo>
                    <a:lnTo>
                      <a:pt x="194" y="72"/>
                    </a:lnTo>
                    <a:lnTo>
                      <a:pt x="194" y="7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85" y="72"/>
                    </a:lnTo>
                    <a:lnTo>
                      <a:pt x="185" y="74"/>
                    </a:lnTo>
                    <a:lnTo>
                      <a:pt x="185" y="74"/>
                    </a:lnTo>
                    <a:lnTo>
                      <a:pt x="185" y="74"/>
                    </a:lnTo>
                    <a:lnTo>
                      <a:pt x="185" y="74"/>
                    </a:lnTo>
                    <a:lnTo>
                      <a:pt x="183" y="74"/>
                    </a:lnTo>
                    <a:lnTo>
                      <a:pt x="183" y="74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8" y="74"/>
                    </a:lnTo>
                    <a:lnTo>
                      <a:pt x="178" y="74"/>
                    </a:lnTo>
                    <a:lnTo>
                      <a:pt x="178" y="74"/>
                    </a:lnTo>
                    <a:lnTo>
                      <a:pt x="178" y="74"/>
                    </a:lnTo>
                    <a:lnTo>
                      <a:pt x="175" y="74"/>
                    </a:lnTo>
                    <a:lnTo>
                      <a:pt x="175" y="74"/>
                    </a:lnTo>
                    <a:lnTo>
                      <a:pt x="175" y="74"/>
                    </a:lnTo>
                    <a:lnTo>
                      <a:pt x="173" y="74"/>
                    </a:lnTo>
                    <a:lnTo>
                      <a:pt x="173" y="74"/>
                    </a:lnTo>
                    <a:lnTo>
                      <a:pt x="173" y="74"/>
                    </a:lnTo>
                    <a:lnTo>
                      <a:pt x="173" y="74"/>
                    </a:lnTo>
                    <a:lnTo>
                      <a:pt x="171" y="74"/>
                    </a:lnTo>
                    <a:lnTo>
                      <a:pt x="171" y="74"/>
                    </a:lnTo>
                    <a:lnTo>
                      <a:pt x="171" y="74"/>
                    </a:lnTo>
                    <a:lnTo>
                      <a:pt x="171" y="72"/>
                    </a:lnTo>
                    <a:lnTo>
                      <a:pt x="171" y="72"/>
                    </a:lnTo>
                    <a:lnTo>
                      <a:pt x="171" y="72"/>
                    </a:lnTo>
                    <a:lnTo>
                      <a:pt x="168" y="72"/>
                    </a:lnTo>
                    <a:lnTo>
                      <a:pt x="168" y="69"/>
                    </a:lnTo>
                    <a:lnTo>
                      <a:pt x="168" y="69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1" y="69"/>
                    </a:lnTo>
                    <a:lnTo>
                      <a:pt x="161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7" y="69"/>
                    </a:lnTo>
                    <a:lnTo>
                      <a:pt x="157" y="69"/>
                    </a:lnTo>
                    <a:lnTo>
                      <a:pt x="157" y="69"/>
                    </a:lnTo>
                    <a:lnTo>
                      <a:pt x="157" y="69"/>
                    </a:lnTo>
                    <a:lnTo>
                      <a:pt x="157" y="69"/>
                    </a:lnTo>
                    <a:lnTo>
                      <a:pt x="154" y="69"/>
                    </a:lnTo>
                    <a:lnTo>
                      <a:pt x="154" y="69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2" y="69"/>
                    </a:lnTo>
                    <a:lnTo>
                      <a:pt x="152" y="69"/>
                    </a:lnTo>
                    <a:lnTo>
                      <a:pt x="152" y="69"/>
                    </a:lnTo>
                    <a:lnTo>
                      <a:pt x="152" y="72"/>
                    </a:lnTo>
                    <a:lnTo>
                      <a:pt x="149" y="72"/>
                    </a:lnTo>
                    <a:lnTo>
                      <a:pt x="149" y="72"/>
                    </a:lnTo>
                    <a:lnTo>
                      <a:pt x="149" y="69"/>
                    </a:lnTo>
                    <a:lnTo>
                      <a:pt x="149" y="69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5" y="69"/>
                    </a:lnTo>
                    <a:lnTo>
                      <a:pt x="145" y="69"/>
                    </a:lnTo>
                    <a:lnTo>
                      <a:pt x="145" y="69"/>
                    </a:lnTo>
                    <a:lnTo>
                      <a:pt x="145" y="69"/>
                    </a:lnTo>
                    <a:lnTo>
                      <a:pt x="142" y="69"/>
                    </a:lnTo>
                    <a:lnTo>
                      <a:pt x="142" y="69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38" y="69"/>
                    </a:lnTo>
                    <a:lnTo>
                      <a:pt x="138" y="69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8" y="74"/>
                    </a:lnTo>
                    <a:lnTo>
                      <a:pt x="135" y="74"/>
                    </a:lnTo>
                    <a:lnTo>
                      <a:pt x="135" y="72"/>
                    </a:lnTo>
                    <a:lnTo>
                      <a:pt x="135" y="72"/>
                    </a:lnTo>
                    <a:lnTo>
                      <a:pt x="135" y="74"/>
                    </a:lnTo>
                    <a:lnTo>
                      <a:pt x="133" y="74"/>
                    </a:lnTo>
                    <a:lnTo>
                      <a:pt x="133" y="74"/>
                    </a:lnTo>
                    <a:lnTo>
                      <a:pt x="133" y="74"/>
                    </a:lnTo>
                    <a:lnTo>
                      <a:pt x="133" y="74"/>
                    </a:lnTo>
                    <a:lnTo>
                      <a:pt x="133" y="76"/>
                    </a:lnTo>
                    <a:lnTo>
                      <a:pt x="133" y="76"/>
                    </a:lnTo>
                    <a:lnTo>
                      <a:pt x="133" y="79"/>
                    </a:lnTo>
                    <a:lnTo>
                      <a:pt x="133" y="79"/>
                    </a:lnTo>
                    <a:lnTo>
                      <a:pt x="133" y="79"/>
                    </a:lnTo>
                    <a:lnTo>
                      <a:pt x="130" y="79"/>
                    </a:lnTo>
                    <a:lnTo>
                      <a:pt x="130" y="81"/>
                    </a:lnTo>
                    <a:lnTo>
                      <a:pt x="130" y="81"/>
                    </a:lnTo>
                    <a:lnTo>
                      <a:pt x="133" y="81"/>
                    </a:lnTo>
                    <a:lnTo>
                      <a:pt x="133" y="83"/>
                    </a:lnTo>
                    <a:lnTo>
                      <a:pt x="130" y="83"/>
                    </a:lnTo>
                    <a:lnTo>
                      <a:pt x="130" y="83"/>
                    </a:lnTo>
                    <a:lnTo>
                      <a:pt x="130" y="83"/>
                    </a:lnTo>
                    <a:lnTo>
                      <a:pt x="130" y="86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88"/>
                    </a:lnTo>
                    <a:lnTo>
                      <a:pt x="133" y="88"/>
                    </a:lnTo>
                    <a:lnTo>
                      <a:pt x="133" y="90"/>
                    </a:lnTo>
                    <a:lnTo>
                      <a:pt x="133" y="90"/>
                    </a:lnTo>
                    <a:lnTo>
                      <a:pt x="133" y="93"/>
                    </a:lnTo>
                    <a:lnTo>
                      <a:pt x="130" y="93"/>
                    </a:lnTo>
                    <a:lnTo>
                      <a:pt x="130" y="93"/>
                    </a:lnTo>
                    <a:lnTo>
                      <a:pt x="130" y="93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30" y="102"/>
                    </a:lnTo>
                    <a:lnTo>
                      <a:pt x="130" y="102"/>
                    </a:lnTo>
                    <a:lnTo>
                      <a:pt x="128" y="102"/>
                    </a:lnTo>
                    <a:lnTo>
                      <a:pt x="128" y="102"/>
                    </a:lnTo>
                    <a:lnTo>
                      <a:pt x="128" y="105"/>
                    </a:lnTo>
                    <a:lnTo>
                      <a:pt x="126" y="105"/>
                    </a:lnTo>
                    <a:lnTo>
                      <a:pt x="126" y="105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3" y="102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7"/>
                    </a:lnTo>
                    <a:lnTo>
                      <a:pt x="121" y="107"/>
                    </a:lnTo>
                    <a:lnTo>
                      <a:pt x="121" y="107"/>
                    </a:lnTo>
                    <a:lnTo>
                      <a:pt x="121" y="109"/>
                    </a:lnTo>
                    <a:lnTo>
                      <a:pt x="121" y="109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21" y="114"/>
                    </a:lnTo>
                    <a:lnTo>
                      <a:pt x="121" y="114"/>
                    </a:lnTo>
                    <a:lnTo>
                      <a:pt x="123" y="114"/>
                    </a:lnTo>
                    <a:lnTo>
                      <a:pt x="123" y="114"/>
                    </a:lnTo>
                    <a:lnTo>
                      <a:pt x="123" y="114"/>
                    </a:lnTo>
                    <a:lnTo>
                      <a:pt x="123" y="114"/>
                    </a:lnTo>
                    <a:lnTo>
                      <a:pt x="123" y="117"/>
                    </a:lnTo>
                    <a:lnTo>
                      <a:pt x="123" y="117"/>
                    </a:lnTo>
                    <a:lnTo>
                      <a:pt x="123" y="117"/>
                    </a:lnTo>
                    <a:lnTo>
                      <a:pt x="123" y="117"/>
                    </a:lnTo>
                    <a:lnTo>
                      <a:pt x="121" y="117"/>
                    </a:lnTo>
                    <a:lnTo>
                      <a:pt x="121" y="117"/>
                    </a:lnTo>
                    <a:lnTo>
                      <a:pt x="121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19" y="121"/>
                    </a:lnTo>
                    <a:lnTo>
                      <a:pt x="119" y="121"/>
                    </a:lnTo>
                    <a:lnTo>
                      <a:pt x="116" y="121"/>
                    </a:lnTo>
                    <a:lnTo>
                      <a:pt x="116" y="124"/>
                    </a:lnTo>
                    <a:lnTo>
                      <a:pt x="116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4" y="128"/>
                    </a:lnTo>
                    <a:lnTo>
                      <a:pt x="114" y="128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4" y="131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2" y="133"/>
                    </a:lnTo>
                    <a:lnTo>
                      <a:pt x="112" y="133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12" y="138"/>
                    </a:lnTo>
                    <a:lnTo>
                      <a:pt x="112" y="138"/>
                    </a:lnTo>
                    <a:lnTo>
                      <a:pt x="112" y="140"/>
                    </a:lnTo>
                    <a:lnTo>
                      <a:pt x="112" y="140"/>
                    </a:lnTo>
                    <a:lnTo>
                      <a:pt x="112" y="140"/>
                    </a:lnTo>
                    <a:lnTo>
                      <a:pt x="112" y="143"/>
                    </a:lnTo>
                    <a:lnTo>
                      <a:pt x="109" y="143"/>
                    </a:lnTo>
                    <a:lnTo>
                      <a:pt x="109" y="143"/>
                    </a:lnTo>
                    <a:lnTo>
                      <a:pt x="109" y="143"/>
                    </a:lnTo>
                    <a:lnTo>
                      <a:pt x="109" y="143"/>
                    </a:lnTo>
                    <a:lnTo>
                      <a:pt x="109" y="143"/>
                    </a:lnTo>
                    <a:lnTo>
                      <a:pt x="107" y="143"/>
                    </a:lnTo>
                    <a:lnTo>
                      <a:pt x="107" y="143"/>
                    </a:lnTo>
                    <a:lnTo>
                      <a:pt x="107" y="143"/>
                    </a:lnTo>
                    <a:lnTo>
                      <a:pt x="107" y="143"/>
                    </a:lnTo>
                    <a:lnTo>
                      <a:pt x="104" y="143"/>
                    </a:lnTo>
                    <a:lnTo>
                      <a:pt x="104" y="143"/>
                    </a:lnTo>
                    <a:lnTo>
                      <a:pt x="104" y="143"/>
                    </a:lnTo>
                    <a:lnTo>
                      <a:pt x="104" y="143"/>
                    </a:lnTo>
                    <a:lnTo>
                      <a:pt x="102" y="143"/>
                    </a:lnTo>
                    <a:lnTo>
                      <a:pt x="102" y="143"/>
                    </a:lnTo>
                    <a:lnTo>
                      <a:pt x="102" y="143"/>
                    </a:lnTo>
                    <a:lnTo>
                      <a:pt x="100" y="143"/>
                    </a:lnTo>
                    <a:lnTo>
                      <a:pt x="100" y="143"/>
                    </a:lnTo>
                    <a:lnTo>
                      <a:pt x="100" y="143"/>
                    </a:lnTo>
                    <a:lnTo>
                      <a:pt x="100" y="143"/>
                    </a:lnTo>
                    <a:lnTo>
                      <a:pt x="97" y="143"/>
                    </a:lnTo>
                    <a:lnTo>
                      <a:pt x="97" y="143"/>
                    </a:lnTo>
                    <a:lnTo>
                      <a:pt x="97" y="143"/>
                    </a:lnTo>
                    <a:lnTo>
                      <a:pt x="97" y="143"/>
                    </a:lnTo>
                    <a:lnTo>
                      <a:pt x="95" y="143"/>
                    </a:lnTo>
                    <a:lnTo>
                      <a:pt x="95" y="143"/>
                    </a:lnTo>
                    <a:lnTo>
                      <a:pt x="95" y="145"/>
                    </a:lnTo>
                    <a:lnTo>
                      <a:pt x="93" y="145"/>
                    </a:lnTo>
                    <a:lnTo>
                      <a:pt x="93" y="145"/>
                    </a:lnTo>
                    <a:lnTo>
                      <a:pt x="93" y="147"/>
                    </a:lnTo>
                    <a:lnTo>
                      <a:pt x="93" y="147"/>
                    </a:lnTo>
                    <a:lnTo>
                      <a:pt x="93" y="147"/>
                    </a:lnTo>
                    <a:lnTo>
                      <a:pt x="93" y="147"/>
                    </a:lnTo>
                    <a:lnTo>
                      <a:pt x="90" y="147"/>
                    </a:lnTo>
                    <a:lnTo>
                      <a:pt x="90" y="147"/>
                    </a:lnTo>
                    <a:lnTo>
                      <a:pt x="90" y="150"/>
                    </a:lnTo>
                    <a:lnTo>
                      <a:pt x="90" y="150"/>
                    </a:lnTo>
                    <a:lnTo>
                      <a:pt x="90" y="147"/>
                    </a:lnTo>
                    <a:lnTo>
                      <a:pt x="88" y="147"/>
                    </a:lnTo>
                    <a:lnTo>
                      <a:pt x="88" y="147"/>
                    </a:lnTo>
                    <a:lnTo>
                      <a:pt x="88" y="147"/>
                    </a:lnTo>
                    <a:lnTo>
                      <a:pt x="88" y="145"/>
                    </a:lnTo>
                    <a:lnTo>
                      <a:pt x="86" y="145"/>
                    </a:lnTo>
                    <a:lnTo>
                      <a:pt x="86" y="147"/>
                    </a:lnTo>
                    <a:lnTo>
                      <a:pt x="86" y="147"/>
                    </a:lnTo>
                    <a:lnTo>
                      <a:pt x="86" y="147"/>
                    </a:lnTo>
                    <a:lnTo>
                      <a:pt x="83" y="147"/>
                    </a:lnTo>
                    <a:lnTo>
                      <a:pt x="83" y="145"/>
                    </a:lnTo>
                    <a:lnTo>
                      <a:pt x="83" y="145"/>
                    </a:lnTo>
                    <a:lnTo>
                      <a:pt x="83" y="145"/>
                    </a:lnTo>
                    <a:lnTo>
                      <a:pt x="81" y="145"/>
                    </a:lnTo>
                    <a:lnTo>
                      <a:pt x="81" y="145"/>
                    </a:lnTo>
                    <a:lnTo>
                      <a:pt x="81" y="145"/>
                    </a:lnTo>
                    <a:lnTo>
                      <a:pt x="78" y="145"/>
                    </a:lnTo>
                    <a:lnTo>
                      <a:pt x="78" y="145"/>
                    </a:lnTo>
                    <a:lnTo>
                      <a:pt x="78" y="143"/>
                    </a:lnTo>
                    <a:lnTo>
                      <a:pt x="78" y="143"/>
                    </a:lnTo>
                    <a:lnTo>
                      <a:pt x="76" y="143"/>
                    </a:lnTo>
                    <a:lnTo>
                      <a:pt x="76" y="143"/>
                    </a:lnTo>
                    <a:lnTo>
                      <a:pt x="74" y="143"/>
                    </a:lnTo>
                    <a:lnTo>
                      <a:pt x="74" y="143"/>
                    </a:lnTo>
                    <a:lnTo>
                      <a:pt x="76" y="143"/>
                    </a:lnTo>
                    <a:lnTo>
                      <a:pt x="76" y="143"/>
                    </a:lnTo>
                    <a:lnTo>
                      <a:pt x="76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7" y="140"/>
                    </a:lnTo>
                    <a:lnTo>
                      <a:pt x="67" y="140"/>
                    </a:lnTo>
                    <a:lnTo>
                      <a:pt x="67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3"/>
                    </a:lnTo>
                    <a:lnTo>
                      <a:pt x="62" y="143"/>
                    </a:lnTo>
                    <a:lnTo>
                      <a:pt x="62" y="143"/>
                    </a:lnTo>
                    <a:lnTo>
                      <a:pt x="59" y="143"/>
                    </a:lnTo>
                    <a:lnTo>
                      <a:pt x="59" y="143"/>
                    </a:lnTo>
                    <a:lnTo>
                      <a:pt x="59" y="143"/>
                    </a:lnTo>
                    <a:lnTo>
                      <a:pt x="59" y="143"/>
                    </a:lnTo>
                    <a:lnTo>
                      <a:pt x="59" y="143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7" y="145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7" y="150"/>
                    </a:lnTo>
                    <a:lnTo>
                      <a:pt x="57" y="150"/>
                    </a:lnTo>
                    <a:lnTo>
                      <a:pt x="57" y="150"/>
                    </a:lnTo>
                    <a:lnTo>
                      <a:pt x="57" y="152"/>
                    </a:lnTo>
                    <a:lnTo>
                      <a:pt x="57" y="152"/>
                    </a:lnTo>
                    <a:lnTo>
                      <a:pt x="55" y="152"/>
                    </a:lnTo>
                    <a:lnTo>
                      <a:pt x="55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48" y="154"/>
                    </a:lnTo>
                    <a:lnTo>
                      <a:pt x="48" y="154"/>
                    </a:lnTo>
                    <a:lnTo>
                      <a:pt x="48" y="154"/>
                    </a:lnTo>
                    <a:lnTo>
                      <a:pt x="45" y="154"/>
                    </a:lnTo>
                    <a:lnTo>
                      <a:pt x="45" y="154"/>
                    </a:lnTo>
                    <a:lnTo>
                      <a:pt x="45" y="154"/>
                    </a:lnTo>
                    <a:lnTo>
                      <a:pt x="45" y="154"/>
                    </a:lnTo>
                    <a:lnTo>
                      <a:pt x="43" y="154"/>
                    </a:lnTo>
                    <a:lnTo>
                      <a:pt x="43" y="154"/>
                    </a:lnTo>
                    <a:lnTo>
                      <a:pt x="43" y="154"/>
                    </a:lnTo>
                    <a:lnTo>
                      <a:pt x="43" y="154"/>
                    </a:lnTo>
                    <a:lnTo>
                      <a:pt x="41" y="154"/>
                    </a:lnTo>
                    <a:lnTo>
                      <a:pt x="41" y="154"/>
                    </a:lnTo>
                    <a:lnTo>
                      <a:pt x="41" y="154"/>
                    </a:lnTo>
                    <a:lnTo>
                      <a:pt x="41" y="154"/>
                    </a:lnTo>
                    <a:lnTo>
                      <a:pt x="38" y="154"/>
                    </a:lnTo>
                    <a:lnTo>
                      <a:pt x="38" y="152"/>
                    </a:lnTo>
                    <a:lnTo>
                      <a:pt x="38" y="152"/>
                    </a:lnTo>
                    <a:lnTo>
                      <a:pt x="38" y="152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5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29" y="154"/>
                    </a:lnTo>
                    <a:lnTo>
                      <a:pt x="29" y="154"/>
                    </a:lnTo>
                    <a:lnTo>
                      <a:pt x="29" y="157"/>
                    </a:lnTo>
                    <a:lnTo>
                      <a:pt x="26" y="157"/>
                    </a:lnTo>
                    <a:lnTo>
                      <a:pt x="26" y="157"/>
                    </a:lnTo>
                    <a:lnTo>
                      <a:pt x="26" y="157"/>
                    </a:lnTo>
                    <a:lnTo>
                      <a:pt x="26" y="157"/>
                    </a:lnTo>
                    <a:lnTo>
                      <a:pt x="24" y="157"/>
                    </a:lnTo>
                    <a:lnTo>
                      <a:pt x="24" y="157"/>
                    </a:lnTo>
                    <a:lnTo>
                      <a:pt x="24" y="157"/>
                    </a:lnTo>
                    <a:lnTo>
                      <a:pt x="22" y="157"/>
                    </a:lnTo>
                    <a:lnTo>
                      <a:pt x="22" y="157"/>
                    </a:lnTo>
                    <a:lnTo>
                      <a:pt x="22" y="157"/>
                    </a:lnTo>
                    <a:lnTo>
                      <a:pt x="19" y="157"/>
                    </a:lnTo>
                    <a:lnTo>
                      <a:pt x="19" y="154"/>
                    </a:lnTo>
                    <a:lnTo>
                      <a:pt x="19" y="154"/>
                    </a:lnTo>
                    <a:lnTo>
                      <a:pt x="19" y="154"/>
                    </a:lnTo>
                    <a:lnTo>
                      <a:pt x="19" y="154"/>
                    </a:lnTo>
                    <a:lnTo>
                      <a:pt x="17" y="154"/>
                    </a:lnTo>
                    <a:lnTo>
                      <a:pt x="17" y="154"/>
                    </a:lnTo>
                    <a:lnTo>
                      <a:pt x="17" y="154"/>
                    </a:lnTo>
                    <a:lnTo>
                      <a:pt x="17" y="152"/>
                    </a:lnTo>
                    <a:lnTo>
                      <a:pt x="17" y="152"/>
                    </a:lnTo>
                    <a:lnTo>
                      <a:pt x="17" y="152"/>
                    </a:lnTo>
                    <a:lnTo>
                      <a:pt x="17" y="150"/>
                    </a:lnTo>
                    <a:lnTo>
                      <a:pt x="15" y="150"/>
                    </a:lnTo>
                    <a:lnTo>
                      <a:pt x="15" y="150"/>
                    </a:lnTo>
                    <a:lnTo>
                      <a:pt x="15" y="150"/>
                    </a:lnTo>
                    <a:lnTo>
                      <a:pt x="12" y="150"/>
                    </a:lnTo>
                    <a:lnTo>
                      <a:pt x="12" y="147"/>
                    </a:lnTo>
                    <a:lnTo>
                      <a:pt x="12" y="147"/>
                    </a:lnTo>
                    <a:lnTo>
                      <a:pt x="12" y="147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5"/>
                    </a:lnTo>
                    <a:lnTo>
                      <a:pt x="10" y="145"/>
                    </a:lnTo>
                    <a:lnTo>
                      <a:pt x="10" y="143"/>
                    </a:lnTo>
                    <a:lnTo>
                      <a:pt x="10" y="143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5" y="143"/>
                    </a:lnTo>
                    <a:lnTo>
                      <a:pt x="5" y="140"/>
                    </a:lnTo>
                    <a:lnTo>
                      <a:pt x="5" y="140"/>
                    </a:lnTo>
                    <a:lnTo>
                      <a:pt x="5" y="140"/>
                    </a:lnTo>
                    <a:lnTo>
                      <a:pt x="5" y="140"/>
                    </a:lnTo>
                    <a:lnTo>
                      <a:pt x="5" y="138"/>
                    </a:lnTo>
                    <a:lnTo>
                      <a:pt x="5" y="138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3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3" y="131"/>
                    </a:lnTo>
                    <a:lnTo>
                      <a:pt x="3" y="131"/>
                    </a:lnTo>
                    <a:lnTo>
                      <a:pt x="3" y="128"/>
                    </a:lnTo>
                    <a:lnTo>
                      <a:pt x="3" y="128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5" y="126"/>
                    </a:lnTo>
                    <a:lnTo>
                      <a:pt x="5" y="126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5" y="128"/>
                    </a:lnTo>
                    <a:lnTo>
                      <a:pt x="5" y="13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7" y="133"/>
                    </a:lnTo>
                    <a:lnTo>
                      <a:pt x="5" y="133"/>
                    </a:lnTo>
                    <a:lnTo>
                      <a:pt x="5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10" y="133"/>
                    </a:lnTo>
                    <a:lnTo>
                      <a:pt x="10" y="136"/>
                    </a:lnTo>
                    <a:lnTo>
                      <a:pt x="10" y="136"/>
                    </a:lnTo>
                    <a:lnTo>
                      <a:pt x="10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5" y="136"/>
                    </a:lnTo>
                    <a:lnTo>
                      <a:pt x="15" y="136"/>
                    </a:lnTo>
                    <a:lnTo>
                      <a:pt x="15" y="136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6"/>
                    </a:lnTo>
                    <a:lnTo>
                      <a:pt x="19" y="136"/>
                    </a:lnTo>
                    <a:lnTo>
                      <a:pt x="19" y="136"/>
                    </a:lnTo>
                    <a:lnTo>
                      <a:pt x="19" y="136"/>
                    </a:lnTo>
                    <a:lnTo>
                      <a:pt x="22" y="136"/>
                    </a:lnTo>
                    <a:lnTo>
                      <a:pt x="22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40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8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3" y="136"/>
                    </a:lnTo>
                    <a:lnTo>
                      <a:pt x="33" y="136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6" y="133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36" y="121"/>
                    </a:lnTo>
                    <a:lnTo>
                      <a:pt x="36" y="121"/>
                    </a:lnTo>
                    <a:lnTo>
                      <a:pt x="36" y="119"/>
                    </a:lnTo>
                    <a:lnTo>
                      <a:pt x="36" y="119"/>
                    </a:lnTo>
                    <a:lnTo>
                      <a:pt x="38" y="119"/>
                    </a:lnTo>
                    <a:lnTo>
                      <a:pt x="38" y="117"/>
                    </a:lnTo>
                    <a:lnTo>
                      <a:pt x="38" y="117"/>
                    </a:lnTo>
                    <a:lnTo>
                      <a:pt x="38" y="117"/>
                    </a:lnTo>
                    <a:lnTo>
                      <a:pt x="38" y="117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8" y="107"/>
                    </a:lnTo>
                    <a:lnTo>
                      <a:pt x="48" y="107"/>
                    </a:lnTo>
                    <a:lnTo>
                      <a:pt x="50" y="107"/>
                    </a:lnTo>
                    <a:lnTo>
                      <a:pt x="50" y="107"/>
                    </a:lnTo>
                    <a:lnTo>
                      <a:pt x="50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5" y="107"/>
                    </a:lnTo>
                    <a:lnTo>
                      <a:pt x="55" y="105"/>
                    </a:lnTo>
                    <a:lnTo>
                      <a:pt x="55" y="105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9" y="105"/>
                    </a:lnTo>
                    <a:lnTo>
                      <a:pt x="59" y="105"/>
                    </a:lnTo>
                    <a:lnTo>
                      <a:pt x="59" y="105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4" y="105"/>
                    </a:lnTo>
                    <a:lnTo>
                      <a:pt x="64" y="105"/>
                    </a:lnTo>
                    <a:lnTo>
                      <a:pt x="64" y="102"/>
                    </a:lnTo>
                    <a:lnTo>
                      <a:pt x="67" y="102"/>
                    </a:lnTo>
                    <a:lnTo>
                      <a:pt x="67" y="102"/>
                    </a:lnTo>
                    <a:lnTo>
                      <a:pt x="67" y="102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0"/>
                    </a:lnTo>
                    <a:lnTo>
                      <a:pt x="74" y="100"/>
                    </a:lnTo>
                    <a:lnTo>
                      <a:pt x="74" y="100"/>
                    </a:lnTo>
                    <a:lnTo>
                      <a:pt x="74" y="100"/>
                    </a:lnTo>
                    <a:lnTo>
                      <a:pt x="74" y="100"/>
                    </a:lnTo>
                    <a:lnTo>
                      <a:pt x="76" y="100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6" y="95"/>
                    </a:lnTo>
                    <a:lnTo>
                      <a:pt x="78" y="95"/>
                    </a:lnTo>
                    <a:lnTo>
                      <a:pt x="78" y="95"/>
                    </a:lnTo>
                    <a:lnTo>
                      <a:pt x="78" y="95"/>
                    </a:lnTo>
                    <a:lnTo>
                      <a:pt x="78" y="95"/>
                    </a:lnTo>
                    <a:lnTo>
                      <a:pt x="78" y="95"/>
                    </a:lnTo>
                    <a:lnTo>
                      <a:pt x="78" y="93"/>
                    </a:lnTo>
                    <a:lnTo>
                      <a:pt x="81" y="93"/>
                    </a:lnTo>
                    <a:lnTo>
                      <a:pt x="81" y="93"/>
                    </a:lnTo>
                    <a:lnTo>
                      <a:pt x="81" y="93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81" y="90"/>
                    </a:lnTo>
                    <a:lnTo>
                      <a:pt x="81" y="88"/>
                    </a:lnTo>
                    <a:lnTo>
                      <a:pt x="83" y="88"/>
                    </a:lnTo>
                    <a:lnTo>
                      <a:pt x="83" y="88"/>
                    </a:lnTo>
                    <a:lnTo>
                      <a:pt x="83" y="88"/>
                    </a:lnTo>
                    <a:lnTo>
                      <a:pt x="83" y="86"/>
                    </a:lnTo>
                    <a:lnTo>
                      <a:pt x="83" y="86"/>
                    </a:lnTo>
                    <a:lnTo>
                      <a:pt x="86" y="86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6" y="81"/>
                    </a:lnTo>
                    <a:lnTo>
                      <a:pt x="88" y="81"/>
                    </a:lnTo>
                    <a:lnTo>
                      <a:pt x="88" y="81"/>
                    </a:lnTo>
                    <a:lnTo>
                      <a:pt x="88" y="81"/>
                    </a:lnTo>
                    <a:lnTo>
                      <a:pt x="88" y="79"/>
                    </a:lnTo>
                    <a:lnTo>
                      <a:pt x="90" y="79"/>
                    </a:lnTo>
                    <a:lnTo>
                      <a:pt x="90" y="79"/>
                    </a:lnTo>
                    <a:lnTo>
                      <a:pt x="90" y="79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3" y="76"/>
                    </a:lnTo>
                    <a:lnTo>
                      <a:pt x="93" y="74"/>
                    </a:lnTo>
                    <a:lnTo>
                      <a:pt x="93" y="74"/>
                    </a:lnTo>
                    <a:lnTo>
                      <a:pt x="93" y="74"/>
                    </a:lnTo>
                    <a:lnTo>
                      <a:pt x="93" y="74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95" y="72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95" y="64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5" y="64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5" y="60"/>
                    </a:lnTo>
                    <a:lnTo>
                      <a:pt x="95" y="60"/>
                    </a:lnTo>
                    <a:lnTo>
                      <a:pt x="97" y="60"/>
                    </a:lnTo>
                    <a:lnTo>
                      <a:pt x="97" y="60"/>
                    </a:lnTo>
                    <a:lnTo>
                      <a:pt x="97" y="60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4" y="67"/>
                    </a:lnTo>
                    <a:lnTo>
                      <a:pt x="104" y="67"/>
                    </a:lnTo>
                    <a:lnTo>
                      <a:pt x="104" y="69"/>
                    </a:lnTo>
                    <a:lnTo>
                      <a:pt x="104" y="69"/>
                    </a:lnTo>
                    <a:lnTo>
                      <a:pt x="104" y="69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7" y="74"/>
                    </a:lnTo>
                    <a:lnTo>
                      <a:pt x="107" y="74"/>
                    </a:lnTo>
                    <a:lnTo>
                      <a:pt x="107" y="74"/>
                    </a:lnTo>
                    <a:lnTo>
                      <a:pt x="107" y="74"/>
                    </a:lnTo>
                    <a:lnTo>
                      <a:pt x="109" y="74"/>
                    </a:lnTo>
                    <a:lnTo>
                      <a:pt x="109" y="76"/>
                    </a:lnTo>
                    <a:lnTo>
                      <a:pt x="109" y="76"/>
                    </a:lnTo>
                    <a:lnTo>
                      <a:pt x="109" y="76"/>
                    </a:lnTo>
                    <a:lnTo>
                      <a:pt x="112" y="76"/>
                    </a:lnTo>
                    <a:lnTo>
                      <a:pt x="112" y="79"/>
                    </a:lnTo>
                    <a:lnTo>
                      <a:pt x="112" y="79"/>
                    </a:lnTo>
                    <a:lnTo>
                      <a:pt x="112" y="76"/>
                    </a:lnTo>
                    <a:lnTo>
                      <a:pt x="112" y="76"/>
                    </a:lnTo>
                    <a:lnTo>
                      <a:pt x="112" y="76"/>
                    </a:lnTo>
                    <a:lnTo>
                      <a:pt x="114" y="7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4" y="72"/>
                    </a:lnTo>
                    <a:lnTo>
                      <a:pt x="114" y="72"/>
                    </a:lnTo>
                    <a:lnTo>
                      <a:pt x="114" y="69"/>
                    </a:lnTo>
                    <a:lnTo>
                      <a:pt x="116" y="69"/>
                    </a:lnTo>
                    <a:lnTo>
                      <a:pt x="116" y="69"/>
                    </a:lnTo>
                    <a:lnTo>
                      <a:pt x="116" y="67"/>
                    </a:lnTo>
                    <a:lnTo>
                      <a:pt x="114" y="67"/>
                    </a:lnTo>
                    <a:lnTo>
                      <a:pt x="114" y="67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9" y="57"/>
                    </a:lnTo>
                    <a:lnTo>
                      <a:pt x="119" y="57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7"/>
                    </a:lnTo>
                    <a:lnTo>
                      <a:pt x="119" y="57"/>
                    </a:lnTo>
                    <a:lnTo>
                      <a:pt x="119" y="57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9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7"/>
                    </a:lnTo>
                    <a:lnTo>
                      <a:pt x="121" y="67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3" y="69"/>
                    </a:lnTo>
                    <a:lnTo>
                      <a:pt x="123" y="69"/>
                    </a:lnTo>
                    <a:lnTo>
                      <a:pt x="123" y="69"/>
                    </a:lnTo>
                    <a:lnTo>
                      <a:pt x="123" y="69"/>
                    </a:lnTo>
                    <a:lnTo>
                      <a:pt x="126" y="69"/>
                    </a:lnTo>
                    <a:lnTo>
                      <a:pt x="126" y="72"/>
                    </a:lnTo>
                    <a:lnTo>
                      <a:pt x="126" y="72"/>
                    </a:lnTo>
                    <a:lnTo>
                      <a:pt x="126" y="69"/>
                    </a:lnTo>
                    <a:lnTo>
                      <a:pt x="126" y="69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6" y="64"/>
                    </a:lnTo>
                    <a:lnTo>
                      <a:pt x="123" y="64"/>
                    </a:lnTo>
                    <a:lnTo>
                      <a:pt x="123" y="64"/>
                    </a:lnTo>
                    <a:lnTo>
                      <a:pt x="126" y="64"/>
                    </a:lnTo>
                    <a:lnTo>
                      <a:pt x="126" y="64"/>
                    </a:lnTo>
                    <a:lnTo>
                      <a:pt x="126" y="62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0"/>
                    </a:lnTo>
                    <a:lnTo>
                      <a:pt x="123" y="60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3" y="53"/>
                    </a:lnTo>
                    <a:lnTo>
                      <a:pt x="123" y="53"/>
                    </a:lnTo>
                    <a:lnTo>
                      <a:pt x="126" y="53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26" y="53"/>
                    </a:lnTo>
                    <a:lnTo>
                      <a:pt x="128" y="53"/>
                    </a:lnTo>
                    <a:lnTo>
                      <a:pt x="128" y="53"/>
                    </a:lnTo>
                    <a:lnTo>
                      <a:pt x="128" y="53"/>
                    </a:lnTo>
                    <a:lnTo>
                      <a:pt x="130" y="53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0" y="48"/>
                    </a:lnTo>
                    <a:lnTo>
                      <a:pt x="130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6" y="48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3"/>
                    </a:lnTo>
                    <a:lnTo>
                      <a:pt x="123" y="43"/>
                    </a:lnTo>
                    <a:lnTo>
                      <a:pt x="123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6" y="43"/>
                    </a:lnTo>
                    <a:lnTo>
                      <a:pt x="128" y="4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30" y="41"/>
                    </a:lnTo>
                    <a:lnTo>
                      <a:pt x="130" y="38"/>
                    </a:lnTo>
                    <a:lnTo>
                      <a:pt x="130" y="38"/>
                    </a:lnTo>
                    <a:lnTo>
                      <a:pt x="130" y="38"/>
                    </a:lnTo>
                    <a:lnTo>
                      <a:pt x="130" y="36"/>
                    </a:lnTo>
                    <a:lnTo>
                      <a:pt x="130" y="36"/>
                    </a:lnTo>
                    <a:lnTo>
                      <a:pt x="133" y="36"/>
                    </a:lnTo>
                    <a:lnTo>
                      <a:pt x="133" y="38"/>
                    </a:lnTo>
                    <a:lnTo>
                      <a:pt x="133" y="38"/>
                    </a:lnTo>
                    <a:lnTo>
                      <a:pt x="133" y="38"/>
                    </a:lnTo>
                    <a:lnTo>
                      <a:pt x="133" y="38"/>
                    </a:lnTo>
                    <a:lnTo>
                      <a:pt x="135" y="38"/>
                    </a:lnTo>
                    <a:lnTo>
                      <a:pt x="135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4"/>
                    </a:lnTo>
                    <a:lnTo>
                      <a:pt x="140" y="34"/>
                    </a:lnTo>
                    <a:lnTo>
                      <a:pt x="140" y="31"/>
                    </a:lnTo>
                    <a:lnTo>
                      <a:pt x="140" y="31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2" y="24"/>
                    </a:lnTo>
                    <a:lnTo>
                      <a:pt x="142" y="24"/>
                    </a:lnTo>
                    <a:lnTo>
                      <a:pt x="142" y="24"/>
                    </a:lnTo>
                    <a:lnTo>
                      <a:pt x="142" y="24"/>
                    </a:lnTo>
                    <a:lnTo>
                      <a:pt x="145" y="24"/>
                    </a:lnTo>
                    <a:lnTo>
                      <a:pt x="145" y="22"/>
                    </a:lnTo>
                    <a:lnTo>
                      <a:pt x="145" y="22"/>
                    </a:lnTo>
                    <a:lnTo>
                      <a:pt x="145" y="22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9" y="17"/>
                    </a:lnTo>
                    <a:lnTo>
                      <a:pt x="149" y="15"/>
                    </a:lnTo>
                    <a:lnTo>
                      <a:pt x="149" y="15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15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4" y="10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7" y="5"/>
                    </a:lnTo>
                    <a:lnTo>
                      <a:pt x="157" y="3"/>
                    </a:lnTo>
                    <a:lnTo>
                      <a:pt x="157" y="3"/>
                    </a:lnTo>
                    <a:lnTo>
                      <a:pt x="157" y="3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7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61" y="10"/>
                    </a:lnTo>
                    <a:lnTo>
                      <a:pt x="161" y="10"/>
                    </a:lnTo>
                    <a:lnTo>
                      <a:pt x="161" y="8"/>
                    </a:lnTo>
                    <a:lnTo>
                      <a:pt x="161" y="8"/>
                    </a:lnTo>
                    <a:lnTo>
                      <a:pt x="161" y="8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68" y="3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09"/>
              <p:cNvSpPr>
                <a:spLocks/>
              </p:cNvSpPr>
              <p:nvPr/>
            </p:nvSpPr>
            <p:spPr bwMode="auto">
              <a:xfrm>
                <a:off x="2715" y="1431"/>
                <a:ext cx="691" cy="268"/>
              </a:xfrm>
              <a:custGeom>
                <a:avLst/>
                <a:gdLst/>
                <a:ahLst/>
                <a:cxnLst>
                  <a:cxn ang="0">
                    <a:pos x="267" y="9"/>
                  </a:cxn>
                  <a:cxn ang="0">
                    <a:pos x="296" y="16"/>
                  </a:cxn>
                  <a:cxn ang="0">
                    <a:pos x="312" y="33"/>
                  </a:cxn>
                  <a:cxn ang="0">
                    <a:pos x="334" y="50"/>
                  </a:cxn>
                  <a:cxn ang="0">
                    <a:pos x="362" y="45"/>
                  </a:cxn>
                  <a:cxn ang="0">
                    <a:pos x="391" y="42"/>
                  </a:cxn>
                  <a:cxn ang="0">
                    <a:pos x="417" y="54"/>
                  </a:cxn>
                  <a:cxn ang="0">
                    <a:pos x="440" y="66"/>
                  </a:cxn>
                  <a:cxn ang="0">
                    <a:pos x="469" y="73"/>
                  </a:cxn>
                  <a:cxn ang="0">
                    <a:pos x="497" y="76"/>
                  </a:cxn>
                  <a:cxn ang="0">
                    <a:pos x="523" y="69"/>
                  </a:cxn>
                  <a:cxn ang="0">
                    <a:pos x="549" y="57"/>
                  </a:cxn>
                  <a:cxn ang="0">
                    <a:pos x="578" y="47"/>
                  </a:cxn>
                  <a:cxn ang="0">
                    <a:pos x="604" y="54"/>
                  </a:cxn>
                  <a:cxn ang="0">
                    <a:pos x="615" y="66"/>
                  </a:cxn>
                  <a:cxn ang="0">
                    <a:pos x="604" y="92"/>
                  </a:cxn>
                  <a:cxn ang="0">
                    <a:pos x="604" y="111"/>
                  </a:cxn>
                  <a:cxn ang="0">
                    <a:pos x="630" y="111"/>
                  </a:cxn>
                  <a:cxn ang="0">
                    <a:pos x="656" y="104"/>
                  </a:cxn>
                  <a:cxn ang="0">
                    <a:pos x="679" y="121"/>
                  </a:cxn>
                  <a:cxn ang="0">
                    <a:pos x="691" y="135"/>
                  </a:cxn>
                  <a:cxn ang="0">
                    <a:pos x="672" y="137"/>
                  </a:cxn>
                  <a:cxn ang="0">
                    <a:pos x="646" y="142"/>
                  </a:cxn>
                  <a:cxn ang="0">
                    <a:pos x="623" y="149"/>
                  </a:cxn>
                  <a:cxn ang="0">
                    <a:pos x="604" y="168"/>
                  </a:cxn>
                  <a:cxn ang="0">
                    <a:pos x="573" y="173"/>
                  </a:cxn>
                  <a:cxn ang="0">
                    <a:pos x="552" y="187"/>
                  </a:cxn>
                  <a:cxn ang="0">
                    <a:pos x="521" y="180"/>
                  </a:cxn>
                  <a:cxn ang="0">
                    <a:pos x="511" y="201"/>
                  </a:cxn>
                  <a:cxn ang="0">
                    <a:pos x="509" y="220"/>
                  </a:cxn>
                  <a:cxn ang="0">
                    <a:pos x="485" y="237"/>
                  </a:cxn>
                  <a:cxn ang="0">
                    <a:pos x="459" y="246"/>
                  </a:cxn>
                  <a:cxn ang="0">
                    <a:pos x="426" y="246"/>
                  </a:cxn>
                  <a:cxn ang="0">
                    <a:pos x="398" y="253"/>
                  </a:cxn>
                  <a:cxn ang="0">
                    <a:pos x="372" y="268"/>
                  </a:cxn>
                  <a:cxn ang="0">
                    <a:pos x="346" y="260"/>
                  </a:cxn>
                  <a:cxn ang="0">
                    <a:pos x="315" y="253"/>
                  </a:cxn>
                  <a:cxn ang="0">
                    <a:pos x="286" y="242"/>
                  </a:cxn>
                  <a:cxn ang="0">
                    <a:pos x="256" y="242"/>
                  </a:cxn>
                  <a:cxn ang="0">
                    <a:pos x="220" y="242"/>
                  </a:cxn>
                  <a:cxn ang="0">
                    <a:pos x="189" y="239"/>
                  </a:cxn>
                  <a:cxn ang="0">
                    <a:pos x="173" y="218"/>
                  </a:cxn>
                  <a:cxn ang="0">
                    <a:pos x="156" y="201"/>
                  </a:cxn>
                  <a:cxn ang="0">
                    <a:pos x="130" y="187"/>
                  </a:cxn>
                  <a:cxn ang="0">
                    <a:pos x="99" y="180"/>
                  </a:cxn>
                  <a:cxn ang="0">
                    <a:pos x="69" y="175"/>
                  </a:cxn>
                  <a:cxn ang="0">
                    <a:pos x="69" y="151"/>
                  </a:cxn>
                  <a:cxn ang="0">
                    <a:pos x="59" y="125"/>
                  </a:cxn>
                  <a:cxn ang="0">
                    <a:pos x="40" y="106"/>
                  </a:cxn>
                  <a:cxn ang="0">
                    <a:pos x="17" y="97"/>
                  </a:cxn>
                  <a:cxn ang="0">
                    <a:pos x="0" y="83"/>
                  </a:cxn>
                  <a:cxn ang="0">
                    <a:pos x="19" y="66"/>
                  </a:cxn>
                  <a:cxn ang="0">
                    <a:pos x="40" y="61"/>
                  </a:cxn>
                  <a:cxn ang="0">
                    <a:pos x="64" y="47"/>
                  </a:cxn>
                  <a:cxn ang="0">
                    <a:pos x="83" y="38"/>
                  </a:cxn>
                  <a:cxn ang="0">
                    <a:pos x="107" y="35"/>
                  </a:cxn>
                  <a:cxn ang="0">
                    <a:pos x="130" y="40"/>
                  </a:cxn>
                  <a:cxn ang="0">
                    <a:pos x="154" y="52"/>
                  </a:cxn>
                  <a:cxn ang="0">
                    <a:pos x="185" y="54"/>
                  </a:cxn>
                  <a:cxn ang="0">
                    <a:pos x="211" y="57"/>
                  </a:cxn>
                  <a:cxn ang="0">
                    <a:pos x="227" y="40"/>
                  </a:cxn>
                  <a:cxn ang="0">
                    <a:pos x="220" y="16"/>
                  </a:cxn>
                </a:cxnLst>
                <a:rect l="0" t="0" r="r" b="b"/>
                <a:pathLst>
                  <a:path w="691" h="268">
                    <a:moveTo>
                      <a:pt x="239" y="0"/>
                    </a:moveTo>
                    <a:lnTo>
                      <a:pt x="239" y="0"/>
                    </a:lnTo>
                    <a:lnTo>
                      <a:pt x="241" y="0"/>
                    </a:lnTo>
                    <a:lnTo>
                      <a:pt x="241" y="2"/>
                    </a:lnTo>
                    <a:lnTo>
                      <a:pt x="241" y="2"/>
                    </a:lnTo>
                    <a:lnTo>
                      <a:pt x="244" y="2"/>
                    </a:lnTo>
                    <a:lnTo>
                      <a:pt x="244" y="2"/>
                    </a:lnTo>
                    <a:lnTo>
                      <a:pt x="244" y="2"/>
                    </a:lnTo>
                    <a:lnTo>
                      <a:pt x="244" y="2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51" y="5"/>
                    </a:lnTo>
                    <a:lnTo>
                      <a:pt x="251" y="5"/>
                    </a:lnTo>
                    <a:lnTo>
                      <a:pt x="251" y="5"/>
                    </a:lnTo>
                    <a:lnTo>
                      <a:pt x="251" y="5"/>
                    </a:lnTo>
                    <a:lnTo>
                      <a:pt x="253" y="5"/>
                    </a:lnTo>
                    <a:lnTo>
                      <a:pt x="253" y="5"/>
                    </a:lnTo>
                    <a:lnTo>
                      <a:pt x="253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8" y="5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8" y="9"/>
                    </a:lnTo>
                    <a:lnTo>
                      <a:pt x="260" y="9"/>
                    </a:lnTo>
                    <a:lnTo>
                      <a:pt x="260" y="9"/>
                    </a:lnTo>
                    <a:lnTo>
                      <a:pt x="260" y="9"/>
                    </a:lnTo>
                    <a:lnTo>
                      <a:pt x="260" y="9"/>
                    </a:lnTo>
                    <a:lnTo>
                      <a:pt x="263" y="9"/>
                    </a:lnTo>
                    <a:lnTo>
                      <a:pt x="263" y="9"/>
                    </a:lnTo>
                    <a:lnTo>
                      <a:pt x="265" y="9"/>
                    </a:lnTo>
                    <a:lnTo>
                      <a:pt x="265" y="9"/>
                    </a:lnTo>
                    <a:lnTo>
                      <a:pt x="265" y="9"/>
                    </a:lnTo>
                    <a:lnTo>
                      <a:pt x="267" y="9"/>
                    </a:lnTo>
                    <a:lnTo>
                      <a:pt x="267" y="9"/>
                    </a:lnTo>
                    <a:lnTo>
                      <a:pt x="270" y="9"/>
                    </a:lnTo>
                    <a:lnTo>
                      <a:pt x="270" y="9"/>
                    </a:lnTo>
                    <a:lnTo>
                      <a:pt x="270" y="9"/>
                    </a:lnTo>
                    <a:lnTo>
                      <a:pt x="272" y="9"/>
                    </a:lnTo>
                    <a:lnTo>
                      <a:pt x="272" y="9"/>
                    </a:lnTo>
                    <a:lnTo>
                      <a:pt x="272" y="9"/>
                    </a:lnTo>
                    <a:lnTo>
                      <a:pt x="275" y="9"/>
                    </a:lnTo>
                    <a:lnTo>
                      <a:pt x="275" y="9"/>
                    </a:lnTo>
                    <a:lnTo>
                      <a:pt x="275" y="12"/>
                    </a:lnTo>
                    <a:lnTo>
                      <a:pt x="277" y="12"/>
                    </a:lnTo>
                    <a:lnTo>
                      <a:pt x="277" y="12"/>
                    </a:lnTo>
                    <a:lnTo>
                      <a:pt x="277" y="12"/>
                    </a:lnTo>
                    <a:lnTo>
                      <a:pt x="277" y="12"/>
                    </a:lnTo>
                    <a:lnTo>
                      <a:pt x="279" y="12"/>
                    </a:lnTo>
                    <a:lnTo>
                      <a:pt x="279" y="12"/>
                    </a:lnTo>
                    <a:lnTo>
                      <a:pt x="279" y="12"/>
                    </a:lnTo>
                    <a:lnTo>
                      <a:pt x="279" y="14"/>
                    </a:lnTo>
                    <a:lnTo>
                      <a:pt x="282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4" y="14"/>
                    </a:lnTo>
                    <a:lnTo>
                      <a:pt x="284" y="14"/>
                    </a:lnTo>
                    <a:lnTo>
                      <a:pt x="284" y="14"/>
                    </a:lnTo>
                    <a:lnTo>
                      <a:pt x="286" y="14"/>
                    </a:lnTo>
                    <a:lnTo>
                      <a:pt x="286" y="14"/>
                    </a:lnTo>
                    <a:lnTo>
                      <a:pt x="286" y="14"/>
                    </a:lnTo>
                    <a:lnTo>
                      <a:pt x="286" y="14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91" y="14"/>
                    </a:lnTo>
                    <a:lnTo>
                      <a:pt x="291" y="16"/>
                    </a:lnTo>
                    <a:lnTo>
                      <a:pt x="291" y="16"/>
                    </a:lnTo>
                    <a:lnTo>
                      <a:pt x="291" y="16"/>
                    </a:lnTo>
                    <a:lnTo>
                      <a:pt x="291" y="16"/>
                    </a:lnTo>
                    <a:lnTo>
                      <a:pt x="294" y="16"/>
                    </a:lnTo>
                    <a:lnTo>
                      <a:pt x="294" y="16"/>
                    </a:lnTo>
                    <a:lnTo>
                      <a:pt x="294" y="16"/>
                    </a:lnTo>
                    <a:lnTo>
                      <a:pt x="294" y="16"/>
                    </a:lnTo>
                    <a:lnTo>
                      <a:pt x="296" y="16"/>
                    </a:lnTo>
                    <a:lnTo>
                      <a:pt x="296" y="16"/>
                    </a:lnTo>
                    <a:lnTo>
                      <a:pt x="298" y="16"/>
                    </a:lnTo>
                    <a:lnTo>
                      <a:pt x="298" y="16"/>
                    </a:lnTo>
                    <a:lnTo>
                      <a:pt x="298" y="16"/>
                    </a:lnTo>
                    <a:lnTo>
                      <a:pt x="298" y="16"/>
                    </a:lnTo>
                    <a:lnTo>
                      <a:pt x="301" y="16"/>
                    </a:lnTo>
                    <a:lnTo>
                      <a:pt x="301" y="16"/>
                    </a:lnTo>
                    <a:lnTo>
                      <a:pt x="301" y="19"/>
                    </a:lnTo>
                    <a:lnTo>
                      <a:pt x="303" y="19"/>
                    </a:lnTo>
                    <a:lnTo>
                      <a:pt x="303" y="19"/>
                    </a:lnTo>
                    <a:lnTo>
                      <a:pt x="303" y="19"/>
                    </a:lnTo>
                    <a:lnTo>
                      <a:pt x="305" y="19"/>
                    </a:lnTo>
                    <a:lnTo>
                      <a:pt x="305" y="19"/>
                    </a:lnTo>
                    <a:lnTo>
                      <a:pt x="305" y="19"/>
                    </a:lnTo>
                    <a:lnTo>
                      <a:pt x="305" y="19"/>
                    </a:lnTo>
                    <a:lnTo>
                      <a:pt x="305" y="19"/>
                    </a:lnTo>
                    <a:lnTo>
                      <a:pt x="308" y="19"/>
                    </a:lnTo>
                    <a:lnTo>
                      <a:pt x="308" y="19"/>
                    </a:lnTo>
                    <a:lnTo>
                      <a:pt x="308" y="19"/>
                    </a:lnTo>
                    <a:lnTo>
                      <a:pt x="310" y="19"/>
                    </a:lnTo>
                    <a:lnTo>
                      <a:pt x="310" y="21"/>
                    </a:lnTo>
                    <a:lnTo>
                      <a:pt x="310" y="21"/>
                    </a:lnTo>
                    <a:lnTo>
                      <a:pt x="310" y="21"/>
                    </a:lnTo>
                    <a:lnTo>
                      <a:pt x="310" y="21"/>
                    </a:lnTo>
                    <a:lnTo>
                      <a:pt x="310" y="23"/>
                    </a:lnTo>
                    <a:lnTo>
                      <a:pt x="310" y="23"/>
                    </a:lnTo>
                    <a:lnTo>
                      <a:pt x="310" y="23"/>
                    </a:lnTo>
                    <a:lnTo>
                      <a:pt x="310" y="26"/>
                    </a:lnTo>
                    <a:lnTo>
                      <a:pt x="310" y="26"/>
                    </a:lnTo>
                    <a:lnTo>
                      <a:pt x="310" y="26"/>
                    </a:lnTo>
                    <a:lnTo>
                      <a:pt x="310" y="28"/>
                    </a:lnTo>
                    <a:lnTo>
                      <a:pt x="310" y="28"/>
                    </a:lnTo>
                    <a:lnTo>
                      <a:pt x="310" y="28"/>
                    </a:lnTo>
                    <a:lnTo>
                      <a:pt x="310" y="31"/>
                    </a:lnTo>
                    <a:lnTo>
                      <a:pt x="310" y="31"/>
                    </a:lnTo>
                    <a:lnTo>
                      <a:pt x="310" y="33"/>
                    </a:lnTo>
                    <a:lnTo>
                      <a:pt x="310" y="33"/>
                    </a:lnTo>
                    <a:lnTo>
                      <a:pt x="310" y="33"/>
                    </a:lnTo>
                    <a:lnTo>
                      <a:pt x="310" y="33"/>
                    </a:lnTo>
                    <a:lnTo>
                      <a:pt x="310" y="33"/>
                    </a:lnTo>
                    <a:lnTo>
                      <a:pt x="312" y="33"/>
                    </a:lnTo>
                    <a:lnTo>
                      <a:pt x="312" y="33"/>
                    </a:lnTo>
                    <a:lnTo>
                      <a:pt x="312" y="35"/>
                    </a:lnTo>
                    <a:lnTo>
                      <a:pt x="312" y="35"/>
                    </a:lnTo>
                    <a:lnTo>
                      <a:pt x="312" y="38"/>
                    </a:lnTo>
                    <a:lnTo>
                      <a:pt x="312" y="38"/>
                    </a:lnTo>
                    <a:lnTo>
                      <a:pt x="312" y="38"/>
                    </a:lnTo>
                    <a:lnTo>
                      <a:pt x="312" y="40"/>
                    </a:lnTo>
                    <a:lnTo>
                      <a:pt x="312" y="40"/>
                    </a:lnTo>
                    <a:lnTo>
                      <a:pt x="312" y="40"/>
                    </a:lnTo>
                    <a:lnTo>
                      <a:pt x="312" y="40"/>
                    </a:lnTo>
                    <a:lnTo>
                      <a:pt x="315" y="40"/>
                    </a:lnTo>
                    <a:lnTo>
                      <a:pt x="315" y="40"/>
                    </a:lnTo>
                    <a:lnTo>
                      <a:pt x="317" y="40"/>
                    </a:lnTo>
                    <a:lnTo>
                      <a:pt x="317" y="40"/>
                    </a:lnTo>
                    <a:lnTo>
                      <a:pt x="317" y="42"/>
                    </a:lnTo>
                    <a:lnTo>
                      <a:pt x="317" y="42"/>
                    </a:lnTo>
                    <a:lnTo>
                      <a:pt x="317" y="42"/>
                    </a:lnTo>
                    <a:lnTo>
                      <a:pt x="320" y="42"/>
                    </a:lnTo>
                    <a:lnTo>
                      <a:pt x="320" y="42"/>
                    </a:lnTo>
                    <a:lnTo>
                      <a:pt x="320" y="42"/>
                    </a:lnTo>
                    <a:lnTo>
                      <a:pt x="320" y="42"/>
                    </a:lnTo>
                    <a:lnTo>
                      <a:pt x="322" y="42"/>
                    </a:lnTo>
                    <a:lnTo>
                      <a:pt x="322" y="45"/>
                    </a:lnTo>
                    <a:lnTo>
                      <a:pt x="322" y="45"/>
                    </a:lnTo>
                    <a:lnTo>
                      <a:pt x="324" y="45"/>
                    </a:lnTo>
                    <a:lnTo>
                      <a:pt x="324" y="45"/>
                    </a:lnTo>
                    <a:lnTo>
                      <a:pt x="324" y="45"/>
                    </a:lnTo>
                    <a:lnTo>
                      <a:pt x="324" y="45"/>
                    </a:lnTo>
                    <a:lnTo>
                      <a:pt x="324" y="47"/>
                    </a:lnTo>
                    <a:lnTo>
                      <a:pt x="327" y="47"/>
                    </a:lnTo>
                    <a:lnTo>
                      <a:pt x="327" y="47"/>
                    </a:lnTo>
                    <a:lnTo>
                      <a:pt x="327" y="47"/>
                    </a:lnTo>
                    <a:lnTo>
                      <a:pt x="329" y="47"/>
                    </a:lnTo>
                    <a:lnTo>
                      <a:pt x="329" y="47"/>
                    </a:lnTo>
                    <a:lnTo>
                      <a:pt x="329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34" y="47"/>
                    </a:lnTo>
                    <a:lnTo>
                      <a:pt x="334" y="50"/>
                    </a:lnTo>
                    <a:lnTo>
                      <a:pt x="334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6" y="50"/>
                    </a:lnTo>
                    <a:lnTo>
                      <a:pt x="339" y="50"/>
                    </a:lnTo>
                    <a:lnTo>
                      <a:pt x="339" y="50"/>
                    </a:lnTo>
                    <a:lnTo>
                      <a:pt x="339" y="50"/>
                    </a:lnTo>
                    <a:lnTo>
                      <a:pt x="339" y="50"/>
                    </a:lnTo>
                    <a:lnTo>
                      <a:pt x="341" y="50"/>
                    </a:lnTo>
                    <a:lnTo>
                      <a:pt x="341" y="52"/>
                    </a:lnTo>
                    <a:lnTo>
                      <a:pt x="341" y="52"/>
                    </a:lnTo>
                    <a:lnTo>
                      <a:pt x="343" y="52"/>
                    </a:lnTo>
                    <a:lnTo>
                      <a:pt x="343" y="50"/>
                    </a:lnTo>
                    <a:lnTo>
                      <a:pt x="343" y="50"/>
                    </a:lnTo>
                    <a:lnTo>
                      <a:pt x="343" y="50"/>
                    </a:lnTo>
                    <a:lnTo>
                      <a:pt x="343" y="50"/>
                    </a:lnTo>
                    <a:lnTo>
                      <a:pt x="346" y="50"/>
                    </a:lnTo>
                    <a:lnTo>
                      <a:pt x="346" y="50"/>
                    </a:lnTo>
                    <a:lnTo>
                      <a:pt x="346" y="50"/>
                    </a:lnTo>
                    <a:lnTo>
                      <a:pt x="346" y="50"/>
                    </a:lnTo>
                    <a:lnTo>
                      <a:pt x="348" y="50"/>
                    </a:lnTo>
                    <a:lnTo>
                      <a:pt x="348" y="50"/>
                    </a:lnTo>
                    <a:lnTo>
                      <a:pt x="350" y="50"/>
                    </a:lnTo>
                    <a:lnTo>
                      <a:pt x="350" y="50"/>
                    </a:lnTo>
                    <a:lnTo>
                      <a:pt x="350" y="50"/>
                    </a:lnTo>
                    <a:lnTo>
                      <a:pt x="353" y="50"/>
                    </a:lnTo>
                    <a:lnTo>
                      <a:pt x="353" y="50"/>
                    </a:lnTo>
                    <a:lnTo>
                      <a:pt x="353" y="50"/>
                    </a:lnTo>
                    <a:lnTo>
                      <a:pt x="353" y="50"/>
                    </a:lnTo>
                    <a:lnTo>
                      <a:pt x="353" y="47"/>
                    </a:lnTo>
                    <a:lnTo>
                      <a:pt x="355" y="47"/>
                    </a:lnTo>
                    <a:lnTo>
                      <a:pt x="355" y="47"/>
                    </a:lnTo>
                    <a:lnTo>
                      <a:pt x="355" y="47"/>
                    </a:lnTo>
                    <a:lnTo>
                      <a:pt x="357" y="47"/>
                    </a:lnTo>
                    <a:lnTo>
                      <a:pt x="357" y="47"/>
                    </a:lnTo>
                    <a:lnTo>
                      <a:pt x="357" y="47"/>
                    </a:lnTo>
                    <a:lnTo>
                      <a:pt x="357" y="45"/>
                    </a:lnTo>
                    <a:lnTo>
                      <a:pt x="360" y="45"/>
                    </a:lnTo>
                    <a:lnTo>
                      <a:pt x="360" y="45"/>
                    </a:lnTo>
                    <a:lnTo>
                      <a:pt x="360" y="45"/>
                    </a:lnTo>
                    <a:lnTo>
                      <a:pt x="362" y="45"/>
                    </a:lnTo>
                    <a:lnTo>
                      <a:pt x="362" y="45"/>
                    </a:lnTo>
                    <a:lnTo>
                      <a:pt x="365" y="45"/>
                    </a:lnTo>
                    <a:lnTo>
                      <a:pt x="365" y="45"/>
                    </a:lnTo>
                    <a:lnTo>
                      <a:pt x="365" y="45"/>
                    </a:lnTo>
                    <a:lnTo>
                      <a:pt x="365" y="45"/>
                    </a:lnTo>
                    <a:lnTo>
                      <a:pt x="367" y="45"/>
                    </a:lnTo>
                    <a:lnTo>
                      <a:pt x="367" y="45"/>
                    </a:lnTo>
                    <a:lnTo>
                      <a:pt x="367" y="45"/>
                    </a:lnTo>
                    <a:lnTo>
                      <a:pt x="369" y="45"/>
                    </a:lnTo>
                    <a:lnTo>
                      <a:pt x="369" y="42"/>
                    </a:lnTo>
                    <a:lnTo>
                      <a:pt x="369" y="42"/>
                    </a:lnTo>
                    <a:lnTo>
                      <a:pt x="372" y="42"/>
                    </a:lnTo>
                    <a:lnTo>
                      <a:pt x="372" y="45"/>
                    </a:lnTo>
                    <a:lnTo>
                      <a:pt x="372" y="45"/>
                    </a:lnTo>
                    <a:lnTo>
                      <a:pt x="372" y="45"/>
                    </a:lnTo>
                    <a:lnTo>
                      <a:pt x="372" y="42"/>
                    </a:lnTo>
                    <a:lnTo>
                      <a:pt x="374" y="42"/>
                    </a:lnTo>
                    <a:lnTo>
                      <a:pt x="374" y="42"/>
                    </a:lnTo>
                    <a:lnTo>
                      <a:pt x="374" y="42"/>
                    </a:lnTo>
                    <a:lnTo>
                      <a:pt x="376" y="42"/>
                    </a:lnTo>
                    <a:lnTo>
                      <a:pt x="376" y="42"/>
                    </a:lnTo>
                    <a:lnTo>
                      <a:pt x="376" y="42"/>
                    </a:lnTo>
                    <a:lnTo>
                      <a:pt x="376" y="42"/>
                    </a:lnTo>
                    <a:lnTo>
                      <a:pt x="379" y="42"/>
                    </a:lnTo>
                    <a:lnTo>
                      <a:pt x="379" y="42"/>
                    </a:lnTo>
                    <a:lnTo>
                      <a:pt x="379" y="42"/>
                    </a:lnTo>
                    <a:lnTo>
                      <a:pt x="379" y="42"/>
                    </a:lnTo>
                    <a:lnTo>
                      <a:pt x="381" y="42"/>
                    </a:lnTo>
                    <a:lnTo>
                      <a:pt x="381" y="42"/>
                    </a:lnTo>
                    <a:lnTo>
                      <a:pt x="383" y="42"/>
                    </a:lnTo>
                    <a:lnTo>
                      <a:pt x="383" y="42"/>
                    </a:lnTo>
                    <a:lnTo>
                      <a:pt x="383" y="42"/>
                    </a:lnTo>
                    <a:lnTo>
                      <a:pt x="383" y="42"/>
                    </a:lnTo>
                    <a:lnTo>
                      <a:pt x="386" y="42"/>
                    </a:lnTo>
                    <a:lnTo>
                      <a:pt x="386" y="42"/>
                    </a:lnTo>
                    <a:lnTo>
                      <a:pt x="386" y="42"/>
                    </a:lnTo>
                    <a:lnTo>
                      <a:pt x="388" y="42"/>
                    </a:lnTo>
                    <a:lnTo>
                      <a:pt x="388" y="42"/>
                    </a:lnTo>
                    <a:lnTo>
                      <a:pt x="391" y="42"/>
                    </a:lnTo>
                    <a:lnTo>
                      <a:pt x="391" y="42"/>
                    </a:lnTo>
                    <a:lnTo>
                      <a:pt x="391" y="42"/>
                    </a:lnTo>
                    <a:lnTo>
                      <a:pt x="393" y="42"/>
                    </a:lnTo>
                    <a:lnTo>
                      <a:pt x="393" y="42"/>
                    </a:lnTo>
                    <a:lnTo>
                      <a:pt x="393" y="45"/>
                    </a:lnTo>
                    <a:lnTo>
                      <a:pt x="393" y="45"/>
                    </a:lnTo>
                    <a:lnTo>
                      <a:pt x="393" y="45"/>
                    </a:lnTo>
                    <a:lnTo>
                      <a:pt x="395" y="45"/>
                    </a:lnTo>
                    <a:lnTo>
                      <a:pt x="395" y="45"/>
                    </a:lnTo>
                    <a:lnTo>
                      <a:pt x="395" y="47"/>
                    </a:lnTo>
                    <a:lnTo>
                      <a:pt x="398" y="47"/>
                    </a:lnTo>
                    <a:lnTo>
                      <a:pt x="398" y="47"/>
                    </a:lnTo>
                    <a:lnTo>
                      <a:pt x="398" y="47"/>
                    </a:lnTo>
                    <a:lnTo>
                      <a:pt x="398" y="45"/>
                    </a:lnTo>
                    <a:lnTo>
                      <a:pt x="400" y="45"/>
                    </a:lnTo>
                    <a:lnTo>
                      <a:pt x="400" y="45"/>
                    </a:lnTo>
                    <a:lnTo>
                      <a:pt x="400" y="45"/>
                    </a:lnTo>
                    <a:lnTo>
                      <a:pt x="402" y="45"/>
                    </a:lnTo>
                    <a:lnTo>
                      <a:pt x="402" y="45"/>
                    </a:lnTo>
                    <a:lnTo>
                      <a:pt x="405" y="45"/>
                    </a:lnTo>
                    <a:lnTo>
                      <a:pt x="405" y="45"/>
                    </a:lnTo>
                    <a:lnTo>
                      <a:pt x="405" y="45"/>
                    </a:lnTo>
                    <a:lnTo>
                      <a:pt x="407" y="45"/>
                    </a:lnTo>
                    <a:lnTo>
                      <a:pt x="407" y="45"/>
                    </a:lnTo>
                    <a:lnTo>
                      <a:pt x="410" y="45"/>
                    </a:lnTo>
                    <a:lnTo>
                      <a:pt x="410" y="47"/>
                    </a:lnTo>
                    <a:lnTo>
                      <a:pt x="410" y="47"/>
                    </a:lnTo>
                    <a:lnTo>
                      <a:pt x="410" y="47"/>
                    </a:lnTo>
                    <a:lnTo>
                      <a:pt x="410" y="47"/>
                    </a:lnTo>
                    <a:lnTo>
                      <a:pt x="412" y="47"/>
                    </a:lnTo>
                    <a:lnTo>
                      <a:pt x="412" y="47"/>
                    </a:lnTo>
                    <a:lnTo>
                      <a:pt x="412" y="50"/>
                    </a:lnTo>
                    <a:lnTo>
                      <a:pt x="412" y="50"/>
                    </a:lnTo>
                    <a:lnTo>
                      <a:pt x="412" y="50"/>
                    </a:lnTo>
                    <a:lnTo>
                      <a:pt x="414" y="50"/>
                    </a:lnTo>
                    <a:lnTo>
                      <a:pt x="414" y="52"/>
                    </a:lnTo>
                    <a:lnTo>
                      <a:pt x="414" y="52"/>
                    </a:lnTo>
                    <a:lnTo>
                      <a:pt x="414" y="52"/>
                    </a:lnTo>
                    <a:lnTo>
                      <a:pt x="414" y="52"/>
                    </a:lnTo>
                    <a:lnTo>
                      <a:pt x="417" y="52"/>
                    </a:lnTo>
                    <a:lnTo>
                      <a:pt x="417" y="52"/>
                    </a:lnTo>
                    <a:lnTo>
                      <a:pt x="417" y="54"/>
                    </a:lnTo>
                    <a:lnTo>
                      <a:pt x="417" y="54"/>
                    </a:lnTo>
                    <a:lnTo>
                      <a:pt x="419" y="54"/>
                    </a:lnTo>
                    <a:lnTo>
                      <a:pt x="419" y="54"/>
                    </a:lnTo>
                    <a:lnTo>
                      <a:pt x="419" y="54"/>
                    </a:lnTo>
                    <a:lnTo>
                      <a:pt x="421" y="54"/>
                    </a:lnTo>
                    <a:lnTo>
                      <a:pt x="421" y="54"/>
                    </a:lnTo>
                    <a:lnTo>
                      <a:pt x="421" y="54"/>
                    </a:lnTo>
                    <a:lnTo>
                      <a:pt x="424" y="54"/>
                    </a:lnTo>
                    <a:lnTo>
                      <a:pt x="424" y="54"/>
                    </a:lnTo>
                    <a:lnTo>
                      <a:pt x="424" y="54"/>
                    </a:lnTo>
                    <a:lnTo>
                      <a:pt x="424" y="54"/>
                    </a:lnTo>
                    <a:lnTo>
                      <a:pt x="424" y="54"/>
                    </a:lnTo>
                    <a:lnTo>
                      <a:pt x="426" y="54"/>
                    </a:lnTo>
                    <a:lnTo>
                      <a:pt x="426" y="54"/>
                    </a:lnTo>
                    <a:lnTo>
                      <a:pt x="426" y="54"/>
                    </a:lnTo>
                    <a:lnTo>
                      <a:pt x="428" y="54"/>
                    </a:lnTo>
                    <a:lnTo>
                      <a:pt x="428" y="54"/>
                    </a:lnTo>
                    <a:lnTo>
                      <a:pt x="431" y="54"/>
                    </a:lnTo>
                    <a:lnTo>
                      <a:pt x="431" y="54"/>
                    </a:lnTo>
                    <a:lnTo>
                      <a:pt x="431" y="57"/>
                    </a:lnTo>
                    <a:lnTo>
                      <a:pt x="431" y="57"/>
                    </a:lnTo>
                    <a:lnTo>
                      <a:pt x="433" y="57"/>
                    </a:lnTo>
                    <a:lnTo>
                      <a:pt x="433" y="57"/>
                    </a:lnTo>
                    <a:lnTo>
                      <a:pt x="433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33" y="61"/>
                    </a:lnTo>
                    <a:lnTo>
                      <a:pt x="433" y="61"/>
                    </a:lnTo>
                    <a:lnTo>
                      <a:pt x="433" y="61"/>
                    </a:lnTo>
                    <a:lnTo>
                      <a:pt x="433" y="61"/>
                    </a:lnTo>
                    <a:lnTo>
                      <a:pt x="433" y="64"/>
                    </a:lnTo>
                    <a:lnTo>
                      <a:pt x="436" y="64"/>
                    </a:lnTo>
                    <a:lnTo>
                      <a:pt x="436" y="64"/>
                    </a:lnTo>
                    <a:lnTo>
                      <a:pt x="436" y="64"/>
                    </a:lnTo>
                    <a:lnTo>
                      <a:pt x="438" y="64"/>
                    </a:lnTo>
                    <a:lnTo>
                      <a:pt x="438" y="66"/>
                    </a:lnTo>
                    <a:lnTo>
                      <a:pt x="438" y="66"/>
                    </a:lnTo>
                    <a:lnTo>
                      <a:pt x="438" y="66"/>
                    </a:lnTo>
                    <a:lnTo>
                      <a:pt x="440" y="66"/>
                    </a:lnTo>
                    <a:lnTo>
                      <a:pt x="440" y="66"/>
                    </a:lnTo>
                    <a:lnTo>
                      <a:pt x="440" y="66"/>
                    </a:lnTo>
                    <a:lnTo>
                      <a:pt x="440" y="66"/>
                    </a:lnTo>
                    <a:lnTo>
                      <a:pt x="440" y="69"/>
                    </a:lnTo>
                    <a:lnTo>
                      <a:pt x="443" y="69"/>
                    </a:lnTo>
                    <a:lnTo>
                      <a:pt x="443" y="69"/>
                    </a:lnTo>
                    <a:lnTo>
                      <a:pt x="443" y="69"/>
                    </a:lnTo>
                    <a:lnTo>
                      <a:pt x="445" y="69"/>
                    </a:lnTo>
                    <a:lnTo>
                      <a:pt x="445" y="71"/>
                    </a:lnTo>
                    <a:lnTo>
                      <a:pt x="445" y="71"/>
                    </a:lnTo>
                    <a:lnTo>
                      <a:pt x="445" y="71"/>
                    </a:lnTo>
                    <a:lnTo>
                      <a:pt x="445" y="71"/>
                    </a:lnTo>
                    <a:lnTo>
                      <a:pt x="447" y="71"/>
                    </a:lnTo>
                    <a:lnTo>
                      <a:pt x="447" y="71"/>
                    </a:lnTo>
                    <a:lnTo>
                      <a:pt x="450" y="71"/>
                    </a:lnTo>
                    <a:lnTo>
                      <a:pt x="450" y="71"/>
                    </a:lnTo>
                    <a:lnTo>
                      <a:pt x="450" y="71"/>
                    </a:lnTo>
                    <a:lnTo>
                      <a:pt x="452" y="71"/>
                    </a:lnTo>
                    <a:lnTo>
                      <a:pt x="452" y="71"/>
                    </a:lnTo>
                    <a:lnTo>
                      <a:pt x="452" y="71"/>
                    </a:lnTo>
                    <a:lnTo>
                      <a:pt x="454" y="71"/>
                    </a:lnTo>
                    <a:lnTo>
                      <a:pt x="454" y="71"/>
                    </a:lnTo>
                    <a:lnTo>
                      <a:pt x="454" y="71"/>
                    </a:lnTo>
                    <a:lnTo>
                      <a:pt x="457" y="71"/>
                    </a:lnTo>
                    <a:lnTo>
                      <a:pt x="457" y="71"/>
                    </a:lnTo>
                    <a:lnTo>
                      <a:pt x="457" y="71"/>
                    </a:lnTo>
                    <a:lnTo>
                      <a:pt x="457" y="71"/>
                    </a:lnTo>
                    <a:lnTo>
                      <a:pt x="459" y="71"/>
                    </a:lnTo>
                    <a:lnTo>
                      <a:pt x="459" y="71"/>
                    </a:lnTo>
                    <a:lnTo>
                      <a:pt x="459" y="71"/>
                    </a:lnTo>
                    <a:lnTo>
                      <a:pt x="459" y="71"/>
                    </a:lnTo>
                    <a:lnTo>
                      <a:pt x="462" y="71"/>
                    </a:lnTo>
                    <a:lnTo>
                      <a:pt x="462" y="71"/>
                    </a:lnTo>
                    <a:lnTo>
                      <a:pt x="462" y="71"/>
                    </a:lnTo>
                    <a:lnTo>
                      <a:pt x="464" y="71"/>
                    </a:lnTo>
                    <a:lnTo>
                      <a:pt x="464" y="71"/>
                    </a:lnTo>
                    <a:lnTo>
                      <a:pt x="464" y="71"/>
                    </a:lnTo>
                    <a:lnTo>
                      <a:pt x="464" y="73"/>
                    </a:lnTo>
                    <a:lnTo>
                      <a:pt x="466" y="73"/>
                    </a:lnTo>
                    <a:lnTo>
                      <a:pt x="466" y="73"/>
                    </a:lnTo>
                    <a:lnTo>
                      <a:pt x="466" y="73"/>
                    </a:lnTo>
                    <a:lnTo>
                      <a:pt x="466" y="73"/>
                    </a:lnTo>
                    <a:lnTo>
                      <a:pt x="466" y="73"/>
                    </a:lnTo>
                    <a:lnTo>
                      <a:pt x="469" y="73"/>
                    </a:lnTo>
                    <a:lnTo>
                      <a:pt x="469" y="73"/>
                    </a:lnTo>
                    <a:lnTo>
                      <a:pt x="471" y="73"/>
                    </a:lnTo>
                    <a:lnTo>
                      <a:pt x="471" y="73"/>
                    </a:lnTo>
                    <a:lnTo>
                      <a:pt x="471" y="73"/>
                    </a:lnTo>
                    <a:lnTo>
                      <a:pt x="471" y="73"/>
                    </a:lnTo>
                    <a:lnTo>
                      <a:pt x="471" y="73"/>
                    </a:lnTo>
                    <a:lnTo>
                      <a:pt x="473" y="73"/>
                    </a:lnTo>
                    <a:lnTo>
                      <a:pt x="473" y="73"/>
                    </a:lnTo>
                    <a:lnTo>
                      <a:pt x="473" y="73"/>
                    </a:lnTo>
                    <a:lnTo>
                      <a:pt x="476" y="73"/>
                    </a:lnTo>
                    <a:lnTo>
                      <a:pt x="476" y="73"/>
                    </a:lnTo>
                    <a:lnTo>
                      <a:pt x="478" y="73"/>
                    </a:lnTo>
                    <a:lnTo>
                      <a:pt x="478" y="73"/>
                    </a:lnTo>
                    <a:lnTo>
                      <a:pt x="478" y="73"/>
                    </a:lnTo>
                    <a:lnTo>
                      <a:pt x="478" y="76"/>
                    </a:lnTo>
                    <a:lnTo>
                      <a:pt x="481" y="76"/>
                    </a:lnTo>
                    <a:lnTo>
                      <a:pt x="481" y="76"/>
                    </a:lnTo>
                    <a:lnTo>
                      <a:pt x="483" y="76"/>
                    </a:lnTo>
                    <a:lnTo>
                      <a:pt x="483" y="76"/>
                    </a:lnTo>
                    <a:lnTo>
                      <a:pt x="483" y="76"/>
                    </a:lnTo>
                    <a:lnTo>
                      <a:pt x="485" y="76"/>
                    </a:lnTo>
                    <a:lnTo>
                      <a:pt x="485" y="73"/>
                    </a:lnTo>
                    <a:lnTo>
                      <a:pt x="485" y="73"/>
                    </a:lnTo>
                    <a:lnTo>
                      <a:pt x="485" y="73"/>
                    </a:lnTo>
                    <a:lnTo>
                      <a:pt x="485" y="73"/>
                    </a:lnTo>
                    <a:lnTo>
                      <a:pt x="488" y="73"/>
                    </a:lnTo>
                    <a:lnTo>
                      <a:pt x="488" y="73"/>
                    </a:lnTo>
                    <a:lnTo>
                      <a:pt x="488" y="73"/>
                    </a:lnTo>
                    <a:lnTo>
                      <a:pt x="490" y="73"/>
                    </a:lnTo>
                    <a:lnTo>
                      <a:pt x="490" y="76"/>
                    </a:lnTo>
                    <a:lnTo>
                      <a:pt x="490" y="76"/>
                    </a:lnTo>
                    <a:lnTo>
                      <a:pt x="490" y="76"/>
                    </a:lnTo>
                    <a:lnTo>
                      <a:pt x="492" y="76"/>
                    </a:lnTo>
                    <a:lnTo>
                      <a:pt x="492" y="76"/>
                    </a:lnTo>
                    <a:lnTo>
                      <a:pt x="492" y="76"/>
                    </a:lnTo>
                    <a:lnTo>
                      <a:pt x="492" y="76"/>
                    </a:lnTo>
                    <a:lnTo>
                      <a:pt x="492" y="76"/>
                    </a:lnTo>
                    <a:lnTo>
                      <a:pt x="495" y="76"/>
                    </a:lnTo>
                    <a:lnTo>
                      <a:pt x="495" y="76"/>
                    </a:lnTo>
                    <a:lnTo>
                      <a:pt x="497" y="76"/>
                    </a:lnTo>
                    <a:lnTo>
                      <a:pt x="497" y="76"/>
                    </a:lnTo>
                    <a:lnTo>
                      <a:pt x="497" y="76"/>
                    </a:lnTo>
                    <a:lnTo>
                      <a:pt x="497" y="73"/>
                    </a:lnTo>
                    <a:lnTo>
                      <a:pt x="499" y="73"/>
                    </a:lnTo>
                    <a:lnTo>
                      <a:pt x="499" y="73"/>
                    </a:lnTo>
                    <a:lnTo>
                      <a:pt x="499" y="73"/>
                    </a:lnTo>
                    <a:lnTo>
                      <a:pt x="499" y="73"/>
                    </a:lnTo>
                    <a:lnTo>
                      <a:pt x="502" y="73"/>
                    </a:lnTo>
                    <a:lnTo>
                      <a:pt x="502" y="73"/>
                    </a:lnTo>
                    <a:lnTo>
                      <a:pt x="502" y="73"/>
                    </a:lnTo>
                    <a:lnTo>
                      <a:pt x="504" y="73"/>
                    </a:lnTo>
                    <a:lnTo>
                      <a:pt x="504" y="71"/>
                    </a:lnTo>
                    <a:lnTo>
                      <a:pt x="504" y="71"/>
                    </a:lnTo>
                    <a:lnTo>
                      <a:pt x="504" y="71"/>
                    </a:lnTo>
                    <a:lnTo>
                      <a:pt x="507" y="71"/>
                    </a:lnTo>
                    <a:lnTo>
                      <a:pt x="507" y="71"/>
                    </a:lnTo>
                    <a:lnTo>
                      <a:pt x="507" y="71"/>
                    </a:lnTo>
                    <a:lnTo>
                      <a:pt x="507" y="71"/>
                    </a:lnTo>
                    <a:lnTo>
                      <a:pt x="509" y="71"/>
                    </a:lnTo>
                    <a:lnTo>
                      <a:pt x="509" y="71"/>
                    </a:lnTo>
                    <a:lnTo>
                      <a:pt x="509" y="71"/>
                    </a:lnTo>
                    <a:lnTo>
                      <a:pt x="511" y="71"/>
                    </a:lnTo>
                    <a:lnTo>
                      <a:pt x="511" y="71"/>
                    </a:lnTo>
                    <a:lnTo>
                      <a:pt x="511" y="71"/>
                    </a:lnTo>
                    <a:lnTo>
                      <a:pt x="511" y="71"/>
                    </a:lnTo>
                    <a:lnTo>
                      <a:pt x="514" y="71"/>
                    </a:lnTo>
                    <a:lnTo>
                      <a:pt x="514" y="69"/>
                    </a:lnTo>
                    <a:lnTo>
                      <a:pt x="514" y="69"/>
                    </a:lnTo>
                    <a:lnTo>
                      <a:pt x="516" y="69"/>
                    </a:lnTo>
                    <a:lnTo>
                      <a:pt x="516" y="69"/>
                    </a:lnTo>
                    <a:lnTo>
                      <a:pt x="516" y="71"/>
                    </a:lnTo>
                    <a:lnTo>
                      <a:pt x="516" y="71"/>
                    </a:lnTo>
                    <a:lnTo>
                      <a:pt x="518" y="71"/>
                    </a:lnTo>
                    <a:lnTo>
                      <a:pt x="518" y="71"/>
                    </a:lnTo>
                    <a:lnTo>
                      <a:pt x="518" y="69"/>
                    </a:lnTo>
                    <a:lnTo>
                      <a:pt x="518" y="69"/>
                    </a:lnTo>
                    <a:lnTo>
                      <a:pt x="521" y="69"/>
                    </a:lnTo>
                    <a:lnTo>
                      <a:pt x="521" y="69"/>
                    </a:lnTo>
                    <a:lnTo>
                      <a:pt x="523" y="69"/>
                    </a:lnTo>
                    <a:lnTo>
                      <a:pt x="523" y="69"/>
                    </a:lnTo>
                    <a:lnTo>
                      <a:pt x="523" y="69"/>
                    </a:lnTo>
                    <a:lnTo>
                      <a:pt x="523" y="69"/>
                    </a:lnTo>
                    <a:lnTo>
                      <a:pt x="525" y="69"/>
                    </a:lnTo>
                    <a:lnTo>
                      <a:pt x="525" y="69"/>
                    </a:lnTo>
                    <a:lnTo>
                      <a:pt x="525" y="66"/>
                    </a:lnTo>
                    <a:lnTo>
                      <a:pt x="525" y="66"/>
                    </a:lnTo>
                    <a:lnTo>
                      <a:pt x="528" y="66"/>
                    </a:lnTo>
                    <a:lnTo>
                      <a:pt x="528" y="66"/>
                    </a:lnTo>
                    <a:lnTo>
                      <a:pt x="530" y="66"/>
                    </a:lnTo>
                    <a:lnTo>
                      <a:pt x="530" y="66"/>
                    </a:lnTo>
                    <a:lnTo>
                      <a:pt x="530" y="66"/>
                    </a:lnTo>
                    <a:lnTo>
                      <a:pt x="530" y="66"/>
                    </a:lnTo>
                    <a:lnTo>
                      <a:pt x="533" y="66"/>
                    </a:lnTo>
                    <a:lnTo>
                      <a:pt x="533" y="66"/>
                    </a:lnTo>
                    <a:lnTo>
                      <a:pt x="533" y="66"/>
                    </a:lnTo>
                    <a:lnTo>
                      <a:pt x="535" y="66"/>
                    </a:lnTo>
                    <a:lnTo>
                      <a:pt x="535" y="66"/>
                    </a:lnTo>
                    <a:lnTo>
                      <a:pt x="535" y="66"/>
                    </a:lnTo>
                    <a:lnTo>
                      <a:pt x="537" y="66"/>
                    </a:lnTo>
                    <a:lnTo>
                      <a:pt x="537" y="66"/>
                    </a:lnTo>
                    <a:lnTo>
                      <a:pt x="537" y="66"/>
                    </a:lnTo>
                    <a:lnTo>
                      <a:pt x="537" y="66"/>
                    </a:lnTo>
                    <a:lnTo>
                      <a:pt x="540" y="66"/>
                    </a:lnTo>
                    <a:lnTo>
                      <a:pt x="540" y="66"/>
                    </a:lnTo>
                    <a:lnTo>
                      <a:pt x="540" y="64"/>
                    </a:lnTo>
                    <a:lnTo>
                      <a:pt x="540" y="64"/>
                    </a:lnTo>
                    <a:lnTo>
                      <a:pt x="542" y="64"/>
                    </a:lnTo>
                    <a:lnTo>
                      <a:pt x="542" y="64"/>
                    </a:lnTo>
                    <a:lnTo>
                      <a:pt x="544" y="64"/>
                    </a:lnTo>
                    <a:lnTo>
                      <a:pt x="544" y="64"/>
                    </a:lnTo>
                    <a:lnTo>
                      <a:pt x="544" y="61"/>
                    </a:lnTo>
                    <a:lnTo>
                      <a:pt x="544" y="61"/>
                    </a:lnTo>
                    <a:lnTo>
                      <a:pt x="544" y="61"/>
                    </a:lnTo>
                    <a:lnTo>
                      <a:pt x="544" y="61"/>
                    </a:lnTo>
                    <a:lnTo>
                      <a:pt x="544" y="61"/>
                    </a:lnTo>
                    <a:lnTo>
                      <a:pt x="544" y="59"/>
                    </a:lnTo>
                    <a:lnTo>
                      <a:pt x="547" y="59"/>
                    </a:lnTo>
                    <a:lnTo>
                      <a:pt x="547" y="59"/>
                    </a:lnTo>
                    <a:lnTo>
                      <a:pt x="547" y="59"/>
                    </a:lnTo>
                    <a:lnTo>
                      <a:pt x="547" y="59"/>
                    </a:lnTo>
                    <a:lnTo>
                      <a:pt x="547" y="57"/>
                    </a:lnTo>
                    <a:lnTo>
                      <a:pt x="549" y="57"/>
                    </a:lnTo>
                    <a:lnTo>
                      <a:pt x="549" y="57"/>
                    </a:lnTo>
                    <a:lnTo>
                      <a:pt x="549" y="57"/>
                    </a:lnTo>
                    <a:lnTo>
                      <a:pt x="552" y="57"/>
                    </a:lnTo>
                    <a:lnTo>
                      <a:pt x="552" y="57"/>
                    </a:lnTo>
                    <a:lnTo>
                      <a:pt x="552" y="54"/>
                    </a:lnTo>
                    <a:lnTo>
                      <a:pt x="552" y="54"/>
                    </a:lnTo>
                    <a:lnTo>
                      <a:pt x="554" y="54"/>
                    </a:lnTo>
                    <a:lnTo>
                      <a:pt x="554" y="54"/>
                    </a:lnTo>
                    <a:lnTo>
                      <a:pt x="554" y="54"/>
                    </a:lnTo>
                    <a:lnTo>
                      <a:pt x="554" y="52"/>
                    </a:lnTo>
                    <a:lnTo>
                      <a:pt x="556" y="52"/>
                    </a:lnTo>
                    <a:lnTo>
                      <a:pt x="556" y="52"/>
                    </a:lnTo>
                    <a:lnTo>
                      <a:pt x="556" y="52"/>
                    </a:lnTo>
                    <a:lnTo>
                      <a:pt x="556" y="52"/>
                    </a:lnTo>
                    <a:lnTo>
                      <a:pt x="559" y="52"/>
                    </a:lnTo>
                    <a:lnTo>
                      <a:pt x="559" y="52"/>
                    </a:lnTo>
                    <a:lnTo>
                      <a:pt x="559" y="52"/>
                    </a:lnTo>
                    <a:lnTo>
                      <a:pt x="561" y="52"/>
                    </a:lnTo>
                    <a:lnTo>
                      <a:pt x="561" y="52"/>
                    </a:lnTo>
                    <a:lnTo>
                      <a:pt x="561" y="52"/>
                    </a:lnTo>
                    <a:lnTo>
                      <a:pt x="563" y="52"/>
                    </a:lnTo>
                    <a:lnTo>
                      <a:pt x="563" y="50"/>
                    </a:lnTo>
                    <a:lnTo>
                      <a:pt x="563" y="50"/>
                    </a:lnTo>
                    <a:lnTo>
                      <a:pt x="563" y="50"/>
                    </a:lnTo>
                    <a:lnTo>
                      <a:pt x="566" y="50"/>
                    </a:lnTo>
                    <a:lnTo>
                      <a:pt x="566" y="50"/>
                    </a:lnTo>
                    <a:lnTo>
                      <a:pt x="566" y="50"/>
                    </a:lnTo>
                    <a:lnTo>
                      <a:pt x="566" y="50"/>
                    </a:lnTo>
                    <a:lnTo>
                      <a:pt x="566" y="47"/>
                    </a:lnTo>
                    <a:lnTo>
                      <a:pt x="568" y="47"/>
                    </a:lnTo>
                    <a:lnTo>
                      <a:pt x="568" y="47"/>
                    </a:lnTo>
                    <a:lnTo>
                      <a:pt x="570" y="47"/>
                    </a:lnTo>
                    <a:lnTo>
                      <a:pt x="570" y="47"/>
                    </a:lnTo>
                    <a:lnTo>
                      <a:pt x="570" y="47"/>
                    </a:lnTo>
                    <a:lnTo>
                      <a:pt x="570" y="47"/>
                    </a:lnTo>
                    <a:lnTo>
                      <a:pt x="570" y="47"/>
                    </a:lnTo>
                    <a:lnTo>
                      <a:pt x="573" y="47"/>
                    </a:lnTo>
                    <a:lnTo>
                      <a:pt x="573" y="47"/>
                    </a:lnTo>
                    <a:lnTo>
                      <a:pt x="573" y="47"/>
                    </a:lnTo>
                    <a:lnTo>
                      <a:pt x="575" y="47"/>
                    </a:lnTo>
                    <a:lnTo>
                      <a:pt x="575" y="47"/>
                    </a:lnTo>
                    <a:lnTo>
                      <a:pt x="578" y="47"/>
                    </a:lnTo>
                    <a:lnTo>
                      <a:pt x="578" y="47"/>
                    </a:lnTo>
                    <a:lnTo>
                      <a:pt x="578" y="47"/>
                    </a:lnTo>
                    <a:lnTo>
                      <a:pt x="580" y="47"/>
                    </a:lnTo>
                    <a:lnTo>
                      <a:pt x="580" y="47"/>
                    </a:lnTo>
                    <a:lnTo>
                      <a:pt x="580" y="47"/>
                    </a:lnTo>
                    <a:lnTo>
                      <a:pt x="580" y="50"/>
                    </a:lnTo>
                    <a:lnTo>
                      <a:pt x="582" y="50"/>
                    </a:lnTo>
                    <a:lnTo>
                      <a:pt x="582" y="50"/>
                    </a:lnTo>
                    <a:lnTo>
                      <a:pt x="585" y="50"/>
                    </a:lnTo>
                    <a:lnTo>
                      <a:pt x="585" y="50"/>
                    </a:lnTo>
                    <a:lnTo>
                      <a:pt x="585" y="50"/>
                    </a:lnTo>
                    <a:lnTo>
                      <a:pt x="585" y="50"/>
                    </a:lnTo>
                    <a:lnTo>
                      <a:pt x="585" y="52"/>
                    </a:lnTo>
                    <a:lnTo>
                      <a:pt x="587" y="52"/>
                    </a:lnTo>
                    <a:lnTo>
                      <a:pt x="587" y="52"/>
                    </a:lnTo>
                    <a:lnTo>
                      <a:pt x="587" y="52"/>
                    </a:lnTo>
                    <a:lnTo>
                      <a:pt x="587" y="52"/>
                    </a:lnTo>
                    <a:lnTo>
                      <a:pt x="589" y="52"/>
                    </a:lnTo>
                    <a:lnTo>
                      <a:pt x="589" y="54"/>
                    </a:lnTo>
                    <a:lnTo>
                      <a:pt x="589" y="54"/>
                    </a:lnTo>
                    <a:lnTo>
                      <a:pt x="589" y="54"/>
                    </a:lnTo>
                    <a:lnTo>
                      <a:pt x="589" y="54"/>
                    </a:lnTo>
                    <a:lnTo>
                      <a:pt x="592" y="54"/>
                    </a:lnTo>
                    <a:lnTo>
                      <a:pt x="592" y="54"/>
                    </a:lnTo>
                    <a:lnTo>
                      <a:pt x="592" y="57"/>
                    </a:lnTo>
                    <a:lnTo>
                      <a:pt x="592" y="57"/>
                    </a:lnTo>
                    <a:lnTo>
                      <a:pt x="594" y="57"/>
                    </a:lnTo>
                    <a:lnTo>
                      <a:pt x="594" y="57"/>
                    </a:lnTo>
                    <a:lnTo>
                      <a:pt x="596" y="57"/>
                    </a:lnTo>
                    <a:lnTo>
                      <a:pt x="596" y="57"/>
                    </a:lnTo>
                    <a:lnTo>
                      <a:pt x="596" y="57"/>
                    </a:lnTo>
                    <a:lnTo>
                      <a:pt x="599" y="57"/>
                    </a:lnTo>
                    <a:lnTo>
                      <a:pt x="599" y="57"/>
                    </a:lnTo>
                    <a:lnTo>
                      <a:pt x="599" y="57"/>
                    </a:lnTo>
                    <a:lnTo>
                      <a:pt x="599" y="57"/>
                    </a:lnTo>
                    <a:lnTo>
                      <a:pt x="601" y="57"/>
                    </a:lnTo>
                    <a:lnTo>
                      <a:pt x="601" y="57"/>
                    </a:lnTo>
                    <a:lnTo>
                      <a:pt x="601" y="57"/>
                    </a:lnTo>
                    <a:lnTo>
                      <a:pt x="604" y="57"/>
                    </a:lnTo>
                    <a:lnTo>
                      <a:pt x="604" y="57"/>
                    </a:lnTo>
                    <a:lnTo>
                      <a:pt x="604" y="54"/>
                    </a:lnTo>
                    <a:lnTo>
                      <a:pt x="604" y="54"/>
                    </a:lnTo>
                    <a:lnTo>
                      <a:pt x="606" y="54"/>
                    </a:lnTo>
                    <a:lnTo>
                      <a:pt x="606" y="54"/>
                    </a:lnTo>
                    <a:lnTo>
                      <a:pt x="606" y="54"/>
                    </a:lnTo>
                    <a:lnTo>
                      <a:pt x="606" y="54"/>
                    </a:lnTo>
                    <a:lnTo>
                      <a:pt x="608" y="54"/>
                    </a:lnTo>
                    <a:lnTo>
                      <a:pt x="608" y="54"/>
                    </a:lnTo>
                    <a:lnTo>
                      <a:pt x="608" y="52"/>
                    </a:lnTo>
                    <a:lnTo>
                      <a:pt x="611" y="52"/>
                    </a:lnTo>
                    <a:lnTo>
                      <a:pt x="611" y="52"/>
                    </a:lnTo>
                    <a:lnTo>
                      <a:pt x="611" y="52"/>
                    </a:lnTo>
                    <a:lnTo>
                      <a:pt x="613" y="52"/>
                    </a:lnTo>
                    <a:lnTo>
                      <a:pt x="613" y="54"/>
                    </a:lnTo>
                    <a:lnTo>
                      <a:pt x="613" y="54"/>
                    </a:lnTo>
                    <a:lnTo>
                      <a:pt x="613" y="54"/>
                    </a:lnTo>
                    <a:lnTo>
                      <a:pt x="615" y="54"/>
                    </a:lnTo>
                    <a:lnTo>
                      <a:pt x="615" y="54"/>
                    </a:lnTo>
                    <a:lnTo>
                      <a:pt x="615" y="54"/>
                    </a:lnTo>
                    <a:lnTo>
                      <a:pt x="618" y="54"/>
                    </a:lnTo>
                    <a:lnTo>
                      <a:pt x="618" y="54"/>
                    </a:lnTo>
                    <a:lnTo>
                      <a:pt x="618" y="54"/>
                    </a:lnTo>
                    <a:lnTo>
                      <a:pt x="620" y="54"/>
                    </a:lnTo>
                    <a:lnTo>
                      <a:pt x="620" y="57"/>
                    </a:lnTo>
                    <a:lnTo>
                      <a:pt x="620" y="57"/>
                    </a:lnTo>
                    <a:lnTo>
                      <a:pt x="620" y="57"/>
                    </a:lnTo>
                    <a:lnTo>
                      <a:pt x="623" y="57"/>
                    </a:lnTo>
                    <a:lnTo>
                      <a:pt x="623" y="59"/>
                    </a:lnTo>
                    <a:lnTo>
                      <a:pt x="620" y="59"/>
                    </a:lnTo>
                    <a:lnTo>
                      <a:pt x="620" y="59"/>
                    </a:ln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lnTo>
                      <a:pt x="618" y="61"/>
                    </a:lnTo>
                    <a:lnTo>
                      <a:pt x="618" y="61"/>
                    </a:lnTo>
                    <a:lnTo>
                      <a:pt x="618" y="64"/>
                    </a:lnTo>
                    <a:lnTo>
                      <a:pt x="618" y="64"/>
                    </a:lnTo>
                    <a:lnTo>
                      <a:pt x="618" y="64"/>
                    </a:lnTo>
                    <a:lnTo>
                      <a:pt x="618" y="64"/>
                    </a:lnTo>
                    <a:lnTo>
                      <a:pt x="618" y="66"/>
                    </a:lnTo>
                    <a:lnTo>
                      <a:pt x="618" y="66"/>
                    </a:lnTo>
                    <a:lnTo>
                      <a:pt x="615" y="66"/>
                    </a:lnTo>
                    <a:lnTo>
                      <a:pt x="615" y="69"/>
                    </a:lnTo>
                    <a:lnTo>
                      <a:pt x="615" y="69"/>
                    </a:lnTo>
                    <a:lnTo>
                      <a:pt x="615" y="69"/>
                    </a:lnTo>
                    <a:lnTo>
                      <a:pt x="613" y="69"/>
                    </a:lnTo>
                    <a:lnTo>
                      <a:pt x="613" y="71"/>
                    </a:lnTo>
                    <a:lnTo>
                      <a:pt x="613" y="71"/>
                    </a:lnTo>
                    <a:lnTo>
                      <a:pt x="613" y="71"/>
                    </a:lnTo>
                    <a:lnTo>
                      <a:pt x="613" y="73"/>
                    </a:lnTo>
                    <a:lnTo>
                      <a:pt x="613" y="73"/>
                    </a:lnTo>
                    <a:lnTo>
                      <a:pt x="613" y="73"/>
                    </a:lnTo>
                    <a:lnTo>
                      <a:pt x="613" y="73"/>
                    </a:lnTo>
                    <a:lnTo>
                      <a:pt x="611" y="73"/>
                    </a:lnTo>
                    <a:lnTo>
                      <a:pt x="611" y="76"/>
                    </a:lnTo>
                    <a:lnTo>
                      <a:pt x="611" y="76"/>
                    </a:lnTo>
                    <a:lnTo>
                      <a:pt x="611" y="76"/>
                    </a:lnTo>
                    <a:lnTo>
                      <a:pt x="611" y="78"/>
                    </a:lnTo>
                    <a:lnTo>
                      <a:pt x="611" y="78"/>
                    </a:lnTo>
                    <a:lnTo>
                      <a:pt x="611" y="78"/>
                    </a:lnTo>
                    <a:lnTo>
                      <a:pt x="611" y="80"/>
                    </a:lnTo>
                    <a:lnTo>
                      <a:pt x="608" y="80"/>
                    </a:lnTo>
                    <a:lnTo>
                      <a:pt x="608" y="80"/>
                    </a:lnTo>
                    <a:lnTo>
                      <a:pt x="608" y="80"/>
                    </a:lnTo>
                    <a:lnTo>
                      <a:pt x="608" y="83"/>
                    </a:lnTo>
                    <a:lnTo>
                      <a:pt x="608" y="83"/>
                    </a:lnTo>
                    <a:lnTo>
                      <a:pt x="608" y="83"/>
                    </a:lnTo>
                    <a:lnTo>
                      <a:pt x="608" y="83"/>
                    </a:lnTo>
                    <a:lnTo>
                      <a:pt x="608" y="85"/>
                    </a:lnTo>
                    <a:lnTo>
                      <a:pt x="608" y="85"/>
                    </a:lnTo>
                    <a:lnTo>
                      <a:pt x="608" y="85"/>
                    </a:lnTo>
                    <a:lnTo>
                      <a:pt x="606" y="85"/>
                    </a:lnTo>
                    <a:lnTo>
                      <a:pt x="606" y="87"/>
                    </a:lnTo>
                    <a:lnTo>
                      <a:pt x="606" y="87"/>
                    </a:lnTo>
                    <a:lnTo>
                      <a:pt x="606" y="87"/>
                    </a:lnTo>
                    <a:lnTo>
                      <a:pt x="606" y="87"/>
                    </a:lnTo>
                    <a:lnTo>
                      <a:pt x="606" y="90"/>
                    </a:lnTo>
                    <a:lnTo>
                      <a:pt x="604" y="90"/>
                    </a:lnTo>
                    <a:lnTo>
                      <a:pt x="604" y="90"/>
                    </a:lnTo>
                    <a:lnTo>
                      <a:pt x="604" y="90"/>
                    </a:lnTo>
                    <a:lnTo>
                      <a:pt x="604" y="92"/>
                    </a:lnTo>
                    <a:lnTo>
                      <a:pt x="604" y="92"/>
                    </a:lnTo>
                    <a:lnTo>
                      <a:pt x="604" y="92"/>
                    </a:lnTo>
                    <a:lnTo>
                      <a:pt x="604" y="92"/>
                    </a:lnTo>
                    <a:lnTo>
                      <a:pt x="604" y="95"/>
                    </a:lnTo>
                    <a:lnTo>
                      <a:pt x="604" y="95"/>
                    </a:lnTo>
                    <a:lnTo>
                      <a:pt x="604" y="97"/>
                    </a:lnTo>
                    <a:lnTo>
                      <a:pt x="604" y="97"/>
                    </a:lnTo>
                    <a:lnTo>
                      <a:pt x="604" y="99"/>
                    </a:lnTo>
                    <a:lnTo>
                      <a:pt x="601" y="99"/>
                    </a:lnTo>
                    <a:lnTo>
                      <a:pt x="601" y="99"/>
                    </a:lnTo>
                    <a:lnTo>
                      <a:pt x="599" y="99"/>
                    </a:lnTo>
                    <a:lnTo>
                      <a:pt x="599" y="99"/>
                    </a:lnTo>
                    <a:lnTo>
                      <a:pt x="599" y="99"/>
                    </a:lnTo>
                    <a:lnTo>
                      <a:pt x="599" y="99"/>
                    </a:lnTo>
                    <a:lnTo>
                      <a:pt x="596" y="99"/>
                    </a:lnTo>
                    <a:lnTo>
                      <a:pt x="596" y="99"/>
                    </a:lnTo>
                    <a:lnTo>
                      <a:pt x="596" y="102"/>
                    </a:lnTo>
                    <a:lnTo>
                      <a:pt x="596" y="102"/>
                    </a:lnTo>
                    <a:lnTo>
                      <a:pt x="596" y="102"/>
                    </a:lnTo>
                    <a:lnTo>
                      <a:pt x="596" y="102"/>
                    </a:lnTo>
                    <a:lnTo>
                      <a:pt x="596" y="102"/>
                    </a:lnTo>
                    <a:lnTo>
                      <a:pt x="596" y="104"/>
                    </a:lnTo>
                    <a:lnTo>
                      <a:pt x="596" y="104"/>
                    </a:lnTo>
                    <a:lnTo>
                      <a:pt x="596" y="104"/>
                    </a:lnTo>
                    <a:lnTo>
                      <a:pt x="594" y="104"/>
                    </a:lnTo>
                    <a:lnTo>
                      <a:pt x="594" y="106"/>
                    </a:lnTo>
                    <a:lnTo>
                      <a:pt x="596" y="106"/>
                    </a:lnTo>
                    <a:lnTo>
                      <a:pt x="596" y="106"/>
                    </a:lnTo>
                    <a:lnTo>
                      <a:pt x="596" y="106"/>
                    </a:lnTo>
                    <a:lnTo>
                      <a:pt x="596" y="106"/>
                    </a:lnTo>
                    <a:lnTo>
                      <a:pt x="599" y="106"/>
                    </a:lnTo>
                    <a:lnTo>
                      <a:pt x="599" y="109"/>
                    </a:lnTo>
                    <a:lnTo>
                      <a:pt x="599" y="109"/>
                    </a:lnTo>
                    <a:lnTo>
                      <a:pt x="599" y="109"/>
                    </a:lnTo>
                    <a:lnTo>
                      <a:pt x="599" y="109"/>
                    </a:lnTo>
                    <a:lnTo>
                      <a:pt x="601" y="109"/>
                    </a:lnTo>
                    <a:lnTo>
                      <a:pt x="601" y="111"/>
                    </a:lnTo>
                    <a:lnTo>
                      <a:pt x="601" y="111"/>
                    </a:lnTo>
                    <a:lnTo>
                      <a:pt x="601" y="111"/>
                    </a:lnTo>
                    <a:lnTo>
                      <a:pt x="604" y="111"/>
                    </a:lnTo>
                    <a:lnTo>
                      <a:pt x="604" y="111"/>
                    </a:lnTo>
                    <a:lnTo>
                      <a:pt x="604" y="111"/>
                    </a:lnTo>
                    <a:lnTo>
                      <a:pt x="604" y="111"/>
                    </a:lnTo>
                    <a:lnTo>
                      <a:pt x="604" y="114"/>
                    </a:lnTo>
                    <a:lnTo>
                      <a:pt x="606" y="114"/>
                    </a:lnTo>
                    <a:lnTo>
                      <a:pt x="606" y="111"/>
                    </a:lnTo>
                    <a:lnTo>
                      <a:pt x="606" y="111"/>
                    </a:lnTo>
                    <a:lnTo>
                      <a:pt x="606" y="111"/>
                    </a:lnTo>
                    <a:lnTo>
                      <a:pt x="606" y="111"/>
                    </a:lnTo>
                    <a:lnTo>
                      <a:pt x="606" y="111"/>
                    </a:lnTo>
                    <a:lnTo>
                      <a:pt x="608" y="111"/>
                    </a:lnTo>
                    <a:lnTo>
                      <a:pt x="608" y="111"/>
                    </a:lnTo>
                    <a:lnTo>
                      <a:pt x="608" y="109"/>
                    </a:lnTo>
                    <a:lnTo>
                      <a:pt x="611" y="109"/>
                    </a:lnTo>
                    <a:lnTo>
                      <a:pt x="611" y="109"/>
                    </a:lnTo>
                    <a:lnTo>
                      <a:pt x="611" y="109"/>
                    </a:lnTo>
                    <a:lnTo>
                      <a:pt x="611" y="109"/>
                    </a:lnTo>
                    <a:lnTo>
                      <a:pt x="613" y="109"/>
                    </a:lnTo>
                    <a:lnTo>
                      <a:pt x="613" y="109"/>
                    </a:lnTo>
                    <a:lnTo>
                      <a:pt x="613" y="109"/>
                    </a:lnTo>
                    <a:lnTo>
                      <a:pt x="613" y="109"/>
                    </a:lnTo>
                    <a:lnTo>
                      <a:pt x="615" y="109"/>
                    </a:lnTo>
                    <a:lnTo>
                      <a:pt x="615" y="109"/>
                    </a:lnTo>
                    <a:lnTo>
                      <a:pt x="618" y="109"/>
                    </a:lnTo>
                    <a:lnTo>
                      <a:pt x="618" y="109"/>
                    </a:lnTo>
                    <a:lnTo>
                      <a:pt x="618" y="109"/>
                    </a:lnTo>
                    <a:lnTo>
                      <a:pt x="618" y="109"/>
                    </a:lnTo>
                    <a:lnTo>
                      <a:pt x="620" y="109"/>
                    </a:lnTo>
                    <a:lnTo>
                      <a:pt x="620" y="109"/>
                    </a:lnTo>
                    <a:lnTo>
                      <a:pt x="623" y="109"/>
                    </a:lnTo>
                    <a:lnTo>
                      <a:pt x="623" y="106"/>
                    </a:lnTo>
                    <a:lnTo>
                      <a:pt x="623" y="106"/>
                    </a:lnTo>
                    <a:lnTo>
                      <a:pt x="623" y="106"/>
                    </a:lnTo>
                    <a:lnTo>
                      <a:pt x="625" y="106"/>
                    </a:lnTo>
                    <a:lnTo>
                      <a:pt x="625" y="109"/>
                    </a:lnTo>
                    <a:lnTo>
                      <a:pt x="625" y="109"/>
                    </a:lnTo>
                    <a:lnTo>
                      <a:pt x="625" y="109"/>
                    </a:lnTo>
                    <a:lnTo>
                      <a:pt x="627" y="109"/>
                    </a:lnTo>
                    <a:lnTo>
                      <a:pt x="627" y="109"/>
                    </a:lnTo>
                    <a:lnTo>
                      <a:pt x="627" y="109"/>
                    </a:lnTo>
                    <a:lnTo>
                      <a:pt x="630" y="109"/>
                    </a:lnTo>
                    <a:lnTo>
                      <a:pt x="630" y="109"/>
                    </a:lnTo>
                    <a:lnTo>
                      <a:pt x="630" y="111"/>
                    </a:lnTo>
                    <a:lnTo>
                      <a:pt x="630" y="111"/>
                    </a:lnTo>
                    <a:lnTo>
                      <a:pt x="632" y="111"/>
                    </a:lnTo>
                    <a:lnTo>
                      <a:pt x="632" y="111"/>
                    </a:lnTo>
                    <a:lnTo>
                      <a:pt x="632" y="111"/>
                    </a:lnTo>
                    <a:lnTo>
                      <a:pt x="632" y="111"/>
                    </a:lnTo>
                    <a:lnTo>
                      <a:pt x="632" y="111"/>
                    </a:lnTo>
                    <a:lnTo>
                      <a:pt x="634" y="111"/>
                    </a:lnTo>
                    <a:lnTo>
                      <a:pt x="634" y="114"/>
                    </a:lnTo>
                    <a:lnTo>
                      <a:pt x="634" y="114"/>
                    </a:lnTo>
                    <a:lnTo>
                      <a:pt x="637" y="114"/>
                    </a:lnTo>
                    <a:lnTo>
                      <a:pt x="637" y="114"/>
                    </a:lnTo>
                    <a:lnTo>
                      <a:pt x="637" y="111"/>
                    </a:lnTo>
                    <a:lnTo>
                      <a:pt x="637" y="111"/>
                    </a:lnTo>
                    <a:lnTo>
                      <a:pt x="637" y="111"/>
                    </a:lnTo>
                    <a:lnTo>
                      <a:pt x="639" y="111"/>
                    </a:lnTo>
                    <a:lnTo>
                      <a:pt x="639" y="111"/>
                    </a:lnTo>
                    <a:lnTo>
                      <a:pt x="639" y="111"/>
                    </a:lnTo>
                    <a:lnTo>
                      <a:pt x="639" y="111"/>
                    </a:lnTo>
                    <a:lnTo>
                      <a:pt x="639" y="109"/>
                    </a:lnTo>
                    <a:lnTo>
                      <a:pt x="641" y="109"/>
                    </a:lnTo>
                    <a:lnTo>
                      <a:pt x="641" y="109"/>
                    </a:lnTo>
                    <a:lnTo>
                      <a:pt x="641" y="109"/>
                    </a:lnTo>
                    <a:lnTo>
                      <a:pt x="641" y="106"/>
                    </a:lnTo>
                    <a:lnTo>
                      <a:pt x="644" y="106"/>
                    </a:lnTo>
                    <a:lnTo>
                      <a:pt x="644" y="106"/>
                    </a:lnTo>
                    <a:lnTo>
                      <a:pt x="644" y="106"/>
                    </a:lnTo>
                    <a:lnTo>
                      <a:pt x="644" y="104"/>
                    </a:lnTo>
                    <a:lnTo>
                      <a:pt x="644" y="104"/>
                    </a:lnTo>
                    <a:lnTo>
                      <a:pt x="646" y="104"/>
                    </a:lnTo>
                    <a:lnTo>
                      <a:pt x="646" y="104"/>
                    </a:lnTo>
                    <a:lnTo>
                      <a:pt x="646" y="104"/>
                    </a:lnTo>
                    <a:lnTo>
                      <a:pt x="646" y="104"/>
                    </a:lnTo>
                    <a:lnTo>
                      <a:pt x="649" y="104"/>
                    </a:lnTo>
                    <a:lnTo>
                      <a:pt x="649" y="104"/>
                    </a:lnTo>
                    <a:lnTo>
                      <a:pt x="651" y="104"/>
                    </a:lnTo>
                    <a:lnTo>
                      <a:pt x="651" y="104"/>
                    </a:lnTo>
                    <a:lnTo>
                      <a:pt x="651" y="104"/>
                    </a:lnTo>
                    <a:lnTo>
                      <a:pt x="653" y="104"/>
                    </a:lnTo>
                    <a:lnTo>
                      <a:pt x="653" y="104"/>
                    </a:lnTo>
                    <a:lnTo>
                      <a:pt x="653" y="104"/>
                    </a:lnTo>
                    <a:lnTo>
                      <a:pt x="653" y="104"/>
                    </a:lnTo>
                    <a:lnTo>
                      <a:pt x="656" y="104"/>
                    </a:lnTo>
                    <a:lnTo>
                      <a:pt x="656" y="104"/>
                    </a:lnTo>
                    <a:lnTo>
                      <a:pt x="658" y="104"/>
                    </a:lnTo>
                    <a:lnTo>
                      <a:pt x="658" y="104"/>
                    </a:lnTo>
                    <a:lnTo>
                      <a:pt x="658" y="104"/>
                    </a:lnTo>
                    <a:lnTo>
                      <a:pt x="660" y="104"/>
                    </a:lnTo>
                    <a:lnTo>
                      <a:pt x="660" y="106"/>
                    </a:lnTo>
                    <a:lnTo>
                      <a:pt x="660" y="106"/>
                    </a:lnTo>
                    <a:lnTo>
                      <a:pt x="663" y="106"/>
                    </a:lnTo>
                    <a:lnTo>
                      <a:pt x="663" y="106"/>
                    </a:lnTo>
                    <a:lnTo>
                      <a:pt x="663" y="106"/>
                    </a:lnTo>
                    <a:lnTo>
                      <a:pt x="663" y="109"/>
                    </a:lnTo>
                    <a:lnTo>
                      <a:pt x="663" y="109"/>
                    </a:lnTo>
                    <a:lnTo>
                      <a:pt x="665" y="109"/>
                    </a:lnTo>
                    <a:lnTo>
                      <a:pt x="665" y="109"/>
                    </a:lnTo>
                    <a:lnTo>
                      <a:pt x="665" y="109"/>
                    </a:lnTo>
                    <a:lnTo>
                      <a:pt x="665" y="111"/>
                    </a:lnTo>
                    <a:lnTo>
                      <a:pt x="665" y="111"/>
                    </a:lnTo>
                    <a:lnTo>
                      <a:pt x="668" y="111"/>
                    </a:lnTo>
                    <a:lnTo>
                      <a:pt x="668" y="111"/>
                    </a:lnTo>
                    <a:lnTo>
                      <a:pt x="668" y="111"/>
                    </a:lnTo>
                    <a:lnTo>
                      <a:pt x="670" y="111"/>
                    </a:lnTo>
                    <a:lnTo>
                      <a:pt x="670" y="111"/>
                    </a:lnTo>
                    <a:lnTo>
                      <a:pt x="670" y="111"/>
                    </a:lnTo>
                    <a:lnTo>
                      <a:pt x="670" y="111"/>
                    </a:lnTo>
                    <a:lnTo>
                      <a:pt x="672" y="111"/>
                    </a:lnTo>
                    <a:lnTo>
                      <a:pt x="672" y="111"/>
                    </a:lnTo>
                    <a:lnTo>
                      <a:pt x="672" y="111"/>
                    </a:lnTo>
                    <a:lnTo>
                      <a:pt x="672" y="114"/>
                    </a:lnTo>
                    <a:lnTo>
                      <a:pt x="672" y="114"/>
                    </a:lnTo>
                    <a:lnTo>
                      <a:pt x="675" y="114"/>
                    </a:lnTo>
                    <a:lnTo>
                      <a:pt x="675" y="116"/>
                    </a:lnTo>
                    <a:lnTo>
                      <a:pt x="675" y="116"/>
                    </a:lnTo>
                    <a:lnTo>
                      <a:pt x="675" y="116"/>
                    </a:lnTo>
                    <a:lnTo>
                      <a:pt x="677" y="116"/>
                    </a:lnTo>
                    <a:lnTo>
                      <a:pt x="677" y="116"/>
                    </a:lnTo>
                    <a:lnTo>
                      <a:pt x="677" y="116"/>
                    </a:lnTo>
                    <a:lnTo>
                      <a:pt x="677" y="118"/>
                    </a:lnTo>
                    <a:lnTo>
                      <a:pt x="677" y="118"/>
                    </a:lnTo>
                    <a:lnTo>
                      <a:pt x="677" y="121"/>
                    </a:lnTo>
                    <a:lnTo>
                      <a:pt x="679" y="121"/>
                    </a:lnTo>
                    <a:lnTo>
                      <a:pt x="679" y="121"/>
                    </a:lnTo>
                    <a:lnTo>
                      <a:pt x="679" y="121"/>
                    </a:lnTo>
                    <a:lnTo>
                      <a:pt x="679" y="121"/>
                    </a:lnTo>
                    <a:lnTo>
                      <a:pt x="679" y="121"/>
                    </a:lnTo>
                    <a:lnTo>
                      <a:pt x="682" y="121"/>
                    </a:lnTo>
                    <a:lnTo>
                      <a:pt x="682" y="121"/>
                    </a:lnTo>
                    <a:lnTo>
                      <a:pt x="684" y="121"/>
                    </a:lnTo>
                    <a:lnTo>
                      <a:pt x="684" y="121"/>
                    </a:lnTo>
                    <a:lnTo>
                      <a:pt x="684" y="121"/>
                    </a:lnTo>
                    <a:lnTo>
                      <a:pt x="686" y="121"/>
                    </a:lnTo>
                    <a:lnTo>
                      <a:pt x="686" y="121"/>
                    </a:lnTo>
                    <a:lnTo>
                      <a:pt x="686" y="123"/>
                    </a:lnTo>
                    <a:lnTo>
                      <a:pt x="686" y="123"/>
                    </a:lnTo>
                    <a:lnTo>
                      <a:pt x="689" y="123"/>
                    </a:lnTo>
                    <a:lnTo>
                      <a:pt x="689" y="123"/>
                    </a:lnTo>
                    <a:lnTo>
                      <a:pt x="689" y="125"/>
                    </a:lnTo>
                    <a:lnTo>
                      <a:pt x="689" y="125"/>
                    </a:lnTo>
                    <a:lnTo>
                      <a:pt x="689" y="125"/>
                    </a:lnTo>
                    <a:lnTo>
                      <a:pt x="689" y="125"/>
                    </a:lnTo>
                    <a:lnTo>
                      <a:pt x="686" y="125"/>
                    </a:lnTo>
                    <a:lnTo>
                      <a:pt x="686" y="125"/>
                    </a:lnTo>
                    <a:lnTo>
                      <a:pt x="686" y="125"/>
                    </a:lnTo>
                    <a:lnTo>
                      <a:pt x="686" y="125"/>
                    </a:lnTo>
                    <a:lnTo>
                      <a:pt x="686" y="125"/>
                    </a:lnTo>
                    <a:lnTo>
                      <a:pt x="686" y="125"/>
                    </a:lnTo>
                    <a:lnTo>
                      <a:pt x="686" y="128"/>
                    </a:lnTo>
                    <a:lnTo>
                      <a:pt x="686" y="128"/>
                    </a:lnTo>
                    <a:lnTo>
                      <a:pt x="689" y="128"/>
                    </a:lnTo>
                    <a:lnTo>
                      <a:pt x="689" y="128"/>
                    </a:lnTo>
                    <a:lnTo>
                      <a:pt x="689" y="130"/>
                    </a:lnTo>
                    <a:lnTo>
                      <a:pt x="686" y="130"/>
                    </a:lnTo>
                    <a:lnTo>
                      <a:pt x="686" y="130"/>
                    </a:lnTo>
                    <a:lnTo>
                      <a:pt x="689" y="130"/>
                    </a:lnTo>
                    <a:lnTo>
                      <a:pt x="689" y="132"/>
                    </a:lnTo>
                    <a:lnTo>
                      <a:pt x="686" y="132"/>
                    </a:lnTo>
                    <a:lnTo>
                      <a:pt x="686" y="132"/>
                    </a:lnTo>
                    <a:lnTo>
                      <a:pt x="689" y="132"/>
                    </a:lnTo>
                    <a:lnTo>
                      <a:pt x="689" y="132"/>
                    </a:lnTo>
                    <a:lnTo>
                      <a:pt x="689" y="132"/>
                    </a:lnTo>
                    <a:lnTo>
                      <a:pt x="689" y="135"/>
                    </a:lnTo>
                    <a:lnTo>
                      <a:pt x="689" y="135"/>
                    </a:lnTo>
                    <a:lnTo>
                      <a:pt x="691" y="135"/>
                    </a:lnTo>
                    <a:lnTo>
                      <a:pt x="691" y="137"/>
                    </a:lnTo>
                    <a:lnTo>
                      <a:pt x="689" y="137"/>
                    </a:lnTo>
                    <a:lnTo>
                      <a:pt x="689" y="137"/>
                    </a:lnTo>
                    <a:lnTo>
                      <a:pt x="689" y="137"/>
                    </a:lnTo>
                    <a:lnTo>
                      <a:pt x="689" y="140"/>
                    </a:lnTo>
                    <a:lnTo>
                      <a:pt x="686" y="140"/>
                    </a:lnTo>
                    <a:lnTo>
                      <a:pt x="686" y="140"/>
                    </a:lnTo>
                    <a:lnTo>
                      <a:pt x="686" y="140"/>
                    </a:lnTo>
                    <a:lnTo>
                      <a:pt x="686" y="140"/>
                    </a:lnTo>
                    <a:lnTo>
                      <a:pt x="686" y="142"/>
                    </a:lnTo>
                    <a:lnTo>
                      <a:pt x="684" y="142"/>
                    </a:lnTo>
                    <a:lnTo>
                      <a:pt x="684" y="142"/>
                    </a:lnTo>
                    <a:lnTo>
                      <a:pt x="684" y="142"/>
                    </a:lnTo>
                    <a:lnTo>
                      <a:pt x="684" y="142"/>
                    </a:lnTo>
                    <a:lnTo>
                      <a:pt x="684" y="142"/>
                    </a:lnTo>
                    <a:lnTo>
                      <a:pt x="682" y="142"/>
                    </a:lnTo>
                    <a:lnTo>
                      <a:pt x="682" y="144"/>
                    </a:lnTo>
                    <a:lnTo>
                      <a:pt x="682" y="144"/>
                    </a:lnTo>
                    <a:lnTo>
                      <a:pt x="682" y="144"/>
                    </a:lnTo>
                    <a:lnTo>
                      <a:pt x="679" y="144"/>
                    </a:lnTo>
                    <a:lnTo>
                      <a:pt x="679" y="144"/>
                    </a:lnTo>
                    <a:lnTo>
                      <a:pt x="679" y="144"/>
                    </a:lnTo>
                    <a:lnTo>
                      <a:pt x="679" y="142"/>
                    </a:lnTo>
                    <a:lnTo>
                      <a:pt x="679" y="142"/>
                    </a:lnTo>
                    <a:lnTo>
                      <a:pt x="679" y="142"/>
                    </a:lnTo>
                    <a:lnTo>
                      <a:pt x="679" y="142"/>
                    </a:lnTo>
                    <a:lnTo>
                      <a:pt x="679" y="142"/>
                    </a:lnTo>
                    <a:lnTo>
                      <a:pt x="679" y="140"/>
                    </a:lnTo>
                    <a:lnTo>
                      <a:pt x="679" y="140"/>
                    </a:lnTo>
                    <a:lnTo>
                      <a:pt x="679" y="140"/>
                    </a:lnTo>
                    <a:lnTo>
                      <a:pt x="677" y="140"/>
                    </a:lnTo>
                    <a:lnTo>
                      <a:pt x="677" y="140"/>
                    </a:lnTo>
                    <a:lnTo>
                      <a:pt x="677" y="137"/>
                    </a:lnTo>
                    <a:lnTo>
                      <a:pt x="677" y="137"/>
                    </a:lnTo>
                    <a:lnTo>
                      <a:pt x="675" y="137"/>
                    </a:lnTo>
                    <a:lnTo>
                      <a:pt x="675" y="137"/>
                    </a:lnTo>
                    <a:lnTo>
                      <a:pt x="675" y="137"/>
                    </a:lnTo>
                    <a:lnTo>
                      <a:pt x="675" y="137"/>
                    </a:lnTo>
                    <a:lnTo>
                      <a:pt x="672" y="137"/>
                    </a:lnTo>
                    <a:lnTo>
                      <a:pt x="672" y="137"/>
                    </a:lnTo>
                    <a:lnTo>
                      <a:pt x="672" y="137"/>
                    </a:lnTo>
                    <a:lnTo>
                      <a:pt x="672" y="135"/>
                    </a:lnTo>
                    <a:lnTo>
                      <a:pt x="672" y="135"/>
                    </a:lnTo>
                    <a:lnTo>
                      <a:pt x="670" y="135"/>
                    </a:lnTo>
                    <a:lnTo>
                      <a:pt x="670" y="135"/>
                    </a:lnTo>
                    <a:lnTo>
                      <a:pt x="670" y="135"/>
                    </a:lnTo>
                    <a:lnTo>
                      <a:pt x="670" y="135"/>
                    </a:lnTo>
                    <a:lnTo>
                      <a:pt x="670" y="135"/>
                    </a:lnTo>
                    <a:lnTo>
                      <a:pt x="668" y="135"/>
                    </a:lnTo>
                    <a:lnTo>
                      <a:pt x="668" y="135"/>
                    </a:lnTo>
                    <a:lnTo>
                      <a:pt x="665" y="135"/>
                    </a:lnTo>
                    <a:lnTo>
                      <a:pt x="665" y="135"/>
                    </a:lnTo>
                    <a:lnTo>
                      <a:pt x="665" y="135"/>
                    </a:lnTo>
                    <a:lnTo>
                      <a:pt x="663" y="135"/>
                    </a:lnTo>
                    <a:lnTo>
                      <a:pt x="663" y="135"/>
                    </a:lnTo>
                    <a:lnTo>
                      <a:pt x="663" y="137"/>
                    </a:lnTo>
                    <a:lnTo>
                      <a:pt x="663" y="137"/>
                    </a:lnTo>
                    <a:lnTo>
                      <a:pt x="663" y="135"/>
                    </a:lnTo>
                    <a:lnTo>
                      <a:pt x="660" y="135"/>
                    </a:lnTo>
                    <a:lnTo>
                      <a:pt x="660" y="135"/>
                    </a:lnTo>
                    <a:lnTo>
                      <a:pt x="658" y="135"/>
                    </a:lnTo>
                    <a:lnTo>
                      <a:pt x="658" y="135"/>
                    </a:lnTo>
                    <a:lnTo>
                      <a:pt x="658" y="135"/>
                    </a:lnTo>
                    <a:lnTo>
                      <a:pt x="656" y="135"/>
                    </a:lnTo>
                    <a:lnTo>
                      <a:pt x="656" y="135"/>
                    </a:lnTo>
                    <a:lnTo>
                      <a:pt x="653" y="135"/>
                    </a:lnTo>
                    <a:lnTo>
                      <a:pt x="653" y="137"/>
                    </a:lnTo>
                    <a:lnTo>
                      <a:pt x="653" y="137"/>
                    </a:lnTo>
                    <a:lnTo>
                      <a:pt x="653" y="137"/>
                    </a:lnTo>
                    <a:lnTo>
                      <a:pt x="653" y="137"/>
                    </a:lnTo>
                    <a:lnTo>
                      <a:pt x="651" y="137"/>
                    </a:lnTo>
                    <a:lnTo>
                      <a:pt x="651" y="140"/>
                    </a:lnTo>
                    <a:lnTo>
                      <a:pt x="651" y="140"/>
                    </a:lnTo>
                    <a:lnTo>
                      <a:pt x="651" y="140"/>
                    </a:lnTo>
                    <a:lnTo>
                      <a:pt x="651" y="140"/>
                    </a:lnTo>
                    <a:lnTo>
                      <a:pt x="649" y="140"/>
                    </a:lnTo>
                    <a:lnTo>
                      <a:pt x="649" y="140"/>
                    </a:lnTo>
                    <a:lnTo>
                      <a:pt x="649" y="142"/>
                    </a:lnTo>
                    <a:lnTo>
                      <a:pt x="646" y="142"/>
                    </a:lnTo>
                    <a:lnTo>
                      <a:pt x="646" y="142"/>
                    </a:lnTo>
                    <a:lnTo>
                      <a:pt x="646" y="142"/>
                    </a:lnTo>
                    <a:lnTo>
                      <a:pt x="646" y="142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9" y="142"/>
                    </a:lnTo>
                    <a:lnTo>
                      <a:pt x="639" y="142"/>
                    </a:lnTo>
                    <a:lnTo>
                      <a:pt x="639" y="142"/>
                    </a:lnTo>
                    <a:lnTo>
                      <a:pt x="637" y="142"/>
                    </a:lnTo>
                    <a:lnTo>
                      <a:pt x="637" y="142"/>
                    </a:lnTo>
                    <a:lnTo>
                      <a:pt x="637" y="142"/>
                    </a:lnTo>
                    <a:lnTo>
                      <a:pt x="637" y="142"/>
                    </a:lnTo>
                    <a:lnTo>
                      <a:pt x="637" y="144"/>
                    </a:lnTo>
                    <a:lnTo>
                      <a:pt x="637" y="144"/>
                    </a:lnTo>
                    <a:lnTo>
                      <a:pt x="637" y="144"/>
                    </a:lnTo>
                    <a:lnTo>
                      <a:pt x="637" y="147"/>
                    </a:lnTo>
                    <a:lnTo>
                      <a:pt x="637" y="147"/>
                    </a:lnTo>
                    <a:lnTo>
                      <a:pt x="634" y="147"/>
                    </a:lnTo>
                    <a:lnTo>
                      <a:pt x="634" y="147"/>
                    </a:lnTo>
                    <a:lnTo>
                      <a:pt x="634" y="147"/>
                    </a:lnTo>
                    <a:lnTo>
                      <a:pt x="632" y="147"/>
                    </a:lnTo>
                    <a:lnTo>
                      <a:pt x="632" y="147"/>
                    </a:lnTo>
                    <a:lnTo>
                      <a:pt x="632" y="147"/>
                    </a:lnTo>
                    <a:lnTo>
                      <a:pt x="632" y="147"/>
                    </a:lnTo>
                    <a:lnTo>
                      <a:pt x="630" y="147"/>
                    </a:lnTo>
                    <a:lnTo>
                      <a:pt x="630" y="147"/>
                    </a:lnTo>
                    <a:lnTo>
                      <a:pt x="630" y="147"/>
                    </a:lnTo>
                    <a:lnTo>
                      <a:pt x="627" y="147"/>
                    </a:lnTo>
                    <a:lnTo>
                      <a:pt x="627" y="147"/>
                    </a:lnTo>
                    <a:lnTo>
                      <a:pt x="625" y="147"/>
                    </a:lnTo>
                    <a:lnTo>
                      <a:pt x="625" y="147"/>
                    </a:lnTo>
                    <a:lnTo>
                      <a:pt x="625" y="147"/>
                    </a:lnTo>
                    <a:lnTo>
                      <a:pt x="625" y="147"/>
                    </a:lnTo>
                    <a:lnTo>
                      <a:pt x="625" y="147"/>
                    </a:lnTo>
                    <a:lnTo>
                      <a:pt x="623" y="147"/>
                    </a:lnTo>
                    <a:lnTo>
                      <a:pt x="623" y="147"/>
                    </a:lnTo>
                    <a:lnTo>
                      <a:pt x="623" y="149"/>
                    </a:lnTo>
                    <a:lnTo>
                      <a:pt x="623" y="149"/>
                    </a:lnTo>
                    <a:lnTo>
                      <a:pt x="620" y="149"/>
                    </a:lnTo>
                    <a:lnTo>
                      <a:pt x="620" y="149"/>
                    </a:lnTo>
                    <a:lnTo>
                      <a:pt x="618" y="149"/>
                    </a:lnTo>
                    <a:lnTo>
                      <a:pt x="618" y="149"/>
                    </a:lnTo>
                    <a:lnTo>
                      <a:pt x="618" y="149"/>
                    </a:lnTo>
                    <a:lnTo>
                      <a:pt x="618" y="151"/>
                    </a:lnTo>
                    <a:lnTo>
                      <a:pt x="618" y="151"/>
                    </a:lnTo>
                    <a:lnTo>
                      <a:pt x="618" y="151"/>
                    </a:lnTo>
                    <a:lnTo>
                      <a:pt x="615" y="151"/>
                    </a:lnTo>
                    <a:lnTo>
                      <a:pt x="615" y="151"/>
                    </a:lnTo>
                    <a:lnTo>
                      <a:pt x="615" y="151"/>
                    </a:lnTo>
                    <a:lnTo>
                      <a:pt x="613" y="151"/>
                    </a:lnTo>
                    <a:lnTo>
                      <a:pt x="613" y="154"/>
                    </a:lnTo>
                    <a:lnTo>
                      <a:pt x="613" y="154"/>
                    </a:lnTo>
                    <a:lnTo>
                      <a:pt x="613" y="154"/>
                    </a:lnTo>
                    <a:lnTo>
                      <a:pt x="613" y="156"/>
                    </a:lnTo>
                    <a:lnTo>
                      <a:pt x="613" y="156"/>
                    </a:lnTo>
                    <a:lnTo>
                      <a:pt x="613" y="156"/>
                    </a:lnTo>
                    <a:lnTo>
                      <a:pt x="611" y="156"/>
                    </a:lnTo>
                    <a:lnTo>
                      <a:pt x="611" y="159"/>
                    </a:lnTo>
                    <a:lnTo>
                      <a:pt x="611" y="159"/>
                    </a:lnTo>
                    <a:lnTo>
                      <a:pt x="611" y="161"/>
                    </a:lnTo>
                    <a:lnTo>
                      <a:pt x="613" y="161"/>
                    </a:lnTo>
                    <a:lnTo>
                      <a:pt x="613" y="161"/>
                    </a:lnTo>
                    <a:lnTo>
                      <a:pt x="613" y="161"/>
                    </a:lnTo>
                    <a:lnTo>
                      <a:pt x="611" y="161"/>
                    </a:lnTo>
                    <a:lnTo>
                      <a:pt x="611" y="163"/>
                    </a:lnTo>
                    <a:lnTo>
                      <a:pt x="611" y="163"/>
                    </a:lnTo>
                    <a:lnTo>
                      <a:pt x="611" y="163"/>
                    </a:lnTo>
                    <a:lnTo>
                      <a:pt x="611" y="163"/>
                    </a:lnTo>
                    <a:lnTo>
                      <a:pt x="608" y="163"/>
                    </a:lnTo>
                    <a:lnTo>
                      <a:pt x="608" y="163"/>
                    </a:lnTo>
                    <a:lnTo>
                      <a:pt x="606" y="163"/>
                    </a:lnTo>
                    <a:lnTo>
                      <a:pt x="606" y="163"/>
                    </a:lnTo>
                    <a:lnTo>
                      <a:pt x="606" y="166"/>
                    </a:lnTo>
                    <a:lnTo>
                      <a:pt x="606" y="166"/>
                    </a:lnTo>
                    <a:lnTo>
                      <a:pt x="604" y="166"/>
                    </a:lnTo>
                    <a:lnTo>
                      <a:pt x="604" y="166"/>
                    </a:lnTo>
                    <a:lnTo>
                      <a:pt x="604" y="166"/>
                    </a:lnTo>
                    <a:lnTo>
                      <a:pt x="604" y="168"/>
                    </a:lnTo>
                    <a:lnTo>
                      <a:pt x="604" y="168"/>
                    </a:lnTo>
                    <a:lnTo>
                      <a:pt x="601" y="168"/>
                    </a:lnTo>
                    <a:lnTo>
                      <a:pt x="601" y="168"/>
                    </a:lnTo>
                    <a:lnTo>
                      <a:pt x="601" y="168"/>
                    </a:lnTo>
                    <a:lnTo>
                      <a:pt x="601" y="170"/>
                    </a:lnTo>
                    <a:lnTo>
                      <a:pt x="599" y="170"/>
                    </a:lnTo>
                    <a:lnTo>
                      <a:pt x="599" y="170"/>
                    </a:lnTo>
                    <a:lnTo>
                      <a:pt x="599" y="170"/>
                    </a:lnTo>
                    <a:lnTo>
                      <a:pt x="599" y="170"/>
                    </a:lnTo>
                    <a:lnTo>
                      <a:pt x="596" y="170"/>
                    </a:lnTo>
                    <a:lnTo>
                      <a:pt x="596" y="170"/>
                    </a:lnTo>
                    <a:lnTo>
                      <a:pt x="596" y="170"/>
                    </a:lnTo>
                    <a:lnTo>
                      <a:pt x="594" y="170"/>
                    </a:lnTo>
                    <a:lnTo>
                      <a:pt x="594" y="170"/>
                    </a:lnTo>
                    <a:lnTo>
                      <a:pt x="594" y="170"/>
                    </a:lnTo>
                    <a:lnTo>
                      <a:pt x="592" y="170"/>
                    </a:lnTo>
                    <a:lnTo>
                      <a:pt x="592" y="170"/>
                    </a:lnTo>
                    <a:lnTo>
                      <a:pt x="592" y="170"/>
                    </a:lnTo>
                    <a:lnTo>
                      <a:pt x="589" y="170"/>
                    </a:lnTo>
                    <a:lnTo>
                      <a:pt x="589" y="170"/>
                    </a:lnTo>
                    <a:lnTo>
                      <a:pt x="589" y="170"/>
                    </a:lnTo>
                    <a:lnTo>
                      <a:pt x="587" y="170"/>
                    </a:lnTo>
                    <a:lnTo>
                      <a:pt x="587" y="170"/>
                    </a:lnTo>
                    <a:lnTo>
                      <a:pt x="585" y="170"/>
                    </a:lnTo>
                    <a:lnTo>
                      <a:pt x="585" y="170"/>
                    </a:lnTo>
                    <a:lnTo>
                      <a:pt x="585" y="170"/>
                    </a:lnTo>
                    <a:lnTo>
                      <a:pt x="585" y="170"/>
                    </a:lnTo>
                    <a:lnTo>
                      <a:pt x="582" y="170"/>
                    </a:lnTo>
                    <a:lnTo>
                      <a:pt x="582" y="170"/>
                    </a:lnTo>
                    <a:lnTo>
                      <a:pt x="580" y="170"/>
                    </a:lnTo>
                    <a:lnTo>
                      <a:pt x="580" y="170"/>
                    </a:lnTo>
                    <a:lnTo>
                      <a:pt x="580" y="170"/>
                    </a:lnTo>
                    <a:lnTo>
                      <a:pt x="580" y="170"/>
                    </a:lnTo>
                    <a:lnTo>
                      <a:pt x="578" y="170"/>
                    </a:lnTo>
                    <a:lnTo>
                      <a:pt x="578" y="170"/>
                    </a:lnTo>
                    <a:lnTo>
                      <a:pt x="578" y="170"/>
                    </a:lnTo>
                    <a:lnTo>
                      <a:pt x="578" y="170"/>
                    </a:lnTo>
                    <a:lnTo>
                      <a:pt x="575" y="170"/>
                    </a:lnTo>
                    <a:lnTo>
                      <a:pt x="575" y="170"/>
                    </a:lnTo>
                    <a:lnTo>
                      <a:pt x="575" y="170"/>
                    </a:lnTo>
                    <a:lnTo>
                      <a:pt x="573" y="170"/>
                    </a:lnTo>
                    <a:lnTo>
                      <a:pt x="573" y="173"/>
                    </a:lnTo>
                    <a:lnTo>
                      <a:pt x="573" y="173"/>
                    </a:lnTo>
                    <a:lnTo>
                      <a:pt x="573" y="173"/>
                    </a:lnTo>
                    <a:lnTo>
                      <a:pt x="573" y="175"/>
                    </a:lnTo>
                    <a:lnTo>
                      <a:pt x="573" y="175"/>
                    </a:lnTo>
                    <a:lnTo>
                      <a:pt x="573" y="175"/>
                    </a:lnTo>
                    <a:lnTo>
                      <a:pt x="573" y="178"/>
                    </a:lnTo>
                    <a:lnTo>
                      <a:pt x="570" y="178"/>
                    </a:lnTo>
                    <a:lnTo>
                      <a:pt x="570" y="178"/>
                    </a:lnTo>
                    <a:lnTo>
                      <a:pt x="570" y="178"/>
                    </a:lnTo>
                    <a:lnTo>
                      <a:pt x="570" y="178"/>
                    </a:lnTo>
                    <a:lnTo>
                      <a:pt x="570" y="180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6" y="180"/>
                    </a:lnTo>
                    <a:lnTo>
                      <a:pt x="566" y="180"/>
                    </a:lnTo>
                    <a:lnTo>
                      <a:pt x="566" y="180"/>
                    </a:lnTo>
                    <a:lnTo>
                      <a:pt x="566" y="180"/>
                    </a:lnTo>
                    <a:lnTo>
                      <a:pt x="566" y="182"/>
                    </a:lnTo>
                    <a:lnTo>
                      <a:pt x="563" y="182"/>
                    </a:lnTo>
                    <a:lnTo>
                      <a:pt x="563" y="182"/>
                    </a:lnTo>
                    <a:lnTo>
                      <a:pt x="563" y="182"/>
                    </a:lnTo>
                    <a:lnTo>
                      <a:pt x="563" y="182"/>
                    </a:lnTo>
                    <a:lnTo>
                      <a:pt x="561" y="182"/>
                    </a:lnTo>
                    <a:lnTo>
                      <a:pt x="561" y="185"/>
                    </a:lnTo>
                    <a:lnTo>
                      <a:pt x="561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6" y="185"/>
                    </a:lnTo>
                    <a:lnTo>
                      <a:pt x="556" y="187"/>
                    </a:lnTo>
                    <a:lnTo>
                      <a:pt x="556" y="187"/>
                    </a:lnTo>
                    <a:lnTo>
                      <a:pt x="556" y="187"/>
                    </a:lnTo>
                    <a:lnTo>
                      <a:pt x="556" y="187"/>
                    </a:lnTo>
                    <a:lnTo>
                      <a:pt x="554" y="187"/>
                    </a:lnTo>
                    <a:lnTo>
                      <a:pt x="554" y="187"/>
                    </a:lnTo>
                    <a:lnTo>
                      <a:pt x="554" y="187"/>
                    </a:lnTo>
                    <a:lnTo>
                      <a:pt x="552" y="187"/>
                    </a:lnTo>
                    <a:lnTo>
                      <a:pt x="552" y="187"/>
                    </a:lnTo>
                    <a:lnTo>
                      <a:pt x="552" y="187"/>
                    </a:lnTo>
                    <a:lnTo>
                      <a:pt x="549" y="187"/>
                    </a:lnTo>
                    <a:lnTo>
                      <a:pt x="549" y="187"/>
                    </a:lnTo>
                    <a:lnTo>
                      <a:pt x="547" y="187"/>
                    </a:lnTo>
                    <a:lnTo>
                      <a:pt x="547" y="187"/>
                    </a:lnTo>
                    <a:lnTo>
                      <a:pt x="547" y="187"/>
                    </a:lnTo>
                    <a:lnTo>
                      <a:pt x="544" y="187"/>
                    </a:lnTo>
                    <a:lnTo>
                      <a:pt x="544" y="187"/>
                    </a:lnTo>
                    <a:lnTo>
                      <a:pt x="544" y="187"/>
                    </a:lnTo>
                    <a:lnTo>
                      <a:pt x="544" y="185"/>
                    </a:lnTo>
                    <a:lnTo>
                      <a:pt x="542" y="185"/>
                    </a:lnTo>
                    <a:lnTo>
                      <a:pt x="542" y="185"/>
                    </a:lnTo>
                    <a:lnTo>
                      <a:pt x="540" y="185"/>
                    </a:lnTo>
                    <a:lnTo>
                      <a:pt x="540" y="185"/>
                    </a:lnTo>
                    <a:lnTo>
                      <a:pt x="540" y="185"/>
                    </a:lnTo>
                    <a:lnTo>
                      <a:pt x="540" y="185"/>
                    </a:lnTo>
                    <a:lnTo>
                      <a:pt x="537" y="185"/>
                    </a:lnTo>
                    <a:lnTo>
                      <a:pt x="537" y="185"/>
                    </a:lnTo>
                    <a:lnTo>
                      <a:pt x="537" y="185"/>
                    </a:lnTo>
                    <a:lnTo>
                      <a:pt x="535" y="185"/>
                    </a:lnTo>
                    <a:lnTo>
                      <a:pt x="535" y="182"/>
                    </a:lnTo>
                    <a:lnTo>
                      <a:pt x="535" y="182"/>
                    </a:lnTo>
                    <a:lnTo>
                      <a:pt x="533" y="182"/>
                    </a:lnTo>
                    <a:lnTo>
                      <a:pt x="533" y="182"/>
                    </a:lnTo>
                    <a:lnTo>
                      <a:pt x="533" y="182"/>
                    </a:lnTo>
                    <a:lnTo>
                      <a:pt x="533" y="182"/>
                    </a:lnTo>
                    <a:lnTo>
                      <a:pt x="533" y="180"/>
                    </a:lnTo>
                    <a:lnTo>
                      <a:pt x="530" y="180"/>
                    </a:lnTo>
                    <a:lnTo>
                      <a:pt x="530" y="180"/>
                    </a:lnTo>
                    <a:lnTo>
                      <a:pt x="530" y="180"/>
                    </a:lnTo>
                    <a:lnTo>
                      <a:pt x="530" y="180"/>
                    </a:lnTo>
                    <a:lnTo>
                      <a:pt x="530" y="180"/>
                    </a:lnTo>
                    <a:lnTo>
                      <a:pt x="528" y="180"/>
                    </a:lnTo>
                    <a:lnTo>
                      <a:pt x="528" y="180"/>
                    </a:lnTo>
                    <a:lnTo>
                      <a:pt x="525" y="180"/>
                    </a:lnTo>
                    <a:lnTo>
                      <a:pt x="525" y="180"/>
                    </a:lnTo>
                    <a:lnTo>
                      <a:pt x="525" y="180"/>
                    </a:lnTo>
                    <a:lnTo>
                      <a:pt x="523" y="180"/>
                    </a:lnTo>
                    <a:lnTo>
                      <a:pt x="523" y="180"/>
                    </a:lnTo>
                    <a:lnTo>
                      <a:pt x="523" y="180"/>
                    </a:lnTo>
                    <a:lnTo>
                      <a:pt x="521" y="180"/>
                    </a:lnTo>
                    <a:lnTo>
                      <a:pt x="521" y="180"/>
                    </a:lnTo>
                    <a:lnTo>
                      <a:pt x="518" y="180"/>
                    </a:lnTo>
                    <a:lnTo>
                      <a:pt x="518" y="180"/>
                    </a:lnTo>
                    <a:lnTo>
                      <a:pt x="518" y="180"/>
                    </a:lnTo>
                    <a:lnTo>
                      <a:pt x="518" y="180"/>
                    </a:lnTo>
                    <a:lnTo>
                      <a:pt x="516" y="180"/>
                    </a:lnTo>
                    <a:lnTo>
                      <a:pt x="516" y="180"/>
                    </a:lnTo>
                    <a:lnTo>
                      <a:pt x="516" y="180"/>
                    </a:lnTo>
                    <a:lnTo>
                      <a:pt x="516" y="180"/>
                    </a:lnTo>
                    <a:lnTo>
                      <a:pt x="516" y="182"/>
                    </a:lnTo>
                    <a:lnTo>
                      <a:pt x="514" y="182"/>
                    </a:lnTo>
                    <a:lnTo>
                      <a:pt x="514" y="182"/>
                    </a:lnTo>
                    <a:lnTo>
                      <a:pt x="514" y="185"/>
                    </a:lnTo>
                    <a:lnTo>
                      <a:pt x="514" y="185"/>
                    </a:lnTo>
                    <a:lnTo>
                      <a:pt x="514" y="185"/>
                    </a:lnTo>
                    <a:lnTo>
                      <a:pt x="511" y="185"/>
                    </a:lnTo>
                    <a:lnTo>
                      <a:pt x="511" y="187"/>
                    </a:lnTo>
                    <a:lnTo>
                      <a:pt x="511" y="187"/>
                    </a:lnTo>
                    <a:lnTo>
                      <a:pt x="511" y="187"/>
                    </a:lnTo>
                    <a:lnTo>
                      <a:pt x="511" y="189"/>
                    </a:lnTo>
                    <a:lnTo>
                      <a:pt x="511" y="189"/>
                    </a:lnTo>
                    <a:lnTo>
                      <a:pt x="511" y="189"/>
                    </a:lnTo>
                    <a:lnTo>
                      <a:pt x="511" y="192"/>
                    </a:lnTo>
                    <a:lnTo>
                      <a:pt x="511" y="192"/>
                    </a:lnTo>
                    <a:lnTo>
                      <a:pt x="509" y="192"/>
                    </a:lnTo>
                    <a:lnTo>
                      <a:pt x="509" y="192"/>
                    </a:lnTo>
                    <a:lnTo>
                      <a:pt x="509" y="192"/>
                    </a:lnTo>
                    <a:lnTo>
                      <a:pt x="509" y="194"/>
                    </a:lnTo>
                    <a:lnTo>
                      <a:pt x="509" y="194"/>
                    </a:lnTo>
                    <a:lnTo>
                      <a:pt x="507" y="194"/>
                    </a:lnTo>
                    <a:lnTo>
                      <a:pt x="507" y="196"/>
                    </a:lnTo>
                    <a:lnTo>
                      <a:pt x="507" y="196"/>
                    </a:lnTo>
                    <a:lnTo>
                      <a:pt x="507" y="196"/>
                    </a:lnTo>
                    <a:lnTo>
                      <a:pt x="507" y="199"/>
                    </a:lnTo>
                    <a:lnTo>
                      <a:pt x="507" y="199"/>
                    </a:lnTo>
                    <a:lnTo>
                      <a:pt x="507" y="199"/>
                    </a:lnTo>
                    <a:lnTo>
                      <a:pt x="509" y="199"/>
                    </a:lnTo>
                    <a:lnTo>
                      <a:pt x="509" y="201"/>
                    </a:lnTo>
                    <a:lnTo>
                      <a:pt x="509" y="201"/>
                    </a:lnTo>
                    <a:lnTo>
                      <a:pt x="509" y="201"/>
                    </a:lnTo>
                    <a:lnTo>
                      <a:pt x="509" y="201"/>
                    </a:lnTo>
                    <a:lnTo>
                      <a:pt x="511" y="201"/>
                    </a:lnTo>
                    <a:lnTo>
                      <a:pt x="511" y="204"/>
                    </a:lnTo>
                    <a:lnTo>
                      <a:pt x="511" y="204"/>
                    </a:lnTo>
                    <a:lnTo>
                      <a:pt x="511" y="204"/>
                    </a:lnTo>
                    <a:lnTo>
                      <a:pt x="511" y="204"/>
                    </a:lnTo>
                    <a:lnTo>
                      <a:pt x="511" y="206"/>
                    </a:lnTo>
                    <a:lnTo>
                      <a:pt x="514" y="206"/>
                    </a:lnTo>
                    <a:lnTo>
                      <a:pt x="514" y="206"/>
                    </a:lnTo>
                    <a:lnTo>
                      <a:pt x="516" y="206"/>
                    </a:lnTo>
                    <a:lnTo>
                      <a:pt x="516" y="206"/>
                    </a:lnTo>
                    <a:lnTo>
                      <a:pt x="516" y="206"/>
                    </a:lnTo>
                    <a:lnTo>
                      <a:pt x="516" y="206"/>
                    </a:lnTo>
                    <a:lnTo>
                      <a:pt x="518" y="206"/>
                    </a:lnTo>
                    <a:lnTo>
                      <a:pt x="518" y="208"/>
                    </a:lnTo>
                    <a:lnTo>
                      <a:pt x="518" y="208"/>
                    </a:lnTo>
                    <a:lnTo>
                      <a:pt x="518" y="208"/>
                    </a:lnTo>
                    <a:lnTo>
                      <a:pt x="518" y="208"/>
                    </a:lnTo>
                    <a:lnTo>
                      <a:pt x="518" y="211"/>
                    </a:lnTo>
                    <a:lnTo>
                      <a:pt x="518" y="211"/>
                    </a:lnTo>
                    <a:lnTo>
                      <a:pt x="521" y="211"/>
                    </a:lnTo>
                    <a:lnTo>
                      <a:pt x="521" y="211"/>
                    </a:lnTo>
                    <a:lnTo>
                      <a:pt x="521" y="213"/>
                    </a:lnTo>
                    <a:lnTo>
                      <a:pt x="518" y="213"/>
                    </a:lnTo>
                    <a:lnTo>
                      <a:pt x="518" y="213"/>
                    </a:lnTo>
                    <a:lnTo>
                      <a:pt x="518" y="213"/>
                    </a:lnTo>
                    <a:lnTo>
                      <a:pt x="518" y="213"/>
                    </a:lnTo>
                    <a:lnTo>
                      <a:pt x="516" y="213"/>
                    </a:lnTo>
                    <a:lnTo>
                      <a:pt x="516" y="213"/>
                    </a:lnTo>
                    <a:lnTo>
                      <a:pt x="516" y="213"/>
                    </a:lnTo>
                    <a:lnTo>
                      <a:pt x="516" y="215"/>
                    </a:lnTo>
                    <a:lnTo>
                      <a:pt x="514" y="215"/>
                    </a:lnTo>
                    <a:lnTo>
                      <a:pt x="514" y="215"/>
                    </a:lnTo>
                    <a:lnTo>
                      <a:pt x="514" y="218"/>
                    </a:lnTo>
                    <a:lnTo>
                      <a:pt x="514" y="218"/>
                    </a:lnTo>
                    <a:lnTo>
                      <a:pt x="514" y="218"/>
                    </a:lnTo>
                    <a:lnTo>
                      <a:pt x="511" y="218"/>
                    </a:lnTo>
                    <a:lnTo>
                      <a:pt x="511" y="220"/>
                    </a:lnTo>
                    <a:lnTo>
                      <a:pt x="511" y="220"/>
                    </a:lnTo>
                    <a:lnTo>
                      <a:pt x="511" y="220"/>
                    </a:lnTo>
                    <a:lnTo>
                      <a:pt x="511" y="220"/>
                    </a:lnTo>
                    <a:lnTo>
                      <a:pt x="509" y="220"/>
                    </a:lnTo>
                    <a:lnTo>
                      <a:pt x="509" y="220"/>
                    </a:lnTo>
                    <a:lnTo>
                      <a:pt x="507" y="220"/>
                    </a:lnTo>
                    <a:lnTo>
                      <a:pt x="507" y="220"/>
                    </a:lnTo>
                    <a:lnTo>
                      <a:pt x="507" y="220"/>
                    </a:lnTo>
                    <a:lnTo>
                      <a:pt x="507" y="220"/>
                    </a:lnTo>
                    <a:lnTo>
                      <a:pt x="504" y="220"/>
                    </a:lnTo>
                    <a:lnTo>
                      <a:pt x="504" y="220"/>
                    </a:lnTo>
                    <a:lnTo>
                      <a:pt x="504" y="220"/>
                    </a:lnTo>
                    <a:lnTo>
                      <a:pt x="504" y="223"/>
                    </a:lnTo>
                    <a:lnTo>
                      <a:pt x="502" y="223"/>
                    </a:lnTo>
                    <a:lnTo>
                      <a:pt x="502" y="223"/>
                    </a:lnTo>
                    <a:lnTo>
                      <a:pt x="499" y="223"/>
                    </a:lnTo>
                    <a:lnTo>
                      <a:pt x="499" y="223"/>
                    </a:lnTo>
                    <a:lnTo>
                      <a:pt x="499" y="223"/>
                    </a:lnTo>
                    <a:lnTo>
                      <a:pt x="499" y="223"/>
                    </a:lnTo>
                    <a:lnTo>
                      <a:pt x="499" y="225"/>
                    </a:lnTo>
                    <a:lnTo>
                      <a:pt x="497" y="225"/>
                    </a:lnTo>
                    <a:lnTo>
                      <a:pt x="497" y="225"/>
                    </a:lnTo>
                    <a:lnTo>
                      <a:pt x="497" y="225"/>
                    </a:lnTo>
                    <a:lnTo>
                      <a:pt x="497" y="227"/>
                    </a:lnTo>
                    <a:lnTo>
                      <a:pt x="497" y="227"/>
                    </a:lnTo>
                    <a:lnTo>
                      <a:pt x="497" y="227"/>
                    </a:lnTo>
                    <a:lnTo>
                      <a:pt x="495" y="227"/>
                    </a:lnTo>
                    <a:lnTo>
                      <a:pt x="495" y="230"/>
                    </a:lnTo>
                    <a:lnTo>
                      <a:pt x="495" y="230"/>
                    </a:lnTo>
                    <a:lnTo>
                      <a:pt x="495" y="230"/>
                    </a:lnTo>
                    <a:lnTo>
                      <a:pt x="492" y="230"/>
                    </a:lnTo>
                    <a:lnTo>
                      <a:pt x="492" y="230"/>
                    </a:lnTo>
                    <a:lnTo>
                      <a:pt x="492" y="230"/>
                    </a:lnTo>
                    <a:lnTo>
                      <a:pt x="492" y="232"/>
                    </a:lnTo>
                    <a:lnTo>
                      <a:pt x="492" y="232"/>
                    </a:lnTo>
                    <a:lnTo>
                      <a:pt x="492" y="232"/>
                    </a:lnTo>
                    <a:lnTo>
                      <a:pt x="490" y="232"/>
                    </a:lnTo>
                    <a:lnTo>
                      <a:pt x="490" y="234"/>
                    </a:lnTo>
                    <a:lnTo>
                      <a:pt x="490" y="234"/>
                    </a:lnTo>
                    <a:lnTo>
                      <a:pt x="490" y="234"/>
                    </a:lnTo>
                    <a:lnTo>
                      <a:pt x="490" y="234"/>
                    </a:lnTo>
                    <a:lnTo>
                      <a:pt x="488" y="234"/>
                    </a:lnTo>
                    <a:lnTo>
                      <a:pt x="488" y="234"/>
                    </a:lnTo>
                    <a:lnTo>
                      <a:pt x="488" y="237"/>
                    </a:lnTo>
                    <a:lnTo>
                      <a:pt x="488" y="237"/>
                    </a:lnTo>
                    <a:lnTo>
                      <a:pt x="485" y="237"/>
                    </a:lnTo>
                    <a:lnTo>
                      <a:pt x="485" y="239"/>
                    </a:lnTo>
                    <a:lnTo>
                      <a:pt x="485" y="239"/>
                    </a:lnTo>
                    <a:lnTo>
                      <a:pt x="485" y="239"/>
                    </a:lnTo>
                    <a:lnTo>
                      <a:pt x="485" y="239"/>
                    </a:lnTo>
                    <a:lnTo>
                      <a:pt x="483" y="239"/>
                    </a:lnTo>
                    <a:lnTo>
                      <a:pt x="483" y="239"/>
                    </a:lnTo>
                    <a:lnTo>
                      <a:pt x="483" y="242"/>
                    </a:lnTo>
                    <a:lnTo>
                      <a:pt x="483" y="242"/>
                    </a:lnTo>
                    <a:lnTo>
                      <a:pt x="481" y="242"/>
                    </a:lnTo>
                    <a:lnTo>
                      <a:pt x="481" y="242"/>
                    </a:lnTo>
                    <a:lnTo>
                      <a:pt x="481" y="242"/>
                    </a:lnTo>
                    <a:lnTo>
                      <a:pt x="478" y="242"/>
                    </a:lnTo>
                    <a:lnTo>
                      <a:pt x="478" y="242"/>
                    </a:lnTo>
                    <a:lnTo>
                      <a:pt x="478" y="242"/>
                    </a:lnTo>
                    <a:lnTo>
                      <a:pt x="476" y="242"/>
                    </a:lnTo>
                    <a:lnTo>
                      <a:pt x="476" y="242"/>
                    </a:lnTo>
                    <a:lnTo>
                      <a:pt x="473" y="242"/>
                    </a:lnTo>
                    <a:lnTo>
                      <a:pt x="473" y="242"/>
                    </a:lnTo>
                    <a:lnTo>
                      <a:pt x="473" y="242"/>
                    </a:lnTo>
                    <a:lnTo>
                      <a:pt x="473" y="242"/>
                    </a:lnTo>
                    <a:lnTo>
                      <a:pt x="471" y="242"/>
                    </a:lnTo>
                    <a:lnTo>
                      <a:pt x="471" y="242"/>
                    </a:lnTo>
                    <a:lnTo>
                      <a:pt x="471" y="244"/>
                    </a:lnTo>
                    <a:lnTo>
                      <a:pt x="471" y="244"/>
                    </a:lnTo>
                    <a:lnTo>
                      <a:pt x="469" y="244"/>
                    </a:lnTo>
                    <a:lnTo>
                      <a:pt x="469" y="244"/>
                    </a:lnTo>
                    <a:lnTo>
                      <a:pt x="469" y="244"/>
                    </a:lnTo>
                    <a:lnTo>
                      <a:pt x="466" y="244"/>
                    </a:lnTo>
                    <a:lnTo>
                      <a:pt x="466" y="246"/>
                    </a:lnTo>
                    <a:lnTo>
                      <a:pt x="466" y="246"/>
                    </a:lnTo>
                    <a:lnTo>
                      <a:pt x="466" y="246"/>
                    </a:lnTo>
                    <a:lnTo>
                      <a:pt x="464" y="246"/>
                    </a:lnTo>
                    <a:lnTo>
                      <a:pt x="464" y="246"/>
                    </a:lnTo>
                    <a:lnTo>
                      <a:pt x="464" y="246"/>
                    </a:lnTo>
                    <a:lnTo>
                      <a:pt x="464" y="246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59" y="246"/>
                    </a:lnTo>
                    <a:lnTo>
                      <a:pt x="459" y="246"/>
                    </a:lnTo>
                    <a:lnTo>
                      <a:pt x="459" y="246"/>
                    </a:lnTo>
                    <a:lnTo>
                      <a:pt x="459" y="246"/>
                    </a:lnTo>
                    <a:lnTo>
                      <a:pt x="457" y="246"/>
                    </a:lnTo>
                    <a:lnTo>
                      <a:pt x="457" y="246"/>
                    </a:lnTo>
                    <a:lnTo>
                      <a:pt x="457" y="246"/>
                    </a:lnTo>
                    <a:lnTo>
                      <a:pt x="454" y="246"/>
                    </a:lnTo>
                    <a:lnTo>
                      <a:pt x="454" y="246"/>
                    </a:lnTo>
                    <a:lnTo>
                      <a:pt x="454" y="246"/>
                    </a:lnTo>
                    <a:lnTo>
                      <a:pt x="452" y="246"/>
                    </a:lnTo>
                    <a:lnTo>
                      <a:pt x="452" y="246"/>
                    </a:lnTo>
                    <a:lnTo>
                      <a:pt x="452" y="249"/>
                    </a:lnTo>
                    <a:lnTo>
                      <a:pt x="452" y="249"/>
                    </a:lnTo>
                    <a:lnTo>
                      <a:pt x="452" y="246"/>
                    </a:lnTo>
                    <a:lnTo>
                      <a:pt x="450" y="246"/>
                    </a:lnTo>
                    <a:lnTo>
                      <a:pt x="450" y="246"/>
                    </a:lnTo>
                    <a:lnTo>
                      <a:pt x="450" y="246"/>
                    </a:lnTo>
                    <a:lnTo>
                      <a:pt x="447" y="246"/>
                    </a:lnTo>
                    <a:lnTo>
                      <a:pt x="447" y="246"/>
                    </a:lnTo>
                    <a:lnTo>
                      <a:pt x="447" y="246"/>
                    </a:lnTo>
                    <a:lnTo>
                      <a:pt x="445" y="246"/>
                    </a:lnTo>
                    <a:lnTo>
                      <a:pt x="445" y="246"/>
                    </a:lnTo>
                    <a:lnTo>
                      <a:pt x="445" y="246"/>
                    </a:lnTo>
                    <a:lnTo>
                      <a:pt x="443" y="246"/>
                    </a:lnTo>
                    <a:lnTo>
                      <a:pt x="443" y="246"/>
                    </a:lnTo>
                    <a:lnTo>
                      <a:pt x="440" y="246"/>
                    </a:lnTo>
                    <a:lnTo>
                      <a:pt x="440" y="246"/>
                    </a:lnTo>
                    <a:lnTo>
                      <a:pt x="440" y="246"/>
                    </a:lnTo>
                    <a:lnTo>
                      <a:pt x="438" y="246"/>
                    </a:lnTo>
                    <a:lnTo>
                      <a:pt x="438" y="246"/>
                    </a:lnTo>
                    <a:lnTo>
                      <a:pt x="438" y="246"/>
                    </a:lnTo>
                    <a:lnTo>
                      <a:pt x="436" y="246"/>
                    </a:lnTo>
                    <a:lnTo>
                      <a:pt x="436" y="246"/>
                    </a:lnTo>
                    <a:lnTo>
                      <a:pt x="433" y="246"/>
                    </a:lnTo>
                    <a:lnTo>
                      <a:pt x="433" y="246"/>
                    </a:lnTo>
                    <a:lnTo>
                      <a:pt x="433" y="246"/>
                    </a:lnTo>
                    <a:lnTo>
                      <a:pt x="433" y="246"/>
                    </a:lnTo>
                    <a:lnTo>
                      <a:pt x="431" y="246"/>
                    </a:lnTo>
                    <a:lnTo>
                      <a:pt x="431" y="246"/>
                    </a:lnTo>
                    <a:lnTo>
                      <a:pt x="431" y="246"/>
                    </a:lnTo>
                    <a:lnTo>
                      <a:pt x="428" y="246"/>
                    </a:lnTo>
                    <a:lnTo>
                      <a:pt x="428" y="246"/>
                    </a:lnTo>
                    <a:lnTo>
                      <a:pt x="426" y="246"/>
                    </a:lnTo>
                    <a:lnTo>
                      <a:pt x="426" y="246"/>
                    </a:lnTo>
                    <a:lnTo>
                      <a:pt x="426" y="246"/>
                    </a:lnTo>
                    <a:lnTo>
                      <a:pt x="424" y="246"/>
                    </a:lnTo>
                    <a:lnTo>
                      <a:pt x="424" y="246"/>
                    </a:lnTo>
                    <a:lnTo>
                      <a:pt x="424" y="246"/>
                    </a:lnTo>
                    <a:lnTo>
                      <a:pt x="424" y="246"/>
                    </a:lnTo>
                    <a:lnTo>
                      <a:pt x="421" y="246"/>
                    </a:lnTo>
                    <a:lnTo>
                      <a:pt x="421" y="246"/>
                    </a:lnTo>
                    <a:lnTo>
                      <a:pt x="421" y="246"/>
                    </a:lnTo>
                    <a:lnTo>
                      <a:pt x="419" y="246"/>
                    </a:lnTo>
                    <a:lnTo>
                      <a:pt x="419" y="246"/>
                    </a:lnTo>
                    <a:lnTo>
                      <a:pt x="419" y="249"/>
                    </a:lnTo>
                    <a:lnTo>
                      <a:pt x="419" y="249"/>
                    </a:lnTo>
                    <a:lnTo>
                      <a:pt x="419" y="249"/>
                    </a:lnTo>
                    <a:lnTo>
                      <a:pt x="417" y="249"/>
                    </a:lnTo>
                    <a:lnTo>
                      <a:pt x="417" y="249"/>
                    </a:lnTo>
                    <a:lnTo>
                      <a:pt x="417" y="249"/>
                    </a:lnTo>
                    <a:lnTo>
                      <a:pt x="414" y="249"/>
                    </a:lnTo>
                    <a:lnTo>
                      <a:pt x="414" y="249"/>
                    </a:lnTo>
                    <a:lnTo>
                      <a:pt x="412" y="249"/>
                    </a:lnTo>
                    <a:lnTo>
                      <a:pt x="412" y="251"/>
                    </a:lnTo>
                    <a:lnTo>
                      <a:pt x="412" y="251"/>
                    </a:lnTo>
                    <a:lnTo>
                      <a:pt x="412" y="251"/>
                    </a:lnTo>
                    <a:lnTo>
                      <a:pt x="410" y="251"/>
                    </a:lnTo>
                    <a:lnTo>
                      <a:pt x="410" y="251"/>
                    </a:lnTo>
                    <a:lnTo>
                      <a:pt x="410" y="251"/>
                    </a:lnTo>
                    <a:lnTo>
                      <a:pt x="407" y="251"/>
                    </a:lnTo>
                    <a:lnTo>
                      <a:pt x="407" y="251"/>
                    </a:lnTo>
                    <a:lnTo>
                      <a:pt x="407" y="251"/>
                    </a:lnTo>
                    <a:lnTo>
                      <a:pt x="405" y="251"/>
                    </a:lnTo>
                    <a:lnTo>
                      <a:pt x="405" y="251"/>
                    </a:lnTo>
                    <a:lnTo>
                      <a:pt x="405" y="251"/>
                    </a:lnTo>
                    <a:lnTo>
                      <a:pt x="405" y="251"/>
                    </a:lnTo>
                    <a:lnTo>
                      <a:pt x="402" y="251"/>
                    </a:lnTo>
                    <a:lnTo>
                      <a:pt x="402" y="251"/>
                    </a:lnTo>
                    <a:lnTo>
                      <a:pt x="402" y="253"/>
                    </a:lnTo>
                    <a:lnTo>
                      <a:pt x="400" y="253"/>
                    </a:lnTo>
                    <a:lnTo>
                      <a:pt x="400" y="253"/>
                    </a:lnTo>
                    <a:lnTo>
                      <a:pt x="400" y="253"/>
                    </a:lnTo>
                    <a:lnTo>
                      <a:pt x="400" y="253"/>
                    </a:lnTo>
                    <a:lnTo>
                      <a:pt x="398" y="253"/>
                    </a:lnTo>
                    <a:lnTo>
                      <a:pt x="398" y="253"/>
                    </a:lnTo>
                    <a:lnTo>
                      <a:pt x="398" y="253"/>
                    </a:lnTo>
                    <a:lnTo>
                      <a:pt x="398" y="256"/>
                    </a:lnTo>
                    <a:lnTo>
                      <a:pt x="395" y="256"/>
                    </a:lnTo>
                    <a:lnTo>
                      <a:pt x="395" y="256"/>
                    </a:lnTo>
                    <a:lnTo>
                      <a:pt x="393" y="256"/>
                    </a:lnTo>
                    <a:lnTo>
                      <a:pt x="393" y="256"/>
                    </a:lnTo>
                    <a:lnTo>
                      <a:pt x="393" y="256"/>
                    </a:lnTo>
                    <a:lnTo>
                      <a:pt x="393" y="256"/>
                    </a:lnTo>
                    <a:lnTo>
                      <a:pt x="391" y="256"/>
                    </a:lnTo>
                    <a:lnTo>
                      <a:pt x="391" y="258"/>
                    </a:lnTo>
                    <a:lnTo>
                      <a:pt x="391" y="258"/>
                    </a:lnTo>
                    <a:lnTo>
                      <a:pt x="391" y="258"/>
                    </a:lnTo>
                    <a:lnTo>
                      <a:pt x="388" y="258"/>
                    </a:lnTo>
                    <a:lnTo>
                      <a:pt x="388" y="258"/>
                    </a:lnTo>
                    <a:lnTo>
                      <a:pt x="388" y="258"/>
                    </a:lnTo>
                    <a:lnTo>
                      <a:pt x="386" y="258"/>
                    </a:lnTo>
                    <a:lnTo>
                      <a:pt x="386" y="258"/>
                    </a:lnTo>
                    <a:lnTo>
                      <a:pt x="386" y="260"/>
                    </a:lnTo>
                    <a:lnTo>
                      <a:pt x="386" y="260"/>
                    </a:lnTo>
                    <a:lnTo>
                      <a:pt x="383" y="260"/>
                    </a:lnTo>
                    <a:lnTo>
                      <a:pt x="383" y="260"/>
                    </a:lnTo>
                    <a:lnTo>
                      <a:pt x="383" y="260"/>
                    </a:lnTo>
                    <a:lnTo>
                      <a:pt x="383" y="260"/>
                    </a:lnTo>
                    <a:lnTo>
                      <a:pt x="381" y="260"/>
                    </a:lnTo>
                    <a:lnTo>
                      <a:pt x="381" y="260"/>
                    </a:lnTo>
                    <a:lnTo>
                      <a:pt x="381" y="260"/>
                    </a:lnTo>
                    <a:lnTo>
                      <a:pt x="379" y="260"/>
                    </a:lnTo>
                    <a:lnTo>
                      <a:pt x="379" y="263"/>
                    </a:lnTo>
                    <a:lnTo>
                      <a:pt x="379" y="263"/>
                    </a:lnTo>
                    <a:lnTo>
                      <a:pt x="379" y="263"/>
                    </a:lnTo>
                    <a:lnTo>
                      <a:pt x="379" y="263"/>
                    </a:lnTo>
                    <a:lnTo>
                      <a:pt x="376" y="263"/>
                    </a:lnTo>
                    <a:lnTo>
                      <a:pt x="376" y="263"/>
                    </a:lnTo>
                    <a:lnTo>
                      <a:pt x="376" y="263"/>
                    </a:lnTo>
                    <a:lnTo>
                      <a:pt x="376" y="265"/>
                    </a:lnTo>
                    <a:lnTo>
                      <a:pt x="374" y="265"/>
                    </a:lnTo>
                    <a:lnTo>
                      <a:pt x="374" y="265"/>
                    </a:lnTo>
                    <a:lnTo>
                      <a:pt x="374" y="265"/>
                    </a:lnTo>
                    <a:lnTo>
                      <a:pt x="372" y="265"/>
                    </a:lnTo>
                    <a:lnTo>
                      <a:pt x="372" y="268"/>
                    </a:lnTo>
                    <a:lnTo>
                      <a:pt x="372" y="268"/>
                    </a:lnTo>
                    <a:lnTo>
                      <a:pt x="372" y="268"/>
                    </a:lnTo>
                    <a:lnTo>
                      <a:pt x="372" y="268"/>
                    </a:lnTo>
                    <a:lnTo>
                      <a:pt x="369" y="268"/>
                    </a:lnTo>
                    <a:lnTo>
                      <a:pt x="369" y="268"/>
                    </a:lnTo>
                    <a:lnTo>
                      <a:pt x="369" y="268"/>
                    </a:lnTo>
                    <a:lnTo>
                      <a:pt x="367" y="268"/>
                    </a:lnTo>
                    <a:lnTo>
                      <a:pt x="367" y="268"/>
                    </a:lnTo>
                    <a:lnTo>
                      <a:pt x="367" y="268"/>
                    </a:lnTo>
                    <a:lnTo>
                      <a:pt x="365" y="268"/>
                    </a:lnTo>
                    <a:lnTo>
                      <a:pt x="365" y="268"/>
                    </a:lnTo>
                    <a:lnTo>
                      <a:pt x="365" y="268"/>
                    </a:lnTo>
                    <a:lnTo>
                      <a:pt x="365" y="265"/>
                    </a:lnTo>
                    <a:lnTo>
                      <a:pt x="362" y="265"/>
                    </a:lnTo>
                    <a:lnTo>
                      <a:pt x="362" y="265"/>
                    </a:lnTo>
                    <a:lnTo>
                      <a:pt x="360" y="265"/>
                    </a:lnTo>
                    <a:lnTo>
                      <a:pt x="360" y="265"/>
                    </a:lnTo>
                    <a:lnTo>
                      <a:pt x="360" y="265"/>
                    </a:lnTo>
                    <a:lnTo>
                      <a:pt x="360" y="263"/>
                    </a:lnTo>
                    <a:lnTo>
                      <a:pt x="360" y="263"/>
                    </a:lnTo>
                    <a:lnTo>
                      <a:pt x="360" y="260"/>
                    </a:lnTo>
                    <a:lnTo>
                      <a:pt x="360" y="260"/>
                    </a:lnTo>
                    <a:lnTo>
                      <a:pt x="360" y="260"/>
                    </a:lnTo>
                    <a:lnTo>
                      <a:pt x="357" y="260"/>
                    </a:lnTo>
                    <a:lnTo>
                      <a:pt x="357" y="260"/>
                    </a:lnTo>
                    <a:lnTo>
                      <a:pt x="357" y="260"/>
                    </a:lnTo>
                    <a:lnTo>
                      <a:pt x="355" y="260"/>
                    </a:lnTo>
                    <a:lnTo>
                      <a:pt x="355" y="260"/>
                    </a:lnTo>
                    <a:lnTo>
                      <a:pt x="355" y="260"/>
                    </a:lnTo>
                    <a:lnTo>
                      <a:pt x="353" y="260"/>
                    </a:lnTo>
                    <a:lnTo>
                      <a:pt x="353" y="260"/>
                    </a:lnTo>
                    <a:lnTo>
                      <a:pt x="353" y="260"/>
                    </a:lnTo>
                    <a:lnTo>
                      <a:pt x="350" y="260"/>
                    </a:lnTo>
                    <a:lnTo>
                      <a:pt x="350" y="260"/>
                    </a:lnTo>
                    <a:lnTo>
                      <a:pt x="350" y="260"/>
                    </a:lnTo>
                    <a:lnTo>
                      <a:pt x="350" y="263"/>
                    </a:lnTo>
                    <a:lnTo>
                      <a:pt x="348" y="263"/>
                    </a:lnTo>
                    <a:lnTo>
                      <a:pt x="348" y="263"/>
                    </a:lnTo>
                    <a:lnTo>
                      <a:pt x="346" y="263"/>
                    </a:lnTo>
                    <a:lnTo>
                      <a:pt x="346" y="263"/>
                    </a:lnTo>
                    <a:lnTo>
                      <a:pt x="346" y="263"/>
                    </a:lnTo>
                    <a:lnTo>
                      <a:pt x="346" y="260"/>
                    </a:lnTo>
                    <a:lnTo>
                      <a:pt x="343" y="260"/>
                    </a:lnTo>
                    <a:lnTo>
                      <a:pt x="343" y="260"/>
                    </a:lnTo>
                    <a:lnTo>
                      <a:pt x="343" y="260"/>
                    </a:lnTo>
                    <a:lnTo>
                      <a:pt x="341" y="260"/>
                    </a:lnTo>
                    <a:lnTo>
                      <a:pt x="341" y="260"/>
                    </a:lnTo>
                    <a:lnTo>
                      <a:pt x="341" y="260"/>
                    </a:lnTo>
                    <a:lnTo>
                      <a:pt x="339" y="260"/>
                    </a:lnTo>
                    <a:lnTo>
                      <a:pt x="339" y="260"/>
                    </a:lnTo>
                    <a:lnTo>
                      <a:pt x="339" y="260"/>
                    </a:lnTo>
                    <a:lnTo>
                      <a:pt x="336" y="260"/>
                    </a:lnTo>
                    <a:lnTo>
                      <a:pt x="336" y="260"/>
                    </a:lnTo>
                    <a:lnTo>
                      <a:pt x="334" y="260"/>
                    </a:lnTo>
                    <a:lnTo>
                      <a:pt x="334" y="260"/>
                    </a:lnTo>
                    <a:lnTo>
                      <a:pt x="334" y="260"/>
                    </a:lnTo>
                    <a:lnTo>
                      <a:pt x="334" y="260"/>
                    </a:lnTo>
                    <a:lnTo>
                      <a:pt x="331" y="260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29" y="258"/>
                    </a:lnTo>
                    <a:lnTo>
                      <a:pt x="329" y="258"/>
                    </a:lnTo>
                    <a:lnTo>
                      <a:pt x="329" y="258"/>
                    </a:lnTo>
                    <a:lnTo>
                      <a:pt x="327" y="258"/>
                    </a:lnTo>
                    <a:lnTo>
                      <a:pt x="327" y="258"/>
                    </a:lnTo>
                    <a:lnTo>
                      <a:pt x="327" y="256"/>
                    </a:lnTo>
                    <a:lnTo>
                      <a:pt x="327" y="256"/>
                    </a:lnTo>
                    <a:lnTo>
                      <a:pt x="324" y="256"/>
                    </a:lnTo>
                    <a:lnTo>
                      <a:pt x="324" y="256"/>
                    </a:lnTo>
                    <a:lnTo>
                      <a:pt x="324" y="256"/>
                    </a:lnTo>
                    <a:lnTo>
                      <a:pt x="324" y="256"/>
                    </a:lnTo>
                    <a:lnTo>
                      <a:pt x="322" y="256"/>
                    </a:lnTo>
                    <a:lnTo>
                      <a:pt x="322" y="253"/>
                    </a:lnTo>
                    <a:lnTo>
                      <a:pt x="322" y="253"/>
                    </a:lnTo>
                    <a:lnTo>
                      <a:pt x="320" y="253"/>
                    </a:lnTo>
                    <a:lnTo>
                      <a:pt x="320" y="253"/>
                    </a:lnTo>
                    <a:lnTo>
                      <a:pt x="320" y="253"/>
                    </a:lnTo>
                    <a:lnTo>
                      <a:pt x="317" y="253"/>
                    </a:lnTo>
                    <a:lnTo>
                      <a:pt x="317" y="253"/>
                    </a:lnTo>
                    <a:lnTo>
                      <a:pt x="317" y="253"/>
                    </a:lnTo>
                    <a:lnTo>
                      <a:pt x="315" y="253"/>
                    </a:lnTo>
                    <a:lnTo>
                      <a:pt x="315" y="253"/>
                    </a:lnTo>
                    <a:lnTo>
                      <a:pt x="312" y="253"/>
                    </a:lnTo>
                    <a:lnTo>
                      <a:pt x="312" y="253"/>
                    </a:lnTo>
                    <a:lnTo>
                      <a:pt x="312" y="253"/>
                    </a:lnTo>
                    <a:lnTo>
                      <a:pt x="312" y="253"/>
                    </a:lnTo>
                    <a:lnTo>
                      <a:pt x="310" y="253"/>
                    </a:lnTo>
                    <a:lnTo>
                      <a:pt x="310" y="253"/>
                    </a:lnTo>
                    <a:lnTo>
                      <a:pt x="310" y="251"/>
                    </a:lnTo>
                    <a:lnTo>
                      <a:pt x="310" y="251"/>
                    </a:lnTo>
                    <a:lnTo>
                      <a:pt x="308" y="251"/>
                    </a:lnTo>
                    <a:lnTo>
                      <a:pt x="308" y="251"/>
                    </a:lnTo>
                    <a:lnTo>
                      <a:pt x="305" y="251"/>
                    </a:lnTo>
                    <a:lnTo>
                      <a:pt x="305" y="251"/>
                    </a:lnTo>
                    <a:lnTo>
                      <a:pt x="305" y="251"/>
                    </a:lnTo>
                    <a:lnTo>
                      <a:pt x="305" y="251"/>
                    </a:lnTo>
                    <a:lnTo>
                      <a:pt x="305" y="251"/>
                    </a:lnTo>
                    <a:lnTo>
                      <a:pt x="305" y="249"/>
                    </a:lnTo>
                    <a:lnTo>
                      <a:pt x="303" y="249"/>
                    </a:lnTo>
                    <a:lnTo>
                      <a:pt x="303" y="249"/>
                    </a:lnTo>
                    <a:lnTo>
                      <a:pt x="303" y="249"/>
                    </a:lnTo>
                    <a:lnTo>
                      <a:pt x="303" y="246"/>
                    </a:lnTo>
                    <a:lnTo>
                      <a:pt x="303" y="246"/>
                    </a:lnTo>
                    <a:lnTo>
                      <a:pt x="303" y="246"/>
                    </a:lnTo>
                    <a:lnTo>
                      <a:pt x="301" y="246"/>
                    </a:lnTo>
                    <a:lnTo>
                      <a:pt x="301" y="244"/>
                    </a:lnTo>
                    <a:lnTo>
                      <a:pt x="301" y="244"/>
                    </a:lnTo>
                    <a:lnTo>
                      <a:pt x="298" y="244"/>
                    </a:lnTo>
                    <a:lnTo>
                      <a:pt x="298" y="244"/>
                    </a:lnTo>
                    <a:lnTo>
                      <a:pt x="298" y="244"/>
                    </a:lnTo>
                    <a:lnTo>
                      <a:pt x="296" y="244"/>
                    </a:lnTo>
                    <a:lnTo>
                      <a:pt x="296" y="244"/>
                    </a:lnTo>
                    <a:lnTo>
                      <a:pt x="296" y="244"/>
                    </a:lnTo>
                    <a:lnTo>
                      <a:pt x="294" y="244"/>
                    </a:lnTo>
                    <a:lnTo>
                      <a:pt x="294" y="244"/>
                    </a:lnTo>
                    <a:lnTo>
                      <a:pt x="294" y="244"/>
                    </a:lnTo>
                    <a:lnTo>
                      <a:pt x="291" y="244"/>
                    </a:lnTo>
                    <a:lnTo>
                      <a:pt x="291" y="244"/>
                    </a:lnTo>
                    <a:lnTo>
                      <a:pt x="291" y="242"/>
                    </a:lnTo>
                    <a:lnTo>
                      <a:pt x="291" y="242"/>
                    </a:lnTo>
                    <a:lnTo>
                      <a:pt x="289" y="242"/>
                    </a:lnTo>
                    <a:lnTo>
                      <a:pt x="289" y="242"/>
                    </a:lnTo>
                    <a:lnTo>
                      <a:pt x="286" y="242"/>
                    </a:lnTo>
                    <a:lnTo>
                      <a:pt x="286" y="242"/>
                    </a:lnTo>
                    <a:lnTo>
                      <a:pt x="286" y="242"/>
                    </a:lnTo>
                    <a:lnTo>
                      <a:pt x="286" y="242"/>
                    </a:lnTo>
                    <a:lnTo>
                      <a:pt x="284" y="242"/>
                    </a:lnTo>
                    <a:lnTo>
                      <a:pt x="284" y="242"/>
                    </a:lnTo>
                    <a:lnTo>
                      <a:pt x="284" y="242"/>
                    </a:lnTo>
                    <a:lnTo>
                      <a:pt x="282" y="242"/>
                    </a:lnTo>
                    <a:lnTo>
                      <a:pt x="282" y="242"/>
                    </a:lnTo>
                    <a:lnTo>
                      <a:pt x="282" y="242"/>
                    </a:lnTo>
                    <a:lnTo>
                      <a:pt x="279" y="242"/>
                    </a:lnTo>
                    <a:lnTo>
                      <a:pt x="279" y="242"/>
                    </a:lnTo>
                    <a:lnTo>
                      <a:pt x="279" y="242"/>
                    </a:lnTo>
                    <a:lnTo>
                      <a:pt x="277" y="242"/>
                    </a:lnTo>
                    <a:lnTo>
                      <a:pt x="277" y="242"/>
                    </a:lnTo>
                    <a:lnTo>
                      <a:pt x="277" y="242"/>
                    </a:lnTo>
                    <a:lnTo>
                      <a:pt x="275" y="242"/>
                    </a:lnTo>
                    <a:lnTo>
                      <a:pt x="275" y="242"/>
                    </a:lnTo>
                    <a:lnTo>
                      <a:pt x="272" y="242"/>
                    </a:lnTo>
                    <a:lnTo>
                      <a:pt x="272" y="242"/>
                    </a:lnTo>
                    <a:lnTo>
                      <a:pt x="272" y="242"/>
                    </a:lnTo>
                    <a:lnTo>
                      <a:pt x="270" y="242"/>
                    </a:lnTo>
                    <a:lnTo>
                      <a:pt x="270" y="242"/>
                    </a:lnTo>
                    <a:lnTo>
                      <a:pt x="270" y="242"/>
                    </a:lnTo>
                    <a:lnTo>
                      <a:pt x="270" y="242"/>
                    </a:lnTo>
                    <a:lnTo>
                      <a:pt x="267" y="242"/>
                    </a:lnTo>
                    <a:lnTo>
                      <a:pt x="267" y="242"/>
                    </a:lnTo>
                    <a:lnTo>
                      <a:pt x="265" y="242"/>
                    </a:lnTo>
                    <a:lnTo>
                      <a:pt x="265" y="242"/>
                    </a:lnTo>
                    <a:lnTo>
                      <a:pt x="265" y="242"/>
                    </a:lnTo>
                    <a:lnTo>
                      <a:pt x="263" y="242"/>
                    </a:lnTo>
                    <a:lnTo>
                      <a:pt x="263" y="242"/>
                    </a:lnTo>
                    <a:lnTo>
                      <a:pt x="263" y="242"/>
                    </a:lnTo>
                    <a:lnTo>
                      <a:pt x="263" y="242"/>
                    </a:lnTo>
                    <a:lnTo>
                      <a:pt x="260" y="242"/>
                    </a:lnTo>
                    <a:lnTo>
                      <a:pt x="260" y="242"/>
                    </a:lnTo>
                    <a:lnTo>
                      <a:pt x="260" y="242"/>
                    </a:lnTo>
                    <a:lnTo>
                      <a:pt x="258" y="242"/>
                    </a:lnTo>
                    <a:lnTo>
                      <a:pt x="258" y="242"/>
                    </a:lnTo>
                    <a:lnTo>
                      <a:pt x="258" y="242"/>
                    </a:lnTo>
                    <a:lnTo>
                      <a:pt x="256" y="242"/>
                    </a:lnTo>
                    <a:lnTo>
                      <a:pt x="256" y="242"/>
                    </a:lnTo>
                    <a:lnTo>
                      <a:pt x="256" y="242"/>
                    </a:lnTo>
                    <a:lnTo>
                      <a:pt x="253" y="242"/>
                    </a:lnTo>
                    <a:lnTo>
                      <a:pt x="253" y="242"/>
                    </a:lnTo>
                    <a:lnTo>
                      <a:pt x="253" y="242"/>
                    </a:lnTo>
                    <a:lnTo>
                      <a:pt x="251" y="242"/>
                    </a:lnTo>
                    <a:lnTo>
                      <a:pt x="251" y="242"/>
                    </a:lnTo>
                    <a:lnTo>
                      <a:pt x="251" y="242"/>
                    </a:lnTo>
                    <a:lnTo>
                      <a:pt x="249" y="242"/>
                    </a:lnTo>
                    <a:lnTo>
                      <a:pt x="249" y="242"/>
                    </a:lnTo>
                    <a:lnTo>
                      <a:pt x="246" y="242"/>
                    </a:lnTo>
                    <a:lnTo>
                      <a:pt x="246" y="242"/>
                    </a:lnTo>
                    <a:lnTo>
                      <a:pt x="246" y="242"/>
                    </a:lnTo>
                    <a:lnTo>
                      <a:pt x="244" y="242"/>
                    </a:lnTo>
                    <a:lnTo>
                      <a:pt x="244" y="242"/>
                    </a:lnTo>
                    <a:lnTo>
                      <a:pt x="244" y="242"/>
                    </a:lnTo>
                    <a:lnTo>
                      <a:pt x="241" y="242"/>
                    </a:lnTo>
                    <a:lnTo>
                      <a:pt x="241" y="242"/>
                    </a:lnTo>
                    <a:lnTo>
                      <a:pt x="241" y="242"/>
                    </a:lnTo>
                    <a:lnTo>
                      <a:pt x="239" y="242"/>
                    </a:lnTo>
                    <a:lnTo>
                      <a:pt x="239" y="242"/>
                    </a:lnTo>
                    <a:lnTo>
                      <a:pt x="239" y="242"/>
                    </a:lnTo>
                    <a:lnTo>
                      <a:pt x="237" y="242"/>
                    </a:lnTo>
                    <a:lnTo>
                      <a:pt x="237" y="242"/>
                    </a:lnTo>
                    <a:lnTo>
                      <a:pt x="237" y="242"/>
                    </a:lnTo>
                    <a:lnTo>
                      <a:pt x="234" y="242"/>
                    </a:lnTo>
                    <a:lnTo>
                      <a:pt x="234" y="242"/>
                    </a:lnTo>
                    <a:lnTo>
                      <a:pt x="232" y="242"/>
                    </a:lnTo>
                    <a:lnTo>
                      <a:pt x="232" y="242"/>
                    </a:lnTo>
                    <a:lnTo>
                      <a:pt x="232" y="242"/>
                    </a:lnTo>
                    <a:lnTo>
                      <a:pt x="230" y="242"/>
                    </a:lnTo>
                    <a:lnTo>
                      <a:pt x="230" y="242"/>
                    </a:lnTo>
                    <a:lnTo>
                      <a:pt x="227" y="242"/>
                    </a:lnTo>
                    <a:lnTo>
                      <a:pt x="227" y="242"/>
                    </a:lnTo>
                    <a:lnTo>
                      <a:pt x="227" y="242"/>
                    </a:lnTo>
                    <a:lnTo>
                      <a:pt x="225" y="242"/>
                    </a:lnTo>
                    <a:lnTo>
                      <a:pt x="225" y="242"/>
                    </a:lnTo>
                    <a:lnTo>
                      <a:pt x="225" y="242"/>
                    </a:lnTo>
                    <a:lnTo>
                      <a:pt x="225" y="242"/>
                    </a:lnTo>
                    <a:lnTo>
                      <a:pt x="223" y="242"/>
                    </a:lnTo>
                    <a:lnTo>
                      <a:pt x="223" y="242"/>
                    </a:lnTo>
                    <a:lnTo>
                      <a:pt x="220" y="242"/>
                    </a:lnTo>
                    <a:lnTo>
                      <a:pt x="220" y="242"/>
                    </a:lnTo>
                    <a:lnTo>
                      <a:pt x="220" y="242"/>
                    </a:lnTo>
                    <a:lnTo>
                      <a:pt x="218" y="242"/>
                    </a:lnTo>
                    <a:lnTo>
                      <a:pt x="218" y="239"/>
                    </a:lnTo>
                    <a:lnTo>
                      <a:pt x="218" y="239"/>
                    </a:lnTo>
                    <a:lnTo>
                      <a:pt x="218" y="239"/>
                    </a:lnTo>
                    <a:lnTo>
                      <a:pt x="215" y="239"/>
                    </a:lnTo>
                    <a:lnTo>
                      <a:pt x="215" y="239"/>
                    </a:lnTo>
                    <a:lnTo>
                      <a:pt x="213" y="239"/>
                    </a:lnTo>
                    <a:lnTo>
                      <a:pt x="213" y="239"/>
                    </a:lnTo>
                    <a:lnTo>
                      <a:pt x="213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08" y="239"/>
                    </a:lnTo>
                    <a:lnTo>
                      <a:pt x="208" y="239"/>
                    </a:lnTo>
                    <a:lnTo>
                      <a:pt x="208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4" y="237"/>
                    </a:lnTo>
                    <a:lnTo>
                      <a:pt x="201" y="237"/>
                    </a:lnTo>
                    <a:lnTo>
                      <a:pt x="201" y="237"/>
                    </a:lnTo>
                    <a:lnTo>
                      <a:pt x="201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6" y="239"/>
                    </a:lnTo>
                    <a:lnTo>
                      <a:pt x="196" y="239"/>
                    </a:lnTo>
                    <a:lnTo>
                      <a:pt x="196" y="239"/>
                    </a:lnTo>
                    <a:lnTo>
                      <a:pt x="194" y="239"/>
                    </a:lnTo>
                    <a:lnTo>
                      <a:pt x="194" y="239"/>
                    </a:lnTo>
                    <a:lnTo>
                      <a:pt x="194" y="239"/>
                    </a:lnTo>
                    <a:lnTo>
                      <a:pt x="192" y="239"/>
                    </a:lnTo>
                    <a:lnTo>
                      <a:pt x="192" y="239"/>
                    </a:lnTo>
                    <a:lnTo>
                      <a:pt x="192" y="239"/>
                    </a:lnTo>
                    <a:lnTo>
                      <a:pt x="189" y="239"/>
                    </a:lnTo>
                    <a:lnTo>
                      <a:pt x="189" y="239"/>
                    </a:lnTo>
                    <a:lnTo>
                      <a:pt x="189" y="239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85" y="239"/>
                    </a:lnTo>
                    <a:lnTo>
                      <a:pt x="185" y="239"/>
                    </a:lnTo>
                    <a:lnTo>
                      <a:pt x="185" y="239"/>
                    </a:lnTo>
                    <a:lnTo>
                      <a:pt x="185" y="239"/>
                    </a:lnTo>
                    <a:lnTo>
                      <a:pt x="185" y="237"/>
                    </a:lnTo>
                    <a:lnTo>
                      <a:pt x="185" y="237"/>
                    </a:lnTo>
                    <a:lnTo>
                      <a:pt x="185" y="234"/>
                    </a:lnTo>
                    <a:lnTo>
                      <a:pt x="182" y="234"/>
                    </a:lnTo>
                    <a:lnTo>
                      <a:pt x="182" y="234"/>
                    </a:lnTo>
                    <a:lnTo>
                      <a:pt x="182" y="234"/>
                    </a:lnTo>
                    <a:lnTo>
                      <a:pt x="182" y="232"/>
                    </a:lnTo>
                    <a:lnTo>
                      <a:pt x="180" y="232"/>
                    </a:lnTo>
                    <a:lnTo>
                      <a:pt x="180" y="232"/>
                    </a:lnTo>
                    <a:lnTo>
                      <a:pt x="180" y="232"/>
                    </a:lnTo>
                    <a:lnTo>
                      <a:pt x="180" y="232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78" y="230"/>
                    </a:lnTo>
                    <a:lnTo>
                      <a:pt x="178" y="230"/>
                    </a:lnTo>
                    <a:lnTo>
                      <a:pt x="178" y="230"/>
                    </a:lnTo>
                    <a:lnTo>
                      <a:pt x="178" y="227"/>
                    </a:lnTo>
                    <a:lnTo>
                      <a:pt x="178" y="227"/>
                    </a:lnTo>
                    <a:lnTo>
                      <a:pt x="178" y="227"/>
                    </a:lnTo>
                    <a:lnTo>
                      <a:pt x="175" y="227"/>
                    </a:lnTo>
                    <a:lnTo>
                      <a:pt x="175" y="227"/>
                    </a:lnTo>
                    <a:lnTo>
                      <a:pt x="175" y="225"/>
                    </a:lnTo>
                    <a:lnTo>
                      <a:pt x="173" y="225"/>
                    </a:lnTo>
                    <a:lnTo>
                      <a:pt x="173" y="225"/>
                    </a:lnTo>
                    <a:lnTo>
                      <a:pt x="173" y="223"/>
                    </a:lnTo>
                    <a:lnTo>
                      <a:pt x="173" y="223"/>
                    </a:lnTo>
                    <a:lnTo>
                      <a:pt x="173" y="220"/>
                    </a:lnTo>
                    <a:lnTo>
                      <a:pt x="173" y="220"/>
                    </a:lnTo>
                    <a:lnTo>
                      <a:pt x="173" y="220"/>
                    </a:lnTo>
                    <a:lnTo>
                      <a:pt x="173" y="220"/>
                    </a:lnTo>
                    <a:lnTo>
                      <a:pt x="173" y="220"/>
                    </a:lnTo>
                    <a:lnTo>
                      <a:pt x="173" y="218"/>
                    </a:lnTo>
                    <a:lnTo>
                      <a:pt x="170" y="218"/>
                    </a:lnTo>
                    <a:lnTo>
                      <a:pt x="170" y="218"/>
                    </a:lnTo>
                    <a:lnTo>
                      <a:pt x="170" y="215"/>
                    </a:lnTo>
                    <a:lnTo>
                      <a:pt x="170" y="215"/>
                    </a:lnTo>
                    <a:lnTo>
                      <a:pt x="170" y="215"/>
                    </a:lnTo>
                    <a:lnTo>
                      <a:pt x="170" y="215"/>
                    </a:lnTo>
                    <a:lnTo>
                      <a:pt x="170" y="213"/>
                    </a:lnTo>
                    <a:lnTo>
                      <a:pt x="170" y="213"/>
                    </a:lnTo>
                    <a:lnTo>
                      <a:pt x="170" y="211"/>
                    </a:lnTo>
                    <a:lnTo>
                      <a:pt x="170" y="211"/>
                    </a:lnTo>
                    <a:lnTo>
                      <a:pt x="168" y="211"/>
                    </a:lnTo>
                    <a:lnTo>
                      <a:pt x="168" y="211"/>
                    </a:lnTo>
                    <a:lnTo>
                      <a:pt x="168" y="211"/>
                    </a:lnTo>
                    <a:lnTo>
                      <a:pt x="168" y="208"/>
                    </a:lnTo>
                    <a:lnTo>
                      <a:pt x="168" y="208"/>
                    </a:lnTo>
                    <a:lnTo>
                      <a:pt x="166" y="208"/>
                    </a:lnTo>
                    <a:lnTo>
                      <a:pt x="166" y="206"/>
                    </a:lnTo>
                    <a:lnTo>
                      <a:pt x="166" y="206"/>
                    </a:lnTo>
                    <a:lnTo>
                      <a:pt x="166" y="206"/>
                    </a:lnTo>
                    <a:lnTo>
                      <a:pt x="163" y="206"/>
                    </a:lnTo>
                    <a:lnTo>
                      <a:pt x="163" y="206"/>
                    </a:lnTo>
                    <a:lnTo>
                      <a:pt x="163" y="206"/>
                    </a:lnTo>
                    <a:lnTo>
                      <a:pt x="163" y="206"/>
                    </a:lnTo>
                    <a:lnTo>
                      <a:pt x="163" y="204"/>
                    </a:lnTo>
                    <a:lnTo>
                      <a:pt x="163" y="204"/>
                    </a:lnTo>
                    <a:lnTo>
                      <a:pt x="163" y="204"/>
                    </a:lnTo>
                    <a:lnTo>
                      <a:pt x="163" y="201"/>
                    </a:lnTo>
                    <a:lnTo>
                      <a:pt x="163" y="201"/>
                    </a:lnTo>
                    <a:lnTo>
                      <a:pt x="163" y="201"/>
                    </a:lnTo>
                    <a:lnTo>
                      <a:pt x="163" y="201"/>
                    </a:lnTo>
                    <a:lnTo>
                      <a:pt x="163" y="199"/>
                    </a:lnTo>
                    <a:lnTo>
                      <a:pt x="163" y="199"/>
                    </a:lnTo>
                    <a:lnTo>
                      <a:pt x="163" y="199"/>
                    </a:lnTo>
                    <a:lnTo>
                      <a:pt x="161" y="199"/>
                    </a:lnTo>
                    <a:lnTo>
                      <a:pt x="161" y="199"/>
                    </a:lnTo>
                    <a:lnTo>
                      <a:pt x="161" y="201"/>
                    </a:lnTo>
                    <a:lnTo>
                      <a:pt x="159" y="201"/>
                    </a:lnTo>
                    <a:lnTo>
                      <a:pt x="159" y="201"/>
                    </a:lnTo>
                    <a:lnTo>
                      <a:pt x="159" y="201"/>
                    </a:lnTo>
                    <a:lnTo>
                      <a:pt x="156" y="201"/>
                    </a:lnTo>
                    <a:lnTo>
                      <a:pt x="156" y="201"/>
                    </a:lnTo>
                    <a:lnTo>
                      <a:pt x="154" y="201"/>
                    </a:lnTo>
                    <a:lnTo>
                      <a:pt x="154" y="201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52" y="199"/>
                    </a:lnTo>
                    <a:lnTo>
                      <a:pt x="152" y="199"/>
                    </a:lnTo>
                    <a:lnTo>
                      <a:pt x="152" y="199"/>
                    </a:lnTo>
                    <a:lnTo>
                      <a:pt x="152" y="199"/>
                    </a:lnTo>
                    <a:lnTo>
                      <a:pt x="149" y="199"/>
                    </a:lnTo>
                    <a:lnTo>
                      <a:pt x="149" y="199"/>
                    </a:lnTo>
                    <a:lnTo>
                      <a:pt x="149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4"/>
                    </a:lnTo>
                    <a:lnTo>
                      <a:pt x="144" y="194"/>
                    </a:lnTo>
                    <a:lnTo>
                      <a:pt x="144" y="194"/>
                    </a:lnTo>
                    <a:lnTo>
                      <a:pt x="144" y="194"/>
                    </a:lnTo>
                    <a:lnTo>
                      <a:pt x="144" y="194"/>
                    </a:lnTo>
                    <a:lnTo>
                      <a:pt x="142" y="194"/>
                    </a:lnTo>
                    <a:lnTo>
                      <a:pt x="142" y="194"/>
                    </a:lnTo>
                    <a:lnTo>
                      <a:pt x="140" y="194"/>
                    </a:lnTo>
                    <a:lnTo>
                      <a:pt x="140" y="192"/>
                    </a:lnTo>
                    <a:lnTo>
                      <a:pt x="140" y="192"/>
                    </a:lnTo>
                    <a:lnTo>
                      <a:pt x="140" y="192"/>
                    </a:lnTo>
                    <a:lnTo>
                      <a:pt x="140" y="192"/>
                    </a:lnTo>
                    <a:lnTo>
                      <a:pt x="140" y="192"/>
                    </a:lnTo>
                    <a:lnTo>
                      <a:pt x="137" y="192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5" y="189"/>
                    </a:lnTo>
                    <a:lnTo>
                      <a:pt x="135" y="189"/>
                    </a:lnTo>
                    <a:lnTo>
                      <a:pt x="135" y="187"/>
                    </a:lnTo>
                    <a:lnTo>
                      <a:pt x="133" y="187"/>
                    </a:lnTo>
                    <a:lnTo>
                      <a:pt x="133" y="187"/>
                    </a:lnTo>
                    <a:lnTo>
                      <a:pt x="133" y="187"/>
                    </a:lnTo>
                    <a:lnTo>
                      <a:pt x="133" y="187"/>
                    </a:lnTo>
                    <a:lnTo>
                      <a:pt x="130" y="187"/>
                    </a:lnTo>
                    <a:lnTo>
                      <a:pt x="130" y="187"/>
                    </a:lnTo>
                    <a:lnTo>
                      <a:pt x="130" y="185"/>
                    </a:lnTo>
                    <a:lnTo>
                      <a:pt x="130" y="185"/>
                    </a:lnTo>
                    <a:lnTo>
                      <a:pt x="128" y="185"/>
                    </a:lnTo>
                    <a:lnTo>
                      <a:pt x="128" y="185"/>
                    </a:lnTo>
                    <a:lnTo>
                      <a:pt x="128" y="185"/>
                    </a:lnTo>
                    <a:lnTo>
                      <a:pt x="128" y="182"/>
                    </a:lnTo>
                    <a:lnTo>
                      <a:pt x="125" y="182"/>
                    </a:lnTo>
                    <a:lnTo>
                      <a:pt x="125" y="182"/>
                    </a:lnTo>
                    <a:lnTo>
                      <a:pt x="125" y="182"/>
                    </a:lnTo>
                    <a:lnTo>
                      <a:pt x="125" y="182"/>
                    </a:lnTo>
                    <a:lnTo>
                      <a:pt x="123" y="182"/>
                    </a:lnTo>
                    <a:lnTo>
                      <a:pt x="123" y="182"/>
                    </a:lnTo>
                    <a:lnTo>
                      <a:pt x="123" y="182"/>
                    </a:lnTo>
                    <a:lnTo>
                      <a:pt x="121" y="182"/>
                    </a:lnTo>
                    <a:lnTo>
                      <a:pt x="121" y="182"/>
                    </a:lnTo>
                    <a:lnTo>
                      <a:pt x="121" y="180"/>
                    </a:lnTo>
                    <a:lnTo>
                      <a:pt x="118" y="180"/>
                    </a:lnTo>
                    <a:lnTo>
                      <a:pt x="118" y="180"/>
                    </a:lnTo>
                    <a:lnTo>
                      <a:pt x="118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1" y="180"/>
                    </a:lnTo>
                    <a:lnTo>
                      <a:pt x="111" y="180"/>
                    </a:lnTo>
                    <a:lnTo>
                      <a:pt x="111" y="180"/>
                    </a:lnTo>
                    <a:lnTo>
                      <a:pt x="109" y="180"/>
                    </a:lnTo>
                    <a:lnTo>
                      <a:pt x="109" y="180"/>
                    </a:lnTo>
                    <a:lnTo>
                      <a:pt x="107" y="180"/>
                    </a:lnTo>
                    <a:lnTo>
                      <a:pt x="107" y="180"/>
                    </a:lnTo>
                    <a:lnTo>
                      <a:pt x="107" y="180"/>
                    </a:lnTo>
                    <a:lnTo>
                      <a:pt x="104" y="180"/>
                    </a:lnTo>
                    <a:lnTo>
                      <a:pt x="104" y="180"/>
                    </a:lnTo>
                    <a:lnTo>
                      <a:pt x="104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99" y="180"/>
                    </a:lnTo>
                    <a:lnTo>
                      <a:pt x="99" y="180"/>
                    </a:lnTo>
                    <a:lnTo>
                      <a:pt x="99" y="180"/>
                    </a:lnTo>
                    <a:lnTo>
                      <a:pt x="99" y="180"/>
                    </a:lnTo>
                    <a:lnTo>
                      <a:pt x="97" y="180"/>
                    </a:lnTo>
                    <a:lnTo>
                      <a:pt x="97" y="180"/>
                    </a:lnTo>
                    <a:lnTo>
                      <a:pt x="97" y="180"/>
                    </a:lnTo>
                    <a:lnTo>
                      <a:pt x="95" y="180"/>
                    </a:lnTo>
                    <a:lnTo>
                      <a:pt x="95" y="180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85" y="180"/>
                    </a:lnTo>
                    <a:lnTo>
                      <a:pt x="85" y="180"/>
                    </a:lnTo>
                    <a:lnTo>
                      <a:pt x="85" y="180"/>
                    </a:lnTo>
                    <a:lnTo>
                      <a:pt x="85" y="180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1" y="180"/>
                    </a:lnTo>
                    <a:lnTo>
                      <a:pt x="81" y="180"/>
                    </a:lnTo>
                    <a:lnTo>
                      <a:pt x="81" y="180"/>
                    </a:lnTo>
                    <a:lnTo>
                      <a:pt x="81" y="180"/>
                    </a:lnTo>
                    <a:lnTo>
                      <a:pt x="81" y="17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6" y="178"/>
                    </a:lnTo>
                    <a:lnTo>
                      <a:pt x="76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5"/>
                    </a:lnTo>
                    <a:lnTo>
                      <a:pt x="71" y="175"/>
                    </a:lnTo>
                    <a:lnTo>
                      <a:pt x="71" y="175"/>
                    </a:lnTo>
                    <a:lnTo>
                      <a:pt x="71" y="175"/>
                    </a:lnTo>
                    <a:lnTo>
                      <a:pt x="69" y="175"/>
                    </a:lnTo>
                    <a:lnTo>
                      <a:pt x="69" y="175"/>
                    </a:lnTo>
                    <a:lnTo>
                      <a:pt x="69" y="178"/>
                    </a:lnTo>
                    <a:lnTo>
                      <a:pt x="66" y="178"/>
                    </a:lnTo>
                    <a:lnTo>
                      <a:pt x="66" y="175"/>
                    </a:lnTo>
                    <a:lnTo>
                      <a:pt x="66" y="175"/>
                    </a:lnTo>
                    <a:lnTo>
                      <a:pt x="66" y="175"/>
                    </a:lnTo>
                    <a:lnTo>
                      <a:pt x="66" y="173"/>
                    </a:lnTo>
                    <a:lnTo>
                      <a:pt x="66" y="173"/>
                    </a:lnTo>
                    <a:lnTo>
                      <a:pt x="64" y="173"/>
                    </a:lnTo>
                    <a:lnTo>
                      <a:pt x="64" y="173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4" y="168"/>
                    </a:lnTo>
                    <a:lnTo>
                      <a:pt x="62" y="168"/>
                    </a:lnTo>
                    <a:lnTo>
                      <a:pt x="62" y="168"/>
                    </a:lnTo>
                    <a:lnTo>
                      <a:pt x="62" y="16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6" y="156"/>
                    </a:lnTo>
                    <a:lnTo>
                      <a:pt x="69" y="156"/>
                    </a:lnTo>
                    <a:lnTo>
                      <a:pt x="69" y="156"/>
                    </a:lnTo>
                    <a:lnTo>
                      <a:pt x="69" y="156"/>
                    </a:lnTo>
                    <a:lnTo>
                      <a:pt x="69" y="154"/>
                    </a:lnTo>
                    <a:lnTo>
                      <a:pt x="69" y="154"/>
                    </a:lnTo>
                    <a:lnTo>
                      <a:pt x="69" y="151"/>
                    </a:lnTo>
                    <a:lnTo>
                      <a:pt x="69" y="151"/>
                    </a:lnTo>
                    <a:lnTo>
                      <a:pt x="69" y="151"/>
                    </a:lnTo>
                    <a:lnTo>
                      <a:pt x="69" y="151"/>
                    </a:lnTo>
                    <a:lnTo>
                      <a:pt x="69" y="149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6" y="147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37"/>
                    </a:lnTo>
                    <a:lnTo>
                      <a:pt x="71" y="137"/>
                    </a:lnTo>
                    <a:lnTo>
                      <a:pt x="69" y="137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66" y="132"/>
                    </a:lnTo>
                    <a:lnTo>
                      <a:pt x="66" y="132"/>
                    </a:lnTo>
                    <a:lnTo>
                      <a:pt x="66" y="132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62" y="128"/>
                    </a:lnTo>
                    <a:lnTo>
                      <a:pt x="62" y="128"/>
                    </a:lnTo>
                    <a:lnTo>
                      <a:pt x="62" y="125"/>
                    </a:lnTo>
                    <a:lnTo>
                      <a:pt x="59" y="125"/>
                    </a:lnTo>
                    <a:lnTo>
                      <a:pt x="59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6"/>
                    </a:lnTo>
                    <a:lnTo>
                      <a:pt x="57" y="116"/>
                    </a:lnTo>
                    <a:lnTo>
                      <a:pt x="57" y="116"/>
                    </a:lnTo>
                    <a:lnTo>
                      <a:pt x="54" y="116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2" y="114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0" y="109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26" y="106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2" y="95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5" y="87"/>
                    </a:lnTo>
                    <a:lnTo>
                      <a:pt x="5" y="87"/>
                    </a:lnTo>
                    <a:lnTo>
                      <a:pt x="7" y="87"/>
                    </a:lnTo>
                    <a:lnTo>
                      <a:pt x="7" y="87"/>
                    </a:lnTo>
                    <a:lnTo>
                      <a:pt x="5" y="87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2" y="85"/>
                    </a:lnTo>
                    <a:lnTo>
                      <a:pt x="2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9" y="69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33" y="61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6" y="64"/>
                    </a:lnTo>
                    <a:lnTo>
                      <a:pt x="36" y="61"/>
                    </a:lnTo>
                    <a:lnTo>
                      <a:pt x="36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7" y="54"/>
                    </a:lnTo>
                    <a:lnTo>
                      <a:pt x="47" y="54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9" y="42"/>
                    </a:lnTo>
                    <a:lnTo>
                      <a:pt x="69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8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3" y="40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5" y="38"/>
                    </a:lnTo>
                    <a:lnTo>
                      <a:pt x="85" y="35"/>
                    </a:lnTo>
                    <a:lnTo>
                      <a:pt x="85" y="35"/>
                    </a:lnTo>
                    <a:lnTo>
                      <a:pt x="85" y="35"/>
                    </a:lnTo>
                    <a:lnTo>
                      <a:pt x="88" y="35"/>
                    </a:lnTo>
                    <a:lnTo>
                      <a:pt x="88" y="35"/>
                    </a:lnTo>
                    <a:lnTo>
                      <a:pt x="88" y="35"/>
                    </a:lnTo>
                    <a:lnTo>
                      <a:pt x="88" y="35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90" y="38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102" y="33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4" y="33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07" y="33"/>
                    </a:lnTo>
                    <a:lnTo>
                      <a:pt x="109" y="33"/>
                    </a:lnTo>
                    <a:lnTo>
                      <a:pt x="109" y="33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14" y="33"/>
                    </a:lnTo>
                    <a:lnTo>
                      <a:pt x="114" y="35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3" y="40"/>
                    </a:lnTo>
                    <a:lnTo>
                      <a:pt x="133" y="40"/>
                    </a:lnTo>
                    <a:lnTo>
                      <a:pt x="133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7" y="40"/>
                    </a:lnTo>
                    <a:lnTo>
                      <a:pt x="137" y="40"/>
                    </a:lnTo>
                    <a:lnTo>
                      <a:pt x="137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2" y="45"/>
                    </a:lnTo>
                    <a:lnTo>
                      <a:pt x="142" y="45"/>
                    </a:lnTo>
                    <a:lnTo>
                      <a:pt x="142" y="47"/>
                    </a:lnTo>
                    <a:lnTo>
                      <a:pt x="142" y="47"/>
                    </a:lnTo>
                    <a:lnTo>
                      <a:pt x="142" y="47"/>
                    </a:lnTo>
                    <a:lnTo>
                      <a:pt x="142" y="50"/>
                    </a:lnTo>
                    <a:lnTo>
                      <a:pt x="144" y="50"/>
                    </a:lnTo>
                    <a:lnTo>
                      <a:pt x="144" y="50"/>
                    </a:lnTo>
                    <a:lnTo>
                      <a:pt x="144" y="50"/>
                    </a:lnTo>
                    <a:lnTo>
                      <a:pt x="144" y="50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7" y="52"/>
                    </a:lnTo>
                    <a:lnTo>
                      <a:pt x="147" y="52"/>
                    </a:lnTo>
                    <a:lnTo>
                      <a:pt x="147" y="52"/>
                    </a:lnTo>
                    <a:lnTo>
                      <a:pt x="147" y="52"/>
                    </a:lnTo>
                    <a:lnTo>
                      <a:pt x="149" y="52"/>
                    </a:lnTo>
                    <a:lnTo>
                      <a:pt x="149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54" y="54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59" y="54"/>
                    </a:lnTo>
                    <a:lnTo>
                      <a:pt x="159" y="54"/>
                    </a:lnTo>
                    <a:lnTo>
                      <a:pt x="161" y="54"/>
                    </a:lnTo>
                    <a:lnTo>
                      <a:pt x="161" y="54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7"/>
                    </a:lnTo>
                    <a:lnTo>
                      <a:pt x="166" y="57"/>
                    </a:lnTo>
                    <a:lnTo>
                      <a:pt x="166" y="57"/>
                    </a:lnTo>
                    <a:lnTo>
                      <a:pt x="166" y="57"/>
                    </a:lnTo>
                    <a:lnTo>
                      <a:pt x="168" y="57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70" y="54"/>
                    </a:lnTo>
                    <a:lnTo>
                      <a:pt x="170" y="54"/>
                    </a:lnTo>
                    <a:lnTo>
                      <a:pt x="170" y="54"/>
                    </a:lnTo>
                    <a:lnTo>
                      <a:pt x="170" y="54"/>
                    </a:lnTo>
                    <a:lnTo>
                      <a:pt x="173" y="54"/>
                    </a:lnTo>
                    <a:lnTo>
                      <a:pt x="173" y="52"/>
                    </a:lnTo>
                    <a:lnTo>
                      <a:pt x="173" y="52"/>
                    </a:lnTo>
                    <a:lnTo>
                      <a:pt x="173" y="52"/>
                    </a:lnTo>
                    <a:lnTo>
                      <a:pt x="175" y="52"/>
                    </a:lnTo>
                    <a:lnTo>
                      <a:pt x="175" y="54"/>
                    </a:lnTo>
                    <a:lnTo>
                      <a:pt x="175" y="54"/>
                    </a:lnTo>
                    <a:lnTo>
                      <a:pt x="178" y="54"/>
                    </a:lnTo>
                    <a:lnTo>
                      <a:pt x="178" y="54"/>
                    </a:lnTo>
                    <a:lnTo>
                      <a:pt x="178" y="54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82" y="54"/>
                    </a:lnTo>
                    <a:lnTo>
                      <a:pt x="182" y="54"/>
                    </a:lnTo>
                    <a:lnTo>
                      <a:pt x="182" y="54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7" y="57"/>
                    </a:lnTo>
                    <a:lnTo>
                      <a:pt x="187" y="57"/>
                    </a:lnTo>
                    <a:lnTo>
                      <a:pt x="187" y="54"/>
                    </a:lnTo>
                    <a:lnTo>
                      <a:pt x="187" y="54"/>
                    </a:lnTo>
                    <a:lnTo>
                      <a:pt x="189" y="54"/>
                    </a:lnTo>
                    <a:lnTo>
                      <a:pt x="189" y="54"/>
                    </a:lnTo>
                    <a:lnTo>
                      <a:pt x="192" y="54"/>
                    </a:lnTo>
                    <a:lnTo>
                      <a:pt x="192" y="57"/>
                    </a:lnTo>
                    <a:lnTo>
                      <a:pt x="192" y="57"/>
                    </a:lnTo>
                    <a:lnTo>
                      <a:pt x="192" y="57"/>
                    </a:lnTo>
                    <a:lnTo>
                      <a:pt x="192" y="54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6" y="54"/>
                    </a:lnTo>
                    <a:lnTo>
                      <a:pt x="196" y="57"/>
                    </a:lnTo>
                    <a:lnTo>
                      <a:pt x="196" y="57"/>
                    </a:lnTo>
                    <a:lnTo>
                      <a:pt x="196" y="57"/>
                    </a:lnTo>
                    <a:lnTo>
                      <a:pt x="199" y="57"/>
                    </a:lnTo>
                    <a:lnTo>
                      <a:pt x="199" y="57"/>
                    </a:lnTo>
                    <a:lnTo>
                      <a:pt x="199" y="57"/>
                    </a:lnTo>
                    <a:lnTo>
                      <a:pt x="199" y="57"/>
                    </a:lnTo>
                    <a:lnTo>
                      <a:pt x="199" y="59"/>
                    </a:lnTo>
                    <a:lnTo>
                      <a:pt x="201" y="59"/>
                    </a:lnTo>
                    <a:lnTo>
                      <a:pt x="201" y="59"/>
                    </a:lnTo>
                    <a:lnTo>
                      <a:pt x="201" y="59"/>
                    </a:lnTo>
                    <a:lnTo>
                      <a:pt x="204" y="59"/>
                    </a:lnTo>
                    <a:lnTo>
                      <a:pt x="204" y="61"/>
                    </a:lnTo>
                    <a:lnTo>
                      <a:pt x="204" y="61"/>
                    </a:lnTo>
                    <a:lnTo>
                      <a:pt x="204" y="61"/>
                    </a:lnTo>
                    <a:lnTo>
                      <a:pt x="206" y="61"/>
                    </a:lnTo>
                    <a:lnTo>
                      <a:pt x="206" y="59"/>
                    </a:lnTo>
                    <a:lnTo>
                      <a:pt x="206" y="59"/>
                    </a:lnTo>
                    <a:lnTo>
                      <a:pt x="206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11" y="59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13" y="54"/>
                    </a:lnTo>
                    <a:lnTo>
                      <a:pt x="213" y="54"/>
                    </a:lnTo>
                    <a:lnTo>
                      <a:pt x="213" y="54"/>
                    </a:lnTo>
                    <a:lnTo>
                      <a:pt x="213" y="54"/>
                    </a:lnTo>
                    <a:lnTo>
                      <a:pt x="215" y="54"/>
                    </a:lnTo>
                    <a:lnTo>
                      <a:pt x="215" y="54"/>
                    </a:lnTo>
                    <a:lnTo>
                      <a:pt x="215" y="54"/>
                    </a:lnTo>
                    <a:lnTo>
                      <a:pt x="218" y="54"/>
                    </a:lnTo>
                    <a:lnTo>
                      <a:pt x="218" y="54"/>
                    </a:lnTo>
                    <a:lnTo>
                      <a:pt x="218" y="54"/>
                    </a:lnTo>
                    <a:lnTo>
                      <a:pt x="218" y="54"/>
                    </a:lnTo>
                    <a:lnTo>
                      <a:pt x="218" y="52"/>
                    </a:lnTo>
                    <a:lnTo>
                      <a:pt x="220" y="52"/>
                    </a:lnTo>
                    <a:lnTo>
                      <a:pt x="220" y="52"/>
                    </a:lnTo>
                    <a:lnTo>
                      <a:pt x="220" y="52"/>
                    </a:lnTo>
                    <a:lnTo>
                      <a:pt x="220" y="52"/>
                    </a:lnTo>
                    <a:lnTo>
                      <a:pt x="223" y="52"/>
                    </a:lnTo>
                    <a:lnTo>
                      <a:pt x="223" y="52"/>
                    </a:lnTo>
                    <a:lnTo>
                      <a:pt x="223" y="50"/>
                    </a:lnTo>
                    <a:lnTo>
                      <a:pt x="223" y="50"/>
                    </a:lnTo>
                    <a:lnTo>
                      <a:pt x="223" y="50"/>
                    </a:lnTo>
                    <a:lnTo>
                      <a:pt x="225" y="50"/>
                    </a:lnTo>
                    <a:lnTo>
                      <a:pt x="225" y="47"/>
                    </a:lnTo>
                    <a:lnTo>
                      <a:pt x="225" y="47"/>
                    </a:lnTo>
                    <a:lnTo>
                      <a:pt x="225" y="47"/>
                    </a:lnTo>
                    <a:lnTo>
                      <a:pt x="225" y="47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42"/>
                    </a:lnTo>
                    <a:lnTo>
                      <a:pt x="227" y="42"/>
                    </a:lnTo>
                    <a:lnTo>
                      <a:pt x="227" y="40"/>
                    </a:lnTo>
                    <a:lnTo>
                      <a:pt x="225" y="40"/>
                    </a:lnTo>
                    <a:lnTo>
                      <a:pt x="225" y="40"/>
                    </a:lnTo>
                    <a:lnTo>
                      <a:pt x="225" y="40"/>
                    </a:lnTo>
                    <a:lnTo>
                      <a:pt x="225" y="40"/>
                    </a:lnTo>
                    <a:lnTo>
                      <a:pt x="223" y="40"/>
                    </a:lnTo>
                    <a:lnTo>
                      <a:pt x="223" y="40"/>
                    </a:lnTo>
                    <a:lnTo>
                      <a:pt x="223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18" y="35"/>
                    </a:lnTo>
                    <a:lnTo>
                      <a:pt x="218" y="33"/>
                    </a:lnTo>
                    <a:lnTo>
                      <a:pt x="218" y="33"/>
                    </a:lnTo>
                    <a:lnTo>
                      <a:pt x="220" y="33"/>
                    </a:lnTo>
                    <a:lnTo>
                      <a:pt x="220" y="33"/>
                    </a:lnTo>
                    <a:lnTo>
                      <a:pt x="218" y="33"/>
                    </a:lnTo>
                    <a:lnTo>
                      <a:pt x="218" y="31"/>
                    </a:lnTo>
                    <a:lnTo>
                      <a:pt x="218" y="31"/>
                    </a:lnTo>
                    <a:lnTo>
                      <a:pt x="218" y="31"/>
                    </a:lnTo>
                    <a:lnTo>
                      <a:pt x="218" y="31"/>
                    </a:lnTo>
                    <a:lnTo>
                      <a:pt x="218" y="28"/>
                    </a:lnTo>
                    <a:lnTo>
                      <a:pt x="215" y="28"/>
                    </a:lnTo>
                    <a:lnTo>
                      <a:pt x="215" y="28"/>
                    </a:lnTo>
                    <a:lnTo>
                      <a:pt x="218" y="28"/>
                    </a:lnTo>
                    <a:lnTo>
                      <a:pt x="218" y="26"/>
                    </a:lnTo>
                    <a:lnTo>
                      <a:pt x="218" y="26"/>
                    </a:lnTo>
                    <a:lnTo>
                      <a:pt x="218" y="26"/>
                    </a:lnTo>
                    <a:lnTo>
                      <a:pt x="218" y="23"/>
                    </a:lnTo>
                    <a:lnTo>
                      <a:pt x="218" y="23"/>
                    </a:lnTo>
                    <a:lnTo>
                      <a:pt x="218" y="23"/>
                    </a:lnTo>
                    <a:lnTo>
                      <a:pt x="218" y="23"/>
                    </a:lnTo>
                    <a:lnTo>
                      <a:pt x="218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20" y="16"/>
                    </a:lnTo>
                    <a:lnTo>
                      <a:pt x="220" y="16"/>
                    </a:lnTo>
                    <a:lnTo>
                      <a:pt x="223" y="16"/>
                    </a:lnTo>
                    <a:lnTo>
                      <a:pt x="223" y="16"/>
                    </a:lnTo>
                    <a:lnTo>
                      <a:pt x="225" y="16"/>
                    </a:lnTo>
                    <a:lnTo>
                      <a:pt x="225" y="16"/>
                    </a:lnTo>
                    <a:lnTo>
                      <a:pt x="225" y="16"/>
                    </a:lnTo>
                    <a:lnTo>
                      <a:pt x="225" y="14"/>
                    </a:lnTo>
                    <a:lnTo>
                      <a:pt x="225" y="14"/>
                    </a:lnTo>
                    <a:lnTo>
                      <a:pt x="225" y="14"/>
                    </a:lnTo>
                    <a:lnTo>
                      <a:pt x="225" y="14"/>
                    </a:lnTo>
                    <a:lnTo>
                      <a:pt x="225" y="12"/>
                    </a:lnTo>
                    <a:lnTo>
                      <a:pt x="225" y="12"/>
                    </a:lnTo>
                    <a:lnTo>
                      <a:pt x="227" y="12"/>
                    </a:lnTo>
                    <a:lnTo>
                      <a:pt x="227" y="9"/>
                    </a:lnTo>
                    <a:lnTo>
                      <a:pt x="227" y="9"/>
                    </a:lnTo>
                    <a:lnTo>
                      <a:pt x="227" y="9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9"/>
                    </a:lnTo>
                    <a:lnTo>
                      <a:pt x="232" y="9"/>
                    </a:lnTo>
                    <a:lnTo>
                      <a:pt x="232" y="9"/>
                    </a:lnTo>
                    <a:lnTo>
                      <a:pt x="234" y="9"/>
                    </a:lnTo>
                    <a:lnTo>
                      <a:pt x="234" y="7"/>
                    </a:lnTo>
                    <a:lnTo>
                      <a:pt x="234" y="7"/>
                    </a:lnTo>
                    <a:lnTo>
                      <a:pt x="237" y="7"/>
                    </a:lnTo>
                    <a:lnTo>
                      <a:pt x="237" y="7"/>
                    </a:lnTo>
                    <a:lnTo>
                      <a:pt x="237" y="5"/>
                    </a:lnTo>
                    <a:lnTo>
                      <a:pt x="237" y="5"/>
                    </a:lnTo>
                    <a:lnTo>
                      <a:pt x="237" y="5"/>
                    </a:lnTo>
                    <a:lnTo>
                      <a:pt x="237" y="2"/>
                    </a:lnTo>
                    <a:lnTo>
                      <a:pt x="237" y="2"/>
                    </a:lnTo>
                    <a:lnTo>
                      <a:pt x="237" y="2"/>
                    </a:lnTo>
                    <a:lnTo>
                      <a:pt x="239" y="2"/>
                    </a:lnTo>
                    <a:lnTo>
                      <a:pt x="239" y="2"/>
                    </a:lnTo>
                    <a:lnTo>
                      <a:pt x="239" y="0"/>
                    </a:lnTo>
                    <a:lnTo>
                      <a:pt x="239" y="0"/>
                    </a:lnTo>
                    <a:lnTo>
                      <a:pt x="239" y="0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10"/>
              <p:cNvSpPr>
                <a:spLocks/>
              </p:cNvSpPr>
              <p:nvPr/>
            </p:nvSpPr>
            <p:spPr bwMode="auto">
              <a:xfrm>
                <a:off x="2715" y="1431"/>
                <a:ext cx="691" cy="268"/>
              </a:xfrm>
              <a:custGeom>
                <a:avLst/>
                <a:gdLst/>
                <a:ahLst/>
                <a:cxnLst>
                  <a:cxn ang="0">
                    <a:pos x="267" y="9"/>
                  </a:cxn>
                  <a:cxn ang="0">
                    <a:pos x="296" y="16"/>
                  </a:cxn>
                  <a:cxn ang="0">
                    <a:pos x="312" y="33"/>
                  </a:cxn>
                  <a:cxn ang="0">
                    <a:pos x="334" y="50"/>
                  </a:cxn>
                  <a:cxn ang="0">
                    <a:pos x="362" y="45"/>
                  </a:cxn>
                  <a:cxn ang="0">
                    <a:pos x="391" y="42"/>
                  </a:cxn>
                  <a:cxn ang="0">
                    <a:pos x="417" y="54"/>
                  </a:cxn>
                  <a:cxn ang="0">
                    <a:pos x="440" y="66"/>
                  </a:cxn>
                  <a:cxn ang="0">
                    <a:pos x="469" y="73"/>
                  </a:cxn>
                  <a:cxn ang="0">
                    <a:pos x="497" y="76"/>
                  </a:cxn>
                  <a:cxn ang="0">
                    <a:pos x="523" y="69"/>
                  </a:cxn>
                  <a:cxn ang="0">
                    <a:pos x="549" y="57"/>
                  </a:cxn>
                  <a:cxn ang="0">
                    <a:pos x="578" y="47"/>
                  </a:cxn>
                  <a:cxn ang="0">
                    <a:pos x="604" y="54"/>
                  </a:cxn>
                  <a:cxn ang="0">
                    <a:pos x="615" y="66"/>
                  </a:cxn>
                  <a:cxn ang="0">
                    <a:pos x="604" y="92"/>
                  </a:cxn>
                  <a:cxn ang="0">
                    <a:pos x="604" y="111"/>
                  </a:cxn>
                  <a:cxn ang="0">
                    <a:pos x="630" y="111"/>
                  </a:cxn>
                  <a:cxn ang="0">
                    <a:pos x="656" y="104"/>
                  </a:cxn>
                  <a:cxn ang="0">
                    <a:pos x="679" y="121"/>
                  </a:cxn>
                  <a:cxn ang="0">
                    <a:pos x="691" y="135"/>
                  </a:cxn>
                  <a:cxn ang="0">
                    <a:pos x="672" y="137"/>
                  </a:cxn>
                  <a:cxn ang="0">
                    <a:pos x="646" y="142"/>
                  </a:cxn>
                  <a:cxn ang="0">
                    <a:pos x="623" y="149"/>
                  </a:cxn>
                  <a:cxn ang="0">
                    <a:pos x="604" y="168"/>
                  </a:cxn>
                  <a:cxn ang="0">
                    <a:pos x="573" y="173"/>
                  </a:cxn>
                  <a:cxn ang="0">
                    <a:pos x="552" y="187"/>
                  </a:cxn>
                  <a:cxn ang="0">
                    <a:pos x="521" y="180"/>
                  </a:cxn>
                  <a:cxn ang="0">
                    <a:pos x="511" y="201"/>
                  </a:cxn>
                  <a:cxn ang="0">
                    <a:pos x="509" y="220"/>
                  </a:cxn>
                  <a:cxn ang="0">
                    <a:pos x="485" y="237"/>
                  </a:cxn>
                  <a:cxn ang="0">
                    <a:pos x="459" y="246"/>
                  </a:cxn>
                  <a:cxn ang="0">
                    <a:pos x="426" y="246"/>
                  </a:cxn>
                  <a:cxn ang="0">
                    <a:pos x="398" y="253"/>
                  </a:cxn>
                  <a:cxn ang="0">
                    <a:pos x="372" y="268"/>
                  </a:cxn>
                  <a:cxn ang="0">
                    <a:pos x="346" y="260"/>
                  </a:cxn>
                  <a:cxn ang="0">
                    <a:pos x="315" y="253"/>
                  </a:cxn>
                  <a:cxn ang="0">
                    <a:pos x="286" y="242"/>
                  </a:cxn>
                  <a:cxn ang="0">
                    <a:pos x="256" y="242"/>
                  </a:cxn>
                  <a:cxn ang="0">
                    <a:pos x="220" y="242"/>
                  </a:cxn>
                  <a:cxn ang="0">
                    <a:pos x="189" y="239"/>
                  </a:cxn>
                  <a:cxn ang="0">
                    <a:pos x="173" y="218"/>
                  </a:cxn>
                  <a:cxn ang="0">
                    <a:pos x="156" y="201"/>
                  </a:cxn>
                  <a:cxn ang="0">
                    <a:pos x="130" y="187"/>
                  </a:cxn>
                  <a:cxn ang="0">
                    <a:pos x="99" y="180"/>
                  </a:cxn>
                  <a:cxn ang="0">
                    <a:pos x="69" y="175"/>
                  </a:cxn>
                  <a:cxn ang="0">
                    <a:pos x="69" y="151"/>
                  </a:cxn>
                  <a:cxn ang="0">
                    <a:pos x="59" y="125"/>
                  </a:cxn>
                  <a:cxn ang="0">
                    <a:pos x="40" y="106"/>
                  </a:cxn>
                  <a:cxn ang="0">
                    <a:pos x="17" y="97"/>
                  </a:cxn>
                  <a:cxn ang="0">
                    <a:pos x="0" y="83"/>
                  </a:cxn>
                  <a:cxn ang="0">
                    <a:pos x="19" y="66"/>
                  </a:cxn>
                  <a:cxn ang="0">
                    <a:pos x="40" y="61"/>
                  </a:cxn>
                  <a:cxn ang="0">
                    <a:pos x="64" y="47"/>
                  </a:cxn>
                  <a:cxn ang="0">
                    <a:pos x="83" y="38"/>
                  </a:cxn>
                  <a:cxn ang="0">
                    <a:pos x="107" y="35"/>
                  </a:cxn>
                  <a:cxn ang="0">
                    <a:pos x="130" y="40"/>
                  </a:cxn>
                  <a:cxn ang="0">
                    <a:pos x="154" y="52"/>
                  </a:cxn>
                  <a:cxn ang="0">
                    <a:pos x="185" y="54"/>
                  </a:cxn>
                  <a:cxn ang="0">
                    <a:pos x="211" y="57"/>
                  </a:cxn>
                  <a:cxn ang="0">
                    <a:pos x="227" y="40"/>
                  </a:cxn>
                  <a:cxn ang="0">
                    <a:pos x="220" y="16"/>
                  </a:cxn>
                </a:cxnLst>
                <a:rect l="0" t="0" r="r" b="b"/>
                <a:pathLst>
                  <a:path w="691" h="268">
                    <a:moveTo>
                      <a:pt x="239" y="0"/>
                    </a:moveTo>
                    <a:lnTo>
                      <a:pt x="239" y="0"/>
                    </a:lnTo>
                    <a:lnTo>
                      <a:pt x="241" y="0"/>
                    </a:lnTo>
                    <a:lnTo>
                      <a:pt x="241" y="2"/>
                    </a:lnTo>
                    <a:lnTo>
                      <a:pt x="241" y="2"/>
                    </a:lnTo>
                    <a:lnTo>
                      <a:pt x="244" y="2"/>
                    </a:lnTo>
                    <a:lnTo>
                      <a:pt x="244" y="2"/>
                    </a:lnTo>
                    <a:lnTo>
                      <a:pt x="244" y="2"/>
                    </a:lnTo>
                    <a:lnTo>
                      <a:pt x="244" y="2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51" y="5"/>
                    </a:lnTo>
                    <a:lnTo>
                      <a:pt x="251" y="5"/>
                    </a:lnTo>
                    <a:lnTo>
                      <a:pt x="251" y="5"/>
                    </a:lnTo>
                    <a:lnTo>
                      <a:pt x="251" y="5"/>
                    </a:lnTo>
                    <a:lnTo>
                      <a:pt x="253" y="5"/>
                    </a:lnTo>
                    <a:lnTo>
                      <a:pt x="253" y="5"/>
                    </a:lnTo>
                    <a:lnTo>
                      <a:pt x="253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8" y="5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8" y="9"/>
                    </a:lnTo>
                    <a:lnTo>
                      <a:pt x="260" y="9"/>
                    </a:lnTo>
                    <a:lnTo>
                      <a:pt x="260" y="9"/>
                    </a:lnTo>
                    <a:lnTo>
                      <a:pt x="260" y="9"/>
                    </a:lnTo>
                    <a:lnTo>
                      <a:pt x="260" y="9"/>
                    </a:lnTo>
                    <a:lnTo>
                      <a:pt x="263" y="9"/>
                    </a:lnTo>
                    <a:lnTo>
                      <a:pt x="263" y="9"/>
                    </a:lnTo>
                    <a:lnTo>
                      <a:pt x="265" y="9"/>
                    </a:lnTo>
                    <a:lnTo>
                      <a:pt x="265" y="9"/>
                    </a:lnTo>
                    <a:lnTo>
                      <a:pt x="265" y="9"/>
                    </a:lnTo>
                    <a:lnTo>
                      <a:pt x="267" y="9"/>
                    </a:lnTo>
                    <a:lnTo>
                      <a:pt x="267" y="9"/>
                    </a:lnTo>
                    <a:lnTo>
                      <a:pt x="270" y="9"/>
                    </a:lnTo>
                    <a:lnTo>
                      <a:pt x="270" y="9"/>
                    </a:lnTo>
                    <a:lnTo>
                      <a:pt x="270" y="9"/>
                    </a:lnTo>
                    <a:lnTo>
                      <a:pt x="272" y="9"/>
                    </a:lnTo>
                    <a:lnTo>
                      <a:pt x="272" y="9"/>
                    </a:lnTo>
                    <a:lnTo>
                      <a:pt x="272" y="9"/>
                    </a:lnTo>
                    <a:lnTo>
                      <a:pt x="275" y="9"/>
                    </a:lnTo>
                    <a:lnTo>
                      <a:pt x="275" y="9"/>
                    </a:lnTo>
                    <a:lnTo>
                      <a:pt x="275" y="12"/>
                    </a:lnTo>
                    <a:lnTo>
                      <a:pt x="277" y="12"/>
                    </a:lnTo>
                    <a:lnTo>
                      <a:pt x="277" y="12"/>
                    </a:lnTo>
                    <a:lnTo>
                      <a:pt x="277" y="12"/>
                    </a:lnTo>
                    <a:lnTo>
                      <a:pt x="277" y="12"/>
                    </a:lnTo>
                    <a:lnTo>
                      <a:pt x="279" y="12"/>
                    </a:lnTo>
                    <a:lnTo>
                      <a:pt x="279" y="12"/>
                    </a:lnTo>
                    <a:lnTo>
                      <a:pt x="279" y="12"/>
                    </a:lnTo>
                    <a:lnTo>
                      <a:pt x="279" y="14"/>
                    </a:lnTo>
                    <a:lnTo>
                      <a:pt x="282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4" y="14"/>
                    </a:lnTo>
                    <a:lnTo>
                      <a:pt x="284" y="14"/>
                    </a:lnTo>
                    <a:lnTo>
                      <a:pt x="284" y="14"/>
                    </a:lnTo>
                    <a:lnTo>
                      <a:pt x="286" y="14"/>
                    </a:lnTo>
                    <a:lnTo>
                      <a:pt x="286" y="14"/>
                    </a:lnTo>
                    <a:lnTo>
                      <a:pt x="286" y="14"/>
                    </a:lnTo>
                    <a:lnTo>
                      <a:pt x="286" y="14"/>
                    </a:lnTo>
                    <a:lnTo>
                      <a:pt x="289" y="14"/>
                    </a:lnTo>
                    <a:lnTo>
                      <a:pt x="289" y="14"/>
                    </a:lnTo>
                    <a:lnTo>
                      <a:pt x="291" y="14"/>
                    </a:lnTo>
                    <a:lnTo>
                      <a:pt x="291" y="16"/>
                    </a:lnTo>
                    <a:lnTo>
                      <a:pt x="291" y="16"/>
                    </a:lnTo>
                    <a:lnTo>
                      <a:pt x="291" y="16"/>
                    </a:lnTo>
                    <a:lnTo>
                      <a:pt x="291" y="16"/>
                    </a:lnTo>
                    <a:lnTo>
                      <a:pt x="294" y="16"/>
                    </a:lnTo>
                    <a:lnTo>
                      <a:pt x="294" y="16"/>
                    </a:lnTo>
                    <a:lnTo>
                      <a:pt x="294" y="16"/>
                    </a:lnTo>
                    <a:lnTo>
                      <a:pt x="294" y="16"/>
                    </a:lnTo>
                    <a:lnTo>
                      <a:pt x="296" y="16"/>
                    </a:lnTo>
                    <a:lnTo>
                      <a:pt x="296" y="16"/>
                    </a:lnTo>
                    <a:lnTo>
                      <a:pt x="298" y="16"/>
                    </a:lnTo>
                    <a:lnTo>
                      <a:pt x="298" y="16"/>
                    </a:lnTo>
                    <a:lnTo>
                      <a:pt x="298" y="16"/>
                    </a:lnTo>
                    <a:lnTo>
                      <a:pt x="298" y="16"/>
                    </a:lnTo>
                    <a:lnTo>
                      <a:pt x="301" y="16"/>
                    </a:lnTo>
                    <a:lnTo>
                      <a:pt x="301" y="16"/>
                    </a:lnTo>
                    <a:lnTo>
                      <a:pt x="301" y="19"/>
                    </a:lnTo>
                    <a:lnTo>
                      <a:pt x="303" y="19"/>
                    </a:lnTo>
                    <a:lnTo>
                      <a:pt x="303" y="19"/>
                    </a:lnTo>
                    <a:lnTo>
                      <a:pt x="303" y="19"/>
                    </a:lnTo>
                    <a:lnTo>
                      <a:pt x="305" y="19"/>
                    </a:lnTo>
                    <a:lnTo>
                      <a:pt x="305" y="19"/>
                    </a:lnTo>
                    <a:lnTo>
                      <a:pt x="305" y="19"/>
                    </a:lnTo>
                    <a:lnTo>
                      <a:pt x="305" y="19"/>
                    </a:lnTo>
                    <a:lnTo>
                      <a:pt x="305" y="19"/>
                    </a:lnTo>
                    <a:lnTo>
                      <a:pt x="308" y="19"/>
                    </a:lnTo>
                    <a:lnTo>
                      <a:pt x="308" y="19"/>
                    </a:lnTo>
                    <a:lnTo>
                      <a:pt x="308" y="19"/>
                    </a:lnTo>
                    <a:lnTo>
                      <a:pt x="310" y="19"/>
                    </a:lnTo>
                    <a:lnTo>
                      <a:pt x="310" y="21"/>
                    </a:lnTo>
                    <a:lnTo>
                      <a:pt x="310" y="21"/>
                    </a:lnTo>
                    <a:lnTo>
                      <a:pt x="310" y="21"/>
                    </a:lnTo>
                    <a:lnTo>
                      <a:pt x="310" y="21"/>
                    </a:lnTo>
                    <a:lnTo>
                      <a:pt x="310" y="23"/>
                    </a:lnTo>
                    <a:lnTo>
                      <a:pt x="310" y="23"/>
                    </a:lnTo>
                    <a:lnTo>
                      <a:pt x="310" y="23"/>
                    </a:lnTo>
                    <a:lnTo>
                      <a:pt x="310" y="26"/>
                    </a:lnTo>
                    <a:lnTo>
                      <a:pt x="310" y="26"/>
                    </a:lnTo>
                    <a:lnTo>
                      <a:pt x="310" y="26"/>
                    </a:lnTo>
                    <a:lnTo>
                      <a:pt x="310" y="28"/>
                    </a:lnTo>
                    <a:lnTo>
                      <a:pt x="310" y="28"/>
                    </a:lnTo>
                    <a:lnTo>
                      <a:pt x="310" y="28"/>
                    </a:lnTo>
                    <a:lnTo>
                      <a:pt x="310" y="31"/>
                    </a:lnTo>
                    <a:lnTo>
                      <a:pt x="310" y="31"/>
                    </a:lnTo>
                    <a:lnTo>
                      <a:pt x="310" y="33"/>
                    </a:lnTo>
                    <a:lnTo>
                      <a:pt x="310" y="33"/>
                    </a:lnTo>
                    <a:lnTo>
                      <a:pt x="310" y="33"/>
                    </a:lnTo>
                    <a:lnTo>
                      <a:pt x="310" y="33"/>
                    </a:lnTo>
                    <a:lnTo>
                      <a:pt x="310" y="33"/>
                    </a:lnTo>
                    <a:lnTo>
                      <a:pt x="312" y="33"/>
                    </a:lnTo>
                    <a:lnTo>
                      <a:pt x="312" y="33"/>
                    </a:lnTo>
                    <a:lnTo>
                      <a:pt x="312" y="35"/>
                    </a:lnTo>
                    <a:lnTo>
                      <a:pt x="312" y="35"/>
                    </a:lnTo>
                    <a:lnTo>
                      <a:pt x="312" y="38"/>
                    </a:lnTo>
                    <a:lnTo>
                      <a:pt x="312" y="38"/>
                    </a:lnTo>
                    <a:lnTo>
                      <a:pt x="312" y="38"/>
                    </a:lnTo>
                    <a:lnTo>
                      <a:pt x="312" y="40"/>
                    </a:lnTo>
                    <a:lnTo>
                      <a:pt x="312" y="40"/>
                    </a:lnTo>
                    <a:lnTo>
                      <a:pt x="312" y="40"/>
                    </a:lnTo>
                    <a:lnTo>
                      <a:pt x="312" y="40"/>
                    </a:lnTo>
                    <a:lnTo>
                      <a:pt x="315" y="40"/>
                    </a:lnTo>
                    <a:lnTo>
                      <a:pt x="315" y="40"/>
                    </a:lnTo>
                    <a:lnTo>
                      <a:pt x="317" y="40"/>
                    </a:lnTo>
                    <a:lnTo>
                      <a:pt x="317" y="40"/>
                    </a:lnTo>
                    <a:lnTo>
                      <a:pt x="317" y="42"/>
                    </a:lnTo>
                    <a:lnTo>
                      <a:pt x="317" y="42"/>
                    </a:lnTo>
                    <a:lnTo>
                      <a:pt x="317" y="42"/>
                    </a:lnTo>
                    <a:lnTo>
                      <a:pt x="320" y="42"/>
                    </a:lnTo>
                    <a:lnTo>
                      <a:pt x="320" y="42"/>
                    </a:lnTo>
                    <a:lnTo>
                      <a:pt x="320" y="42"/>
                    </a:lnTo>
                    <a:lnTo>
                      <a:pt x="320" y="42"/>
                    </a:lnTo>
                    <a:lnTo>
                      <a:pt x="322" y="42"/>
                    </a:lnTo>
                    <a:lnTo>
                      <a:pt x="322" y="45"/>
                    </a:lnTo>
                    <a:lnTo>
                      <a:pt x="322" y="45"/>
                    </a:lnTo>
                    <a:lnTo>
                      <a:pt x="324" y="45"/>
                    </a:lnTo>
                    <a:lnTo>
                      <a:pt x="324" y="45"/>
                    </a:lnTo>
                    <a:lnTo>
                      <a:pt x="324" y="45"/>
                    </a:lnTo>
                    <a:lnTo>
                      <a:pt x="324" y="45"/>
                    </a:lnTo>
                    <a:lnTo>
                      <a:pt x="324" y="47"/>
                    </a:lnTo>
                    <a:lnTo>
                      <a:pt x="327" y="47"/>
                    </a:lnTo>
                    <a:lnTo>
                      <a:pt x="327" y="47"/>
                    </a:lnTo>
                    <a:lnTo>
                      <a:pt x="327" y="47"/>
                    </a:lnTo>
                    <a:lnTo>
                      <a:pt x="329" y="47"/>
                    </a:lnTo>
                    <a:lnTo>
                      <a:pt x="329" y="47"/>
                    </a:lnTo>
                    <a:lnTo>
                      <a:pt x="329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34" y="47"/>
                    </a:lnTo>
                    <a:lnTo>
                      <a:pt x="334" y="50"/>
                    </a:lnTo>
                    <a:lnTo>
                      <a:pt x="334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6" y="50"/>
                    </a:lnTo>
                    <a:lnTo>
                      <a:pt x="339" y="50"/>
                    </a:lnTo>
                    <a:lnTo>
                      <a:pt x="339" y="50"/>
                    </a:lnTo>
                    <a:lnTo>
                      <a:pt x="339" y="50"/>
                    </a:lnTo>
                    <a:lnTo>
                      <a:pt x="339" y="50"/>
                    </a:lnTo>
                    <a:lnTo>
                      <a:pt x="341" y="50"/>
                    </a:lnTo>
                    <a:lnTo>
                      <a:pt x="341" y="52"/>
                    </a:lnTo>
                    <a:lnTo>
                      <a:pt x="341" y="52"/>
                    </a:lnTo>
                    <a:lnTo>
                      <a:pt x="343" y="52"/>
                    </a:lnTo>
                    <a:lnTo>
                      <a:pt x="343" y="50"/>
                    </a:lnTo>
                    <a:lnTo>
                      <a:pt x="343" y="50"/>
                    </a:lnTo>
                    <a:lnTo>
                      <a:pt x="343" y="50"/>
                    </a:lnTo>
                    <a:lnTo>
                      <a:pt x="343" y="50"/>
                    </a:lnTo>
                    <a:lnTo>
                      <a:pt x="346" y="50"/>
                    </a:lnTo>
                    <a:lnTo>
                      <a:pt x="346" y="50"/>
                    </a:lnTo>
                    <a:lnTo>
                      <a:pt x="346" y="50"/>
                    </a:lnTo>
                    <a:lnTo>
                      <a:pt x="346" y="50"/>
                    </a:lnTo>
                    <a:lnTo>
                      <a:pt x="348" y="50"/>
                    </a:lnTo>
                    <a:lnTo>
                      <a:pt x="348" y="50"/>
                    </a:lnTo>
                    <a:lnTo>
                      <a:pt x="350" y="50"/>
                    </a:lnTo>
                    <a:lnTo>
                      <a:pt x="350" y="50"/>
                    </a:lnTo>
                    <a:lnTo>
                      <a:pt x="350" y="50"/>
                    </a:lnTo>
                    <a:lnTo>
                      <a:pt x="353" y="50"/>
                    </a:lnTo>
                    <a:lnTo>
                      <a:pt x="353" y="50"/>
                    </a:lnTo>
                    <a:lnTo>
                      <a:pt x="353" y="50"/>
                    </a:lnTo>
                    <a:lnTo>
                      <a:pt x="353" y="50"/>
                    </a:lnTo>
                    <a:lnTo>
                      <a:pt x="353" y="47"/>
                    </a:lnTo>
                    <a:lnTo>
                      <a:pt x="355" y="47"/>
                    </a:lnTo>
                    <a:lnTo>
                      <a:pt x="355" y="47"/>
                    </a:lnTo>
                    <a:lnTo>
                      <a:pt x="355" y="47"/>
                    </a:lnTo>
                    <a:lnTo>
                      <a:pt x="357" y="47"/>
                    </a:lnTo>
                    <a:lnTo>
                      <a:pt x="357" y="47"/>
                    </a:lnTo>
                    <a:lnTo>
                      <a:pt x="357" y="47"/>
                    </a:lnTo>
                    <a:lnTo>
                      <a:pt x="357" y="45"/>
                    </a:lnTo>
                    <a:lnTo>
                      <a:pt x="360" y="45"/>
                    </a:lnTo>
                    <a:lnTo>
                      <a:pt x="360" y="45"/>
                    </a:lnTo>
                    <a:lnTo>
                      <a:pt x="360" y="45"/>
                    </a:lnTo>
                    <a:lnTo>
                      <a:pt x="362" y="45"/>
                    </a:lnTo>
                    <a:lnTo>
                      <a:pt x="362" y="45"/>
                    </a:lnTo>
                    <a:lnTo>
                      <a:pt x="365" y="45"/>
                    </a:lnTo>
                    <a:lnTo>
                      <a:pt x="365" y="45"/>
                    </a:lnTo>
                    <a:lnTo>
                      <a:pt x="365" y="45"/>
                    </a:lnTo>
                    <a:lnTo>
                      <a:pt x="365" y="45"/>
                    </a:lnTo>
                    <a:lnTo>
                      <a:pt x="367" y="45"/>
                    </a:lnTo>
                    <a:lnTo>
                      <a:pt x="367" y="45"/>
                    </a:lnTo>
                    <a:lnTo>
                      <a:pt x="367" y="45"/>
                    </a:lnTo>
                    <a:lnTo>
                      <a:pt x="369" y="45"/>
                    </a:lnTo>
                    <a:lnTo>
                      <a:pt x="369" y="42"/>
                    </a:lnTo>
                    <a:lnTo>
                      <a:pt x="369" y="42"/>
                    </a:lnTo>
                    <a:lnTo>
                      <a:pt x="372" y="42"/>
                    </a:lnTo>
                    <a:lnTo>
                      <a:pt x="372" y="45"/>
                    </a:lnTo>
                    <a:lnTo>
                      <a:pt x="372" y="45"/>
                    </a:lnTo>
                    <a:lnTo>
                      <a:pt x="372" y="45"/>
                    </a:lnTo>
                    <a:lnTo>
                      <a:pt x="372" y="42"/>
                    </a:lnTo>
                    <a:lnTo>
                      <a:pt x="374" y="42"/>
                    </a:lnTo>
                    <a:lnTo>
                      <a:pt x="374" y="42"/>
                    </a:lnTo>
                    <a:lnTo>
                      <a:pt x="374" y="42"/>
                    </a:lnTo>
                    <a:lnTo>
                      <a:pt x="376" y="42"/>
                    </a:lnTo>
                    <a:lnTo>
                      <a:pt x="376" y="42"/>
                    </a:lnTo>
                    <a:lnTo>
                      <a:pt x="376" y="42"/>
                    </a:lnTo>
                    <a:lnTo>
                      <a:pt x="376" y="42"/>
                    </a:lnTo>
                    <a:lnTo>
                      <a:pt x="379" y="42"/>
                    </a:lnTo>
                    <a:lnTo>
                      <a:pt x="379" y="42"/>
                    </a:lnTo>
                    <a:lnTo>
                      <a:pt x="379" y="42"/>
                    </a:lnTo>
                    <a:lnTo>
                      <a:pt x="379" y="42"/>
                    </a:lnTo>
                    <a:lnTo>
                      <a:pt x="381" y="42"/>
                    </a:lnTo>
                    <a:lnTo>
                      <a:pt x="381" y="42"/>
                    </a:lnTo>
                    <a:lnTo>
                      <a:pt x="383" y="42"/>
                    </a:lnTo>
                    <a:lnTo>
                      <a:pt x="383" y="42"/>
                    </a:lnTo>
                    <a:lnTo>
                      <a:pt x="383" y="42"/>
                    </a:lnTo>
                    <a:lnTo>
                      <a:pt x="383" y="42"/>
                    </a:lnTo>
                    <a:lnTo>
                      <a:pt x="386" y="42"/>
                    </a:lnTo>
                    <a:lnTo>
                      <a:pt x="386" y="42"/>
                    </a:lnTo>
                    <a:lnTo>
                      <a:pt x="386" y="42"/>
                    </a:lnTo>
                    <a:lnTo>
                      <a:pt x="388" y="42"/>
                    </a:lnTo>
                    <a:lnTo>
                      <a:pt x="388" y="42"/>
                    </a:lnTo>
                    <a:lnTo>
                      <a:pt x="391" y="42"/>
                    </a:lnTo>
                    <a:lnTo>
                      <a:pt x="391" y="42"/>
                    </a:lnTo>
                    <a:lnTo>
                      <a:pt x="391" y="42"/>
                    </a:lnTo>
                    <a:lnTo>
                      <a:pt x="393" y="42"/>
                    </a:lnTo>
                    <a:lnTo>
                      <a:pt x="393" y="42"/>
                    </a:lnTo>
                    <a:lnTo>
                      <a:pt x="393" y="45"/>
                    </a:lnTo>
                    <a:lnTo>
                      <a:pt x="393" y="45"/>
                    </a:lnTo>
                    <a:lnTo>
                      <a:pt x="393" y="45"/>
                    </a:lnTo>
                    <a:lnTo>
                      <a:pt x="395" y="45"/>
                    </a:lnTo>
                    <a:lnTo>
                      <a:pt x="395" y="45"/>
                    </a:lnTo>
                    <a:lnTo>
                      <a:pt x="395" y="47"/>
                    </a:lnTo>
                    <a:lnTo>
                      <a:pt x="398" y="47"/>
                    </a:lnTo>
                    <a:lnTo>
                      <a:pt x="398" y="47"/>
                    </a:lnTo>
                    <a:lnTo>
                      <a:pt x="398" y="47"/>
                    </a:lnTo>
                    <a:lnTo>
                      <a:pt x="398" y="45"/>
                    </a:lnTo>
                    <a:lnTo>
                      <a:pt x="400" y="45"/>
                    </a:lnTo>
                    <a:lnTo>
                      <a:pt x="400" y="45"/>
                    </a:lnTo>
                    <a:lnTo>
                      <a:pt x="400" y="45"/>
                    </a:lnTo>
                    <a:lnTo>
                      <a:pt x="402" y="45"/>
                    </a:lnTo>
                    <a:lnTo>
                      <a:pt x="402" y="45"/>
                    </a:lnTo>
                    <a:lnTo>
                      <a:pt x="405" y="45"/>
                    </a:lnTo>
                    <a:lnTo>
                      <a:pt x="405" y="45"/>
                    </a:lnTo>
                    <a:lnTo>
                      <a:pt x="405" y="45"/>
                    </a:lnTo>
                    <a:lnTo>
                      <a:pt x="407" y="45"/>
                    </a:lnTo>
                    <a:lnTo>
                      <a:pt x="407" y="45"/>
                    </a:lnTo>
                    <a:lnTo>
                      <a:pt x="410" y="45"/>
                    </a:lnTo>
                    <a:lnTo>
                      <a:pt x="410" y="47"/>
                    </a:lnTo>
                    <a:lnTo>
                      <a:pt x="410" y="47"/>
                    </a:lnTo>
                    <a:lnTo>
                      <a:pt x="410" y="47"/>
                    </a:lnTo>
                    <a:lnTo>
                      <a:pt x="410" y="47"/>
                    </a:lnTo>
                    <a:lnTo>
                      <a:pt x="412" y="47"/>
                    </a:lnTo>
                    <a:lnTo>
                      <a:pt x="412" y="47"/>
                    </a:lnTo>
                    <a:lnTo>
                      <a:pt x="412" y="50"/>
                    </a:lnTo>
                    <a:lnTo>
                      <a:pt x="412" y="50"/>
                    </a:lnTo>
                    <a:lnTo>
                      <a:pt x="412" y="50"/>
                    </a:lnTo>
                    <a:lnTo>
                      <a:pt x="414" y="50"/>
                    </a:lnTo>
                    <a:lnTo>
                      <a:pt x="414" y="52"/>
                    </a:lnTo>
                    <a:lnTo>
                      <a:pt x="414" y="52"/>
                    </a:lnTo>
                    <a:lnTo>
                      <a:pt x="414" y="52"/>
                    </a:lnTo>
                    <a:lnTo>
                      <a:pt x="414" y="52"/>
                    </a:lnTo>
                    <a:lnTo>
                      <a:pt x="417" y="52"/>
                    </a:lnTo>
                    <a:lnTo>
                      <a:pt x="417" y="52"/>
                    </a:lnTo>
                    <a:lnTo>
                      <a:pt x="417" y="54"/>
                    </a:lnTo>
                    <a:lnTo>
                      <a:pt x="417" y="54"/>
                    </a:lnTo>
                    <a:lnTo>
                      <a:pt x="419" y="54"/>
                    </a:lnTo>
                    <a:lnTo>
                      <a:pt x="419" y="54"/>
                    </a:lnTo>
                    <a:lnTo>
                      <a:pt x="419" y="54"/>
                    </a:lnTo>
                    <a:lnTo>
                      <a:pt x="421" y="54"/>
                    </a:lnTo>
                    <a:lnTo>
                      <a:pt x="421" y="54"/>
                    </a:lnTo>
                    <a:lnTo>
                      <a:pt x="421" y="54"/>
                    </a:lnTo>
                    <a:lnTo>
                      <a:pt x="424" y="54"/>
                    </a:lnTo>
                    <a:lnTo>
                      <a:pt x="424" y="54"/>
                    </a:lnTo>
                    <a:lnTo>
                      <a:pt x="424" y="54"/>
                    </a:lnTo>
                    <a:lnTo>
                      <a:pt x="424" y="54"/>
                    </a:lnTo>
                    <a:lnTo>
                      <a:pt x="424" y="54"/>
                    </a:lnTo>
                    <a:lnTo>
                      <a:pt x="426" y="54"/>
                    </a:lnTo>
                    <a:lnTo>
                      <a:pt x="426" y="54"/>
                    </a:lnTo>
                    <a:lnTo>
                      <a:pt x="426" y="54"/>
                    </a:lnTo>
                    <a:lnTo>
                      <a:pt x="428" y="54"/>
                    </a:lnTo>
                    <a:lnTo>
                      <a:pt x="428" y="54"/>
                    </a:lnTo>
                    <a:lnTo>
                      <a:pt x="431" y="54"/>
                    </a:lnTo>
                    <a:lnTo>
                      <a:pt x="431" y="54"/>
                    </a:lnTo>
                    <a:lnTo>
                      <a:pt x="431" y="57"/>
                    </a:lnTo>
                    <a:lnTo>
                      <a:pt x="431" y="57"/>
                    </a:lnTo>
                    <a:lnTo>
                      <a:pt x="433" y="57"/>
                    </a:lnTo>
                    <a:lnTo>
                      <a:pt x="433" y="57"/>
                    </a:lnTo>
                    <a:lnTo>
                      <a:pt x="433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33" y="61"/>
                    </a:lnTo>
                    <a:lnTo>
                      <a:pt x="433" y="61"/>
                    </a:lnTo>
                    <a:lnTo>
                      <a:pt x="433" y="61"/>
                    </a:lnTo>
                    <a:lnTo>
                      <a:pt x="433" y="61"/>
                    </a:lnTo>
                    <a:lnTo>
                      <a:pt x="433" y="64"/>
                    </a:lnTo>
                    <a:lnTo>
                      <a:pt x="436" y="64"/>
                    </a:lnTo>
                    <a:lnTo>
                      <a:pt x="436" y="64"/>
                    </a:lnTo>
                    <a:lnTo>
                      <a:pt x="436" y="64"/>
                    </a:lnTo>
                    <a:lnTo>
                      <a:pt x="438" y="64"/>
                    </a:lnTo>
                    <a:lnTo>
                      <a:pt x="438" y="66"/>
                    </a:lnTo>
                    <a:lnTo>
                      <a:pt x="438" y="66"/>
                    </a:lnTo>
                    <a:lnTo>
                      <a:pt x="438" y="66"/>
                    </a:lnTo>
                    <a:lnTo>
                      <a:pt x="440" y="66"/>
                    </a:lnTo>
                    <a:lnTo>
                      <a:pt x="440" y="66"/>
                    </a:lnTo>
                    <a:lnTo>
                      <a:pt x="440" y="66"/>
                    </a:lnTo>
                    <a:lnTo>
                      <a:pt x="440" y="66"/>
                    </a:lnTo>
                    <a:lnTo>
                      <a:pt x="440" y="69"/>
                    </a:lnTo>
                    <a:lnTo>
                      <a:pt x="443" y="69"/>
                    </a:lnTo>
                    <a:lnTo>
                      <a:pt x="443" y="69"/>
                    </a:lnTo>
                    <a:lnTo>
                      <a:pt x="443" y="69"/>
                    </a:lnTo>
                    <a:lnTo>
                      <a:pt x="445" y="69"/>
                    </a:lnTo>
                    <a:lnTo>
                      <a:pt x="445" y="71"/>
                    </a:lnTo>
                    <a:lnTo>
                      <a:pt x="445" y="71"/>
                    </a:lnTo>
                    <a:lnTo>
                      <a:pt x="445" y="71"/>
                    </a:lnTo>
                    <a:lnTo>
                      <a:pt x="445" y="71"/>
                    </a:lnTo>
                    <a:lnTo>
                      <a:pt x="447" y="71"/>
                    </a:lnTo>
                    <a:lnTo>
                      <a:pt x="447" y="71"/>
                    </a:lnTo>
                    <a:lnTo>
                      <a:pt x="450" y="71"/>
                    </a:lnTo>
                    <a:lnTo>
                      <a:pt x="450" y="71"/>
                    </a:lnTo>
                    <a:lnTo>
                      <a:pt x="450" y="71"/>
                    </a:lnTo>
                    <a:lnTo>
                      <a:pt x="452" y="71"/>
                    </a:lnTo>
                    <a:lnTo>
                      <a:pt x="452" y="71"/>
                    </a:lnTo>
                    <a:lnTo>
                      <a:pt x="452" y="71"/>
                    </a:lnTo>
                    <a:lnTo>
                      <a:pt x="454" y="71"/>
                    </a:lnTo>
                    <a:lnTo>
                      <a:pt x="454" y="71"/>
                    </a:lnTo>
                    <a:lnTo>
                      <a:pt x="454" y="71"/>
                    </a:lnTo>
                    <a:lnTo>
                      <a:pt x="457" y="71"/>
                    </a:lnTo>
                    <a:lnTo>
                      <a:pt x="457" y="71"/>
                    </a:lnTo>
                    <a:lnTo>
                      <a:pt x="457" y="71"/>
                    </a:lnTo>
                    <a:lnTo>
                      <a:pt x="457" y="71"/>
                    </a:lnTo>
                    <a:lnTo>
                      <a:pt x="459" y="71"/>
                    </a:lnTo>
                    <a:lnTo>
                      <a:pt x="459" y="71"/>
                    </a:lnTo>
                    <a:lnTo>
                      <a:pt x="459" y="71"/>
                    </a:lnTo>
                    <a:lnTo>
                      <a:pt x="459" y="71"/>
                    </a:lnTo>
                    <a:lnTo>
                      <a:pt x="462" y="71"/>
                    </a:lnTo>
                    <a:lnTo>
                      <a:pt x="462" y="71"/>
                    </a:lnTo>
                    <a:lnTo>
                      <a:pt x="462" y="71"/>
                    </a:lnTo>
                    <a:lnTo>
                      <a:pt x="464" y="71"/>
                    </a:lnTo>
                    <a:lnTo>
                      <a:pt x="464" y="71"/>
                    </a:lnTo>
                    <a:lnTo>
                      <a:pt x="464" y="71"/>
                    </a:lnTo>
                    <a:lnTo>
                      <a:pt x="464" y="73"/>
                    </a:lnTo>
                    <a:lnTo>
                      <a:pt x="466" y="73"/>
                    </a:lnTo>
                    <a:lnTo>
                      <a:pt x="466" y="73"/>
                    </a:lnTo>
                    <a:lnTo>
                      <a:pt x="466" y="73"/>
                    </a:lnTo>
                    <a:lnTo>
                      <a:pt x="466" y="73"/>
                    </a:lnTo>
                    <a:lnTo>
                      <a:pt x="466" y="73"/>
                    </a:lnTo>
                    <a:lnTo>
                      <a:pt x="469" y="73"/>
                    </a:lnTo>
                    <a:lnTo>
                      <a:pt x="469" y="73"/>
                    </a:lnTo>
                    <a:lnTo>
                      <a:pt x="471" y="73"/>
                    </a:lnTo>
                    <a:lnTo>
                      <a:pt x="471" y="73"/>
                    </a:lnTo>
                    <a:lnTo>
                      <a:pt x="471" y="73"/>
                    </a:lnTo>
                    <a:lnTo>
                      <a:pt x="471" y="73"/>
                    </a:lnTo>
                    <a:lnTo>
                      <a:pt x="471" y="73"/>
                    </a:lnTo>
                    <a:lnTo>
                      <a:pt x="473" y="73"/>
                    </a:lnTo>
                    <a:lnTo>
                      <a:pt x="473" y="73"/>
                    </a:lnTo>
                    <a:lnTo>
                      <a:pt x="473" y="73"/>
                    </a:lnTo>
                    <a:lnTo>
                      <a:pt x="476" y="73"/>
                    </a:lnTo>
                    <a:lnTo>
                      <a:pt x="476" y="73"/>
                    </a:lnTo>
                    <a:lnTo>
                      <a:pt x="478" y="73"/>
                    </a:lnTo>
                    <a:lnTo>
                      <a:pt x="478" y="73"/>
                    </a:lnTo>
                    <a:lnTo>
                      <a:pt x="478" y="73"/>
                    </a:lnTo>
                    <a:lnTo>
                      <a:pt x="478" y="76"/>
                    </a:lnTo>
                    <a:lnTo>
                      <a:pt x="481" y="76"/>
                    </a:lnTo>
                    <a:lnTo>
                      <a:pt x="481" y="76"/>
                    </a:lnTo>
                    <a:lnTo>
                      <a:pt x="483" y="76"/>
                    </a:lnTo>
                    <a:lnTo>
                      <a:pt x="483" y="76"/>
                    </a:lnTo>
                    <a:lnTo>
                      <a:pt x="483" y="76"/>
                    </a:lnTo>
                    <a:lnTo>
                      <a:pt x="485" y="76"/>
                    </a:lnTo>
                    <a:lnTo>
                      <a:pt x="485" y="73"/>
                    </a:lnTo>
                    <a:lnTo>
                      <a:pt x="485" y="73"/>
                    </a:lnTo>
                    <a:lnTo>
                      <a:pt x="485" y="73"/>
                    </a:lnTo>
                    <a:lnTo>
                      <a:pt x="485" y="73"/>
                    </a:lnTo>
                    <a:lnTo>
                      <a:pt x="488" y="73"/>
                    </a:lnTo>
                    <a:lnTo>
                      <a:pt x="488" y="73"/>
                    </a:lnTo>
                    <a:lnTo>
                      <a:pt x="488" y="73"/>
                    </a:lnTo>
                    <a:lnTo>
                      <a:pt x="490" y="73"/>
                    </a:lnTo>
                    <a:lnTo>
                      <a:pt x="490" y="76"/>
                    </a:lnTo>
                    <a:lnTo>
                      <a:pt x="490" y="76"/>
                    </a:lnTo>
                    <a:lnTo>
                      <a:pt x="490" y="76"/>
                    </a:lnTo>
                    <a:lnTo>
                      <a:pt x="492" y="76"/>
                    </a:lnTo>
                    <a:lnTo>
                      <a:pt x="492" y="76"/>
                    </a:lnTo>
                    <a:lnTo>
                      <a:pt x="492" y="76"/>
                    </a:lnTo>
                    <a:lnTo>
                      <a:pt x="492" y="76"/>
                    </a:lnTo>
                    <a:lnTo>
                      <a:pt x="492" y="76"/>
                    </a:lnTo>
                    <a:lnTo>
                      <a:pt x="495" y="76"/>
                    </a:lnTo>
                    <a:lnTo>
                      <a:pt x="495" y="76"/>
                    </a:lnTo>
                    <a:lnTo>
                      <a:pt x="497" y="76"/>
                    </a:lnTo>
                    <a:lnTo>
                      <a:pt x="497" y="76"/>
                    </a:lnTo>
                    <a:lnTo>
                      <a:pt x="497" y="76"/>
                    </a:lnTo>
                    <a:lnTo>
                      <a:pt x="497" y="73"/>
                    </a:lnTo>
                    <a:lnTo>
                      <a:pt x="499" y="73"/>
                    </a:lnTo>
                    <a:lnTo>
                      <a:pt x="499" y="73"/>
                    </a:lnTo>
                    <a:lnTo>
                      <a:pt x="499" y="73"/>
                    </a:lnTo>
                    <a:lnTo>
                      <a:pt x="499" y="73"/>
                    </a:lnTo>
                    <a:lnTo>
                      <a:pt x="502" y="73"/>
                    </a:lnTo>
                    <a:lnTo>
                      <a:pt x="502" y="73"/>
                    </a:lnTo>
                    <a:lnTo>
                      <a:pt x="502" y="73"/>
                    </a:lnTo>
                    <a:lnTo>
                      <a:pt x="504" y="73"/>
                    </a:lnTo>
                    <a:lnTo>
                      <a:pt x="504" y="71"/>
                    </a:lnTo>
                    <a:lnTo>
                      <a:pt x="504" y="71"/>
                    </a:lnTo>
                    <a:lnTo>
                      <a:pt x="504" y="71"/>
                    </a:lnTo>
                    <a:lnTo>
                      <a:pt x="507" y="71"/>
                    </a:lnTo>
                    <a:lnTo>
                      <a:pt x="507" y="71"/>
                    </a:lnTo>
                    <a:lnTo>
                      <a:pt x="507" y="71"/>
                    </a:lnTo>
                    <a:lnTo>
                      <a:pt x="507" y="71"/>
                    </a:lnTo>
                    <a:lnTo>
                      <a:pt x="509" y="71"/>
                    </a:lnTo>
                    <a:lnTo>
                      <a:pt x="509" y="71"/>
                    </a:lnTo>
                    <a:lnTo>
                      <a:pt x="509" y="71"/>
                    </a:lnTo>
                    <a:lnTo>
                      <a:pt x="511" y="71"/>
                    </a:lnTo>
                    <a:lnTo>
                      <a:pt x="511" y="71"/>
                    </a:lnTo>
                    <a:lnTo>
                      <a:pt x="511" y="71"/>
                    </a:lnTo>
                    <a:lnTo>
                      <a:pt x="511" y="71"/>
                    </a:lnTo>
                    <a:lnTo>
                      <a:pt x="514" y="71"/>
                    </a:lnTo>
                    <a:lnTo>
                      <a:pt x="514" y="69"/>
                    </a:lnTo>
                    <a:lnTo>
                      <a:pt x="514" y="69"/>
                    </a:lnTo>
                    <a:lnTo>
                      <a:pt x="516" y="69"/>
                    </a:lnTo>
                    <a:lnTo>
                      <a:pt x="516" y="69"/>
                    </a:lnTo>
                    <a:lnTo>
                      <a:pt x="516" y="71"/>
                    </a:lnTo>
                    <a:lnTo>
                      <a:pt x="516" y="71"/>
                    </a:lnTo>
                    <a:lnTo>
                      <a:pt x="518" y="71"/>
                    </a:lnTo>
                    <a:lnTo>
                      <a:pt x="518" y="71"/>
                    </a:lnTo>
                    <a:lnTo>
                      <a:pt x="518" y="69"/>
                    </a:lnTo>
                    <a:lnTo>
                      <a:pt x="518" y="69"/>
                    </a:lnTo>
                    <a:lnTo>
                      <a:pt x="521" y="69"/>
                    </a:lnTo>
                    <a:lnTo>
                      <a:pt x="521" y="69"/>
                    </a:lnTo>
                    <a:lnTo>
                      <a:pt x="523" y="69"/>
                    </a:lnTo>
                    <a:lnTo>
                      <a:pt x="523" y="69"/>
                    </a:lnTo>
                    <a:lnTo>
                      <a:pt x="523" y="69"/>
                    </a:lnTo>
                    <a:lnTo>
                      <a:pt x="523" y="69"/>
                    </a:lnTo>
                    <a:lnTo>
                      <a:pt x="525" y="69"/>
                    </a:lnTo>
                    <a:lnTo>
                      <a:pt x="525" y="69"/>
                    </a:lnTo>
                    <a:lnTo>
                      <a:pt x="525" y="66"/>
                    </a:lnTo>
                    <a:lnTo>
                      <a:pt x="525" y="66"/>
                    </a:lnTo>
                    <a:lnTo>
                      <a:pt x="528" y="66"/>
                    </a:lnTo>
                    <a:lnTo>
                      <a:pt x="528" y="66"/>
                    </a:lnTo>
                    <a:lnTo>
                      <a:pt x="530" y="66"/>
                    </a:lnTo>
                    <a:lnTo>
                      <a:pt x="530" y="66"/>
                    </a:lnTo>
                    <a:lnTo>
                      <a:pt x="530" y="66"/>
                    </a:lnTo>
                    <a:lnTo>
                      <a:pt x="530" y="66"/>
                    </a:lnTo>
                    <a:lnTo>
                      <a:pt x="533" y="66"/>
                    </a:lnTo>
                    <a:lnTo>
                      <a:pt x="533" y="66"/>
                    </a:lnTo>
                    <a:lnTo>
                      <a:pt x="533" y="66"/>
                    </a:lnTo>
                    <a:lnTo>
                      <a:pt x="535" y="66"/>
                    </a:lnTo>
                    <a:lnTo>
                      <a:pt x="535" y="66"/>
                    </a:lnTo>
                    <a:lnTo>
                      <a:pt x="535" y="66"/>
                    </a:lnTo>
                    <a:lnTo>
                      <a:pt x="537" y="66"/>
                    </a:lnTo>
                    <a:lnTo>
                      <a:pt x="537" y="66"/>
                    </a:lnTo>
                    <a:lnTo>
                      <a:pt x="537" y="66"/>
                    </a:lnTo>
                    <a:lnTo>
                      <a:pt x="537" y="66"/>
                    </a:lnTo>
                    <a:lnTo>
                      <a:pt x="540" y="66"/>
                    </a:lnTo>
                    <a:lnTo>
                      <a:pt x="540" y="66"/>
                    </a:lnTo>
                    <a:lnTo>
                      <a:pt x="540" y="64"/>
                    </a:lnTo>
                    <a:lnTo>
                      <a:pt x="540" y="64"/>
                    </a:lnTo>
                    <a:lnTo>
                      <a:pt x="542" y="64"/>
                    </a:lnTo>
                    <a:lnTo>
                      <a:pt x="542" y="64"/>
                    </a:lnTo>
                    <a:lnTo>
                      <a:pt x="544" y="64"/>
                    </a:lnTo>
                    <a:lnTo>
                      <a:pt x="544" y="64"/>
                    </a:lnTo>
                    <a:lnTo>
                      <a:pt x="544" y="61"/>
                    </a:lnTo>
                    <a:lnTo>
                      <a:pt x="544" y="61"/>
                    </a:lnTo>
                    <a:lnTo>
                      <a:pt x="544" y="61"/>
                    </a:lnTo>
                    <a:lnTo>
                      <a:pt x="544" y="61"/>
                    </a:lnTo>
                    <a:lnTo>
                      <a:pt x="544" y="61"/>
                    </a:lnTo>
                    <a:lnTo>
                      <a:pt x="544" y="59"/>
                    </a:lnTo>
                    <a:lnTo>
                      <a:pt x="547" y="59"/>
                    </a:lnTo>
                    <a:lnTo>
                      <a:pt x="547" y="59"/>
                    </a:lnTo>
                    <a:lnTo>
                      <a:pt x="547" y="59"/>
                    </a:lnTo>
                    <a:lnTo>
                      <a:pt x="547" y="59"/>
                    </a:lnTo>
                    <a:lnTo>
                      <a:pt x="547" y="57"/>
                    </a:lnTo>
                    <a:lnTo>
                      <a:pt x="549" y="57"/>
                    </a:lnTo>
                    <a:lnTo>
                      <a:pt x="549" y="57"/>
                    </a:lnTo>
                    <a:lnTo>
                      <a:pt x="549" y="57"/>
                    </a:lnTo>
                    <a:lnTo>
                      <a:pt x="552" y="57"/>
                    </a:lnTo>
                    <a:lnTo>
                      <a:pt x="552" y="57"/>
                    </a:lnTo>
                    <a:lnTo>
                      <a:pt x="552" y="54"/>
                    </a:lnTo>
                    <a:lnTo>
                      <a:pt x="552" y="54"/>
                    </a:lnTo>
                    <a:lnTo>
                      <a:pt x="554" y="54"/>
                    </a:lnTo>
                    <a:lnTo>
                      <a:pt x="554" y="54"/>
                    </a:lnTo>
                    <a:lnTo>
                      <a:pt x="554" y="54"/>
                    </a:lnTo>
                    <a:lnTo>
                      <a:pt x="554" y="52"/>
                    </a:lnTo>
                    <a:lnTo>
                      <a:pt x="556" y="52"/>
                    </a:lnTo>
                    <a:lnTo>
                      <a:pt x="556" y="52"/>
                    </a:lnTo>
                    <a:lnTo>
                      <a:pt x="556" y="52"/>
                    </a:lnTo>
                    <a:lnTo>
                      <a:pt x="556" y="52"/>
                    </a:lnTo>
                    <a:lnTo>
                      <a:pt x="559" y="52"/>
                    </a:lnTo>
                    <a:lnTo>
                      <a:pt x="559" y="52"/>
                    </a:lnTo>
                    <a:lnTo>
                      <a:pt x="559" y="52"/>
                    </a:lnTo>
                    <a:lnTo>
                      <a:pt x="561" y="52"/>
                    </a:lnTo>
                    <a:lnTo>
                      <a:pt x="561" y="52"/>
                    </a:lnTo>
                    <a:lnTo>
                      <a:pt x="561" y="52"/>
                    </a:lnTo>
                    <a:lnTo>
                      <a:pt x="563" y="52"/>
                    </a:lnTo>
                    <a:lnTo>
                      <a:pt x="563" y="50"/>
                    </a:lnTo>
                    <a:lnTo>
                      <a:pt x="563" y="50"/>
                    </a:lnTo>
                    <a:lnTo>
                      <a:pt x="563" y="50"/>
                    </a:lnTo>
                    <a:lnTo>
                      <a:pt x="566" y="50"/>
                    </a:lnTo>
                    <a:lnTo>
                      <a:pt x="566" y="50"/>
                    </a:lnTo>
                    <a:lnTo>
                      <a:pt x="566" y="50"/>
                    </a:lnTo>
                    <a:lnTo>
                      <a:pt x="566" y="50"/>
                    </a:lnTo>
                    <a:lnTo>
                      <a:pt x="566" y="47"/>
                    </a:lnTo>
                    <a:lnTo>
                      <a:pt x="568" y="47"/>
                    </a:lnTo>
                    <a:lnTo>
                      <a:pt x="568" y="47"/>
                    </a:lnTo>
                    <a:lnTo>
                      <a:pt x="570" y="47"/>
                    </a:lnTo>
                    <a:lnTo>
                      <a:pt x="570" y="47"/>
                    </a:lnTo>
                    <a:lnTo>
                      <a:pt x="570" y="47"/>
                    </a:lnTo>
                    <a:lnTo>
                      <a:pt x="570" y="47"/>
                    </a:lnTo>
                    <a:lnTo>
                      <a:pt x="570" y="47"/>
                    </a:lnTo>
                    <a:lnTo>
                      <a:pt x="573" y="47"/>
                    </a:lnTo>
                    <a:lnTo>
                      <a:pt x="573" y="47"/>
                    </a:lnTo>
                    <a:lnTo>
                      <a:pt x="573" y="47"/>
                    </a:lnTo>
                    <a:lnTo>
                      <a:pt x="575" y="47"/>
                    </a:lnTo>
                    <a:lnTo>
                      <a:pt x="575" y="47"/>
                    </a:lnTo>
                    <a:lnTo>
                      <a:pt x="578" y="47"/>
                    </a:lnTo>
                    <a:lnTo>
                      <a:pt x="578" y="47"/>
                    </a:lnTo>
                    <a:lnTo>
                      <a:pt x="578" y="47"/>
                    </a:lnTo>
                    <a:lnTo>
                      <a:pt x="580" y="47"/>
                    </a:lnTo>
                    <a:lnTo>
                      <a:pt x="580" y="47"/>
                    </a:lnTo>
                    <a:lnTo>
                      <a:pt x="580" y="47"/>
                    </a:lnTo>
                    <a:lnTo>
                      <a:pt x="580" y="50"/>
                    </a:lnTo>
                    <a:lnTo>
                      <a:pt x="582" y="50"/>
                    </a:lnTo>
                    <a:lnTo>
                      <a:pt x="582" y="50"/>
                    </a:lnTo>
                    <a:lnTo>
                      <a:pt x="585" y="50"/>
                    </a:lnTo>
                    <a:lnTo>
                      <a:pt x="585" y="50"/>
                    </a:lnTo>
                    <a:lnTo>
                      <a:pt x="585" y="50"/>
                    </a:lnTo>
                    <a:lnTo>
                      <a:pt x="585" y="50"/>
                    </a:lnTo>
                    <a:lnTo>
                      <a:pt x="585" y="52"/>
                    </a:lnTo>
                    <a:lnTo>
                      <a:pt x="587" y="52"/>
                    </a:lnTo>
                    <a:lnTo>
                      <a:pt x="587" y="52"/>
                    </a:lnTo>
                    <a:lnTo>
                      <a:pt x="587" y="52"/>
                    </a:lnTo>
                    <a:lnTo>
                      <a:pt x="587" y="52"/>
                    </a:lnTo>
                    <a:lnTo>
                      <a:pt x="589" y="52"/>
                    </a:lnTo>
                    <a:lnTo>
                      <a:pt x="589" y="54"/>
                    </a:lnTo>
                    <a:lnTo>
                      <a:pt x="589" y="54"/>
                    </a:lnTo>
                    <a:lnTo>
                      <a:pt x="589" y="54"/>
                    </a:lnTo>
                    <a:lnTo>
                      <a:pt x="589" y="54"/>
                    </a:lnTo>
                    <a:lnTo>
                      <a:pt x="592" y="54"/>
                    </a:lnTo>
                    <a:lnTo>
                      <a:pt x="592" y="54"/>
                    </a:lnTo>
                    <a:lnTo>
                      <a:pt x="592" y="57"/>
                    </a:lnTo>
                    <a:lnTo>
                      <a:pt x="592" y="57"/>
                    </a:lnTo>
                    <a:lnTo>
                      <a:pt x="594" y="57"/>
                    </a:lnTo>
                    <a:lnTo>
                      <a:pt x="594" y="57"/>
                    </a:lnTo>
                    <a:lnTo>
                      <a:pt x="596" y="57"/>
                    </a:lnTo>
                    <a:lnTo>
                      <a:pt x="596" y="57"/>
                    </a:lnTo>
                    <a:lnTo>
                      <a:pt x="596" y="57"/>
                    </a:lnTo>
                    <a:lnTo>
                      <a:pt x="599" y="57"/>
                    </a:lnTo>
                    <a:lnTo>
                      <a:pt x="599" y="57"/>
                    </a:lnTo>
                    <a:lnTo>
                      <a:pt x="599" y="57"/>
                    </a:lnTo>
                    <a:lnTo>
                      <a:pt x="599" y="57"/>
                    </a:lnTo>
                    <a:lnTo>
                      <a:pt x="601" y="57"/>
                    </a:lnTo>
                    <a:lnTo>
                      <a:pt x="601" y="57"/>
                    </a:lnTo>
                    <a:lnTo>
                      <a:pt x="601" y="57"/>
                    </a:lnTo>
                    <a:lnTo>
                      <a:pt x="604" y="57"/>
                    </a:lnTo>
                    <a:lnTo>
                      <a:pt x="604" y="57"/>
                    </a:lnTo>
                    <a:lnTo>
                      <a:pt x="604" y="54"/>
                    </a:lnTo>
                    <a:lnTo>
                      <a:pt x="604" y="54"/>
                    </a:lnTo>
                    <a:lnTo>
                      <a:pt x="606" y="54"/>
                    </a:lnTo>
                    <a:lnTo>
                      <a:pt x="606" y="54"/>
                    </a:lnTo>
                    <a:lnTo>
                      <a:pt x="606" y="54"/>
                    </a:lnTo>
                    <a:lnTo>
                      <a:pt x="606" y="54"/>
                    </a:lnTo>
                    <a:lnTo>
                      <a:pt x="608" y="54"/>
                    </a:lnTo>
                    <a:lnTo>
                      <a:pt x="608" y="54"/>
                    </a:lnTo>
                    <a:lnTo>
                      <a:pt x="608" y="52"/>
                    </a:lnTo>
                    <a:lnTo>
                      <a:pt x="611" y="52"/>
                    </a:lnTo>
                    <a:lnTo>
                      <a:pt x="611" y="52"/>
                    </a:lnTo>
                    <a:lnTo>
                      <a:pt x="611" y="52"/>
                    </a:lnTo>
                    <a:lnTo>
                      <a:pt x="613" y="52"/>
                    </a:lnTo>
                    <a:lnTo>
                      <a:pt x="613" y="54"/>
                    </a:lnTo>
                    <a:lnTo>
                      <a:pt x="613" y="54"/>
                    </a:lnTo>
                    <a:lnTo>
                      <a:pt x="613" y="54"/>
                    </a:lnTo>
                    <a:lnTo>
                      <a:pt x="615" y="54"/>
                    </a:lnTo>
                    <a:lnTo>
                      <a:pt x="615" y="54"/>
                    </a:lnTo>
                    <a:lnTo>
                      <a:pt x="615" y="54"/>
                    </a:lnTo>
                    <a:lnTo>
                      <a:pt x="618" y="54"/>
                    </a:lnTo>
                    <a:lnTo>
                      <a:pt x="618" y="54"/>
                    </a:lnTo>
                    <a:lnTo>
                      <a:pt x="618" y="54"/>
                    </a:lnTo>
                    <a:lnTo>
                      <a:pt x="620" y="54"/>
                    </a:lnTo>
                    <a:lnTo>
                      <a:pt x="620" y="57"/>
                    </a:lnTo>
                    <a:lnTo>
                      <a:pt x="620" y="57"/>
                    </a:lnTo>
                    <a:lnTo>
                      <a:pt x="620" y="57"/>
                    </a:lnTo>
                    <a:lnTo>
                      <a:pt x="623" y="57"/>
                    </a:lnTo>
                    <a:lnTo>
                      <a:pt x="623" y="59"/>
                    </a:lnTo>
                    <a:lnTo>
                      <a:pt x="620" y="59"/>
                    </a:lnTo>
                    <a:lnTo>
                      <a:pt x="620" y="59"/>
                    </a:ln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lnTo>
                      <a:pt x="618" y="61"/>
                    </a:lnTo>
                    <a:lnTo>
                      <a:pt x="618" y="61"/>
                    </a:lnTo>
                    <a:lnTo>
                      <a:pt x="618" y="64"/>
                    </a:lnTo>
                    <a:lnTo>
                      <a:pt x="618" y="64"/>
                    </a:lnTo>
                    <a:lnTo>
                      <a:pt x="618" y="64"/>
                    </a:lnTo>
                    <a:lnTo>
                      <a:pt x="618" y="64"/>
                    </a:lnTo>
                    <a:lnTo>
                      <a:pt x="618" y="66"/>
                    </a:lnTo>
                    <a:lnTo>
                      <a:pt x="618" y="66"/>
                    </a:lnTo>
                    <a:lnTo>
                      <a:pt x="615" y="66"/>
                    </a:lnTo>
                    <a:lnTo>
                      <a:pt x="615" y="69"/>
                    </a:lnTo>
                    <a:lnTo>
                      <a:pt x="615" y="69"/>
                    </a:lnTo>
                    <a:lnTo>
                      <a:pt x="615" y="69"/>
                    </a:lnTo>
                    <a:lnTo>
                      <a:pt x="613" y="69"/>
                    </a:lnTo>
                    <a:lnTo>
                      <a:pt x="613" y="71"/>
                    </a:lnTo>
                    <a:lnTo>
                      <a:pt x="613" y="71"/>
                    </a:lnTo>
                    <a:lnTo>
                      <a:pt x="613" y="71"/>
                    </a:lnTo>
                    <a:lnTo>
                      <a:pt x="613" y="73"/>
                    </a:lnTo>
                    <a:lnTo>
                      <a:pt x="613" y="73"/>
                    </a:lnTo>
                    <a:lnTo>
                      <a:pt x="613" y="73"/>
                    </a:lnTo>
                    <a:lnTo>
                      <a:pt x="613" y="73"/>
                    </a:lnTo>
                    <a:lnTo>
                      <a:pt x="611" y="73"/>
                    </a:lnTo>
                    <a:lnTo>
                      <a:pt x="611" y="76"/>
                    </a:lnTo>
                    <a:lnTo>
                      <a:pt x="611" y="76"/>
                    </a:lnTo>
                    <a:lnTo>
                      <a:pt x="611" y="76"/>
                    </a:lnTo>
                    <a:lnTo>
                      <a:pt x="611" y="78"/>
                    </a:lnTo>
                    <a:lnTo>
                      <a:pt x="611" y="78"/>
                    </a:lnTo>
                    <a:lnTo>
                      <a:pt x="611" y="78"/>
                    </a:lnTo>
                    <a:lnTo>
                      <a:pt x="611" y="80"/>
                    </a:lnTo>
                    <a:lnTo>
                      <a:pt x="608" y="80"/>
                    </a:lnTo>
                    <a:lnTo>
                      <a:pt x="608" y="80"/>
                    </a:lnTo>
                    <a:lnTo>
                      <a:pt x="608" y="80"/>
                    </a:lnTo>
                    <a:lnTo>
                      <a:pt x="608" y="83"/>
                    </a:lnTo>
                    <a:lnTo>
                      <a:pt x="608" y="83"/>
                    </a:lnTo>
                    <a:lnTo>
                      <a:pt x="608" y="83"/>
                    </a:lnTo>
                    <a:lnTo>
                      <a:pt x="608" y="83"/>
                    </a:lnTo>
                    <a:lnTo>
                      <a:pt x="608" y="85"/>
                    </a:lnTo>
                    <a:lnTo>
                      <a:pt x="608" y="85"/>
                    </a:lnTo>
                    <a:lnTo>
                      <a:pt x="608" y="85"/>
                    </a:lnTo>
                    <a:lnTo>
                      <a:pt x="606" y="85"/>
                    </a:lnTo>
                    <a:lnTo>
                      <a:pt x="606" y="87"/>
                    </a:lnTo>
                    <a:lnTo>
                      <a:pt x="606" y="87"/>
                    </a:lnTo>
                    <a:lnTo>
                      <a:pt x="606" y="87"/>
                    </a:lnTo>
                    <a:lnTo>
                      <a:pt x="606" y="87"/>
                    </a:lnTo>
                    <a:lnTo>
                      <a:pt x="606" y="90"/>
                    </a:lnTo>
                    <a:lnTo>
                      <a:pt x="604" y="90"/>
                    </a:lnTo>
                    <a:lnTo>
                      <a:pt x="604" y="90"/>
                    </a:lnTo>
                    <a:lnTo>
                      <a:pt x="604" y="90"/>
                    </a:lnTo>
                    <a:lnTo>
                      <a:pt x="604" y="92"/>
                    </a:lnTo>
                    <a:lnTo>
                      <a:pt x="604" y="92"/>
                    </a:lnTo>
                    <a:lnTo>
                      <a:pt x="604" y="92"/>
                    </a:lnTo>
                    <a:lnTo>
                      <a:pt x="604" y="92"/>
                    </a:lnTo>
                    <a:lnTo>
                      <a:pt x="604" y="95"/>
                    </a:lnTo>
                    <a:lnTo>
                      <a:pt x="604" y="95"/>
                    </a:lnTo>
                    <a:lnTo>
                      <a:pt x="604" y="97"/>
                    </a:lnTo>
                    <a:lnTo>
                      <a:pt x="604" y="97"/>
                    </a:lnTo>
                    <a:lnTo>
                      <a:pt x="604" y="99"/>
                    </a:lnTo>
                    <a:lnTo>
                      <a:pt x="601" y="99"/>
                    </a:lnTo>
                    <a:lnTo>
                      <a:pt x="601" y="99"/>
                    </a:lnTo>
                    <a:lnTo>
                      <a:pt x="599" y="99"/>
                    </a:lnTo>
                    <a:lnTo>
                      <a:pt x="599" y="99"/>
                    </a:lnTo>
                    <a:lnTo>
                      <a:pt x="599" y="99"/>
                    </a:lnTo>
                    <a:lnTo>
                      <a:pt x="599" y="99"/>
                    </a:lnTo>
                    <a:lnTo>
                      <a:pt x="596" y="99"/>
                    </a:lnTo>
                    <a:lnTo>
                      <a:pt x="596" y="99"/>
                    </a:lnTo>
                    <a:lnTo>
                      <a:pt x="596" y="102"/>
                    </a:lnTo>
                    <a:lnTo>
                      <a:pt x="596" y="102"/>
                    </a:lnTo>
                    <a:lnTo>
                      <a:pt x="596" y="102"/>
                    </a:lnTo>
                    <a:lnTo>
                      <a:pt x="596" y="102"/>
                    </a:lnTo>
                    <a:lnTo>
                      <a:pt x="596" y="102"/>
                    </a:lnTo>
                    <a:lnTo>
                      <a:pt x="596" y="104"/>
                    </a:lnTo>
                    <a:lnTo>
                      <a:pt x="596" y="104"/>
                    </a:lnTo>
                    <a:lnTo>
                      <a:pt x="596" y="104"/>
                    </a:lnTo>
                    <a:lnTo>
                      <a:pt x="594" y="104"/>
                    </a:lnTo>
                    <a:lnTo>
                      <a:pt x="594" y="106"/>
                    </a:lnTo>
                    <a:lnTo>
                      <a:pt x="596" y="106"/>
                    </a:lnTo>
                    <a:lnTo>
                      <a:pt x="596" y="106"/>
                    </a:lnTo>
                    <a:lnTo>
                      <a:pt x="596" y="106"/>
                    </a:lnTo>
                    <a:lnTo>
                      <a:pt x="596" y="106"/>
                    </a:lnTo>
                    <a:lnTo>
                      <a:pt x="599" y="106"/>
                    </a:lnTo>
                    <a:lnTo>
                      <a:pt x="599" y="109"/>
                    </a:lnTo>
                    <a:lnTo>
                      <a:pt x="599" y="109"/>
                    </a:lnTo>
                    <a:lnTo>
                      <a:pt x="599" y="109"/>
                    </a:lnTo>
                    <a:lnTo>
                      <a:pt x="599" y="109"/>
                    </a:lnTo>
                    <a:lnTo>
                      <a:pt x="601" y="109"/>
                    </a:lnTo>
                    <a:lnTo>
                      <a:pt x="601" y="111"/>
                    </a:lnTo>
                    <a:lnTo>
                      <a:pt x="601" y="111"/>
                    </a:lnTo>
                    <a:lnTo>
                      <a:pt x="601" y="111"/>
                    </a:lnTo>
                    <a:lnTo>
                      <a:pt x="604" y="111"/>
                    </a:lnTo>
                    <a:lnTo>
                      <a:pt x="604" y="111"/>
                    </a:lnTo>
                    <a:lnTo>
                      <a:pt x="604" y="111"/>
                    </a:lnTo>
                    <a:lnTo>
                      <a:pt x="604" y="111"/>
                    </a:lnTo>
                    <a:lnTo>
                      <a:pt x="604" y="114"/>
                    </a:lnTo>
                    <a:lnTo>
                      <a:pt x="606" y="114"/>
                    </a:lnTo>
                    <a:lnTo>
                      <a:pt x="606" y="111"/>
                    </a:lnTo>
                    <a:lnTo>
                      <a:pt x="606" y="111"/>
                    </a:lnTo>
                    <a:lnTo>
                      <a:pt x="606" y="111"/>
                    </a:lnTo>
                    <a:lnTo>
                      <a:pt x="606" y="111"/>
                    </a:lnTo>
                    <a:lnTo>
                      <a:pt x="606" y="111"/>
                    </a:lnTo>
                    <a:lnTo>
                      <a:pt x="608" y="111"/>
                    </a:lnTo>
                    <a:lnTo>
                      <a:pt x="608" y="111"/>
                    </a:lnTo>
                    <a:lnTo>
                      <a:pt x="608" y="109"/>
                    </a:lnTo>
                    <a:lnTo>
                      <a:pt x="611" y="109"/>
                    </a:lnTo>
                    <a:lnTo>
                      <a:pt x="611" y="109"/>
                    </a:lnTo>
                    <a:lnTo>
                      <a:pt x="611" y="109"/>
                    </a:lnTo>
                    <a:lnTo>
                      <a:pt x="611" y="109"/>
                    </a:lnTo>
                    <a:lnTo>
                      <a:pt x="613" y="109"/>
                    </a:lnTo>
                    <a:lnTo>
                      <a:pt x="613" y="109"/>
                    </a:lnTo>
                    <a:lnTo>
                      <a:pt x="613" y="109"/>
                    </a:lnTo>
                    <a:lnTo>
                      <a:pt x="613" y="109"/>
                    </a:lnTo>
                    <a:lnTo>
                      <a:pt x="615" y="109"/>
                    </a:lnTo>
                    <a:lnTo>
                      <a:pt x="615" y="109"/>
                    </a:lnTo>
                    <a:lnTo>
                      <a:pt x="618" y="109"/>
                    </a:lnTo>
                    <a:lnTo>
                      <a:pt x="618" y="109"/>
                    </a:lnTo>
                    <a:lnTo>
                      <a:pt x="618" y="109"/>
                    </a:lnTo>
                    <a:lnTo>
                      <a:pt x="618" y="109"/>
                    </a:lnTo>
                    <a:lnTo>
                      <a:pt x="620" y="109"/>
                    </a:lnTo>
                    <a:lnTo>
                      <a:pt x="620" y="109"/>
                    </a:lnTo>
                    <a:lnTo>
                      <a:pt x="623" y="109"/>
                    </a:lnTo>
                    <a:lnTo>
                      <a:pt x="623" y="106"/>
                    </a:lnTo>
                    <a:lnTo>
                      <a:pt x="623" y="106"/>
                    </a:lnTo>
                    <a:lnTo>
                      <a:pt x="623" y="106"/>
                    </a:lnTo>
                    <a:lnTo>
                      <a:pt x="625" y="106"/>
                    </a:lnTo>
                    <a:lnTo>
                      <a:pt x="625" y="109"/>
                    </a:lnTo>
                    <a:lnTo>
                      <a:pt x="625" y="109"/>
                    </a:lnTo>
                    <a:lnTo>
                      <a:pt x="625" y="109"/>
                    </a:lnTo>
                    <a:lnTo>
                      <a:pt x="627" y="109"/>
                    </a:lnTo>
                    <a:lnTo>
                      <a:pt x="627" y="109"/>
                    </a:lnTo>
                    <a:lnTo>
                      <a:pt x="627" y="109"/>
                    </a:lnTo>
                    <a:lnTo>
                      <a:pt x="630" y="109"/>
                    </a:lnTo>
                    <a:lnTo>
                      <a:pt x="630" y="109"/>
                    </a:lnTo>
                    <a:lnTo>
                      <a:pt x="630" y="111"/>
                    </a:lnTo>
                    <a:lnTo>
                      <a:pt x="630" y="111"/>
                    </a:lnTo>
                    <a:lnTo>
                      <a:pt x="632" y="111"/>
                    </a:lnTo>
                    <a:lnTo>
                      <a:pt x="632" y="111"/>
                    </a:lnTo>
                    <a:lnTo>
                      <a:pt x="632" y="111"/>
                    </a:lnTo>
                    <a:lnTo>
                      <a:pt x="632" y="111"/>
                    </a:lnTo>
                    <a:lnTo>
                      <a:pt x="632" y="111"/>
                    </a:lnTo>
                    <a:lnTo>
                      <a:pt x="634" y="111"/>
                    </a:lnTo>
                    <a:lnTo>
                      <a:pt x="634" y="114"/>
                    </a:lnTo>
                    <a:lnTo>
                      <a:pt x="634" y="114"/>
                    </a:lnTo>
                    <a:lnTo>
                      <a:pt x="637" y="114"/>
                    </a:lnTo>
                    <a:lnTo>
                      <a:pt x="637" y="114"/>
                    </a:lnTo>
                    <a:lnTo>
                      <a:pt x="637" y="111"/>
                    </a:lnTo>
                    <a:lnTo>
                      <a:pt x="637" y="111"/>
                    </a:lnTo>
                    <a:lnTo>
                      <a:pt x="637" y="111"/>
                    </a:lnTo>
                    <a:lnTo>
                      <a:pt x="639" y="111"/>
                    </a:lnTo>
                    <a:lnTo>
                      <a:pt x="639" y="111"/>
                    </a:lnTo>
                    <a:lnTo>
                      <a:pt x="639" y="111"/>
                    </a:lnTo>
                    <a:lnTo>
                      <a:pt x="639" y="111"/>
                    </a:lnTo>
                    <a:lnTo>
                      <a:pt x="639" y="109"/>
                    </a:lnTo>
                    <a:lnTo>
                      <a:pt x="641" y="109"/>
                    </a:lnTo>
                    <a:lnTo>
                      <a:pt x="641" y="109"/>
                    </a:lnTo>
                    <a:lnTo>
                      <a:pt x="641" y="109"/>
                    </a:lnTo>
                    <a:lnTo>
                      <a:pt x="641" y="106"/>
                    </a:lnTo>
                    <a:lnTo>
                      <a:pt x="644" y="106"/>
                    </a:lnTo>
                    <a:lnTo>
                      <a:pt x="644" y="106"/>
                    </a:lnTo>
                    <a:lnTo>
                      <a:pt x="644" y="106"/>
                    </a:lnTo>
                    <a:lnTo>
                      <a:pt x="644" y="104"/>
                    </a:lnTo>
                    <a:lnTo>
                      <a:pt x="644" y="104"/>
                    </a:lnTo>
                    <a:lnTo>
                      <a:pt x="646" y="104"/>
                    </a:lnTo>
                    <a:lnTo>
                      <a:pt x="646" y="104"/>
                    </a:lnTo>
                    <a:lnTo>
                      <a:pt x="646" y="104"/>
                    </a:lnTo>
                    <a:lnTo>
                      <a:pt x="646" y="104"/>
                    </a:lnTo>
                    <a:lnTo>
                      <a:pt x="649" y="104"/>
                    </a:lnTo>
                    <a:lnTo>
                      <a:pt x="649" y="104"/>
                    </a:lnTo>
                    <a:lnTo>
                      <a:pt x="651" y="104"/>
                    </a:lnTo>
                    <a:lnTo>
                      <a:pt x="651" y="104"/>
                    </a:lnTo>
                    <a:lnTo>
                      <a:pt x="651" y="104"/>
                    </a:lnTo>
                    <a:lnTo>
                      <a:pt x="653" y="104"/>
                    </a:lnTo>
                    <a:lnTo>
                      <a:pt x="653" y="104"/>
                    </a:lnTo>
                    <a:lnTo>
                      <a:pt x="653" y="104"/>
                    </a:lnTo>
                    <a:lnTo>
                      <a:pt x="653" y="104"/>
                    </a:lnTo>
                    <a:lnTo>
                      <a:pt x="656" y="104"/>
                    </a:lnTo>
                    <a:lnTo>
                      <a:pt x="656" y="104"/>
                    </a:lnTo>
                    <a:lnTo>
                      <a:pt x="658" y="104"/>
                    </a:lnTo>
                    <a:lnTo>
                      <a:pt x="658" y="104"/>
                    </a:lnTo>
                    <a:lnTo>
                      <a:pt x="658" y="104"/>
                    </a:lnTo>
                    <a:lnTo>
                      <a:pt x="660" y="104"/>
                    </a:lnTo>
                    <a:lnTo>
                      <a:pt x="660" y="106"/>
                    </a:lnTo>
                    <a:lnTo>
                      <a:pt x="660" y="106"/>
                    </a:lnTo>
                    <a:lnTo>
                      <a:pt x="663" y="106"/>
                    </a:lnTo>
                    <a:lnTo>
                      <a:pt x="663" y="106"/>
                    </a:lnTo>
                    <a:lnTo>
                      <a:pt x="663" y="106"/>
                    </a:lnTo>
                    <a:lnTo>
                      <a:pt x="663" y="109"/>
                    </a:lnTo>
                    <a:lnTo>
                      <a:pt x="663" y="109"/>
                    </a:lnTo>
                    <a:lnTo>
                      <a:pt x="665" y="109"/>
                    </a:lnTo>
                    <a:lnTo>
                      <a:pt x="665" y="109"/>
                    </a:lnTo>
                    <a:lnTo>
                      <a:pt x="665" y="109"/>
                    </a:lnTo>
                    <a:lnTo>
                      <a:pt x="665" y="111"/>
                    </a:lnTo>
                    <a:lnTo>
                      <a:pt x="665" y="111"/>
                    </a:lnTo>
                    <a:lnTo>
                      <a:pt x="668" y="111"/>
                    </a:lnTo>
                    <a:lnTo>
                      <a:pt x="668" y="111"/>
                    </a:lnTo>
                    <a:lnTo>
                      <a:pt x="668" y="111"/>
                    </a:lnTo>
                    <a:lnTo>
                      <a:pt x="670" y="111"/>
                    </a:lnTo>
                    <a:lnTo>
                      <a:pt x="670" y="111"/>
                    </a:lnTo>
                    <a:lnTo>
                      <a:pt x="670" y="111"/>
                    </a:lnTo>
                    <a:lnTo>
                      <a:pt x="670" y="111"/>
                    </a:lnTo>
                    <a:lnTo>
                      <a:pt x="672" y="111"/>
                    </a:lnTo>
                    <a:lnTo>
                      <a:pt x="672" y="111"/>
                    </a:lnTo>
                    <a:lnTo>
                      <a:pt x="672" y="111"/>
                    </a:lnTo>
                    <a:lnTo>
                      <a:pt x="672" y="114"/>
                    </a:lnTo>
                    <a:lnTo>
                      <a:pt x="672" y="114"/>
                    </a:lnTo>
                    <a:lnTo>
                      <a:pt x="675" y="114"/>
                    </a:lnTo>
                    <a:lnTo>
                      <a:pt x="675" y="116"/>
                    </a:lnTo>
                    <a:lnTo>
                      <a:pt x="675" y="116"/>
                    </a:lnTo>
                    <a:lnTo>
                      <a:pt x="675" y="116"/>
                    </a:lnTo>
                    <a:lnTo>
                      <a:pt x="677" y="116"/>
                    </a:lnTo>
                    <a:lnTo>
                      <a:pt x="677" y="116"/>
                    </a:lnTo>
                    <a:lnTo>
                      <a:pt x="677" y="116"/>
                    </a:lnTo>
                    <a:lnTo>
                      <a:pt x="677" y="118"/>
                    </a:lnTo>
                    <a:lnTo>
                      <a:pt x="677" y="118"/>
                    </a:lnTo>
                    <a:lnTo>
                      <a:pt x="677" y="121"/>
                    </a:lnTo>
                    <a:lnTo>
                      <a:pt x="679" y="121"/>
                    </a:lnTo>
                    <a:lnTo>
                      <a:pt x="679" y="121"/>
                    </a:lnTo>
                    <a:lnTo>
                      <a:pt x="679" y="121"/>
                    </a:lnTo>
                    <a:lnTo>
                      <a:pt x="679" y="121"/>
                    </a:lnTo>
                    <a:lnTo>
                      <a:pt x="679" y="121"/>
                    </a:lnTo>
                    <a:lnTo>
                      <a:pt x="682" y="121"/>
                    </a:lnTo>
                    <a:lnTo>
                      <a:pt x="682" y="121"/>
                    </a:lnTo>
                    <a:lnTo>
                      <a:pt x="684" y="121"/>
                    </a:lnTo>
                    <a:lnTo>
                      <a:pt x="684" y="121"/>
                    </a:lnTo>
                    <a:lnTo>
                      <a:pt x="684" y="121"/>
                    </a:lnTo>
                    <a:lnTo>
                      <a:pt x="686" y="121"/>
                    </a:lnTo>
                    <a:lnTo>
                      <a:pt x="686" y="121"/>
                    </a:lnTo>
                    <a:lnTo>
                      <a:pt x="686" y="123"/>
                    </a:lnTo>
                    <a:lnTo>
                      <a:pt x="686" y="123"/>
                    </a:lnTo>
                    <a:lnTo>
                      <a:pt x="689" y="123"/>
                    </a:lnTo>
                    <a:lnTo>
                      <a:pt x="689" y="123"/>
                    </a:lnTo>
                    <a:lnTo>
                      <a:pt x="689" y="125"/>
                    </a:lnTo>
                    <a:lnTo>
                      <a:pt x="689" y="125"/>
                    </a:lnTo>
                    <a:lnTo>
                      <a:pt x="689" y="125"/>
                    </a:lnTo>
                    <a:lnTo>
                      <a:pt x="689" y="125"/>
                    </a:lnTo>
                    <a:lnTo>
                      <a:pt x="686" y="125"/>
                    </a:lnTo>
                    <a:lnTo>
                      <a:pt x="686" y="125"/>
                    </a:lnTo>
                    <a:lnTo>
                      <a:pt x="686" y="125"/>
                    </a:lnTo>
                    <a:lnTo>
                      <a:pt x="686" y="125"/>
                    </a:lnTo>
                    <a:lnTo>
                      <a:pt x="686" y="125"/>
                    </a:lnTo>
                    <a:lnTo>
                      <a:pt x="686" y="125"/>
                    </a:lnTo>
                    <a:lnTo>
                      <a:pt x="686" y="128"/>
                    </a:lnTo>
                    <a:lnTo>
                      <a:pt x="686" y="128"/>
                    </a:lnTo>
                    <a:lnTo>
                      <a:pt x="689" y="128"/>
                    </a:lnTo>
                    <a:lnTo>
                      <a:pt x="689" y="128"/>
                    </a:lnTo>
                    <a:lnTo>
                      <a:pt x="689" y="130"/>
                    </a:lnTo>
                    <a:lnTo>
                      <a:pt x="686" y="130"/>
                    </a:lnTo>
                    <a:lnTo>
                      <a:pt x="686" y="130"/>
                    </a:lnTo>
                    <a:lnTo>
                      <a:pt x="689" y="130"/>
                    </a:lnTo>
                    <a:lnTo>
                      <a:pt x="689" y="132"/>
                    </a:lnTo>
                    <a:lnTo>
                      <a:pt x="686" y="132"/>
                    </a:lnTo>
                    <a:lnTo>
                      <a:pt x="686" y="132"/>
                    </a:lnTo>
                    <a:lnTo>
                      <a:pt x="689" y="132"/>
                    </a:lnTo>
                    <a:lnTo>
                      <a:pt x="689" y="132"/>
                    </a:lnTo>
                    <a:lnTo>
                      <a:pt x="689" y="132"/>
                    </a:lnTo>
                    <a:lnTo>
                      <a:pt x="689" y="135"/>
                    </a:lnTo>
                    <a:lnTo>
                      <a:pt x="689" y="135"/>
                    </a:lnTo>
                    <a:lnTo>
                      <a:pt x="691" y="135"/>
                    </a:lnTo>
                    <a:lnTo>
                      <a:pt x="691" y="137"/>
                    </a:lnTo>
                    <a:lnTo>
                      <a:pt x="689" y="137"/>
                    </a:lnTo>
                    <a:lnTo>
                      <a:pt x="689" y="137"/>
                    </a:lnTo>
                    <a:lnTo>
                      <a:pt x="689" y="137"/>
                    </a:lnTo>
                    <a:lnTo>
                      <a:pt x="689" y="140"/>
                    </a:lnTo>
                    <a:lnTo>
                      <a:pt x="686" y="140"/>
                    </a:lnTo>
                    <a:lnTo>
                      <a:pt x="686" y="140"/>
                    </a:lnTo>
                    <a:lnTo>
                      <a:pt x="686" y="140"/>
                    </a:lnTo>
                    <a:lnTo>
                      <a:pt x="686" y="140"/>
                    </a:lnTo>
                    <a:lnTo>
                      <a:pt x="686" y="142"/>
                    </a:lnTo>
                    <a:lnTo>
                      <a:pt x="684" y="142"/>
                    </a:lnTo>
                    <a:lnTo>
                      <a:pt x="684" y="142"/>
                    </a:lnTo>
                    <a:lnTo>
                      <a:pt x="684" y="142"/>
                    </a:lnTo>
                    <a:lnTo>
                      <a:pt x="684" y="142"/>
                    </a:lnTo>
                    <a:lnTo>
                      <a:pt x="684" y="142"/>
                    </a:lnTo>
                    <a:lnTo>
                      <a:pt x="682" y="142"/>
                    </a:lnTo>
                    <a:lnTo>
                      <a:pt x="682" y="144"/>
                    </a:lnTo>
                    <a:lnTo>
                      <a:pt x="682" y="144"/>
                    </a:lnTo>
                    <a:lnTo>
                      <a:pt x="682" y="144"/>
                    </a:lnTo>
                    <a:lnTo>
                      <a:pt x="679" y="144"/>
                    </a:lnTo>
                    <a:lnTo>
                      <a:pt x="679" y="144"/>
                    </a:lnTo>
                    <a:lnTo>
                      <a:pt x="679" y="144"/>
                    </a:lnTo>
                    <a:lnTo>
                      <a:pt x="679" y="142"/>
                    </a:lnTo>
                    <a:lnTo>
                      <a:pt x="679" y="142"/>
                    </a:lnTo>
                    <a:lnTo>
                      <a:pt x="679" y="142"/>
                    </a:lnTo>
                    <a:lnTo>
                      <a:pt x="679" y="142"/>
                    </a:lnTo>
                    <a:lnTo>
                      <a:pt x="679" y="142"/>
                    </a:lnTo>
                    <a:lnTo>
                      <a:pt x="679" y="140"/>
                    </a:lnTo>
                    <a:lnTo>
                      <a:pt x="679" y="140"/>
                    </a:lnTo>
                    <a:lnTo>
                      <a:pt x="679" y="140"/>
                    </a:lnTo>
                    <a:lnTo>
                      <a:pt x="677" y="140"/>
                    </a:lnTo>
                    <a:lnTo>
                      <a:pt x="677" y="140"/>
                    </a:lnTo>
                    <a:lnTo>
                      <a:pt x="677" y="137"/>
                    </a:lnTo>
                    <a:lnTo>
                      <a:pt x="677" y="137"/>
                    </a:lnTo>
                    <a:lnTo>
                      <a:pt x="675" y="137"/>
                    </a:lnTo>
                    <a:lnTo>
                      <a:pt x="675" y="137"/>
                    </a:lnTo>
                    <a:lnTo>
                      <a:pt x="675" y="137"/>
                    </a:lnTo>
                    <a:lnTo>
                      <a:pt x="675" y="137"/>
                    </a:lnTo>
                    <a:lnTo>
                      <a:pt x="672" y="137"/>
                    </a:lnTo>
                    <a:lnTo>
                      <a:pt x="672" y="137"/>
                    </a:lnTo>
                    <a:lnTo>
                      <a:pt x="672" y="137"/>
                    </a:lnTo>
                    <a:lnTo>
                      <a:pt x="672" y="135"/>
                    </a:lnTo>
                    <a:lnTo>
                      <a:pt x="672" y="135"/>
                    </a:lnTo>
                    <a:lnTo>
                      <a:pt x="670" y="135"/>
                    </a:lnTo>
                    <a:lnTo>
                      <a:pt x="670" y="135"/>
                    </a:lnTo>
                    <a:lnTo>
                      <a:pt x="670" y="135"/>
                    </a:lnTo>
                    <a:lnTo>
                      <a:pt x="670" y="135"/>
                    </a:lnTo>
                    <a:lnTo>
                      <a:pt x="670" y="135"/>
                    </a:lnTo>
                    <a:lnTo>
                      <a:pt x="668" y="135"/>
                    </a:lnTo>
                    <a:lnTo>
                      <a:pt x="668" y="135"/>
                    </a:lnTo>
                    <a:lnTo>
                      <a:pt x="665" y="135"/>
                    </a:lnTo>
                    <a:lnTo>
                      <a:pt x="665" y="135"/>
                    </a:lnTo>
                    <a:lnTo>
                      <a:pt x="665" y="135"/>
                    </a:lnTo>
                    <a:lnTo>
                      <a:pt x="663" y="135"/>
                    </a:lnTo>
                    <a:lnTo>
                      <a:pt x="663" y="135"/>
                    </a:lnTo>
                    <a:lnTo>
                      <a:pt x="663" y="137"/>
                    </a:lnTo>
                    <a:lnTo>
                      <a:pt x="663" y="137"/>
                    </a:lnTo>
                    <a:lnTo>
                      <a:pt x="663" y="135"/>
                    </a:lnTo>
                    <a:lnTo>
                      <a:pt x="660" y="135"/>
                    </a:lnTo>
                    <a:lnTo>
                      <a:pt x="660" y="135"/>
                    </a:lnTo>
                    <a:lnTo>
                      <a:pt x="658" y="135"/>
                    </a:lnTo>
                    <a:lnTo>
                      <a:pt x="658" y="135"/>
                    </a:lnTo>
                    <a:lnTo>
                      <a:pt x="658" y="135"/>
                    </a:lnTo>
                    <a:lnTo>
                      <a:pt x="656" y="135"/>
                    </a:lnTo>
                    <a:lnTo>
                      <a:pt x="656" y="135"/>
                    </a:lnTo>
                    <a:lnTo>
                      <a:pt x="653" y="135"/>
                    </a:lnTo>
                    <a:lnTo>
                      <a:pt x="653" y="137"/>
                    </a:lnTo>
                    <a:lnTo>
                      <a:pt x="653" y="137"/>
                    </a:lnTo>
                    <a:lnTo>
                      <a:pt x="653" y="137"/>
                    </a:lnTo>
                    <a:lnTo>
                      <a:pt x="653" y="137"/>
                    </a:lnTo>
                    <a:lnTo>
                      <a:pt x="651" y="137"/>
                    </a:lnTo>
                    <a:lnTo>
                      <a:pt x="651" y="140"/>
                    </a:lnTo>
                    <a:lnTo>
                      <a:pt x="651" y="140"/>
                    </a:lnTo>
                    <a:lnTo>
                      <a:pt x="651" y="140"/>
                    </a:lnTo>
                    <a:lnTo>
                      <a:pt x="651" y="140"/>
                    </a:lnTo>
                    <a:lnTo>
                      <a:pt x="649" y="140"/>
                    </a:lnTo>
                    <a:lnTo>
                      <a:pt x="649" y="140"/>
                    </a:lnTo>
                    <a:lnTo>
                      <a:pt x="649" y="142"/>
                    </a:lnTo>
                    <a:lnTo>
                      <a:pt x="646" y="142"/>
                    </a:lnTo>
                    <a:lnTo>
                      <a:pt x="646" y="142"/>
                    </a:lnTo>
                    <a:lnTo>
                      <a:pt x="646" y="142"/>
                    </a:lnTo>
                    <a:lnTo>
                      <a:pt x="646" y="142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9" y="142"/>
                    </a:lnTo>
                    <a:lnTo>
                      <a:pt x="639" y="142"/>
                    </a:lnTo>
                    <a:lnTo>
                      <a:pt x="639" y="142"/>
                    </a:lnTo>
                    <a:lnTo>
                      <a:pt x="637" y="142"/>
                    </a:lnTo>
                    <a:lnTo>
                      <a:pt x="637" y="142"/>
                    </a:lnTo>
                    <a:lnTo>
                      <a:pt x="637" y="142"/>
                    </a:lnTo>
                    <a:lnTo>
                      <a:pt x="637" y="142"/>
                    </a:lnTo>
                    <a:lnTo>
                      <a:pt x="637" y="144"/>
                    </a:lnTo>
                    <a:lnTo>
                      <a:pt x="637" y="144"/>
                    </a:lnTo>
                    <a:lnTo>
                      <a:pt x="637" y="144"/>
                    </a:lnTo>
                    <a:lnTo>
                      <a:pt x="637" y="147"/>
                    </a:lnTo>
                    <a:lnTo>
                      <a:pt x="637" y="147"/>
                    </a:lnTo>
                    <a:lnTo>
                      <a:pt x="634" y="147"/>
                    </a:lnTo>
                    <a:lnTo>
                      <a:pt x="634" y="147"/>
                    </a:lnTo>
                    <a:lnTo>
                      <a:pt x="634" y="147"/>
                    </a:lnTo>
                    <a:lnTo>
                      <a:pt x="632" y="147"/>
                    </a:lnTo>
                    <a:lnTo>
                      <a:pt x="632" y="147"/>
                    </a:lnTo>
                    <a:lnTo>
                      <a:pt x="632" y="147"/>
                    </a:lnTo>
                    <a:lnTo>
                      <a:pt x="632" y="147"/>
                    </a:lnTo>
                    <a:lnTo>
                      <a:pt x="630" y="147"/>
                    </a:lnTo>
                    <a:lnTo>
                      <a:pt x="630" y="147"/>
                    </a:lnTo>
                    <a:lnTo>
                      <a:pt x="630" y="147"/>
                    </a:lnTo>
                    <a:lnTo>
                      <a:pt x="627" y="147"/>
                    </a:lnTo>
                    <a:lnTo>
                      <a:pt x="627" y="147"/>
                    </a:lnTo>
                    <a:lnTo>
                      <a:pt x="625" y="147"/>
                    </a:lnTo>
                    <a:lnTo>
                      <a:pt x="625" y="147"/>
                    </a:lnTo>
                    <a:lnTo>
                      <a:pt x="625" y="147"/>
                    </a:lnTo>
                    <a:lnTo>
                      <a:pt x="625" y="147"/>
                    </a:lnTo>
                    <a:lnTo>
                      <a:pt x="625" y="147"/>
                    </a:lnTo>
                    <a:lnTo>
                      <a:pt x="623" y="147"/>
                    </a:lnTo>
                    <a:lnTo>
                      <a:pt x="623" y="147"/>
                    </a:lnTo>
                    <a:lnTo>
                      <a:pt x="623" y="149"/>
                    </a:lnTo>
                    <a:lnTo>
                      <a:pt x="623" y="149"/>
                    </a:lnTo>
                    <a:lnTo>
                      <a:pt x="620" y="149"/>
                    </a:lnTo>
                    <a:lnTo>
                      <a:pt x="620" y="149"/>
                    </a:lnTo>
                    <a:lnTo>
                      <a:pt x="618" y="149"/>
                    </a:lnTo>
                    <a:lnTo>
                      <a:pt x="618" y="149"/>
                    </a:lnTo>
                    <a:lnTo>
                      <a:pt x="618" y="149"/>
                    </a:lnTo>
                    <a:lnTo>
                      <a:pt x="618" y="151"/>
                    </a:lnTo>
                    <a:lnTo>
                      <a:pt x="618" y="151"/>
                    </a:lnTo>
                    <a:lnTo>
                      <a:pt x="618" y="151"/>
                    </a:lnTo>
                    <a:lnTo>
                      <a:pt x="615" y="151"/>
                    </a:lnTo>
                    <a:lnTo>
                      <a:pt x="615" y="151"/>
                    </a:lnTo>
                    <a:lnTo>
                      <a:pt x="615" y="151"/>
                    </a:lnTo>
                    <a:lnTo>
                      <a:pt x="613" y="151"/>
                    </a:lnTo>
                    <a:lnTo>
                      <a:pt x="613" y="154"/>
                    </a:lnTo>
                    <a:lnTo>
                      <a:pt x="613" y="154"/>
                    </a:lnTo>
                    <a:lnTo>
                      <a:pt x="613" y="154"/>
                    </a:lnTo>
                    <a:lnTo>
                      <a:pt x="613" y="156"/>
                    </a:lnTo>
                    <a:lnTo>
                      <a:pt x="613" y="156"/>
                    </a:lnTo>
                    <a:lnTo>
                      <a:pt x="613" y="156"/>
                    </a:lnTo>
                    <a:lnTo>
                      <a:pt x="611" y="156"/>
                    </a:lnTo>
                    <a:lnTo>
                      <a:pt x="611" y="159"/>
                    </a:lnTo>
                    <a:lnTo>
                      <a:pt x="611" y="159"/>
                    </a:lnTo>
                    <a:lnTo>
                      <a:pt x="611" y="161"/>
                    </a:lnTo>
                    <a:lnTo>
                      <a:pt x="613" y="161"/>
                    </a:lnTo>
                    <a:lnTo>
                      <a:pt x="613" y="161"/>
                    </a:lnTo>
                    <a:lnTo>
                      <a:pt x="613" y="161"/>
                    </a:lnTo>
                    <a:lnTo>
                      <a:pt x="611" y="161"/>
                    </a:lnTo>
                    <a:lnTo>
                      <a:pt x="611" y="163"/>
                    </a:lnTo>
                    <a:lnTo>
                      <a:pt x="611" y="163"/>
                    </a:lnTo>
                    <a:lnTo>
                      <a:pt x="611" y="163"/>
                    </a:lnTo>
                    <a:lnTo>
                      <a:pt x="611" y="163"/>
                    </a:lnTo>
                    <a:lnTo>
                      <a:pt x="608" y="163"/>
                    </a:lnTo>
                    <a:lnTo>
                      <a:pt x="608" y="163"/>
                    </a:lnTo>
                    <a:lnTo>
                      <a:pt x="606" y="163"/>
                    </a:lnTo>
                    <a:lnTo>
                      <a:pt x="606" y="163"/>
                    </a:lnTo>
                    <a:lnTo>
                      <a:pt x="606" y="166"/>
                    </a:lnTo>
                    <a:lnTo>
                      <a:pt x="606" y="166"/>
                    </a:lnTo>
                    <a:lnTo>
                      <a:pt x="604" y="166"/>
                    </a:lnTo>
                    <a:lnTo>
                      <a:pt x="604" y="166"/>
                    </a:lnTo>
                    <a:lnTo>
                      <a:pt x="604" y="166"/>
                    </a:lnTo>
                    <a:lnTo>
                      <a:pt x="604" y="168"/>
                    </a:lnTo>
                    <a:lnTo>
                      <a:pt x="604" y="168"/>
                    </a:lnTo>
                    <a:lnTo>
                      <a:pt x="601" y="168"/>
                    </a:lnTo>
                    <a:lnTo>
                      <a:pt x="601" y="168"/>
                    </a:lnTo>
                    <a:lnTo>
                      <a:pt x="601" y="168"/>
                    </a:lnTo>
                    <a:lnTo>
                      <a:pt x="601" y="170"/>
                    </a:lnTo>
                    <a:lnTo>
                      <a:pt x="599" y="170"/>
                    </a:lnTo>
                    <a:lnTo>
                      <a:pt x="599" y="170"/>
                    </a:lnTo>
                    <a:lnTo>
                      <a:pt x="599" y="170"/>
                    </a:lnTo>
                    <a:lnTo>
                      <a:pt x="599" y="170"/>
                    </a:lnTo>
                    <a:lnTo>
                      <a:pt x="596" y="170"/>
                    </a:lnTo>
                    <a:lnTo>
                      <a:pt x="596" y="170"/>
                    </a:lnTo>
                    <a:lnTo>
                      <a:pt x="596" y="170"/>
                    </a:lnTo>
                    <a:lnTo>
                      <a:pt x="594" y="170"/>
                    </a:lnTo>
                    <a:lnTo>
                      <a:pt x="594" y="170"/>
                    </a:lnTo>
                    <a:lnTo>
                      <a:pt x="594" y="170"/>
                    </a:lnTo>
                    <a:lnTo>
                      <a:pt x="592" y="170"/>
                    </a:lnTo>
                    <a:lnTo>
                      <a:pt x="592" y="170"/>
                    </a:lnTo>
                    <a:lnTo>
                      <a:pt x="592" y="170"/>
                    </a:lnTo>
                    <a:lnTo>
                      <a:pt x="589" y="170"/>
                    </a:lnTo>
                    <a:lnTo>
                      <a:pt x="589" y="170"/>
                    </a:lnTo>
                    <a:lnTo>
                      <a:pt x="589" y="170"/>
                    </a:lnTo>
                    <a:lnTo>
                      <a:pt x="587" y="170"/>
                    </a:lnTo>
                    <a:lnTo>
                      <a:pt x="587" y="170"/>
                    </a:lnTo>
                    <a:lnTo>
                      <a:pt x="585" y="170"/>
                    </a:lnTo>
                    <a:lnTo>
                      <a:pt x="585" y="170"/>
                    </a:lnTo>
                    <a:lnTo>
                      <a:pt x="585" y="170"/>
                    </a:lnTo>
                    <a:lnTo>
                      <a:pt x="585" y="170"/>
                    </a:lnTo>
                    <a:lnTo>
                      <a:pt x="582" y="170"/>
                    </a:lnTo>
                    <a:lnTo>
                      <a:pt x="582" y="170"/>
                    </a:lnTo>
                    <a:lnTo>
                      <a:pt x="580" y="170"/>
                    </a:lnTo>
                    <a:lnTo>
                      <a:pt x="580" y="170"/>
                    </a:lnTo>
                    <a:lnTo>
                      <a:pt x="580" y="170"/>
                    </a:lnTo>
                    <a:lnTo>
                      <a:pt x="580" y="170"/>
                    </a:lnTo>
                    <a:lnTo>
                      <a:pt x="578" y="170"/>
                    </a:lnTo>
                    <a:lnTo>
                      <a:pt x="578" y="170"/>
                    </a:lnTo>
                    <a:lnTo>
                      <a:pt x="578" y="170"/>
                    </a:lnTo>
                    <a:lnTo>
                      <a:pt x="578" y="170"/>
                    </a:lnTo>
                    <a:lnTo>
                      <a:pt x="575" y="170"/>
                    </a:lnTo>
                    <a:lnTo>
                      <a:pt x="575" y="170"/>
                    </a:lnTo>
                    <a:lnTo>
                      <a:pt x="575" y="170"/>
                    </a:lnTo>
                    <a:lnTo>
                      <a:pt x="573" y="170"/>
                    </a:lnTo>
                    <a:lnTo>
                      <a:pt x="573" y="173"/>
                    </a:lnTo>
                    <a:lnTo>
                      <a:pt x="573" y="173"/>
                    </a:lnTo>
                    <a:lnTo>
                      <a:pt x="573" y="173"/>
                    </a:lnTo>
                    <a:lnTo>
                      <a:pt x="573" y="175"/>
                    </a:lnTo>
                    <a:lnTo>
                      <a:pt x="573" y="175"/>
                    </a:lnTo>
                    <a:lnTo>
                      <a:pt x="573" y="175"/>
                    </a:lnTo>
                    <a:lnTo>
                      <a:pt x="573" y="178"/>
                    </a:lnTo>
                    <a:lnTo>
                      <a:pt x="570" y="178"/>
                    </a:lnTo>
                    <a:lnTo>
                      <a:pt x="570" y="178"/>
                    </a:lnTo>
                    <a:lnTo>
                      <a:pt x="570" y="178"/>
                    </a:lnTo>
                    <a:lnTo>
                      <a:pt x="570" y="178"/>
                    </a:lnTo>
                    <a:lnTo>
                      <a:pt x="570" y="180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6" y="180"/>
                    </a:lnTo>
                    <a:lnTo>
                      <a:pt x="566" y="180"/>
                    </a:lnTo>
                    <a:lnTo>
                      <a:pt x="566" y="180"/>
                    </a:lnTo>
                    <a:lnTo>
                      <a:pt x="566" y="180"/>
                    </a:lnTo>
                    <a:lnTo>
                      <a:pt x="566" y="182"/>
                    </a:lnTo>
                    <a:lnTo>
                      <a:pt x="563" y="182"/>
                    </a:lnTo>
                    <a:lnTo>
                      <a:pt x="563" y="182"/>
                    </a:lnTo>
                    <a:lnTo>
                      <a:pt x="563" y="182"/>
                    </a:lnTo>
                    <a:lnTo>
                      <a:pt x="563" y="182"/>
                    </a:lnTo>
                    <a:lnTo>
                      <a:pt x="561" y="182"/>
                    </a:lnTo>
                    <a:lnTo>
                      <a:pt x="561" y="185"/>
                    </a:lnTo>
                    <a:lnTo>
                      <a:pt x="561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6" y="185"/>
                    </a:lnTo>
                    <a:lnTo>
                      <a:pt x="556" y="187"/>
                    </a:lnTo>
                    <a:lnTo>
                      <a:pt x="556" y="187"/>
                    </a:lnTo>
                    <a:lnTo>
                      <a:pt x="556" y="187"/>
                    </a:lnTo>
                    <a:lnTo>
                      <a:pt x="556" y="187"/>
                    </a:lnTo>
                    <a:lnTo>
                      <a:pt x="554" y="187"/>
                    </a:lnTo>
                    <a:lnTo>
                      <a:pt x="554" y="187"/>
                    </a:lnTo>
                    <a:lnTo>
                      <a:pt x="554" y="187"/>
                    </a:lnTo>
                    <a:lnTo>
                      <a:pt x="552" y="187"/>
                    </a:lnTo>
                    <a:lnTo>
                      <a:pt x="552" y="187"/>
                    </a:lnTo>
                    <a:lnTo>
                      <a:pt x="552" y="187"/>
                    </a:lnTo>
                    <a:lnTo>
                      <a:pt x="549" y="187"/>
                    </a:lnTo>
                    <a:lnTo>
                      <a:pt x="549" y="187"/>
                    </a:lnTo>
                    <a:lnTo>
                      <a:pt x="547" y="187"/>
                    </a:lnTo>
                    <a:lnTo>
                      <a:pt x="547" y="187"/>
                    </a:lnTo>
                    <a:lnTo>
                      <a:pt x="547" y="187"/>
                    </a:lnTo>
                    <a:lnTo>
                      <a:pt x="544" y="187"/>
                    </a:lnTo>
                    <a:lnTo>
                      <a:pt x="544" y="187"/>
                    </a:lnTo>
                    <a:lnTo>
                      <a:pt x="544" y="187"/>
                    </a:lnTo>
                    <a:lnTo>
                      <a:pt x="544" y="185"/>
                    </a:lnTo>
                    <a:lnTo>
                      <a:pt x="542" y="185"/>
                    </a:lnTo>
                    <a:lnTo>
                      <a:pt x="542" y="185"/>
                    </a:lnTo>
                    <a:lnTo>
                      <a:pt x="540" y="185"/>
                    </a:lnTo>
                    <a:lnTo>
                      <a:pt x="540" y="185"/>
                    </a:lnTo>
                    <a:lnTo>
                      <a:pt x="540" y="185"/>
                    </a:lnTo>
                    <a:lnTo>
                      <a:pt x="540" y="185"/>
                    </a:lnTo>
                    <a:lnTo>
                      <a:pt x="537" y="185"/>
                    </a:lnTo>
                    <a:lnTo>
                      <a:pt x="537" y="185"/>
                    </a:lnTo>
                    <a:lnTo>
                      <a:pt x="537" y="185"/>
                    </a:lnTo>
                    <a:lnTo>
                      <a:pt x="535" y="185"/>
                    </a:lnTo>
                    <a:lnTo>
                      <a:pt x="535" y="182"/>
                    </a:lnTo>
                    <a:lnTo>
                      <a:pt x="535" y="182"/>
                    </a:lnTo>
                    <a:lnTo>
                      <a:pt x="533" y="182"/>
                    </a:lnTo>
                    <a:lnTo>
                      <a:pt x="533" y="182"/>
                    </a:lnTo>
                    <a:lnTo>
                      <a:pt x="533" y="182"/>
                    </a:lnTo>
                    <a:lnTo>
                      <a:pt x="533" y="182"/>
                    </a:lnTo>
                    <a:lnTo>
                      <a:pt x="533" y="180"/>
                    </a:lnTo>
                    <a:lnTo>
                      <a:pt x="530" y="180"/>
                    </a:lnTo>
                    <a:lnTo>
                      <a:pt x="530" y="180"/>
                    </a:lnTo>
                    <a:lnTo>
                      <a:pt x="530" y="180"/>
                    </a:lnTo>
                    <a:lnTo>
                      <a:pt x="530" y="180"/>
                    </a:lnTo>
                    <a:lnTo>
                      <a:pt x="530" y="180"/>
                    </a:lnTo>
                    <a:lnTo>
                      <a:pt x="528" y="180"/>
                    </a:lnTo>
                    <a:lnTo>
                      <a:pt x="528" y="180"/>
                    </a:lnTo>
                    <a:lnTo>
                      <a:pt x="525" y="180"/>
                    </a:lnTo>
                    <a:lnTo>
                      <a:pt x="525" y="180"/>
                    </a:lnTo>
                    <a:lnTo>
                      <a:pt x="525" y="180"/>
                    </a:lnTo>
                    <a:lnTo>
                      <a:pt x="523" y="180"/>
                    </a:lnTo>
                    <a:lnTo>
                      <a:pt x="523" y="180"/>
                    </a:lnTo>
                    <a:lnTo>
                      <a:pt x="523" y="180"/>
                    </a:lnTo>
                    <a:lnTo>
                      <a:pt x="521" y="180"/>
                    </a:lnTo>
                    <a:lnTo>
                      <a:pt x="521" y="180"/>
                    </a:lnTo>
                    <a:lnTo>
                      <a:pt x="518" y="180"/>
                    </a:lnTo>
                    <a:lnTo>
                      <a:pt x="518" y="180"/>
                    </a:lnTo>
                    <a:lnTo>
                      <a:pt x="518" y="180"/>
                    </a:lnTo>
                    <a:lnTo>
                      <a:pt x="518" y="180"/>
                    </a:lnTo>
                    <a:lnTo>
                      <a:pt x="516" y="180"/>
                    </a:lnTo>
                    <a:lnTo>
                      <a:pt x="516" y="180"/>
                    </a:lnTo>
                    <a:lnTo>
                      <a:pt x="516" y="180"/>
                    </a:lnTo>
                    <a:lnTo>
                      <a:pt x="516" y="180"/>
                    </a:lnTo>
                    <a:lnTo>
                      <a:pt x="516" y="182"/>
                    </a:lnTo>
                    <a:lnTo>
                      <a:pt x="514" y="182"/>
                    </a:lnTo>
                    <a:lnTo>
                      <a:pt x="514" y="182"/>
                    </a:lnTo>
                    <a:lnTo>
                      <a:pt x="514" y="185"/>
                    </a:lnTo>
                    <a:lnTo>
                      <a:pt x="514" y="185"/>
                    </a:lnTo>
                    <a:lnTo>
                      <a:pt x="514" y="185"/>
                    </a:lnTo>
                    <a:lnTo>
                      <a:pt x="511" y="185"/>
                    </a:lnTo>
                    <a:lnTo>
                      <a:pt x="511" y="187"/>
                    </a:lnTo>
                    <a:lnTo>
                      <a:pt x="511" y="187"/>
                    </a:lnTo>
                    <a:lnTo>
                      <a:pt x="511" y="187"/>
                    </a:lnTo>
                    <a:lnTo>
                      <a:pt x="511" y="189"/>
                    </a:lnTo>
                    <a:lnTo>
                      <a:pt x="511" y="189"/>
                    </a:lnTo>
                    <a:lnTo>
                      <a:pt x="511" y="189"/>
                    </a:lnTo>
                    <a:lnTo>
                      <a:pt x="511" y="192"/>
                    </a:lnTo>
                    <a:lnTo>
                      <a:pt x="511" y="192"/>
                    </a:lnTo>
                    <a:lnTo>
                      <a:pt x="509" y="192"/>
                    </a:lnTo>
                    <a:lnTo>
                      <a:pt x="509" y="192"/>
                    </a:lnTo>
                    <a:lnTo>
                      <a:pt x="509" y="192"/>
                    </a:lnTo>
                    <a:lnTo>
                      <a:pt x="509" y="194"/>
                    </a:lnTo>
                    <a:lnTo>
                      <a:pt x="509" y="194"/>
                    </a:lnTo>
                    <a:lnTo>
                      <a:pt x="507" y="194"/>
                    </a:lnTo>
                    <a:lnTo>
                      <a:pt x="507" y="196"/>
                    </a:lnTo>
                    <a:lnTo>
                      <a:pt x="507" y="196"/>
                    </a:lnTo>
                    <a:lnTo>
                      <a:pt x="507" y="196"/>
                    </a:lnTo>
                    <a:lnTo>
                      <a:pt x="507" y="199"/>
                    </a:lnTo>
                    <a:lnTo>
                      <a:pt x="507" y="199"/>
                    </a:lnTo>
                    <a:lnTo>
                      <a:pt x="507" y="199"/>
                    </a:lnTo>
                    <a:lnTo>
                      <a:pt x="509" y="199"/>
                    </a:lnTo>
                    <a:lnTo>
                      <a:pt x="509" y="201"/>
                    </a:lnTo>
                    <a:lnTo>
                      <a:pt x="509" y="201"/>
                    </a:lnTo>
                    <a:lnTo>
                      <a:pt x="509" y="201"/>
                    </a:lnTo>
                    <a:lnTo>
                      <a:pt x="509" y="201"/>
                    </a:lnTo>
                    <a:lnTo>
                      <a:pt x="511" y="201"/>
                    </a:lnTo>
                    <a:lnTo>
                      <a:pt x="511" y="204"/>
                    </a:lnTo>
                    <a:lnTo>
                      <a:pt x="511" y="204"/>
                    </a:lnTo>
                    <a:lnTo>
                      <a:pt x="511" y="204"/>
                    </a:lnTo>
                    <a:lnTo>
                      <a:pt x="511" y="204"/>
                    </a:lnTo>
                    <a:lnTo>
                      <a:pt x="511" y="206"/>
                    </a:lnTo>
                    <a:lnTo>
                      <a:pt x="514" y="206"/>
                    </a:lnTo>
                    <a:lnTo>
                      <a:pt x="514" y="206"/>
                    </a:lnTo>
                    <a:lnTo>
                      <a:pt x="516" y="206"/>
                    </a:lnTo>
                    <a:lnTo>
                      <a:pt x="516" y="206"/>
                    </a:lnTo>
                    <a:lnTo>
                      <a:pt x="516" y="206"/>
                    </a:lnTo>
                    <a:lnTo>
                      <a:pt x="516" y="206"/>
                    </a:lnTo>
                    <a:lnTo>
                      <a:pt x="518" y="206"/>
                    </a:lnTo>
                    <a:lnTo>
                      <a:pt x="518" y="208"/>
                    </a:lnTo>
                    <a:lnTo>
                      <a:pt x="518" y="208"/>
                    </a:lnTo>
                    <a:lnTo>
                      <a:pt x="518" y="208"/>
                    </a:lnTo>
                    <a:lnTo>
                      <a:pt x="518" y="208"/>
                    </a:lnTo>
                    <a:lnTo>
                      <a:pt x="518" y="211"/>
                    </a:lnTo>
                    <a:lnTo>
                      <a:pt x="518" y="211"/>
                    </a:lnTo>
                    <a:lnTo>
                      <a:pt x="521" y="211"/>
                    </a:lnTo>
                    <a:lnTo>
                      <a:pt x="521" y="211"/>
                    </a:lnTo>
                    <a:lnTo>
                      <a:pt x="521" y="213"/>
                    </a:lnTo>
                    <a:lnTo>
                      <a:pt x="518" y="213"/>
                    </a:lnTo>
                    <a:lnTo>
                      <a:pt x="518" y="213"/>
                    </a:lnTo>
                    <a:lnTo>
                      <a:pt x="518" y="213"/>
                    </a:lnTo>
                    <a:lnTo>
                      <a:pt x="518" y="213"/>
                    </a:lnTo>
                    <a:lnTo>
                      <a:pt x="516" y="213"/>
                    </a:lnTo>
                    <a:lnTo>
                      <a:pt x="516" y="213"/>
                    </a:lnTo>
                    <a:lnTo>
                      <a:pt x="516" y="213"/>
                    </a:lnTo>
                    <a:lnTo>
                      <a:pt x="516" y="215"/>
                    </a:lnTo>
                    <a:lnTo>
                      <a:pt x="514" y="215"/>
                    </a:lnTo>
                    <a:lnTo>
                      <a:pt x="514" y="215"/>
                    </a:lnTo>
                    <a:lnTo>
                      <a:pt x="514" y="218"/>
                    </a:lnTo>
                    <a:lnTo>
                      <a:pt x="514" y="218"/>
                    </a:lnTo>
                    <a:lnTo>
                      <a:pt x="514" y="218"/>
                    </a:lnTo>
                    <a:lnTo>
                      <a:pt x="511" y="218"/>
                    </a:lnTo>
                    <a:lnTo>
                      <a:pt x="511" y="220"/>
                    </a:lnTo>
                    <a:lnTo>
                      <a:pt x="511" y="220"/>
                    </a:lnTo>
                    <a:lnTo>
                      <a:pt x="511" y="220"/>
                    </a:lnTo>
                    <a:lnTo>
                      <a:pt x="511" y="220"/>
                    </a:lnTo>
                    <a:lnTo>
                      <a:pt x="509" y="220"/>
                    </a:lnTo>
                    <a:lnTo>
                      <a:pt x="509" y="220"/>
                    </a:lnTo>
                    <a:lnTo>
                      <a:pt x="507" y="220"/>
                    </a:lnTo>
                    <a:lnTo>
                      <a:pt x="507" y="220"/>
                    </a:lnTo>
                    <a:lnTo>
                      <a:pt x="507" y="220"/>
                    </a:lnTo>
                    <a:lnTo>
                      <a:pt x="507" y="220"/>
                    </a:lnTo>
                    <a:lnTo>
                      <a:pt x="504" y="220"/>
                    </a:lnTo>
                    <a:lnTo>
                      <a:pt x="504" y="220"/>
                    </a:lnTo>
                    <a:lnTo>
                      <a:pt x="504" y="220"/>
                    </a:lnTo>
                    <a:lnTo>
                      <a:pt x="504" y="223"/>
                    </a:lnTo>
                    <a:lnTo>
                      <a:pt x="502" y="223"/>
                    </a:lnTo>
                    <a:lnTo>
                      <a:pt x="502" y="223"/>
                    </a:lnTo>
                    <a:lnTo>
                      <a:pt x="499" y="223"/>
                    </a:lnTo>
                    <a:lnTo>
                      <a:pt x="499" y="223"/>
                    </a:lnTo>
                    <a:lnTo>
                      <a:pt x="499" y="223"/>
                    </a:lnTo>
                    <a:lnTo>
                      <a:pt x="499" y="223"/>
                    </a:lnTo>
                    <a:lnTo>
                      <a:pt x="499" y="225"/>
                    </a:lnTo>
                    <a:lnTo>
                      <a:pt x="497" y="225"/>
                    </a:lnTo>
                    <a:lnTo>
                      <a:pt x="497" y="225"/>
                    </a:lnTo>
                    <a:lnTo>
                      <a:pt x="497" y="225"/>
                    </a:lnTo>
                    <a:lnTo>
                      <a:pt x="497" y="227"/>
                    </a:lnTo>
                    <a:lnTo>
                      <a:pt x="497" y="227"/>
                    </a:lnTo>
                    <a:lnTo>
                      <a:pt x="497" y="227"/>
                    </a:lnTo>
                    <a:lnTo>
                      <a:pt x="495" y="227"/>
                    </a:lnTo>
                    <a:lnTo>
                      <a:pt x="495" y="230"/>
                    </a:lnTo>
                    <a:lnTo>
                      <a:pt x="495" y="230"/>
                    </a:lnTo>
                    <a:lnTo>
                      <a:pt x="495" y="230"/>
                    </a:lnTo>
                    <a:lnTo>
                      <a:pt x="492" y="230"/>
                    </a:lnTo>
                    <a:lnTo>
                      <a:pt x="492" y="230"/>
                    </a:lnTo>
                    <a:lnTo>
                      <a:pt x="492" y="230"/>
                    </a:lnTo>
                    <a:lnTo>
                      <a:pt x="492" y="232"/>
                    </a:lnTo>
                    <a:lnTo>
                      <a:pt x="492" y="232"/>
                    </a:lnTo>
                    <a:lnTo>
                      <a:pt x="492" y="232"/>
                    </a:lnTo>
                    <a:lnTo>
                      <a:pt x="490" y="232"/>
                    </a:lnTo>
                    <a:lnTo>
                      <a:pt x="490" y="234"/>
                    </a:lnTo>
                    <a:lnTo>
                      <a:pt x="490" y="234"/>
                    </a:lnTo>
                    <a:lnTo>
                      <a:pt x="490" y="234"/>
                    </a:lnTo>
                    <a:lnTo>
                      <a:pt x="490" y="234"/>
                    </a:lnTo>
                    <a:lnTo>
                      <a:pt x="488" y="234"/>
                    </a:lnTo>
                    <a:lnTo>
                      <a:pt x="488" y="234"/>
                    </a:lnTo>
                    <a:lnTo>
                      <a:pt x="488" y="237"/>
                    </a:lnTo>
                    <a:lnTo>
                      <a:pt x="488" y="237"/>
                    </a:lnTo>
                    <a:lnTo>
                      <a:pt x="485" y="237"/>
                    </a:lnTo>
                    <a:lnTo>
                      <a:pt x="485" y="239"/>
                    </a:lnTo>
                    <a:lnTo>
                      <a:pt x="485" y="239"/>
                    </a:lnTo>
                    <a:lnTo>
                      <a:pt x="485" y="239"/>
                    </a:lnTo>
                    <a:lnTo>
                      <a:pt x="485" y="239"/>
                    </a:lnTo>
                    <a:lnTo>
                      <a:pt x="483" y="239"/>
                    </a:lnTo>
                    <a:lnTo>
                      <a:pt x="483" y="239"/>
                    </a:lnTo>
                    <a:lnTo>
                      <a:pt x="483" y="242"/>
                    </a:lnTo>
                    <a:lnTo>
                      <a:pt x="483" y="242"/>
                    </a:lnTo>
                    <a:lnTo>
                      <a:pt x="481" y="242"/>
                    </a:lnTo>
                    <a:lnTo>
                      <a:pt x="481" y="242"/>
                    </a:lnTo>
                    <a:lnTo>
                      <a:pt x="481" y="242"/>
                    </a:lnTo>
                    <a:lnTo>
                      <a:pt x="478" y="242"/>
                    </a:lnTo>
                    <a:lnTo>
                      <a:pt x="478" y="242"/>
                    </a:lnTo>
                    <a:lnTo>
                      <a:pt x="478" y="242"/>
                    </a:lnTo>
                    <a:lnTo>
                      <a:pt x="476" y="242"/>
                    </a:lnTo>
                    <a:lnTo>
                      <a:pt x="476" y="242"/>
                    </a:lnTo>
                    <a:lnTo>
                      <a:pt x="473" y="242"/>
                    </a:lnTo>
                    <a:lnTo>
                      <a:pt x="473" y="242"/>
                    </a:lnTo>
                    <a:lnTo>
                      <a:pt x="473" y="242"/>
                    </a:lnTo>
                    <a:lnTo>
                      <a:pt x="473" y="242"/>
                    </a:lnTo>
                    <a:lnTo>
                      <a:pt x="471" y="242"/>
                    </a:lnTo>
                    <a:lnTo>
                      <a:pt x="471" y="242"/>
                    </a:lnTo>
                    <a:lnTo>
                      <a:pt x="471" y="244"/>
                    </a:lnTo>
                    <a:lnTo>
                      <a:pt x="471" y="244"/>
                    </a:lnTo>
                    <a:lnTo>
                      <a:pt x="469" y="244"/>
                    </a:lnTo>
                    <a:lnTo>
                      <a:pt x="469" y="244"/>
                    </a:lnTo>
                    <a:lnTo>
                      <a:pt x="469" y="244"/>
                    </a:lnTo>
                    <a:lnTo>
                      <a:pt x="466" y="244"/>
                    </a:lnTo>
                    <a:lnTo>
                      <a:pt x="466" y="246"/>
                    </a:lnTo>
                    <a:lnTo>
                      <a:pt x="466" y="246"/>
                    </a:lnTo>
                    <a:lnTo>
                      <a:pt x="466" y="246"/>
                    </a:lnTo>
                    <a:lnTo>
                      <a:pt x="464" y="246"/>
                    </a:lnTo>
                    <a:lnTo>
                      <a:pt x="464" y="246"/>
                    </a:lnTo>
                    <a:lnTo>
                      <a:pt x="464" y="246"/>
                    </a:lnTo>
                    <a:lnTo>
                      <a:pt x="464" y="246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59" y="246"/>
                    </a:lnTo>
                    <a:lnTo>
                      <a:pt x="459" y="246"/>
                    </a:lnTo>
                    <a:lnTo>
                      <a:pt x="459" y="246"/>
                    </a:lnTo>
                    <a:lnTo>
                      <a:pt x="459" y="246"/>
                    </a:lnTo>
                    <a:lnTo>
                      <a:pt x="457" y="246"/>
                    </a:lnTo>
                    <a:lnTo>
                      <a:pt x="457" y="246"/>
                    </a:lnTo>
                    <a:lnTo>
                      <a:pt x="457" y="246"/>
                    </a:lnTo>
                    <a:lnTo>
                      <a:pt x="454" y="246"/>
                    </a:lnTo>
                    <a:lnTo>
                      <a:pt x="454" y="246"/>
                    </a:lnTo>
                    <a:lnTo>
                      <a:pt x="454" y="246"/>
                    </a:lnTo>
                    <a:lnTo>
                      <a:pt x="452" y="246"/>
                    </a:lnTo>
                    <a:lnTo>
                      <a:pt x="452" y="246"/>
                    </a:lnTo>
                    <a:lnTo>
                      <a:pt x="452" y="249"/>
                    </a:lnTo>
                    <a:lnTo>
                      <a:pt x="452" y="249"/>
                    </a:lnTo>
                    <a:lnTo>
                      <a:pt x="452" y="246"/>
                    </a:lnTo>
                    <a:lnTo>
                      <a:pt x="450" y="246"/>
                    </a:lnTo>
                    <a:lnTo>
                      <a:pt x="450" y="246"/>
                    </a:lnTo>
                    <a:lnTo>
                      <a:pt x="450" y="246"/>
                    </a:lnTo>
                    <a:lnTo>
                      <a:pt x="447" y="246"/>
                    </a:lnTo>
                    <a:lnTo>
                      <a:pt x="447" y="246"/>
                    </a:lnTo>
                    <a:lnTo>
                      <a:pt x="447" y="246"/>
                    </a:lnTo>
                    <a:lnTo>
                      <a:pt x="445" y="246"/>
                    </a:lnTo>
                    <a:lnTo>
                      <a:pt x="445" y="246"/>
                    </a:lnTo>
                    <a:lnTo>
                      <a:pt x="445" y="246"/>
                    </a:lnTo>
                    <a:lnTo>
                      <a:pt x="443" y="246"/>
                    </a:lnTo>
                    <a:lnTo>
                      <a:pt x="443" y="246"/>
                    </a:lnTo>
                    <a:lnTo>
                      <a:pt x="440" y="246"/>
                    </a:lnTo>
                    <a:lnTo>
                      <a:pt x="440" y="246"/>
                    </a:lnTo>
                    <a:lnTo>
                      <a:pt x="440" y="246"/>
                    </a:lnTo>
                    <a:lnTo>
                      <a:pt x="438" y="246"/>
                    </a:lnTo>
                    <a:lnTo>
                      <a:pt x="438" y="246"/>
                    </a:lnTo>
                    <a:lnTo>
                      <a:pt x="438" y="246"/>
                    </a:lnTo>
                    <a:lnTo>
                      <a:pt x="436" y="246"/>
                    </a:lnTo>
                    <a:lnTo>
                      <a:pt x="436" y="246"/>
                    </a:lnTo>
                    <a:lnTo>
                      <a:pt x="433" y="246"/>
                    </a:lnTo>
                    <a:lnTo>
                      <a:pt x="433" y="246"/>
                    </a:lnTo>
                    <a:lnTo>
                      <a:pt x="433" y="246"/>
                    </a:lnTo>
                    <a:lnTo>
                      <a:pt x="433" y="246"/>
                    </a:lnTo>
                    <a:lnTo>
                      <a:pt x="431" y="246"/>
                    </a:lnTo>
                    <a:lnTo>
                      <a:pt x="431" y="246"/>
                    </a:lnTo>
                    <a:lnTo>
                      <a:pt x="431" y="246"/>
                    </a:lnTo>
                    <a:lnTo>
                      <a:pt x="428" y="246"/>
                    </a:lnTo>
                    <a:lnTo>
                      <a:pt x="428" y="246"/>
                    </a:lnTo>
                    <a:lnTo>
                      <a:pt x="426" y="246"/>
                    </a:lnTo>
                    <a:lnTo>
                      <a:pt x="426" y="246"/>
                    </a:lnTo>
                    <a:lnTo>
                      <a:pt x="426" y="246"/>
                    </a:lnTo>
                    <a:lnTo>
                      <a:pt x="424" y="246"/>
                    </a:lnTo>
                    <a:lnTo>
                      <a:pt x="424" y="246"/>
                    </a:lnTo>
                    <a:lnTo>
                      <a:pt x="424" y="246"/>
                    </a:lnTo>
                    <a:lnTo>
                      <a:pt x="424" y="246"/>
                    </a:lnTo>
                    <a:lnTo>
                      <a:pt x="421" y="246"/>
                    </a:lnTo>
                    <a:lnTo>
                      <a:pt x="421" y="246"/>
                    </a:lnTo>
                    <a:lnTo>
                      <a:pt x="421" y="246"/>
                    </a:lnTo>
                    <a:lnTo>
                      <a:pt x="419" y="246"/>
                    </a:lnTo>
                    <a:lnTo>
                      <a:pt x="419" y="246"/>
                    </a:lnTo>
                    <a:lnTo>
                      <a:pt x="419" y="249"/>
                    </a:lnTo>
                    <a:lnTo>
                      <a:pt x="419" y="249"/>
                    </a:lnTo>
                    <a:lnTo>
                      <a:pt x="419" y="249"/>
                    </a:lnTo>
                    <a:lnTo>
                      <a:pt x="417" y="249"/>
                    </a:lnTo>
                    <a:lnTo>
                      <a:pt x="417" y="249"/>
                    </a:lnTo>
                    <a:lnTo>
                      <a:pt x="417" y="249"/>
                    </a:lnTo>
                    <a:lnTo>
                      <a:pt x="414" y="249"/>
                    </a:lnTo>
                    <a:lnTo>
                      <a:pt x="414" y="249"/>
                    </a:lnTo>
                    <a:lnTo>
                      <a:pt x="412" y="249"/>
                    </a:lnTo>
                    <a:lnTo>
                      <a:pt x="412" y="251"/>
                    </a:lnTo>
                    <a:lnTo>
                      <a:pt x="412" y="251"/>
                    </a:lnTo>
                    <a:lnTo>
                      <a:pt x="412" y="251"/>
                    </a:lnTo>
                    <a:lnTo>
                      <a:pt x="410" y="251"/>
                    </a:lnTo>
                    <a:lnTo>
                      <a:pt x="410" y="251"/>
                    </a:lnTo>
                    <a:lnTo>
                      <a:pt x="410" y="251"/>
                    </a:lnTo>
                    <a:lnTo>
                      <a:pt x="407" y="251"/>
                    </a:lnTo>
                    <a:lnTo>
                      <a:pt x="407" y="251"/>
                    </a:lnTo>
                    <a:lnTo>
                      <a:pt x="407" y="251"/>
                    </a:lnTo>
                    <a:lnTo>
                      <a:pt x="405" y="251"/>
                    </a:lnTo>
                    <a:lnTo>
                      <a:pt x="405" y="251"/>
                    </a:lnTo>
                    <a:lnTo>
                      <a:pt x="405" y="251"/>
                    </a:lnTo>
                    <a:lnTo>
                      <a:pt x="405" y="251"/>
                    </a:lnTo>
                    <a:lnTo>
                      <a:pt x="402" y="251"/>
                    </a:lnTo>
                    <a:lnTo>
                      <a:pt x="402" y="251"/>
                    </a:lnTo>
                    <a:lnTo>
                      <a:pt x="402" y="253"/>
                    </a:lnTo>
                    <a:lnTo>
                      <a:pt x="400" y="253"/>
                    </a:lnTo>
                    <a:lnTo>
                      <a:pt x="400" y="253"/>
                    </a:lnTo>
                    <a:lnTo>
                      <a:pt x="400" y="253"/>
                    </a:lnTo>
                    <a:lnTo>
                      <a:pt x="400" y="253"/>
                    </a:lnTo>
                    <a:lnTo>
                      <a:pt x="398" y="253"/>
                    </a:lnTo>
                    <a:lnTo>
                      <a:pt x="398" y="253"/>
                    </a:lnTo>
                    <a:lnTo>
                      <a:pt x="398" y="253"/>
                    </a:lnTo>
                    <a:lnTo>
                      <a:pt x="398" y="256"/>
                    </a:lnTo>
                    <a:lnTo>
                      <a:pt x="395" y="256"/>
                    </a:lnTo>
                    <a:lnTo>
                      <a:pt x="395" y="256"/>
                    </a:lnTo>
                    <a:lnTo>
                      <a:pt x="393" y="256"/>
                    </a:lnTo>
                    <a:lnTo>
                      <a:pt x="393" y="256"/>
                    </a:lnTo>
                    <a:lnTo>
                      <a:pt x="393" y="256"/>
                    </a:lnTo>
                    <a:lnTo>
                      <a:pt x="393" y="256"/>
                    </a:lnTo>
                    <a:lnTo>
                      <a:pt x="391" y="256"/>
                    </a:lnTo>
                    <a:lnTo>
                      <a:pt x="391" y="258"/>
                    </a:lnTo>
                    <a:lnTo>
                      <a:pt x="391" y="258"/>
                    </a:lnTo>
                    <a:lnTo>
                      <a:pt x="391" y="258"/>
                    </a:lnTo>
                    <a:lnTo>
                      <a:pt x="388" y="258"/>
                    </a:lnTo>
                    <a:lnTo>
                      <a:pt x="388" y="258"/>
                    </a:lnTo>
                    <a:lnTo>
                      <a:pt x="388" y="258"/>
                    </a:lnTo>
                    <a:lnTo>
                      <a:pt x="386" y="258"/>
                    </a:lnTo>
                    <a:lnTo>
                      <a:pt x="386" y="258"/>
                    </a:lnTo>
                    <a:lnTo>
                      <a:pt x="386" y="260"/>
                    </a:lnTo>
                    <a:lnTo>
                      <a:pt x="386" y="260"/>
                    </a:lnTo>
                    <a:lnTo>
                      <a:pt x="383" y="260"/>
                    </a:lnTo>
                    <a:lnTo>
                      <a:pt x="383" y="260"/>
                    </a:lnTo>
                    <a:lnTo>
                      <a:pt x="383" y="260"/>
                    </a:lnTo>
                    <a:lnTo>
                      <a:pt x="383" y="260"/>
                    </a:lnTo>
                    <a:lnTo>
                      <a:pt x="381" y="260"/>
                    </a:lnTo>
                    <a:lnTo>
                      <a:pt x="381" y="260"/>
                    </a:lnTo>
                    <a:lnTo>
                      <a:pt x="381" y="260"/>
                    </a:lnTo>
                    <a:lnTo>
                      <a:pt x="379" y="260"/>
                    </a:lnTo>
                    <a:lnTo>
                      <a:pt x="379" y="263"/>
                    </a:lnTo>
                    <a:lnTo>
                      <a:pt x="379" y="263"/>
                    </a:lnTo>
                    <a:lnTo>
                      <a:pt x="379" y="263"/>
                    </a:lnTo>
                    <a:lnTo>
                      <a:pt x="379" y="263"/>
                    </a:lnTo>
                    <a:lnTo>
                      <a:pt x="376" y="263"/>
                    </a:lnTo>
                    <a:lnTo>
                      <a:pt x="376" y="263"/>
                    </a:lnTo>
                    <a:lnTo>
                      <a:pt x="376" y="263"/>
                    </a:lnTo>
                    <a:lnTo>
                      <a:pt x="376" y="265"/>
                    </a:lnTo>
                    <a:lnTo>
                      <a:pt x="374" y="265"/>
                    </a:lnTo>
                    <a:lnTo>
                      <a:pt x="374" y="265"/>
                    </a:lnTo>
                    <a:lnTo>
                      <a:pt x="374" y="265"/>
                    </a:lnTo>
                    <a:lnTo>
                      <a:pt x="372" y="265"/>
                    </a:lnTo>
                    <a:lnTo>
                      <a:pt x="372" y="268"/>
                    </a:lnTo>
                    <a:lnTo>
                      <a:pt x="372" y="268"/>
                    </a:lnTo>
                    <a:lnTo>
                      <a:pt x="372" y="268"/>
                    </a:lnTo>
                    <a:lnTo>
                      <a:pt x="372" y="268"/>
                    </a:lnTo>
                    <a:lnTo>
                      <a:pt x="369" y="268"/>
                    </a:lnTo>
                    <a:lnTo>
                      <a:pt x="369" y="268"/>
                    </a:lnTo>
                    <a:lnTo>
                      <a:pt x="369" y="268"/>
                    </a:lnTo>
                    <a:lnTo>
                      <a:pt x="367" y="268"/>
                    </a:lnTo>
                    <a:lnTo>
                      <a:pt x="367" y="268"/>
                    </a:lnTo>
                    <a:lnTo>
                      <a:pt x="367" y="268"/>
                    </a:lnTo>
                    <a:lnTo>
                      <a:pt x="365" y="268"/>
                    </a:lnTo>
                    <a:lnTo>
                      <a:pt x="365" y="268"/>
                    </a:lnTo>
                    <a:lnTo>
                      <a:pt x="365" y="268"/>
                    </a:lnTo>
                    <a:lnTo>
                      <a:pt x="365" y="265"/>
                    </a:lnTo>
                    <a:lnTo>
                      <a:pt x="362" y="265"/>
                    </a:lnTo>
                    <a:lnTo>
                      <a:pt x="362" y="265"/>
                    </a:lnTo>
                    <a:lnTo>
                      <a:pt x="360" y="265"/>
                    </a:lnTo>
                    <a:lnTo>
                      <a:pt x="360" y="265"/>
                    </a:lnTo>
                    <a:lnTo>
                      <a:pt x="360" y="265"/>
                    </a:lnTo>
                    <a:lnTo>
                      <a:pt x="360" y="263"/>
                    </a:lnTo>
                    <a:lnTo>
                      <a:pt x="360" y="263"/>
                    </a:lnTo>
                    <a:lnTo>
                      <a:pt x="360" y="260"/>
                    </a:lnTo>
                    <a:lnTo>
                      <a:pt x="360" y="260"/>
                    </a:lnTo>
                    <a:lnTo>
                      <a:pt x="360" y="260"/>
                    </a:lnTo>
                    <a:lnTo>
                      <a:pt x="357" y="260"/>
                    </a:lnTo>
                    <a:lnTo>
                      <a:pt x="357" y="260"/>
                    </a:lnTo>
                    <a:lnTo>
                      <a:pt x="357" y="260"/>
                    </a:lnTo>
                    <a:lnTo>
                      <a:pt x="355" y="260"/>
                    </a:lnTo>
                    <a:lnTo>
                      <a:pt x="355" y="260"/>
                    </a:lnTo>
                    <a:lnTo>
                      <a:pt x="355" y="260"/>
                    </a:lnTo>
                    <a:lnTo>
                      <a:pt x="353" y="260"/>
                    </a:lnTo>
                    <a:lnTo>
                      <a:pt x="353" y="260"/>
                    </a:lnTo>
                    <a:lnTo>
                      <a:pt x="353" y="260"/>
                    </a:lnTo>
                    <a:lnTo>
                      <a:pt x="350" y="260"/>
                    </a:lnTo>
                    <a:lnTo>
                      <a:pt x="350" y="260"/>
                    </a:lnTo>
                    <a:lnTo>
                      <a:pt x="350" y="260"/>
                    </a:lnTo>
                    <a:lnTo>
                      <a:pt x="350" y="263"/>
                    </a:lnTo>
                    <a:lnTo>
                      <a:pt x="348" y="263"/>
                    </a:lnTo>
                    <a:lnTo>
                      <a:pt x="348" y="263"/>
                    </a:lnTo>
                    <a:lnTo>
                      <a:pt x="346" y="263"/>
                    </a:lnTo>
                    <a:lnTo>
                      <a:pt x="346" y="263"/>
                    </a:lnTo>
                    <a:lnTo>
                      <a:pt x="346" y="263"/>
                    </a:lnTo>
                    <a:lnTo>
                      <a:pt x="346" y="260"/>
                    </a:lnTo>
                    <a:lnTo>
                      <a:pt x="343" y="260"/>
                    </a:lnTo>
                    <a:lnTo>
                      <a:pt x="343" y="260"/>
                    </a:lnTo>
                    <a:lnTo>
                      <a:pt x="343" y="260"/>
                    </a:lnTo>
                    <a:lnTo>
                      <a:pt x="341" y="260"/>
                    </a:lnTo>
                    <a:lnTo>
                      <a:pt x="341" y="260"/>
                    </a:lnTo>
                    <a:lnTo>
                      <a:pt x="341" y="260"/>
                    </a:lnTo>
                    <a:lnTo>
                      <a:pt x="339" y="260"/>
                    </a:lnTo>
                    <a:lnTo>
                      <a:pt x="339" y="260"/>
                    </a:lnTo>
                    <a:lnTo>
                      <a:pt x="339" y="260"/>
                    </a:lnTo>
                    <a:lnTo>
                      <a:pt x="336" y="260"/>
                    </a:lnTo>
                    <a:lnTo>
                      <a:pt x="336" y="260"/>
                    </a:lnTo>
                    <a:lnTo>
                      <a:pt x="334" y="260"/>
                    </a:lnTo>
                    <a:lnTo>
                      <a:pt x="334" y="260"/>
                    </a:lnTo>
                    <a:lnTo>
                      <a:pt x="334" y="260"/>
                    </a:lnTo>
                    <a:lnTo>
                      <a:pt x="334" y="260"/>
                    </a:lnTo>
                    <a:lnTo>
                      <a:pt x="331" y="260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29" y="258"/>
                    </a:lnTo>
                    <a:lnTo>
                      <a:pt x="329" y="258"/>
                    </a:lnTo>
                    <a:lnTo>
                      <a:pt x="329" y="258"/>
                    </a:lnTo>
                    <a:lnTo>
                      <a:pt x="327" y="258"/>
                    </a:lnTo>
                    <a:lnTo>
                      <a:pt x="327" y="258"/>
                    </a:lnTo>
                    <a:lnTo>
                      <a:pt x="327" y="256"/>
                    </a:lnTo>
                    <a:lnTo>
                      <a:pt x="327" y="256"/>
                    </a:lnTo>
                    <a:lnTo>
                      <a:pt x="324" y="256"/>
                    </a:lnTo>
                    <a:lnTo>
                      <a:pt x="324" y="256"/>
                    </a:lnTo>
                    <a:lnTo>
                      <a:pt x="324" y="256"/>
                    </a:lnTo>
                    <a:lnTo>
                      <a:pt x="324" y="256"/>
                    </a:lnTo>
                    <a:lnTo>
                      <a:pt x="322" y="256"/>
                    </a:lnTo>
                    <a:lnTo>
                      <a:pt x="322" y="253"/>
                    </a:lnTo>
                    <a:lnTo>
                      <a:pt x="322" y="253"/>
                    </a:lnTo>
                    <a:lnTo>
                      <a:pt x="320" y="253"/>
                    </a:lnTo>
                    <a:lnTo>
                      <a:pt x="320" y="253"/>
                    </a:lnTo>
                    <a:lnTo>
                      <a:pt x="320" y="253"/>
                    </a:lnTo>
                    <a:lnTo>
                      <a:pt x="317" y="253"/>
                    </a:lnTo>
                    <a:lnTo>
                      <a:pt x="317" y="253"/>
                    </a:lnTo>
                    <a:lnTo>
                      <a:pt x="317" y="253"/>
                    </a:lnTo>
                    <a:lnTo>
                      <a:pt x="315" y="253"/>
                    </a:lnTo>
                    <a:lnTo>
                      <a:pt x="315" y="253"/>
                    </a:lnTo>
                    <a:lnTo>
                      <a:pt x="312" y="253"/>
                    </a:lnTo>
                    <a:lnTo>
                      <a:pt x="312" y="253"/>
                    </a:lnTo>
                    <a:lnTo>
                      <a:pt x="312" y="253"/>
                    </a:lnTo>
                    <a:lnTo>
                      <a:pt x="312" y="253"/>
                    </a:lnTo>
                    <a:lnTo>
                      <a:pt x="310" y="253"/>
                    </a:lnTo>
                    <a:lnTo>
                      <a:pt x="310" y="253"/>
                    </a:lnTo>
                    <a:lnTo>
                      <a:pt x="310" y="251"/>
                    </a:lnTo>
                    <a:lnTo>
                      <a:pt x="310" y="251"/>
                    </a:lnTo>
                    <a:lnTo>
                      <a:pt x="308" y="251"/>
                    </a:lnTo>
                    <a:lnTo>
                      <a:pt x="308" y="251"/>
                    </a:lnTo>
                    <a:lnTo>
                      <a:pt x="305" y="251"/>
                    </a:lnTo>
                    <a:lnTo>
                      <a:pt x="305" y="251"/>
                    </a:lnTo>
                    <a:lnTo>
                      <a:pt x="305" y="251"/>
                    </a:lnTo>
                    <a:lnTo>
                      <a:pt x="305" y="251"/>
                    </a:lnTo>
                    <a:lnTo>
                      <a:pt x="305" y="251"/>
                    </a:lnTo>
                    <a:lnTo>
                      <a:pt x="305" y="249"/>
                    </a:lnTo>
                    <a:lnTo>
                      <a:pt x="303" y="249"/>
                    </a:lnTo>
                    <a:lnTo>
                      <a:pt x="303" y="249"/>
                    </a:lnTo>
                    <a:lnTo>
                      <a:pt x="303" y="249"/>
                    </a:lnTo>
                    <a:lnTo>
                      <a:pt x="303" y="246"/>
                    </a:lnTo>
                    <a:lnTo>
                      <a:pt x="303" y="246"/>
                    </a:lnTo>
                    <a:lnTo>
                      <a:pt x="303" y="246"/>
                    </a:lnTo>
                    <a:lnTo>
                      <a:pt x="301" y="246"/>
                    </a:lnTo>
                    <a:lnTo>
                      <a:pt x="301" y="244"/>
                    </a:lnTo>
                    <a:lnTo>
                      <a:pt x="301" y="244"/>
                    </a:lnTo>
                    <a:lnTo>
                      <a:pt x="298" y="244"/>
                    </a:lnTo>
                    <a:lnTo>
                      <a:pt x="298" y="244"/>
                    </a:lnTo>
                    <a:lnTo>
                      <a:pt x="298" y="244"/>
                    </a:lnTo>
                    <a:lnTo>
                      <a:pt x="296" y="244"/>
                    </a:lnTo>
                    <a:lnTo>
                      <a:pt x="296" y="244"/>
                    </a:lnTo>
                    <a:lnTo>
                      <a:pt x="296" y="244"/>
                    </a:lnTo>
                    <a:lnTo>
                      <a:pt x="294" y="244"/>
                    </a:lnTo>
                    <a:lnTo>
                      <a:pt x="294" y="244"/>
                    </a:lnTo>
                    <a:lnTo>
                      <a:pt x="294" y="244"/>
                    </a:lnTo>
                    <a:lnTo>
                      <a:pt x="291" y="244"/>
                    </a:lnTo>
                    <a:lnTo>
                      <a:pt x="291" y="244"/>
                    </a:lnTo>
                    <a:lnTo>
                      <a:pt x="291" y="242"/>
                    </a:lnTo>
                    <a:lnTo>
                      <a:pt x="291" y="242"/>
                    </a:lnTo>
                    <a:lnTo>
                      <a:pt x="289" y="242"/>
                    </a:lnTo>
                    <a:lnTo>
                      <a:pt x="289" y="242"/>
                    </a:lnTo>
                    <a:lnTo>
                      <a:pt x="286" y="242"/>
                    </a:lnTo>
                    <a:lnTo>
                      <a:pt x="286" y="242"/>
                    </a:lnTo>
                    <a:lnTo>
                      <a:pt x="286" y="242"/>
                    </a:lnTo>
                    <a:lnTo>
                      <a:pt x="286" y="242"/>
                    </a:lnTo>
                    <a:lnTo>
                      <a:pt x="284" y="242"/>
                    </a:lnTo>
                    <a:lnTo>
                      <a:pt x="284" y="242"/>
                    </a:lnTo>
                    <a:lnTo>
                      <a:pt x="284" y="242"/>
                    </a:lnTo>
                    <a:lnTo>
                      <a:pt x="282" y="242"/>
                    </a:lnTo>
                    <a:lnTo>
                      <a:pt x="282" y="242"/>
                    </a:lnTo>
                    <a:lnTo>
                      <a:pt x="282" y="242"/>
                    </a:lnTo>
                    <a:lnTo>
                      <a:pt x="279" y="242"/>
                    </a:lnTo>
                    <a:lnTo>
                      <a:pt x="279" y="242"/>
                    </a:lnTo>
                    <a:lnTo>
                      <a:pt x="279" y="242"/>
                    </a:lnTo>
                    <a:lnTo>
                      <a:pt x="277" y="242"/>
                    </a:lnTo>
                    <a:lnTo>
                      <a:pt x="277" y="242"/>
                    </a:lnTo>
                    <a:lnTo>
                      <a:pt x="277" y="242"/>
                    </a:lnTo>
                    <a:lnTo>
                      <a:pt x="275" y="242"/>
                    </a:lnTo>
                    <a:lnTo>
                      <a:pt x="275" y="242"/>
                    </a:lnTo>
                    <a:lnTo>
                      <a:pt x="272" y="242"/>
                    </a:lnTo>
                    <a:lnTo>
                      <a:pt x="272" y="242"/>
                    </a:lnTo>
                    <a:lnTo>
                      <a:pt x="272" y="242"/>
                    </a:lnTo>
                    <a:lnTo>
                      <a:pt x="270" y="242"/>
                    </a:lnTo>
                    <a:lnTo>
                      <a:pt x="270" y="242"/>
                    </a:lnTo>
                    <a:lnTo>
                      <a:pt x="270" y="242"/>
                    </a:lnTo>
                    <a:lnTo>
                      <a:pt x="270" y="242"/>
                    </a:lnTo>
                    <a:lnTo>
                      <a:pt x="267" y="242"/>
                    </a:lnTo>
                    <a:lnTo>
                      <a:pt x="267" y="242"/>
                    </a:lnTo>
                    <a:lnTo>
                      <a:pt x="265" y="242"/>
                    </a:lnTo>
                    <a:lnTo>
                      <a:pt x="265" y="242"/>
                    </a:lnTo>
                    <a:lnTo>
                      <a:pt x="265" y="242"/>
                    </a:lnTo>
                    <a:lnTo>
                      <a:pt x="263" y="242"/>
                    </a:lnTo>
                    <a:lnTo>
                      <a:pt x="263" y="242"/>
                    </a:lnTo>
                    <a:lnTo>
                      <a:pt x="263" y="242"/>
                    </a:lnTo>
                    <a:lnTo>
                      <a:pt x="263" y="242"/>
                    </a:lnTo>
                    <a:lnTo>
                      <a:pt x="260" y="242"/>
                    </a:lnTo>
                    <a:lnTo>
                      <a:pt x="260" y="242"/>
                    </a:lnTo>
                    <a:lnTo>
                      <a:pt x="260" y="242"/>
                    </a:lnTo>
                    <a:lnTo>
                      <a:pt x="258" y="242"/>
                    </a:lnTo>
                    <a:lnTo>
                      <a:pt x="258" y="242"/>
                    </a:lnTo>
                    <a:lnTo>
                      <a:pt x="258" y="242"/>
                    </a:lnTo>
                    <a:lnTo>
                      <a:pt x="256" y="242"/>
                    </a:lnTo>
                    <a:lnTo>
                      <a:pt x="256" y="242"/>
                    </a:lnTo>
                    <a:lnTo>
                      <a:pt x="256" y="242"/>
                    </a:lnTo>
                    <a:lnTo>
                      <a:pt x="253" y="242"/>
                    </a:lnTo>
                    <a:lnTo>
                      <a:pt x="253" y="242"/>
                    </a:lnTo>
                    <a:lnTo>
                      <a:pt x="253" y="242"/>
                    </a:lnTo>
                    <a:lnTo>
                      <a:pt x="251" y="242"/>
                    </a:lnTo>
                    <a:lnTo>
                      <a:pt x="251" y="242"/>
                    </a:lnTo>
                    <a:lnTo>
                      <a:pt x="251" y="242"/>
                    </a:lnTo>
                    <a:lnTo>
                      <a:pt x="249" y="242"/>
                    </a:lnTo>
                    <a:lnTo>
                      <a:pt x="249" y="242"/>
                    </a:lnTo>
                    <a:lnTo>
                      <a:pt x="246" y="242"/>
                    </a:lnTo>
                    <a:lnTo>
                      <a:pt x="246" y="242"/>
                    </a:lnTo>
                    <a:lnTo>
                      <a:pt x="246" y="242"/>
                    </a:lnTo>
                    <a:lnTo>
                      <a:pt x="244" y="242"/>
                    </a:lnTo>
                    <a:lnTo>
                      <a:pt x="244" y="242"/>
                    </a:lnTo>
                    <a:lnTo>
                      <a:pt x="244" y="242"/>
                    </a:lnTo>
                    <a:lnTo>
                      <a:pt x="241" y="242"/>
                    </a:lnTo>
                    <a:lnTo>
                      <a:pt x="241" y="242"/>
                    </a:lnTo>
                    <a:lnTo>
                      <a:pt x="241" y="242"/>
                    </a:lnTo>
                    <a:lnTo>
                      <a:pt x="239" y="242"/>
                    </a:lnTo>
                    <a:lnTo>
                      <a:pt x="239" y="242"/>
                    </a:lnTo>
                    <a:lnTo>
                      <a:pt x="239" y="242"/>
                    </a:lnTo>
                    <a:lnTo>
                      <a:pt x="237" y="242"/>
                    </a:lnTo>
                    <a:lnTo>
                      <a:pt x="237" y="242"/>
                    </a:lnTo>
                    <a:lnTo>
                      <a:pt x="237" y="242"/>
                    </a:lnTo>
                    <a:lnTo>
                      <a:pt x="234" y="242"/>
                    </a:lnTo>
                    <a:lnTo>
                      <a:pt x="234" y="242"/>
                    </a:lnTo>
                    <a:lnTo>
                      <a:pt x="232" y="242"/>
                    </a:lnTo>
                    <a:lnTo>
                      <a:pt x="232" y="242"/>
                    </a:lnTo>
                    <a:lnTo>
                      <a:pt x="232" y="242"/>
                    </a:lnTo>
                    <a:lnTo>
                      <a:pt x="230" y="242"/>
                    </a:lnTo>
                    <a:lnTo>
                      <a:pt x="230" y="242"/>
                    </a:lnTo>
                    <a:lnTo>
                      <a:pt x="227" y="242"/>
                    </a:lnTo>
                    <a:lnTo>
                      <a:pt x="227" y="242"/>
                    </a:lnTo>
                    <a:lnTo>
                      <a:pt x="227" y="242"/>
                    </a:lnTo>
                    <a:lnTo>
                      <a:pt x="225" y="242"/>
                    </a:lnTo>
                    <a:lnTo>
                      <a:pt x="225" y="242"/>
                    </a:lnTo>
                    <a:lnTo>
                      <a:pt x="225" y="242"/>
                    </a:lnTo>
                    <a:lnTo>
                      <a:pt x="225" y="242"/>
                    </a:lnTo>
                    <a:lnTo>
                      <a:pt x="223" y="242"/>
                    </a:lnTo>
                    <a:lnTo>
                      <a:pt x="223" y="242"/>
                    </a:lnTo>
                    <a:lnTo>
                      <a:pt x="220" y="242"/>
                    </a:lnTo>
                    <a:lnTo>
                      <a:pt x="220" y="242"/>
                    </a:lnTo>
                    <a:lnTo>
                      <a:pt x="220" y="242"/>
                    </a:lnTo>
                    <a:lnTo>
                      <a:pt x="218" y="242"/>
                    </a:lnTo>
                    <a:lnTo>
                      <a:pt x="218" y="239"/>
                    </a:lnTo>
                    <a:lnTo>
                      <a:pt x="218" y="239"/>
                    </a:lnTo>
                    <a:lnTo>
                      <a:pt x="218" y="239"/>
                    </a:lnTo>
                    <a:lnTo>
                      <a:pt x="215" y="239"/>
                    </a:lnTo>
                    <a:lnTo>
                      <a:pt x="215" y="239"/>
                    </a:lnTo>
                    <a:lnTo>
                      <a:pt x="213" y="239"/>
                    </a:lnTo>
                    <a:lnTo>
                      <a:pt x="213" y="239"/>
                    </a:lnTo>
                    <a:lnTo>
                      <a:pt x="213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08" y="239"/>
                    </a:lnTo>
                    <a:lnTo>
                      <a:pt x="208" y="239"/>
                    </a:lnTo>
                    <a:lnTo>
                      <a:pt x="208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4" y="237"/>
                    </a:lnTo>
                    <a:lnTo>
                      <a:pt x="201" y="237"/>
                    </a:lnTo>
                    <a:lnTo>
                      <a:pt x="201" y="237"/>
                    </a:lnTo>
                    <a:lnTo>
                      <a:pt x="201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6" y="239"/>
                    </a:lnTo>
                    <a:lnTo>
                      <a:pt x="196" y="239"/>
                    </a:lnTo>
                    <a:lnTo>
                      <a:pt x="196" y="239"/>
                    </a:lnTo>
                    <a:lnTo>
                      <a:pt x="194" y="239"/>
                    </a:lnTo>
                    <a:lnTo>
                      <a:pt x="194" y="239"/>
                    </a:lnTo>
                    <a:lnTo>
                      <a:pt x="194" y="239"/>
                    </a:lnTo>
                    <a:lnTo>
                      <a:pt x="192" y="239"/>
                    </a:lnTo>
                    <a:lnTo>
                      <a:pt x="192" y="239"/>
                    </a:lnTo>
                    <a:lnTo>
                      <a:pt x="192" y="239"/>
                    </a:lnTo>
                    <a:lnTo>
                      <a:pt x="189" y="239"/>
                    </a:lnTo>
                    <a:lnTo>
                      <a:pt x="189" y="239"/>
                    </a:lnTo>
                    <a:lnTo>
                      <a:pt x="189" y="239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85" y="239"/>
                    </a:lnTo>
                    <a:lnTo>
                      <a:pt x="185" y="239"/>
                    </a:lnTo>
                    <a:lnTo>
                      <a:pt x="185" y="239"/>
                    </a:lnTo>
                    <a:lnTo>
                      <a:pt x="185" y="239"/>
                    </a:lnTo>
                    <a:lnTo>
                      <a:pt x="185" y="237"/>
                    </a:lnTo>
                    <a:lnTo>
                      <a:pt x="185" y="237"/>
                    </a:lnTo>
                    <a:lnTo>
                      <a:pt x="185" y="234"/>
                    </a:lnTo>
                    <a:lnTo>
                      <a:pt x="182" y="234"/>
                    </a:lnTo>
                    <a:lnTo>
                      <a:pt x="182" y="234"/>
                    </a:lnTo>
                    <a:lnTo>
                      <a:pt x="182" y="234"/>
                    </a:lnTo>
                    <a:lnTo>
                      <a:pt x="182" y="232"/>
                    </a:lnTo>
                    <a:lnTo>
                      <a:pt x="180" y="232"/>
                    </a:lnTo>
                    <a:lnTo>
                      <a:pt x="180" y="232"/>
                    </a:lnTo>
                    <a:lnTo>
                      <a:pt x="180" y="232"/>
                    </a:lnTo>
                    <a:lnTo>
                      <a:pt x="180" y="232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78" y="230"/>
                    </a:lnTo>
                    <a:lnTo>
                      <a:pt x="178" y="230"/>
                    </a:lnTo>
                    <a:lnTo>
                      <a:pt x="178" y="230"/>
                    </a:lnTo>
                    <a:lnTo>
                      <a:pt x="178" y="227"/>
                    </a:lnTo>
                    <a:lnTo>
                      <a:pt x="178" y="227"/>
                    </a:lnTo>
                    <a:lnTo>
                      <a:pt x="178" y="227"/>
                    </a:lnTo>
                    <a:lnTo>
                      <a:pt x="175" y="227"/>
                    </a:lnTo>
                    <a:lnTo>
                      <a:pt x="175" y="227"/>
                    </a:lnTo>
                    <a:lnTo>
                      <a:pt x="175" y="225"/>
                    </a:lnTo>
                    <a:lnTo>
                      <a:pt x="173" y="225"/>
                    </a:lnTo>
                    <a:lnTo>
                      <a:pt x="173" y="225"/>
                    </a:lnTo>
                    <a:lnTo>
                      <a:pt x="173" y="223"/>
                    </a:lnTo>
                    <a:lnTo>
                      <a:pt x="173" y="223"/>
                    </a:lnTo>
                    <a:lnTo>
                      <a:pt x="173" y="220"/>
                    </a:lnTo>
                    <a:lnTo>
                      <a:pt x="173" y="220"/>
                    </a:lnTo>
                    <a:lnTo>
                      <a:pt x="173" y="220"/>
                    </a:lnTo>
                    <a:lnTo>
                      <a:pt x="173" y="220"/>
                    </a:lnTo>
                    <a:lnTo>
                      <a:pt x="173" y="220"/>
                    </a:lnTo>
                    <a:lnTo>
                      <a:pt x="173" y="218"/>
                    </a:lnTo>
                    <a:lnTo>
                      <a:pt x="170" y="218"/>
                    </a:lnTo>
                    <a:lnTo>
                      <a:pt x="170" y="218"/>
                    </a:lnTo>
                    <a:lnTo>
                      <a:pt x="170" y="215"/>
                    </a:lnTo>
                    <a:lnTo>
                      <a:pt x="170" y="215"/>
                    </a:lnTo>
                    <a:lnTo>
                      <a:pt x="170" y="215"/>
                    </a:lnTo>
                    <a:lnTo>
                      <a:pt x="170" y="215"/>
                    </a:lnTo>
                    <a:lnTo>
                      <a:pt x="170" y="213"/>
                    </a:lnTo>
                    <a:lnTo>
                      <a:pt x="170" y="213"/>
                    </a:lnTo>
                    <a:lnTo>
                      <a:pt x="170" y="211"/>
                    </a:lnTo>
                    <a:lnTo>
                      <a:pt x="170" y="211"/>
                    </a:lnTo>
                    <a:lnTo>
                      <a:pt x="168" y="211"/>
                    </a:lnTo>
                    <a:lnTo>
                      <a:pt x="168" y="211"/>
                    </a:lnTo>
                    <a:lnTo>
                      <a:pt x="168" y="211"/>
                    </a:lnTo>
                    <a:lnTo>
                      <a:pt x="168" y="208"/>
                    </a:lnTo>
                    <a:lnTo>
                      <a:pt x="168" y="208"/>
                    </a:lnTo>
                    <a:lnTo>
                      <a:pt x="166" y="208"/>
                    </a:lnTo>
                    <a:lnTo>
                      <a:pt x="166" y="206"/>
                    </a:lnTo>
                    <a:lnTo>
                      <a:pt x="166" y="206"/>
                    </a:lnTo>
                    <a:lnTo>
                      <a:pt x="166" y="206"/>
                    </a:lnTo>
                    <a:lnTo>
                      <a:pt x="163" y="206"/>
                    </a:lnTo>
                    <a:lnTo>
                      <a:pt x="163" y="206"/>
                    </a:lnTo>
                    <a:lnTo>
                      <a:pt x="163" y="206"/>
                    </a:lnTo>
                    <a:lnTo>
                      <a:pt x="163" y="206"/>
                    </a:lnTo>
                    <a:lnTo>
                      <a:pt x="163" y="204"/>
                    </a:lnTo>
                    <a:lnTo>
                      <a:pt x="163" y="204"/>
                    </a:lnTo>
                    <a:lnTo>
                      <a:pt x="163" y="204"/>
                    </a:lnTo>
                    <a:lnTo>
                      <a:pt x="163" y="201"/>
                    </a:lnTo>
                    <a:lnTo>
                      <a:pt x="163" y="201"/>
                    </a:lnTo>
                    <a:lnTo>
                      <a:pt x="163" y="201"/>
                    </a:lnTo>
                    <a:lnTo>
                      <a:pt x="163" y="201"/>
                    </a:lnTo>
                    <a:lnTo>
                      <a:pt x="163" y="199"/>
                    </a:lnTo>
                    <a:lnTo>
                      <a:pt x="163" y="199"/>
                    </a:lnTo>
                    <a:lnTo>
                      <a:pt x="163" y="199"/>
                    </a:lnTo>
                    <a:lnTo>
                      <a:pt x="161" y="199"/>
                    </a:lnTo>
                    <a:lnTo>
                      <a:pt x="161" y="199"/>
                    </a:lnTo>
                    <a:lnTo>
                      <a:pt x="161" y="201"/>
                    </a:lnTo>
                    <a:lnTo>
                      <a:pt x="159" y="201"/>
                    </a:lnTo>
                    <a:lnTo>
                      <a:pt x="159" y="201"/>
                    </a:lnTo>
                    <a:lnTo>
                      <a:pt x="159" y="201"/>
                    </a:lnTo>
                    <a:lnTo>
                      <a:pt x="156" y="201"/>
                    </a:lnTo>
                    <a:lnTo>
                      <a:pt x="156" y="201"/>
                    </a:lnTo>
                    <a:lnTo>
                      <a:pt x="154" y="201"/>
                    </a:lnTo>
                    <a:lnTo>
                      <a:pt x="154" y="201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52" y="199"/>
                    </a:lnTo>
                    <a:lnTo>
                      <a:pt x="152" y="199"/>
                    </a:lnTo>
                    <a:lnTo>
                      <a:pt x="152" y="199"/>
                    </a:lnTo>
                    <a:lnTo>
                      <a:pt x="152" y="199"/>
                    </a:lnTo>
                    <a:lnTo>
                      <a:pt x="149" y="199"/>
                    </a:lnTo>
                    <a:lnTo>
                      <a:pt x="149" y="199"/>
                    </a:lnTo>
                    <a:lnTo>
                      <a:pt x="149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4"/>
                    </a:lnTo>
                    <a:lnTo>
                      <a:pt x="144" y="194"/>
                    </a:lnTo>
                    <a:lnTo>
                      <a:pt x="144" y="194"/>
                    </a:lnTo>
                    <a:lnTo>
                      <a:pt x="144" y="194"/>
                    </a:lnTo>
                    <a:lnTo>
                      <a:pt x="144" y="194"/>
                    </a:lnTo>
                    <a:lnTo>
                      <a:pt x="142" y="194"/>
                    </a:lnTo>
                    <a:lnTo>
                      <a:pt x="142" y="194"/>
                    </a:lnTo>
                    <a:lnTo>
                      <a:pt x="140" y="194"/>
                    </a:lnTo>
                    <a:lnTo>
                      <a:pt x="140" y="192"/>
                    </a:lnTo>
                    <a:lnTo>
                      <a:pt x="140" y="192"/>
                    </a:lnTo>
                    <a:lnTo>
                      <a:pt x="140" y="192"/>
                    </a:lnTo>
                    <a:lnTo>
                      <a:pt x="140" y="192"/>
                    </a:lnTo>
                    <a:lnTo>
                      <a:pt x="140" y="192"/>
                    </a:lnTo>
                    <a:lnTo>
                      <a:pt x="137" y="192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5" y="189"/>
                    </a:lnTo>
                    <a:lnTo>
                      <a:pt x="135" y="189"/>
                    </a:lnTo>
                    <a:lnTo>
                      <a:pt x="135" y="187"/>
                    </a:lnTo>
                    <a:lnTo>
                      <a:pt x="133" y="187"/>
                    </a:lnTo>
                    <a:lnTo>
                      <a:pt x="133" y="187"/>
                    </a:lnTo>
                    <a:lnTo>
                      <a:pt x="133" y="187"/>
                    </a:lnTo>
                    <a:lnTo>
                      <a:pt x="133" y="187"/>
                    </a:lnTo>
                    <a:lnTo>
                      <a:pt x="130" y="187"/>
                    </a:lnTo>
                    <a:lnTo>
                      <a:pt x="130" y="187"/>
                    </a:lnTo>
                    <a:lnTo>
                      <a:pt x="130" y="185"/>
                    </a:lnTo>
                    <a:lnTo>
                      <a:pt x="130" y="185"/>
                    </a:lnTo>
                    <a:lnTo>
                      <a:pt x="128" y="185"/>
                    </a:lnTo>
                    <a:lnTo>
                      <a:pt x="128" y="185"/>
                    </a:lnTo>
                    <a:lnTo>
                      <a:pt x="128" y="185"/>
                    </a:lnTo>
                    <a:lnTo>
                      <a:pt x="128" y="182"/>
                    </a:lnTo>
                    <a:lnTo>
                      <a:pt x="125" y="182"/>
                    </a:lnTo>
                    <a:lnTo>
                      <a:pt x="125" y="182"/>
                    </a:lnTo>
                    <a:lnTo>
                      <a:pt x="125" y="182"/>
                    </a:lnTo>
                    <a:lnTo>
                      <a:pt x="125" y="182"/>
                    </a:lnTo>
                    <a:lnTo>
                      <a:pt x="123" y="182"/>
                    </a:lnTo>
                    <a:lnTo>
                      <a:pt x="123" y="182"/>
                    </a:lnTo>
                    <a:lnTo>
                      <a:pt x="123" y="182"/>
                    </a:lnTo>
                    <a:lnTo>
                      <a:pt x="121" y="182"/>
                    </a:lnTo>
                    <a:lnTo>
                      <a:pt x="121" y="182"/>
                    </a:lnTo>
                    <a:lnTo>
                      <a:pt x="121" y="180"/>
                    </a:lnTo>
                    <a:lnTo>
                      <a:pt x="118" y="180"/>
                    </a:lnTo>
                    <a:lnTo>
                      <a:pt x="118" y="180"/>
                    </a:lnTo>
                    <a:lnTo>
                      <a:pt x="118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1" y="180"/>
                    </a:lnTo>
                    <a:lnTo>
                      <a:pt x="111" y="180"/>
                    </a:lnTo>
                    <a:lnTo>
                      <a:pt x="111" y="180"/>
                    </a:lnTo>
                    <a:lnTo>
                      <a:pt x="109" y="180"/>
                    </a:lnTo>
                    <a:lnTo>
                      <a:pt x="109" y="180"/>
                    </a:lnTo>
                    <a:lnTo>
                      <a:pt x="107" y="180"/>
                    </a:lnTo>
                    <a:lnTo>
                      <a:pt x="107" y="180"/>
                    </a:lnTo>
                    <a:lnTo>
                      <a:pt x="107" y="180"/>
                    </a:lnTo>
                    <a:lnTo>
                      <a:pt x="104" y="180"/>
                    </a:lnTo>
                    <a:lnTo>
                      <a:pt x="104" y="180"/>
                    </a:lnTo>
                    <a:lnTo>
                      <a:pt x="104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99" y="180"/>
                    </a:lnTo>
                    <a:lnTo>
                      <a:pt x="99" y="180"/>
                    </a:lnTo>
                    <a:lnTo>
                      <a:pt x="99" y="180"/>
                    </a:lnTo>
                    <a:lnTo>
                      <a:pt x="99" y="180"/>
                    </a:lnTo>
                    <a:lnTo>
                      <a:pt x="97" y="180"/>
                    </a:lnTo>
                    <a:lnTo>
                      <a:pt x="97" y="180"/>
                    </a:lnTo>
                    <a:lnTo>
                      <a:pt x="97" y="180"/>
                    </a:lnTo>
                    <a:lnTo>
                      <a:pt x="95" y="180"/>
                    </a:lnTo>
                    <a:lnTo>
                      <a:pt x="95" y="180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85" y="180"/>
                    </a:lnTo>
                    <a:lnTo>
                      <a:pt x="85" y="180"/>
                    </a:lnTo>
                    <a:lnTo>
                      <a:pt x="85" y="180"/>
                    </a:lnTo>
                    <a:lnTo>
                      <a:pt x="85" y="180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1" y="180"/>
                    </a:lnTo>
                    <a:lnTo>
                      <a:pt x="81" y="180"/>
                    </a:lnTo>
                    <a:lnTo>
                      <a:pt x="81" y="180"/>
                    </a:lnTo>
                    <a:lnTo>
                      <a:pt x="81" y="180"/>
                    </a:lnTo>
                    <a:lnTo>
                      <a:pt x="81" y="17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6" y="178"/>
                    </a:lnTo>
                    <a:lnTo>
                      <a:pt x="76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5"/>
                    </a:lnTo>
                    <a:lnTo>
                      <a:pt x="71" y="175"/>
                    </a:lnTo>
                    <a:lnTo>
                      <a:pt x="71" y="175"/>
                    </a:lnTo>
                    <a:lnTo>
                      <a:pt x="71" y="175"/>
                    </a:lnTo>
                    <a:lnTo>
                      <a:pt x="69" y="175"/>
                    </a:lnTo>
                    <a:lnTo>
                      <a:pt x="69" y="175"/>
                    </a:lnTo>
                    <a:lnTo>
                      <a:pt x="69" y="178"/>
                    </a:lnTo>
                    <a:lnTo>
                      <a:pt x="66" y="178"/>
                    </a:lnTo>
                    <a:lnTo>
                      <a:pt x="66" y="175"/>
                    </a:lnTo>
                    <a:lnTo>
                      <a:pt x="66" y="175"/>
                    </a:lnTo>
                    <a:lnTo>
                      <a:pt x="66" y="175"/>
                    </a:lnTo>
                    <a:lnTo>
                      <a:pt x="66" y="173"/>
                    </a:lnTo>
                    <a:lnTo>
                      <a:pt x="66" y="173"/>
                    </a:lnTo>
                    <a:lnTo>
                      <a:pt x="64" y="173"/>
                    </a:lnTo>
                    <a:lnTo>
                      <a:pt x="64" y="173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4" y="168"/>
                    </a:lnTo>
                    <a:lnTo>
                      <a:pt x="62" y="168"/>
                    </a:lnTo>
                    <a:lnTo>
                      <a:pt x="62" y="168"/>
                    </a:lnTo>
                    <a:lnTo>
                      <a:pt x="62" y="16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4" y="161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6" y="156"/>
                    </a:lnTo>
                    <a:lnTo>
                      <a:pt x="69" y="156"/>
                    </a:lnTo>
                    <a:lnTo>
                      <a:pt x="69" y="156"/>
                    </a:lnTo>
                    <a:lnTo>
                      <a:pt x="69" y="156"/>
                    </a:lnTo>
                    <a:lnTo>
                      <a:pt x="69" y="154"/>
                    </a:lnTo>
                    <a:lnTo>
                      <a:pt x="69" y="154"/>
                    </a:lnTo>
                    <a:lnTo>
                      <a:pt x="69" y="151"/>
                    </a:lnTo>
                    <a:lnTo>
                      <a:pt x="69" y="151"/>
                    </a:lnTo>
                    <a:lnTo>
                      <a:pt x="69" y="151"/>
                    </a:lnTo>
                    <a:lnTo>
                      <a:pt x="69" y="151"/>
                    </a:lnTo>
                    <a:lnTo>
                      <a:pt x="69" y="149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6" y="147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37"/>
                    </a:lnTo>
                    <a:lnTo>
                      <a:pt x="71" y="137"/>
                    </a:lnTo>
                    <a:lnTo>
                      <a:pt x="69" y="137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66" y="132"/>
                    </a:lnTo>
                    <a:lnTo>
                      <a:pt x="66" y="132"/>
                    </a:lnTo>
                    <a:lnTo>
                      <a:pt x="66" y="132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62" y="128"/>
                    </a:lnTo>
                    <a:lnTo>
                      <a:pt x="62" y="128"/>
                    </a:lnTo>
                    <a:lnTo>
                      <a:pt x="62" y="125"/>
                    </a:lnTo>
                    <a:lnTo>
                      <a:pt x="59" y="125"/>
                    </a:lnTo>
                    <a:lnTo>
                      <a:pt x="59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6"/>
                    </a:lnTo>
                    <a:lnTo>
                      <a:pt x="57" y="116"/>
                    </a:lnTo>
                    <a:lnTo>
                      <a:pt x="57" y="116"/>
                    </a:lnTo>
                    <a:lnTo>
                      <a:pt x="54" y="116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2" y="114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0" y="109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26" y="106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2" y="95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5" y="87"/>
                    </a:lnTo>
                    <a:lnTo>
                      <a:pt x="5" y="87"/>
                    </a:lnTo>
                    <a:lnTo>
                      <a:pt x="7" y="87"/>
                    </a:lnTo>
                    <a:lnTo>
                      <a:pt x="7" y="87"/>
                    </a:lnTo>
                    <a:lnTo>
                      <a:pt x="5" y="87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2" y="85"/>
                    </a:lnTo>
                    <a:lnTo>
                      <a:pt x="2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9" y="69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33" y="61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6" y="64"/>
                    </a:lnTo>
                    <a:lnTo>
                      <a:pt x="36" y="61"/>
                    </a:lnTo>
                    <a:lnTo>
                      <a:pt x="36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7" y="54"/>
                    </a:lnTo>
                    <a:lnTo>
                      <a:pt x="47" y="54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9" y="42"/>
                    </a:lnTo>
                    <a:lnTo>
                      <a:pt x="69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1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8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3" y="40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5" y="38"/>
                    </a:lnTo>
                    <a:lnTo>
                      <a:pt x="85" y="35"/>
                    </a:lnTo>
                    <a:lnTo>
                      <a:pt x="85" y="35"/>
                    </a:lnTo>
                    <a:lnTo>
                      <a:pt x="85" y="35"/>
                    </a:lnTo>
                    <a:lnTo>
                      <a:pt x="88" y="35"/>
                    </a:lnTo>
                    <a:lnTo>
                      <a:pt x="88" y="35"/>
                    </a:lnTo>
                    <a:lnTo>
                      <a:pt x="88" y="35"/>
                    </a:lnTo>
                    <a:lnTo>
                      <a:pt x="88" y="35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90" y="38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102" y="33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4" y="33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07" y="33"/>
                    </a:lnTo>
                    <a:lnTo>
                      <a:pt x="109" y="33"/>
                    </a:lnTo>
                    <a:lnTo>
                      <a:pt x="109" y="33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14" y="33"/>
                    </a:lnTo>
                    <a:lnTo>
                      <a:pt x="114" y="35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4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3" y="40"/>
                    </a:lnTo>
                    <a:lnTo>
                      <a:pt x="133" y="40"/>
                    </a:lnTo>
                    <a:lnTo>
                      <a:pt x="133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7" y="40"/>
                    </a:lnTo>
                    <a:lnTo>
                      <a:pt x="137" y="40"/>
                    </a:lnTo>
                    <a:lnTo>
                      <a:pt x="137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2" y="45"/>
                    </a:lnTo>
                    <a:lnTo>
                      <a:pt x="142" y="45"/>
                    </a:lnTo>
                    <a:lnTo>
                      <a:pt x="142" y="47"/>
                    </a:lnTo>
                    <a:lnTo>
                      <a:pt x="142" y="47"/>
                    </a:lnTo>
                    <a:lnTo>
                      <a:pt x="142" y="47"/>
                    </a:lnTo>
                    <a:lnTo>
                      <a:pt x="142" y="50"/>
                    </a:lnTo>
                    <a:lnTo>
                      <a:pt x="144" y="50"/>
                    </a:lnTo>
                    <a:lnTo>
                      <a:pt x="144" y="50"/>
                    </a:lnTo>
                    <a:lnTo>
                      <a:pt x="144" y="50"/>
                    </a:lnTo>
                    <a:lnTo>
                      <a:pt x="144" y="50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7" y="52"/>
                    </a:lnTo>
                    <a:lnTo>
                      <a:pt x="147" y="52"/>
                    </a:lnTo>
                    <a:lnTo>
                      <a:pt x="147" y="52"/>
                    </a:lnTo>
                    <a:lnTo>
                      <a:pt x="147" y="52"/>
                    </a:lnTo>
                    <a:lnTo>
                      <a:pt x="149" y="52"/>
                    </a:lnTo>
                    <a:lnTo>
                      <a:pt x="149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54" y="54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59" y="54"/>
                    </a:lnTo>
                    <a:lnTo>
                      <a:pt x="159" y="54"/>
                    </a:lnTo>
                    <a:lnTo>
                      <a:pt x="161" y="54"/>
                    </a:lnTo>
                    <a:lnTo>
                      <a:pt x="161" y="54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7"/>
                    </a:lnTo>
                    <a:lnTo>
                      <a:pt x="166" y="57"/>
                    </a:lnTo>
                    <a:lnTo>
                      <a:pt x="166" y="57"/>
                    </a:lnTo>
                    <a:lnTo>
                      <a:pt x="166" y="57"/>
                    </a:lnTo>
                    <a:lnTo>
                      <a:pt x="168" y="57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70" y="54"/>
                    </a:lnTo>
                    <a:lnTo>
                      <a:pt x="170" y="54"/>
                    </a:lnTo>
                    <a:lnTo>
                      <a:pt x="170" y="54"/>
                    </a:lnTo>
                    <a:lnTo>
                      <a:pt x="170" y="54"/>
                    </a:lnTo>
                    <a:lnTo>
                      <a:pt x="173" y="54"/>
                    </a:lnTo>
                    <a:lnTo>
                      <a:pt x="173" y="52"/>
                    </a:lnTo>
                    <a:lnTo>
                      <a:pt x="173" y="52"/>
                    </a:lnTo>
                    <a:lnTo>
                      <a:pt x="173" y="52"/>
                    </a:lnTo>
                    <a:lnTo>
                      <a:pt x="175" y="52"/>
                    </a:lnTo>
                    <a:lnTo>
                      <a:pt x="175" y="54"/>
                    </a:lnTo>
                    <a:lnTo>
                      <a:pt x="175" y="54"/>
                    </a:lnTo>
                    <a:lnTo>
                      <a:pt x="178" y="54"/>
                    </a:lnTo>
                    <a:lnTo>
                      <a:pt x="178" y="54"/>
                    </a:lnTo>
                    <a:lnTo>
                      <a:pt x="178" y="54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82" y="54"/>
                    </a:lnTo>
                    <a:lnTo>
                      <a:pt x="182" y="54"/>
                    </a:lnTo>
                    <a:lnTo>
                      <a:pt x="182" y="54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7" y="57"/>
                    </a:lnTo>
                    <a:lnTo>
                      <a:pt x="187" y="57"/>
                    </a:lnTo>
                    <a:lnTo>
                      <a:pt x="187" y="54"/>
                    </a:lnTo>
                    <a:lnTo>
                      <a:pt x="187" y="54"/>
                    </a:lnTo>
                    <a:lnTo>
                      <a:pt x="189" y="54"/>
                    </a:lnTo>
                    <a:lnTo>
                      <a:pt x="189" y="54"/>
                    </a:lnTo>
                    <a:lnTo>
                      <a:pt x="192" y="54"/>
                    </a:lnTo>
                    <a:lnTo>
                      <a:pt x="192" y="57"/>
                    </a:lnTo>
                    <a:lnTo>
                      <a:pt x="192" y="57"/>
                    </a:lnTo>
                    <a:lnTo>
                      <a:pt x="192" y="57"/>
                    </a:lnTo>
                    <a:lnTo>
                      <a:pt x="192" y="54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6" y="54"/>
                    </a:lnTo>
                    <a:lnTo>
                      <a:pt x="196" y="57"/>
                    </a:lnTo>
                    <a:lnTo>
                      <a:pt x="196" y="57"/>
                    </a:lnTo>
                    <a:lnTo>
                      <a:pt x="196" y="57"/>
                    </a:lnTo>
                    <a:lnTo>
                      <a:pt x="199" y="57"/>
                    </a:lnTo>
                    <a:lnTo>
                      <a:pt x="199" y="57"/>
                    </a:lnTo>
                    <a:lnTo>
                      <a:pt x="199" y="57"/>
                    </a:lnTo>
                    <a:lnTo>
                      <a:pt x="199" y="57"/>
                    </a:lnTo>
                    <a:lnTo>
                      <a:pt x="199" y="59"/>
                    </a:lnTo>
                    <a:lnTo>
                      <a:pt x="201" y="59"/>
                    </a:lnTo>
                    <a:lnTo>
                      <a:pt x="201" y="59"/>
                    </a:lnTo>
                    <a:lnTo>
                      <a:pt x="201" y="59"/>
                    </a:lnTo>
                    <a:lnTo>
                      <a:pt x="204" y="59"/>
                    </a:lnTo>
                    <a:lnTo>
                      <a:pt x="204" y="61"/>
                    </a:lnTo>
                    <a:lnTo>
                      <a:pt x="204" y="61"/>
                    </a:lnTo>
                    <a:lnTo>
                      <a:pt x="204" y="61"/>
                    </a:lnTo>
                    <a:lnTo>
                      <a:pt x="206" y="61"/>
                    </a:lnTo>
                    <a:lnTo>
                      <a:pt x="206" y="59"/>
                    </a:lnTo>
                    <a:lnTo>
                      <a:pt x="206" y="59"/>
                    </a:lnTo>
                    <a:lnTo>
                      <a:pt x="206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11" y="59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13" y="54"/>
                    </a:lnTo>
                    <a:lnTo>
                      <a:pt x="213" y="54"/>
                    </a:lnTo>
                    <a:lnTo>
                      <a:pt x="213" y="54"/>
                    </a:lnTo>
                    <a:lnTo>
                      <a:pt x="213" y="54"/>
                    </a:lnTo>
                    <a:lnTo>
                      <a:pt x="215" y="54"/>
                    </a:lnTo>
                    <a:lnTo>
                      <a:pt x="215" y="54"/>
                    </a:lnTo>
                    <a:lnTo>
                      <a:pt x="215" y="54"/>
                    </a:lnTo>
                    <a:lnTo>
                      <a:pt x="218" y="54"/>
                    </a:lnTo>
                    <a:lnTo>
                      <a:pt x="218" y="54"/>
                    </a:lnTo>
                    <a:lnTo>
                      <a:pt x="218" y="54"/>
                    </a:lnTo>
                    <a:lnTo>
                      <a:pt x="218" y="54"/>
                    </a:lnTo>
                    <a:lnTo>
                      <a:pt x="218" y="52"/>
                    </a:lnTo>
                    <a:lnTo>
                      <a:pt x="220" y="52"/>
                    </a:lnTo>
                    <a:lnTo>
                      <a:pt x="220" y="52"/>
                    </a:lnTo>
                    <a:lnTo>
                      <a:pt x="220" y="52"/>
                    </a:lnTo>
                    <a:lnTo>
                      <a:pt x="220" y="52"/>
                    </a:lnTo>
                    <a:lnTo>
                      <a:pt x="223" y="52"/>
                    </a:lnTo>
                    <a:lnTo>
                      <a:pt x="223" y="52"/>
                    </a:lnTo>
                    <a:lnTo>
                      <a:pt x="223" y="50"/>
                    </a:lnTo>
                    <a:lnTo>
                      <a:pt x="223" y="50"/>
                    </a:lnTo>
                    <a:lnTo>
                      <a:pt x="223" y="50"/>
                    </a:lnTo>
                    <a:lnTo>
                      <a:pt x="225" y="50"/>
                    </a:lnTo>
                    <a:lnTo>
                      <a:pt x="225" y="47"/>
                    </a:lnTo>
                    <a:lnTo>
                      <a:pt x="225" y="47"/>
                    </a:lnTo>
                    <a:lnTo>
                      <a:pt x="225" y="47"/>
                    </a:lnTo>
                    <a:lnTo>
                      <a:pt x="225" y="47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42"/>
                    </a:lnTo>
                    <a:lnTo>
                      <a:pt x="227" y="42"/>
                    </a:lnTo>
                    <a:lnTo>
                      <a:pt x="227" y="40"/>
                    </a:lnTo>
                    <a:lnTo>
                      <a:pt x="225" y="40"/>
                    </a:lnTo>
                    <a:lnTo>
                      <a:pt x="225" y="40"/>
                    </a:lnTo>
                    <a:lnTo>
                      <a:pt x="225" y="40"/>
                    </a:lnTo>
                    <a:lnTo>
                      <a:pt x="225" y="40"/>
                    </a:lnTo>
                    <a:lnTo>
                      <a:pt x="223" y="40"/>
                    </a:lnTo>
                    <a:lnTo>
                      <a:pt x="223" y="40"/>
                    </a:lnTo>
                    <a:lnTo>
                      <a:pt x="223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18" y="35"/>
                    </a:lnTo>
                    <a:lnTo>
                      <a:pt x="218" y="33"/>
                    </a:lnTo>
                    <a:lnTo>
                      <a:pt x="218" y="33"/>
                    </a:lnTo>
                    <a:lnTo>
                      <a:pt x="220" y="33"/>
                    </a:lnTo>
                    <a:lnTo>
                      <a:pt x="220" y="33"/>
                    </a:lnTo>
                    <a:lnTo>
                      <a:pt x="218" y="33"/>
                    </a:lnTo>
                    <a:lnTo>
                      <a:pt x="218" y="31"/>
                    </a:lnTo>
                    <a:lnTo>
                      <a:pt x="218" y="31"/>
                    </a:lnTo>
                    <a:lnTo>
                      <a:pt x="218" y="31"/>
                    </a:lnTo>
                    <a:lnTo>
                      <a:pt x="218" y="31"/>
                    </a:lnTo>
                    <a:lnTo>
                      <a:pt x="218" y="28"/>
                    </a:lnTo>
                    <a:lnTo>
                      <a:pt x="215" y="28"/>
                    </a:lnTo>
                    <a:lnTo>
                      <a:pt x="215" y="28"/>
                    </a:lnTo>
                    <a:lnTo>
                      <a:pt x="218" y="28"/>
                    </a:lnTo>
                    <a:lnTo>
                      <a:pt x="218" y="26"/>
                    </a:lnTo>
                    <a:lnTo>
                      <a:pt x="218" y="26"/>
                    </a:lnTo>
                    <a:lnTo>
                      <a:pt x="218" y="26"/>
                    </a:lnTo>
                    <a:lnTo>
                      <a:pt x="218" y="23"/>
                    </a:lnTo>
                    <a:lnTo>
                      <a:pt x="218" y="23"/>
                    </a:lnTo>
                    <a:lnTo>
                      <a:pt x="218" y="23"/>
                    </a:lnTo>
                    <a:lnTo>
                      <a:pt x="218" y="23"/>
                    </a:lnTo>
                    <a:lnTo>
                      <a:pt x="218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20" y="16"/>
                    </a:lnTo>
                    <a:lnTo>
                      <a:pt x="220" y="16"/>
                    </a:lnTo>
                    <a:lnTo>
                      <a:pt x="223" y="16"/>
                    </a:lnTo>
                    <a:lnTo>
                      <a:pt x="223" y="16"/>
                    </a:lnTo>
                    <a:lnTo>
                      <a:pt x="225" y="16"/>
                    </a:lnTo>
                    <a:lnTo>
                      <a:pt x="225" y="16"/>
                    </a:lnTo>
                    <a:lnTo>
                      <a:pt x="225" y="16"/>
                    </a:lnTo>
                    <a:lnTo>
                      <a:pt x="225" y="14"/>
                    </a:lnTo>
                    <a:lnTo>
                      <a:pt x="225" y="14"/>
                    </a:lnTo>
                    <a:lnTo>
                      <a:pt x="225" y="14"/>
                    </a:lnTo>
                    <a:lnTo>
                      <a:pt x="225" y="14"/>
                    </a:lnTo>
                    <a:lnTo>
                      <a:pt x="225" y="12"/>
                    </a:lnTo>
                    <a:lnTo>
                      <a:pt x="225" y="12"/>
                    </a:lnTo>
                    <a:lnTo>
                      <a:pt x="227" y="12"/>
                    </a:lnTo>
                    <a:lnTo>
                      <a:pt x="227" y="9"/>
                    </a:lnTo>
                    <a:lnTo>
                      <a:pt x="227" y="9"/>
                    </a:lnTo>
                    <a:lnTo>
                      <a:pt x="227" y="9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9"/>
                    </a:lnTo>
                    <a:lnTo>
                      <a:pt x="232" y="9"/>
                    </a:lnTo>
                    <a:lnTo>
                      <a:pt x="232" y="9"/>
                    </a:lnTo>
                    <a:lnTo>
                      <a:pt x="234" y="9"/>
                    </a:lnTo>
                    <a:lnTo>
                      <a:pt x="234" y="7"/>
                    </a:lnTo>
                    <a:lnTo>
                      <a:pt x="234" y="7"/>
                    </a:lnTo>
                    <a:lnTo>
                      <a:pt x="237" y="7"/>
                    </a:lnTo>
                    <a:lnTo>
                      <a:pt x="237" y="7"/>
                    </a:lnTo>
                    <a:lnTo>
                      <a:pt x="237" y="5"/>
                    </a:lnTo>
                    <a:lnTo>
                      <a:pt x="237" y="5"/>
                    </a:lnTo>
                    <a:lnTo>
                      <a:pt x="237" y="5"/>
                    </a:lnTo>
                    <a:lnTo>
                      <a:pt x="237" y="2"/>
                    </a:lnTo>
                    <a:lnTo>
                      <a:pt x="237" y="2"/>
                    </a:lnTo>
                    <a:lnTo>
                      <a:pt x="237" y="2"/>
                    </a:lnTo>
                    <a:lnTo>
                      <a:pt x="239" y="2"/>
                    </a:lnTo>
                    <a:lnTo>
                      <a:pt x="239" y="2"/>
                    </a:lnTo>
                    <a:lnTo>
                      <a:pt x="239" y="0"/>
                    </a:lnTo>
                    <a:lnTo>
                      <a:pt x="239" y="0"/>
                    </a:lnTo>
                    <a:lnTo>
                      <a:pt x="239" y="0"/>
                    </a:lnTo>
                    <a:lnTo>
                      <a:pt x="239" y="0"/>
                    </a:lnTo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11"/>
              <p:cNvSpPr>
                <a:spLocks/>
              </p:cNvSpPr>
              <p:nvPr/>
            </p:nvSpPr>
            <p:spPr bwMode="auto">
              <a:xfrm>
                <a:off x="2810" y="2030"/>
                <a:ext cx="191" cy="472"/>
              </a:xfrm>
              <a:custGeom>
                <a:avLst/>
                <a:gdLst/>
                <a:ahLst/>
                <a:cxnLst>
                  <a:cxn ang="0">
                    <a:pos x="120" y="273"/>
                  </a:cxn>
                  <a:cxn ang="0">
                    <a:pos x="135" y="294"/>
                  </a:cxn>
                  <a:cxn ang="0">
                    <a:pos x="144" y="308"/>
                  </a:cxn>
                  <a:cxn ang="0">
                    <a:pos x="137" y="332"/>
                  </a:cxn>
                  <a:cxn ang="0">
                    <a:pos x="132" y="353"/>
                  </a:cxn>
                  <a:cxn ang="0">
                    <a:pos x="149" y="372"/>
                  </a:cxn>
                  <a:cxn ang="0">
                    <a:pos x="151" y="403"/>
                  </a:cxn>
                  <a:cxn ang="0">
                    <a:pos x="161" y="425"/>
                  </a:cxn>
                  <a:cxn ang="0">
                    <a:pos x="146" y="446"/>
                  </a:cxn>
                  <a:cxn ang="0">
                    <a:pos x="137" y="472"/>
                  </a:cxn>
                  <a:cxn ang="0">
                    <a:pos x="132" y="446"/>
                  </a:cxn>
                  <a:cxn ang="0">
                    <a:pos x="137" y="432"/>
                  </a:cxn>
                  <a:cxn ang="0">
                    <a:pos x="132" y="441"/>
                  </a:cxn>
                  <a:cxn ang="0">
                    <a:pos x="130" y="422"/>
                  </a:cxn>
                  <a:cxn ang="0">
                    <a:pos x="130" y="415"/>
                  </a:cxn>
                  <a:cxn ang="0">
                    <a:pos x="123" y="413"/>
                  </a:cxn>
                  <a:cxn ang="0">
                    <a:pos x="132" y="401"/>
                  </a:cxn>
                  <a:cxn ang="0">
                    <a:pos x="137" y="391"/>
                  </a:cxn>
                  <a:cxn ang="0">
                    <a:pos x="125" y="375"/>
                  </a:cxn>
                  <a:cxn ang="0">
                    <a:pos x="120" y="349"/>
                  </a:cxn>
                  <a:cxn ang="0">
                    <a:pos x="118" y="325"/>
                  </a:cxn>
                  <a:cxn ang="0">
                    <a:pos x="111" y="304"/>
                  </a:cxn>
                  <a:cxn ang="0">
                    <a:pos x="101" y="292"/>
                  </a:cxn>
                  <a:cxn ang="0">
                    <a:pos x="85" y="311"/>
                  </a:cxn>
                  <a:cxn ang="0">
                    <a:pos x="66" y="327"/>
                  </a:cxn>
                  <a:cxn ang="0">
                    <a:pos x="49" y="323"/>
                  </a:cxn>
                  <a:cxn ang="0">
                    <a:pos x="45" y="304"/>
                  </a:cxn>
                  <a:cxn ang="0">
                    <a:pos x="49" y="275"/>
                  </a:cxn>
                  <a:cxn ang="0">
                    <a:pos x="42" y="254"/>
                  </a:cxn>
                  <a:cxn ang="0">
                    <a:pos x="30" y="240"/>
                  </a:cxn>
                  <a:cxn ang="0">
                    <a:pos x="26" y="223"/>
                  </a:cxn>
                  <a:cxn ang="0">
                    <a:pos x="16" y="223"/>
                  </a:cxn>
                  <a:cxn ang="0">
                    <a:pos x="4" y="199"/>
                  </a:cxn>
                  <a:cxn ang="0">
                    <a:pos x="9" y="183"/>
                  </a:cxn>
                  <a:cxn ang="0">
                    <a:pos x="14" y="164"/>
                  </a:cxn>
                  <a:cxn ang="0">
                    <a:pos x="19" y="145"/>
                  </a:cxn>
                  <a:cxn ang="0">
                    <a:pos x="26" y="116"/>
                  </a:cxn>
                  <a:cxn ang="0">
                    <a:pos x="42" y="119"/>
                  </a:cxn>
                  <a:cxn ang="0">
                    <a:pos x="52" y="93"/>
                  </a:cxn>
                  <a:cxn ang="0">
                    <a:pos x="59" y="71"/>
                  </a:cxn>
                  <a:cxn ang="0">
                    <a:pos x="64" y="48"/>
                  </a:cxn>
                  <a:cxn ang="0">
                    <a:pos x="85" y="34"/>
                  </a:cxn>
                  <a:cxn ang="0">
                    <a:pos x="106" y="36"/>
                  </a:cxn>
                  <a:cxn ang="0">
                    <a:pos x="109" y="17"/>
                  </a:cxn>
                  <a:cxn ang="0">
                    <a:pos x="118" y="5"/>
                  </a:cxn>
                  <a:cxn ang="0">
                    <a:pos x="130" y="24"/>
                  </a:cxn>
                  <a:cxn ang="0">
                    <a:pos x="142" y="43"/>
                  </a:cxn>
                  <a:cxn ang="0">
                    <a:pos x="139" y="69"/>
                  </a:cxn>
                  <a:cxn ang="0">
                    <a:pos x="123" y="83"/>
                  </a:cxn>
                  <a:cxn ang="0">
                    <a:pos x="116" y="105"/>
                  </a:cxn>
                  <a:cxn ang="0">
                    <a:pos x="120" y="116"/>
                  </a:cxn>
                  <a:cxn ang="0">
                    <a:pos x="142" y="116"/>
                  </a:cxn>
                  <a:cxn ang="0">
                    <a:pos x="149" y="138"/>
                  </a:cxn>
                  <a:cxn ang="0">
                    <a:pos x="154" y="154"/>
                  </a:cxn>
                  <a:cxn ang="0">
                    <a:pos x="165" y="164"/>
                  </a:cxn>
                  <a:cxn ang="0">
                    <a:pos x="177" y="180"/>
                  </a:cxn>
                  <a:cxn ang="0">
                    <a:pos x="189" y="180"/>
                  </a:cxn>
                  <a:cxn ang="0">
                    <a:pos x="177" y="195"/>
                  </a:cxn>
                  <a:cxn ang="0">
                    <a:pos x="158" y="209"/>
                  </a:cxn>
                  <a:cxn ang="0">
                    <a:pos x="146" y="223"/>
                  </a:cxn>
                  <a:cxn ang="0">
                    <a:pos x="125" y="225"/>
                  </a:cxn>
                  <a:cxn ang="0">
                    <a:pos x="118" y="249"/>
                  </a:cxn>
                </a:cxnLst>
                <a:rect l="0" t="0" r="r" b="b"/>
                <a:pathLst>
                  <a:path w="191" h="472">
                    <a:moveTo>
                      <a:pt x="111" y="254"/>
                    </a:moveTo>
                    <a:lnTo>
                      <a:pt x="111" y="256"/>
                    </a:lnTo>
                    <a:lnTo>
                      <a:pt x="111" y="256"/>
                    </a:lnTo>
                    <a:lnTo>
                      <a:pt x="113" y="256"/>
                    </a:lnTo>
                    <a:lnTo>
                      <a:pt x="113" y="259"/>
                    </a:lnTo>
                    <a:lnTo>
                      <a:pt x="113" y="259"/>
                    </a:lnTo>
                    <a:lnTo>
                      <a:pt x="113" y="261"/>
                    </a:lnTo>
                    <a:lnTo>
                      <a:pt x="113" y="261"/>
                    </a:lnTo>
                    <a:lnTo>
                      <a:pt x="113" y="261"/>
                    </a:lnTo>
                    <a:lnTo>
                      <a:pt x="116" y="261"/>
                    </a:lnTo>
                    <a:lnTo>
                      <a:pt x="116" y="261"/>
                    </a:lnTo>
                    <a:lnTo>
                      <a:pt x="116" y="259"/>
                    </a:lnTo>
                    <a:lnTo>
                      <a:pt x="116" y="259"/>
                    </a:lnTo>
                    <a:lnTo>
                      <a:pt x="116" y="259"/>
                    </a:lnTo>
                    <a:lnTo>
                      <a:pt x="116" y="261"/>
                    </a:lnTo>
                    <a:lnTo>
                      <a:pt x="116" y="261"/>
                    </a:lnTo>
                    <a:lnTo>
                      <a:pt x="116" y="263"/>
                    </a:lnTo>
                    <a:lnTo>
                      <a:pt x="118" y="263"/>
                    </a:lnTo>
                    <a:lnTo>
                      <a:pt x="118" y="263"/>
                    </a:lnTo>
                    <a:lnTo>
                      <a:pt x="118" y="263"/>
                    </a:lnTo>
                    <a:lnTo>
                      <a:pt x="118" y="263"/>
                    </a:lnTo>
                    <a:lnTo>
                      <a:pt x="118" y="266"/>
                    </a:lnTo>
                    <a:lnTo>
                      <a:pt x="118" y="266"/>
                    </a:lnTo>
                    <a:lnTo>
                      <a:pt x="118" y="268"/>
                    </a:lnTo>
                    <a:lnTo>
                      <a:pt x="118" y="268"/>
                    </a:lnTo>
                    <a:lnTo>
                      <a:pt x="118" y="268"/>
                    </a:lnTo>
                    <a:lnTo>
                      <a:pt x="118" y="268"/>
                    </a:lnTo>
                    <a:lnTo>
                      <a:pt x="118" y="271"/>
                    </a:lnTo>
                    <a:lnTo>
                      <a:pt x="118" y="271"/>
                    </a:lnTo>
                    <a:lnTo>
                      <a:pt x="118" y="271"/>
                    </a:lnTo>
                    <a:lnTo>
                      <a:pt x="118" y="273"/>
                    </a:lnTo>
                    <a:lnTo>
                      <a:pt x="118" y="273"/>
                    </a:lnTo>
                    <a:lnTo>
                      <a:pt x="118" y="273"/>
                    </a:lnTo>
                    <a:lnTo>
                      <a:pt x="118" y="273"/>
                    </a:lnTo>
                    <a:lnTo>
                      <a:pt x="118" y="273"/>
                    </a:lnTo>
                    <a:lnTo>
                      <a:pt x="120" y="273"/>
                    </a:lnTo>
                    <a:lnTo>
                      <a:pt x="120" y="275"/>
                    </a:lnTo>
                    <a:lnTo>
                      <a:pt x="120" y="275"/>
                    </a:lnTo>
                    <a:lnTo>
                      <a:pt x="120" y="275"/>
                    </a:lnTo>
                    <a:lnTo>
                      <a:pt x="120" y="278"/>
                    </a:lnTo>
                    <a:lnTo>
                      <a:pt x="123" y="278"/>
                    </a:lnTo>
                    <a:lnTo>
                      <a:pt x="123" y="278"/>
                    </a:lnTo>
                    <a:lnTo>
                      <a:pt x="123" y="278"/>
                    </a:lnTo>
                    <a:lnTo>
                      <a:pt x="123" y="280"/>
                    </a:lnTo>
                    <a:lnTo>
                      <a:pt x="123" y="280"/>
                    </a:lnTo>
                    <a:lnTo>
                      <a:pt x="123" y="280"/>
                    </a:lnTo>
                    <a:lnTo>
                      <a:pt x="125" y="280"/>
                    </a:lnTo>
                    <a:lnTo>
                      <a:pt x="125" y="282"/>
                    </a:lnTo>
                    <a:lnTo>
                      <a:pt x="125" y="282"/>
                    </a:lnTo>
                    <a:lnTo>
                      <a:pt x="125" y="282"/>
                    </a:lnTo>
                    <a:lnTo>
                      <a:pt x="125" y="282"/>
                    </a:lnTo>
                    <a:lnTo>
                      <a:pt x="125" y="282"/>
                    </a:lnTo>
                    <a:lnTo>
                      <a:pt x="128" y="282"/>
                    </a:lnTo>
                    <a:lnTo>
                      <a:pt x="128" y="285"/>
                    </a:lnTo>
                    <a:lnTo>
                      <a:pt x="128" y="285"/>
                    </a:lnTo>
                    <a:lnTo>
                      <a:pt x="128" y="285"/>
                    </a:lnTo>
                    <a:lnTo>
                      <a:pt x="128" y="287"/>
                    </a:lnTo>
                    <a:lnTo>
                      <a:pt x="130" y="287"/>
                    </a:lnTo>
                    <a:lnTo>
                      <a:pt x="130" y="287"/>
                    </a:lnTo>
                    <a:lnTo>
                      <a:pt x="130" y="287"/>
                    </a:lnTo>
                    <a:lnTo>
                      <a:pt x="130" y="289"/>
                    </a:lnTo>
                    <a:lnTo>
                      <a:pt x="130" y="289"/>
                    </a:lnTo>
                    <a:lnTo>
                      <a:pt x="130" y="289"/>
                    </a:lnTo>
                    <a:lnTo>
                      <a:pt x="130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35" y="292"/>
                    </a:lnTo>
                    <a:lnTo>
                      <a:pt x="135" y="294"/>
                    </a:lnTo>
                    <a:lnTo>
                      <a:pt x="135" y="294"/>
                    </a:lnTo>
                    <a:lnTo>
                      <a:pt x="135" y="294"/>
                    </a:lnTo>
                    <a:lnTo>
                      <a:pt x="135" y="294"/>
                    </a:lnTo>
                    <a:lnTo>
                      <a:pt x="137" y="294"/>
                    </a:lnTo>
                    <a:lnTo>
                      <a:pt x="137" y="297"/>
                    </a:lnTo>
                    <a:lnTo>
                      <a:pt x="135" y="297"/>
                    </a:lnTo>
                    <a:lnTo>
                      <a:pt x="135" y="297"/>
                    </a:lnTo>
                    <a:lnTo>
                      <a:pt x="137" y="297"/>
                    </a:lnTo>
                    <a:lnTo>
                      <a:pt x="137" y="299"/>
                    </a:lnTo>
                    <a:lnTo>
                      <a:pt x="135" y="299"/>
                    </a:lnTo>
                    <a:lnTo>
                      <a:pt x="135" y="299"/>
                    </a:lnTo>
                    <a:lnTo>
                      <a:pt x="135" y="299"/>
                    </a:lnTo>
                    <a:lnTo>
                      <a:pt x="135" y="301"/>
                    </a:lnTo>
                    <a:lnTo>
                      <a:pt x="135" y="301"/>
                    </a:lnTo>
                    <a:lnTo>
                      <a:pt x="135" y="301"/>
                    </a:lnTo>
                    <a:lnTo>
                      <a:pt x="137" y="301"/>
                    </a:lnTo>
                    <a:lnTo>
                      <a:pt x="137" y="304"/>
                    </a:lnTo>
                    <a:lnTo>
                      <a:pt x="137" y="304"/>
                    </a:lnTo>
                    <a:lnTo>
                      <a:pt x="137" y="304"/>
                    </a:lnTo>
                    <a:lnTo>
                      <a:pt x="137" y="304"/>
                    </a:lnTo>
                    <a:lnTo>
                      <a:pt x="137" y="304"/>
                    </a:lnTo>
                    <a:lnTo>
                      <a:pt x="137" y="306"/>
                    </a:lnTo>
                    <a:lnTo>
                      <a:pt x="137" y="306"/>
                    </a:lnTo>
                    <a:lnTo>
                      <a:pt x="139" y="306"/>
                    </a:lnTo>
                    <a:lnTo>
                      <a:pt x="139" y="308"/>
                    </a:lnTo>
                    <a:lnTo>
                      <a:pt x="139" y="308"/>
                    </a:lnTo>
                    <a:lnTo>
                      <a:pt x="139" y="311"/>
                    </a:lnTo>
                    <a:lnTo>
                      <a:pt x="139" y="311"/>
                    </a:lnTo>
                    <a:lnTo>
                      <a:pt x="139" y="311"/>
                    </a:lnTo>
                    <a:lnTo>
                      <a:pt x="142" y="311"/>
                    </a:lnTo>
                    <a:lnTo>
                      <a:pt x="142" y="311"/>
                    </a:lnTo>
                    <a:lnTo>
                      <a:pt x="142" y="311"/>
                    </a:lnTo>
                    <a:lnTo>
                      <a:pt x="142" y="308"/>
                    </a:lnTo>
                    <a:lnTo>
                      <a:pt x="142" y="308"/>
                    </a:lnTo>
                    <a:lnTo>
                      <a:pt x="142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44" y="311"/>
                    </a:lnTo>
                    <a:lnTo>
                      <a:pt x="144" y="311"/>
                    </a:lnTo>
                    <a:lnTo>
                      <a:pt x="144" y="313"/>
                    </a:lnTo>
                    <a:lnTo>
                      <a:pt x="144" y="313"/>
                    </a:lnTo>
                    <a:lnTo>
                      <a:pt x="144" y="313"/>
                    </a:lnTo>
                    <a:lnTo>
                      <a:pt x="144" y="313"/>
                    </a:lnTo>
                    <a:lnTo>
                      <a:pt x="142" y="313"/>
                    </a:lnTo>
                    <a:lnTo>
                      <a:pt x="142" y="316"/>
                    </a:lnTo>
                    <a:lnTo>
                      <a:pt x="142" y="316"/>
                    </a:lnTo>
                    <a:lnTo>
                      <a:pt x="142" y="316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7" y="316"/>
                    </a:lnTo>
                    <a:lnTo>
                      <a:pt x="137" y="318"/>
                    </a:lnTo>
                    <a:lnTo>
                      <a:pt x="137" y="318"/>
                    </a:lnTo>
                    <a:lnTo>
                      <a:pt x="137" y="318"/>
                    </a:lnTo>
                    <a:lnTo>
                      <a:pt x="137" y="318"/>
                    </a:lnTo>
                    <a:lnTo>
                      <a:pt x="137" y="320"/>
                    </a:lnTo>
                    <a:lnTo>
                      <a:pt x="137" y="320"/>
                    </a:lnTo>
                    <a:lnTo>
                      <a:pt x="137" y="320"/>
                    </a:lnTo>
                    <a:lnTo>
                      <a:pt x="137" y="323"/>
                    </a:lnTo>
                    <a:lnTo>
                      <a:pt x="137" y="323"/>
                    </a:lnTo>
                    <a:lnTo>
                      <a:pt x="137" y="323"/>
                    </a:lnTo>
                    <a:lnTo>
                      <a:pt x="137" y="323"/>
                    </a:lnTo>
                    <a:lnTo>
                      <a:pt x="137" y="323"/>
                    </a:lnTo>
                    <a:lnTo>
                      <a:pt x="137" y="325"/>
                    </a:lnTo>
                    <a:lnTo>
                      <a:pt x="137" y="325"/>
                    </a:lnTo>
                    <a:lnTo>
                      <a:pt x="137" y="325"/>
                    </a:lnTo>
                    <a:lnTo>
                      <a:pt x="137" y="327"/>
                    </a:lnTo>
                    <a:lnTo>
                      <a:pt x="137" y="327"/>
                    </a:lnTo>
                    <a:lnTo>
                      <a:pt x="137" y="327"/>
                    </a:lnTo>
                    <a:lnTo>
                      <a:pt x="137" y="330"/>
                    </a:lnTo>
                    <a:lnTo>
                      <a:pt x="137" y="330"/>
                    </a:lnTo>
                    <a:lnTo>
                      <a:pt x="137" y="332"/>
                    </a:lnTo>
                    <a:lnTo>
                      <a:pt x="137" y="332"/>
                    </a:lnTo>
                    <a:lnTo>
                      <a:pt x="137" y="332"/>
                    </a:lnTo>
                    <a:lnTo>
                      <a:pt x="137" y="335"/>
                    </a:lnTo>
                    <a:lnTo>
                      <a:pt x="137" y="335"/>
                    </a:lnTo>
                    <a:lnTo>
                      <a:pt x="137" y="335"/>
                    </a:lnTo>
                    <a:lnTo>
                      <a:pt x="137" y="335"/>
                    </a:lnTo>
                    <a:lnTo>
                      <a:pt x="135" y="335"/>
                    </a:lnTo>
                    <a:lnTo>
                      <a:pt x="135" y="335"/>
                    </a:lnTo>
                    <a:lnTo>
                      <a:pt x="132" y="335"/>
                    </a:lnTo>
                    <a:lnTo>
                      <a:pt x="132" y="335"/>
                    </a:lnTo>
                    <a:lnTo>
                      <a:pt x="132" y="337"/>
                    </a:lnTo>
                    <a:lnTo>
                      <a:pt x="132" y="337"/>
                    </a:lnTo>
                    <a:lnTo>
                      <a:pt x="132" y="337"/>
                    </a:lnTo>
                    <a:lnTo>
                      <a:pt x="132" y="337"/>
                    </a:lnTo>
                    <a:lnTo>
                      <a:pt x="132" y="337"/>
                    </a:lnTo>
                    <a:lnTo>
                      <a:pt x="130" y="337"/>
                    </a:lnTo>
                    <a:lnTo>
                      <a:pt x="130" y="337"/>
                    </a:lnTo>
                    <a:lnTo>
                      <a:pt x="130" y="337"/>
                    </a:lnTo>
                    <a:lnTo>
                      <a:pt x="130" y="339"/>
                    </a:lnTo>
                    <a:lnTo>
                      <a:pt x="130" y="339"/>
                    </a:lnTo>
                    <a:lnTo>
                      <a:pt x="130" y="339"/>
                    </a:lnTo>
                    <a:lnTo>
                      <a:pt x="130" y="342"/>
                    </a:lnTo>
                    <a:lnTo>
                      <a:pt x="130" y="342"/>
                    </a:lnTo>
                    <a:lnTo>
                      <a:pt x="130" y="344"/>
                    </a:lnTo>
                    <a:lnTo>
                      <a:pt x="130" y="344"/>
                    </a:lnTo>
                    <a:lnTo>
                      <a:pt x="130" y="344"/>
                    </a:lnTo>
                    <a:lnTo>
                      <a:pt x="130" y="344"/>
                    </a:lnTo>
                    <a:lnTo>
                      <a:pt x="130" y="346"/>
                    </a:lnTo>
                    <a:lnTo>
                      <a:pt x="130" y="346"/>
                    </a:lnTo>
                    <a:lnTo>
                      <a:pt x="130" y="349"/>
                    </a:lnTo>
                    <a:lnTo>
                      <a:pt x="130" y="349"/>
                    </a:lnTo>
                    <a:lnTo>
                      <a:pt x="130" y="349"/>
                    </a:lnTo>
                    <a:lnTo>
                      <a:pt x="130" y="351"/>
                    </a:lnTo>
                    <a:lnTo>
                      <a:pt x="132" y="351"/>
                    </a:lnTo>
                    <a:lnTo>
                      <a:pt x="132" y="351"/>
                    </a:lnTo>
                    <a:lnTo>
                      <a:pt x="132" y="351"/>
                    </a:lnTo>
                    <a:lnTo>
                      <a:pt x="132" y="353"/>
                    </a:lnTo>
                    <a:lnTo>
                      <a:pt x="132" y="353"/>
                    </a:lnTo>
                    <a:lnTo>
                      <a:pt x="132" y="353"/>
                    </a:lnTo>
                    <a:lnTo>
                      <a:pt x="135" y="353"/>
                    </a:lnTo>
                    <a:lnTo>
                      <a:pt x="135" y="353"/>
                    </a:lnTo>
                    <a:lnTo>
                      <a:pt x="135" y="356"/>
                    </a:lnTo>
                    <a:lnTo>
                      <a:pt x="135" y="356"/>
                    </a:lnTo>
                    <a:lnTo>
                      <a:pt x="135" y="356"/>
                    </a:lnTo>
                    <a:lnTo>
                      <a:pt x="135" y="358"/>
                    </a:lnTo>
                    <a:lnTo>
                      <a:pt x="137" y="358"/>
                    </a:lnTo>
                    <a:lnTo>
                      <a:pt x="137" y="358"/>
                    </a:lnTo>
                    <a:lnTo>
                      <a:pt x="137" y="358"/>
                    </a:lnTo>
                    <a:lnTo>
                      <a:pt x="137" y="361"/>
                    </a:lnTo>
                    <a:lnTo>
                      <a:pt x="137" y="361"/>
                    </a:lnTo>
                    <a:lnTo>
                      <a:pt x="137" y="361"/>
                    </a:lnTo>
                    <a:lnTo>
                      <a:pt x="137" y="363"/>
                    </a:lnTo>
                    <a:lnTo>
                      <a:pt x="139" y="363"/>
                    </a:lnTo>
                    <a:lnTo>
                      <a:pt x="139" y="363"/>
                    </a:lnTo>
                    <a:lnTo>
                      <a:pt x="139" y="363"/>
                    </a:lnTo>
                    <a:lnTo>
                      <a:pt x="142" y="363"/>
                    </a:lnTo>
                    <a:lnTo>
                      <a:pt x="142" y="363"/>
                    </a:lnTo>
                    <a:lnTo>
                      <a:pt x="142" y="363"/>
                    </a:lnTo>
                    <a:lnTo>
                      <a:pt x="142" y="365"/>
                    </a:lnTo>
                    <a:lnTo>
                      <a:pt x="142" y="365"/>
                    </a:lnTo>
                    <a:lnTo>
                      <a:pt x="144" y="365"/>
                    </a:lnTo>
                    <a:lnTo>
                      <a:pt x="144" y="365"/>
                    </a:lnTo>
                    <a:lnTo>
                      <a:pt x="144" y="365"/>
                    </a:lnTo>
                    <a:lnTo>
                      <a:pt x="144" y="368"/>
                    </a:lnTo>
                    <a:lnTo>
                      <a:pt x="144" y="368"/>
                    </a:lnTo>
                    <a:lnTo>
                      <a:pt x="144" y="368"/>
                    </a:lnTo>
                    <a:lnTo>
                      <a:pt x="146" y="368"/>
                    </a:lnTo>
                    <a:lnTo>
                      <a:pt x="146" y="370"/>
                    </a:lnTo>
                    <a:lnTo>
                      <a:pt x="146" y="370"/>
                    </a:lnTo>
                    <a:lnTo>
                      <a:pt x="146" y="370"/>
                    </a:lnTo>
                    <a:lnTo>
                      <a:pt x="146" y="372"/>
                    </a:lnTo>
                    <a:lnTo>
                      <a:pt x="149" y="372"/>
                    </a:lnTo>
                    <a:lnTo>
                      <a:pt x="149" y="372"/>
                    </a:lnTo>
                    <a:lnTo>
                      <a:pt x="149" y="372"/>
                    </a:lnTo>
                    <a:lnTo>
                      <a:pt x="149" y="372"/>
                    </a:lnTo>
                    <a:lnTo>
                      <a:pt x="149" y="375"/>
                    </a:lnTo>
                    <a:lnTo>
                      <a:pt x="149" y="375"/>
                    </a:lnTo>
                    <a:lnTo>
                      <a:pt x="149" y="375"/>
                    </a:lnTo>
                    <a:lnTo>
                      <a:pt x="149" y="377"/>
                    </a:lnTo>
                    <a:lnTo>
                      <a:pt x="149" y="377"/>
                    </a:lnTo>
                    <a:lnTo>
                      <a:pt x="149" y="380"/>
                    </a:lnTo>
                    <a:lnTo>
                      <a:pt x="149" y="380"/>
                    </a:lnTo>
                    <a:lnTo>
                      <a:pt x="149" y="382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51" y="384"/>
                    </a:lnTo>
                    <a:lnTo>
                      <a:pt x="151" y="384"/>
                    </a:lnTo>
                    <a:lnTo>
                      <a:pt x="151" y="387"/>
                    </a:lnTo>
                    <a:lnTo>
                      <a:pt x="151" y="387"/>
                    </a:lnTo>
                    <a:lnTo>
                      <a:pt x="151" y="389"/>
                    </a:lnTo>
                    <a:lnTo>
                      <a:pt x="151" y="389"/>
                    </a:lnTo>
                    <a:lnTo>
                      <a:pt x="149" y="389"/>
                    </a:lnTo>
                    <a:lnTo>
                      <a:pt x="149" y="389"/>
                    </a:lnTo>
                    <a:lnTo>
                      <a:pt x="149" y="391"/>
                    </a:lnTo>
                    <a:lnTo>
                      <a:pt x="149" y="391"/>
                    </a:lnTo>
                    <a:lnTo>
                      <a:pt x="149" y="391"/>
                    </a:lnTo>
                    <a:lnTo>
                      <a:pt x="149" y="394"/>
                    </a:lnTo>
                    <a:lnTo>
                      <a:pt x="149" y="394"/>
                    </a:lnTo>
                    <a:lnTo>
                      <a:pt x="149" y="394"/>
                    </a:lnTo>
                    <a:lnTo>
                      <a:pt x="151" y="394"/>
                    </a:lnTo>
                    <a:lnTo>
                      <a:pt x="151" y="396"/>
                    </a:lnTo>
                    <a:lnTo>
                      <a:pt x="151" y="396"/>
                    </a:lnTo>
                    <a:lnTo>
                      <a:pt x="151" y="398"/>
                    </a:lnTo>
                    <a:lnTo>
                      <a:pt x="151" y="398"/>
                    </a:lnTo>
                    <a:lnTo>
                      <a:pt x="151" y="401"/>
                    </a:lnTo>
                    <a:lnTo>
                      <a:pt x="151" y="401"/>
                    </a:lnTo>
                    <a:lnTo>
                      <a:pt x="151" y="401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6" y="403"/>
                    </a:lnTo>
                    <a:lnTo>
                      <a:pt x="156" y="406"/>
                    </a:lnTo>
                    <a:lnTo>
                      <a:pt x="156" y="406"/>
                    </a:lnTo>
                    <a:lnTo>
                      <a:pt x="156" y="406"/>
                    </a:lnTo>
                    <a:lnTo>
                      <a:pt x="156" y="406"/>
                    </a:lnTo>
                    <a:lnTo>
                      <a:pt x="156" y="408"/>
                    </a:lnTo>
                    <a:lnTo>
                      <a:pt x="156" y="408"/>
                    </a:lnTo>
                    <a:lnTo>
                      <a:pt x="156" y="410"/>
                    </a:lnTo>
                    <a:lnTo>
                      <a:pt x="156" y="410"/>
                    </a:lnTo>
                    <a:lnTo>
                      <a:pt x="156" y="410"/>
                    </a:lnTo>
                    <a:lnTo>
                      <a:pt x="156" y="413"/>
                    </a:lnTo>
                    <a:lnTo>
                      <a:pt x="156" y="413"/>
                    </a:lnTo>
                    <a:lnTo>
                      <a:pt x="156" y="413"/>
                    </a:lnTo>
                    <a:lnTo>
                      <a:pt x="156" y="413"/>
                    </a:lnTo>
                    <a:lnTo>
                      <a:pt x="156" y="415"/>
                    </a:lnTo>
                    <a:lnTo>
                      <a:pt x="156" y="415"/>
                    </a:lnTo>
                    <a:lnTo>
                      <a:pt x="156" y="417"/>
                    </a:lnTo>
                    <a:lnTo>
                      <a:pt x="158" y="417"/>
                    </a:lnTo>
                    <a:lnTo>
                      <a:pt x="158" y="417"/>
                    </a:lnTo>
                    <a:lnTo>
                      <a:pt x="158" y="417"/>
                    </a:lnTo>
                    <a:lnTo>
                      <a:pt x="158" y="417"/>
                    </a:lnTo>
                    <a:lnTo>
                      <a:pt x="158" y="420"/>
                    </a:lnTo>
                    <a:lnTo>
                      <a:pt x="158" y="420"/>
                    </a:lnTo>
                    <a:lnTo>
                      <a:pt x="158" y="420"/>
                    </a:lnTo>
                    <a:lnTo>
                      <a:pt x="158" y="422"/>
                    </a:lnTo>
                    <a:lnTo>
                      <a:pt x="158" y="422"/>
                    </a:lnTo>
                    <a:lnTo>
                      <a:pt x="158" y="422"/>
                    </a:lnTo>
                    <a:lnTo>
                      <a:pt x="158" y="422"/>
                    </a:lnTo>
                    <a:lnTo>
                      <a:pt x="158" y="425"/>
                    </a:lnTo>
                    <a:lnTo>
                      <a:pt x="161" y="425"/>
                    </a:lnTo>
                    <a:lnTo>
                      <a:pt x="161" y="425"/>
                    </a:lnTo>
                    <a:lnTo>
                      <a:pt x="161" y="427"/>
                    </a:lnTo>
                    <a:lnTo>
                      <a:pt x="158" y="427"/>
                    </a:lnTo>
                    <a:lnTo>
                      <a:pt x="158" y="427"/>
                    </a:lnTo>
                    <a:lnTo>
                      <a:pt x="158" y="427"/>
                    </a:lnTo>
                    <a:lnTo>
                      <a:pt x="158" y="429"/>
                    </a:lnTo>
                    <a:lnTo>
                      <a:pt x="158" y="429"/>
                    </a:lnTo>
                    <a:lnTo>
                      <a:pt x="158" y="429"/>
                    </a:lnTo>
                    <a:lnTo>
                      <a:pt x="156" y="429"/>
                    </a:lnTo>
                    <a:lnTo>
                      <a:pt x="156" y="429"/>
                    </a:lnTo>
                    <a:lnTo>
                      <a:pt x="156" y="432"/>
                    </a:lnTo>
                    <a:lnTo>
                      <a:pt x="156" y="432"/>
                    </a:lnTo>
                    <a:lnTo>
                      <a:pt x="156" y="432"/>
                    </a:lnTo>
                    <a:lnTo>
                      <a:pt x="156" y="432"/>
                    </a:lnTo>
                    <a:lnTo>
                      <a:pt x="156" y="434"/>
                    </a:lnTo>
                    <a:lnTo>
                      <a:pt x="156" y="434"/>
                    </a:lnTo>
                    <a:lnTo>
                      <a:pt x="156" y="436"/>
                    </a:lnTo>
                    <a:lnTo>
                      <a:pt x="154" y="436"/>
                    </a:lnTo>
                    <a:lnTo>
                      <a:pt x="154" y="436"/>
                    </a:lnTo>
                    <a:lnTo>
                      <a:pt x="154" y="436"/>
                    </a:lnTo>
                    <a:lnTo>
                      <a:pt x="154" y="439"/>
                    </a:lnTo>
                    <a:lnTo>
                      <a:pt x="154" y="439"/>
                    </a:lnTo>
                    <a:lnTo>
                      <a:pt x="151" y="439"/>
                    </a:lnTo>
                    <a:lnTo>
                      <a:pt x="151" y="441"/>
                    </a:lnTo>
                    <a:lnTo>
                      <a:pt x="151" y="441"/>
                    </a:lnTo>
                    <a:lnTo>
                      <a:pt x="151" y="441"/>
                    </a:lnTo>
                    <a:lnTo>
                      <a:pt x="151" y="441"/>
                    </a:lnTo>
                    <a:lnTo>
                      <a:pt x="151" y="441"/>
                    </a:lnTo>
                    <a:lnTo>
                      <a:pt x="151" y="444"/>
                    </a:lnTo>
                    <a:lnTo>
                      <a:pt x="149" y="444"/>
                    </a:lnTo>
                    <a:lnTo>
                      <a:pt x="149" y="444"/>
                    </a:lnTo>
                    <a:lnTo>
                      <a:pt x="149" y="444"/>
                    </a:lnTo>
                    <a:lnTo>
                      <a:pt x="149" y="446"/>
                    </a:lnTo>
                    <a:lnTo>
                      <a:pt x="149" y="446"/>
                    </a:lnTo>
                    <a:lnTo>
                      <a:pt x="149" y="446"/>
                    </a:lnTo>
                    <a:lnTo>
                      <a:pt x="146" y="446"/>
                    </a:lnTo>
                    <a:lnTo>
                      <a:pt x="146" y="446"/>
                    </a:lnTo>
                    <a:lnTo>
                      <a:pt x="146" y="448"/>
                    </a:lnTo>
                    <a:lnTo>
                      <a:pt x="146" y="448"/>
                    </a:lnTo>
                    <a:lnTo>
                      <a:pt x="146" y="451"/>
                    </a:lnTo>
                    <a:lnTo>
                      <a:pt x="144" y="451"/>
                    </a:lnTo>
                    <a:lnTo>
                      <a:pt x="144" y="451"/>
                    </a:lnTo>
                    <a:lnTo>
                      <a:pt x="144" y="451"/>
                    </a:lnTo>
                    <a:lnTo>
                      <a:pt x="144" y="451"/>
                    </a:lnTo>
                    <a:lnTo>
                      <a:pt x="144" y="451"/>
                    </a:lnTo>
                    <a:lnTo>
                      <a:pt x="142" y="451"/>
                    </a:lnTo>
                    <a:lnTo>
                      <a:pt x="142" y="453"/>
                    </a:lnTo>
                    <a:lnTo>
                      <a:pt x="142" y="453"/>
                    </a:lnTo>
                    <a:lnTo>
                      <a:pt x="142" y="453"/>
                    </a:lnTo>
                    <a:lnTo>
                      <a:pt x="142" y="455"/>
                    </a:lnTo>
                    <a:lnTo>
                      <a:pt x="142" y="455"/>
                    </a:lnTo>
                    <a:lnTo>
                      <a:pt x="142" y="458"/>
                    </a:lnTo>
                    <a:lnTo>
                      <a:pt x="142" y="458"/>
                    </a:lnTo>
                    <a:lnTo>
                      <a:pt x="142" y="458"/>
                    </a:lnTo>
                    <a:lnTo>
                      <a:pt x="142" y="458"/>
                    </a:lnTo>
                    <a:lnTo>
                      <a:pt x="142" y="460"/>
                    </a:lnTo>
                    <a:lnTo>
                      <a:pt x="142" y="460"/>
                    </a:lnTo>
                    <a:lnTo>
                      <a:pt x="142" y="460"/>
                    </a:lnTo>
                    <a:lnTo>
                      <a:pt x="142" y="462"/>
                    </a:lnTo>
                    <a:lnTo>
                      <a:pt x="142" y="462"/>
                    </a:lnTo>
                    <a:lnTo>
                      <a:pt x="142" y="462"/>
                    </a:lnTo>
                    <a:lnTo>
                      <a:pt x="139" y="462"/>
                    </a:lnTo>
                    <a:lnTo>
                      <a:pt x="139" y="465"/>
                    </a:lnTo>
                    <a:lnTo>
                      <a:pt x="139" y="465"/>
                    </a:lnTo>
                    <a:lnTo>
                      <a:pt x="139" y="467"/>
                    </a:lnTo>
                    <a:lnTo>
                      <a:pt x="139" y="467"/>
                    </a:lnTo>
                    <a:lnTo>
                      <a:pt x="139" y="467"/>
                    </a:lnTo>
                    <a:lnTo>
                      <a:pt x="137" y="467"/>
                    </a:lnTo>
                    <a:lnTo>
                      <a:pt x="137" y="470"/>
                    </a:lnTo>
                    <a:lnTo>
                      <a:pt x="137" y="470"/>
                    </a:lnTo>
                    <a:lnTo>
                      <a:pt x="137" y="470"/>
                    </a:lnTo>
                    <a:lnTo>
                      <a:pt x="137" y="472"/>
                    </a:lnTo>
                    <a:lnTo>
                      <a:pt x="137" y="472"/>
                    </a:lnTo>
                    <a:lnTo>
                      <a:pt x="137" y="472"/>
                    </a:lnTo>
                    <a:lnTo>
                      <a:pt x="137" y="472"/>
                    </a:lnTo>
                    <a:lnTo>
                      <a:pt x="135" y="472"/>
                    </a:lnTo>
                    <a:lnTo>
                      <a:pt x="135" y="472"/>
                    </a:lnTo>
                    <a:lnTo>
                      <a:pt x="135" y="472"/>
                    </a:lnTo>
                    <a:lnTo>
                      <a:pt x="135" y="472"/>
                    </a:lnTo>
                    <a:lnTo>
                      <a:pt x="135" y="470"/>
                    </a:lnTo>
                    <a:lnTo>
                      <a:pt x="135" y="470"/>
                    </a:lnTo>
                    <a:lnTo>
                      <a:pt x="135" y="470"/>
                    </a:lnTo>
                    <a:lnTo>
                      <a:pt x="135" y="467"/>
                    </a:lnTo>
                    <a:lnTo>
                      <a:pt x="135" y="467"/>
                    </a:lnTo>
                    <a:lnTo>
                      <a:pt x="135" y="467"/>
                    </a:lnTo>
                    <a:lnTo>
                      <a:pt x="135" y="465"/>
                    </a:lnTo>
                    <a:lnTo>
                      <a:pt x="135" y="465"/>
                    </a:lnTo>
                    <a:lnTo>
                      <a:pt x="135" y="465"/>
                    </a:lnTo>
                    <a:lnTo>
                      <a:pt x="135" y="462"/>
                    </a:lnTo>
                    <a:lnTo>
                      <a:pt x="135" y="462"/>
                    </a:lnTo>
                    <a:lnTo>
                      <a:pt x="135" y="462"/>
                    </a:lnTo>
                    <a:lnTo>
                      <a:pt x="135" y="460"/>
                    </a:lnTo>
                    <a:lnTo>
                      <a:pt x="135" y="460"/>
                    </a:lnTo>
                    <a:lnTo>
                      <a:pt x="135" y="460"/>
                    </a:lnTo>
                    <a:lnTo>
                      <a:pt x="135" y="458"/>
                    </a:lnTo>
                    <a:lnTo>
                      <a:pt x="135" y="458"/>
                    </a:lnTo>
                    <a:lnTo>
                      <a:pt x="135" y="455"/>
                    </a:lnTo>
                    <a:lnTo>
                      <a:pt x="132" y="455"/>
                    </a:lnTo>
                    <a:lnTo>
                      <a:pt x="132" y="455"/>
                    </a:lnTo>
                    <a:lnTo>
                      <a:pt x="132" y="453"/>
                    </a:lnTo>
                    <a:lnTo>
                      <a:pt x="132" y="453"/>
                    </a:lnTo>
                    <a:lnTo>
                      <a:pt x="135" y="453"/>
                    </a:lnTo>
                    <a:lnTo>
                      <a:pt x="135" y="451"/>
                    </a:lnTo>
                    <a:lnTo>
                      <a:pt x="135" y="451"/>
                    </a:lnTo>
                    <a:lnTo>
                      <a:pt x="135" y="451"/>
                    </a:lnTo>
                    <a:lnTo>
                      <a:pt x="135" y="448"/>
                    </a:lnTo>
                    <a:lnTo>
                      <a:pt x="135" y="448"/>
                    </a:lnTo>
                    <a:lnTo>
                      <a:pt x="132" y="448"/>
                    </a:lnTo>
                    <a:lnTo>
                      <a:pt x="132" y="446"/>
                    </a:lnTo>
                    <a:lnTo>
                      <a:pt x="132" y="446"/>
                    </a:lnTo>
                    <a:lnTo>
                      <a:pt x="132" y="444"/>
                    </a:lnTo>
                    <a:lnTo>
                      <a:pt x="135" y="444"/>
                    </a:lnTo>
                    <a:lnTo>
                      <a:pt x="135" y="444"/>
                    </a:lnTo>
                    <a:lnTo>
                      <a:pt x="135" y="444"/>
                    </a:lnTo>
                    <a:lnTo>
                      <a:pt x="135" y="441"/>
                    </a:lnTo>
                    <a:lnTo>
                      <a:pt x="137" y="441"/>
                    </a:lnTo>
                    <a:lnTo>
                      <a:pt x="137" y="444"/>
                    </a:lnTo>
                    <a:lnTo>
                      <a:pt x="137" y="444"/>
                    </a:lnTo>
                    <a:lnTo>
                      <a:pt x="137" y="444"/>
                    </a:lnTo>
                    <a:lnTo>
                      <a:pt x="137" y="441"/>
                    </a:lnTo>
                    <a:lnTo>
                      <a:pt x="137" y="441"/>
                    </a:lnTo>
                    <a:lnTo>
                      <a:pt x="139" y="441"/>
                    </a:lnTo>
                    <a:lnTo>
                      <a:pt x="139" y="441"/>
                    </a:lnTo>
                    <a:lnTo>
                      <a:pt x="139" y="441"/>
                    </a:lnTo>
                    <a:lnTo>
                      <a:pt x="139" y="439"/>
                    </a:lnTo>
                    <a:lnTo>
                      <a:pt x="139" y="439"/>
                    </a:lnTo>
                    <a:lnTo>
                      <a:pt x="139" y="436"/>
                    </a:lnTo>
                    <a:lnTo>
                      <a:pt x="139" y="436"/>
                    </a:lnTo>
                    <a:lnTo>
                      <a:pt x="139" y="436"/>
                    </a:lnTo>
                    <a:lnTo>
                      <a:pt x="139" y="434"/>
                    </a:lnTo>
                    <a:lnTo>
                      <a:pt x="139" y="434"/>
                    </a:lnTo>
                    <a:lnTo>
                      <a:pt x="139" y="432"/>
                    </a:lnTo>
                    <a:lnTo>
                      <a:pt x="139" y="432"/>
                    </a:lnTo>
                    <a:lnTo>
                      <a:pt x="139" y="432"/>
                    </a:lnTo>
                    <a:lnTo>
                      <a:pt x="139" y="432"/>
                    </a:lnTo>
                    <a:lnTo>
                      <a:pt x="139" y="429"/>
                    </a:lnTo>
                    <a:lnTo>
                      <a:pt x="139" y="429"/>
                    </a:lnTo>
                    <a:lnTo>
                      <a:pt x="139" y="429"/>
                    </a:lnTo>
                    <a:lnTo>
                      <a:pt x="137" y="429"/>
                    </a:lnTo>
                    <a:lnTo>
                      <a:pt x="137" y="427"/>
                    </a:lnTo>
                    <a:lnTo>
                      <a:pt x="137" y="427"/>
                    </a:lnTo>
                    <a:lnTo>
                      <a:pt x="137" y="429"/>
                    </a:lnTo>
                    <a:lnTo>
                      <a:pt x="137" y="429"/>
                    </a:lnTo>
                    <a:lnTo>
                      <a:pt x="137" y="432"/>
                    </a:lnTo>
                    <a:lnTo>
                      <a:pt x="137" y="432"/>
                    </a:lnTo>
                    <a:lnTo>
                      <a:pt x="137" y="432"/>
                    </a:lnTo>
                    <a:lnTo>
                      <a:pt x="137" y="432"/>
                    </a:lnTo>
                    <a:lnTo>
                      <a:pt x="137" y="434"/>
                    </a:lnTo>
                    <a:lnTo>
                      <a:pt x="137" y="434"/>
                    </a:lnTo>
                    <a:lnTo>
                      <a:pt x="137" y="436"/>
                    </a:lnTo>
                    <a:lnTo>
                      <a:pt x="135" y="436"/>
                    </a:lnTo>
                    <a:lnTo>
                      <a:pt x="135" y="436"/>
                    </a:lnTo>
                    <a:lnTo>
                      <a:pt x="135" y="434"/>
                    </a:lnTo>
                    <a:lnTo>
                      <a:pt x="135" y="434"/>
                    </a:lnTo>
                    <a:lnTo>
                      <a:pt x="135" y="434"/>
                    </a:lnTo>
                    <a:lnTo>
                      <a:pt x="135" y="432"/>
                    </a:lnTo>
                    <a:lnTo>
                      <a:pt x="135" y="432"/>
                    </a:lnTo>
                    <a:lnTo>
                      <a:pt x="135" y="432"/>
                    </a:lnTo>
                    <a:lnTo>
                      <a:pt x="132" y="432"/>
                    </a:lnTo>
                    <a:lnTo>
                      <a:pt x="132" y="432"/>
                    </a:lnTo>
                    <a:lnTo>
                      <a:pt x="132" y="432"/>
                    </a:lnTo>
                    <a:lnTo>
                      <a:pt x="132" y="429"/>
                    </a:lnTo>
                    <a:lnTo>
                      <a:pt x="132" y="429"/>
                    </a:lnTo>
                    <a:lnTo>
                      <a:pt x="132" y="427"/>
                    </a:lnTo>
                    <a:lnTo>
                      <a:pt x="132" y="427"/>
                    </a:lnTo>
                    <a:lnTo>
                      <a:pt x="132" y="429"/>
                    </a:lnTo>
                    <a:lnTo>
                      <a:pt x="132" y="429"/>
                    </a:lnTo>
                    <a:lnTo>
                      <a:pt x="130" y="429"/>
                    </a:lnTo>
                    <a:lnTo>
                      <a:pt x="130" y="432"/>
                    </a:lnTo>
                    <a:lnTo>
                      <a:pt x="132" y="432"/>
                    </a:lnTo>
                    <a:lnTo>
                      <a:pt x="132" y="432"/>
                    </a:lnTo>
                    <a:lnTo>
                      <a:pt x="132" y="432"/>
                    </a:lnTo>
                    <a:lnTo>
                      <a:pt x="130" y="432"/>
                    </a:lnTo>
                    <a:lnTo>
                      <a:pt x="130" y="434"/>
                    </a:lnTo>
                    <a:lnTo>
                      <a:pt x="130" y="434"/>
                    </a:lnTo>
                    <a:lnTo>
                      <a:pt x="130" y="436"/>
                    </a:lnTo>
                    <a:lnTo>
                      <a:pt x="130" y="436"/>
                    </a:lnTo>
                    <a:lnTo>
                      <a:pt x="130" y="439"/>
                    </a:lnTo>
                    <a:lnTo>
                      <a:pt x="130" y="439"/>
                    </a:lnTo>
                    <a:lnTo>
                      <a:pt x="132" y="439"/>
                    </a:lnTo>
                    <a:lnTo>
                      <a:pt x="132" y="441"/>
                    </a:lnTo>
                    <a:lnTo>
                      <a:pt x="130" y="441"/>
                    </a:lnTo>
                    <a:lnTo>
                      <a:pt x="130" y="441"/>
                    </a:lnTo>
                    <a:lnTo>
                      <a:pt x="130" y="441"/>
                    </a:lnTo>
                    <a:lnTo>
                      <a:pt x="130" y="441"/>
                    </a:lnTo>
                    <a:lnTo>
                      <a:pt x="130" y="441"/>
                    </a:lnTo>
                    <a:lnTo>
                      <a:pt x="130" y="439"/>
                    </a:lnTo>
                    <a:lnTo>
                      <a:pt x="130" y="439"/>
                    </a:lnTo>
                    <a:lnTo>
                      <a:pt x="130" y="436"/>
                    </a:lnTo>
                    <a:lnTo>
                      <a:pt x="130" y="436"/>
                    </a:lnTo>
                    <a:lnTo>
                      <a:pt x="130" y="434"/>
                    </a:lnTo>
                    <a:lnTo>
                      <a:pt x="128" y="434"/>
                    </a:lnTo>
                    <a:lnTo>
                      <a:pt x="128" y="436"/>
                    </a:lnTo>
                    <a:lnTo>
                      <a:pt x="128" y="436"/>
                    </a:lnTo>
                    <a:lnTo>
                      <a:pt x="128" y="436"/>
                    </a:lnTo>
                    <a:lnTo>
                      <a:pt x="128" y="436"/>
                    </a:lnTo>
                    <a:lnTo>
                      <a:pt x="125" y="436"/>
                    </a:lnTo>
                    <a:lnTo>
                      <a:pt x="125" y="434"/>
                    </a:lnTo>
                    <a:lnTo>
                      <a:pt x="125" y="434"/>
                    </a:lnTo>
                    <a:lnTo>
                      <a:pt x="125" y="432"/>
                    </a:lnTo>
                    <a:lnTo>
                      <a:pt x="128" y="432"/>
                    </a:lnTo>
                    <a:lnTo>
                      <a:pt x="128" y="432"/>
                    </a:lnTo>
                    <a:lnTo>
                      <a:pt x="128" y="432"/>
                    </a:lnTo>
                    <a:lnTo>
                      <a:pt x="128" y="432"/>
                    </a:lnTo>
                    <a:lnTo>
                      <a:pt x="128" y="429"/>
                    </a:lnTo>
                    <a:lnTo>
                      <a:pt x="130" y="429"/>
                    </a:lnTo>
                    <a:lnTo>
                      <a:pt x="130" y="429"/>
                    </a:lnTo>
                    <a:lnTo>
                      <a:pt x="130" y="427"/>
                    </a:lnTo>
                    <a:lnTo>
                      <a:pt x="130" y="427"/>
                    </a:lnTo>
                    <a:lnTo>
                      <a:pt x="130" y="427"/>
                    </a:lnTo>
                    <a:lnTo>
                      <a:pt x="130" y="425"/>
                    </a:lnTo>
                    <a:lnTo>
                      <a:pt x="130" y="425"/>
                    </a:lnTo>
                    <a:lnTo>
                      <a:pt x="130" y="425"/>
                    </a:lnTo>
                    <a:lnTo>
                      <a:pt x="128" y="425"/>
                    </a:lnTo>
                    <a:lnTo>
                      <a:pt x="128" y="422"/>
                    </a:lnTo>
                    <a:lnTo>
                      <a:pt x="130" y="422"/>
                    </a:lnTo>
                    <a:lnTo>
                      <a:pt x="130" y="422"/>
                    </a:lnTo>
                    <a:lnTo>
                      <a:pt x="130" y="422"/>
                    </a:lnTo>
                    <a:lnTo>
                      <a:pt x="130" y="422"/>
                    </a:lnTo>
                    <a:lnTo>
                      <a:pt x="130" y="422"/>
                    </a:lnTo>
                    <a:lnTo>
                      <a:pt x="130" y="420"/>
                    </a:lnTo>
                    <a:lnTo>
                      <a:pt x="130" y="420"/>
                    </a:lnTo>
                    <a:lnTo>
                      <a:pt x="130" y="420"/>
                    </a:lnTo>
                    <a:lnTo>
                      <a:pt x="130" y="422"/>
                    </a:lnTo>
                    <a:lnTo>
                      <a:pt x="130" y="422"/>
                    </a:lnTo>
                    <a:lnTo>
                      <a:pt x="132" y="422"/>
                    </a:lnTo>
                    <a:lnTo>
                      <a:pt x="132" y="422"/>
                    </a:lnTo>
                    <a:lnTo>
                      <a:pt x="132" y="425"/>
                    </a:lnTo>
                    <a:lnTo>
                      <a:pt x="132" y="425"/>
                    </a:lnTo>
                    <a:lnTo>
                      <a:pt x="132" y="425"/>
                    </a:lnTo>
                    <a:lnTo>
                      <a:pt x="132" y="425"/>
                    </a:lnTo>
                    <a:lnTo>
                      <a:pt x="132" y="422"/>
                    </a:lnTo>
                    <a:lnTo>
                      <a:pt x="132" y="422"/>
                    </a:lnTo>
                    <a:lnTo>
                      <a:pt x="135" y="422"/>
                    </a:lnTo>
                    <a:lnTo>
                      <a:pt x="135" y="422"/>
                    </a:lnTo>
                    <a:lnTo>
                      <a:pt x="132" y="422"/>
                    </a:lnTo>
                    <a:lnTo>
                      <a:pt x="132" y="422"/>
                    </a:lnTo>
                    <a:lnTo>
                      <a:pt x="132" y="420"/>
                    </a:lnTo>
                    <a:lnTo>
                      <a:pt x="132" y="420"/>
                    </a:lnTo>
                    <a:lnTo>
                      <a:pt x="132" y="420"/>
                    </a:lnTo>
                    <a:lnTo>
                      <a:pt x="132" y="417"/>
                    </a:lnTo>
                    <a:lnTo>
                      <a:pt x="132" y="417"/>
                    </a:lnTo>
                    <a:lnTo>
                      <a:pt x="132" y="415"/>
                    </a:lnTo>
                    <a:lnTo>
                      <a:pt x="132" y="415"/>
                    </a:lnTo>
                    <a:lnTo>
                      <a:pt x="132" y="413"/>
                    </a:lnTo>
                    <a:lnTo>
                      <a:pt x="132" y="413"/>
                    </a:lnTo>
                    <a:lnTo>
                      <a:pt x="132" y="413"/>
                    </a:lnTo>
                    <a:lnTo>
                      <a:pt x="130" y="413"/>
                    </a:lnTo>
                    <a:lnTo>
                      <a:pt x="130" y="413"/>
                    </a:lnTo>
                    <a:lnTo>
                      <a:pt x="130" y="413"/>
                    </a:lnTo>
                    <a:lnTo>
                      <a:pt x="130" y="415"/>
                    </a:lnTo>
                    <a:lnTo>
                      <a:pt x="130" y="415"/>
                    </a:lnTo>
                    <a:lnTo>
                      <a:pt x="130" y="415"/>
                    </a:lnTo>
                    <a:lnTo>
                      <a:pt x="130" y="415"/>
                    </a:lnTo>
                    <a:lnTo>
                      <a:pt x="130" y="415"/>
                    </a:lnTo>
                    <a:lnTo>
                      <a:pt x="128" y="415"/>
                    </a:lnTo>
                    <a:lnTo>
                      <a:pt x="128" y="417"/>
                    </a:lnTo>
                    <a:lnTo>
                      <a:pt x="128" y="417"/>
                    </a:lnTo>
                    <a:lnTo>
                      <a:pt x="125" y="417"/>
                    </a:lnTo>
                    <a:lnTo>
                      <a:pt x="125" y="417"/>
                    </a:lnTo>
                    <a:lnTo>
                      <a:pt x="125" y="417"/>
                    </a:lnTo>
                    <a:lnTo>
                      <a:pt x="125" y="420"/>
                    </a:lnTo>
                    <a:lnTo>
                      <a:pt x="125" y="420"/>
                    </a:lnTo>
                    <a:lnTo>
                      <a:pt x="125" y="420"/>
                    </a:lnTo>
                    <a:lnTo>
                      <a:pt x="125" y="420"/>
                    </a:lnTo>
                    <a:lnTo>
                      <a:pt x="125" y="422"/>
                    </a:lnTo>
                    <a:lnTo>
                      <a:pt x="125" y="422"/>
                    </a:lnTo>
                    <a:lnTo>
                      <a:pt x="125" y="422"/>
                    </a:lnTo>
                    <a:lnTo>
                      <a:pt x="123" y="422"/>
                    </a:lnTo>
                    <a:lnTo>
                      <a:pt x="123" y="422"/>
                    </a:lnTo>
                    <a:lnTo>
                      <a:pt x="123" y="422"/>
                    </a:lnTo>
                    <a:lnTo>
                      <a:pt x="123" y="420"/>
                    </a:lnTo>
                    <a:lnTo>
                      <a:pt x="123" y="420"/>
                    </a:lnTo>
                    <a:lnTo>
                      <a:pt x="123" y="417"/>
                    </a:lnTo>
                    <a:lnTo>
                      <a:pt x="123" y="417"/>
                    </a:lnTo>
                    <a:lnTo>
                      <a:pt x="123" y="417"/>
                    </a:lnTo>
                    <a:lnTo>
                      <a:pt x="123" y="415"/>
                    </a:lnTo>
                    <a:lnTo>
                      <a:pt x="123" y="415"/>
                    </a:lnTo>
                    <a:lnTo>
                      <a:pt x="123" y="415"/>
                    </a:lnTo>
                    <a:lnTo>
                      <a:pt x="123" y="415"/>
                    </a:lnTo>
                    <a:lnTo>
                      <a:pt x="120" y="415"/>
                    </a:lnTo>
                    <a:lnTo>
                      <a:pt x="120" y="413"/>
                    </a:lnTo>
                    <a:lnTo>
                      <a:pt x="120" y="413"/>
                    </a:lnTo>
                    <a:lnTo>
                      <a:pt x="118" y="413"/>
                    </a:lnTo>
                    <a:lnTo>
                      <a:pt x="118" y="413"/>
                    </a:lnTo>
                    <a:lnTo>
                      <a:pt x="118" y="413"/>
                    </a:lnTo>
                    <a:lnTo>
                      <a:pt x="120" y="413"/>
                    </a:lnTo>
                    <a:lnTo>
                      <a:pt x="120" y="413"/>
                    </a:lnTo>
                    <a:lnTo>
                      <a:pt x="123" y="413"/>
                    </a:lnTo>
                    <a:lnTo>
                      <a:pt x="123" y="413"/>
                    </a:lnTo>
                    <a:lnTo>
                      <a:pt x="123" y="410"/>
                    </a:lnTo>
                    <a:lnTo>
                      <a:pt x="123" y="410"/>
                    </a:lnTo>
                    <a:lnTo>
                      <a:pt x="123" y="410"/>
                    </a:lnTo>
                    <a:lnTo>
                      <a:pt x="125" y="410"/>
                    </a:lnTo>
                    <a:lnTo>
                      <a:pt x="125" y="408"/>
                    </a:lnTo>
                    <a:lnTo>
                      <a:pt x="125" y="408"/>
                    </a:lnTo>
                    <a:lnTo>
                      <a:pt x="125" y="408"/>
                    </a:lnTo>
                    <a:lnTo>
                      <a:pt x="128" y="408"/>
                    </a:lnTo>
                    <a:lnTo>
                      <a:pt x="128" y="408"/>
                    </a:lnTo>
                    <a:lnTo>
                      <a:pt x="128" y="408"/>
                    </a:lnTo>
                    <a:lnTo>
                      <a:pt x="128" y="408"/>
                    </a:lnTo>
                    <a:lnTo>
                      <a:pt x="128" y="410"/>
                    </a:lnTo>
                    <a:lnTo>
                      <a:pt x="128" y="410"/>
                    </a:lnTo>
                    <a:lnTo>
                      <a:pt x="130" y="410"/>
                    </a:lnTo>
                    <a:lnTo>
                      <a:pt x="130" y="410"/>
                    </a:lnTo>
                    <a:lnTo>
                      <a:pt x="130" y="413"/>
                    </a:lnTo>
                    <a:lnTo>
                      <a:pt x="130" y="413"/>
                    </a:lnTo>
                    <a:lnTo>
                      <a:pt x="130" y="410"/>
                    </a:lnTo>
                    <a:lnTo>
                      <a:pt x="130" y="410"/>
                    </a:lnTo>
                    <a:lnTo>
                      <a:pt x="130" y="408"/>
                    </a:lnTo>
                    <a:lnTo>
                      <a:pt x="130" y="408"/>
                    </a:lnTo>
                    <a:lnTo>
                      <a:pt x="130" y="408"/>
                    </a:lnTo>
                    <a:lnTo>
                      <a:pt x="130" y="408"/>
                    </a:lnTo>
                    <a:lnTo>
                      <a:pt x="130" y="406"/>
                    </a:lnTo>
                    <a:lnTo>
                      <a:pt x="130" y="406"/>
                    </a:lnTo>
                    <a:lnTo>
                      <a:pt x="130" y="406"/>
                    </a:lnTo>
                    <a:lnTo>
                      <a:pt x="130" y="406"/>
                    </a:lnTo>
                    <a:lnTo>
                      <a:pt x="130" y="403"/>
                    </a:lnTo>
                    <a:lnTo>
                      <a:pt x="130" y="403"/>
                    </a:lnTo>
                    <a:lnTo>
                      <a:pt x="130" y="403"/>
                    </a:lnTo>
                    <a:lnTo>
                      <a:pt x="132" y="403"/>
                    </a:lnTo>
                    <a:lnTo>
                      <a:pt x="132" y="401"/>
                    </a:lnTo>
                    <a:lnTo>
                      <a:pt x="130" y="401"/>
                    </a:lnTo>
                    <a:lnTo>
                      <a:pt x="130" y="401"/>
                    </a:lnTo>
                    <a:lnTo>
                      <a:pt x="132" y="401"/>
                    </a:lnTo>
                    <a:lnTo>
                      <a:pt x="132" y="401"/>
                    </a:lnTo>
                    <a:lnTo>
                      <a:pt x="132" y="401"/>
                    </a:lnTo>
                    <a:lnTo>
                      <a:pt x="132" y="403"/>
                    </a:lnTo>
                    <a:lnTo>
                      <a:pt x="132" y="403"/>
                    </a:lnTo>
                    <a:lnTo>
                      <a:pt x="132" y="403"/>
                    </a:lnTo>
                    <a:lnTo>
                      <a:pt x="132" y="403"/>
                    </a:lnTo>
                    <a:lnTo>
                      <a:pt x="135" y="403"/>
                    </a:lnTo>
                    <a:lnTo>
                      <a:pt x="135" y="403"/>
                    </a:lnTo>
                    <a:lnTo>
                      <a:pt x="135" y="406"/>
                    </a:lnTo>
                    <a:lnTo>
                      <a:pt x="135" y="406"/>
                    </a:lnTo>
                    <a:lnTo>
                      <a:pt x="137" y="406"/>
                    </a:lnTo>
                    <a:lnTo>
                      <a:pt x="137" y="408"/>
                    </a:lnTo>
                    <a:lnTo>
                      <a:pt x="137" y="408"/>
                    </a:lnTo>
                    <a:lnTo>
                      <a:pt x="137" y="406"/>
                    </a:lnTo>
                    <a:lnTo>
                      <a:pt x="137" y="406"/>
                    </a:lnTo>
                    <a:lnTo>
                      <a:pt x="137" y="406"/>
                    </a:lnTo>
                    <a:lnTo>
                      <a:pt x="137" y="403"/>
                    </a:lnTo>
                    <a:lnTo>
                      <a:pt x="137" y="403"/>
                    </a:lnTo>
                    <a:lnTo>
                      <a:pt x="137" y="403"/>
                    </a:lnTo>
                    <a:lnTo>
                      <a:pt x="137" y="403"/>
                    </a:lnTo>
                    <a:lnTo>
                      <a:pt x="137" y="401"/>
                    </a:lnTo>
                    <a:lnTo>
                      <a:pt x="137" y="401"/>
                    </a:lnTo>
                    <a:lnTo>
                      <a:pt x="137" y="401"/>
                    </a:lnTo>
                    <a:lnTo>
                      <a:pt x="137" y="398"/>
                    </a:lnTo>
                    <a:lnTo>
                      <a:pt x="137" y="398"/>
                    </a:lnTo>
                    <a:lnTo>
                      <a:pt x="137" y="398"/>
                    </a:lnTo>
                    <a:lnTo>
                      <a:pt x="137" y="398"/>
                    </a:lnTo>
                    <a:lnTo>
                      <a:pt x="137" y="396"/>
                    </a:lnTo>
                    <a:lnTo>
                      <a:pt x="135" y="396"/>
                    </a:lnTo>
                    <a:lnTo>
                      <a:pt x="135" y="396"/>
                    </a:lnTo>
                    <a:lnTo>
                      <a:pt x="137" y="396"/>
                    </a:lnTo>
                    <a:lnTo>
                      <a:pt x="137" y="396"/>
                    </a:lnTo>
                    <a:lnTo>
                      <a:pt x="137" y="394"/>
                    </a:lnTo>
                    <a:lnTo>
                      <a:pt x="137" y="394"/>
                    </a:lnTo>
                    <a:lnTo>
                      <a:pt x="137" y="394"/>
                    </a:lnTo>
                    <a:lnTo>
                      <a:pt x="137" y="391"/>
                    </a:lnTo>
                    <a:lnTo>
                      <a:pt x="135" y="391"/>
                    </a:lnTo>
                    <a:lnTo>
                      <a:pt x="135" y="391"/>
                    </a:lnTo>
                    <a:lnTo>
                      <a:pt x="135" y="391"/>
                    </a:lnTo>
                    <a:lnTo>
                      <a:pt x="135" y="391"/>
                    </a:lnTo>
                    <a:lnTo>
                      <a:pt x="135" y="389"/>
                    </a:lnTo>
                    <a:lnTo>
                      <a:pt x="135" y="389"/>
                    </a:lnTo>
                    <a:lnTo>
                      <a:pt x="135" y="387"/>
                    </a:lnTo>
                    <a:lnTo>
                      <a:pt x="135" y="387"/>
                    </a:lnTo>
                    <a:lnTo>
                      <a:pt x="132" y="387"/>
                    </a:lnTo>
                    <a:lnTo>
                      <a:pt x="132" y="384"/>
                    </a:lnTo>
                    <a:lnTo>
                      <a:pt x="132" y="384"/>
                    </a:lnTo>
                    <a:lnTo>
                      <a:pt x="132" y="384"/>
                    </a:lnTo>
                    <a:lnTo>
                      <a:pt x="132" y="382"/>
                    </a:lnTo>
                    <a:lnTo>
                      <a:pt x="132" y="382"/>
                    </a:lnTo>
                    <a:lnTo>
                      <a:pt x="132" y="382"/>
                    </a:lnTo>
                    <a:lnTo>
                      <a:pt x="132" y="382"/>
                    </a:lnTo>
                    <a:lnTo>
                      <a:pt x="132" y="380"/>
                    </a:lnTo>
                    <a:lnTo>
                      <a:pt x="132" y="380"/>
                    </a:lnTo>
                    <a:lnTo>
                      <a:pt x="130" y="380"/>
                    </a:lnTo>
                    <a:lnTo>
                      <a:pt x="130" y="380"/>
                    </a:lnTo>
                    <a:lnTo>
                      <a:pt x="130" y="380"/>
                    </a:lnTo>
                    <a:lnTo>
                      <a:pt x="130" y="380"/>
                    </a:lnTo>
                    <a:lnTo>
                      <a:pt x="130" y="382"/>
                    </a:lnTo>
                    <a:lnTo>
                      <a:pt x="130" y="382"/>
                    </a:lnTo>
                    <a:lnTo>
                      <a:pt x="128" y="382"/>
                    </a:lnTo>
                    <a:lnTo>
                      <a:pt x="128" y="382"/>
                    </a:lnTo>
                    <a:lnTo>
                      <a:pt x="128" y="382"/>
                    </a:lnTo>
                    <a:lnTo>
                      <a:pt x="125" y="382"/>
                    </a:lnTo>
                    <a:lnTo>
                      <a:pt x="125" y="380"/>
                    </a:lnTo>
                    <a:lnTo>
                      <a:pt x="125" y="380"/>
                    </a:lnTo>
                    <a:lnTo>
                      <a:pt x="128" y="380"/>
                    </a:lnTo>
                    <a:lnTo>
                      <a:pt x="128" y="377"/>
                    </a:lnTo>
                    <a:lnTo>
                      <a:pt x="125" y="377"/>
                    </a:lnTo>
                    <a:lnTo>
                      <a:pt x="125" y="377"/>
                    </a:lnTo>
                    <a:lnTo>
                      <a:pt x="125" y="377"/>
                    </a:lnTo>
                    <a:lnTo>
                      <a:pt x="125" y="375"/>
                    </a:lnTo>
                    <a:lnTo>
                      <a:pt x="125" y="375"/>
                    </a:lnTo>
                    <a:lnTo>
                      <a:pt x="125" y="372"/>
                    </a:lnTo>
                    <a:lnTo>
                      <a:pt x="125" y="372"/>
                    </a:lnTo>
                    <a:lnTo>
                      <a:pt x="125" y="372"/>
                    </a:lnTo>
                    <a:lnTo>
                      <a:pt x="125" y="372"/>
                    </a:lnTo>
                    <a:lnTo>
                      <a:pt x="125" y="372"/>
                    </a:lnTo>
                    <a:lnTo>
                      <a:pt x="125" y="370"/>
                    </a:lnTo>
                    <a:lnTo>
                      <a:pt x="125" y="370"/>
                    </a:lnTo>
                    <a:lnTo>
                      <a:pt x="125" y="368"/>
                    </a:lnTo>
                    <a:lnTo>
                      <a:pt x="125" y="368"/>
                    </a:lnTo>
                    <a:lnTo>
                      <a:pt x="125" y="365"/>
                    </a:lnTo>
                    <a:lnTo>
                      <a:pt x="125" y="365"/>
                    </a:lnTo>
                    <a:lnTo>
                      <a:pt x="125" y="365"/>
                    </a:lnTo>
                    <a:lnTo>
                      <a:pt x="125" y="365"/>
                    </a:lnTo>
                    <a:lnTo>
                      <a:pt x="125" y="363"/>
                    </a:lnTo>
                    <a:lnTo>
                      <a:pt x="125" y="363"/>
                    </a:lnTo>
                    <a:lnTo>
                      <a:pt x="125" y="363"/>
                    </a:lnTo>
                    <a:lnTo>
                      <a:pt x="123" y="363"/>
                    </a:lnTo>
                    <a:lnTo>
                      <a:pt x="123" y="363"/>
                    </a:lnTo>
                    <a:lnTo>
                      <a:pt x="123" y="361"/>
                    </a:lnTo>
                    <a:lnTo>
                      <a:pt x="123" y="361"/>
                    </a:lnTo>
                    <a:lnTo>
                      <a:pt x="123" y="358"/>
                    </a:lnTo>
                    <a:lnTo>
                      <a:pt x="123" y="358"/>
                    </a:lnTo>
                    <a:lnTo>
                      <a:pt x="123" y="358"/>
                    </a:lnTo>
                    <a:lnTo>
                      <a:pt x="123" y="356"/>
                    </a:lnTo>
                    <a:lnTo>
                      <a:pt x="123" y="356"/>
                    </a:lnTo>
                    <a:lnTo>
                      <a:pt x="123" y="356"/>
                    </a:lnTo>
                    <a:lnTo>
                      <a:pt x="123" y="353"/>
                    </a:lnTo>
                    <a:lnTo>
                      <a:pt x="123" y="353"/>
                    </a:lnTo>
                    <a:lnTo>
                      <a:pt x="120" y="353"/>
                    </a:lnTo>
                    <a:lnTo>
                      <a:pt x="120" y="353"/>
                    </a:lnTo>
                    <a:lnTo>
                      <a:pt x="120" y="351"/>
                    </a:lnTo>
                    <a:lnTo>
                      <a:pt x="120" y="351"/>
                    </a:lnTo>
                    <a:lnTo>
                      <a:pt x="120" y="351"/>
                    </a:lnTo>
                    <a:lnTo>
                      <a:pt x="120" y="349"/>
                    </a:lnTo>
                    <a:lnTo>
                      <a:pt x="120" y="349"/>
                    </a:lnTo>
                    <a:lnTo>
                      <a:pt x="118" y="349"/>
                    </a:lnTo>
                    <a:lnTo>
                      <a:pt x="118" y="346"/>
                    </a:lnTo>
                    <a:lnTo>
                      <a:pt x="118" y="346"/>
                    </a:lnTo>
                    <a:lnTo>
                      <a:pt x="120" y="346"/>
                    </a:lnTo>
                    <a:lnTo>
                      <a:pt x="120" y="344"/>
                    </a:lnTo>
                    <a:lnTo>
                      <a:pt x="118" y="344"/>
                    </a:lnTo>
                    <a:lnTo>
                      <a:pt x="118" y="344"/>
                    </a:lnTo>
                    <a:lnTo>
                      <a:pt x="118" y="344"/>
                    </a:lnTo>
                    <a:lnTo>
                      <a:pt x="118" y="344"/>
                    </a:lnTo>
                    <a:lnTo>
                      <a:pt x="118" y="342"/>
                    </a:lnTo>
                    <a:lnTo>
                      <a:pt x="118" y="342"/>
                    </a:lnTo>
                    <a:lnTo>
                      <a:pt x="118" y="342"/>
                    </a:lnTo>
                    <a:lnTo>
                      <a:pt x="118" y="342"/>
                    </a:lnTo>
                    <a:lnTo>
                      <a:pt x="120" y="342"/>
                    </a:lnTo>
                    <a:lnTo>
                      <a:pt x="120" y="342"/>
                    </a:lnTo>
                    <a:lnTo>
                      <a:pt x="120" y="339"/>
                    </a:lnTo>
                    <a:lnTo>
                      <a:pt x="118" y="339"/>
                    </a:lnTo>
                    <a:lnTo>
                      <a:pt x="118" y="339"/>
                    </a:lnTo>
                    <a:lnTo>
                      <a:pt x="118" y="339"/>
                    </a:lnTo>
                    <a:lnTo>
                      <a:pt x="118" y="337"/>
                    </a:lnTo>
                    <a:lnTo>
                      <a:pt x="118" y="337"/>
                    </a:lnTo>
                    <a:lnTo>
                      <a:pt x="118" y="335"/>
                    </a:lnTo>
                    <a:lnTo>
                      <a:pt x="118" y="335"/>
                    </a:lnTo>
                    <a:lnTo>
                      <a:pt x="118" y="332"/>
                    </a:lnTo>
                    <a:lnTo>
                      <a:pt x="118" y="332"/>
                    </a:lnTo>
                    <a:lnTo>
                      <a:pt x="118" y="332"/>
                    </a:lnTo>
                    <a:lnTo>
                      <a:pt x="118" y="332"/>
                    </a:lnTo>
                    <a:lnTo>
                      <a:pt x="118" y="332"/>
                    </a:lnTo>
                    <a:lnTo>
                      <a:pt x="118" y="332"/>
                    </a:lnTo>
                    <a:lnTo>
                      <a:pt x="118" y="330"/>
                    </a:lnTo>
                    <a:lnTo>
                      <a:pt x="118" y="330"/>
                    </a:lnTo>
                    <a:lnTo>
                      <a:pt x="118" y="330"/>
                    </a:lnTo>
                    <a:lnTo>
                      <a:pt x="118" y="327"/>
                    </a:lnTo>
                    <a:lnTo>
                      <a:pt x="118" y="327"/>
                    </a:lnTo>
                    <a:lnTo>
                      <a:pt x="118" y="325"/>
                    </a:lnTo>
                    <a:lnTo>
                      <a:pt x="118" y="325"/>
                    </a:lnTo>
                    <a:lnTo>
                      <a:pt x="118" y="325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18" y="320"/>
                    </a:lnTo>
                    <a:lnTo>
                      <a:pt x="116" y="320"/>
                    </a:lnTo>
                    <a:lnTo>
                      <a:pt x="116" y="320"/>
                    </a:lnTo>
                    <a:lnTo>
                      <a:pt x="116" y="320"/>
                    </a:lnTo>
                    <a:lnTo>
                      <a:pt x="116" y="318"/>
                    </a:lnTo>
                    <a:lnTo>
                      <a:pt x="116" y="318"/>
                    </a:lnTo>
                    <a:lnTo>
                      <a:pt x="116" y="318"/>
                    </a:lnTo>
                    <a:lnTo>
                      <a:pt x="116" y="316"/>
                    </a:lnTo>
                    <a:lnTo>
                      <a:pt x="116" y="316"/>
                    </a:lnTo>
                    <a:lnTo>
                      <a:pt x="116" y="316"/>
                    </a:lnTo>
                    <a:lnTo>
                      <a:pt x="116" y="313"/>
                    </a:lnTo>
                    <a:lnTo>
                      <a:pt x="116" y="313"/>
                    </a:lnTo>
                    <a:lnTo>
                      <a:pt x="116" y="313"/>
                    </a:lnTo>
                    <a:lnTo>
                      <a:pt x="113" y="313"/>
                    </a:lnTo>
                    <a:lnTo>
                      <a:pt x="113" y="313"/>
                    </a:lnTo>
                    <a:lnTo>
                      <a:pt x="113" y="313"/>
                    </a:lnTo>
                    <a:lnTo>
                      <a:pt x="113" y="311"/>
                    </a:lnTo>
                    <a:lnTo>
                      <a:pt x="111" y="311"/>
                    </a:lnTo>
                    <a:lnTo>
                      <a:pt x="111" y="311"/>
                    </a:lnTo>
                    <a:lnTo>
                      <a:pt x="113" y="311"/>
                    </a:lnTo>
                    <a:lnTo>
                      <a:pt x="113" y="308"/>
                    </a:lnTo>
                    <a:lnTo>
                      <a:pt x="111" y="308"/>
                    </a:lnTo>
                    <a:lnTo>
                      <a:pt x="111" y="308"/>
                    </a:lnTo>
                    <a:lnTo>
                      <a:pt x="111" y="306"/>
                    </a:lnTo>
                    <a:lnTo>
                      <a:pt x="111" y="306"/>
                    </a:lnTo>
                    <a:lnTo>
                      <a:pt x="111" y="306"/>
                    </a:lnTo>
                    <a:lnTo>
                      <a:pt x="111" y="306"/>
                    </a:lnTo>
                    <a:lnTo>
                      <a:pt x="111" y="306"/>
                    </a:lnTo>
                    <a:lnTo>
                      <a:pt x="111" y="306"/>
                    </a:lnTo>
                    <a:lnTo>
                      <a:pt x="111" y="304"/>
                    </a:lnTo>
                    <a:lnTo>
                      <a:pt x="111" y="304"/>
                    </a:lnTo>
                    <a:lnTo>
                      <a:pt x="109" y="304"/>
                    </a:lnTo>
                    <a:lnTo>
                      <a:pt x="109" y="304"/>
                    </a:lnTo>
                    <a:lnTo>
                      <a:pt x="109" y="301"/>
                    </a:lnTo>
                    <a:lnTo>
                      <a:pt x="109" y="301"/>
                    </a:lnTo>
                    <a:lnTo>
                      <a:pt x="109" y="301"/>
                    </a:lnTo>
                    <a:lnTo>
                      <a:pt x="109" y="301"/>
                    </a:lnTo>
                    <a:lnTo>
                      <a:pt x="109" y="299"/>
                    </a:lnTo>
                    <a:lnTo>
                      <a:pt x="109" y="299"/>
                    </a:lnTo>
                    <a:lnTo>
                      <a:pt x="106" y="299"/>
                    </a:lnTo>
                    <a:lnTo>
                      <a:pt x="106" y="297"/>
                    </a:lnTo>
                    <a:lnTo>
                      <a:pt x="106" y="297"/>
                    </a:lnTo>
                    <a:lnTo>
                      <a:pt x="106" y="294"/>
                    </a:lnTo>
                    <a:lnTo>
                      <a:pt x="106" y="294"/>
                    </a:lnTo>
                    <a:lnTo>
                      <a:pt x="106" y="294"/>
                    </a:lnTo>
                    <a:lnTo>
                      <a:pt x="106" y="292"/>
                    </a:lnTo>
                    <a:lnTo>
                      <a:pt x="106" y="292"/>
                    </a:lnTo>
                    <a:lnTo>
                      <a:pt x="104" y="292"/>
                    </a:lnTo>
                    <a:lnTo>
                      <a:pt x="104" y="292"/>
                    </a:lnTo>
                    <a:lnTo>
                      <a:pt x="104" y="289"/>
                    </a:lnTo>
                    <a:lnTo>
                      <a:pt x="104" y="289"/>
                    </a:lnTo>
                    <a:lnTo>
                      <a:pt x="104" y="289"/>
                    </a:lnTo>
                    <a:lnTo>
                      <a:pt x="104" y="287"/>
                    </a:lnTo>
                    <a:lnTo>
                      <a:pt x="104" y="287"/>
                    </a:lnTo>
                    <a:lnTo>
                      <a:pt x="104" y="287"/>
                    </a:lnTo>
                    <a:lnTo>
                      <a:pt x="101" y="287"/>
                    </a:lnTo>
                    <a:lnTo>
                      <a:pt x="101" y="285"/>
                    </a:lnTo>
                    <a:lnTo>
                      <a:pt x="101" y="285"/>
                    </a:lnTo>
                    <a:lnTo>
                      <a:pt x="101" y="287"/>
                    </a:lnTo>
                    <a:lnTo>
                      <a:pt x="101" y="287"/>
                    </a:lnTo>
                    <a:lnTo>
                      <a:pt x="101" y="287"/>
                    </a:lnTo>
                    <a:lnTo>
                      <a:pt x="101" y="289"/>
                    </a:lnTo>
                    <a:lnTo>
                      <a:pt x="101" y="289"/>
                    </a:lnTo>
                    <a:lnTo>
                      <a:pt x="101" y="289"/>
                    </a:lnTo>
                    <a:lnTo>
                      <a:pt x="101" y="292"/>
                    </a:lnTo>
                    <a:lnTo>
                      <a:pt x="101" y="292"/>
                    </a:lnTo>
                    <a:lnTo>
                      <a:pt x="101" y="294"/>
                    </a:lnTo>
                    <a:lnTo>
                      <a:pt x="101" y="294"/>
                    </a:lnTo>
                    <a:lnTo>
                      <a:pt x="101" y="294"/>
                    </a:lnTo>
                    <a:lnTo>
                      <a:pt x="101" y="297"/>
                    </a:lnTo>
                    <a:lnTo>
                      <a:pt x="101" y="297"/>
                    </a:lnTo>
                    <a:lnTo>
                      <a:pt x="101" y="297"/>
                    </a:lnTo>
                    <a:lnTo>
                      <a:pt x="101" y="299"/>
                    </a:lnTo>
                    <a:lnTo>
                      <a:pt x="99" y="299"/>
                    </a:lnTo>
                    <a:lnTo>
                      <a:pt x="99" y="299"/>
                    </a:lnTo>
                    <a:lnTo>
                      <a:pt x="99" y="301"/>
                    </a:lnTo>
                    <a:lnTo>
                      <a:pt x="99" y="301"/>
                    </a:lnTo>
                    <a:lnTo>
                      <a:pt x="99" y="301"/>
                    </a:lnTo>
                    <a:lnTo>
                      <a:pt x="97" y="301"/>
                    </a:lnTo>
                    <a:lnTo>
                      <a:pt x="97" y="304"/>
                    </a:lnTo>
                    <a:lnTo>
                      <a:pt x="97" y="304"/>
                    </a:lnTo>
                    <a:lnTo>
                      <a:pt x="97" y="304"/>
                    </a:lnTo>
                    <a:lnTo>
                      <a:pt x="97" y="304"/>
                    </a:lnTo>
                    <a:lnTo>
                      <a:pt x="97" y="304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6"/>
                    </a:lnTo>
                    <a:lnTo>
                      <a:pt x="92" y="306"/>
                    </a:lnTo>
                    <a:lnTo>
                      <a:pt x="92" y="306"/>
                    </a:lnTo>
                    <a:lnTo>
                      <a:pt x="92" y="306"/>
                    </a:lnTo>
                    <a:lnTo>
                      <a:pt x="90" y="306"/>
                    </a:lnTo>
                    <a:lnTo>
                      <a:pt x="90" y="306"/>
                    </a:lnTo>
                    <a:lnTo>
                      <a:pt x="90" y="306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87" y="308"/>
                    </a:lnTo>
                    <a:lnTo>
                      <a:pt x="87" y="308"/>
                    </a:lnTo>
                    <a:lnTo>
                      <a:pt x="87" y="311"/>
                    </a:lnTo>
                    <a:lnTo>
                      <a:pt x="85" y="311"/>
                    </a:lnTo>
                    <a:lnTo>
                      <a:pt x="85" y="311"/>
                    </a:lnTo>
                    <a:lnTo>
                      <a:pt x="85" y="311"/>
                    </a:lnTo>
                    <a:lnTo>
                      <a:pt x="85" y="311"/>
                    </a:lnTo>
                    <a:lnTo>
                      <a:pt x="83" y="311"/>
                    </a:lnTo>
                    <a:lnTo>
                      <a:pt x="83" y="313"/>
                    </a:lnTo>
                    <a:lnTo>
                      <a:pt x="83" y="313"/>
                    </a:lnTo>
                    <a:lnTo>
                      <a:pt x="83" y="313"/>
                    </a:lnTo>
                    <a:lnTo>
                      <a:pt x="83" y="313"/>
                    </a:lnTo>
                    <a:lnTo>
                      <a:pt x="80" y="313"/>
                    </a:lnTo>
                    <a:lnTo>
                      <a:pt x="80" y="313"/>
                    </a:lnTo>
                    <a:lnTo>
                      <a:pt x="80" y="313"/>
                    </a:lnTo>
                    <a:lnTo>
                      <a:pt x="78" y="313"/>
                    </a:lnTo>
                    <a:lnTo>
                      <a:pt x="78" y="313"/>
                    </a:lnTo>
                    <a:lnTo>
                      <a:pt x="78" y="316"/>
                    </a:lnTo>
                    <a:lnTo>
                      <a:pt x="78" y="316"/>
                    </a:lnTo>
                    <a:lnTo>
                      <a:pt x="75" y="316"/>
                    </a:lnTo>
                    <a:lnTo>
                      <a:pt x="75" y="316"/>
                    </a:lnTo>
                    <a:lnTo>
                      <a:pt x="75" y="318"/>
                    </a:lnTo>
                    <a:lnTo>
                      <a:pt x="75" y="318"/>
                    </a:lnTo>
                    <a:lnTo>
                      <a:pt x="75" y="318"/>
                    </a:lnTo>
                    <a:lnTo>
                      <a:pt x="75" y="320"/>
                    </a:lnTo>
                    <a:lnTo>
                      <a:pt x="75" y="320"/>
                    </a:lnTo>
                    <a:lnTo>
                      <a:pt x="75" y="320"/>
                    </a:lnTo>
                    <a:lnTo>
                      <a:pt x="75" y="323"/>
                    </a:lnTo>
                    <a:lnTo>
                      <a:pt x="73" y="323"/>
                    </a:lnTo>
                    <a:lnTo>
                      <a:pt x="73" y="323"/>
                    </a:lnTo>
                    <a:lnTo>
                      <a:pt x="73" y="323"/>
                    </a:lnTo>
                    <a:lnTo>
                      <a:pt x="73" y="323"/>
                    </a:lnTo>
                    <a:lnTo>
                      <a:pt x="71" y="323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68" y="325"/>
                    </a:lnTo>
                    <a:lnTo>
                      <a:pt x="68" y="327"/>
                    </a:lnTo>
                    <a:lnTo>
                      <a:pt x="68" y="327"/>
                    </a:lnTo>
                    <a:lnTo>
                      <a:pt x="68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64" y="325"/>
                    </a:lnTo>
                    <a:lnTo>
                      <a:pt x="64" y="325"/>
                    </a:lnTo>
                    <a:lnTo>
                      <a:pt x="64" y="325"/>
                    </a:lnTo>
                    <a:lnTo>
                      <a:pt x="61" y="325"/>
                    </a:lnTo>
                    <a:lnTo>
                      <a:pt x="61" y="325"/>
                    </a:lnTo>
                    <a:lnTo>
                      <a:pt x="64" y="325"/>
                    </a:lnTo>
                    <a:lnTo>
                      <a:pt x="64" y="327"/>
                    </a:lnTo>
                    <a:lnTo>
                      <a:pt x="64" y="327"/>
                    </a:lnTo>
                    <a:lnTo>
                      <a:pt x="61" y="327"/>
                    </a:lnTo>
                    <a:lnTo>
                      <a:pt x="61" y="327"/>
                    </a:lnTo>
                    <a:lnTo>
                      <a:pt x="61" y="327"/>
                    </a:lnTo>
                    <a:lnTo>
                      <a:pt x="61" y="325"/>
                    </a:lnTo>
                    <a:lnTo>
                      <a:pt x="59" y="325"/>
                    </a:lnTo>
                    <a:lnTo>
                      <a:pt x="59" y="325"/>
                    </a:lnTo>
                    <a:lnTo>
                      <a:pt x="59" y="325"/>
                    </a:lnTo>
                    <a:lnTo>
                      <a:pt x="57" y="325"/>
                    </a:lnTo>
                    <a:lnTo>
                      <a:pt x="57" y="325"/>
                    </a:lnTo>
                    <a:lnTo>
                      <a:pt x="57" y="325"/>
                    </a:lnTo>
                    <a:lnTo>
                      <a:pt x="57" y="325"/>
                    </a:lnTo>
                    <a:lnTo>
                      <a:pt x="54" y="325"/>
                    </a:lnTo>
                    <a:lnTo>
                      <a:pt x="54" y="325"/>
                    </a:lnTo>
                    <a:lnTo>
                      <a:pt x="54" y="323"/>
                    </a:lnTo>
                    <a:lnTo>
                      <a:pt x="54" y="323"/>
                    </a:lnTo>
                    <a:lnTo>
                      <a:pt x="52" y="323"/>
                    </a:lnTo>
                    <a:lnTo>
                      <a:pt x="52" y="323"/>
                    </a:lnTo>
                    <a:lnTo>
                      <a:pt x="52" y="323"/>
                    </a:lnTo>
                    <a:lnTo>
                      <a:pt x="52" y="323"/>
                    </a:lnTo>
                    <a:lnTo>
                      <a:pt x="52" y="320"/>
                    </a:lnTo>
                    <a:lnTo>
                      <a:pt x="49" y="320"/>
                    </a:lnTo>
                    <a:lnTo>
                      <a:pt x="49" y="323"/>
                    </a:lnTo>
                    <a:lnTo>
                      <a:pt x="49" y="323"/>
                    </a:lnTo>
                    <a:lnTo>
                      <a:pt x="49" y="323"/>
                    </a:lnTo>
                    <a:lnTo>
                      <a:pt x="49" y="323"/>
                    </a:lnTo>
                    <a:lnTo>
                      <a:pt x="47" y="323"/>
                    </a:lnTo>
                    <a:lnTo>
                      <a:pt x="47" y="323"/>
                    </a:lnTo>
                    <a:lnTo>
                      <a:pt x="47" y="323"/>
                    </a:lnTo>
                    <a:lnTo>
                      <a:pt x="47" y="323"/>
                    </a:lnTo>
                    <a:lnTo>
                      <a:pt x="47" y="323"/>
                    </a:lnTo>
                    <a:lnTo>
                      <a:pt x="47" y="320"/>
                    </a:lnTo>
                    <a:lnTo>
                      <a:pt x="47" y="320"/>
                    </a:lnTo>
                    <a:lnTo>
                      <a:pt x="45" y="320"/>
                    </a:lnTo>
                    <a:lnTo>
                      <a:pt x="45" y="320"/>
                    </a:lnTo>
                    <a:lnTo>
                      <a:pt x="45" y="320"/>
                    </a:lnTo>
                    <a:lnTo>
                      <a:pt x="45" y="320"/>
                    </a:lnTo>
                    <a:lnTo>
                      <a:pt x="42" y="320"/>
                    </a:lnTo>
                    <a:lnTo>
                      <a:pt x="42" y="320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2" y="316"/>
                    </a:lnTo>
                    <a:lnTo>
                      <a:pt x="42" y="316"/>
                    </a:lnTo>
                    <a:lnTo>
                      <a:pt x="42" y="316"/>
                    </a:lnTo>
                    <a:lnTo>
                      <a:pt x="42" y="313"/>
                    </a:lnTo>
                    <a:lnTo>
                      <a:pt x="42" y="313"/>
                    </a:lnTo>
                    <a:lnTo>
                      <a:pt x="42" y="313"/>
                    </a:lnTo>
                    <a:lnTo>
                      <a:pt x="42" y="311"/>
                    </a:lnTo>
                    <a:lnTo>
                      <a:pt x="42" y="311"/>
                    </a:lnTo>
                    <a:lnTo>
                      <a:pt x="42" y="308"/>
                    </a:lnTo>
                    <a:lnTo>
                      <a:pt x="42" y="308"/>
                    </a:lnTo>
                    <a:lnTo>
                      <a:pt x="45" y="308"/>
                    </a:lnTo>
                    <a:lnTo>
                      <a:pt x="45" y="306"/>
                    </a:lnTo>
                    <a:lnTo>
                      <a:pt x="45" y="306"/>
                    </a:lnTo>
                    <a:lnTo>
                      <a:pt x="42" y="306"/>
                    </a:lnTo>
                    <a:lnTo>
                      <a:pt x="42" y="304"/>
                    </a:lnTo>
                    <a:lnTo>
                      <a:pt x="45" y="304"/>
                    </a:lnTo>
                    <a:lnTo>
                      <a:pt x="45" y="304"/>
                    </a:lnTo>
                    <a:lnTo>
                      <a:pt x="45" y="304"/>
                    </a:lnTo>
                    <a:lnTo>
                      <a:pt x="45" y="304"/>
                    </a:lnTo>
                    <a:lnTo>
                      <a:pt x="45" y="304"/>
                    </a:lnTo>
                    <a:lnTo>
                      <a:pt x="45" y="304"/>
                    </a:lnTo>
                    <a:lnTo>
                      <a:pt x="45" y="304"/>
                    </a:lnTo>
                    <a:lnTo>
                      <a:pt x="45" y="301"/>
                    </a:lnTo>
                    <a:lnTo>
                      <a:pt x="45" y="301"/>
                    </a:lnTo>
                    <a:lnTo>
                      <a:pt x="45" y="299"/>
                    </a:lnTo>
                    <a:lnTo>
                      <a:pt x="47" y="299"/>
                    </a:lnTo>
                    <a:lnTo>
                      <a:pt x="47" y="299"/>
                    </a:lnTo>
                    <a:lnTo>
                      <a:pt x="47" y="297"/>
                    </a:lnTo>
                    <a:lnTo>
                      <a:pt x="47" y="297"/>
                    </a:lnTo>
                    <a:lnTo>
                      <a:pt x="47" y="294"/>
                    </a:lnTo>
                    <a:lnTo>
                      <a:pt x="47" y="294"/>
                    </a:lnTo>
                    <a:lnTo>
                      <a:pt x="47" y="294"/>
                    </a:lnTo>
                    <a:lnTo>
                      <a:pt x="47" y="294"/>
                    </a:lnTo>
                    <a:lnTo>
                      <a:pt x="47" y="292"/>
                    </a:lnTo>
                    <a:lnTo>
                      <a:pt x="47" y="292"/>
                    </a:lnTo>
                    <a:lnTo>
                      <a:pt x="49" y="292"/>
                    </a:lnTo>
                    <a:lnTo>
                      <a:pt x="49" y="289"/>
                    </a:lnTo>
                    <a:lnTo>
                      <a:pt x="47" y="289"/>
                    </a:lnTo>
                    <a:lnTo>
                      <a:pt x="47" y="289"/>
                    </a:lnTo>
                    <a:lnTo>
                      <a:pt x="47" y="287"/>
                    </a:lnTo>
                    <a:lnTo>
                      <a:pt x="49" y="287"/>
                    </a:lnTo>
                    <a:lnTo>
                      <a:pt x="49" y="287"/>
                    </a:lnTo>
                    <a:lnTo>
                      <a:pt x="49" y="287"/>
                    </a:lnTo>
                    <a:lnTo>
                      <a:pt x="49" y="285"/>
                    </a:lnTo>
                    <a:lnTo>
                      <a:pt x="49" y="285"/>
                    </a:lnTo>
                    <a:lnTo>
                      <a:pt x="49" y="285"/>
                    </a:lnTo>
                    <a:lnTo>
                      <a:pt x="49" y="282"/>
                    </a:lnTo>
                    <a:lnTo>
                      <a:pt x="49" y="282"/>
                    </a:lnTo>
                    <a:lnTo>
                      <a:pt x="49" y="282"/>
                    </a:lnTo>
                    <a:lnTo>
                      <a:pt x="49" y="280"/>
                    </a:lnTo>
                    <a:lnTo>
                      <a:pt x="49" y="280"/>
                    </a:lnTo>
                    <a:lnTo>
                      <a:pt x="49" y="280"/>
                    </a:lnTo>
                    <a:lnTo>
                      <a:pt x="49" y="278"/>
                    </a:lnTo>
                    <a:lnTo>
                      <a:pt x="49" y="278"/>
                    </a:lnTo>
                    <a:lnTo>
                      <a:pt x="49" y="278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3"/>
                    </a:lnTo>
                    <a:lnTo>
                      <a:pt x="49" y="273"/>
                    </a:lnTo>
                    <a:lnTo>
                      <a:pt x="49" y="273"/>
                    </a:lnTo>
                    <a:lnTo>
                      <a:pt x="49" y="273"/>
                    </a:lnTo>
                    <a:lnTo>
                      <a:pt x="49" y="271"/>
                    </a:lnTo>
                    <a:lnTo>
                      <a:pt x="49" y="271"/>
                    </a:lnTo>
                    <a:lnTo>
                      <a:pt x="47" y="271"/>
                    </a:lnTo>
                    <a:lnTo>
                      <a:pt x="47" y="268"/>
                    </a:lnTo>
                    <a:lnTo>
                      <a:pt x="47" y="268"/>
                    </a:lnTo>
                    <a:lnTo>
                      <a:pt x="49" y="268"/>
                    </a:lnTo>
                    <a:lnTo>
                      <a:pt x="49" y="266"/>
                    </a:lnTo>
                    <a:lnTo>
                      <a:pt x="49" y="266"/>
                    </a:lnTo>
                    <a:lnTo>
                      <a:pt x="47" y="266"/>
                    </a:lnTo>
                    <a:lnTo>
                      <a:pt x="47" y="263"/>
                    </a:lnTo>
                    <a:lnTo>
                      <a:pt x="47" y="263"/>
                    </a:lnTo>
                    <a:lnTo>
                      <a:pt x="47" y="263"/>
                    </a:lnTo>
                    <a:lnTo>
                      <a:pt x="47" y="263"/>
                    </a:lnTo>
                    <a:lnTo>
                      <a:pt x="45" y="263"/>
                    </a:lnTo>
                    <a:lnTo>
                      <a:pt x="45" y="263"/>
                    </a:lnTo>
                    <a:lnTo>
                      <a:pt x="45" y="261"/>
                    </a:lnTo>
                    <a:lnTo>
                      <a:pt x="45" y="261"/>
                    </a:lnTo>
                    <a:lnTo>
                      <a:pt x="45" y="259"/>
                    </a:lnTo>
                    <a:lnTo>
                      <a:pt x="45" y="259"/>
                    </a:lnTo>
                    <a:lnTo>
                      <a:pt x="45" y="259"/>
                    </a:lnTo>
                    <a:lnTo>
                      <a:pt x="45" y="259"/>
                    </a:lnTo>
                    <a:lnTo>
                      <a:pt x="45" y="256"/>
                    </a:lnTo>
                    <a:lnTo>
                      <a:pt x="45" y="256"/>
                    </a:lnTo>
                    <a:lnTo>
                      <a:pt x="45" y="256"/>
                    </a:lnTo>
                    <a:lnTo>
                      <a:pt x="45" y="254"/>
                    </a:lnTo>
                    <a:lnTo>
                      <a:pt x="42" y="254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5" y="254"/>
                    </a:lnTo>
                    <a:lnTo>
                      <a:pt x="42" y="254"/>
                    </a:lnTo>
                    <a:lnTo>
                      <a:pt x="42" y="252"/>
                    </a:lnTo>
                    <a:lnTo>
                      <a:pt x="42" y="252"/>
                    </a:lnTo>
                    <a:lnTo>
                      <a:pt x="42" y="252"/>
                    </a:lnTo>
                    <a:lnTo>
                      <a:pt x="42" y="252"/>
                    </a:lnTo>
                    <a:lnTo>
                      <a:pt x="42" y="249"/>
                    </a:lnTo>
                    <a:lnTo>
                      <a:pt x="42" y="249"/>
                    </a:lnTo>
                    <a:lnTo>
                      <a:pt x="42" y="249"/>
                    </a:lnTo>
                    <a:lnTo>
                      <a:pt x="42" y="247"/>
                    </a:lnTo>
                    <a:lnTo>
                      <a:pt x="42" y="247"/>
                    </a:lnTo>
                    <a:lnTo>
                      <a:pt x="40" y="247"/>
                    </a:lnTo>
                    <a:lnTo>
                      <a:pt x="40" y="247"/>
                    </a:lnTo>
                    <a:lnTo>
                      <a:pt x="40" y="247"/>
                    </a:lnTo>
                    <a:lnTo>
                      <a:pt x="38" y="247"/>
                    </a:lnTo>
                    <a:lnTo>
                      <a:pt x="38" y="247"/>
                    </a:lnTo>
                    <a:lnTo>
                      <a:pt x="38" y="249"/>
                    </a:lnTo>
                    <a:lnTo>
                      <a:pt x="40" y="249"/>
                    </a:lnTo>
                    <a:lnTo>
                      <a:pt x="40" y="249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38" y="247"/>
                    </a:lnTo>
                    <a:lnTo>
                      <a:pt x="38" y="247"/>
                    </a:lnTo>
                    <a:lnTo>
                      <a:pt x="35" y="247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33" y="244"/>
                    </a:lnTo>
                    <a:lnTo>
                      <a:pt x="33" y="244"/>
                    </a:lnTo>
                    <a:lnTo>
                      <a:pt x="33" y="244"/>
                    </a:lnTo>
                    <a:lnTo>
                      <a:pt x="33" y="242"/>
                    </a:lnTo>
                    <a:lnTo>
                      <a:pt x="30" y="242"/>
                    </a:lnTo>
                    <a:lnTo>
                      <a:pt x="30" y="242"/>
                    </a:lnTo>
                    <a:lnTo>
                      <a:pt x="30" y="242"/>
                    </a:lnTo>
                    <a:lnTo>
                      <a:pt x="30" y="240"/>
                    </a:lnTo>
                    <a:lnTo>
                      <a:pt x="30" y="240"/>
                    </a:lnTo>
                    <a:lnTo>
                      <a:pt x="30" y="240"/>
                    </a:lnTo>
                    <a:lnTo>
                      <a:pt x="30" y="237"/>
                    </a:lnTo>
                    <a:lnTo>
                      <a:pt x="28" y="237"/>
                    </a:lnTo>
                    <a:lnTo>
                      <a:pt x="28" y="237"/>
                    </a:lnTo>
                    <a:lnTo>
                      <a:pt x="28" y="235"/>
                    </a:lnTo>
                    <a:lnTo>
                      <a:pt x="28" y="235"/>
                    </a:lnTo>
                    <a:lnTo>
                      <a:pt x="28" y="235"/>
                    </a:lnTo>
                    <a:lnTo>
                      <a:pt x="28" y="235"/>
                    </a:lnTo>
                    <a:lnTo>
                      <a:pt x="28" y="235"/>
                    </a:lnTo>
                    <a:lnTo>
                      <a:pt x="28" y="233"/>
                    </a:lnTo>
                    <a:lnTo>
                      <a:pt x="28" y="233"/>
                    </a:lnTo>
                    <a:lnTo>
                      <a:pt x="28" y="230"/>
                    </a:lnTo>
                    <a:lnTo>
                      <a:pt x="28" y="230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28" y="228"/>
                    </a:lnTo>
                    <a:lnTo>
                      <a:pt x="28" y="228"/>
                    </a:lnTo>
                    <a:lnTo>
                      <a:pt x="28" y="228"/>
                    </a:lnTo>
                    <a:lnTo>
                      <a:pt x="28" y="228"/>
                    </a:lnTo>
                    <a:lnTo>
                      <a:pt x="28" y="228"/>
                    </a:lnTo>
                    <a:lnTo>
                      <a:pt x="28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25"/>
                    </a:lnTo>
                    <a:lnTo>
                      <a:pt x="28" y="225"/>
                    </a:lnTo>
                    <a:lnTo>
                      <a:pt x="28" y="225"/>
                    </a:lnTo>
                    <a:lnTo>
                      <a:pt x="28" y="225"/>
                    </a:lnTo>
                    <a:lnTo>
                      <a:pt x="28" y="225"/>
                    </a:lnTo>
                    <a:lnTo>
                      <a:pt x="26" y="225"/>
                    </a:lnTo>
                    <a:lnTo>
                      <a:pt x="26" y="225"/>
                    </a:lnTo>
                    <a:lnTo>
                      <a:pt x="26" y="225"/>
                    </a:lnTo>
                    <a:lnTo>
                      <a:pt x="26" y="223"/>
                    </a:lnTo>
                    <a:lnTo>
                      <a:pt x="26" y="223"/>
                    </a:lnTo>
                    <a:lnTo>
                      <a:pt x="26" y="223"/>
                    </a:lnTo>
                    <a:lnTo>
                      <a:pt x="26" y="223"/>
                    </a:lnTo>
                    <a:lnTo>
                      <a:pt x="26" y="221"/>
                    </a:lnTo>
                    <a:lnTo>
                      <a:pt x="26" y="221"/>
                    </a:lnTo>
                    <a:lnTo>
                      <a:pt x="26" y="221"/>
                    </a:lnTo>
                    <a:lnTo>
                      <a:pt x="26" y="221"/>
                    </a:lnTo>
                    <a:lnTo>
                      <a:pt x="26" y="218"/>
                    </a:lnTo>
                    <a:lnTo>
                      <a:pt x="26" y="218"/>
                    </a:lnTo>
                    <a:lnTo>
                      <a:pt x="26" y="216"/>
                    </a:lnTo>
                    <a:lnTo>
                      <a:pt x="23" y="216"/>
                    </a:lnTo>
                    <a:lnTo>
                      <a:pt x="23" y="216"/>
                    </a:lnTo>
                    <a:lnTo>
                      <a:pt x="23" y="216"/>
                    </a:lnTo>
                    <a:lnTo>
                      <a:pt x="23" y="216"/>
                    </a:lnTo>
                    <a:lnTo>
                      <a:pt x="23" y="216"/>
                    </a:lnTo>
                    <a:lnTo>
                      <a:pt x="21" y="216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23" y="218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3" y="223"/>
                    </a:lnTo>
                    <a:lnTo>
                      <a:pt x="23" y="223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19" y="223"/>
                    </a:lnTo>
                    <a:lnTo>
                      <a:pt x="19" y="221"/>
                    </a:lnTo>
                    <a:lnTo>
                      <a:pt x="19" y="221"/>
                    </a:lnTo>
                    <a:lnTo>
                      <a:pt x="19" y="221"/>
                    </a:lnTo>
                    <a:lnTo>
                      <a:pt x="19" y="221"/>
                    </a:lnTo>
                    <a:lnTo>
                      <a:pt x="19" y="221"/>
                    </a:lnTo>
                    <a:lnTo>
                      <a:pt x="19" y="223"/>
                    </a:lnTo>
                    <a:lnTo>
                      <a:pt x="16" y="223"/>
                    </a:lnTo>
                    <a:lnTo>
                      <a:pt x="16" y="221"/>
                    </a:lnTo>
                    <a:lnTo>
                      <a:pt x="16" y="221"/>
                    </a:lnTo>
                    <a:lnTo>
                      <a:pt x="16" y="221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6"/>
                    </a:lnTo>
                    <a:lnTo>
                      <a:pt x="16" y="216"/>
                    </a:lnTo>
                    <a:lnTo>
                      <a:pt x="14" y="216"/>
                    </a:lnTo>
                    <a:lnTo>
                      <a:pt x="14" y="214"/>
                    </a:lnTo>
                    <a:lnTo>
                      <a:pt x="14" y="214"/>
                    </a:lnTo>
                    <a:lnTo>
                      <a:pt x="14" y="214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2" y="211"/>
                    </a:lnTo>
                    <a:lnTo>
                      <a:pt x="12" y="211"/>
                    </a:lnTo>
                    <a:lnTo>
                      <a:pt x="12" y="211"/>
                    </a:lnTo>
                    <a:lnTo>
                      <a:pt x="9" y="211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207"/>
                    </a:lnTo>
                    <a:lnTo>
                      <a:pt x="9" y="207"/>
                    </a:lnTo>
                    <a:lnTo>
                      <a:pt x="9" y="207"/>
                    </a:lnTo>
                    <a:lnTo>
                      <a:pt x="9" y="204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7" y="202"/>
                    </a:lnTo>
                    <a:lnTo>
                      <a:pt x="4" y="202"/>
                    </a:lnTo>
                    <a:lnTo>
                      <a:pt x="4" y="202"/>
                    </a:lnTo>
                    <a:lnTo>
                      <a:pt x="4" y="202"/>
                    </a:lnTo>
                    <a:lnTo>
                      <a:pt x="4" y="199"/>
                    </a:lnTo>
                    <a:lnTo>
                      <a:pt x="4" y="199"/>
                    </a:lnTo>
                    <a:lnTo>
                      <a:pt x="4" y="199"/>
                    </a:lnTo>
                    <a:lnTo>
                      <a:pt x="4" y="197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2" y="195"/>
                    </a:lnTo>
                    <a:lnTo>
                      <a:pt x="2" y="195"/>
                    </a:lnTo>
                    <a:lnTo>
                      <a:pt x="2" y="195"/>
                    </a:lnTo>
                    <a:lnTo>
                      <a:pt x="2" y="195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0"/>
                    </a:lnTo>
                    <a:lnTo>
                      <a:pt x="2" y="190"/>
                    </a:lnTo>
                    <a:lnTo>
                      <a:pt x="0" y="190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83"/>
                    </a:lnTo>
                    <a:lnTo>
                      <a:pt x="2" y="183"/>
                    </a:lnTo>
                    <a:lnTo>
                      <a:pt x="2" y="183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83"/>
                    </a:lnTo>
                    <a:lnTo>
                      <a:pt x="4" y="183"/>
                    </a:lnTo>
                    <a:lnTo>
                      <a:pt x="4" y="183"/>
                    </a:lnTo>
                    <a:lnTo>
                      <a:pt x="7" y="183"/>
                    </a:lnTo>
                    <a:lnTo>
                      <a:pt x="7" y="183"/>
                    </a:lnTo>
                    <a:lnTo>
                      <a:pt x="7" y="183"/>
                    </a:lnTo>
                    <a:lnTo>
                      <a:pt x="9" y="183"/>
                    </a:lnTo>
                    <a:lnTo>
                      <a:pt x="9" y="183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9" y="183"/>
                    </a:lnTo>
                    <a:lnTo>
                      <a:pt x="9" y="183"/>
                    </a:lnTo>
                    <a:lnTo>
                      <a:pt x="9" y="183"/>
                    </a:lnTo>
                    <a:lnTo>
                      <a:pt x="9" y="180"/>
                    </a:lnTo>
                    <a:lnTo>
                      <a:pt x="9" y="180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9" y="171"/>
                    </a:lnTo>
                    <a:lnTo>
                      <a:pt x="9" y="171"/>
                    </a:lnTo>
                    <a:lnTo>
                      <a:pt x="9" y="169"/>
                    </a:lnTo>
                    <a:lnTo>
                      <a:pt x="9" y="169"/>
                    </a:lnTo>
                    <a:lnTo>
                      <a:pt x="9" y="166"/>
                    </a:lnTo>
                    <a:lnTo>
                      <a:pt x="9" y="166"/>
                    </a:lnTo>
                    <a:lnTo>
                      <a:pt x="9" y="166"/>
                    </a:lnTo>
                    <a:lnTo>
                      <a:pt x="9" y="164"/>
                    </a:lnTo>
                    <a:lnTo>
                      <a:pt x="9" y="164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4" y="164"/>
                    </a:lnTo>
                    <a:lnTo>
                      <a:pt x="14" y="164"/>
                    </a:lnTo>
                    <a:lnTo>
                      <a:pt x="14" y="164"/>
                    </a:lnTo>
                    <a:lnTo>
                      <a:pt x="14" y="166"/>
                    </a:lnTo>
                    <a:lnTo>
                      <a:pt x="16" y="166"/>
                    </a:lnTo>
                    <a:lnTo>
                      <a:pt x="16" y="166"/>
                    </a:lnTo>
                    <a:lnTo>
                      <a:pt x="16" y="166"/>
                    </a:lnTo>
                    <a:lnTo>
                      <a:pt x="16" y="164"/>
                    </a:lnTo>
                    <a:lnTo>
                      <a:pt x="16" y="164"/>
                    </a:lnTo>
                    <a:lnTo>
                      <a:pt x="19" y="164"/>
                    </a:lnTo>
                    <a:lnTo>
                      <a:pt x="19" y="164"/>
                    </a:lnTo>
                    <a:lnTo>
                      <a:pt x="19" y="162"/>
                    </a:lnTo>
                    <a:lnTo>
                      <a:pt x="19" y="162"/>
                    </a:lnTo>
                    <a:lnTo>
                      <a:pt x="19" y="162"/>
                    </a:lnTo>
                    <a:lnTo>
                      <a:pt x="19" y="162"/>
                    </a:lnTo>
                    <a:lnTo>
                      <a:pt x="19" y="162"/>
                    </a:lnTo>
                    <a:lnTo>
                      <a:pt x="21" y="162"/>
                    </a:lnTo>
                    <a:lnTo>
                      <a:pt x="21" y="162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21" y="157"/>
                    </a:lnTo>
                    <a:lnTo>
                      <a:pt x="21" y="157"/>
                    </a:lnTo>
                    <a:lnTo>
                      <a:pt x="21" y="157"/>
                    </a:lnTo>
                    <a:lnTo>
                      <a:pt x="21" y="154"/>
                    </a:lnTo>
                    <a:lnTo>
                      <a:pt x="21" y="154"/>
                    </a:lnTo>
                    <a:lnTo>
                      <a:pt x="19" y="154"/>
                    </a:lnTo>
                    <a:lnTo>
                      <a:pt x="19" y="154"/>
                    </a:lnTo>
                    <a:lnTo>
                      <a:pt x="19" y="152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9" y="147"/>
                    </a:lnTo>
                    <a:lnTo>
                      <a:pt x="19" y="147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3"/>
                    </a:lnTo>
                    <a:lnTo>
                      <a:pt x="19" y="143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23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3"/>
                    </a:lnTo>
                    <a:lnTo>
                      <a:pt x="26" y="133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26"/>
                    </a:lnTo>
                    <a:lnTo>
                      <a:pt x="26" y="126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8" y="114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0" y="116"/>
                    </a:lnTo>
                    <a:lnTo>
                      <a:pt x="30" y="116"/>
                    </a:lnTo>
                    <a:lnTo>
                      <a:pt x="30" y="116"/>
                    </a:lnTo>
                    <a:lnTo>
                      <a:pt x="30" y="116"/>
                    </a:lnTo>
                    <a:lnTo>
                      <a:pt x="33" y="116"/>
                    </a:lnTo>
                    <a:lnTo>
                      <a:pt x="33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2" y="119"/>
                    </a:lnTo>
                    <a:lnTo>
                      <a:pt x="42" y="119"/>
                    </a:lnTo>
                    <a:lnTo>
                      <a:pt x="42" y="119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2"/>
                    </a:lnTo>
                    <a:lnTo>
                      <a:pt x="45" y="112"/>
                    </a:lnTo>
                    <a:lnTo>
                      <a:pt x="45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7" y="107"/>
                    </a:lnTo>
                    <a:lnTo>
                      <a:pt x="47" y="105"/>
                    </a:lnTo>
                    <a:lnTo>
                      <a:pt x="47" y="105"/>
                    </a:lnTo>
                    <a:lnTo>
                      <a:pt x="47" y="105"/>
                    </a:lnTo>
                    <a:lnTo>
                      <a:pt x="47" y="105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5"/>
                    </a:lnTo>
                    <a:lnTo>
                      <a:pt x="52" y="95"/>
                    </a:lnTo>
                    <a:lnTo>
                      <a:pt x="52" y="95"/>
                    </a:lnTo>
                    <a:lnTo>
                      <a:pt x="52" y="95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4" y="93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2" y="83"/>
                    </a:lnTo>
                    <a:lnTo>
                      <a:pt x="52" y="83"/>
                    </a:lnTo>
                    <a:lnTo>
                      <a:pt x="52" y="83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4" y="79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4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9" y="71"/>
                    </a:lnTo>
                    <a:lnTo>
                      <a:pt x="59" y="71"/>
                    </a:lnTo>
                    <a:lnTo>
                      <a:pt x="59" y="71"/>
                    </a:lnTo>
                    <a:lnTo>
                      <a:pt x="61" y="71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59" y="69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61" y="67"/>
                    </a:lnTo>
                    <a:lnTo>
                      <a:pt x="61" y="67"/>
                    </a:lnTo>
                    <a:lnTo>
                      <a:pt x="61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1" y="62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4" y="60"/>
                    </a:lnTo>
                    <a:lnTo>
                      <a:pt x="64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3" y="43"/>
                    </a:lnTo>
                    <a:lnTo>
                      <a:pt x="73" y="43"/>
                    </a:lnTo>
                    <a:lnTo>
                      <a:pt x="75" y="43"/>
                    </a:lnTo>
                    <a:lnTo>
                      <a:pt x="75" y="43"/>
                    </a:lnTo>
                    <a:lnTo>
                      <a:pt x="75" y="43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8" y="41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5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97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1" y="31"/>
                    </a:lnTo>
                    <a:lnTo>
                      <a:pt x="101" y="29"/>
                    </a:lnTo>
                    <a:lnTo>
                      <a:pt x="101" y="29"/>
                    </a:lnTo>
                    <a:lnTo>
                      <a:pt x="101" y="29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2"/>
                    </a:lnTo>
                    <a:lnTo>
                      <a:pt x="101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19"/>
                    </a:lnTo>
                    <a:lnTo>
                      <a:pt x="104" y="19"/>
                    </a:lnTo>
                    <a:lnTo>
                      <a:pt x="104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19"/>
                    </a:lnTo>
                    <a:lnTo>
                      <a:pt x="106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5"/>
                    </a:lnTo>
                    <a:lnTo>
                      <a:pt x="111" y="15"/>
                    </a:lnTo>
                    <a:lnTo>
                      <a:pt x="111" y="12"/>
                    </a:lnTo>
                    <a:lnTo>
                      <a:pt x="111" y="12"/>
                    </a:lnTo>
                    <a:lnTo>
                      <a:pt x="111" y="12"/>
                    </a:lnTo>
                    <a:lnTo>
                      <a:pt x="111" y="10"/>
                    </a:lnTo>
                    <a:lnTo>
                      <a:pt x="111" y="10"/>
                    </a:lnTo>
                    <a:lnTo>
                      <a:pt x="111" y="10"/>
                    </a:lnTo>
                    <a:lnTo>
                      <a:pt x="111" y="7"/>
                    </a:lnTo>
                    <a:lnTo>
                      <a:pt x="111" y="7"/>
                    </a:lnTo>
                    <a:lnTo>
                      <a:pt x="111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3" y="3"/>
                    </a:lnTo>
                    <a:lnTo>
                      <a:pt x="116" y="3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6" y="3"/>
                    </a:lnTo>
                    <a:lnTo>
                      <a:pt x="118" y="3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18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8" y="15"/>
                    </a:lnTo>
                    <a:lnTo>
                      <a:pt x="128" y="15"/>
                    </a:lnTo>
                    <a:lnTo>
                      <a:pt x="128" y="15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30" y="19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0" y="24"/>
                    </a:lnTo>
                    <a:lnTo>
                      <a:pt x="130" y="24"/>
                    </a:lnTo>
                    <a:lnTo>
                      <a:pt x="130" y="26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32" y="22"/>
                    </a:lnTo>
                    <a:lnTo>
                      <a:pt x="135" y="22"/>
                    </a:lnTo>
                    <a:lnTo>
                      <a:pt x="135" y="22"/>
                    </a:lnTo>
                    <a:lnTo>
                      <a:pt x="135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39" y="29"/>
                    </a:lnTo>
                    <a:lnTo>
                      <a:pt x="139" y="29"/>
                    </a:lnTo>
                    <a:lnTo>
                      <a:pt x="139" y="31"/>
                    </a:lnTo>
                    <a:lnTo>
                      <a:pt x="139" y="31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9" y="36"/>
                    </a:lnTo>
                    <a:lnTo>
                      <a:pt x="139" y="36"/>
                    </a:lnTo>
                    <a:lnTo>
                      <a:pt x="139" y="36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38"/>
                    </a:lnTo>
                    <a:lnTo>
                      <a:pt x="142" y="41"/>
                    </a:lnTo>
                    <a:lnTo>
                      <a:pt x="142" y="41"/>
                    </a:lnTo>
                    <a:lnTo>
                      <a:pt x="142" y="43"/>
                    </a:lnTo>
                    <a:lnTo>
                      <a:pt x="142" y="43"/>
                    </a:lnTo>
                    <a:lnTo>
                      <a:pt x="142" y="45"/>
                    </a:lnTo>
                    <a:lnTo>
                      <a:pt x="142" y="45"/>
                    </a:lnTo>
                    <a:lnTo>
                      <a:pt x="142" y="45"/>
                    </a:lnTo>
                    <a:lnTo>
                      <a:pt x="142" y="45"/>
                    </a:lnTo>
                    <a:lnTo>
                      <a:pt x="142" y="48"/>
                    </a:lnTo>
                    <a:lnTo>
                      <a:pt x="142" y="48"/>
                    </a:lnTo>
                    <a:lnTo>
                      <a:pt x="142" y="50"/>
                    </a:lnTo>
                    <a:lnTo>
                      <a:pt x="142" y="50"/>
                    </a:lnTo>
                    <a:lnTo>
                      <a:pt x="142" y="50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39" y="55"/>
                    </a:lnTo>
                    <a:lnTo>
                      <a:pt x="139" y="57"/>
                    </a:lnTo>
                    <a:lnTo>
                      <a:pt x="139" y="57"/>
                    </a:lnTo>
                    <a:lnTo>
                      <a:pt x="139" y="57"/>
                    </a:lnTo>
                    <a:lnTo>
                      <a:pt x="139" y="57"/>
                    </a:lnTo>
                    <a:lnTo>
                      <a:pt x="139" y="57"/>
                    </a:lnTo>
                    <a:lnTo>
                      <a:pt x="139" y="60"/>
                    </a:lnTo>
                    <a:lnTo>
                      <a:pt x="139" y="60"/>
                    </a:lnTo>
                    <a:lnTo>
                      <a:pt x="139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7" y="64"/>
                    </a:lnTo>
                    <a:lnTo>
                      <a:pt x="137" y="64"/>
                    </a:lnTo>
                    <a:lnTo>
                      <a:pt x="137" y="64"/>
                    </a:lnTo>
                    <a:lnTo>
                      <a:pt x="137" y="67"/>
                    </a:lnTo>
                    <a:lnTo>
                      <a:pt x="139" y="67"/>
                    </a:lnTo>
                    <a:lnTo>
                      <a:pt x="139" y="67"/>
                    </a:lnTo>
                    <a:lnTo>
                      <a:pt x="139" y="67"/>
                    </a:lnTo>
                    <a:lnTo>
                      <a:pt x="139" y="67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7" y="69"/>
                    </a:lnTo>
                    <a:lnTo>
                      <a:pt x="137" y="69"/>
                    </a:lnTo>
                    <a:lnTo>
                      <a:pt x="137" y="69"/>
                    </a:lnTo>
                    <a:lnTo>
                      <a:pt x="135" y="69"/>
                    </a:lnTo>
                    <a:lnTo>
                      <a:pt x="135" y="69"/>
                    </a:lnTo>
                    <a:lnTo>
                      <a:pt x="135" y="69"/>
                    </a:lnTo>
                    <a:lnTo>
                      <a:pt x="135" y="71"/>
                    </a:lnTo>
                    <a:lnTo>
                      <a:pt x="135" y="71"/>
                    </a:lnTo>
                    <a:lnTo>
                      <a:pt x="132" y="71"/>
                    </a:lnTo>
                    <a:lnTo>
                      <a:pt x="132" y="74"/>
                    </a:lnTo>
                    <a:lnTo>
                      <a:pt x="132" y="74"/>
                    </a:lnTo>
                    <a:lnTo>
                      <a:pt x="132" y="74"/>
                    </a:lnTo>
                    <a:lnTo>
                      <a:pt x="132" y="76"/>
                    </a:lnTo>
                    <a:lnTo>
                      <a:pt x="132" y="76"/>
                    </a:lnTo>
                    <a:lnTo>
                      <a:pt x="132" y="76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30" y="74"/>
                    </a:lnTo>
                    <a:lnTo>
                      <a:pt x="128" y="74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9"/>
                    </a:lnTo>
                    <a:lnTo>
                      <a:pt x="128" y="79"/>
                    </a:lnTo>
                    <a:lnTo>
                      <a:pt x="128" y="81"/>
                    </a:lnTo>
                    <a:lnTo>
                      <a:pt x="125" y="81"/>
                    </a:lnTo>
                    <a:lnTo>
                      <a:pt x="125" y="81"/>
                    </a:lnTo>
                    <a:lnTo>
                      <a:pt x="125" y="81"/>
                    </a:lnTo>
                    <a:lnTo>
                      <a:pt x="125" y="83"/>
                    </a:lnTo>
                    <a:lnTo>
                      <a:pt x="125" y="83"/>
                    </a:lnTo>
                    <a:lnTo>
                      <a:pt x="125" y="83"/>
                    </a:lnTo>
                    <a:lnTo>
                      <a:pt x="123" y="83"/>
                    </a:lnTo>
                    <a:lnTo>
                      <a:pt x="123" y="86"/>
                    </a:lnTo>
                    <a:lnTo>
                      <a:pt x="123" y="86"/>
                    </a:lnTo>
                    <a:lnTo>
                      <a:pt x="123" y="83"/>
                    </a:lnTo>
                    <a:lnTo>
                      <a:pt x="123" y="83"/>
                    </a:lnTo>
                    <a:lnTo>
                      <a:pt x="120" y="83"/>
                    </a:lnTo>
                    <a:lnTo>
                      <a:pt x="120" y="86"/>
                    </a:lnTo>
                    <a:lnTo>
                      <a:pt x="120" y="86"/>
                    </a:lnTo>
                    <a:lnTo>
                      <a:pt x="120" y="86"/>
                    </a:lnTo>
                    <a:lnTo>
                      <a:pt x="120" y="86"/>
                    </a:lnTo>
                    <a:lnTo>
                      <a:pt x="118" y="86"/>
                    </a:lnTo>
                    <a:lnTo>
                      <a:pt x="118" y="88"/>
                    </a:lnTo>
                    <a:lnTo>
                      <a:pt x="118" y="88"/>
                    </a:lnTo>
                    <a:lnTo>
                      <a:pt x="118" y="88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93"/>
                    </a:lnTo>
                    <a:lnTo>
                      <a:pt x="118" y="93"/>
                    </a:lnTo>
                    <a:lnTo>
                      <a:pt x="120" y="93"/>
                    </a:lnTo>
                    <a:lnTo>
                      <a:pt x="120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16" y="102"/>
                    </a:lnTo>
                    <a:lnTo>
                      <a:pt x="116" y="102"/>
                    </a:lnTo>
                    <a:lnTo>
                      <a:pt x="116" y="102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8" y="105"/>
                    </a:lnTo>
                    <a:lnTo>
                      <a:pt x="118" y="105"/>
                    </a:lnTo>
                    <a:lnTo>
                      <a:pt x="118" y="105"/>
                    </a:lnTo>
                    <a:lnTo>
                      <a:pt x="118" y="105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8" y="109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6" y="114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9"/>
                    </a:lnTo>
                    <a:lnTo>
                      <a:pt x="118" y="119"/>
                    </a:lnTo>
                    <a:lnTo>
                      <a:pt x="118" y="119"/>
                    </a:lnTo>
                    <a:lnTo>
                      <a:pt x="118" y="119"/>
                    </a:lnTo>
                    <a:lnTo>
                      <a:pt x="118" y="116"/>
                    </a:lnTo>
                    <a:lnTo>
                      <a:pt x="120" y="116"/>
                    </a:lnTo>
                    <a:lnTo>
                      <a:pt x="120" y="116"/>
                    </a:lnTo>
                    <a:lnTo>
                      <a:pt x="120" y="116"/>
                    </a:lnTo>
                    <a:lnTo>
                      <a:pt x="123" y="116"/>
                    </a:lnTo>
                    <a:lnTo>
                      <a:pt x="123" y="116"/>
                    </a:lnTo>
                    <a:lnTo>
                      <a:pt x="123" y="116"/>
                    </a:lnTo>
                    <a:lnTo>
                      <a:pt x="123" y="114"/>
                    </a:lnTo>
                    <a:lnTo>
                      <a:pt x="123" y="114"/>
                    </a:lnTo>
                    <a:lnTo>
                      <a:pt x="125" y="114"/>
                    </a:lnTo>
                    <a:lnTo>
                      <a:pt x="125" y="114"/>
                    </a:lnTo>
                    <a:lnTo>
                      <a:pt x="125" y="114"/>
                    </a:lnTo>
                    <a:lnTo>
                      <a:pt x="125" y="114"/>
                    </a:lnTo>
                    <a:lnTo>
                      <a:pt x="128" y="114"/>
                    </a:lnTo>
                    <a:lnTo>
                      <a:pt x="128" y="114"/>
                    </a:lnTo>
                    <a:lnTo>
                      <a:pt x="130" y="114"/>
                    </a:lnTo>
                    <a:lnTo>
                      <a:pt x="130" y="112"/>
                    </a:lnTo>
                    <a:lnTo>
                      <a:pt x="130" y="112"/>
                    </a:lnTo>
                    <a:lnTo>
                      <a:pt x="130" y="112"/>
                    </a:lnTo>
                    <a:lnTo>
                      <a:pt x="132" y="112"/>
                    </a:lnTo>
                    <a:lnTo>
                      <a:pt x="132" y="112"/>
                    </a:lnTo>
                    <a:lnTo>
                      <a:pt x="132" y="112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137" y="112"/>
                    </a:lnTo>
                    <a:lnTo>
                      <a:pt x="137" y="112"/>
                    </a:lnTo>
                    <a:lnTo>
                      <a:pt x="137" y="114"/>
                    </a:lnTo>
                    <a:lnTo>
                      <a:pt x="137" y="114"/>
                    </a:lnTo>
                    <a:lnTo>
                      <a:pt x="137" y="112"/>
                    </a:lnTo>
                    <a:lnTo>
                      <a:pt x="139" y="112"/>
                    </a:lnTo>
                    <a:lnTo>
                      <a:pt x="139" y="112"/>
                    </a:lnTo>
                    <a:lnTo>
                      <a:pt x="142" y="112"/>
                    </a:lnTo>
                    <a:lnTo>
                      <a:pt x="142" y="112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44" y="114"/>
                    </a:lnTo>
                    <a:lnTo>
                      <a:pt x="142" y="114"/>
                    </a:lnTo>
                    <a:lnTo>
                      <a:pt x="142" y="114"/>
                    </a:lnTo>
                    <a:lnTo>
                      <a:pt x="142" y="114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19"/>
                    </a:lnTo>
                    <a:lnTo>
                      <a:pt x="139" y="119"/>
                    </a:lnTo>
                    <a:lnTo>
                      <a:pt x="139" y="121"/>
                    </a:lnTo>
                    <a:lnTo>
                      <a:pt x="142" y="121"/>
                    </a:lnTo>
                    <a:lnTo>
                      <a:pt x="142" y="121"/>
                    </a:lnTo>
                    <a:lnTo>
                      <a:pt x="142" y="121"/>
                    </a:lnTo>
                    <a:lnTo>
                      <a:pt x="142" y="121"/>
                    </a:lnTo>
                    <a:lnTo>
                      <a:pt x="142" y="124"/>
                    </a:lnTo>
                    <a:lnTo>
                      <a:pt x="142" y="124"/>
                    </a:lnTo>
                    <a:lnTo>
                      <a:pt x="144" y="124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4" y="128"/>
                    </a:lnTo>
                    <a:lnTo>
                      <a:pt x="144" y="128"/>
                    </a:lnTo>
                    <a:lnTo>
                      <a:pt x="144" y="128"/>
                    </a:lnTo>
                    <a:lnTo>
                      <a:pt x="144" y="131"/>
                    </a:lnTo>
                    <a:lnTo>
                      <a:pt x="144" y="131"/>
                    </a:lnTo>
                    <a:lnTo>
                      <a:pt x="144" y="133"/>
                    </a:lnTo>
                    <a:lnTo>
                      <a:pt x="144" y="133"/>
                    </a:lnTo>
                    <a:lnTo>
                      <a:pt x="144" y="135"/>
                    </a:lnTo>
                    <a:lnTo>
                      <a:pt x="144" y="135"/>
                    </a:lnTo>
                    <a:lnTo>
                      <a:pt x="144" y="135"/>
                    </a:lnTo>
                    <a:lnTo>
                      <a:pt x="144" y="135"/>
                    </a:lnTo>
                    <a:lnTo>
                      <a:pt x="146" y="135"/>
                    </a:lnTo>
                    <a:lnTo>
                      <a:pt x="146" y="135"/>
                    </a:lnTo>
                    <a:lnTo>
                      <a:pt x="146" y="138"/>
                    </a:lnTo>
                    <a:lnTo>
                      <a:pt x="149" y="138"/>
                    </a:lnTo>
                    <a:lnTo>
                      <a:pt x="149" y="138"/>
                    </a:lnTo>
                    <a:lnTo>
                      <a:pt x="149" y="138"/>
                    </a:lnTo>
                    <a:lnTo>
                      <a:pt x="149" y="138"/>
                    </a:lnTo>
                    <a:lnTo>
                      <a:pt x="149" y="138"/>
                    </a:lnTo>
                    <a:lnTo>
                      <a:pt x="149" y="138"/>
                    </a:lnTo>
                    <a:lnTo>
                      <a:pt x="151" y="138"/>
                    </a:lnTo>
                    <a:lnTo>
                      <a:pt x="151" y="138"/>
                    </a:lnTo>
                    <a:lnTo>
                      <a:pt x="151" y="138"/>
                    </a:lnTo>
                    <a:lnTo>
                      <a:pt x="151" y="138"/>
                    </a:lnTo>
                    <a:lnTo>
                      <a:pt x="154" y="138"/>
                    </a:lnTo>
                    <a:lnTo>
                      <a:pt x="154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8" y="140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6" y="143"/>
                    </a:lnTo>
                    <a:lnTo>
                      <a:pt x="156" y="143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4" y="145"/>
                    </a:lnTo>
                    <a:lnTo>
                      <a:pt x="154" y="147"/>
                    </a:lnTo>
                    <a:lnTo>
                      <a:pt x="154" y="147"/>
                    </a:lnTo>
                    <a:lnTo>
                      <a:pt x="154" y="147"/>
                    </a:lnTo>
                    <a:lnTo>
                      <a:pt x="154" y="150"/>
                    </a:lnTo>
                    <a:lnTo>
                      <a:pt x="154" y="150"/>
                    </a:lnTo>
                    <a:lnTo>
                      <a:pt x="154" y="150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1" y="154"/>
                    </a:lnTo>
                    <a:lnTo>
                      <a:pt x="151" y="157"/>
                    </a:lnTo>
                    <a:lnTo>
                      <a:pt x="151" y="157"/>
                    </a:lnTo>
                    <a:lnTo>
                      <a:pt x="151" y="157"/>
                    </a:lnTo>
                    <a:lnTo>
                      <a:pt x="151" y="159"/>
                    </a:lnTo>
                    <a:lnTo>
                      <a:pt x="151" y="159"/>
                    </a:lnTo>
                    <a:lnTo>
                      <a:pt x="151" y="159"/>
                    </a:lnTo>
                    <a:lnTo>
                      <a:pt x="151" y="162"/>
                    </a:lnTo>
                    <a:lnTo>
                      <a:pt x="151" y="162"/>
                    </a:lnTo>
                    <a:lnTo>
                      <a:pt x="151" y="164"/>
                    </a:lnTo>
                    <a:lnTo>
                      <a:pt x="151" y="164"/>
                    </a:lnTo>
                    <a:lnTo>
                      <a:pt x="151" y="164"/>
                    </a:lnTo>
                    <a:lnTo>
                      <a:pt x="154" y="164"/>
                    </a:lnTo>
                    <a:lnTo>
                      <a:pt x="154" y="164"/>
                    </a:lnTo>
                    <a:lnTo>
                      <a:pt x="154" y="164"/>
                    </a:lnTo>
                    <a:lnTo>
                      <a:pt x="154" y="164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158" y="164"/>
                    </a:lnTo>
                    <a:lnTo>
                      <a:pt x="158" y="164"/>
                    </a:lnTo>
                    <a:lnTo>
                      <a:pt x="158" y="164"/>
                    </a:lnTo>
                    <a:lnTo>
                      <a:pt x="158" y="164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163" y="164"/>
                    </a:lnTo>
                    <a:lnTo>
                      <a:pt x="163" y="164"/>
                    </a:lnTo>
                    <a:lnTo>
                      <a:pt x="163" y="164"/>
                    </a:lnTo>
                    <a:lnTo>
                      <a:pt x="163" y="164"/>
                    </a:lnTo>
                    <a:lnTo>
                      <a:pt x="163" y="164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165" y="166"/>
                    </a:lnTo>
                    <a:lnTo>
                      <a:pt x="168" y="166"/>
                    </a:lnTo>
                    <a:lnTo>
                      <a:pt x="168" y="166"/>
                    </a:lnTo>
                    <a:lnTo>
                      <a:pt x="168" y="169"/>
                    </a:lnTo>
                    <a:lnTo>
                      <a:pt x="165" y="169"/>
                    </a:lnTo>
                    <a:lnTo>
                      <a:pt x="165" y="169"/>
                    </a:lnTo>
                    <a:lnTo>
                      <a:pt x="165" y="171"/>
                    </a:lnTo>
                    <a:lnTo>
                      <a:pt x="165" y="171"/>
                    </a:lnTo>
                    <a:lnTo>
                      <a:pt x="165" y="173"/>
                    </a:lnTo>
                    <a:lnTo>
                      <a:pt x="168" y="173"/>
                    </a:lnTo>
                    <a:lnTo>
                      <a:pt x="168" y="173"/>
                    </a:lnTo>
                    <a:lnTo>
                      <a:pt x="168" y="173"/>
                    </a:lnTo>
                    <a:lnTo>
                      <a:pt x="170" y="173"/>
                    </a:lnTo>
                    <a:lnTo>
                      <a:pt x="170" y="173"/>
                    </a:lnTo>
                    <a:lnTo>
                      <a:pt x="170" y="176"/>
                    </a:lnTo>
                    <a:lnTo>
                      <a:pt x="170" y="176"/>
                    </a:lnTo>
                    <a:lnTo>
                      <a:pt x="170" y="176"/>
                    </a:lnTo>
                    <a:lnTo>
                      <a:pt x="170" y="176"/>
                    </a:lnTo>
                    <a:lnTo>
                      <a:pt x="170" y="176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80"/>
                    </a:lnTo>
                    <a:lnTo>
                      <a:pt x="172" y="180"/>
                    </a:lnTo>
                    <a:lnTo>
                      <a:pt x="172" y="180"/>
                    </a:lnTo>
                    <a:lnTo>
                      <a:pt x="175" y="180"/>
                    </a:lnTo>
                    <a:lnTo>
                      <a:pt x="175" y="178"/>
                    </a:lnTo>
                    <a:lnTo>
                      <a:pt x="175" y="178"/>
                    </a:lnTo>
                    <a:lnTo>
                      <a:pt x="175" y="178"/>
                    </a:lnTo>
                    <a:lnTo>
                      <a:pt x="175" y="178"/>
                    </a:lnTo>
                    <a:lnTo>
                      <a:pt x="177" y="178"/>
                    </a:lnTo>
                    <a:lnTo>
                      <a:pt x="177" y="178"/>
                    </a:lnTo>
                    <a:lnTo>
                      <a:pt x="177" y="178"/>
                    </a:lnTo>
                    <a:lnTo>
                      <a:pt x="177" y="180"/>
                    </a:lnTo>
                    <a:lnTo>
                      <a:pt x="177" y="180"/>
                    </a:lnTo>
                    <a:lnTo>
                      <a:pt x="180" y="180"/>
                    </a:lnTo>
                    <a:lnTo>
                      <a:pt x="180" y="180"/>
                    </a:lnTo>
                    <a:lnTo>
                      <a:pt x="182" y="180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84" y="178"/>
                    </a:lnTo>
                    <a:lnTo>
                      <a:pt x="184" y="178"/>
                    </a:lnTo>
                    <a:lnTo>
                      <a:pt x="184" y="178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7" y="176"/>
                    </a:lnTo>
                    <a:lnTo>
                      <a:pt x="187" y="176"/>
                    </a:lnTo>
                    <a:lnTo>
                      <a:pt x="187" y="173"/>
                    </a:lnTo>
                    <a:lnTo>
                      <a:pt x="189" y="173"/>
                    </a:lnTo>
                    <a:lnTo>
                      <a:pt x="189" y="173"/>
                    </a:lnTo>
                    <a:lnTo>
                      <a:pt x="189" y="173"/>
                    </a:lnTo>
                    <a:lnTo>
                      <a:pt x="189" y="173"/>
                    </a:lnTo>
                    <a:lnTo>
                      <a:pt x="191" y="173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3"/>
                    </a:lnTo>
                    <a:lnTo>
                      <a:pt x="191" y="173"/>
                    </a:lnTo>
                    <a:lnTo>
                      <a:pt x="191" y="176"/>
                    </a:lnTo>
                    <a:lnTo>
                      <a:pt x="191" y="176"/>
                    </a:lnTo>
                    <a:lnTo>
                      <a:pt x="191" y="176"/>
                    </a:lnTo>
                    <a:lnTo>
                      <a:pt x="191" y="176"/>
                    </a:lnTo>
                    <a:lnTo>
                      <a:pt x="191" y="178"/>
                    </a:lnTo>
                    <a:lnTo>
                      <a:pt x="191" y="178"/>
                    </a:lnTo>
                    <a:lnTo>
                      <a:pt x="191" y="178"/>
                    </a:lnTo>
                    <a:lnTo>
                      <a:pt x="191" y="180"/>
                    </a:lnTo>
                    <a:lnTo>
                      <a:pt x="191" y="180"/>
                    </a:lnTo>
                    <a:lnTo>
                      <a:pt x="189" y="180"/>
                    </a:lnTo>
                    <a:lnTo>
                      <a:pt x="189" y="180"/>
                    </a:lnTo>
                    <a:lnTo>
                      <a:pt x="189" y="180"/>
                    </a:lnTo>
                    <a:lnTo>
                      <a:pt x="189" y="183"/>
                    </a:lnTo>
                    <a:lnTo>
                      <a:pt x="189" y="183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87" y="185"/>
                    </a:lnTo>
                    <a:lnTo>
                      <a:pt x="184" y="185"/>
                    </a:lnTo>
                    <a:lnTo>
                      <a:pt x="184" y="185"/>
                    </a:lnTo>
                    <a:lnTo>
                      <a:pt x="184" y="185"/>
                    </a:lnTo>
                    <a:lnTo>
                      <a:pt x="182" y="185"/>
                    </a:lnTo>
                    <a:lnTo>
                      <a:pt x="182" y="185"/>
                    </a:lnTo>
                    <a:lnTo>
                      <a:pt x="182" y="185"/>
                    </a:lnTo>
                    <a:lnTo>
                      <a:pt x="182" y="188"/>
                    </a:lnTo>
                    <a:lnTo>
                      <a:pt x="182" y="188"/>
                    </a:lnTo>
                    <a:lnTo>
                      <a:pt x="182" y="188"/>
                    </a:lnTo>
                    <a:lnTo>
                      <a:pt x="182" y="190"/>
                    </a:lnTo>
                    <a:lnTo>
                      <a:pt x="182" y="190"/>
                    </a:lnTo>
                    <a:lnTo>
                      <a:pt x="182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92"/>
                    </a:lnTo>
                    <a:lnTo>
                      <a:pt x="180" y="192"/>
                    </a:lnTo>
                    <a:lnTo>
                      <a:pt x="180" y="195"/>
                    </a:lnTo>
                    <a:lnTo>
                      <a:pt x="177" y="195"/>
                    </a:lnTo>
                    <a:lnTo>
                      <a:pt x="177" y="195"/>
                    </a:lnTo>
                    <a:lnTo>
                      <a:pt x="180" y="195"/>
                    </a:lnTo>
                    <a:lnTo>
                      <a:pt x="180" y="195"/>
                    </a:lnTo>
                    <a:lnTo>
                      <a:pt x="182" y="195"/>
                    </a:lnTo>
                    <a:lnTo>
                      <a:pt x="182" y="195"/>
                    </a:lnTo>
                    <a:lnTo>
                      <a:pt x="180" y="195"/>
                    </a:lnTo>
                    <a:lnTo>
                      <a:pt x="180" y="195"/>
                    </a:lnTo>
                    <a:lnTo>
                      <a:pt x="180" y="197"/>
                    </a:lnTo>
                    <a:lnTo>
                      <a:pt x="177" y="197"/>
                    </a:lnTo>
                    <a:lnTo>
                      <a:pt x="177" y="195"/>
                    </a:lnTo>
                    <a:lnTo>
                      <a:pt x="177" y="195"/>
                    </a:lnTo>
                    <a:lnTo>
                      <a:pt x="177" y="195"/>
                    </a:lnTo>
                    <a:lnTo>
                      <a:pt x="175" y="195"/>
                    </a:lnTo>
                    <a:lnTo>
                      <a:pt x="175" y="197"/>
                    </a:lnTo>
                    <a:lnTo>
                      <a:pt x="175" y="197"/>
                    </a:lnTo>
                    <a:lnTo>
                      <a:pt x="175" y="197"/>
                    </a:lnTo>
                    <a:lnTo>
                      <a:pt x="175" y="197"/>
                    </a:lnTo>
                    <a:lnTo>
                      <a:pt x="172" y="197"/>
                    </a:lnTo>
                    <a:lnTo>
                      <a:pt x="172" y="199"/>
                    </a:lnTo>
                    <a:lnTo>
                      <a:pt x="172" y="199"/>
                    </a:lnTo>
                    <a:lnTo>
                      <a:pt x="172" y="199"/>
                    </a:lnTo>
                    <a:lnTo>
                      <a:pt x="172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7"/>
                    </a:lnTo>
                    <a:lnTo>
                      <a:pt x="170" y="207"/>
                    </a:lnTo>
                    <a:lnTo>
                      <a:pt x="170" y="207"/>
                    </a:lnTo>
                    <a:lnTo>
                      <a:pt x="168" y="207"/>
                    </a:lnTo>
                    <a:lnTo>
                      <a:pt x="168" y="207"/>
                    </a:lnTo>
                    <a:lnTo>
                      <a:pt x="168" y="207"/>
                    </a:lnTo>
                    <a:lnTo>
                      <a:pt x="168" y="204"/>
                    </a:lnTo>
                    <a:lnTo>
                      <a:pt x="165" y="204"/>
                    </a:lnTo>
                    <a:lnTo>
                      <a:pt x="165" y="204"/>
                    </a:lnTo>
                    <a:lnTo>
                      <a:pt x="165" y="204"/>
                    </a:lnTo>
                    <a:lnTo>
                      <a:pt x="165" y="207"/>
                    </a:lnTo>
                    <a:lnTo>
                      <a:pt x="163" y="207"/>
                    </a:lnTo>
                    <a:lnTo>
                      <a:pt x="163" y="207"/>
                    </a:lnTo>
                    <a:lnTo>
                      <a:pt x="163" y="209"/>
                    </a:lnTo>
                    <a:lnTo>
                      <a:pt x="163" y="209"/>
                    </a:lnTo>
                    <a:lnTo>
                      <a:pt x="163" y="209"/>
                    </a:lnTo>
                    <a:lnTo>
                      <a:pt x="161" y="209"/>
                    </a:lnTo>
                    <a:lnTo>
                      <a:pt x="161" y="209"/>
                    </a:lnTo>
                    <a:lnTo>
                      <a:pt x="158" y="209"/>
                    </a:lnTo>
                    <a:lnTo>
                      <a:pt x="158" y="209"/>
                    </a:lnTo>
                    <a:lnTo>
                      <a:pt x="158" y="209"/>
                    </a:lnTo>
                    <a:lnTo>
                      <a:pt x="158" y="207"/>
                    </a:lnTo>
                    <a:lnTo>
                      <a:pt x="156" y="207"/>
                    </a:lnTo>
                    <a:lnTo>
                      <a:pt x="156" y="207"/>
                    </a:lnTo>
                    <a:lnTo>
                      <a:pt x="156" y="209"/>
                    </a:lnTo>
                    <a:lnTo>
                      <a:pt x="156" y="209"/>
                    </a:lnTo>
                    <a:lnTo>
                      <a:pt x="156" y="209"/>
                    </a:lnTo>
                    <a:lnTo>
                      <a:pt x="156" y="211"/>
                    </a:lnTo>
                    <a:lnTo>
                      <a:pt x="158" y="211"/>
                    </a:lnTo>
                    <a:lnTo>
                      <a:pt x="158" y="211"/>
                    </a:lnTo>
                    <a:lnTo>
                      <a:pt x="158" y="214"/>
                    </a:lnTo>
                    <a:lnTo>
                      <a:pt x="158" y="214"/>
                    </a:lnTo>
                    <a:lnTo>
                      <a:pt x="156" y="214"/>
                    </a:lnTo>
                    <a:lnTo>
                      <a:pt x="156" y="214"/>
                    </a:lnTo>
                    <a:lnTo>
                      <a:pt x="156" y="214"/>
                    </a:lnTo>
                    <a:lnTo>
                      <a:pt x="156" y="214"/>
                    </a:lnTo>
                    <a:lnTo>
                      <a:pt x="154" y="214"/>
                    </a:lnTo>
                    <a:lnTo>
                      <a:pt x="154" y="214"/>
                    </a:lnTo>
                    <a:lnTo>
                      <a:pt x="151" y="214"/>
                    </a:lnTo>
                    <a:lnTo>
                      <a:pt x="151" y="214"/>
                    </a:lnTo>
                    <a:lnTo>
                      <a:pt x="151" y="214"/>
                    </a:lnTo>
                    <a:lnTo>
                      <a:pt x="151" y="214"/>
                    </a:lnTo>
                    <a:lnTo>
                      <a:pt x="149" y="214"/>
                    </a:lnTo>
                    <a:lnTo>
                      <a:pt x="149" y="214"/>
                    </a:lnTo>
                    <a:lnTo>
                      <a:pt x="149" y="214"/>
                    </a:lnTo>
                    <a:lnTo>
                      <a:pt x="149" y="214"/>
                    </a:lnTo>
                    <a:lnTo>
                      <a:pt x="149" y="216"/>
                    </a:lnTo>
                    <a:lnTo>
                      <a:pt x="146" y="216"/>
                    </a:lnTo>
                    <a:lnTo>
                      <a:pt x="146" y="216"/>
                    </a:lnTo>
                    <a:lnTo>
                      <a:pt x="146" y="218"/>
                    </a:lnTo>
                    <a:lnTo>
                      <a:pt x="146" y="218"/>
                    </a:lnTo>
                    <a:lnTo>
                      <a:pt x="146" y="221"/>
                    </a:lnTo>
                    <a:lnTo>
                      <a:pt x="146" y="221"/>
                    </a:lnTo>
                    <a:lnTo>
                      <a:pt x="146" y="221"/>
                    </a:lnTo>
                    <a:lnTo>
                      <a:pt x="146" y="223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2" y="223"/>
                    </a:lnTo>
                    <a:lnTo>
                      <a:pt x="142" y="223"/>
                    </a:lnTo>
                    <a:lnTo>
                      <a:pt x="142" y="223"/>
                    </a:lnTo>
                    <a:lnTo>
                      <a:pt x="142" y="223"/>
                    </a:lnTo>
                    <a:lnTo>
                      <a:pt x="139" y="223"/>
                    </a:lnTo>
                    <a:lnTo>
                      <a:pt x="139" y="223"/>
                    </a:lnTo>
                    <a:lnTo>
                      <a:pt x="137" y="223"/>
                    </a:lnTo>
                    <a:lnTo>
                      <a:pt x="137" y="225"/>
                    </a:lnTo>
                    <a:lnTo>
                      <a:pt x="137" y="225"/>
                    </a:lnTo>
                    <a:lnTo>
                      <a:pt x="137" y="225"/>
                    </a:lnTo>
                    <a:lnTo>
                      <a:pt x="135" y="225"/>
                    </a:lnTo>
                    <a:lnTo>
                      <a:pt x="135" y="225"/>
                    </a:lnTo>
                    <a:lnTo>
                      <a:pt x="132" y="225"/>
                    </a:lnTo>
                    <a:lnTo>
                      <a:pt x="132" y="225"/>
                    </a:lnTo>
                    <a:lnTo>
                      <a:pt x="132" y="225"/>
                    </a:lnTo>
                    <a:lnTo>
                      <a:pt x="130" y="225"/>
                    </a:lnTo>
                    <a:lnTo>
                      <a:pt x="130" y="225"/>
                    </a:lnTo>
                    <a:lnTo>
                      <a:pt x="130" y="225"/>
                    </a:lnTo>
                    <a:lnTo>
                      <a:pt x="130" y="225"/>
                    </a:lnTo>
                    <a:lnTo>
                      <a:pt x="130" y="225"/>
                    </a:lnTo>
                    <a:lnTo>
                      <a:pt x="130" y="223"/>
                    </a:lnTo>
                    <a:lnTo>
                      <a:pt x="128" y="223"/>
                    </a:lnTo>
                    <a:lnTo>
                      <a:pt x="128" y="223"/>
                    </a:lnTo>
                    <a:lnTo>
                      <a:pt x="128" y="223"/>
                    </a:lnTo>
                    <a:lnTo>
                      <a:pt x="125" y="223"/>
                    </a:lnTo>
                    <a:lnTo>
                      <a:pt x="125" y="223"/>
                    </a:lnTo>
                    <a:lnTo>
                      <a:pt x="125" y="223"/>
                    </a:lnTo>
                    <a:lnTo>
                      <a:pt x="125" y="225"/>
                    </a:lnTo>
                    <a:lnTo>
                      <a:pt x="125" y="225"/>
                    </a:lnTo>
                    <a:lnTo>
                      <a:pt x="125" y="225"/>
                    </a:lnTo>
                    <a:lnTo>
                      <a:pt x="125" y="225"/>
                    </a:lnTo>
                    <a:lnTo>
                      <a:pt x="123" y="225"/>
                    </a:lnTo>
                    <a:lnTo>
                      <a:pt x="123" y="228"/>
                    </a:lnTo>
                    <a:lnTo>
                      <a:pt x="123" y="228"/>
                    </a:lnTo>
                    <a:lnTo>
                      <a:pt x="123" y="228"/>
                    </a:lnTo>
                    <a:lnTo>
                      <a:pt x="123" y="228"/>
                    </a:lnTo>
                    <a:lnTo>
                      <a:pt x="123" y="230"/>
                    </a:lnTo>
                    <a:lnTo>
                      <a:pt x="123" y="230"/>
                    </a:lnTo>
                    <a:lnTo>
                      <a:pt x="120" y="230"/>
                    </a:lnTo>
                    <a:lnTo>
                      <a:pt x="120" y="233"/>
                    </a:lnTo>
                    <a:lnTo>
                      <a:pt x="120" y="233"/>
                    </a:lnTo>
                    <a:lnTo>
                      <a:pt x="120" y="233"/>
                    </a:lnTo>
                    <a:lnTo>
                      <a:pt x="120" y="235"/>
                    </a:lnTo>
                    <a:lnTo>
                      <a:pt x="120" y="235"/>
                    </a:lnTo>
                    <a:lnTo>
                      <a:pt x="120" y="235"/>
                    </a:lnTo>
                    <a:lnTo>
                      <a:pt x="120" y="235"/>
                    </a:lnTo>
                    <a:lnTo>
                      <a:pt x="120" y="235"/>
                    </a:lnTo>
                    <a:lnTo>
                      <a:pt x="120" y="235"/>
                    </a:lnTo>
                    <a:lnTo>
                      <a:pt x="120" y="237"/>
                    </a:lnTo>
                    <a:lnTo>
                      <a:pt x="120" y="237"/>
                    </a:lnTo>
                    <a:lnTo>
                      <a:pt x="120" y="240"/>
                    </a:lnTo>
                    <a:lnTo>
                      <a:pt x="120" y="240"/>
                    </a:lnTo>
                    <a:lnTo>
                      <a:pt x="120" y="240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8" y="242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7"/>
                    </a:lnTo>
                    <a:lnTo>
                      <a:pt x="118" y="247"/>
                    </a:lnTo>
                    <a:lnTo>
                      <a:pt x="118" y="249"/>
                    </a:lnTo>
                    <a:lnTo>
                      <a:pt x="118" y="249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20" y="252"/>
                    </a:lnTo>
                    <a:lnTo>
                      <a:pt x="120" y="254"/>
                    </a:lnTo>
                    <a:lnTo>
                      <a:pt x="118" y="254"/>
                    </a:lnTo>
                    <a:lnTo>
                      <a:pt x="118" y="254"/>
                    </a:lnTo>
                    <a:lnTo>
                      <a:pt x="118" y="254"/>
                    </a:lnTo>
                    <a:lnTo>
                      <a:pt x="116" y="254"/>
                    </a:lnTo>
                    <a:lnTo>
                      <a:pt x="116" y="254"/>
                    </a:lnTo>
                    <a:lnTo>
                      <a:pt x="116" y="254"/>
                    </a:lnTo>
                    <a:lnTo>
                      <a:pt x="116" y="254"/>
                    </a:lnTo>
                    <a:lnTo>
                      <a:pt x="116" y="254"/>
                    </a:lnTo>
                    <a:lnTo>
                      <a:pt x="113" y="254"/>
                    </a:lnTo>
                    <a:lnTo>
                      <a:pt x="113" y="254"/>
                    </a:lnTo>
                    <a:lnTo>
                      <a:pt x="111" y="254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12"/>
              <p:cNvSpPr>
                <a:spLocks/>
              </p:cNvSpPr>
              <p:nvPr/>
            </p:nvSpPr>
            <p:spPr bwMode="auto">
              <a:xfrm>
                <a:off x="2810" y="2030"/>
                <a:ext cx="191" cy="472"/>
              </a:xfrm>
              <a:custGeom>
                <a:avLst/>
                <a:gdLst/>
                <a:ahLst/>
                <a:cxnLst>
                  <a:cxn ang="0">
                    <a:pos x="120" y="273"/>
                  </a:cxn>
                  <a:cxn ang="0">
                    <a:pos x="135" y="294"/>
                  </a:cxn>
                  <a:cxn ang="0">
                    <a:pos x="144" y="308"/>
                  </a:cxn>
                  <a:cxn ang="0">
                    <a:pos x="137" y="332"/>
                  </a:cxn>
                  <a:cxn ang="0">
                    <a:pos x="132" y="353"/>
                  </a:cxn>
                  <a:cxn ang="0">
                    <a:pos x="149" y="372"/>
                  </a:cxn>
                  <a:cxn ang="0">
                    <a:pos x="151" y="403"/>
                  </a:cxn>
                  <a:cxn ang="0">
                    <a:pos x="161" y="425"/>
                  </a:cxn>
                  <a:cxn ang="0">
                    <a:pos x="146" y="446"/>
                  </a:cxn>
                  <a:cxn ang="0">
                    <a:pos x="137" y="472"/>
                  </a:cxn>
                  <a:cxn ang="0">
                    <a:pos x="132" y="446"/>
                  </a:cxn>
                  <a:cxn ang="0">
                    <a:pos x="137" y="432"/>
                  </a:cxn>
                  <a:cxn ang="0">
                    <a:pos x="132" y="441"/>
                  </a:cxn>
                  <a:cxn ang="0">
                    <a:pos x="130" y="422"/>
                  </a:cxn>
                  <a:cxn ang="0">
                    <a:pos x="130" y="415"/>
                  </a:cxn>
                  <a:cxn ang="0">
                    <a:pos x="123" y="413"/>
                  </a:cxn>
                  <a:cxn ang="0">
                    <a:pos x="132" y="401"/>
                  </a:cxn>
                  <a:cxn ang="0">
                    <a:pos x="137" y="391"/>
                  </a:cxn>
                  <a:cxn ang="0">
                    <a:pos x="125" y="375"/>
                  </a:cxn>
                  <a:cxn ang="0">
                    <a:pos x="120" y="349"/>
                  </a:cxn>
                  <a:cxn ang="0">
                    <a:pos x="118" y="325"/>
                  </a:cxn>
                  <a:cxn ang="0">
                    <a:pos x="111" y="304"/>
                  </a:cxn>
                  <a:cxn ang="0">
                    <a:pos x="101" y="292"/>
                  </a:cxn>
                  <a:cxn ang="0">
                    <a:pos x="85" y="311"/>
                  </a:cxn>
                  <a:cxn ang="0">
                    <a:pos x="66" y="327"/>
                  </a:cxn>
                  <a:cxn ang="0">
                    <a:pos x="49" y="323"/>
                  </a:cxn>
                  <a:cxn ang="0">
                    <a:pos x="45" y="304"/>
                  </a:cxn>
                  <a:cxn ang="0">
                    <a:pos x="49" y="275"/>
                  </a:cxn>
                  <a:cxn ang="0">
                    <a:pos x="42" y="254"/>
                  </a:cxn>
                  <a:cxn ang="0">
                    <a:pos x="30" y="240"/>
                  </a:cxn>
                  <a:cxn ang="0">
                    <a:pos x="26" y="223"/>
                  </a:cxn>
                  <a:cxn ang="0">
                    <a:pos x="16" y="223"/>
                  </a:cxn>
                  <a:cxn ang="0">
                    <a:pos x="4" y="199"/>
                  </a:cxn>
                  <a:cxn ang="0">
                    <a:pos x="9" y="183"/>
                  </a:cxn>
                  <a:cxn ang="0">
                    <a:pos x="14" y="164"/>
                  </a:cxn>
                  <a:cxn ang="0">
                    <a:pos x="19" y="145"/>
                  </a:cxn>
                  <a:cxn ang="0">
                    <a:pos x="26" y="116"/>
                  </a:cxn>
                  <a:cxn ang="0">
                    <a:pos x="42" y="119"/>
                  </a:cxn>
                  <a:cxn ang="0">
                    <a:pos x="52" y="93"/>
                  </a:cxn>
                  <a:cxn ang="0">
                    <a:pos x="59" y="71"/>
                  </a:cxn>
                  <a:cxn ang="0">
                    <a:pos x="64" y="48"/>
                  </a:cxn>
                  <a:cxn ang="0">
                    <a:pos x="85" y="34"/>
                  </a:cxn>
                  <a:cxn ang="0">
                    <a:pos x="106" y="36"/>
                  </a:cxn>
                  <a:cxn ang="0">
                    <a:pos x="109" y="17"/>
                  </a:cxn>
                  <a:cxn ang="0">
                    <a:pos x="118" y="5"/>
                  </a:cxn>
                  <a:cxn ang="0">
                    <a:pos x="130" y="24"/>
                  </a:cxn>
                  <a:cxn ang="0">
                    <a:pos x="142" y="43"/>
                  </a:cxn>
                  <a:cxn ang="0">
                    <a:pos x="139" y="69"/>
                  </a:cxn>
                  <a:cxn ang="0">
                    <a:pos x="123" y="83"/>
                  </a:cxn>
                  <a:cxn ang="0">
                    <a:pos x="116" y="105"/>
                  </a:cxn>
                  <a:cxn ang="0">
                    <a:pos x="120" y="116"/>
                  </a:cxn>
                  <a:cxn ang="0">
                    <a:pos x="142" y="116"/>
                  </a:cxn>
                  <a:cxn ang="0">
                    <a:pos x="149" y="138"/>
                  </a:cxn>
                  <a:cxn ang="0">
                    <a:pos x="154" y="154"/>
                  </a:cxn>
                  <a:cxn ang="0">
                    <a:pos x="165" y="164"/>
                  </a:cxn>
                  <a:cxn ang="0">
                    <a:pos x="177" y="180"/>
                  </a:cxn>
                  <a:cxn ang="0">
                    <a:pos x="189" y="180"/>
                  </a:cxn>
                  <a:cxn ang="0">
                    <a:pos x="177" y="195"/>
                  </a:cxn>
                  <a:cxn ang="0">
                    <a:pos x="158" y="209"/>
                  </a:cxn>
                  <a:cxn ang="0">
                    <a:pos x="146" y="223"/>
                  </a:cxn>
                  <a:cxn ang="0">
                    <a:pos x="125" y="225"/>
                  </a:cxn>
                  <a:cxn ang="0">
                    <a:pos x="118" y="249"/>
                  </a:cxn>
                </a:cxnLst>
                <a:rect l="0" t="0" r="r" b="b"/>
                <a:pathLst>
                  <a:path w="191" h="472">
                    <a:moveTo>
                      <a:pt x="111" y="254"/>
                    </a:moveTo>
                    <a:lnTo>
                      <a:pt x="111" y="256"/>
                    </a:lnTo>
                    <a:lnTo>
                      <a:pt x="111" y="256"/>
                    </a:lnTo>
                    <a:lnTo>
                      <a:pt x="113" y="256"/>
                    </a:lnTo>
                    <a:lnTo>
                      <a:pt x="113" y="259"/>
                    </a:lnTo>
                    <a:lnTo>
                      <a:pt x="113" y="259"/>
                    </a:lnTo>
                    <a:lnTo>
                      <a:pt x="113" y="261"/>
                    </a:lnTo>
                    <a:lnTo>
                      <a:pt x="113" y="261"/>
                    </a:lnTo>
                    <a:lnTo>
                      <a:pt x="113" y="261"/>
                    </a:lnTo>
                    <a:lnTo>
                      <a:pt x="116" y="261"/>
                    </a:lnTo>
                    <a:lnTo>
                      <a:pt x="116" y="261"/>
                    </a:lnTo>
                    <a:lnTo>
                      <a:pt x="116" y="259"/>
                    </a:lnTo>
                    <a:lnTo>
                      <a:pt x="116" y="259"/>
                    </a:lnTo>
                    <a:lnTo>
                      <a:pt x="116" y="259"/>
                    </a:lnTo>
                    <a:lnTo>
                      <a:pt x="116" y="261"/>
                    </a:lnTo>
                    <a:lnTo>
                      <a:pt x="116" y="261"/>
                    </a:lnTo>
                    <a:lnTo>
                      <a:pt x="116" y="263"/>
                    </a:lnTo>
                    <a:lnTo>
                      <a:pt x="118" y="263"/>
                    </a:lnTo>
                    <a:lnTo>
                      <a:pt x="118" y="263"/>
                    </a:lnTo>
                    <a:lnTo>
                      <a:pt x="118" y="263"/>
                    </a:lnTo>
                    <a:lnTo>
                      <a:pt x="118" y="263"/>
                    </a:lnTo>
                    <a:lnTo>
                      <a:pt x="118" y="266"/>
                    </a:lnTo>
                    <a:lnTo>
                      <a:pt x="118" y="266"/>
                    </a:lnTo>
                    <a:lnTo>
                      <a:pt x="118" y="268"/>
                    </a:lnTo>
                    <a:lnTo>
                      <a:pt x="118" y="268"/>
                    </a:lnTo>
                    <a:lnTo>
                      <a:pt x="118" y="268"/>
                    </a:lnTo>
                    <a:lnTo>
                      <a:pt x="118" y="268"/>
                    </a:lnTo>
                    <a:lnTo>
                      <a:pt x="118" y="271"/>
                    </a:lnTo>
                    <a:lnTo>
                      <a:pt x="118" y="271"/>
                    </a:lnTo>
                    <a:lnTo>
                      <a:pt x="118" y="271"/>
                    </a:lnTo>
                    <a:lnTo>
                      <a:pt x="118" y="273"/>
                    </a:lnTo>
                    <a:lnTo>
                      <a:pt x="118" y="273"/>
                    </a:lnTo>
                    <a:lnTo>
                      <a:pt x="118" y="273"/>
                    </a:lnTo>
                    <a:lnTo>
                      <a:pt x="118" y="273"/>
                    </a:lnTo>
                    <a:lnTo>
                      <a:pt x="118" y="273"/>
                    </a:lnTo>
                    <a:lnTo>
                      <a:pt x="120" y="273"/>
                    </a:lnTo>
                    <a:lnTo>
                      <a:pt x="120" y="275"/>
                    </a:lnTo>
                    <a:lnTo>
                      <a:pt x="120" y="275"/>
                    </a:lnTo>
                    <a:lnTo>
                      <a:pt x="120" y="275"/>
                    </a:lnTo>
                    <a:lnTo>
                      <a:pt x="120" y="278"/>
                    </a:lnTo>
                    <a:lnTo>
                      <a:pt x="123" y="278"/>
                    </a:lnTo>
                    <a:lnTo>
                      <a:pt x="123" y="278"/>
                    </a:lnTo>
                    <a:lnTo>
                      <a:pt x="123" y="278"/>
                    </a:lnTo>
                    <a:lnTo>
                      <a:pt x="123" y="280"/>
                    </a:lnTo>
                    <a:lnTo>
                      <a:pt x="123" y="280"/>
                    </a:lnTo>
                    <a:lnTo>
                      <a:pt x="123" y="280"/>
                    </a:lnTo>
                    <a:lnTo>
                      <a:pt x="125" y="280"/>
                    </a:lnTo>
                    <a:lnTo>
                      <a:pt x="125" y="282"/>
                    </a:lnTo>
                    <a:lnTo>
                      <a:pt x="125" y="282"/>
                    </a:lnTo>
                    <a:lnTo>
                      <a:pt x="125" y="282"/>
                    </a:lnTo>
                    <a:lnTo>
                      <a:pt x="125" y="282"/>
                    </a:lnTo>
                    <a:lnTo>
                      <a:pt x="125" y="282"/>
                    </a:lnTo>
                    <a:lnTo>
                      <a:pt x="128" y="282"/>
                    </a:lnTo>
                    <a:lnTo>
                      <a:pt x="128" y="285"/>
                    </a:lnTo>
                    <a:lnTo>
                      <a:pt x="128" y="285"/>
                    </a:lnTo>
                    <a:lnTo>
                      <a:pt x="128" y="285"/>
                    </a:lnTo>
                    <a:lnTo>
                      <a:pt x="128" y="287"/>
                    </a:lnTo>
                    <a:lnTo>
                      <a:pt x="130" y="287"/>
                    </a:lnTo>
                    <a:lnTo>
                      <a:pt x="130" y="287"/>
                    </a:lnTo>
                    <a:lnTo>
                      <a:pt x="130" y="287"/>
                    </a:lnTo>
                    <a:lnTo>
                      <a:pt x="130" y="289"/>
                    </a:lnTo>
                    <a:lnTo>
                      <a:pt x="130" y="289"/>
                    </a:lnTo>
                    <a:lnTo>
                      <a:pt x="130" y="289"/>
                    </a:lnTo>
                    <a:lnTo>
                      <a:pt x="130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35" y="292"/>
                    </a:lnTo>
                    <a:lnTo>
                      <a:pt x="135" y="294"/>
                    </a:lnTo>
                    <a:lnTo>
                      <a:pt x="135" y="294"/>
                    </a:lnTo>
                    <a:lnTo>
                      <a:pt x="135" y="294"/>
                    </a:lnTo>
                    <a:lnTo>
                      <a:pt x="135" y="294"/>
                    </a:lnTo>
                    <a:lnTo>
                      <a:pt x="137" y="294"/>
                    </a:lnTo>
                    <a:lnTo>
                      <a:pt x="137" y="297"/>
                    </a:lnTo>
                    <a:lnTo>
                      <a:pt x="135" y="297"/>
                    </a:lnTo>
                    <a:lnTo>
                      <a:pt x="135" y="297"/>
                    </a:lnTo>
                    <a:lnTo>
                      <a:pt x="137" y="297"/>
                    </a:lnTo>
                    <a:lnTo>
                      <a:pt x="137" y="299"/>
                    </a:lnTo>
                    <a:lnTo>
                      <a:pt x="135" y="299"/>
                    </a:lnTo>
                    <a:lnTo>
                      <a:pt x="135" y="299"/>
                    </a:lnTo>
                    <a:lnTo>
                      <a:pt x="135" y="299"/>
                    </a:lnTo>
                    <a:lnTo>
                      <a:pt x="135" y="301"/>
                    </a:lnTo>
                    <a:lnTo>
                      <a:pt x="135" y="301"/>
                    </a:lnTo>
                    <a:lnTo>
                      <a:pt x="135" y="301"/>
                    </a:lnTo>
                    <a:lnTo>
                      <a:pt x="137" y="301"/>
                    </a:lnTo>
                    <a:lnTo>
                      <a:pt x="137" y="304"/>
                    </a:lnTo>
                    <a:lnTo>
                      <a:pt x="137" y="304"/>
                    </a:lnTo>
                    <a:lnTo>
                      <a:pt x="137" y="304"/>
                    </a:lnTo>
                    <a:lnTo>
                      <a:pt x="137" y="304"/>
                    </a:lnTo>
                    <a:lnTo>
                      <a:pt x="137" y="304"/>
                    </a:lnTo>
                    <a:lnTo>
                      <a:pt x="137" y="306"/>
                    </a:lnTo>
                    <a:lnTo>
                      <a:pt x="137" y="306"/>
                    </a:lnTo>
                    <a:lnTo>
                      <a:pt x="139" y="306"/>
                    </a:lnTo>
                    <a:lnTo>
                      <a:pt x="139" y="308"/>
                    </a:lnTo>
                    <a:lnTo>
                      <a:pt x="139" y="308"/>
                    </a:lnTo>
                    <a:lnTo>
                      <a:pt x="139" y="311"/>
                    </a:lnTo>
                    <a:lnTo>
                      <a:pt x="139" y="311"/>
                    </a:lnTo>
                    <a:lnTo>
                      <a:pt x="139" y="311"/>
                    </a:lnTo>
                    <a:lnTo>
                      <a:pt x="142" y="311"/>
                    </a:lnTo>
                    <a:lnTo>
                      <a:pt x="142" y="311"/>
                    </a:lnTo>
                    <a:lnTo>
                      <a:pt x="142" y="311"/>
                    </a:lnTo>
                    <a:lnTo>
                      <a:pt x="142" y="308"/>
                    </a:lnTo>
                    <a:lnTo>
                      <a:pt x="142" y="308"/>
                    </a:lnTo>
                    <a:lnTo>
                      <a:pt x="142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44" y="311"/>
                    </a:lnTo>
                    <a:lnTo>
                      <a:pt x="144" y="311"/>
                    </a:lnTo>
                    <a:lnTo>
                      <a:pt x="144" y="313"/>
                    </a:lnTo>
                    <a:lnTo>
                      <a:pt x="144" y="313"/>
                    </a:lnTo>
                    <a:lnTo>
                      <a:pt x="144" y="313"/>
                    </a:lnTo>
                    <a:lnTo>
                      <a:pt x="144" y="313"/>
                    </a:lnTo>
                    <a:lnTo>
                      <a:pt x="142" y="313"/>
                    </a:lnTo>
                    <a:lnTo>
                      <a:pt x="142" y="316"/>
                    </a:lnTo>
                    <a:lnTo>
                      <a:pt x="142" y="316"/>
                    </a:lnTo>
                    <a:lnTo>
                      <a:pt x="142" y="316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7" y="316"/>
                    </a:lnTo>
                    <a:lnTo>
                      <a:pt x="137" y="318"/>
                    </a:lnTo>
                    <a:lnTo>
                      <a:pt x="137" y="318"/>
                    </a:lnTo>
                    <a:lnTo>
                      <a:pt x="137" y="318"/>
                    </a:lnTo>
                    <a:lnTo>
                      <a:pt x="137" y="318"/>
                    </a:lnTo>
                    <a:lnTo>
                      <a:pt x="137" y="320"/>
                    </a:lnTo>
                    <a:lnTo>
                      <a:pt x="137" y="320"/>
                    </a:lnTo>
                    <a:lnTo>
                      <a:pt x="137" y="320"/>
                    </a:lnTo>
                    <a:lnTo>
                      <a:pt x="137" y="323"/>
                    </a:lnTo>
                    <a:lnTo>
                      <a:pt x="137" y="323"/>
                    </a:lnTo>
                    <a:lnTo>
                      <a:pt x="137" y="323"/>
                    </a:lnTo>
                    <a:lnTo>
                      <a:pt x="137" y="323"/>
                    </a:lnTo>
                    <a:lnTo>
                      <a:pt x="137" y="323"/>
                    </a:lnTo>
                    <a:lnTo>
                      <a:pt x="137" y="325"/>
                    </a:lnTo>
                    <a:lnTo>
                      <a:pt x="137" y="325"/>
                    </a:lnTo>
                    <a:lnTo>
                      <a:pt x="137" y="325"/>
                    </a:lnTo>
                    <a:lnTo>
                      <a:pt x="137" y="327"/>
                    </a:lnTo>
                    <a:lnTo>
                      <a:pt x="137" y="327"/>
                    </a:lnTo>
                    <a:lnTo>
                      <a:pt x="137" y="327"/>
                    </a:lnTo>
                    <a:lnTo>
                      <a:pt x="137" y="330"/>
                    </a:lnTo>
                    <a:lnTo>
                      <a:pt x="137" y="330"/>
                    </a:lnTo>
                    <a:lnTo>
                      <a:pt x="137" y="332"/>
                    </a:lnTo>
                    <a:lnTo>
                      <a:pt x="137" y="332"/>
                    </a:lnTo>
                    <a:lnTo>
                      <a:pt x="137" y="332"/>
                    </a:lnTo>
                    <a:lnTo>
                      <a:pt x="137" y="335"/>
                    </a:lnTo>
                    <a:lnTo>
                      <a:pt x="137" y="335"/>
                    </a:lnTo>
                    <a:lnTo>
                      <a:pt x="137" y="335"/>
                    </a:lnTo>
                    <a:lnTo>
                      <a:pt x="137" y="335"/>
                    </a:lnTo>
                    <a:lnTo>
                      <a:pt x="135" y="335"/>
                    </a:lnTo>
                    <a:lnTo>
                      <a:pt x="135" y="335"/>
                    </a:lnTo>
                    <a:lnTo>
                      <a:pt x="132" y="335"/>
                    </a:lnTo>
                    <a:lnTo>
                      <a:pt x="132" y="335"/>
                    </a:lnTo>
                    <a:lnTo>
                      <a:pt x="132" y="337"/>
                    </a:lnTo>
                    <a:lnTo>
                      <a:pt x="132" y="337"/>
                    </a:lnTo>
                    <a:lnTo>
                      <a:pt x="132" y="337"/>
                    </a:lnTo>
                    <a:lnTo>
                      <a:pt x="132" y="337"/>
                    </a:lnTo>
                    <a:lnTo>
                      <a:pt x="132" y="337"/>
                    </a:lnTo>
                    <a:lnTo>
                      <a:pt x="130" y="337"/>
                    </a:lnTo>
                    <a:lnTo>
                      <a:pt x="130" y="337"/>
                    </a:lnTo>
                    <a:lnTo>
                      <a:pt x="130" y="337"/>
                    </a:lnTo>
                    <a:lnTo>
                      <a:pt x="130" y="339"/>
                    </a:lnTo>
                    <a:lnTo>
                      <a:pt x="130" y="339"/>
                    </a:lnTo>
                    <a:lnTo>
                      <a:pt x="130" y="339"/>
                    </a:lnTo>
                    <a:lnTo>
                      <a:pt x="130" y="342"/>
                    </a:lnTo>
                    <a:lnTo>
                      <a:pt x="130" y="342"/>
                    </a:lnTo>
                    <a:lnTo>
                      <a:pt x="130" y="344"/>
                    </a:lnTo>
                    <a:lnTo>
                      <a:pt x="130" y="344"/>
                    </a:lnTo>
                    <a:lnTo>
                      <a:pt x="130" y="344"/>
                    </a:lnTo>
                    <a:lnTo>
                      <a:pt x="130" y="344"/>
                    </a:lnTo>
                    <a:lnTo>
                      <a:pt x="130" y="346"/>
                    </a:lnTo>
                    <a:lnTo>
                      <a:pt x="130" y="346"/>
                    </a:lnTo>
                    <a:lnTo>
                      <a:pt x="130" y="349"/>
                    </a:lnTo>
                    <a:lnTo>
                      <a:pt x="130" y="349"/>
                    </a:lnTo>
                    <a:lnTo>
                      <a:pt x="130" y="349"/>
                    </a:lnTo>
                    <a:lnTo>
                      <a:pt x="130" y="351"/>
                    </a:lnTo>
                    <a:lnTo>
                      <a:pt x="132" y="351"/>
                    </a:lnTo>
                    <a:lnTo>
                      <a:pt x="132" y="351"/>
                    </a:lnTo>
                    <a:lnTo>
                      <a:pt x="132" y="351"/>
                    </a:lnTo>
                    <a:lnTo>
                      <a:pt x="132" y="353"/>
                    </a:lnTo>
                    <a:lnTo>
                      <a:pt x="132" y="353"/>
                    </a:lnTo>
                    <a:lnTo>
                      <a:pt x="132" y="353"/>
                    </a:lnTo>
                    <a:lnTo>
                      <a:pt x="135" y="353"/>
                    </a:lnTo>
                    <a:lnTo>
                      <a:pt x="135" y="353"/>
                    </a:lnTo>
                    <a:lnTo>
                      <a:pt x="135" y="356"/>
                    </a:lnTo>
                    <a:lnTo>
                      <a:pt x="135" y="356"/>
                    </a:lnTo>
                    <a:lnTo>
                      <a:pt x="135" y="356"/>
                    </a:lnTo>
                    <a:lnTo>
                      <a:pt x="135" y="358"/>
                    </a:lnTo>
                    <a:lnTo>
                      <a:pt x="137" y="358"/>
                    </a:lnTo>
                    <a:lnTo>
                      <a:pt x="137" y="358"/>
                    </a:lnTo>
                    <a:lnTo>
                      <a:pt x="137" y="358"/>
                    </a:lnTo>
                    <a:lnTo>
                      <a:pt x="137" y="361"/>
                    </a:lnTo>
                    <a:lnTo>
                      <a:pt x="137" y="361"/>
                    </a:lnTo>
                    <a:lnTo>
                      <a:pt x="137" y="361"/>
                    </a:lnTo>
                    <a:lnTo>
                      <a:pt x="137" y="363"/>
                    </a:lnTo>
                    <a:lnTo>
                      <a:pt x="139" y="363"/>
                    </a:lnTo>
                    <a:lnTo>
                      <a:pt x="139" y="363"/>
                    </a:lnTo>
                    <a:lnTo>
                      <a:pt x="139" y="363"/>
                    </a:lnTo>
                    <a:lnTo>
                      <a:pt x="142" y="363"/>
                    </a:lnTo>
                    <a:lnTo>
                      <a:pt x="142" y="363"/>
                    </a:lnTo>
                    <a:lnTo>
                      <a:pt x="142" y="363"/>
                    </a:lnTo>
                    <a:lnTo>
                      <a:pt x="142" y="365"/>
                    </a:lnTo>
                    <a:lnTo>
                      <a:pt x="142" y="365"/>
                    </a:lnTo>
                    <a:lnTo>
                      <a:pt x="144" y="365"/>
                    </a:lnTo>
                    <a:lnTo>
                      <a:pt x="144" y="365"/>
                    </a:lnTo>
                    <a:lnTo>
                      <a:pt x="144" y="365"/>
                    </a:lnTo>
                    <a:lnTo>
                      <a:pt x="144" y="368"/>
                    </a:lnTo>
                    <a:lnTo>
                      <a:pt x="144" y="368"/>
                    </a:lnTo>
                    <a:lnTo>
                      <a:pt x="144" y="368"/>
                    </a:lnTo>
                    <a:lnTo>
                      <a:pt x="146" y="368"/>
                    </a:lnTo>
                    <a:lnTo>
                      <a:pt x="146" y="370"/>
                    </a:lnTo>
                    <a:lnTo>
                      <a:pt x="146" y="370"/>
                    </a:lnTo>
                    <a:lnTo>
                      <a:pt x="146" y="370"/>
                    </a:lnTo>
                    <a:lnTo>
                      <a:pt x="146" y="372"/>
                    </a:lnTo>
                    <a:lnTo>
                      <a:pt x="149" y="372"/>
                    </a:lnTo>
                    <a:lnTo>
                      <a:pt x="149" y="372"/>
                    </a:lnTo>
                    <a:lnTo>
                      <a:pt x="149" y="372"/>
                    </a:lnTo>
                    <a:lnTo>
                      <a:pt x="149" y="372"/>
                    </a:lnTo>
                    <a:lnTo>
                      <a:pt x="149" y="375"/>
                    </a:lnTo>
                    <a:lnTo>
                      <a:pt x="149" y="375"/>
                    </a:lnTo>
                    <a:lnTo>
                      <a:pt x="149" y="375"/>
                    </a:lnTo>
                    <a:lnTo>
                      <a:pt x="149" y="377"/>
                    </a:lnTo>
                    <a:lnTo>
                      <a:pt x="149" y="377"/>
                    </a:lnTo>
                    <a:lnTo>
                      <a:pt x="149" y="380"/>
                    </a:lnTo>
                    <a:lnTo>
                      <a:pt x="149" y="380"/>
                    </a:lnTo>
                    <a:lnTo>
                      <a:pt x="149" y="382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51" y="384"/>
                    </a:lnTo>
                    <a:lnTo>
                      <a:pt x="151" y="384"/>
                    </a:lnTo>
                    <a:lnTo>
                      <a:pt x="151" y="387"/>
                    </a:lnTo>
                    <a:lnTo>
                      <a:pt x="151" y="387"/>
                    </a:lnTo>
                    <a:lnTo>
                      <a:pt x="151" y="389"/>
                    </a:lnTo>
                    <a:lnTo>
                      <a:pt x="151" y="389"/>
                    </a:lnTo>
                    <a:lnTo>
                      <a:pt x="149" y="389"/>
                    </a:lnTo>
                    <a:lnTo>
                      <a:pt x="149" y="389"/>
                    </a:lnTo>
                    <a:lnTo>
                      <a:pt x="149" y="391"/>
                    </a:lnTo>
                    <a:lnTo>
                      <a:pt x="149" y="391"/>
                    </a:lnTo>
                    <a:lnTo>
                      <a:pt x="149" y="391"/>
                    </a:lnTo>
                    <a:lnTo>
                      <a:pt x="149" y="394"/>
                    </a:lnTo>
                    <a:lnTo>
                      <a:pt x="149" y="394"/>
                    </a:lnTo>
                    <a:lnTo>
                      <a:pt x="149" y="394"/>
                    </a:lnTo>
                    <a:lnTo>
                      <a:pt x="151" y="394"/>
                    </a:lnTo>
                    <a:lnTo>
                      <a:pt x="151" y="396"/>
                    </a:lnTo>
                    <a:lnTo>
                      <a:pt x="151" y="396"/>
                    </a:lnTo>
                    <a:lnTo>
                      <a:pt x="151" y="398"/>
                    </a:lnTo>
                    <a:lnTo>
                      <a:pt x="151" y="398"/>
                    </a:lnTo>
                    <a:lnTo>
                      <a:pt x="151" y="401"/>
                    </a:lnTo>
                    <a:lnTo>
                      <a:pt x="151" y="401"/>
                    </a:lnTo>
                    <a:lnTo>
                      <a:pt x="151" y="401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1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6" y="403"/>
                    </a:lnTo>
                    <a:lnTo>
                      <a:pt x="156" y="406"/>
                    </a:lnTo>
                    <a:lnTo>
                      <a:pt x="156" y="406"/>
                    </a:lnTo>
                    <a:lnTo>
                      <a:pt x="156" y="406"/>
                    </a:lnTo>
                    <a:lnTo>
                      <a:pt x="156" y="406"/>
                    </a:lnTo>
                    <a:lnTo>
                      <a:pt x="156" y="408"/>
                    </a:lnTo>
                    <a:lnTo>
                      <a:pt x="156" y="408"/>
                    </a:lnTo>
                    <a:lnTo>
                      <a:pt x="156" y="410"/>
                    </a:lnTo>
                    <a:lnTo>
                      <a:pt x="156" y="410"/>
                    </a:lnTo>
                    <a:lnTo>
                      <a:pt x="156" y="410"/>
                    </a:lnTo>
                    <a:lnTo>
                      <a:pt x="156" y="413"/>
                    </a:lnTo>
                    <a:lnTo>
                      <a:pt x="156" y="413"/>
                    </a:lnTo>
                    <a:lnTo>
                      <a:pt x="156" y="413"/>
                    </a:lnTo>
                    <a:lnTo>
                      <a:pt x="156" y="413"/>
                    </a:lnTo>
                    <a:lnTo>
                      <a:pt x="156" y="415"/>
                    </a:lnTo>
                    <a:lnTo>
                      <a:pt x="156" y="415"/>
                    </a:lnTo>
                    <a:lnTo>
                      <a:pt x="156" y="417"/>
                    </a:lnTo>
                    <a:lnTo>
                      <a:pt x="158" y="417"/>
                    </a:lnTo>
                    <a:lnTo>
                      <a:pt x="158" y="417"/>
                    </a:lnTo>
                    <a:lnTo>
                      <a:pt x="158" y="417"/>
                    </a:lnTo>
                    <a:lnTo>
                      <a:pt x="158" y="417"/>
                    </a:lnTo>
                    <a:lnTo>
                      <a:pt x="158" y="420"/>
                    </a:lnTo>
                    <a:lnTo>
                      <a:pt x="158" y="420"/>
                    </a:lnTo>
                    <a:lnTo>
                      <a:pt x="158" y="420"/>
                    </a:lnTo>
                    <a:lnTo>
                      <a:pt x="158" y="422"/>
                    </a:lnTo>
                    <a:lnTo>
                      <a:pt x="158" y="422"/>
                    </a:lnTo>
                    <a:lnTo>
                      <a:pt x="158" y="422"/>
                    </a:lnTo>
                    <a:lnTo>
                      <a:pt x="158" y="422"/>
                    </a:lnTo>
                    <a:lnTo>
                      <a:pt x="158" y="425"/>
                    </a:lnTo>
                    <a:lnTo>
                      <a:pt x="161" y="425"/>
                    </a:lnTo>
                    <a:lnTo>
                      <a:pt x="161" y="425"/>
                    </a:lnTo>
                    <a:lnTo>
                      <a:pt x="161" y="427"/>
                    </a:lnTo>
                    <a:lnTo>
                      <a:pt x="158" y="427"/>
                    </a:lnTo>
                    <a:lnTo>
                      <a:pt x="158" y="427"/>
                    </a:lnTo>
                    <a:lnTo>
                      <a:pt x="158" y="427"/>
                    </a:lnTo>
                    <a:lnTo>
                      <a:pt x="158" y="429"/>
                    </a:lnTo>
                    <a:lnTo>
                      <a:pt x="158" y="429"/>
                    </a:lnTo>
                    <a:lnTo>
                      <a:pt x="158" y="429"/>
                    </a:lnTo>
                    <a:lnTo>
                      <a:pt x="156" y="429"/>
                    </a:lnTo>
                    <a:lnTo>
                      <a:pt x="156" y="429"/>
                    </a:lnTo>
                    <a:lnTo>
                      <a:pt x="156" y="432"/>
                    </a:lnTo>
                    <a:lnTo>
                      <a:pt x="156" y="432"/>
                    </a:lnTo>
                    <a:lnTo>
                      <a:pt x="156" y="432"/>
                    </a:lnTo>
                    <a:lnTo>
                      <a:pt x="156" y="432"/>
                    </a:lnTo>
                    <a:lnTo>
                      <a:pt x="156" y="434"/>
                    </a:lnTo>
                    <a:lnTo>
                      <a:pt x="156" y="434"/>
                    </a:lnTo>
                    <a:lnTo>
                      <a:pt x="156" y="436"/>
                    </a:lnTo>
                    <a:lnTo>
                      <a:pt x="154" y="436"/>
                    </a:lnTo>
                    <a:lnTo>
                      <a:pt x="154" y="436"/>
                    </a:lnTo>
                    <a:lnTo>
                      <a:pt x="154" y="436"/>
                    </a:lnTo>
                    <a:lnTo>
                      <a:pt x="154" y="439"/>
                    </a:lnTo>
                    <a:lnTo>
                      <a:pt x="154" y="439"/>
                    </a:lnTo>
                    <a:lnTo>
                      <a:pt x="151" y="439"/>
                    </a:lnTo>
                    <a:lnTo>
                      <a:pt x="151" y="441"/>
                    </a:lnTo>
                    <a:lnTo>
                      <a:pt x="151" y="441"/>
                    </a:lnTo>
                    <a:lnTo>
                      <a:pt x="151" y="441"/>
                    </a:lnTo>
                    <a:lnTo>
                      <a:pt x="151" y="441"/>
                    </a:lnTo>
                    <a:lnTo>
                      <a:pt x="151" y="441"/>
                    </a:lnTo>
                    <a:lnTo>
                      <a:pt x="151" y="444"/>
                    </a:lnTo>
                    <a:lnTo>
                      <a:pt x="149" y="444"/>
                    </a:lnTo>
                    <a:lnTo>
                      <a:pt x="149" y="444"/>
                    </a:lnTo>
                    <a:lnTo>
                      <a:pt x="149" y="444"/>
                    </a:lnTo>
                    <a:lnTo>
                      <a:pt x="149" y="446"/>
                    </a:lnTo>
                    <a:lnTo>
                      <a:pt x="149" y="446"/>
                    </a:lnTo>
                    <a:lnTo>
                      <a:pt x="149" y="446"/>
                    </a:lnTo>
                    <a:lnTo>
                      <a:pt x="146" y="446"/>
                    </a:lnTo>
                    <a:lnTo>
                      <a:pt x="146" y="446"/>
                    </a:lnTo>
                    <a:lnTo>
                      <a:pt x="146" y="448"/>
                    </a:lnTo>
                    <a:lnTo>
                      <a:pt x="146" y="448"/>
                    </a:lnTo>
                    <a:lnTo>
                      <a:pt x="146" y="451"/>
                    </a:lnTo>
                    <a:lnTo>
                      <a:pt x="144" y="451"/>
                    </a:lnTo>
                    <a:lnTo>
                      <a:pt x="144" y="451"/>
                    </a:lnTo>
                    <a:lnTo>
                      <a:pt x="144" y="451"/>
                    </a:lnTo>
                    <a:lnTo>
                      <a:pt x="144" y="451"/>
                    </a:lnTo>
                    <a:lnTo>
                      <a:pt x="144" y="451"/>
                    </a:lnTo>
                    <a:lnTo>
                      <a:pt x="142" y="451"/>
                    </a:lnTo>
                    <a:lnTo>
                      <a:pt x="142" y="453"/>
                    </a:lnTo>
                    <a:lnTo>
                      <a:pt x="142" y="453"/>
                    </a:lnTo>
                    <a:lnTo>
                      <a:pt x="142" y="453"/>
                    </a:lnTo>
                    <a:lnTo>
                      <a:pt x="142" y="455"/>
                    </a:lnTo>
                    <a:lnTo>
                      <a:pt x="142" y="455"/>
                    </a:lnTo>
                    <a:lnTo>
                      <a:pt x="142" y="458"/>
                    </a:lnTo>
                    <a:lnTo>
                      <a:pt x="142" y="458"/>
                    </a:lnTo>
                    <a:lnTo>
                      <a:pt x="142" y="458"/>
                    </a:lnTo>
                    <a:lnTo>
                      <a:pt x="142" y="458"/>
                    </a:lnTo>
                    <a:lnTo>
                      <a:pt x="142" y="460"/>
                    </a:lnTo>
                    <a:lnTo>
                      <a:pt x="142" y="460"/>
                    </a:lnTo>
                    <a:lnTo>
                      <a:pt x="142" y="460"/>
                    </a:lnTo>
                    <a:lnTo>
                      <a:pt x="142" y="462"/>
                    </a:lnTo>
                    <a:lnTo>
                      <a:pt x="142" y="462"/>
                    </a:lnTo>
                    <a:lnTo>
                      <a:pt x="142" y="462"/>
                    </a:lnTo>
                    <a:lnTo>
                      <a:pt x="139" y="462"/>
                    </a:lnTo>
                    <a:lnTo>
                      <a:pt x="139" y="465"/>
                    </a:lnTo>
                    <a:lnTo>
                      <a:pt x="139" y="465"/>
                    </a:lnTo>
                    <a:lnTo>
                      <a:pt x="139" y="467"/>
                    </a:lnTo>
                    <a:lnTo>
                      <a:pt x="139" y="467"/>
                    </a:lnTo>
                    <a:lnTo>
                      <a:pt x="139" y="467"/>
                    </a:lnTo>
                    <a:lnTo>
                      <a:pt x="137" y="467"/>
                    </a:lnTo>
                    <a:lnTo>
                      <a:pt x="137" y="470"/>
                    </a:lnTo>
                    <a:lnTo>
                      <a:pt x="137" y="470"/>
                    </a:lnTo>
                    <a:lnTo>
                      <a:pt x="137" y="470"/>
                    </a:lnTo>
                    <a:lnTo>
                      <a:pt x="137" y="472"/>
                    </a:lnTo>
                    <a:lnTo>
                      <a:pt x="137" y="472"/>
                    </a:lnTo>
                    <a:lnTo>
                      <a:pt x="137" y="472"/>
                    </a:lnTo>
                    <a:lnTo>
                      <a:pt x="137" y="472"/>
                    </a:lnTo>
                    <a:lnTo>
                      <a:pt x="135" y="472"/>
                    </a:lnTo>
                    <a:lnTo>
                      <a:pt x="135" y="472"/>
                    </a:lnTo>
                    <a:lnTo>
                      <a:pt x="135" y="472"/>
                    </a:lnTo>
                    <a:lnTo>
                      <a:pt x="135" y="472"/>
                    </a:lnTo>
                    <a:lnTo>
                      <a:pt x="135" y="470"/>
                    </a:lnTo>
                    <a:lnTo>
                      <a:pt x="135" y="470"/>
                    </a:lnTo>
                    <a:lnTo>
                      <a:pt x="135" y="470"/>
                    </a:lnTo>
                    <a:lnTo>
                      <a:pt x="135" y="467"/>
                    </a:lnTo>
                    <a:lnTo>
                      <a:pt x="135" y="467"/>
                    </a:lnTo>
                    <a:lnTo>
                      <a:pt x="135" y="467"/>
                    </a:lnTo>
                    <a:lnTo>
                      <a:pt x="135" y="465"/>
                    </a:lnTo>
                    <a:lnTo>
                      <a:pt x="135" y="465"/>
                    </a:lnTo>
                    <a:lnTo>
                      <a:pt x="135" y="465"/>
                    </a:lnTo>
                    <a:lnTo>
                      <a:pt x="135" y="462"/>
                    </a:lnTo>
                    <a:lnTo>
                      <a:pt x="135" y="462"/>
                    </a:lnTo>
                    <a:lnTo>
                      <a:pt x="135" y="462"/>
                    </a:lnTo>
                    <a:lnTo>
                      <a:pt x="135" y="460"/>
                    </a:lnTo>
                    <a:lnTo>
                      <a:pt x="135" y="460"/>
                    </a:lnTo>
                    <a:lnTo>
                      <a:pt x="135" y="460"/>
                    </a:lnTo>
                    <a:lnTo>
                      <a:pt x="135" y="458"/>
                    </a:lnTo>
                    <a:lnTo>
                      <a:pt x="135" y="458"/>
                    </a:lnTo>
                    <a:lnTo>
                      <a:pt x="135" y="455"/>
                    </a:lnTo>
                    <a:lnTo>
                      <a:pt x="132" y="455"/>
                    </a:lnTo>
                    <a:lnTo>
                      <a:pt x="132" y="455"/>
                    </a:lnTo>
                    <a:lnTo>
                      <a:pt x="132" y="453"/>
                    </a:lnTo>
                    <a:lnTo>
                      <a:pt x="132" y="453"/>
                    </a:lnTo>
                    <a:lnTo>
                      <a:pt x="135" y="453"/>
                    </a:lnTo>
                    <a:lnTo>
                      <a:pt x="135" y="451"/>
                    </a:lnTo>
                    <a:lnTo>
                      <a:pt x="135" y="451"/>
                    </a:lnTo>
                    <a:lnTo>
                      <a:pt x="135" y="451"/>
                    </a:lnTo>
                    <a:lnTo>
                      <a:pt x="135" y="448"/>
                    </a:lnTo>
                    <a:lnTo>
                      <a:pt x="135" y="448"/>
                    </a:lnTo>
                    <a:lnTo>
                      <a:pt x="132" y="448"/>
                    </a:lnTo>
                    <a:lnTo>
                      <a:pt x="132" y="446"/>
                    </a:lnTo>
                    <a:lnTo>
                      <a:pt x="132" y="446"/>
                    </a:lnTo>
                    <a:lnTo>
                      <a:pt x="132" y="444"/>
                    </a:lnTo>
                    <a:lnTo>
                      <a:pt x="135" y="444"/>
                    </a:lnTo>
                    <a:lnTo>
                      <a:pt x="135" y="444"/>
                    </a:lnTo>
                    <a:lnTo>
                      <a:pt x="135" y="444"/>
                    </a:lnTo>
                    <a:lnTo>
                      <a:pt x="135" y="441"/>
                    </a:lnTo>
                    <a:lnTo>
                      <a:pt x="137" y="441"/>
                    </a:lnTo>
                    <a:lnTo>
                      <a:pt x="137" y="444"/>
                    </a:lnTo>
                    <a:lnTo>
                      <a:pt x="137" y="444"/>
                    </a:lnTo>
                    <a:lnTo>
                      <a:pt x="137" y="444"/>
                    </a:lnTo>
                    <a:lnTo>
                      <a:pt x="137" y="441"/>
                    </a:lnTo>
                    <a:lnTo>
                      <a:pt x="137" y="441"/>
                    </a:lnTo>
                    <a:lnTo>
                      <a:pt x="139" y="441"/>
                    </a:lnTo>
                    <a:lnTo>
                      <a:pt x="139" y="441"/>
                    </a:lnTo>
                    <a:lnTo>
                      <a:pt x="139" y="441"/>
                    </a:lnTo>
                    <a:lnTo>
                      <a:pt x="139" y="439"/>
                    </a:lnTo>
                    <a:lnTo>
                      <a:pt x="139" y="439"/>
                    </a:lnTo>
                    <a:lnTo>
                      <a:pt x="139" y="436"/>
                    </a:lnTo>
                    <a:lnTo>
                      <a:pt x="139" y="436"/>
                    </a:lnTo>
                    <a:lnTo>
                      <a:pt x="139" y="436"/>
                    </a:lnTo>
                    <a:lnTo>
                      <a:pt x="139" y="434"/>
                    </a:lnTo>
                    <a:lnTo>
                      <a:pt x="139" y="434"/>
                    </a:lnTo>
                    <a:lnTo>
                      <a:pt x="139" y="432"/>
                    </a:lnTo>
                    <a:lnTo>
                      <a:pt x="139" y="432"/>
                    </a:lnTo>
                    <a:lnTo>
                      <a:pt x="139" y="432"/>
                    </a:lnTo>
                    <a:lnTo>
                      <a:pt x="139" y="432"/>
                    </a:lnTo>
                    <a:lnTo>
                      <a:pt x="139" y="429"/>
                    </a:lnTo>
                    <a:lnTo>
                      <a:pt x="139" y="429"/>
                    </a:lnTo>
                    <a:lnTo>
                      <a:pt x="139" y="429"/>
                    </a:lnTo>
                    <a:lnTo>
                      <a:pt x="137" y="429"/>
                    </a:lnTo>
                    <a:lnTo>
                      <a:pt x="137" y="427"/>
                    </a:lnTo>
                    <a:lnTo>
                      <a:pt x="137" y="427"/>
                    </a:lnTo>
                    <a:lnTo>
                      <a:pt x="137" y="429"/>
                    </a:lnTo>
                    <a:lnTo>
                      <a:pt x="137" y="429"/>
                    </a:lnTo>
                    <a:lnTo>
                      <a:pt x="137" y="432"/>
                    </a:lnTo>
                    <a:lnTo>
                      <a:pt x="137" y="432"/>
                    </a:lnTo>
                    <a:lnTo>
                      <a:pt x="137" y="432"/>
                    </a:lnTo>
                    <a:lnTo>
                      <a:pt x="137" y="432"/>
                    </a:lnTo>
                    <a:lnTo>
                      <a:pt x="137" y="434"/>
                    </a:lnTo>
                    <a:lnTo>
                      <a:pt x="137" y="434"/>
                    </a:lnTo>
                    <a:lnTo>
                      <a:pt x="137" y="436"/>
                    </a:lnTo>
                    <a:lnTo>
                      <a:pt x="135" y="436"/>
                    </a:lnTo>
                    <a:lnTo>
                      <a:pt x="135" y="436"/>
                    </a:lnTo>
                    <a:lnTo>
                      <a:pt x="135" y="434"/>
                    </a:lnTo>
                    <a:lnTo>
                      <a:pt x="135" y="434"/>
                    </a:lnTo>
                    <a:lnTo>
                      <a:pt x="135" y="434"/>
                    </a:lnTo>
                    <a:lnTo>
                      <a:pt x="135" y="432"/>
                    </a:lnTo>
                    <a:lnTo>
                      <a:pt x="135" y="432"/>
                    </a:lnTo>
                    <a:lnTo>
                      <a:pt x="135" y="432"/>
                    </a:lnTo>
                    <a:lnTo>
                      <a:pt x="132" y="432"/>
                    </a:lnTo>
                    <a:lnTo>
                      <a:pt x="132" y="432"/>
                    </a:lnTo>
                    <a:lnTo>
                      <a:pt x="132" y="432"/>
                    </a:lnTo>
                    <a:lnTo>
                      <a:pt x="132" y="429"/>
                    </a:lnTo>
                    <a:lnTo>
                      <a:pt x="132" y="429"/>
                    </a:lnTo>
                    <a:lnTo>
                      <a:pt x="132" y="427"/>
                    </a:lnTo>
                    <a:lnTo>
                      <a:pt x="132" y="427"/>
                    </a:lnTo>
                    <a:lnTo>
                      <a:pt x="132" y="429"/>
                    </a:lnTo>
                    <a:lnTo>
                      <a:pt x="132" y="429"/>
                    </a:lnTo>
                    <a:lnTo>
                      <a:pt x="130" y="429"/>
                    </a:lnTo>
                    <a:lnTo>
                      <a:pt x="130" y="432"/>
                    </a:lnTo>
                    <a:lnTo>
                      <a:pt x="132" y="432"/>
                    </a:lnTo>
                    <a:lnTo>
                      <a:pt x="132" y="432"/>
                    </a:lnTo>
                    <a:lnTo>
                      <a:pt x="132" y="432"/>
                    </a:lnTo>
                    <a:lnTo>
                      <a:pt x="130" y="432"/>
                    </a:lnTo>
                    <a:lnTo>
                      <a:pt x="130" y="434"/>
                    </a:lnTo>
                    <a:lnTo>
                      <a:pt x="130" y="434"/>
                    </a:lnTo>
                    <a:lnTo>
                      <a:pt x="130" y="436"/>
                    </a:lnTo>
                    <a:lnTo>
                      <a:pt x="130" y="436"/>
                    </a:lnTo>
                    <a:lnTo>
                      <a:pt x="130" y="439"/>
                    </a:lnTo>
                    <a:lnTo>
                      <a:pt x="130" y="439"/>
                    </a:lnTo>
                    <a:lnTo>
                      <a:pt x="132" y="439"/>
                    </a:lnTo>
                    <a:lnTo>
                      <a:pt x="132" y="441"/>
                    </a:lnTo>
                    <a:lnTo>
                      <a:pt x="130" y="441"/>
                    </a:lnTo>
                    <a:lnTo>
                      <a:pt x="130" y="441"/>
                    </a:lnTo>
                    <a:lnTo>
                      <a:pt x="130" y="441"/>
                    </a:lnTo>
                    <a:lnTo>
                      <a:pt x="130" y="441"/>
                    </a:lnTo>
                    <a:lnTo>
                      <a:pt x="130" y="441"/>
                    </a:lnTo>
                    <a:lnTo>
                      <a:pt x="130" y="439"/>
                    </a:lnTo>
                    <a:lnTo>
                      <a:pt x="130" y="439"/>
                    </a:lnTo>
                    <a:lnTo>
                      <a:pt x="130" y="436"/>
                    </a:lnTo>
                    <a:lnTo>
                      <a:pt x="130" y="436"/>
                    </a:lnTo>
                    <a:lnTo>
                      <a:pt x="130" y="434"/>
                    </a:lnTo>
                    <a:lnTo>
                      <a:pt x="128" y="434"/>
                    </a:lnTo>
                    <a:lnTo>
                      <a:pt x="128" y="436"/>
                    </a:lnTo>
                    <a:lnTo>
                      <a:pt x="128" y="436"/>
                    </a:lnTo>
                    <a:lnTo>
                      <a:pt x="128" y="436"/>
                    </a:lnTo>
                    <a:lnTo>
                      <a:pt x="128" y="436"/>
                    </a:lnTo>
                    <a:lnTo>
                      <a:pt x="125" y="436"/>
                    </a:lnTo>
                    <a:lnTo>
                      <a:pt x="125" y="434"/>
                    </a:lnTo>
                    <a:lnTo>
                      <a:pt x="125" y="434"/>
                    </a:lnTo>
                    <a:lnTo>
                      <a:pt x="125" y="432"/>
                    </a:lnTo>
                    <a:lnTo>
                      <a:pt x="128" y="432"/>
                    </a:lnTo>
                    <a:lnTo>
                      <a:pt x="128" y="432"/>
                    </a:lnTo>
                    <a:lnTo>
                      <a:pt x="128" y="432"/>
                    </a:lnTo>
                    <a:lnTo>
                      <a:pt x="128" y="432"/>
                    </a:lnTo>
                    <a:lnTo>
                      <a:pt x="128" y="429"/>
                    </a:lnTo>
                    <a:lnTo>
                      <a:pt x="130" y="429"/>
                    </a:lnTo>
                    <a:lnTo>
                      <a:pt x="130" y="429"/>
                    </a:lnTo>
                    <a:lnTo>
                      <a:pt x="130" y="427"/>
                    </a:lnTo>
                    <a:lnTo>
                      <a:pt x="130" y="427"/>
                    </a:lnTo>
                    <a:lnTo>
                      <a:pt x="130" y="427"/>
                    </a:lnTo>
                    <a:lnTo>
                      <a:pt x="130" y="425"/>
                    </a:lnTo>
                    <a:lnTo>
                      <a:pt x="130" y="425"/>
                    </a:lnTo>
                    <a:lnTo>
                      <a:pt x="130" y="425"/>
                    </a:lnTo>
                    <a:lnTo>
                      <a:pt x="128" y="425"/>
                    </a:lnTo>
                    <a:lnTo>
                      <a:pt x="128" y="422"/>
                    </a:lnTo>
                    <a:lnTo>
                      <a:pt x="130" y="422"/>
                    </a:lnTo>
                    <a:lnTo>
                      <a:pt x="130" y="422"/>
                    </a:lnTo>
                    <a:lnTo>
                      <a:pt x="130" y="422"/>
                    </a:lnTo>
                    <a:lnTo>
                      <a:pt x="130" y="422"/>
                    </a:lnTo>
                    <a:lnTo>
                      <a:pt x="130" y="422"/>
                    </a:lnTo>
                    <a:lnTo>
                      <a:pt x="130" y="420"/>
                    </a:lnTo>
                    <a:lnTo>
                      <a:pt x="130" y="420"/>
                    </a:lnTo>
                    <a:lnTo>
                      <a:pt x="130" y="420"/>
                    </a:lnTo>
                    <a:lnTo>
                      <a:pt x="130" y="422"/>
                    </a:lnTo>
                    <a:lnTo>
                      <a:pt x="130" y="422"/>
                    </a:lnTo>
                    <a:lnTo>
                      <a:pt x="132" y="422"/>
                    </a:lnTo>
                    <a:lnTo>
                      <a:pt x="132" y="422"/>
                    </a:lnTo>
                    <a:lnTo>
                      <a:pt x="132" y="425"/>
                    </a:lnTo>
                    <a:lnTo>
                      <a:pt x="132" y="425"/>
                    </a:lnTo>
                    <a:lnTo>
                      <a:pt x="132" y="425"/>
                    </a:lnTo>
                    <a:lnTo>
                      <a:pt x="132" y="425"/>
                    </a:lnTo>
                    <a:lnTo>
                      <a:pt x="132" y="422"/>
                    </a:lnTo>
                    <a:lnTo>
                      <a:pt x="132" y="422"/>
                    </a:lnTo>
                    <a:lnTo>
                      <a:pt x="135" y="422"/>
                    </a:lnTo>
                    <a:lnTo>
                      <a:pt x="135" y="422"/>
                    </a:lnTo>
                    <a:lnTo>
                      <a:pt x="132" y="422"/>
                    </a:lnTo>
                    <a:lnTo>
                      <a:pt x="132" y="422"/>
                    </a:lnTo>
                    <a:lnTo>
                      <a:pt x="132" y="420"/>
                    </a:lnTo>
                    <a:lnTo>
                      <a:pt x="132" y="420"/>
                    </a:lnTo>
                    <a:lnTo>
                      <a:pt x="132" y="420"/>
                    </a:lnTo>
                    <a:lnTo>
                      <a:pt x="132" y="417"/>
                    </a:lnTo>
                    <a:lnTo>
                      <a:pt x="132" y="417"/>
                    </a:lnTo>
                    <a:lnTo>
                      <a:pt x="132" y="415"/>
                    </a:lnTo>
                    <a:lnTo>
                      <a:pt x="132" y="415"/>
                    </a:lnTo>
                    <a:lnTo>
                      <a:pt x="132" y="413"/>
                    </a:lnTo>
                    <a:lnTo>
                      <a:pt x="132" y="413"/>
                    </a:lnTo>
                    <a:lnTo>
                      <a:pt x="132" y="413"/>
                    </a:lnTo>
                    <a:lnTo>
                      <a:pt x="130" y="413"/>
                    </a:lnTo>
                    <a:lnTo>
                      <a:pt x="130" y="413"/>
                    </a:lnTo>
                    <a:lnTo>
                      <a:pt x="130" y="413"/>
                    </a:lnTo>
                    <a:lnTo>
                      <a:pt x="130" y="415"/>
                    </a:lnTo>
                    <a:lnTo>
                      <a:pt x="130" y="415"/>
                    </a:lnTo>
                    <a:lnTo>
                      <a:pt x="130" y="415"/>
                    </a:lnTo>
                    <a:lnTo>
                      <a:pt x="130" y="415"/>
                    </a:lnTo>
                    <a:lnTo>
                      <a:pt x="130" y="415"/>
                    </a:lnTo>
                    <a:lnTo>
                      <a:pt x="128" y="415"/>
                    </a:lnTo>
                    <a:lnTo>
                      <a:pt x="128" y="417"/>
                    </a:lnTo>
                    <a:lnTo>
                      <a:pt x="128" y="417"/>
                    </a:lnTo>
                    <a:lnTo>
                      <a:pt x="125" y="417"/>
                    </a:lnTo>
                    <a:lnTo>
                      <a:pt x="125" y="417"/>
                    </a:lnTo>
                    <a:lnTo>
                      <a:pt x="125" y="417"/>
                    </a:lnTo>
                    <a:lnTo>
                      <a:pt x="125" y="420"/>
                    </a:lnTo>
                    <a:lnTo>
                      <a:pt x="125" y="420"/>
                    </a:lnTo>
                    <a:lnTo>
                      <a:pt x="125" y="420"/>
                    </a:lnTo>
                    <a:lnTo>
                      <a:pt x="125" y="420"/>
                    </a:lnTo>
                    <a:lnTo>
                      <a:pt x="125" y="422"/>
                    </a:lnTo>
                    <a:lnTo>
                      <a:pt x="125" y="422"/>
                    </a:lnTo>
                    <a:lnTo>
                      <a:pt x="125" y="422"/>
                    </a:lnTo>
                    <a:lnTo>
                      <a:pt x="123" y="422"/>
                    </a:lnTo>
                    <a:lnTo>
                      <a:pt x="123" y="422"/>
                    </a:lnTo>
                    <a:lnTo>
                      <a:pt x="123" y="422"/>
                    </a:lnTo>
                    <a:lnTo>
                      <a:pt x="123" y="420"/>
                    </a:lnTo>
                    <a:lnTo>
                      <a:pt x="123" y="420"/>
                    </a:lnTo>
                    <a:lnTo>
                      <a:pt x="123" y="417"/>
                    </a:lnTo>
                    <a:lnTo>
                      <a:pt x="123" y="417"/>
                    </a:lnTo>
                    <a:lnTo>
                      <a:pt x="123" y="417"/>
                    </a:lnTo>
                    <a:lnTo>
                      <a:pt x="123" y="415"/>
                    </a:lnTo>
                    <a:lnTo>
                      <a:pt x="123" y="415"/>
                    </a:lnTo>
                    <a:lnTo>
                      <a:pt x="123" y="415"/>
                    </a:lnTo>
                    <a:lnTo>
                      <a:pt x="123" y="415"/>
                    </a:lnTo>
                    <a:lnTo>
                      <a:pt x="120" y="415"/>
                    </a:lnTo>
                    <a:lnTo>
                      <a:pt x="120" y="413"/>
                    </a:lnTo>
                    <a:lnTo>
                      <a:pt x="120" y="413"/>
                    </a:lnTo>
                    <a:lnTo>
                      <a:pt x="118" y="413"/>
                    </a:lnTo>
                    <a:lnTo>
                      <a:pt x="118" y="413"/>
                    </a:lnTo>
                    <a:lnTo>
                      <a:pt x="118" y="413"/>
                    </a:lnTo>
                    <a:lnTo>
                      <a:pt x="120" y="413"/>
                    </a:lnTo>
                    <a:lnTo>
                      <a:pt x="120" y="413"/>
                    </a:lnTo>
                    <a:lnTo>
                      <a:pt x="123" y="413"/>
                    </a:lnTo>
                    <a:lnTo>
                      <a:pt x="123" y="413"/>
                    </a:lnTo>
                    <a:lnTo>
                      <a:pt x="123" y="410"/>
                    </a:lnTo>
                    <a:lnTo>
                      <a:pt x="123" y="410"/>
                    </a:lnTo>
                    <a:lnTo>
                      <a:pt x="123" y="410"/>
                    </a:lnTo>
                    <a:lnTo>
                      <a:pt x="125" y="410"/>
                    </a:lnTo>
                    <a:lnTo>
                      <a:pt x="125" y="408"/>
                    </a:lnTo>
                    <a:lnTo>
                      <a:pt x="125" y="408"/>
                    </a:lnTo>
                    <a:lnTo>
                      <a:pt x="125" y="408"/>
                    </a:lnTo>
                    <a:lnTo>
                      <a:pt x="128" y="408"/>
                    </a:lnTo>
                    <a:lnTo>
                      <a:pt x="128" y="408"/>
                    </a:lnTo>
                    <a:lnTo>
                      <a:pt x="128" y="408"/>
                    </a:lnTo>
                    <a:lnTo>
                      <a:pt x="128" y="408"/>
                    </a:lnTo>
                    <a:lnTo>
                      <a:pt x="128" y="410"/>
                    </a:lnTo>
                    <a:lnTo>
                      <a:pt x="128" y="410"/>
                    </a:lnTo>
                    <a:lnTo>
                      <a:pt x="130" y="410"/>
                    </a:lnTo>
                    <a:lnTo>
                      <a:pt x="130" y="410"/>
                    </a:lnTo>
                    <a:lnTo>
                      <a:pt x="130" y="413"/>
                    </a:lnTo>
                    <a:lnTo>
                      <a:pt x="130" y="413"/>
                    </a:lnTo>
                    <a:lnTo>
                      <a:pt x="130" y="410"/>
                    </a:lnTo>
                    <a:lnTo>
                      <a:pt x="130" y="410"/>
                    </a:lnTo>
                    <a:lnTo>
                      <a:pt x="130" y="408"/>
                    </a:lnTo>
                    <a:lnTo>
                      <a:pt x="130" y="408"/>
                    </a:lnTo>
                    <a:lnTo>
                      <a:pt x="130" y="408"/>
                    </a:lnTo>
                    <a:lnTo>
                      <a:pt x="130" y="408"/>
                    </a:lnTo>
                    <a:lnTo>
                      <a:pt x="130" y="406"/>
                    </a:lnTo>
                    <a:lnTo>
                      <a:pt x="130" y="406"/>
                    </a:lnTo>
                    <a:lnTo>
                      <a:pt x="130" y="406"/>
                    </a:lnTo>
                    <a:lnTo>
                      <a:pt x="130" y="406"/>
                    </a:lnTo>
                    <a:lnTo>
                      <a:pt x="130" y="403"/>
                    </a:lnTo>
                    <a:lnTo>
                      <a:pt x="130" y="403"/>
                    </a:lnTo>
                    <a:lnTo>
                      <a:pt x="130" y="403"/>
                    </a:lnTo>
                    <a:lnTo>
                      <a:pt x="132" y="403"/>
                    </a:lnTo>
                    <a:lnTo>
                      <a:pt x="132" y="401"/>
                    </a:lnTo>
                    <a:lnTo>
                      <a:pt x="130" y="401"/>
                    </a:lnTo>
                    <a:lnTo>
                      <a:pt x="130" y="401"/>
                    </a:lnTo>
                    <a:lnTo>
                      <a:pt x="132" y="401"/>
                    </a:lnTo>
                    <a:lnTo>
                      <a:pt x="132" y="401"/>
                    </a:lnTo>
                    <a:lnTo>
                      <a:pt x="132" y="401"/>
                    </a:lnTo>
                    <a:lnTo>
                      <a:pt x="132" y="403"/>
                    </a:lnTo>
                    <a:lnTo>
                      <a:pt x="132" y="403"/>
                    </a:lnTo>
                    <a:lnTo>
                      <a:pt x="132" y="403"/>
                    </a:lnTo>
                    <a:lnTo>
                      <a:pt x="132" y="403"/>
                    </a:lnTo>
                    <a:lnTo>
                      <a:pt x="135" y="403"/>
                    </a:lnTo>
                    <a:lnTo>
                      <a:pt x="135" y="403"/>
                    </a:lnTo>
                    <a:lnTo>
                      <a:pt x="135" y="406"/>
                    </a:lnTo>
                    <a:lnTo>
                      <a:pt x="135" y="406"/>
                    </a:lnTo>
                    <a:lnTo>
                      <a:pt x="137" y="406"/>
                    </a:lnTo>
                    <a:lnTo>
                      <a:pt x="137" y="408"/>
                    </a:lnTo>
                    <a:lnTo>
                      <a:pt x="137" y="408"/>
                    </a:lnTo>
                    <a:lnTo>
                      <a:pt x="137" y="406"/>
                    </a:lnTo>
                    <a:lnTo>
                      <a:pt x="137" y="406"/>
                    </a:lnTo>
                    <a:lnTo>
                      <a:pt x="137" y="406"/>
                    </a:lnTo>
                    <a:lnTo>
                      <a:pt x="137" y="403"/>
                    </a:lnTo>
                    <a:lnTo>
                      <a:pt x="137" y="403"/>
                    </a:lnTo>
                    <a:lnTo>
                      <a:pt x="137" y="403"/>
                    </a:lnTo>
                    <a:lnTo>
                      <a:pt x="137" y="403"/>
                    </a:lnTo>
                    <a:lnTo>
                      <a:pt x="137" y="401"/>
                    </a:lnTo>
                    <a:lnTo>
                      <a:pt x="137" y="401"/>
                    </a:lnTo>
                    <a:lnTo>
                      <a:pt x="137" y="401"/>
                    </a:lnTo>
                    <a:lnTo>
                      <a:pt x="137" y="398"/>
                    </a:lnTo>
                    <a:lnTo>
                      <a:pt x="137" y="398"/>
                    </a:lnTo>
                    <a:lnTo>
                      <a:pt x="137" y="398"/>
                    </a:lnTo>
                    <a:lnTo>
                      <a:pt x="137" y="398"/>
                    </a:lnTo>
                    <a:lnTo>
                      <a:pt x="137" y="396"/>
                    </a:lnTo>
                    <a:lnTo>
                      <a:pt x="135" y="396"/>
                    </a:lnTo>
                    <a:lnTo>
                      <a:pt x="135" y="396"/>
                    </a:lnTo>
                    <a:lnTo>
                      <a:pt x="137" y="396"/>
                    </a:lnTo>
                    <a:lnTo>
                      <a:pt x="137" y="396"/>
                    </a:lnTo>
                    <a:lnTo>
                      <a:pt x="137" y="394"/>
                    </a:lnTo>
                    <a:lnTo>
                      <a:pt x="137" y="394"/>
                    </a:lnTo>
                    <a:lnTo>
                      <a:pt x="137" y="394"/>
                    </a:lnTo>
                    <a:lnTo>
                      <a:pt x="137" y="391"/>
                    </a:lnTo>
                    <a:lnTo>
                      <a:pt x="135" y="391"/>
                    </a:lnTo>
                    <a:lnTo>
                      <a:pt x="135" y="391"/>
                    </a:lnTo>
                    <a:lnTo>
                      <a:pt x="135" y="391"/>
                    </a:lnTo>
                    <a:lnTo>
                      <a:pt x="135" y="391"/>
                    </a:lnTo>
                    <a:lnTo>
                      <a:pt x="135" y="389"/>
                    </a:lnTo>
                    <a:lnTo>
                      <a:pt x="135" y="389"/>
                    </a:lnTo>
                    <a:lnTo>
                      <a:pt x="135" y="387"/>
                    </a:lnTo>
                    <a:lnTo>
                      <a:pt x="135" y="387"/>
                    </a:lnTo>
                    <a:lnTo>
                      <a:pt x="132" y="387"/>
                    </a:lnTo>
                    <a:lnTo>
                      <a:pt x="132" y="384"/>
                    </a:lnTo>
                    <a:lnTo>
                      <a:pt x="132" y="384"/>
                    </a:lnTo>
                    <a:lnTo>
                      <a:pt x="132" y="384"/>
                    </a:lnTo>
                    <a:lnTo>
                      <a:pt x="132" y="382"/>
                    </a:lnTo>
                    <a:lnTo>
                      <a:pt x="132" y="382"/>
                    </a:lnTo>
                    <a:lnTo>
                      <a:pt x="132" y="382"/>
                    </a:lnTo>
                    <a:lnTo>
                      <a:pt x="132" y="382"/>
                    </a:lnTo>
                    <a:lnTo>
                      <a:pt x="132" y="380"/>
                    </a:lnTo>
                    <a:lnTo>
                      <a:pt x="132" y="380"/>
                    </a:lnTo>
                    <a:lnTo>
                      <a:pt x="130" y="380"/>
                    </a:lnTo>
                    <a:lnTo>
                      <a:pt x="130" y="380"/>
                    </a:lnTo>
                    <a:lnTo>
                      <a:pt x="130" y="380"/>
                    </a:lnTo>
                    <a:lnTo>
                      <a:pt x="130" y="380"/>
                    </a:lnTo>
                    <a:lnTo>
                      <a:pt x="130" y="382"/>
                    </a:lnTo>
                    <a:lnTo>
                      <a:pt x="130" y="382"/>
                    </a:lnTo>
                    <a:lnTo>
                      <a:pt x="128" y="382"/>
                    </a:lnTo>
                    <a:lnTo>
                      <a:pt x="128" y="382"/>
                    </a:lnTo>
                    <a:lnTo>
                      <a:pt x="128" y="382"/>
                    </a:lnTo>
                    <a:lnTo>
                      <a:pt x="125" y="382"/>
                    </a:lnTo>
                    <a:lnTo>
                      <a:pt x="125" y="380"/>
                    </a:lnTo>
                    <a:lnTo>
                      <a:pt x="125" y="380"/>
                    </a:lnTo>
                    <a:lnTo>
                      <a:pt x="128" y="380"/>
                    </a:lnTo>
                    <a:lnTo>
                      <a:pt x="128" y="377"/>
                    </a:lnTo>
                    <a:lnTo>
                      <a:pt x="125" y="377"/>
                    </a:lnTo>
                    <a:lnTo>
                      <a:pt x="125" y="377"/>
                    </a:lnTo>
                    <a:lnTo>
                      <a:pt x="125" y="377"/>
                    </a:lnTo>
                    <a:lnTo>
                      <a:pt x="125" y="375"/>
                    </a:lnTo>
                    <a:lnTo>
                      <a:pt x="125" y="375"/>
                    </a:lnTo>
                    <a:lnTo>
                      <a:pt x="125" y="372"/>
                    </a:lnTo>
                    <a:lnTo>
                      <a:pt x="125" y="372"/>
                    </a:lnTo>
                    <a:lnTo>
                      <a:pt x="125" y="372"/>
                    </a:lnTo>
                    <a:lnTo>
                      <a:pt x="125" y="372"/>
                    </a:lnTo>
                    <a:lnTo>
                      <a:pt x="125" y="372"/>
                    </a:lnTo>
                    <a:lnTo>
                      <a:pt x="125" y="370"/>
                    </a:lnTo>
                    <a:lnTo>
                      <a:pt x="125" y="370"/>
                    </a:lnTo>
                    <a:lnTo>
                      <a:pt x="125" y="368"/>
                    </a:lnTo>
                    <a:lnTo>
                      <a:pt x="125" y="368"/>
                    </a:lnTo>
                    <a:lnTo>
                      <a:pt x="125" y="365"/>
                    </a:lnTo>
                    <a:lnTo>
                      <a:pt x="125" y="365"/>
                    </a:lnTo>
                    <a:lnTo>
                      <a:pt x="125" y="365"/>
                    </a:lnTo>
                    <a:lnTo>
                      <a:pt x="125" y="365"/>
                    </a:lnTo>
                    <a:lnTo>
                      <a:pt x="125" y="363"/>
                    </a:lnTo>
                    <a:lnTo>
                      <a:pt x="125" y="363"/>
                    </a:lnTo>
                    <a:lnTo>
                      <a:pt x="125" y="363"/>
                    </a:lnTo>
                    <a:lnTo>
                      <a:pt x="123" y="363"/>
                    </a:lnTo>
                    <a:lnTo>
                      <a:pt x="123" y="363"/>
                    </a:lnTo>
                    <a:lnTo>
                      <a:pt x="123" y="361"/>
                    </a:lnTo>
                    <a:lnTo>
                      <a:pt x="123" y="361"/>
                    </a:lnTo>
                    <a:lnTo>
                      <a:pt x="123" y="358"/>
                    </a:lnTo>
                    <a:lnTo>
                      <a:pt x="123" y="358"/>
                    </a:lnTo>
                    <a:lnTo>
                      <a:pt x="123" y="358"/>
                    </a:lnTo>
                    <a:lnTo>
                      <a:pt x="123" y="356"/>
                    </a:lnTo>
                    <a:lnTo>
                      <a:pt x="123" y="356"/>
                    </a:lnTo>
                    <a:lnTo>
                      <a:pt x="123" y="356"/>
                    </a:lnTo>
                    <a:lnTo>
                      <a:pt x="123" y="353"/>
                    </a:lnTo>
                    <a:lnTo>
                      <a:pt x="123" y="353"/>
                    </a:lnTo>
                    <a:lnTo>
                      <a:pt x="120" y="353"/>
                    </a:lnTo>
                    <a:lnTo>
                      <a:pt x="120" y="353"/>
                    </a:lnTo>
                    <a:lnTo>
                      <a:pt x="120" y="351"/>
                    </a:lnTo>
                    <a:lnTo>
                      <a:pt x="120" y="351"/>
                    </a:lnTo>
                    <a:lnTo>
                      <a:pt x="120" y="351"/>
                    </a:lnTo>
                    <a:lnTo>
                      <a:pt x="120" y="349"/>
                    </a:lnTo>
                    <a:lnTo>
                      <a:pt x="120" y="349"/>
                    </a:lnTo>
                    <a:lnTo>
                      <a:pt x="118" y="349"/>
                    </a:lnTo>
                    <a:lnTo>
                      <a:pt x="118" y="346"/>
                    </a:lnTo>
                    <a:lnTo>
                      <a:pt x="118" y="346"/>
                    </a:lnTo>
                    <a:lnTo>
                      <a:pt x="120" y="346"/>
                    </a:lnTo>
                    <a:lnTo>
                      <a:pt x="120" y="344"/>
                    </a:lnTo>
                    <a:lnTo>
                      <a:pt x="118" y="344"/>
                    </a:lnTo>
                    <a:lnTo>
                      <a:pt x="118" y="344"/>
                    </a:lnTo>
                    <a:lnTo>
                      <a:pt x="118" y="344"/>
                    </a:lnTo>
                    <a:lnTo>
                      <a:pt x="118" y="344"/>
                    </a:lnTo>
                    <a:lnTo>
                      <a:pt x="118" y="342"/>
                    </a:lnTo>
                    <a:lnTo>
                      <a:pt x="118" y="342"/>
                    </a:lnTo>
                    <a:lnTo>
                      <a:pt x="118" y="342"/>
                    </a:lnTo>
                    <a:lnTo>
                      <a:pt x="118" y="342"/>
                    </a:lnTo>
                    <a:lnTo>
                      <a:pt x="120" y="342"/>
                    </a:lnTo>
                    <a:lnTo>
                      <a:pt x="120" y="342"/>
                    </a:lnTo>
                    <a:lnTo>
                      <a:pt x="120" y="339"/>
                    </a:lnTo>
                    <a:lnTo>
                      <a:pt x="118" y="339"/>
                    </a:lnTo>
                    <a:lnTo>
                      <a:pt x="118" y="339"/>
                    </a:lnTo>
                    <a:lnTo>
                      <a:pt x="118" y="339"/>
                    </a:lnTo>
                    <a:lnTo>
                      <a:pt x="118" y="337"/>
                    </a:lnTo>
                    <a:lnTo>
                      <a:pt x="118" y="337"/>
                    </a:lnTo>
                    <a:lnTo>
                      <a:pt x="118" y="335"/>
                    </a:lnTo>
                    <a:lnTo>
                      <a:pt x="118" y="335"/>
                    </a:lnTo>
                    <a:lnTo>
                      <a:pt x="118" y="332"/>
                    </a:lnTo>
                    <a:lnTo>
                      <a:pt x="118" y="332"/>
                    </a:lnTo>
                    <a:lnTo>
                      <a:pt x="118" y="332"/>
                    </a:lnTo>
                    <a:lnTo>
                      <a:pt x="118" y="332"/>
                    </a:lnTo>
                    <a:lnTo>
                      <a:pt x="118" y="332"/>
                    </a:lnTo>
                    <a:lnTo>
                      <a:pt x="118" y="332"/>
                    </a:lnTo>
                    <a:lnTo>
                      <a:pt x="118" y="330"/>
                    </a:lnTo>
                    <a:lnTo>
                      <a:pt x="118" y="330"/>
                    </a:lnTo>
                    <a:lnTo>
                      <a:pt x="118" y="330"/>
                    </a:lnTo>
                    <a:lnTo>
                      <a:pt x="118" y="327"/>
                    </a:lnTo>
                    <a:lnTo>
                      <a:pt x="118" y="327"/>
                    </a:lnTo>
                    <a:lnTo>
                      <a:pt x="118" y="325"/>
                    </a:lnTo>
                    <a:lnTo>
                      <a:pt x="118" y="325"/>
                    </a:lnTo>
                    <a:lnTo>
                      <a:pt x="118" y="325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18" y="320"/>
                    </a:lnTo>
                    <a:lnTo>
                      <a:pt x="116" y="320"/>
                    </a:lnTo>
                    <a:lnTo>
                      <a:pt x="116" y="320"/>
                    </a:lnTo>
                    <a:lnTo>
                      <a:pt x="116" y="320"/>
                    </a:lnTo>
                    <a:lnTo>
                      <a:pt x="116" y="318"/>
                    </a:lnTo>
                    <a:lnTo>
                      <a:pt x="116" y="318"/>
                    </a:lnTo>
                    <a:lnTo>
                      <a:pt x="116" y="318"/>
                    </a:lnTo>
                    <a:lnTo>
                      <a:pt x="116" y="316"/>
                    </a:lnTo>
                    <a:lnTo>
                      <a:pt x="116" y="316"/>
                    </a:lnTo>
                    <a:lnTo>
                      <a:pt x="116" y="316"/>
                    </a:lnTo>
                    <a:lnTo>
                      <a:pt x="116" y="313"/>
                    </a:lnTo>
                    <a:lnTo>
                      <a:pt x="116" y="313"/>
                    </a:lnTo>
                    <a:lnTo>
                      <a:pt x="116" y="313"/>
                    </a:lnTo>
                    <a:lnTo>
                      <a:pt x="113" y="313"/>
                    </a:lnTo>
                    <a:lnTo>
                      <a:pt x="113" y="313"/>
                    </a:lnTo>
                    <a:lnTo>
                      <a:pt x="113" y="313"/>
                    </a:lnTo>
                    <a:lnTo>
                      <a:pt x="113" y="311"/>
                    </a:lnTo>
                    <a:lnTo>
                      <a:pt x="111" y="311"/>
                    </a:lnTo>
                    <a:lnTo>
                      <a:pt x="111" y="311"/>
                    </a:lnTo>
                    <a:lnTo>
                      <a:pt x="113" y="311"/>
                    </a:lnTo>
                    <a:lnTo>
                      <a:pt x="113" y="308"/>
                    </a:lnTo>
                    <a:lnTo>
                      <a:pt x="111" y="308"/>
                    </a:lnTo>
                    <a:lnTo>
                      <a:pt x="111" y="308"/>
                    </a:lnTo>
                    <a:lnTo>
                      <a:pt x="111" y="306"/>
                    </a:lnTo>
                    <a:lnTo>
                      <a:pt x="111" y="306"/>
                    </a:lnTo>
                    <a:lnTo>
                      <a:pt x="111" y="306"/>
                    </a:lnTo>
                    <a:lnTo>
                      <a:pt x="111" y="306"/>
                    </a:lnTo>
                    <a:lnTo>
                      <a:pt x="111" y="306"/>
                    </a:lnTo>
                    <a:lnTo>
                      <a:pt x="111" y="306"/>
                    </a:lnTo>
                    <a:lnTo>
                      <a:pt x="111" y="304"/>
                    </a:lnTo>
                    <a:lnTo>
                      <a:pt x="111" y="304"/>
                    </a:lnTo>
                    <a:lnTo>
                      <a:pt x="109" y="304"/>
                    </a:lnTo>
                    <a:lnTo>
                      <a:pt x="109" y="304"/>
                    </a:lnTo>
                    <a:lnTo>
                      <a:pt x="109" y="301"/>
                    </a:lnTo>
                    <a:lnTo>
                      <a:pt x="109" y="301"/>
                    </a:lnTo>
                    <a:lnTo>
                      <a:pt x="109" y="301"/>
                    </a:lnTo>
                    <a:lnTo>
                      <a:pt x="109" y="301"/>
                    </a:lnTo>
                    <a:lnTo>
                      <a:pt x="109" y="299"/>
                    </a:lnTo>
                    <a:lnTo>
                      <a:pt x="109" y="299"/>
                    </a:lnTo>
                    <a:lnTo>
                      <a:pt x="106" y="299"/>
                    </a:lnTo>
                    <a:lnTo>
                      <a:pt x="106" y="297"/>
                    </a:lnTo>
                    <a:lnTo>
                      <a:pt x="106" y="297"/>
                    </a:lnTo>
                    <a:lnTo>
                      <a:pt x="106" y="294"/>
                    </a:lnTo>
                    <a:lnTo>
                      <a:pt x="106" y="294"/>
                    </a:lnTo>
                    <a:lnTo>
                      <a:pt x="106" y="294"/>
                    </a:lnTo>
                    <a:lnTo>
                      <a:pt x="106" y="292"/>
                    </a:lnTo>
                    <a:lnTo>
                      <a:pt x="106" y="292"/>
                    </a:lnTo>
                    <a:lnTo>
                      <a:pt x="104" y="292"/>
                    </a:lnTo>
                    <a:lnTo>
                      <a:pt x="104" y="292"/>
                    </a:lnTo>
                    <a:lnTo>
                      <a:pt x="104" y="289"/>
                    </a:lnTo>
                    <a:lnTo>
                      <a:pt x="104" y="289"/>
                    </a:lnTo>
                    <a:lnTo>
                      <a:pt x="104" y="289"/>
                    </a:lnTo>
                    <a:lnTo>
                      <a:pt x="104" y="287"/>
                    </a:lnTo>
                    <a:lnTo>
                      <a:pt x="104" y="287"/>
                    </a:lnTo>
                    <a:lnTo>
                      <a:pt x="104" y="287"/>
                    </a:lnTo>
                    <a:lnTo>
                      <a:pt x="101" y="287"/>
                    </a:lnTo>
                    <a:lnTo>
                      <a:pt x="101" y="285"/>
                    </a:lnTo>
                    <a:lnTo>
                      <a:pt x="101" y="285"/>
                    </a:lnTo>
                    <a:lnTo>
                      <a:pt x="101" y="287"/>
                    </a:lnTo>
                    <a:lnTo>
                      <a:pt x="101" y="287"/>
                    </a:lnTo>
                    <a:lnTo>
                      <a:pt x="101" y="287"/>
                    </a:lnTo>
                    <a:lnTo>
                      <a:pt x="101" y="289"/>
                    </a:lnTo>
                    <a:lnTo>
                      <a:pt x="101" y="289"/>
                    </a:lnTo>
                    <a:lnTo>
                      <a:pt x="101" y="289"/>
                    </a:lnTo>
                    <a:lnTo>
                      <a:pt x="101" y="292"/>
                    </a:lnTo>
                    <a:lnTo>
                      <a:pt x="101" y="292"/>
                    </a:lnTo>
                    <a:lnTo>
                      <a:pt x="101" y="294"/>
                    </a:lnTo>
                    <a:lnTo>
                      <a:pt x="101" y="294"/>
                    </a:lnTo>
                    <a:lnTo>
                      <a:pt x="101" y="294"/>
                    </a:lnTo>
                    <a:lnTo>
                      <a:pt x="101" y="297"/>
                    </a:lnTo>
                    <a:lnTo>
                      <a:pt x="101" y="297"/>
                    </a:lnTo>
                    <a:lnTo>
                      <a:pt x="101" y="297"/>
                    </a:lnTo>
                    <a:lnTo>
                      <a:pt x="101" y="299"/>
                    </a:lnTo>
                    <a:lnTo>
                      <a:pt x="99" y="299"/>
                    </a:lnTo>
                    <a:lnTo>
                      <a:pt x="99" y="299"/>
                    </a:lnTo>
                    <a:lnTo>
                      <a:pt x="99" y="301"/>
                    </a:lnTo>
                    <a:lnTo>
                      <a:pt x="99" y="301"/>
                    </a:lnTo>
                    <a:lnTo>
                      <a:pt x="99" y="301"/>
                    </a:lnTo>
                    <a:lnTo>
                      <a:pt x="97" y="301"/>
                    </a:lnTo>
                    <a:lnTo>
                      <a:pt x="97" y="304"/>
                    </a:lnTo>
                    <a:lnTo>
                      <a:pt x="97" y="304"/>
                    </a:lnTo>
                    <a:lnTo>
                      <a:pt x="97" y="304"/>
                    </a:lnTo>
                    <a:lnTo>
                      <a:pt x="97" y="304"/>
                    </a:lnTo>
                    <a:lnTo>
                      <a:pt x="97" y="304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6"/>
                    </a:lnTo>
                    <a:lnTo>
                      <a:pt x="92" y="306"/>
                    </a:lnTo>
                    <a:lnTo>
                      <a:pt x="92" y="306"/>
                    </a:lnTo>
                    <a:lnTo>
                      <a:pt x="92" y="306"/>
                    </a:lnTo>
                    <a:lnTo>
                      <a:pt x="90" y="306"/>
                    </a:lnTo>
                    <a:lnTo>
                      <a:pt x="90" y="306"/>
                    </a:lnTo>
                    <a:lnTo>
                      <a:pt x="90" y="306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87" y="308"/>
                    </a:lnTo>
                    <a:lnTo>
                      <a:pt x="87" y="308"/>
                    </a:lnTo>
                    <a:lnTo>
                      <a:pt x="87" y="311"/>
                    </a:lnTo>
                    <a:lnTo>
                      <a:pt x="85" y="311"/>
                    </a:lnTo>
                    <a:lnTo>
                      <a:pt x="85" y="311"/>
                    </a:lnTo>
                    <a:lnTo>
                      <a:pt x="85" y="311"/>
                    </a:lnTo>
                    <a:lnTo>
                      <a:pt x="85" y="311"/>
                    </a:lnTo>
                    <a:lnTo>
                      <a:pt x="83" y="311"/>
                    </a:lnTo>
                    <a:lnTo>
                      <a:pt x="83" y="313"/>
                    </a:lnTo>
                    <a:lnTo>
                      <a:pt x="83" y="313"/>
                    </a:lnTo>
                    <a:lnTo>
                      <a:pt x="83" y="313"/>
                    </a:lnTo>
                    <a:lnTo>
                      <a:pt x="83" y="313"/>
                    </a:lnTo>
                    <a:lnTo>
                      <a:pt x="80" y="313"/>
                    </a:lnTo>
                    <a:lnTo>
                      <a:pt x="80" y="313"/>
                    </a:lnTo>
                    <a:lnTo>
                      <a:pt x="80" y="313"/>
                    </a:lnTo>
                    <a:lnTo>
                      <a:pt x="78" y="313"/>
                    </a:lnTo>
                    <a:lnTo>
                      <a:pt x="78" y="313"/>
                    </a:lnTo>
                    <a:lnTo>
                      <a:pt x="78" y="316"/>
                    </a:lnTo>
                    <a:lnTo>
                      <a:pt x="78" y="316"/>
                    </a:lnTo>
                    <a:lnTo>
                      <a:pt x="75" y="316"/>
                    </a:lnTo>
                    <a:lnTo>
                      <a:pt x="75" y="316"/>
                    </a:lnTo>
                    <a:lnTo>
                      <a:pt x="75" y="318"/>
                    </a:lnTo>
                    <a:lnTo>
                      <a:pt x="75" y="318"/>
                    </a:lnTo>
                    <a:lnTo>
                      <a:pt x="75" y="318"/>
                    </a:lnTo>
                    <a:lnTo>
                      <a:pt x="75" y="320"/>
                    </a:lnTo>
                    <a:lnTo>
                      <a:pt x="75" y="320"/>
                    </a:lnTo>
                    <a:lnTo>
                      <a:pt x="75" y="320"/>
                    </a:lnTo>
                    <a:lnTo>
                      <a:pt x="75" y="323"/>
                    </a:lnTo>
                    <a:lnTo>
                      <a:pt x="73" y="323"/>
                    </a:lnTo>
                    <a:lnTo>
                      <a:pt x="73" y="323"/>
                    </a:lnTo>
                    <a:lnTo>
                      <a:pt x="73" y="323"/>
                    </a:lnTo>
                    <a:lnTo>
                      <a:pt x="73" y="323"/>
                    </a:lnTo>
                    <a:lnTo>
                      <a:pt x="71" y="323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68" y="325"/>
                    </a:lnTo>
                    <a:lnTo>
                      <a:pt x="68" y="327"/>
                    </a:lnTo>
                    <a:lnTo>
                      <a:pt x="68" y="327"/>
                    </a:lnTo>
                    <a:lnTo>
                      <a:pt x="68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64" y="325"/>
                    </a:lnTo>
                    <a:lnTo>
                      <a:pt x="64" y="325"/>
                    </a:lnTo>
                    <a:lnTo>
                      <a:pt x="64" y="325"/>
                    </a:lnTo>
                    <a:lnTo>
                      <a:pt x="61" y="325"/>
                    </a:lnTo>
                    <a:lnTo>
                      <a:pt x="61" y="325"/>
                    </a:lnTo>
                    <a:lnTo>
                      <a:pt x="64" y="325"/>
                    </a:lnTo>
                    <a:lnTo>
                      <a:pt x="64" y="327"/>
                    </a:lnTo>
                    <a:lnTo>
                      <a:pt x="64" y="327"/>
                    </a:lnTo>
                    <a:lnTo>
                      <a:pt x="61" y="327"/>
                    </a:lnTo>
                    <a:lnTo>
                      <a:pt x="61" y="327"/>
                    </a:lnTo>
                    <a:lnTo>
                      <a:pt x="61" y="327"/>
                    </a:lnTo>
                    <a:lnTo>
                      <a:pt x="61" y="325"/>
                    </a:lnTo>
                    <a:lnTo>
                      <a:pt x="59" y="325"/>
                    </a:lnTo>
                    <a:lnTo>
                      <a:pt x="59" y="325"/>
                    </a:lnTo>
                    <a:lnTo>
                      <a:pt x="59" y="325"/>
                    </a:lnTo>
                    <a:lnTo>
                      <a:pt x="57" y="325"/>
                    </a:lnTo>
                    <a:lnTo>
                      <a:pt x="57" y="325"/>
                    </a:lnTo>
                    <a:lnTo>
                      <a:pt x="57" y="325"/>
                    </a:lnTo>
                    <a:lnTo>
                      <a:pt x="57" y="325"/>
                    </a:lnTo>
                    <a:lnTo>
                      <a:pt x="54" y="325"/>
                    </a:lnTo>
                    <a:lnTo>
                      <a:pt x="54" y="325"/>
                    </a:lnTo>
                    <a:lnTo>
                      <a:pt x="54" y="323"/>
                    </a:lnTo>
                    <a:lnTo>
                      <a:pt x="54" y="323"/>
                    </a:lnTo>
                    <a:lnTo>
                      <a:pt x="52" y="323"/>
                    </a:lnTo>
                    <a:lnTo>
                      <a:pt x="52" y="323"/>
                    </a:lnTo>
                    <a:lnTo>
                      <a:pt x="52" y="323"/>
                    </a:lnTo>
                    <a:lnTo>
                      <a:pt x="52" y="323"/>
                    </a:lnTo>
                    <a:lnTo>
                      <a:pt x="52" y="320"/>
                    </a:lnTo>
                    <a:lnTo>
                      <a:pt x="49" y="320"/>
                    </a:lnTo>
                    <a:lnTo>
                      <a:pt x="49" y="323"/>
                    </a:lnTo>
                    <a:lnTo>
                      <a:pt x="49" y="323"/>
                    </a:lnTo>
                    <a:lnTo>
                      <a:pt x="49" y="323"/>
                    </a:lnTo>
                    <a:lnTo>
                      <a:pt x="49" y="323"/>
                    </a:lnTo>
                    <a:lnTo>
                      <a:pt x="47" y="323"/>
                    </a:lnTo>
                    <a:lnTo>
                      <a:pt x="47" y="323"/>
                    </a:lnTo>
                    <a:lnTo>
                      <a:pt x="47" y="323"/>
                    </a:lnTo>
                    <a:lnTo>
                      <a:pt x="47" y="323"/>
                    </a:lnTo>
                    <a:lnTo>
                      <a:pt x="47" y="323"/>
                    </a:lnTo>
                    <a:lnTo>
                      <a:pt x="47" y="320"/>
                    </a:lnTo>
                    <a:lnTo>
                      <a:pt x="47" y="320"/>
                    </a:lnTo>
                    <a:lnTo>
                      <a:pt x="45" y="320"/>
                    </a:lnTo>
                    <a:lnTo>
                      <a:pt x="45" y="320"/>
                    </a:lnTo>
                    <a:lnTo>
                      <a:pt x="45" y="320"/>
                    </a:lnTo>
                    <a:lnTo>
                      <a:pt x="45" y="320"/>
                    </a:lnTo>
                    <a:lnTo>
                      <a:pt x="42" y="320"/>
                    </a:lnTo>
                    <a:lnTo>
                      <a:pt x="42" y="320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2" y="316"/>
                    </a:lnTo>
                    <a:lnTo>
                      <a:pt x="42" y="316"/>
                    </a:lnTo>
                    <a:lnTo>
                      <a:pt x="42" y="316"/>
                    </a:lnTo>
                    <a:lnTo>
                      <a:pt x="42" y="313"/>
                    </a:lnTo>
                    <a:lnTo>
                      <a:pt x="42" y="313"/>
                    </a:lnTo>
                    <a:lnTo>
                      <a:pt x="42" y="313"/>
                    </a:lnTo>
                    <a:lnTo>
                      <a:pt x="42" y="311"/>
                    </a:lnTo>
                    <a:lnTo>
                      <a:pt x="42" y="311"/>
                    </a:lnTo>
                    <a:lnTo>
                      <a:pt x="42" y="308"/>
                    </a:lnTo>
                    <a:lnTo>
                      <a:pt x="42" y="308"/>
                    </a:lnTo>
                    <a:lnTo>
                      <a:pt x="45" y="308"/>
                    </a:lnTo>
                    <a:lnTo>
                      <a:pt x="45" y="306"/>
                    </a:lnTo>
                    <a:lnTo>
                      <a:pt x="45" y="306"/>
                    </a:lnTo>
                    <a:lnTo>
                      <a:pt x="42" y="306"/>
                    </a:lnTo>
                    <a:lnTo>
                      <a:pt x="42" y="304"/>
                    </a:lnTo>
                    <a:lnTo>
                      <a:pt x="45" y="304"/>
                    </a:lnTo>
                    <a:lnTo>
                      <a:pt x="45" y="304"/>
                    </a:lnTo>
                    <a:lnTo>
                      <a:pt x="45" y="304"/>
                    </a:lnTo>
                    <a:lnTo>
                      <a:pt x="45" y="304"/>
                    </a:lnTo>
                    <a:lnTo>
                      <a:pt x="45" y="304"/>
                    </a:lnTo>
                    <a:lnTo>
                      <a:pt x="45" y="304"/>
                    </a:lnTo>
                    <a:lnTo>
                      <a:pt x="45" y="304"/>
                    </a:lnTo>
                    <a:lnTo>
                      <a:pt x="45" y="301"/>
                    </a:lnTo>
                    <a:lnTo>
                      <a:pt x="45" y="301"/>
                    </a:lnTo>
                    <a:lnTo>
                      <a:pt x="45" y="299"/>
                    </a:lnTo>
                    <a:lnTo>
                      <a:pt x="47" y="299"/>
                    </a:lnTo>
                    <a:lnTo>
                      <a:pt x="47" y="299"/>
                    </a:lnTo>
                    <a:lnTo>
                      <a:pt x="47" y="297"/>
                    </a:lnTo>
                    <a:lnTo>
                      <a:pt x="47" y="297"/>
                    </a:lnTo>
                    <a:lnTo>
                      <a:pt x="47" y="294"/>
                    </a:lnTo>
                    <a:lnTo>
                      <a:pt x="47" y="294"/>
                    </a:lnTo>
                    <a:lnTo>
                      <a:pt x="47" y="294"/>
                    </a:lnTo>
                    <a:lnTo>
                      <a:pt x="47" y="294"/>
                    </a:lnTo>
                    <a:lnTo>
                      <a:pt x="47" y="292"/>
                    </a:lnTo>
                    <a:lnTo>
                      <a:pt x="47" y="292"/>
                    </a:lnTo>
                    <a:lnTo>
                      <a:pt x="49" y="292"/>
                    </a:lnTo>
                    <a:lnTo>
                      <a:pt x="49" y="289"/>
                    </a:lnTo>
                    <a:lnTo>
                      <a:pt x="47" y="289"/>
                    </a:lnTo>
                    <a:lnTo>
                      <a:pt x="47" y="289"/>
                    </a:lnTo>
                    <a:lnTo>
                      <a:pt x="47" y="287"/>
                    </a:lnTo>
                    <a:lnTo>
                      <a:pt x="49" y="287"/>
                    </a:lnTo>
                    <a:lnTo>
                      <a:pt x="49" y="287"/>
                    </a:lnTo>
                    <a:lnTo>
                      <a:pt x="49" y="287"/>
                    </a:lnTo>
                    <a:lnTo>
                      <a:pt x="49" y="285"/>
                    </a:lnTo>
                    <a:lnTo>
                      <a:pt x="49" y="285"/>
                    </a:lnTo>
                    <a:lnTo>
                      <a:pt x="49" y="285"/>
                    </a:lnTo>
                    <a:lnTo>
                      <a:pt x="49" y="282"/>
                    </a:lnTo>
                    <a:lnTo>
                      <a:pt x="49" y="282"/>
                    </a:lnTo>
                    <a:lnTo>
                      <a:pt x="49" y="282"/>
                    </a:lnTo>
                    <a:lnTo>
                      <a:pt x="49" y="280"/>
                    </a:lnTo>
                    <a:lnTo>
                      <a:pt x="49" y="280"/>
                    </a:lnTo>
                    <a:lnTo>
                      <a:pt x="49" y="280"/>
                    </a:lnTo>
                    <a:lnTo>
                      <a:pt x="49" y="278"/>
                    </a:lnTo>
                    <a:lnTo>
                      <a:pt x="49" y="278"/>
                    </a:lnTo>
                    <a:lnTo>
                      <a:pt x="49" y="278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3"/>
                    </a:lnTo>
                    <a:lnTo>
                      <a:pt x="49" y="273"/>
                    </a:lnTo>
                    <a:lnTo>
                      <a:pt x="49" y="273"/>
                    </a:lnTo>
                    <a:lnTo>
                      <a:pt x="49" y="273"/>
                    </a:lnTo>
                    <a:lnTo>
                      <a:pt x="49" y="271"/>
                    </a:lnTo>
                    <a:lnTo>
                      <a:pt x="49" y="271"/>
                    </a:lnTo>
                    <a:lnTo>
                      <a:pt x="47" y="271"/>
                    </a:lnTo>
                    <a:lnTo>
                      <a:pt x="47" y="268"/>
                    </a:lnTo>
                    <a:lnTo>
                      <a:pt x="47" y="268"/>
                    </a:lnTo>
                    <a:lnTo>
                      <a:pt x="49" y="268"/>
                    </a:lnTo>
                    <a:lnTo>
                      <a:pt x="49" y="266"/>
                    </a:lnTo>
                    <a:lnTo>
                      <a:pt x="49" y="266"/>
                    </a:lnTo>
                    <a:lnTo>
                      <a:pt x="47" y="266"/>
                    </a:lnTo>
                    <a:lnTo>
                      <a:pt x="47" y="263"/>
                    </a:lnTo>
                    <a:lnTo>
                      <a:pt x="47" y="263"/>
                    </a:lnTo>
                    <a:lnTo>
                      <a:pt x="47" y="263"/>
                    </a:lnTo>
                    <a:lnTo>
                      <a:pt x="47" y="263"/>
                    </a:lnTo>
                    <a:lnTo>
                      <a:pt x="45" y="263"/>
                    </a:lnTo>
                    <a:lnTo>
                      <a:pt x="45" y="263"/>
                    </a:lnTo>
                    <a:lnTo>
                      <a:pt x="45" y="261"/>
                    </a:lnTo>
                    <a:lnTo>
                      <a:pt x="45" y="261"/>
                    </a:lnTo>
                    <a:lnTo>
                      <a:pt x="45" y="259"/>
                    </a:lnTo>
                    <a:lnTo>
                      <a:pt x="45" y="259"/>
                    </a:lnTo>
                    <a:lnTo>
                      <a:pt x="45" y="259"/>
                    </a:lnTo>
                    <a:lnTo>
                      <a:pt x="45" y="259"/>
                    </a:lnTo>
                    <a:lnTo>
                      <a:pt x="45" y="256"/>
                    </a:lnTo>
                    <a:lnTo>
                      <a:pt x="45" y="256"/>
                    </a:lnTo>
                    <a:lnTo>
                      <a:pt x="45" y="256"/>
                    </a:lnTo>
                    <a:lnTo>
                      <a:pt x="45" y="254"/>
                    </a:lnTo>
                    <a:lnTo>
                      <a:pt x="42" y="254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5" y="254"/>
                    </a:lnTo>
                    <a:lnTo>
                      <a:pt x="42" y="254"/>
                    </a:lnTo>
                    <a:lnTo>
                      <a:pt x="42" y="252"/>
                    </a:lnTo>
                    <a:lnTo>
                      <a:pt x="42" y="252"/>
                    </a:lnTo>
                    <a:lnTo>
                      <a:pt x="42" y="252"/>
                    </a:lnTo>
                    <a:lnTo>
                      <a:pt x="42" y="252"/>
                    </a:lnTo>
                    <a:lnTo>
                      <a:pt x="42" y="249"/>
                    </a:lnTo>
                    <a:lnTo>
                      <a:pt x="42" y="249"/>
                    </a:lnTo>
                    <a:lnTo>
                      <a:pt x="42" y="249"/>
                    </a:lnTo>
                    <a:lnTo>
                      <a:pt x="42" y="247"/>
                    </a:lnTo>
                    <a:lnTo>
                      <a:pt x="42" y="247"/>
                    </a:lnTo>
                    <a:lnTo>
                      <a:pt x="40" y="247"/>
                    </a:lnTo>
                    <a:lnTo>
                      <a:pt x="40" y="247"/>
                    </a:lnTo>
                    <a:lnTo>
                      <a:pt x="40" y="247"/>
                    </a:lnTo>
                    <a:lnTo>
                      <a:pt x="38" y="247"/>
                    </a:lnTo>
                    <a:lnTo>
                      <a:pt x="38" y="247"/>
                    </a:lnTo>
                    <a:lnTo>
                      <a:pt x="38" y="249"/>
                    </a:lnTo>
                    <a:lnTo>
                      <a:pt x="40" y="249"/>
                    </a:lnTo>
                    <a:lnTo>
                      <a:pt x="40" y="249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38" y="247"/>
                    </a:lnTo>
                    <a:lnTo>
                      <a:pt x="38" y="247"/>
                    </a:lnTo>
                    <a:lnTo>
                      <a:pt x="35" y="247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33" y="244"/>
                    </a:lnTo>
                    <a:lnTo>
                      <a:pt x="33" y="244"/>
                    </a:lnTo>
                    <a:lnTo>
                      <a:pt x="33" y="244"/>
                    </a:lnTo>
                    <a:lnTo>
                      <a:pt x="33" y="242"/>
                    </a:lnTo>
                    <a:lnTo>
                      <a:pt x="30" y="242"/>
                    </a:lnTo>
                    <a:lnTo>
                      <a:pt x="30" y="242"/>
                    </a:lnTo>
                    <a:lnTo>
                      <a:pt x="30" y="242"/>
                    </a:lnTo>
                    <a:lnTo>
                      <a:pt x="30" y="240"/>
                    </a:lnTo>
                    <a:lnTo>
                      <a:pt x="30" y="240"/>
                    </a:lnTo>
                    <a:lnTo>
                      <a:pt x="30" y="240"/>
                    </a:lnTo>
                    <a:lnTo>
                      <a:pt x="30" y="237"/>
                    </a:lnTo>
                    <a:lnTo>
                      <a:pt x="28" y="237"/>
                    </a:lnTo>
                    <a:lnTo>
                      <a:pt x="28" y="237"/>
                    </a:lnTo>
                    <a:lnTo>
                      <a:pt x="28" y="235"/>
                    </a:lnTo>
                    <a:lnTo>
                      <a:pt x="28" y="235"/>
                    </a:lnTo>
                    <a:lnTo>
                      <a:pt x="28" y="235"/>
                    </a:lnTo>
                    <a:lnTo>
                      <a:pt x="28" y="235"/>
                    </a:lnTo>
                    <a:lnTo>
                      <a:pt x="28" y="235"/>
                    </a:lnTo>
                    <a:lnTo>
                      <a:pt x="28" y="233"/>
                    </a:lnTo>
                    <a:lnTo>
                      <a:pt x="28" y="233"/>
                    </a:lnTo>
                    <a:lnTo>
                      <a:pt x="28" y="230"/>
                    </a:lnTo>
                    <a:lnTo>
                      <a:pt x="28" y="230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28" y="228"/>
                    </a:lnTo>
                    <a:lnTo>
                      <a:pt x="28" y="228"/>
                    </a:lnTo>
                    <a:lnTo>
                      <a:pt x="28" y="228"/>
                    </a:lnTo>
                    <a:lnTo>
                      <a:pt x="28" y="228"/>
                    </a:lnTo>
                    <a:lnTo>
                      <a:pt x="28" y="228"/>
                    </a:lnTo>
                    <a:lnTo>
                      <a:pt x="28" y="230"/>
                    </a:lnTo>
                    <a:lnTo>
                      <a:pt x="30" y="230"/>
                    </a:lnTo>
                    <a:lnTo>
                      <a:pt x="30" y="230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25"/>
                    </a:lnTo>
                    <a:lnTo>
                      <a:pt x="28" y="225"/>
                    </a:lnTo>
                    <a:lnTo>
                      <a:pt x="28" y="225"/>
                    </a:lnTo>
                    <a:lnTo>
                      <a:pt x="28" y="225"/>
                    </a:lnTo>
                    <a:lnTo>
                      <a:pt x="28" y="225"/>
                    </a:lnTo>
                    <a:lnTo>
                      <a:pt x="26" y="225"/>
                    </a:lnTo>
                    <a:lnTo>
                      <a:pt x="26" y="225"/>
                    </a:lnTo>
                    <a:lnTo>
                      <a:pt x="26" y="225"/>
                    </a:lnTo>
                    <a:lnTo>
                      <a:pt x="26" y="223"/>
                    </a:lnTo>
                    <a:lnTo>
                      <a:pt x="26" y="223"/>
                    </a:lnTo>
                    <a:lnTo>
                      <a:pt x="26" y="223"/>
                    </a:lnTo>
                    <a:lnTo>
                      <a:pt x="26" y="223"/>
                    </a:lnTo>
                    <a:lnTo>
                      <a:pt x="26" y="221"/>
                    </a:lnTo>
                    <a:lnTo>
                      <a:pt x="26" y="221"/>
                    </a:lnTo>
                    <a:lnTo>
                      <a:pt x="26" y="221"/>
                    </a:lnTo>
                    <a:lnTo>
                      <a:pt x="26" y="221"/>
                    </a:lnTo>
                    <a:lnTo>
                      <a:pt x="26" y="218"/>
                    </a:lnTo>
                    <a:lnTo>
                      <a:pt x="26" y="218"/>
                    </a:lnTo>
                    <a:lnTo>
                      <a:pt x="26" y="216"/>
                    </a:lnTo>
                    <a:lnTo>
                      <a:pt x="23" y="216"/>
                    </a:lnTo>
                    <a:lnTo>
                      <a:pt x="23" y="216"/>
                    </a:lnTo>
                    <a:lnTo>
                      <a:pt x="23" y="216"/>
                    </a:lnTo>
                    <a:lnTo>
                      <a:pt x="23" y="216"/>
                    </a:lnTo>
                    <a:lnTo>
                      <a:pt x="23" y="216"/>
                    </a:lnTo>
                    <a:lnTo>
                      <a:pt x="21" y="216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23" y="218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3" y="223"/>
                    </a:lnTo>
                    <a:lnTo>
                      <a:pt x="23" y="223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19" y="223"/>
                    </a:lnTo>
                    <a:lnTo>
                      <a:pt x="19" y="221"/>
                    </a:lnTo>
                    <a:lnTo>
                      <a:pt x="19" y="221"/>
                    </a:lnTo>
                    <a:lnTo>
                      <a:pt x="19" y="221"/>
                    </a:lnTo>
                    <a:lnTo>
                      <a:pt x="19" y="221"/>
                    </a:lnTo>
                    <a:lnTo>
                      <a:pt x="19" y="221"/>
                    </a:lnTo>
                    <a:lnTo>
                      <a:pt x="19" y="223"/>
                    </a:lnTo>
                    <a:lnTo>
                      <a:pt x="16" y="223"/>
                    </a:lnTo>
                    <a:lnTo>
                      <a:pt x="16" y="221"/>
                    </a:lnTo>
                    <a:lnTo>
                      <a:pt x="16" y="221"/>
                    </a:lnTo>
                    <a:lnTo>
                      <a:pt x="16" y="221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6"/>
                    </a:lnTo>
                    <a:lnTo>
                      <a:pt x="16" y="216"/>
                    </a:lnTo>
                    <a:lnTo>
                      <a:pt x="14" y="216"/>
                    </a:lnTo>
                    <a:lnTo>
                      <a:pt x="14" y="214"/>
                    </a:lnTo>
                    <a:lnTo>
                      <a:pt x="14" y="214"/>
                    </a:lnTo>
                    <a:lnTo>
                      <a:pt x="14" y="214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2" y="211"/>
                    </a:lnTo>
                    <a:lnTo>
                      <a:pt x="12" y="211"/>
                    </a:lnTo>
                    <a:lnTo>
                      <a:pt x="12" y="211"/>
                    </a:lnTo>
                    <a:lnTo>
                      <a:pt x="9" y="211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207"/>
                    </a:lnTo>
                    <a:lnTo>
                      <a:pt x="9" y="207"/>
                    </a:lnTo>
                    <a:lnTo>
                      <a:pt x="9" y="207"/>
                    </a:lnTo>
                    <a:lnTo>
                      <a:pt x="9" y="204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7" y="202"/>
                    </a:lnTo>
                    <a:lnTo>
                      <a:pt x="4" y="202"/>
                    </a:lnTo>
                    <a:lnTo>
                      <a:pt x="4" y="202"/>
                    </a:lnTo>
                    <a:lnTo>
                      <a:pt x="4" y="202"/>
                    </a:lnTo>
                    <a:lnTo>
                      <a:pt x="4" y="199"/>
                    </a:lnTo>
                    <a:lnTo>
                      <a:pt x="4" y="199"/>
                    </a:lnTo>
                    <a:lnTo>
                      <a:pt x="4" y="199"/>
                    </a:lnTo>
                    <a:lnTo>
                      <a:pt x="4" y="197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2" y="195"/>
                    </a:lnTo>
                    <a:lnTo>
                      <a:pt x="2" y="195"/>
                    </a:lnTo>
                    <a:lnTo>
                      <a:pt x="2" y="195"/>
                    </a:lnTo>
                    <a:lnTo>
                      <a:pt x="2" y="195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0"/>
                    </a:lnTo>
                    <a:lnTo>
                      <a:pt x="2" y="190"/>
                    </a:lnTo>
                    <a:lnTo>
                      <a:pt x="0" y="190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83"/>
                    </a:lnTo>
                    <a:lnTo>
                      <a:pt x="2" y="183"/>
                    </a:lnTo>
                    <a:lnTo>
                      <a:pt x="2" y="183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83"/>
                    </a:lnTo>
                    <a:lnTo>
                      <a:pt x="4" y="183"/>
                    </a:lnTo>
                    <a:lnTo>
                      <a:pt x="4" y="183"/>
                    </a:lnTo>
                    <a:lnTo>
                      <a:pt x="7" y="183"/>
                    </a:lnTo>
                    <a:lnTo>
                      <a:pt x="7" y="183"/>
                    </a:lnTo>
                    <a:lnTo>
                      <a:pt x="7" y="183"/>
                    </a:lnTo>
                    <a:lnTo>
                      <a:pt x="9" y="183"/>
                    </a:lnTo>
                    <a:lnTo>
                      <a:pt x="9" y="183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9" y="185"/>
                    </a:lnTo>
                    <a:lnTo>
                      <a:pt x="9" y="183"/>
                    </a:lnTo>
                    <a:lnTo>
                      <a:pt x="9" y="183"/>
                    </a:lnTo>
                    <a:lnTo>
                      <a:pt x="9" y="183"/>
                    </a:lnTo>
                    <a:lnTo>
                      <a:pt x="9" y="180"/>
                    </a:lnTo>
                    <a:lnTo>
                      <a:pt x="9" y="180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9" y="171"/>
                    </a:lnTo>
                    <a:lnTo>
                      <a:pt x="9" y="171"/>
                    </a:lnTo>
                    <a:lnTo>
                      <a:pt x="9" y="169"/>
                    </a:lnTo>
                    <a:lnTo>
                      <a:pt x="9" y="169"/>
                    </a:lnTo>
                    <a:lnTo>
                      <a:pt x="9" y="166"/>
                    </a:lnTo>
                    <a:lnTo>
                      <a:pt x="9" y="166"/>
                    </a:lnTo>
                    <a:lnTo>
                      <a:pt x="9" y="166"/>
                    </a:lnTo>
                    <a:lnTo>
                      <a:pt x="9" y="164"/>
                    </a:lnTo>
                    <a:lnTo>
                      <a:pt x="9" y="164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4" y="164"/>
                    </a:lnTo>
                    <a:lnTo>
                      <a:pt x="14" y="164"/>
                    </a:lnTo>
                    <a:lnTo>
                      <a:pt x="14" y="164"/>
                    </a:lnTo>
                    <a:lnTo>
                      <a:pt x="14" y="166"/>
                    </a:lnTo>
                    <a:lnTo>
                      <a:pt x="16" y="166"/>
                    </a:lnTo>
                    <a:lnTo>
                      <a:pt x="16" y="166"/>
                    </a:lnTo>
                    <a:lnTo>
                      <a:pt x="16" y="166"/>
                    </a:lnTo>
                    <a:lnTo>
                      <a:pt x="16" y="164"/>
                    </a:lnTo>
                    <a:lnTo>
                      <a:pt x="16" y="164"/>
                    </a:lnTo>
                    <a:lnTo>
                      <a:pt x="19" y="164"/>
                    </a:lnTo>
                    <a:lnTo>
                      <a:pt x="19" y="164"/>
                    </a:lnTo>
                    <a:lnTo>
                      <a:pt x="19" y="162"/>
                    </a:lnTo>
                    <a:lnTo>
                      <a:pt x="19" y="162"/>
                    </a:lnTo>
                    <a:lnTo>
                      <a:pt x="19" y="162"/>
                    </a:lnTo>
                    <a:lnTo>
                      <a:pt x="19" y="162"/>
                    </a:lnTo>
                    <a:lnTo>
                      <a:pt x="19" y="162"/>
                    </a:lnTo>
                    <a:lnTo>
                      <a:pt x="21" y="162"/>
                    </a:lnTo>
                    <a:lnTo>
                      <a:pt x="21" y="162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21" y="157"/>
                    </a:lnTo>
                    <a:lnTo>
                      <a:pt x="21" y="157"/>
                    </a:lnTo>
                    <a:lnTo>
                      <a:pt x="21" y="157"/>
                    </a:lnTo>
                    <a:lnTo>
                      <a:pt x="21" y="154"/>
                    </a:lnTo>
                    <a:lnTo>
                      <a:pt x="21" y="154"/>
                    </a:lnTo>
                    <a:lnTo>
                      <a:pt x="19" y="154"/>
                    </a:lnTo>
                    <a:lnTo>
                      <a:pt x="19" y="154"/>
                    </a:lnTo>
                    <a:lnTo>
                      <a:pt x="19" y="152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9" y="147"/>
                    </a:lnTo>
                    <a:lnTo>
                      <a:pt x="19" y="147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5"/>
                    </a:lnTo>
                    <a:lnTo>
                      <a:pt x="19" y="143"/>
                    </a:lnTo>
                    <a:lnTo>
                      <a:pt x="19" y="143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23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3"/>
                    </a:lnTo>
                    <a:lnTo>
                      <a:pt x="26" y="133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26"/>
                    </a:lnTo>
                    <a:lnTo>
                      <a:pt x="26" y="126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8" y="114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0" y="116"/>
                    </a:lnTo>
                    <a:lnTo>
                      <a:pt x="30" y="116"/>
                    </a:lnTo>
                    <a:lnTo>
                      <a:pt x="30" y="116"/>
                    </a:lnTo>
                    <a:lnTo>
                      <a:pt x="30" y="116"/>
                    </a:lnTo>
                    <a:lnTo>
                      <a:pt x="33" y="116"/>
                    </a:lnTo>
                    <a:lnTo>
                      <a:pt x="33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2" y="119"/>
                    </a:lnTo>
                    <a:lnTo>
                      <a:pt x="42" y="119"/>
                    </a:lnTo>
                    <a:lnTo>
                      <a:pt x="42" y="119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2"/>
                    </a:lnTo>
                    <a:lnTo>
                      <a:pt x="45" y="112"/>
                    </a:lnTo>
                    <a:lnTo>
                      <a:pt x="45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7" y="107"/>
                    </a:lnTo>
                    <a:lnTo>
                      <a:pt x="47" y="105"/>
                    </a:lnTo>
                    <a:lnTo>
                      <a:pt x="47" y="105"/>
                    </a:lnTo>
                    <a:lnTo>
                      <a:pt x="47" y="105"/>
                    </a:lnTo>
                    <a:lnTo>
                      <a:pt x="47" y="105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5"/>
                    </a:lnTo>
                    <a:lnTo>
                      <a:pt x="52" y="95"/>
                    </a:lnTo>
                    <a:lnTo>
                      <a:pt x="52" y="95"/>
                    </a:lnTo>
                    <a:lnTo>
                      <a:pt x="52" y="95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4" y="93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2" y="83"/>
                    </a:lnTo>
                    <a:lnTo>
                      <a:pt x="52" y="83"/>
                    </a:lnTo>
                    <a:lnTo>
                      <a:pt x="52" y="83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4" y="79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4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59" y="71"/>
                    </a:lnTo>
                    <a:lnTo>
                      <a:pt x="59" y="71"/>
                    </a:lnTo>
                    <a:lnTo>
                      <a:pt x="59" y="71"/>
                    </a:lnTo>
                    <a:lnTo>
                      <a:pt x="61" y="71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59" y="69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61" y="67"/>
                    </a:lnTo>
                    <a:lnTo>
                      <a:pt x="61" y="67"/>
                    </a:lnTo>
                    <a:lnTo>
                      <a:pt x="61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1" y="62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4" y="60"/>
                    </a:lnTo>
                    <a:lnTo>
                      <a:pt x="64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3" y="43"/>
                    </a:lnTo>
                    <a:lnTo>
                      <a:pt x="73" y="43"/>
                    </a:lnTo>
                    <a:lnTo>
                      <a:pt x="75" y="43"/>
                    </a:lnTo>
                    <a:lnTo>
                      <a:pt x="75" y="43"/>
                    </a:lnTo>
                    <a:lnTo>
                      <a:pt x="75" y="43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8" y="41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85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97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1" y="31"/>
                    </a:lnTo>
                    <a:lnTo>
                      <a:pt x="101" y="29"/>
                    </a:lnTo>
                    <a:lnTo>
                      <a:pt x="101" y="29"/>
                    </a:lnTo>
                    <a:lnTo>
                      <a:pt x="101" y="29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2"/>
                    </a:lnTo>
                    <a:lnTo>
                      <a:pt x="101" y="22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19"/>
                    </a:lnTo>
                    <a:lnTo>
                      <a:pt x="104" y="19"/>
                    </a:lnTo>
                    <a:lnTo>
                      <a:pt x="104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19"/>
                    </a:lnTo>
                    <a:lnTo>
                      <a:pt x="106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5"/>
                    </a:lnTo>
                    <a:lnTo>
                      <a:pt x="111" y="15"/>
                    </a:lnTo>
                    <a:lnTo>
                      <a:pt x="111" y="12"/>
                    </a:lnTo>
                    <a:lnTo>
                      <a:pt x="111" y="12"/>
                    </a:lnTo>
                    <a:lnTo>
                      <a:pt x="111" y="12"/>
                    </a:lnTo>
                    <a:lnTo>
                      <a:pt x="111" y="10"/>
                    </a:lnTo>
                    <a:lnTo>
                      <a:pt x="111" y="10"/>
                    </a:lnTo>
                    <a:lnTo>
                      <a:pt x="111" y="10"/>
                    </a:lnTo>
                    <a:lnTo>
                      <a:pt x="111" y="7"/>
                    </a:lnTo>
                    <a:lnTo>
                      <a:pt x="111" y="7"/>
                    </a:lnTo>
                    <a:lnTo>
                      <a:pt x="111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3" y="3"/>
                    </a:lnTo>
                    <a:lnTo>
                      <a:pt x="116" y="3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6" y="3"/>
                    </a:lnTo>
                    <a:lnTo>
                      <a:pt x="118" y="3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18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8" y="15"/>
                    </a:lnTo>
                    <a:lnTo>
                      <a:pt x="128" y="15"/>
                    </a:lnTo>
                    <a:lnTo>
                      <a:pt x="128" y="15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30" y="19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0" y="24"/>
                    </a:lnTo>
                    <a:lnTo>
                      <a:pt x="130" y="24"/>
                    </a:lnTo>
                    <a:lnTo>
                      <a:pt x="130" y="26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32" y="22"/>
                    </a:lnTo>
                    <a:lnTo>
                      <a:pt x="135" y="22"/>
                    </a:lnTo>
                    <a:lnTo>
                      <a:pt x="135" y="22"/>
                    </a:lnTo>
                    <a:lnTo>
                      <a:pt x="135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39" y="29"/>
                    </a:lnTo>
                    <a:lnTo>
                      <a:pt x="139" y="29"/>
                    </a:lnTo>
                    <a:lnTo>
                      <a:pt x="139" y="31"/>
                    </a:lnTo>
                    <a:lnTo>
                      <a:pt x="139" y="31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9" y="36"/>
                    </a:lnTo>
                    <a:lnTo>
                      <a:pt x="139" y="36"/>
                    </a:lnTo>
                    <a:lnTo>
                      <a:pt x="139" y="36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38"/>
                    </a:lnTo>
                    <a:lnTo>
                      <a:pt x="142" y="41"/>
                    </a:lnTo>
                    <a:lnTo>
                      <a:pt x="142" y="41"/>
                    </a:lnTo>
                    <a:lnTo>
                      <a:pt x="142" y="43"/>
                    </a:lnTo>
                    <a:lnTo>
                      <a:pt x="142" y="43"/>
                    </a:lnTo>
                    <a:lnTo>
                      <a:pt x="142" y="45"/>
                    </a:lnTo>
                    <a:lnTo>
                      <a:pt x="142" y="45"/>
                    </a:lnTo>
                    <a:lnTo>
                      <a:pt x="142" y="45"/>
                    </a:lnTo>
                    <a:lnTo>
                      <a:pt x="142" y="45"/>
                    </a:lnTo>
                    <a:lnTo>
                      <a:pt x="142" y="48"/>
                    </a:lnTo>
                    <a:lnTo>
                      <a:pt x="142" y="48"/>
                    </a:lnTo>
                    <a:lnTo>
                      <a:pt x="142" y="50"/>
                    </a:lnTo>
                    <a:lnTo>
                      <a:pt x="142" y="50"/>
                    </a:lnTo>
                    <a:lnTo>
                      <a:pt x="142" y="50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142" y="55"/>
                    </a:lnTo>
                    <a:lnTo>
                      <a:pt x="142" y="55"/>
                    </a:lnTo>
                    <a:lnTo>
                      <a:pt x="139" y="55"/>
                    </a:lnTo>
                    <a:lnTo>
                      <a:pt x="139" y="57"/>
                    </a:lnTo>
                    <a:lnTo>
                      <a:pt x="139" y="57"/>
                    </a:lnTo>
                    <a:lnTo>
                      <a:pt x="139" y="57"/>
                    </a:lnTo>
                    <a:lnTo>
                      <a:pt x="139" y="57"/>
                    </a:lnTo>
                    <a:lnTo>
                      <a:pt x="139" y="57"/>
                    </a:lnTo>
                    <a:lnTo>
                      <a:pt x="139" y="60"/>
                    </a:lnTo>
                    <a:lnTo>
                      <a:pt x="139" y="60"/>
                    </a:lnTo>
                    <a:lnTo>
                      <a:pt x="139" y="62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7" y="64"/>
                    </a:lnTo>
                    <a:lnTo>
                      <a:pt x="137" y="64"/>
                    </a:lnTo>
                    <a:lnTo>
                      <a:pt x="137" y="64"/>
                    </a:lnTo>
                    <a:lnTo>
                      <a:pt x="137" y="67"/>
                    </a:lnTo>
                    <a:lnTo>
                      <a:pt x="139" y="67"/>
                    </a:lnTo>
                    <a:lnTo>
                      <a:pt x="139" y="67"/>
                    </a:lnTo>
                    <a:lnTo>
                      <a:pt x="139" y="67"/>
                    </a:lnTo>
                    <a:lnTo>
                      <a:pt x="139" y="67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7" y="69"/>
                    </a:lnTo>
                    <a:lnTo>
                      <a:pt x="137" y="69"/>
                    </a:lnTo>
                    <a:lnTo>
                      <a:pt x="137" y="69"/>
                    </a:lnTo>
                    <a:lnTo>
                      <a:pt x="135" y="69"/>
                    </a:lnTo>
                    <a:lnTo>
                      <a:pt x="135" y="69"/>
                    </a:lnTo>
                    <a:lnTo>
                      <a:pt x="135" y="69"/>
                    </a:lnTo>
                    <a:lnTo>
                      <a:pt x="135" y="71"/>
                    </a:lnTo>
                    <a:lnTo>
                      <a:pt x="135" y="71"/>
                    </a:lnTo>
                    <a:lnTo>
                      <a:pt x="132" y="71"/>
                    </a:lnTo>
                    <a:lnTo>
                      <a:pt x="132" y="74"/>
                    </a:lnTo>
                    <a:lnTo>
                      <a:pt x="132" y="74"/>
                    </a:lnTo>
                    <a:lnTo>
                      <a:pt x="132" y="74"/>
                    </a:lnTo>
                    <a:lnTo>
                      <a:pt x="132" y="76"/>
                    </a:lnTo>
                    <a:lnTo>
                      <a:pt x="132" y="76"/>
                    </a:lnTo>
                    <a:lnTo>
                      <a:pt x="132" y="76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30" y="74"/>
                    </a:lnTo>
                    <a:lnTo>
                      <a:pt x="128" y="74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9"/>
                    </a:lnTo>
                    <a:lnTo>
                      <a:pt x="128" y="79"/>
                    </a:lnTo>
                    <a:lnTo>
                      <a:pt x="128" y="81"/>
                    </a:lnTo>
                    <a:lnTo>
                      <a:pt x="125" y="81"/>
                    </a:lnTo>
                    <a:lnTo>
                      <a:pt x="125" y="81"/>
                    </a:lnTo>
                    <a:lnTo>
                      <a:pt x="125" y="81"/>
                    </a:lnTo>
                    <a:lnTo>
                      <a:pt x="125" y="83"/>
                    </a:lnTo>
                    <a:lnTo>
                      <a:pt x="125" y="83"/>
                    </a:lnTo>
                    <a:lnTo>
                      <a:pt x="125" y="83"/>
                    </a:lnTo>
                    <a:lnTo>
                      <a:pt x="123" y="83"/>
                    </a:lnTo>
                    <a:lnTo>
                      <a:pt x="123" y="86"/>
                    </a:lnTo>
                    <a:lnTo>
                      <a:pt x="123" y="86"/>
                    </a:lnTo>
                    <a:lnTo>
                      <a:pt x="123" y="83"/>
                    </a:lnTo>
                    <a:lnTo>
                      <a:pt x="123" y="83"/>
                    </a:lnTo>
                    <a:lnTo>
                      <a:pt x="120" y="83"/>
                    </a:lnTo>
                    <a:lnTo>
                      <a:pt x="120" y="86"/>
                    </a:lnTo>
                    <a:lnTo>
                      <a:pt x="120" y="86"/>
                    </a:lnTo>
                    <a:lnTo>
                      <a:pt x="120" y="86"/>
                    </a:lnTo>
                    <a:lnTo>
                      <a:pt x="120" y="86"/>
                    </a:lnTo>
                    <a:lnTo>
                      <a:pt x="118" y="86"/>
                    </a:lnTo>
                    <a:lnTo>
                      <a:pt x="118" y="88"/>
                    </a:lnTo>
                    <a:lnTo>
                      <a:pt x="118" y="88"/>
                    </a:lnTo>
                    <a:lnTo>
                      <a:pt x="118" y="88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93"/>
                    </a:lnTo>
                    <a:lnTo>
                      <a:pt x="118" y="93"/>
                    </a:lnTo>
                    <a:lnTo>
                      <a:pt x="120" y="93"/>
                    </a:lnTo>
                    <a:lnTo>
                      <a:pt x="120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16" y="102"/>
                    </a:lnTo>
                    <a:lnTo>
                      <a:pt x="116" y="102"/>
                    </a:lnTo>
                    <a:lnTo>
                      <a:pt x="116" y="102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8" y="105"/>
                    </a:lnTo>
                    <a:lnTo>
                      <a:pt x="118" y="105"/>
                    </a:lnTo>
                    <a:lnTo>
                      <a:pt x="118" y="105"/>
                    </a:lnTo>
                    <a:lnTo>
                      <a:pt x="118" y="105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8" y="109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6" y="114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9"/>
                    </a:lnTo>
                    <a:lnTo>
                      <a:pt x="118" y="119"/>
                    </a:lnTo>
                    <a:lnTo>
                      <a:pt x="118" y="119"/>
                    </a:lnTo>
                    <a:lnTo>
                      <a:pt x="118" y="119"/>
                    </a:lnTo>
                    <a:lnTo>
                      <a:pt x="118" y="116"/>
                    </a:lnTo>
                    <a:lnTo>
                      <a:pt x="120" y="116"/>
                    </a:lnTo>
                    <a:lnTo>
                      <a:pt x="120" y="116"/>
                    </a:lnTo>
                    <a:lnTo>
                      <a:pt x="120" y="116"/>
                    </a:lnTo>
                    <a:lnTo>
                      <a:pt x="123" y="116"/>
                    </a:lnTo>
                    <a:lnTo>
                      <a:pt x="123" y="116"/>
                    </a:lnTo>
                    <a:lnTo>
                      <a:pt x="123" y="116"/>
                    </a:lnTo>
                    <a:lnTo>
                      <a:pt x="123" y="114"/>
                    </a:lnTo>
                    <a:lnTo>
                      <a:pt x="123" y="114"/>
                    </a:lnTo>
                    <a:lnTo>
                      <a:pt x="125" y="114"/>
                    </a:lnTo>
                    <a:lnTo>
                      <a:pt x="125" y="114"/>
                    </a:lnTo>
                    <a:lnTo>
                      <a:pt x="125" y="114"/>
                    </a:lnTo>
                    <a:lnTo>
                      <a:pt x="125" y="114"/>
                    </a:lnTo>
                    <a:lnTo>
                      <a:pt x="128" y="114"/>
                    </a:lnTo>
                    <a:lnTo>
                      <a:pt x="128" y="114"/>
                    </a:lnTo>
                    <a:lnTo>
                      <a:pt x="130" y="114"/>
                    </a:lnTo>
                    <a:lnTo>
                      <a:pt x="130" y="112"/>
                    </a:lnTo>
                    <a:lnTo>
                      <a:pt x="130" y="112"/>
                    </a:lnTo>
                    <a:lnTo>
                      <a:pt x="130" y="112"/>
                    </a:lnTo>
                    <a:lnTo>
                      <a:pt x="132" y="112"/>
                    </a:lnTo>
                    <a:lnTo>
                      <a:pt x="132" y="112"/>
                    </a:lnTo>
                    <a:lnTo>
                      <a:pt x="132" y="112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137" y="112"/>
                    </a:lnTo>
                    <a:lnTo>
                      <a:pt x="137" y="112"/>
                    </a:lnTo>
                    <a:lnTo>
                      <a:pt x="137" y="114"/>
                    </a:lnTo>
                    <a:lnTo>
                      <a:pt x="137" y="114"/>
                    </a:lnTo>
                    <a:lnTo>
                      <a:pt x="137" y="112"/>
                    </a:lnTo>
                    <a:lnTo>
                      <a:pt x="139" y="112"/>
                    </a:lnTo>
                    <a:lnTo>
                      <a:pt x="139" y="112"/>
                    </a:lnTo>
                    <a:lnTo>
                      <a:pt x="142" y="112"/>
                    </a:lnTo>
                    <a:lnTo>
                      <a:pt x="142" y="112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44" y="114"/>
                    </a:lnTo>
                    <a:lnTo>
                      <a:pt x="142" y="114"/>
                    </a:lnTo>
                    <a:lnTo>
                      <a:pt x="142" y="114"/>
                    </a:lnTo>
                    <a:lnTo>
                      <a:pt x="142" y="114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19"/>
                    </a:lnTo>
                    <a:lnTo>
                      <a:pt x="139" y="119"/>
                    </a:lnTo>
                    <a:lnTo>
                      <a:pt x="139" y="121"/>
                    </a:lnTo>
                    <a:lnTo>
                      <a:pt x="142" y="121"/>
                    </a:lnTo>
                    <a:lnTo>
                      <a:pt x="142" y="121"/>
                    </a:lnTo>
                    <a:lnTo>
                      <a:pt x="142" y="121"/>
                    </a:lnTo>
                    <a:lnTo>
                      <a:pt x="142" y="121"/>
                    </a:lnTo>
                    <a:lnTo>
                      <a:pt x="142" y="124"/>
                    </a:lnTo>
                    <a:lnTo>
                      <a:pt x="142" y="124"/>
                    </a:lnTo>
                    <a:lnTo>
                      <a:pt x="144" y="124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4" y="128"/>
                    </a:lnTo>
                    <a:lnTo>
                      <a:pt x="144" y="128"/>
                    </a:lnTo>
                    <a:lnTo>
                      <a:pt x="144" y="128"/>
                    </a:lnTo>
                    <a:lnTo>
                      <a:pt x="144" y="131"/>
                    </a:lnTo>
                    <a:lnTo>
                      <a:pt x="144" y="131"/>
                    </a:lnTo>
                    <a:lnTo>
                      <a:pt x="144" y="133"/>
                    </a:lnTo>
                    <a:lnTo>
                      <a:pt x="144" y="133"/>
                    </a:lnTo>
                    <a:lnTo>
                      <a:pt x="144" y="135"/>
                    </a:lnTo>
                    <a:lnTo>
                      <a:pt x="144" y="135"/>
                    </a:lnTo>
                    <a:lnTo>
                      <a:pt x="144" y="135"/>
                    </a:lnTo>
                    <a:lnTo>
                      <a:pt x="144" y="135"/>
                    </a:lnTo>
                    <a:lnTo>
                      <a:pt x="146" y="135"/>
                    </a:lnTo>
                    <a:lnTo>
                      <a:pt x="146" y="135"/>
                    </a:lnTo>
                    <a:lnTo>
                      <a:pt x="146" y="138"/>
                    </a:lnTo>
                    <a:lnTo>
                      <a:pt x="149" y="138"/>
                    </a:lnTo>
                    <a:lnTo>
                      <a:pt x="149" y="138"/>
                    </a:lnTo>
                    <a:lnTo>
                      <a:pt x="149" y="138"/>
                    </a:lnTo>
                    <a:lnTo>
                      <a:pt x="149" y="138"/>
                    </a:lnTo>
                    <a:lnTo>
                      <a:pt x="149" y="138"/>
                    </a:lnTo>
                    <a:lnTo>
                      <a:pt x="149" y="138"/>
                    </a:lnTo>
                    <a:lnTo>
                      <a:pt x="151" y="138"/>
                    </a:lnTo>
                    <a:lnTo>
                      <a:pt x="151" y="138"/>
                    </a:lnTo>
                    <a:lnTo>
                      <a:pt x="151" y="138"/>
                    </a:lnTo>
                    <a:lnTo>
                      <a:pt x="151" y="138"/>
                    </a:lnTo>
                    <a:lnTo>
                      <a:pt x="154" y="138"/>
                    </a:lnTo>
                    <a:lnTo>
                      <a:pt x="154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8" y="140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6" y="143"/>
                    </a:lnTo>
                    <a:lnTo>
                      <a:pt x="156" y="143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4" y="145"/>
                    </a:lnTo>
                    <a:lnTo>
                      <a:pt x="154" y="147"/>
                    </a:lnTo>
                    <a:lnTo>
                      <a:pt x="154" y="147"/>
                    </a:lnTo>
                    <a:lnTo>
                      <a:pt x="154" y="147"/>
                    </a:lnTo>
                    <a:lnTo>
                      <a:pt x="154" y="150"/>
                    </a:lnTo>
                    <a:lnTo>
                      <a:pt x="154" y="150"/>
                    </a:lnTo>
                    <a:lnTo>
                      <a:pt x="154" y="150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1" y="154"/>
                    </a:lnTo>
                    <a:lnTo>
                      <a:pt x="151" y="157"/>
                    </a:lnTo>
                    <a:lnTo>
                      <a:pt x="151" y="157"/>
                    </a:lnTo>
                    <a:lnTo>
                      <a:pt x="151" y="157"/>
                    </a:lnTo>
                    <a:lnTo>
                      <a:pt x="151" y="159"/>
                    </a:lnTo>
                    <a:lnTo>
                      <a:pt x="151" y="159"/>
                    </a:lnTo>
                    <a:lnTo>
                      <a:pt x="151" y="159"/>
                    </a:lnTo>
                    <a:lnTo>
                      <a:pt x="151" y="162"/>
                    </a:lnTo>
                    <a:lnTo>
                      <a:pt x="151" y="162"/>
                    </a:lnTo>
                    <a:lnTo>
                      <a:pt x="151" y="164"/>
                    </a:lnTo>
                    <a:lnTo>
                      <a:pt x="151" y="164"/>
                    </a:lnTo>
                    <a:lnTo>
                      <a:pt x="151" y="164"/>
                    </a:lnTo>
                    <a:lnTo>
                      <a:pt x="154" y="164"/>
                    </a:lnTo>
                    <a:lnTo>
                      <a:pt x="154" y="164"/>
                    </a:lnTo>
                    <a:lnTo>
                      <a:pt x="154" y="164"/>
                    </a:lnTo>
                    <a:lnTo>
                      <a:pt x="154" y="164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158" y="164"/>
                    </a:lnTo>
                    <a:lnTo>
                      <a:pt x="158" y="164"/>
                    </a:lnTo>
                    <a:lnTo>
                      <a:pt x="158" y="164"/>
                    </a:lnTo>
                    <a:lnTo>
                      <a:pt x="158" y="164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163" y="164"/>
                    </a:lnTo>
                    <a:lnTo>
                      <a:pt x="163" y="164"/>
                    </a:lnTo>
                    <a:lnTo>
                      <a:pt x="163" y="164"/>
                    </a:lnTo>
                    <a:lnTo>
                      <a:pt x="163" y="164"/>
                    </a:lnTo>
                    <a:lnTo>
                      <a:pt x="163" y="164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165" y="166"/>
                    </a:lnTo>
                    <a:lnTo>
                      <a:pt x="168" y="166"/>
                    </a:lnTo>
                    <a:lnTo>
                      <a:pt x="168" y="166"/>
                    </a:lnTo>
                    <a:lnTo>
                      <a:pt x="168" y="169"/>
                    </a:lnTo>
                    <a:lnTo>
                      <a:pt x="165" y="169"/>
                    </a:lnTo>
                    <a:lnTo>
                      <a:pt x="165" y="169"/>
                    </a:lnTo>
                    <a:lnTo>
                      <a:pt x="165" y="171"/>
                    </a:lnTo>
                    <a:lnTo>
                      <a:pt x="165" y="171"/>
                    </a:lnTo>
                    <a:lnTo>
                      <a:pt x="165" y="173"/>
                    </a:lnTo>
                    <a:lnTo>
                      <a:pt x="168" y="173"/>
                    </a:lnTo>
                    <a:lnTo>
                      <a:pt x="168" y="173"/>
                    </a:lnTo>
                    <a:lnTo>
                      <a:pt x="168" y="173"/>
                    </a:lnTo>
                    <a:lnTo>
                      <a:pt x="170" y="173"/>
                    </a:lnTo>
                    <a:lnTo>
                      <a:pt x="170" y="173"/>
                    </a:lnTo>
                    <a:lnTo>
                      <a:pt x="170" y="176"/>
                    </a:lnTo>
                    <a:lnTo>
                      <a:pt x="170" y="176"/>
                    </a:lnTo>
                    <a:lnTo>
                      <a:pt x="170" y="176"/>
                    </a:lnTo>
                    <a:lnTo>
                      <a:pt x="170" y="176"/>
                    </a:lnTo>
                    <a:lnTo>
                      <a:pt x="170" y="176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80"/>
                    </a:lnTo>
                    <a:lnTo>
                      <a:pt x="172" y="180"/>
                    </a:lnTo>
                    <a:lnTo>
                      <a:pt x="172" y="180"/>
                    </a:lnTo>
                    <a:lnTo>
                      <a:pt x="175" y="180"/>
                    </a:lnTo>
                    <a:lnTo>
                      <a:pt x="175" y="178"/>
                    </a:lnTo>
                    <a:lnTo>
                      <a:pt x="175" y="178"/>
                    </a:lnTo>
                    <a:lnTo>
                      <a:pt x="175" y="178"/>
                    </a:lnTo>
                    <a:lnTo>
                      <a:pt x="175" y="178"/>
                    </a:lnTo>
                    <a:lnTo>
                      <a:pt x="177" y="178"/>
                    </a:lnTo>
                    <a:lnTo>
                      <a:pt x="177" y="178"/>
                    </a:lnTo>
                    <a:lnTo>
                      <a:pt x="177" y="178"/>
                    </a:lnTo>
                    <a:lnTo>
                      <a:pt x="177" y="180"/>
                    </a:lnTo>
                    <a:lnTo>
                      <a:pt x="177" y="180"/>
                    </a:lnTo>
                    <a:lnTo>
                      <a:pt x="180" y="180"/>
                    </a:lnTo>
                    <a:lnTo>
                      <a:pt x="180" y="180"/>
                    </a:lnTo>
                    <a:lnTo>
                      <a:pt x="182" y="180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84" y="178"/>
                    </a:lnTo>
                    <a:lnTo>
                      <a:pt x="184" y="178"/>
                    </a:lnTo>
                    <a:lnTo>
                      <a:pt x="184" y="178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7" y="176"/>
                    </a:lnTo>
                    <a:lnTo>
                      <a:pt x="187" y="176"/>
                    </a:lnTo>
                    <a:lnTo>
                      <a:pt x="187" y="173"/>
                    </a:lnTo>
                    <a:lnTo>
                      <a:pt x="189" y="173"/>
                    </a:lnTo>
                    <a:lnTo>
                      <a:pt x="189" y="173"/>
                    </a:lnTo>
                    <a:lnTo>
                      <a:pt x="189" y="173"/>
                    </a:lnTo>
                    <a:lnTo>
                      <a:pt x="189" y="173"/>
                    </a:lnTo>
                    <a:lnTo>
                      <a:pt x="191" y="173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3"/>
                    </a:lnTo>
                    <a:lnTo>
                      <a:pt x="191" y="173"/>
                    </a:lnTo>
                    <a:lnTo>
                      <a:pt x="191" y="176"/>
                    </a:lnTo>
                    <a:lnTo>
                      <a:pt x="191" y="176"/>
                    </a:lnTo>
                    <a:lnTo>
                      <a:pt x="191" y="176"/>
                    </a:lnTo>
                    <a:lnTo>
                      <a:pt x="191" y="176"/>
                    </a:lnTo>
                    <a:lnTo>
                      <a:pt x="191" y="178"/>
                    </a:lnTo>
                    <a:lnTo>
                      <a:pt x="191" y="178"/>
                    </a:lnTo>
                    <a:lnTo>
                      <a:pt x="191" y="178"/>
                    </a:lnTo>
                    <a:lnTo>
                      <a:pt x="191" y="180"/>
                    </a:lnTo>
                    <a:lnTo>
                      <a:pt x="191" y="180"/>
                    </a:lnTo>
                    <a:lnTo>
                      <a:pt x="189" y="180"/>
                    </a:lnTo>
                    <a:lnTo>
                      <a:pt x="189" y="180"/>
                    </a:lnTo>
                    <a:lnTo>
                      <a:pt x="189" y="180"/>
                    </a:lnTo>
                    <a:lnTo>
                      <a:pt x="189" y="183"/>
                    </a:lnTo>
                    <a:lnTo>
                      <a:pt x="189" y="183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87" y="185"/>
                    </a:lnTo>
                    <a:lnTo>
                      <a:pt x="184" y="185"/>
                    </a:lnTo>
                    <a:lnTo>
                      <a:pt x="184" y="185"/>
                    </a:lnTo>
                    <a:lnTo>
                      <a:pt x="184" y="185"/>
                    </a:lnTo>
                    <a:lnTo>
                      <a:pt x="182" y="185"/>
                    </a:lnTo>
                    <a:lnTo>
                      <a:pt x="182" y="185"/>
                    </a:lnTo>
                    <a:lnTo>
                      <a:pt x="182" y="185"/>
                    </a:lnTo>
                    <a:lnTo>
                      <a:pt x="182" y="188"/>
                    </a:lnTo>
                    <a:lnTo>
                      <a:pt x="182" y="188"/>
                    </a:lnTo>
                    <a:lnTo>
                      <a:pt x="182" y="188"/>
                    </a:lnTo>
                    <a:lnTo>
                      <a:pt x="182" y="190"/>
                    </a:lnTo>
                    <a:lnTo>
                      <a:pt x="182" y="190"/>
                    </a:lnTo>
                    <a:lnTo>
                      <a:pt x="182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92"/>
                    </a:lnTo>
                    <a:lnTo>
                      <a:pt x="180" y="192"/>
                    </a:lnTo>
                    <a:lnTo>
                      <a:pt x="180" y="195"/>
                    </a:lnTo>
                    <a:lnTo>
                      <a:pt x="177" y="195"/>
                    </a:lnTo>
                    <a:lnTo>
                      <a:pt x="177" y="195"/>
                    </a:lnTo>
                    <a:lnTo>
                      <a:pt x="180" y="195"/>
                    </a:lnTo>
                    <a:lnTo>
                      <a:pt x="180" y="195"/>
                    </a:lnTo>
                    <a:lnTo>
                      <a:pt x="182" y="195"/>
                    </a:lnTo>
                    <a:lnTo>
                      <a:pt x="182" y="195"/>
                    </a:lnTo>
                    <a:lnTo>
                      <a:pt x="180" y="195"/>
                    </a:lnTo>
                    <a:lnTo>
                      <a:pt x="180" y="195"/>
                    </a:lnTo>
                    <a:lnTo>
                      <a:pt x="180" y="197"/>
                    </a:lnTo>
                    <a:lnTo>
                      <a:pt x="177" y="197"/>
                    </a:lnTo>
                    <a:lnTo>
                      <a:pt x="177" y="195"/>
                    </a:lnTo>
                    <a:lnTo>
                      <a:pt x="177" y="195"/>
                    </a:lnTo>
                    <a:lnTo>
                      <a:pt x="177" y="195"/>
                    </a:lnTo>
                    <a:lnTo>
                      <a:pt x="175" y="195"/>
                    </a:lnTo>
                    <a:lnTo>
                      <a:pt x="175" y="197"/>
                    </a:lnTo>
                    <a:lnTo>
                      <a:pt x="175" y="197"/>
                    </a:lnTo>
                    <a:lnTo>
                      <a:pt x="175" y="197"/>
                    </a:lnTo>
                    <a:lnTo>
                      <a:pt x="175" y="197"/>
                    </a:lnTo>
                    <a:lnTo>
                      <a:pt x="172" y="197"/>
                    </a:lnTo>
                    <a:lnTo>
                      <a:pt x="172" y="199"/>
                    </a:lnTo>
                    <a:lnTo>
                      <a:pt x="172" y="199"/>
                    </a:lnTo>
                    <a:lnTo>
                      <a:pt x="172" y="199"/>
                    </a:lnTo>
                    <a:lnTo>
                      <a:pt x="172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7"/>
                    </a:lnTo>
                    <a:lnTo>
                      <a:pt x="170" y="207"/>
                    </a:lnTo>
                    <a:lnTo>
                      <a:pt x="170" y="207"/>
                    </a:lnTo>
                    <a:lnTo>
                      <a:pt x="168" y="207"/>
                    </a:lnTo>
                    <a:lnTo>
                      <a:pt x="168" y="207"/>
                    </a:lnTo>
                    <a:lnTo>
                      <a:pt x="168" y="207"/>
                    </a:lnTo>
                    <a:lnTo>
                      <a:pt x="168" y="204"/>
                    </a:lnTo>
                    <a:lnTo>
                      <a:pt x="165" y="204"/>
                    </a:lnTo>
                    <a:lnTo>
                      <a:pt x="165" y="204"/>
                    </a:lnTo>
                    <a:lnTo>
                      <a:pt x="165" y="204"/>
                    </a:lnTo>
                    <a:lnTo>
                      <a:pt x="165" y="207"/>
                    </a:lnTo>
                    <a:lnTo>
                      <a:pt x="163" y="207"/>
                    </a:lnTo>
                    <a:lnTo>
                      <a:pt x="163" y="207"/>
                    </a:lnTo>
                    <a:lnTo>
                      <a:pt x="163" y="209"/>
                    </a:lnTo>
                    <a:lnTo>
                      <a:pt x="163" y="209"/>
                    </a:lnTo>
                    <a:lnTo>
                      <a:pt x="163" y="209"/>
                    </a:lnTo>
                    <a:lnTo>
                      <a:pt x="161" y="209"/>
                    </a:lnTo>
                    <a:lnTo>
                      <a:pt x="161" y="209"/>
                    </a:lnTo>
                    <a:lnTo>
                      <a:pt x="158" y="209"/>
                    </a:lnTo>
                    <a:lnTo>
                      <a:pt x="158" y="209"/>
                    </a:lnTo>
                    <a:lnTo>
                      <a:pt x="158" y="209"/>
                    </a:lnTo>
                    <a:lnTo>
                      <a:pt x="158" y="207"/>
                    </a:lnTo>
                    <a:lnTo>
                      <a:pt x="156" y="207"/>
                    </a:lnTo>
                    <a:lnTo>
                      <a:pt x="156" y="207"/>
                    </a:lnTo>
                    <a:lnTo>
                      <a:pt x="156" y="209"/>
                    </a:lnTo>
                    <a:lnTo>
                      <a:pt x="156" y="209"/>
                    </a:lnTo>
                    <a:lnTo>
                      <a:pt x="156" y="209"/>
                    </a:lnTo>
                    <a:lnTo>
                      <a:pt x="156" y="211"/>
                    </a:lnTo>
                    <a:lnTo>
                      <a:pt x="158" y="211"/>
                    </a:lnTo>
                    <a:lnTo>
                      <a:pt x="158" y="211"/>
                    </a:lnTo>
                    <a:lnTo>
                      <a:pt x="158" y="214"/>
                    </a:lnTo>
                    <a:lnTo>
                      <a:pt x="158" y="214"/>
                    </a:lnTo>
                    <a:lnTo>
                      <a:pt x="156" y="214"/>
                    </a:lnTo>
                    <a:lnTo>
                      <a:pt x="156" y="214"/>
                    </a:lnTo>
                    <a:lnTo>
                      <a:pt x="156" y="214"/>
                    </a:lnTo>
                    <a:lnTo>
                      <a:pt x="156" y="214"/>
                    </a:lnTo>
                    <a:lnTo>
                      <a:pt x="154" y="214"/>
                    </a:lnTo>
                    <a:lnTo>
                      <a:pt x="154" y="214"/>
                    </a:lnTo>
                    <a:lnTo>
                      <a:pt x="151" y="214"/>
                    </a:lnTo>
                    <a:lnTo>
                      <a:pt x="151" y="214"/>
                    </a:lnTo>
                    <a:lnTo>
                      <a:pt x="151" y="214"/>
                    </a:lnTo>
                    <a:lnTo>
                      <a:pt x="151" y="214"/>
                    </a:lnTo>
                    <a:lnTo>
                      <a:pt x="149" y="214"/>
                    </a:lnTo>
                    <a:lnTo>
                      <a:pt x="149" y="214"/>
                    </a:lnTo>
                    <a:lnTo>
                      <a:pt x="149" y="214"/>
                    </a:lnTo>
                    <a:lnTo>
                      <a:pt x="149" y="214"/>
                    </a:lnTo>
                    <a:lnTo>
                      <a:pt x="149" y="216"/>
                    </a:lnTo>
                    <a:lnTo>
                      <a:pt x="146" y="216"/>
                    </a:lnTo>
                    <a:lnTo>
                      <a:pt x="146" y="216"/>
                    </a:lnTo>
                    <a:lnTo>
                      <a:pt x="146" y="218"/>
                    </a:lnTo>
                    <a:lnTo>
                      <a:pt x="146" y="218"/>
                    </a:lnTo>
                    <a:lnTo>
                      <a:pt x="146" y="221"/>
                    </a:lnTo>
                    <a:lnTo>
                      <a:pt x="146" y="221"/>
                    </a:lnTo>
                    <a:lnTo>
                      <a:pt x="146" y="221"/>
                    </a:lnTo>
                    <a:lnTo>
                      <a:pt x="146" y="223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2" y="223"/>
                    </a:lnTo>
                    <a:lnTo>
                      <a:pt x="142" y="223"/>
                    </a:lnTo>
                    <a:lnTo>
                      <a:pt x="142" y="223"/>
                    </a:lnTo>
                    <a:lnTo>
                      <a:pt x="142" y="223"/>
                    </a:lnTo>
                    <a:lnTo>
                      <a:pt x="139" y="223"/>
                    </a:lnTo>
                    <a:lnTo>
                      <a:pt x="139" y="223"/>
                    </a:lnTo>
                    <a:lnTo>
                      <a:pt x="137" y="223"/>
                    </a:lnTo>
                    <a:lnTo>
                      <a:pt x="137" y="225"/>
                    </a:lnTo>
                    <a:lnTo>
                      <a:pt x="137" y="225"/>
                    </a:lnTo>
                    <a:lnTo>
                      <a:pt x="137" y="225"/>
                    </a:lnTo>
                    <a:lnTo>
                      <a:pt x="135" y="225"/>
                    </a:lnTo>
                    <a:lnTo>
                      <a:pt x="135" y="225"/>
                    </a:lnTo>
                    <a:lnTo>
                      <a:pt x="132" y="225"/>
                    </a:lnTo>
                    <a:lnTo>
                      <a:pt x="132" y="225"/>
                    </a:lnTo>
                    <a:lnTo>
                      <a:pt x="132" y="225"/>
                    </a:lnTo>
                    <a:lnTo>
                      <a:pt x="130" y="225"/>
                    </a:lnTo>
                    <a:lnTo>
                      <a:pt x="130" y="225"/>
                    </a:lnTo>
                    <a:lnTo>
                      <a:pt x="130" y="225"/>
                    </a:lnTo>
                    <a:lnTo>
                      <a:pt x="130" y="225"/>
                    </a:lnTo>
                    <a:lnTo>
                      <a:pt x="130" y="225"/>
                    </a:lnTo>
                    <a:lnTo>
                      <a:pt x="130" y="223"/>
                    </a:lnTo>
                    <a:lnTo>
                      <a:pt x="128" y="223"/>
                    </a:lnTo>
                    <a:lnTo>
                      <a:pt x="128" y="223"/>
                    </a:lnTo>
                    <a:lnTo>
                      <a:pt x="128" y="223"/>
                    </a:lnTo>
                    <a:lnTo>
                      <a:pt x="125" y="223"/>
                    </a:lnTo>
                    <a:lnTo>
                      <a:pt x="125" y="223"/>
                    </a:lnTo>
                    <a:lnTo>
                      <a:pt x="125" y="223"/>
                    </a:lnTo>
                    <a:lnTo>
                      <a:pt x="125" y="225"/>
                    </a:lnTo>
                    <a:lnTo>
                      <a:pt x="125" y="225"/>
                    </a:lnTo>
                    <a:lnTo>
                      <a:pt x="125" y="225"/>
                    </a:lnTo>
                    <a:lnTo>
                      <a:pt x="125" y="225"/>
                    </a:lnTo>
                    <a:lnTo>
                      <a:pt x="123" y="225"/>
                    </a:lnTo>
                    <a:lnTo>
                      <a:pt x="123" y="228"/>
                    </a:lnTo>
                    <a:lnTo>
                      <a:pt x="123" y="228"/>
                    </a:lnTo>
                    <a:lnTo>
                      <a:pt x="123" y="228"/>
                    </a:lnTo>
                    <a:lnTo>
                      <a:pt x="123" y="228"/>
                    </a:lnTo>
                    <a:lnTo>
                      <a:pt x="123" y="230"/>
                    </a:lnTo>
                    <a:lnTo>
                      <a:pt x="123" y="230"/>
                    </a:lnTo>
                    <a:lnTo>
                      <a:pt x="120" y="230"/>
                    </a:lnTo>
                    <a:lnTo>
                      <a:pt x="120" y="233"/>
                    </a:lnTo>
                    <a:lnTo>
                      <a:pt x="120" y="233"/>
                    </a:lnTo>
                    <a:lnTo>
                      <a:pt x="120" y="233"/>
                    </a:lnTo>
                    <a:lnTo>
                      <a:pt x="120" y="235"/>
                    </a:lnTo>
                    <a:lnTo>
                      <a:pt x="120" y="235"/>
                    </a:lnTo>
                    <a:lnTo>
                      <a:pt x="120" y="235"/>
                    </a:lnTo>
                    <a:lnTo>
                      <a:pt x="120" y="235"/>
                    </a:lnTo>
                    <a:lnTo>
                      <a:pt x="120" y="235"/>
                    </a:lnTo>
                    <a:lnTo>
                      <a:pt x="120" y="235"/>
                    </a:lnTo>
                    <a:lnTo>
                      <a:pt x="120" y="237"/>
                    </a:lnTo>
                    <a:lnTo>
                      <a:pt x="120" y="237"/>
                    </a:lnTo>
                    <a:lnTo>
                      <a:pt x="120" y="240"/>
                    </a:lnTo>
                    <a:lnTo>
                      <a:pt x="120" y="240"/>
                    </a:lnTo>
                    <a:lnTo>
                      <a:pt x="120" y="240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8" y="242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7"/>
                    </a:lnTo>
                    <a:lnTo>
                      <a:pt x="118" y="247"/>
                    </a:lnTo>
                    <a:lnTo>
                      <a:pt x="118" y="249"/>
                    </a:lnTo>
                    <a:lnTo>
                      <a:pt x="118" y="249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20" y="252"/>
                    </a:lnTo>
                    <a:lnTo>
                      <a:pt x="120" y="254"/>
                    </a:lnTo>
                    <a:lnTo>
                      <a:pt x="118" y="254"/>
                    </a:lnTo>
                    <a:lnTo>
                      <a:pt x="118" y="254"/>
                    </a:lnTo>
                    <a:lnTo>
                      <a:pt x="118" y="254"/>
                    </a:lnTo>
                    <a:lnTo>
                      <a:pt x="116" y="254"/>
                    </a:lnTo>
                    <a:lnTo>
                      <a:pt x="116" y="254"/>
                    </a:lnTo>
                    <a:lnTo>
                      <a:pt x="116" y="254"/>
                    </a:lnTo>
                    <a:lnTo>
                      <a:pt x="116" y="254"/>
                    </a:lnTo>
                    <a:lnTo>
                      <a:pt x="116" y="254"/>
                    </a:lnTo>
                    <a:lnTo>
                      <a:pt x="113" y="254"/>
                    </a:lnTo>
                    <a:lnTo>
                      <a:pt x="113" y="254"/>
                    </a:lnTo>
                    <a:lnTo>
                      <a:pt x="111" y="254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Rectangle 113"/>
              <p:cNvSpPr>
                <a:spLocks noChangeArrowheads="1"/>
              </p:cNvSpPr>
              <p:nvPr/>
            </p:nvSpPr>
            <p:spPr bwMode="auto">
              <a:xfrm>
                <a:off x="1456" y="1575"/>
                <a:ext cx="2" cy="3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Rectangle 114"/>
              <p:cNvSpPr>
                <a:spLocks noChangeArrowheads="1"/>
              </p:cNvSpPr>
              <p:nvPr/>
            </p:nvSpPr>
            <p:spPr bwMode="auto">
              <a:xfrm>
                <a:off x="1456" y="1575"/>
                <a:ext cx="2" cy="3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15"/>
              <p:cNvSpPr>
                <a:spLocks/>
              </p:cNvSpPr>
              <p:nvPr/>
            </p:nvSpPr>
            <p:spPr bwMode="auto">
              <a:xfrm>
                <a:off x="1401" y="1523"/>
                <a:ext cx="76" cy="78"/>
              </a:xfrm>
              <a:custGeom>
                <a:avLst/>
                <a:gdLst/>
                <a:ahLst/>
                <a:cxnLst>
                  <a:cxn ang="0">
                    <a:pos x="55" y="50"/>
                  </a:cxn>
                  <a:cxn ang="0">
                    <a:pos x="50" y="52"/>
                  </a:cxn>
                  <a:cxn ang="0">
                    <a:pos x="52" y="59"/>
                  </a:cxn>
                  <a:cxn ang="0">
                    <a:pos x="52" y="62"/>
                  </a:cxn>
                  <a:cxn ang="0">
                    <a:pos x="48" y="64"/>
                  </a:cxn>
                  <a:cxn ang="0">
                    <a:pos x="45" y="69"/>
                  </a:cxn>
                  <a:cxn ang="0">
                    <a:pos x="41" y="71"/>
                  </a:cxn>
                  <a:cxn ang="0">
                    <a:pos x="41" y="76"/>
                  </a:cxn>
                  <a:cxn ang="0">
                    <a:pos x="36" y="76"/>
                  </a:cxn>
                  <a:cxn ang="0">
                    <a:pos x="34" y="76"/>
                  </a:cxn>
                  <a:cxn ang="0">
                    <a:pos x="34" y="69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4" y="55"/>
                  </a:cxn>
                  <a:cxn ang="0">
                    <a:pos x="34" y="50"/>
                  </a:cxn>
                  <a:cxn ang="0">
                    <a:pos x="34" y="45"/>
                  </a:cxn>
                  <a:cxn ang="0">
                    <a:pos x="31" y="40"/>
                  </a:cxn>
                  <a:cxn ang="0">
                    <a:pos x="29" y="38"/>
                  </a:cxn>
                  <a:cxn ang="0">
                    <a:pos x="26" y="33"/>
                  </a:cxn>
                  <a:cxn ang="0">
                    <a:pos x="22" y="29"/>
                  </a:cxn>
                  <a:cxn ang="0">
                    <a:pos x="19" y="26"/>
                  </a:cxn>
                  <a:cxn ang="0">
                    <a:pos x="15" y="22"/>
                  </a:cxn>
                  <a:cxn ang="0">
                    <a:pos x="15" y="17"/>
                  </a:cxn>
                  <a:cxn ang="0">
                    <a:pos x="10" y="12"/>
                  </a:cxn>
                  <a:cxn ang="0">
                    <a:pos x="7" y="10"/>
                  </a:cxn>
                  <a:cxn ang="0">
                    <a:pos x="3" y="7"/>
                  </a:cxn>
                  <a:cxn ang="0">
                    <a:pos x="0" y="5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10" y="0"/>
                  </a:cxn>
                  <a:cxn ang="0">
                    <a:pos x="15" y="3"/>
                  </a:cxn>
                  <a:cxn ang="0">
                    <a:pos x="17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29" y="5"/>
                  </a:cxn>
                  <a:cxn ang="0">
                    <a:pos x="34" y="7"/>
                  </a:cxn>
                  <a:cxn ang="0">
                    <a:pos x="38" y="7"/>
                  </a:cxn>
                  <a:cxn ang="0">
                    <a:pos x="41" y="10"/>
                  </a:cxn>
                  <a:cxn ang="0">
                    <a:pos x="43" y="10"/>
                  </a:cxn>
                  <a:cxn ang="0">
                    <a:pos x="48" y="12"/>
                  </a:cxn>
                  <a:cxn ang="0">
                    <a:pos x="52" y="14"/>
                  </a:cxn>
                  <a:cxn ang="0">
                    <a:pos x="55" y="14"/>
                  </a:cxn>
                  <a:cxn ang="0">
                    <a:pos x="57" y="19"/>
                  </a:cxn>
                  <a:cxn ang="0">
                    <a:pos x="55" y="24"/>
                  </a:cxn>
                  <a:cxn ang="0">
                    <a:pos x="55" y="26"/>
                  </a:cxn>
                  <a:cxn ang="0">
                    <a:pos x="60" y="29"/>
                  </a:cxn>
                  <a:cxn ang="0">
                    <a:pos x="62" y="29"/>
                  </a:cxn>
                  <a:cxn ang="0">
                    <a:pos x="64" y="33"/>
                  </a:cxn>
                  <a:cxn ang="0">
                    <a:pos x="64" y="36"/>
                  </a:cxn>
                  <a:cxn ang="0">
                    <a:pos x="67" y="40"/>
                  </a:cxn>
                  <a:cxn ang="0">
                    <a:pos x="69" y="40"/>
                  </a:cxn>
                  <a:cxn ang="0">
                    <a:pos x="71" y="48"/>
                  </a:cxn>
                  <a:cxn ang="0">
                    <a:pos x="74" y="50"/>
                  </a:cxn>
                  <a:cxn ang="0">
                    <a:pos x="76" y="55"/>
                  </a:cxn>
                  <a:cxn ang="0">
                    <a:pos x="71" y="52"/>
                  </a:cxn>
                  <a:cxn ang="0">
                    <a:pos x="67" y="52"/>
                  </a:cxn>
                  <a:cxn ang="0">
                    <a:pos x="64" y="52"/>
                  </a:cxn>
                  <a:cxn ang="0">
                    <a:pos x="60" y="52"/>
                  </a:cxn>
                  <a:cxn ang="0">
                    <a:pos x="57" y="52"/>
                  </a:cxn>
                </a:cxnLst>
                <a:rect l="0" t="0" r="r" b="b"/>
                <a:pathLst>
                  <a:path w="76" h="78">
                    <a:moveTo>
                      <a:pt x="57" y="52"/>
                    </a:moveTo>
                    <a:lnTo>
                      <a:pt x="57" y="52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0" y="59"/>
                    </a:lnTo>
                    <a:lnTo>
                      <a:pt x="50" y="6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5" y="64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8" y="67"/>
                    </a:lnTo>
                    <a:lnTo>
                      <a:pt x="48" y="69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3" y="69"/>
                    </a:lnTo>
                    <a:lnTo>
                      <a:pt x="43" y="69"/>
                    </a:lnTo>
                    <a:lnTo>
                      <a:pt x="43" y="69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6" y="78"/>
                    </a:lnTo>
                    <a:lnTo>
                      <a:pt x="34" y="78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71"/>
                    </a:lnTo>
                    <a:lnTo>
                      <a:pt x="34" y="71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4" y="62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5"/>
                    </a:lnTo>
                    <a:lnTo>
                      <a:pt x="34" y="55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1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5" y="14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5" y="19"/>
                    </a:lnTo>
                    <a:lnTo>
                      <a:pt x="55" y="22"/>
                    </a:lnTo>
                    <a:lnTo>
                      <a:pt x="55" y="22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3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76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1" y="55"/>
                    </a:lnTo>
                    <a:lnTo>
                      <a:pt x="71" y="52"/>
                    </a:lnTo>
                    <a:lnTo>
                      <a:pt x="71" y="52"/>
                    </a:lnTo>
                    <a:lnTo>
                      <a:pt x="71" y="55"/>
                    </a:lnTo>
                    <a:lnTo>
                      <a:pt x="69" y="55"/>
                    </a:lnTo>
                    <a:lnTo>
                      <a:pt x="69" y="55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5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0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16"/>
              <p:cNvSpPr>
                <a:spLocks/>
              </p:cNvSpPr>
              <p:nvPr/>
            </p:nvSpPr>
            <p:spPr bwMode="auto">
              <a:xfrm>
                <a:off x="1401" y="1523"/>
                <a:ext cx="76" cy="78"/>
              </a:xfrm>
              <a:custGeom>
                <a:avLst/>
                <a:gdLst/>
                <a:ahLst/>
                <a:cxnLst>
                  <a:cxn ang="0">
                    <a:pos x="55" y="50"/>
                  </a:cxn>
                  <a:cxn ang="0">
                    <a:pos x="50" y="52"/>
                  </a:cxn>
                  <a:cxn ang="0">
                    <a:pos x="52" y="59"/>
                  </a:cxn>
                  <a:cxn ang="0">
                    <a:pos x="52" y="62"/>
                  </a:cxn>
                  <a:cxn ang="0">
                    <a:pos x="48" y="64"/>
                  </a:cxn>
                  <a:cxn ang="0">
                    <a:pos x="45" y="69"/>
                  </a:cxn>
                  <a:cxn ang="0">
                    <a:pos x="41" y="71"/>
                  </a:cxn>
                  <a:cxn ang="0">
                    <a:pos x="41" y="76"/>
                  </a:cxn>
                  <a:cxn ang="0">
                    <a:pos x="36" y="76"/>
                  </a:cxn>
                  <a:cxn ang="0">
                    <a:pos x="34" y="76"/>
                  </a:cxn>
                  <a:cxn ang="0">
                    <a:pos x="34" y="69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4" y="55"/>
                  </a:cxn>
                  <a:cxn ang="0">
                    <a:pos x="34" y="50"/>
                  </a:cxn>
                  <a:cxn ang="0">
                    <a:pos x="34" y="45"/>
                  </a:cxn>
                  <a:cxn ang="0">
                    <a:pos x="31" y="40"/>
                  </a:cxn>
                  <a:cxn ang="0">
                    <a:pos x="29" y="38"/>
                  </a:cxn>
                  <a:cxn ang="0">
                    <a:pos x="26" y="33"/>
                  </a:cxn>
                  <a:cxn ang="0">
                    <a:pos x="22" y="29"/>
                  </a:cxn>
                  <a:cxn ang="0">
                    <a:pos x="19" y="26"/>
                  </a:cxn>
                  <a:cxn ang="0">
                    <a:pos x="15" y="22"/>
                  </a:cxn>
                  <a:cxn ang="0">
                    <a:pos x="15" y="17"/>
                  </a:cxn>
                  <a:cxn ang="0">
                    <a:pos x="10" y="12"/>
                  </a:cxn>
                  <a:cxn ang="0">
                    <a:pos x="7" y="10"/>
                  </a:cxn>
                  <a:cxn ang="0">
                    <a:pos x="3" y="7"/>
                  </a:cxn>
                  <a:cxn ang="0">
                    <a:pos x="0" y="5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10" y="0"/>
                  </a:cxn>
                  <a:cxn ang="0">
                    <a:pos x="15" y="3"/>
                  </a:cxn>
                  <a:cxn ang="0">
                    <a:pos x="17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29" y="5"/>
                  </a:cxn>
                  <a:cxn ang="0">
                    <a:pos x="34" y="7"/>
                  </a:cxn>
                  <a:cxn ang="0">
                    <a:pos x="38" y="7"/>
                  </a:cxn>
                  <a:cxn ang="0">
                    <a:pos x="41" y="10"/>
                  </a:cxn>
                  <a:cxn ang="0">
                    <a:pos x="43" y="10"/>
                  </a:cxn>
                  <a:cxn ang="0">
                    <a:pos x="48" y="12"/>
                  </a:cxn>
                  <a:cxn ang="0">
                    <a:pos x="52" y="14"/>
                  </a:cxn>
                  <a:cxn ang="0">
                    <a:pos x="55" y="14"/>
                  </a:cxn>
                  <a:cxn ang="0">
                    <a:pos x="57" y="19"/>
                  </a:cxn>
                  <a:cxn ang="0">
                    <a:pos x="55" y="24"/>
                  </a:cxn>
                  <a:cxn ang="0">
                    <a:pos x="55" y="26"/>
                  </a:cxn>
                  <a:cxn ang="0">
                    <a:pos x="60" y="29"/>
                  </a:cxn>
                  <a:cxn ang="0">
                    <a:pos x="62" y="29"/>
                  </a:cxn>
                  <a:cxn ang="0">
                    <a:pos x="64" y="33"/>
                  </a:cxn>
                  <a:cxn ang="0">
                    <a:pos x="64" y="36"/>
                  </a:cxn>
                  <a:cxn ang="0">
                    <a:pos x="67" y="40"/>
                  </a:cxn>
                  <a:cxn ang="0">
                    <a:pos x="69" y="40"/>
                  </a:cxn>
                  <a:cxn ang="0">
                    <a:pos x="71" y="48"/>
                  </a:cxn>
                  <a:cxn ang="0">
                    <a:pos x="74" y="50"/>
                  </a:cxn>
                  <a:cxn ang="0">
                    <a:pos x="76" y="55"/>
                  </a:cxn>
                  <a:cxn ang="0">
                    <a:pos x="71" y="52"/>
                  </a:cxn>
                  <a:cxn ang="0">
                    <a:pos x="67" y="52"/>
                  </a:cxn>
                  <a:cxn ang="0">
                    <a:pos x="64" y="52"/>
                  </a:cxn>
                  <a:cxn ang="0">
                    <a:pos x="60" y="52"/>
                  </a:cxn>
                  <a:cxn ang="0">
                    <a:pos x="57" y="52"/>
                  </a:cxn>
                </a:cxnLst>
                <a:rect l="0" t="0" r="r" b="b"/>
                <a:pathLst>
                  <a:path w="76" h="78">
                    <a:moveTo>
                      <a:pt x="57" y="52"/>
                    </a:moveTo>
                    <a:lnTo>
                      <a:pt x="57" y="52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0" y="59"/>
                    </a:lnTo>
                    <a:lnTo>
                      <a:pt x="50" y="6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5" y="64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8" y="67"/>
                    </a:lnTo>
                    <a:lnTo>
                      <a:pt x="48" y="69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3" y="69"/>
                    </a:lnTo>
                    <a:lnTo>
                      <a:pt x="43" y="69"/>
                    </a:lnTo>
                    <a:lnTo>
                      <a:pt x="43" y="69"/>
                    </a:lnTo>
                    <a:lnTo>
                      <a:pt x="43" y="71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6" y="78"/>
                    </a:lnTo>
                    <a:lnTo>
                      <a:pt x="34" y="78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71"/>
                    </a:lnTo>
                    <a:lnTo>
                      <a:pt x="34" y="71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4" y="62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5"/>
                    </a:lnTo>
                    <a:lnTo>
                      <a:pt x="34" y="55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1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5" y="14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5" y="19"/>
                    </a:lnTo>
                    <a:lnTo>
                      <a:pt x="55" y="22"/>
                    </a:lnTo>
                    <a:lnTo>
                      <a:pt x="55" y="22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3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76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1" y="55"/>
                    </a:lnTo>
                    <a:lnTo>
                      <a:pt x="71" y="52"/>
                    </a:lnTo>
                    <a:lnTo>
                      <a:pt x="71" y="52"/>
                    </a:lnTo>
                    <a:lnTo>
                      <a:pt x="71" y="55"/>
                    </a:lnTo>
                    <a:lnTo>
                      <a:pt x="69" y="55"/>
                    </a:lnTo>
                    <a:lnTo>
                      <a:pt x="69" y="55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5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0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17"/>
              <p:cNvSpPr>
                <a:spLocks/>
              </p:cNvSpPr>
              <p:nvPr/>
            </p:nvSpPr>
            <p:spPr bwMode="auto">
              <a:xfrm>
                <a:off x="2538" y="2504"/>
                <a:ext cx="52" cy="10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1" y="7"/>
                  </a:cxn>
                  <a:cxn ang="0">
                    <a:pos x="7" y="7"/>
                  </a:cxn>
                  <a:cxn ang="0">
                    <a:pos x="4" y="5"/>
                  </a:cxn>
                  <a:cxn ang="0">
                    <a:pos x="9" y="3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18" y="5"/>
                  </a:cxn>
                  <a:cxn ang="0">
                    <a:pos x="21" y="7"/>
                  </a:cxn>
                  <a:cxn ang="0">
                    <a:pos x="23" y="10"/>
                  </a:cxn>
                  <a:cxn ang="0">
                    <a:pos x="28" y="15"/>
                  </a:cxn>
                  <a:cxn ang="0">
                    <a:pos x="28" y="17"/>
                  </a:cxn>
                  <a:cxn ang="0">
                    <a:pos x="30" y="22"/>
                  </a:cxn>
                  <a:cxn ang="0">
                    <a:pos x="33" y="26"/>
                  </a:cxn>
                  <a:cxn ang="0">
                    <a:pos x="35" y="29"/>
                  </a:cxn>
                  <a:cxn ang="0">
                    <a:pos x="37" y="34"/>
                  </a:cxn>
                  <a:cxn ang="0">
                    <a:pos x="40" y="36"/>
                  </a:cxn>
                  <a:cxn ang="0">
                    <a:pos x="42" y="41"/>
                  </a:cxn>
                  <a:cxn ang="0">
                    <a:pos x="42" y="48"/>
                  </a:cxn>
                  <a:cxn ang="0">
                    <a:pos x="44" y="50"/>
                  </a:cxn>
                  <a:cxn ang="0">
                    <a:pos x="47" y="55"/>
                  </a:cxn>
                  <a:cxn ang="0">
                    <a:pos x="49" y="57"/>
                  </a:cxn>
                  <a:cxn ang="0">
                    <a:pos x="49" y="62"/>
                  </a:cxn>
                  <a:cxn ang="0">
                    <a:pos x="49" y="69"/>
                  </a:cxn>
                  <a:cxn ang="0">
                    <a:pos x="49" y="74"/>
                  </a:cxn>
                  <a:cxn ang="0">
                    <a:pos x="49" y="79"/>
                  </a:cxn>
                  <a:cxn ang="0">
                    <a:pos x="49" y="83"/>
                  </a:cxn>
                  <a:cxn ang="0">
                    <a:pos x="44" y="86"/>
                  </a:cxn>
                  <a:cxn ang="0">
                    <a:pos x="42" y="90"/>
                  </a:cxn>
                  <a:cxn ang="0">
                    <a:pos x="40" y="93"/>
                  </a:cxn>
                  <a:cxn ang="0">
                    <a:pos x="37" y="95"/>
                  </a:cxn>
                  <a:cxn ang="0">
                    <a:pos x="33" y="95"/>
                  </a:cxn>
                  <a:cxn ang="0">
                    <a:pos x="28" y="97"/>
                  </a:cxn>
                  <a:cxn ang="0">
                    <a:pos x="26" y="100"/>
                  </a:cxn>
                  <a:cxn ang="0">
                    <a:pos x="21" y="100"/>
                  </a:cxn>
                  <a:cxn ang="0">
                    <a:pos x="16" y="100"/>
                  </a:cxn>
                  <a:cxn ang="0">
                    <a:pos x="11" y="95"/>
                  </a:cxn>
                  <a:cxn ang="0">
                    <a:pos x="9" y="93"/>
                  </a:cxn>
                  <a:cxn ang="0">
                    <a:pos x="9" y="88"/>
                  </a:cxn>
                  <a:cxn ang="0">
                    <a:pos x="9" y="83"/>
                  </a:cxn>
                  <a:cxn ang="0">
                    <a:pos x="7" y="79"/>
                  </a:cxn>
                  <a:cxn ang="0">
                    <a:pos x="7" y="71"/>
                  </a:cxn>
                  <a:cxn ang="0">
                    <a:pos x="4" y="67"/>
                  </a:cxn>
                  <a:cxn ang="0">
                    <a:pos x="4" y="62"/>
                  </a:cxn>
                  <a:cxn ang="0">
                    <a:pos x="4" y="57"/>
                  </a:cxn>
                  <a:cxn ang="0">
                    <a:pos x="4" y="52"/>
                  </a:cxn>
                  <a:cxn ang="0">
                    <a:pos x="4" y="48"/>
                  </a:cxn>
                  <a:cxn ang="0">
                    <a:pos x="2" y="43"/>
                  </a:cxn>
                  <a:cxn ang="0">
                    <a:pos x="4" y="38"/>
                  </a:cxn>
                  <a:cxn ang="0">
                    <a:pos x="4" y="36"/>
                  </a:cxn>
                  <a:cxn ang="0">
                    <a:pos x="7" y="34"/>
                  </a:cxn>
                  <a:cxn ang="0">
                    <a:pos x="9" y="26"/>
                  </a:cxn>
                  <a:cxn ang="0">
                    <a:pos x="7" y="24"/>
                  </a:cxn>
                  <a:cxn ang="0">
                    <a:pos x="2" y="22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7" y="19"/>
                  </a:cxn>
                  <a:cxn ang="0">
                    <a:pos x="11" y="19"/>
                  </a:cxn>
                  <a:cxn ang="0">
                    <a:pos x="11" y="15"/>
                  </a:cxn>
                </a:cxnLst>
                <a:rect l="0" t="0" r="r" b="b"/>
                <a:pathLst>
                  <a:path w="52" h="100">
                    <a:moveTo>
                      <a:pt x="11" y="15"/>
                    </a:moveTo>
                    <a:lnTo>
                      <a:pt x="11" y="15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0" y="34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2" y="41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7" y="52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9" y="55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49" y="67"/>
                    </a:lnTo>
                    <a:lnTo>
                      <a:pt x="49" y="67"/>
                    </a:lnTo>
                    <a:lnTo>
                      <a:pt x="49" y="67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52" y="71"/>
                    </a:lnTo>
                    <a:lnTo>
                      <a:pt x="52" y="74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49" y="81"/>
                    </a:lnTo>
                    <a:lnTo>
                      <a:pt x="49" y="81"/>
                    </a:lnTo>
                    <a:lnTo>
                      <a:pt x="49" y="81"/>
                    </a:lnTo>
                    <a:lnTo>
                      <a:pt x="49" y="83"/>
                    </a:lnTo>
                    <a:lnTo>
                      <a:pt x="49" y="83"/>
                    </a:lnTo>
                    <a:lnTo>
                      <a:pt x="47" y="83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44" y="86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44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3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37" y="93"/>
                    </a:lnTo>
                    <a:lnTo>
                      <a:pt x="37" y="95"/>
                    </a:lnTo>
                    <a:lnTo>
                      <a:pt x="37" y="95"/>
                    </a:lnTo>
                    <a:lnTo>
                      <a:pt x="37" y="95"/>
                    </a:lnTo>
                    <a:lnTo>
                      <a:pt x="37" y="95"/>
                    </a:lnTo>
                    <a:lnTo>
                      <a:pt x="35" y="95"/>
                    </a:lnTo>
                    <a:lnTo>
                      <a:pt x="35" y="95"/>
                    </a:lnTo>
                    <a:lnTo>
                      <a:pt x="35" y="95"/>
                    </a:lnTo>
                    <a:lnTo>
                      <a:pt x="35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16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1" y="97"/>
                    </a:lnTo>
                    <a:lnTo>
                      <a:pt x="11" y="95"/>
                    </a:lnTo>
                    <a:lnTo>
                      <a:pt x="11" y="95"/>
                    </a:lnTo>
                    <a:lnTo>
                      <a:pt x="11" y="95"/>
                    </a:lnTo>
                    <a:lnTo>
                      <a:pt x="11" y="95"/>
                    </a:lnTo>
                    <a:lnTo>
                      <a:pt x="11" y="95"/>
                    </a:lnTo>
                    <a:lnTo>
                      <a:pt x="11" y="93"/>
                    </a:lnTo>
                    <a:lnTo>
                      <a:pt x="9" y="93"/>
                    </a:lnTo>
                    <a:lnTo>
                      <a:pt x="9" y="93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4" y="67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1" y="15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18"/>
              <p:cNvSpPr>
                <a:spLocks/>
              </p:cNvSpPr>
              <p:nvPr/>
            </p:nvSpPr>
            <p:spPr bwMode="auto">
              <a:xfrm>
                <a:off x="2538" y="2504"/>
                <a:ext cx="52" cy="10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1" y="7"/>
                  </a:cxn>
                  <a:cxn ang="0">
                    <a:pos x="7" y="7"/>
                  </a:cxn>
                  <a:cxn ang="0">
                    <a:pos x="4" y="5"/>
                  </a:cxn>
                  <a:cxn ang="0">
                    <a:pos x="9" y="3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18" y="5"/>
                  </a:cxn>
                  <a:cxn ang="0">
                    <a:pos x="21" y="7"/>
                  </a:cxn>
                  <a:cxn ang="0">
                    <a:pos x="23" y="10"/>
                  </a:cxn>
                  <a:cxn ang="0">
                    <a:pos x="28" y="15"/>
                  </a:cxn>
                  <a:cxn ang="0">
                    <a:pos x="28" y="17"/>
                  </a:cxn>
                  <a:cxn ang="0">
                    <a:pos x="30" y="22"/>
                  </a:cxn>
                  <a:cxn ang="0">
                    <a:pos x="33" y="26"/>
                  </a:cxn>
                  <a:cxn ang="0">
                    <a:pos x="35" y="29"/>
                  </a:cxn>
                  <a:cxn ang="0">
                    <a:pos x="37" y="34"/>
                  </a:cxn>
                  <a:cxn ang="0">
                    <a:pos x="40" y="36"/>
                  </a:cxn>
                  <a:cxn ang="0">
                    <a:pos x="42" y="41"/>
                  </a:cxn>
                  <a:cxn ang="0">
                    <a:pos x="42" y="48"/>
                  </a:cxn>
                  <a:cxn ang="0">
                    <a:pos x="44" y="50"/>
                  </a:cxn>
                  <a:cxn ang="0">
                    <a:pos x="47" y="55"/>
                  </a:cxn>
                  <a:cxn ang="0">
                    <a:pos x="49" y="57"/>
                  </a:cxn>
                  <a:cxn ang="0">
                    <a:pos x="49" y="62"/>
                  </a:cxn>
                  <a:cxn ang="0">
                    <a:pos x="49" y="69"/>
                  </a:cxn>
                  <a:cxn ang="0">
                    <a:pos x="49" y="74"/>
                  </a:cxn>
                  <a:cxn ang="0">
                    <a:pos x="49" y="79"/>
                  </a:cxn>
                  <a:cxn ang="0">
                    <a:pos x="49" y="83"/>
                  </a:cxn>
                  <a:cxn ang="0">
                    <a:pos x="44" y="86"/>
                  </a:cxn>
                  <a:cxn ang="0">
                    <a:pos x="42" y="90"/>
                  </a:cxn>
                  <a:cxn ang="0">
                    <a:pos x="40" y="93"/>
                  </a:cxn>
                  <a:cxn ang="0">
                    <a:pos x="37" y="95"/>
                  </a:cxn>
                  <a:cxn ang="0">
                    <a:pos x="33" y="95"/>
                  </a:cxn>
                  <a:cxn ang="0">
                    <a:pos x="28" y="97"/>
                  </a:cxn>
                  <a:cxn ang="0">
                    <a:pos x="26" y="100"/>
                  </a:cxn>
                  <a:cxn ang="0">
                    <a:pos x="21" y="100"/>
                  </a:cxn>
                  <a:cxn ang="0">
                    <a:pos x="16" y="100"/>
                  </a:cxn>
                  <a:cxn ang="0">
                    <a:pos x="11" y="95"/>
                  </a:cxn>
                  <a:cxn ang="0">
                    <a:pos x="9" y="93"/>
                  </a:cxn>
                  <a:cxn ang="0">
                    <a:pos x="9" y="88"/>
                  </a:cxn>
                  <a:cxn ang="0">
                    <a:pos x="9" y="83"/>
                  </a:cxn>
                  <a:cxn ang="0">
                    <a:pos x="7" y="79"/>
                  </a:cxn>
                  <a:cxn ang="0">
                    <a:pos x="7" y="71"/>
                  </a:cxn>
                  <a:cxn ang="0">
                    <a:pos x="4" y="67"/>
                  </a:cxn>
                  <a:cxn ang="0">
                    <a:pos x="4" y="62"/>
                  </a:cxn>
                  <a:cxn ang="0">
                    <a:pos x="4" y="57"/>
                  </a:cxn>
                  <a:cxn ang="0">
                    <a:pos x="4" y="52"/>
                  </a:cxn>
                  <a:cxn ang="0">
                    <a:pos x="4" y="48"/>
                  </a:cxn>
                  <a:cxn ang="0">
                    <a:pos x="2" y="43"/>
                  </a:cxn>
                  <a:cxn ang="0">
                    <a:pos x="4" y="38"/>
                  </a:cxn>
                  <a:cxn ang="0">
                    <a:pos x="4" y="36"/>
                  </a:cxn>
                  <a:cxn ang="0">
                    <a:pos x="7" y="34"/>
                  </a:cxn>
                  <a:cxn ang="0">
                    <a:pos x="9" y="26"/>
                  </a:cxn>
                  <a:cxn ang="0">
                    <a:pos x="7" y="24"/>
                  </a:cxn>
                  <a:cxn ang="0">
                    <a:pos x="2" y="22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7" y="19"/>
                  </a:cxn>
                  <a:cxn ang="0">
                    <a:pos x="11" y="19"/>
                  </a:cxn>
                  <a:cxn ang="0">
                    <a:pos x="11" y="15"/>
                  </a:cxn>
                </a:cxnLst>
                <a:rect l="0" t="0" r="r" b="b"/>
                <a:pathLst>
                  <a:path w="52" h="100">
                    <a:moveTo>
                      <a:pt x="11" y="15"/>
                    </a:moveTo>
                    <a:lnTo>
                      <a:pt x="11" y="15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0" y="34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2" y="41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7" y="52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9" y="55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49" y="67"/>
                    </a:lnTo>
                    <a:lnTo>
                      <a:pt x="49" y="67"/>
                    </a:lnTo>
                    <a:lnTo>
                      <a:pt x="49" y="67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52" y="71"/>
                    </a:lnTo>
                    <a:lnTo>
                      <a:pt x="52" y="74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49" y="81"/>
                    </a:lnTo>
                    <a:lnTo>
                      <a:pt x="49" y="81"/>
                    </a:lnTo>
                    <a:lnTo>
                      <a:pt x="49" y="81"/>
                    </a:lnTo>
                    <a:lnTo>
                      <a:pt x="49" y="83"/>
                    </a:lnTo>
                    <a:lnTo>
                      <a:pt x="49" y="83"/>
                    </a:lnTo>
                    <a:lnTo>
                      <a:pt x="47" y="83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44" y="86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44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3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37" y="93"/>
                    </a:lnTo>
                    <a:lnTo>
                      <a:pt x="37" y="95"/>
                    </a:lnTo>
                    <a:lnTo>
                      <a:pt x="37" y="95"/>
                    </a:lnTo>
                    <a:lnTo>
                      <a:pt x="37" y="95"/>
                    </a:lnTo>
                    <a:lnTo>
                      <a:pt x="37" y="95"/>
                    </a:lnTo>
                    <a:lnTo>
                      <a:pt x="35" y="95"/>
                    </a:lnTo>
                    <a:lnTo>
                      <a:pt x="35" y="95"/>
                    </a:lnTo>
                    <a:lnTo>
                      <a:pt x="35" y="95"/>
                    </a:lnTo>
                    <a:lnTo>
                      <a:pt x="35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16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1" y="97"/>
                    </a:lnTo>
                    <a:lnTo>
                      <a:pt x="11" y="95"/>
                    </a:lnTo>
                    <a:lnTo>
                      <a:pt x="11" y="95"/>
                    </a:lnTo>
                    <a:lnTo>
                      <a:pt x="11" y="95"/>
                    </a:lnTo>
                    <a:lnTo>
                      <a:pt x="11" y="95"/>
                    </a:lnTo>
                    <a:lnTo>
                      <a:pt x="11" y="95"/>
                    </a:lnTo>
                    <a:lnTo>
                      <a:pt x="11" y="93"/>
                    </a:lnTo>
                    <a:lnTo>
                      <a:pt x="9" y="93"/>
                    </a:lnTo>
                    <a:lnTo>
                      <a:pt x="9" y="93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4" y="67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1" y="15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19"/>
              <p:cNvSpPr>
                <a:spLocks/>
              </p:cNvSpPr>
              <p:nvPr/>
            </p:nvSpPr>
            <p:spPr bwMode="auto">
              <a:xfrm>
                <a:off x="1584" y="1874"/>
                <a:ext cx="33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21" y="2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6" y="5"/>
                  </a:cxn>
                  <a:cxn ang="0">
                    <a:pos x="28" y="5"/>
                  </a:cxn>
                  <a:cxn ang="0">
                    <a:pos x="30" y="7"/>
                  </a:cxn>
                  <a:cxn ang="0">
                    <a:pos x="30" y="9"/>
                  </a:cxn>
                  <a:cxn ang="0">
                    <a:pos x="33" y="12"/>
                  </a:cxn>
                  <a:cxn ang="0">
                    <a:pos x="30" y="14"/>
                  </a:cxn>
                  <a:cxn ang="0">
                    <a:pos x="30" y="14"/>
                  </a:cxn>
                  <a:cxn ang="0">
                    <a:pos x="28" y="17"/>
                  </a:cxn>
                  <a:cxn ang="0">
                    <a:pos x="26" y="17"/>
                  </a:cxn>
                  <a:cxn ang="0">
                    <a:pos x="26" y="19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3" y="21"/>
                  </a:cxn>
                  <a:cxn ang="0">
                    <a:pos x="21" y="21"/>
                  </a:cxn>
                  <a:cxn ang="0">
                    <a:pos x="19" y="24"/>
                  </a:cxn>
                  <a:cxn ang="0">
                    <a:pos x="19" y="24"/>
                  </a:cxn>
                  <a:cxn ang="0">
                    <a:pos x="19" y="26"/>
                  </a:cxn>
                  <a:cxn ang="0">
                    <a:pos x="19" y="28"/>
                  </a:cxn>
                  <a:cxn ang="0">
                    <a:pos x="19" y="31"/>
                  </a:cxn>
                  <a:cxn ang="0">
                    <a:pos x="16" y="33"/>
                  </a:cxn>
                  <a:cxn ang="0">
                    <a:pos x="16" y="33"/>
                  </a:cxn>
                  <a:cxn ang="0">
                    <a:pos x="14" y="35"/>
                  </a:cxn>
                  <a:cxn ang="0">
                    <a:pos x="11" y="35"/>
                  </a:cxn>
                  <a:cxn ang="0">
                    <a:pos x="9" y="35"/>
                  </a:cxn>
                  <a:cxn ang="0">
                    <a:pos x="9" y="38"/>
                  </a:cxn>
                  <a:cxn ang="0">
                    <a:pos x="7" y="40"/>
                  </a:cxn>
                  <a:cxn ang="0">
                    <a:pos x="7" y="43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0" y="35"/>
                  </a:cxn>
                  <a:cxn ang="0">
                    <a:pos x="2" y="33"/>
                  </a:cxn>
                  <a:cxn ang="0">
                    <a:pos x="2" y="31"/>
                  </a:cxn>
                  <a:cxn ang="0">
                    <a:pos x="4" y="31"/>
                  </a:cxn>
                  <a:cxn ang="0">
                    <a:pos x="4" y="28"/>
                  </a:cxn>
                  <a:cxn ang="0">
                    <a:pos x="7" y="26"/>
                  </a:cxn>
                  <a:cxn ang="0">
                    <a:pos x="7" y="24"/>
                  </a:cxn>
                  <a:cxn ang="0">
                    <a:pos x="7" y="21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11" y="14"/>
                  </a:cxn>
                  <a:cxn ang="0">
                    <a:pos x="11" y="12"/>
                  </a:cxn>
                  <a:cxn ang="0">
                    <a:pos x="11" y="9"/>
                  </a:cxn>
                  <a:cxn ang="0">
                    <a:pos x="11" y="7"/>
                  </a:cxn>
                  <a:cxn ang="0">
                    <a:pos x="14" y="7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9" y="2"/>
                  </a:cxn>
                </a:cxnLst>
                <a:rect l="0" t="0" r="r" b="b"/>
                <a:pathLst>
                  <a:path w="33" h="43">
                    <a:moveTo>
                      <a:pt x="19" y="0"/>
                    </a:move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20"/>
              <p:cNvSpPr>
                <a:spLocks/>
              </p:cNvSpPr>
              <p:nvPr/>
            </p:nvSpPr>
            <p:spPr bwMode="auto">
              <a:xfrm>
                <a:off x="1584" y="1874"/>
                <a:ext cx="33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21" y="2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6" y="5"/>
                  </a:cxn>
                  <a:cxn ang="0">
                    <a:pos x="28" y="5"/>
                  </a:cxn>
                  <a:cxn ang="0">
                    <a:pos x="30" y="7"/>
                  </a:cxn>
                  <a:cxn ang="0">
                    <a:pos x="30" y="9"/>
                  </a:cxn>
                  <a:cxn ang="0">
                    <a:pos x="33" y="12"/>
                  </a:cxn>
                  <a:cxn ang="0">
                    <a:pos x="30" y="14"/>
                  </a:cxn>
                  <a:cxn ang="0">
                    <a:pos x="30" y="14"/>
                  </a:cxn>
                  <a:cxn ang="0">
                    <a:pos x="28" y="17"/>
                  </a:cxn>
                  <a:cxn ang="0">
                    <a:pos x="26" y="17"/>
                  </a:cxn>
                  <a:cxn ang="0">
                    <a:pos x="26" y="19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3" y="21"/>
                  </a:cxn>
                  <a:cxn ang="0">
                    <a:pos x="21" y="21"/>
                  </a:cxn>
                  <a:cxn ang="0">
                    <a:pos x="19" y="24"/>
                  </a:cxn>
                  <a:cxn ang="0">
                    <a:pos x="19" y="24"/>
                  </a:cxn>
                  <a:cxn ang="0">
                    <a:pos x="19" y="26"/>
                  </a:cxn>
                  <a:cxn ang="0">
                    <a:pos x="19" y="28"/>
                  </a:cxn>
                  <a:cxn ang="0">
                    <a:pos x="19" y="31"/>
                  </a:cxn>
                  <a:cxn ang="0">
                    <a:pos x="16" y="33"/>
                  </a:cxn>
                  <a:cxn ang="0">
                    <a:pos x="16" y="33"/>
                  </a:cxn>
                  <a:cxn ang="0">
                    <a:pos x="14" y="35"/>
                  </a:cxn>
                  <a:cxn ang="0">
                    <a:pos x="11" y="35"/>
                  </a:cxn>
                  <a:cxn ang="0">
                    <a:pos x="9" y="35"/>
                  </a:cxn>
                  <a:cxn ang="0">
                    <a:pos x="9" y="38"/>
                  </a:cxn>
                  <a:cxn ang="0">
                    <a:pos x="7" y="40"/>
                  </a:cxn>
                  <a:cxn ang="0">
                    <a:pos x="7" y="43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0" y="35"/>
                  </a:cxn>
                  <a:cxn ang="0">
                    <a:pos x="2" y="33"/>
                  </a:cxn>
                  <a:cxn ang="0">
                    <a:pos x="2" y="31"/>
                  </a:cxn>
                  <a:cxn ang="0">
                    <a:pos x="4" y="31"/>
                  </a:cxn>
                  <a:cxn ang="0">
                    <a:pos x="4" y="28"/>
                  </a:cxn>
                  <a:cxn ang="0">
                    <a:pos x="7" y="26"/>
                  </a:cxn>
                  <a:cxn ang="0">
                    <a:pos x="7" y="24"/>
                  </a:cxn>
                  <a:cxn ang="0">
                    <a:pos x="7" y="21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11" y="14"/>
                  </a:cxn>
                  <a:cxn ang="0">
                    <a:pos x="11" y="12"/>
                  </a:cxn>
                  <a:cxn ang="0">
                    <a:pos x="11" y="9"/>
                  </a:cxn>
                  <a:cxn ang="0">
                    <a:pos x="11" y="7"/>
                  </a:cxn>
                  <a:cxn ang="0">
                    <a:pos x="14" y="7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9" y="2"/>
                  </a:cxn>
                </a:cxnLst>
                <a:rect l="0" t="0" r="r" b="b"/>
                <a:pathLst>
                  <a:path w="33" h="43">
                    <a:moveTo>
                      <a:pt x="19" y="0"/>
                    </a:move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21"/>
              <p:cNvSpPr>
                <a:spLocks/>
              </p:cNvSpPr>
              <p:nvPr/>
            </p:nvSpPr>
            <p:spPr bwMode="auto">
              <a:xfrm>
                <a:off x="2980" y="2184"/>
                <a:ext cx="163" cy="218"/>
              </a:xfrm>
              <a:custGeom>
                <a:avLst/>
                <a:gdLst/>
                <a:ahLst/>
                <a:cxnLst>
                  <a:cxn ang="0">
                    <a:pos x="52" y="12"/>
                  </a:cxn>
                  <a:cxn ang="0">
                    <a:pos x="59" y="17"/>
                  </a:cxn>
                  <a:cxn ang="0">
                    <a:pos x="59" y="26"/>
                  </a:cxn>
                  <a:cxn ang="0">
                    <a:pos x="64" y="38"/>
                  </a:cxn>
                  <a:cxn ang="0">
                    <a:pos x="76" y="45"/>
                  </a:cxn>
                  <a:cxn ang="0">
                    <a:pos x="85" y="38"/>
                  </a:cxn>
                  <a:cxn ang="0">
                    <a:pos x="95" y="45"/>
                  </a:cxn>
                  <a:cxn ang="0">
                    <a:pos x="97" y="53"/>
                  </a:cxn>
                  <a:cxn ang="0">
                    <a:pos x="104" y="62"/>
                  </a:cxn>
                  <a:cxn ang="0">
                    <a:pos x="97" y="71"/>
                  </a:cxn>
                  <a:cxn ang="0">
                    <a:pos x="85" y="71"/>
                  </a:cxn>
                  <a:cxn ang="0">
                    <a:pos x="83" y="81"/>
                  </a:cxn>
                  <a:cxn ang="0">
                    <a:pos x="95" y="88"/>
                  </a:cxn>
                  <a:cxn ang="0">
                    <a:pos x="107" y="95"/>
                  </a:cxn>
                  <a:cxn ang="0">
                    <a:pos x="109" y="107"/>
                  </a:cxn>
                  <a:cxn ang="0">
                    <a:pos x="118" y="114"/>
                  </a:cxn>
                  <a:cxn ang="0">
                    <a:pos x="126" y="126"/>
                  </a:cxn>
                  <a:cxn ang="0">
                    <a:pos x="135" y="135"/>
                  </a:cxn>
                  <a:cxn ang="0">
                    <a:pos x="140" y="150"/>
                  </a:cxn>
                  <a:cxn ang="0">
                    <a:pos x="147" y="154"/>
                  </a:cxn>
                  <a:cxn ang="0">
                    <a:pos x="156" y="164"/>
                  </a:cxn>
                  <a:cxn ang="0">
                    <a:pos x="154" y="171"/>
                  </a:cxn>
                  <a:cxn ang="0">
                    <a:pos x="161" y="183"/>
                  </a:cxn>
                  <a:cxn ang="0">
                    <a:pos x="159" y="192"/>
                  </a:cxn>
                  <a:cxn ang="0">
                    <a:pos x="154" y="202"/>
                  </a:cxn>
                  <a:cxn ang="0">
                    <a:pos x="145" y="209"/>
                  </a:cxn>
                  <a:cxn ang="0">
                    <a:pos x="135" y="202"/>
                  </a:cxn>
                  <a:cxn ang="0">
                    <a:pos x="128" y="209"/>
                  </a:cxn>
                  <a:cxn ang="0">
                    <a:pos x="123" y="216"/>
                  </a:cxn>
                  <a:cxn ang="0">
                    <a:pos x="114" y="214"/>
                  </a:cxn>
                  <a:cxn ang="0">
                    <a:pos x="114" y="204"/>
                  </a:cxn>
                  <a:cxn ang="0">
                    <a:pos x="118" y="190"/>
                  </a:cxn>
                  <a:cxn ang="0">
                    <a:pos x="114" y="181"/>
                  </a:cxn>
                  <a:cxn ang="0">
                    <a:pos x="114" y="169"/>
                  </a:cxn>
                  <a:cxn ang="0">
                    <a:pos x="104" y="159"/>
                  </a:cxn>
                  <a:cxn ang="0">
                    <a:pos x="100" y="147"/>
                  </a:cxn>
                  <a:cxn ang="0">
                    <a:pos x="102" y="131"/>
                  </a:cxn>
                  <a:cxn ang="0">
                    <a:pos x="92" y="121"/>
                  </a:cxn>
                  <a:cxn ang="0">
                    <a:pos x="85" y="109"/>
                  </a:cxn>
                  <a:cxn ang="0">
                    <a:pos x="76" y="102"/>
                  </a:cxn>
                  <a:cxn ang="0">
                    <a:pos x="66" y="107"/>
                  </a:cxn>
                  <a:cxn ang="0">
                    <a:pos x="57" y="117"/>
                  </a:cxn>
                  <a:cxn ang="0">
                    <a:pos x="47" y="112"/>
                  </a:cxn>
                  <a:cxn ang="0">
                    <a:pos x="38" y="112"/>
                  </a:cxn>
                  <a:cxn ang="0">
                    <a:pos x="26" y="121"/>
                  </a:cxn>
                  <a:cxn ang="0">
                    <a:pos x="19" y="124"/>
                  </a:cxn>
                  <a:cxn ang="0">
                    <a:pos x="21" y="107"/>
                  </a:cxn>
                  <a:cxn ang="0">
                    <a:pos x="24" y="95"/>
                  </a:cxn>
                  <a:cxn ang="0">
                    <a:pos x="24" y="81"/>
                  </a:cxn>
                  <a:cxn ang="0">
                    <a:pos x="17" y="71"/>
                  </a:cxn>
                  <a:cxn ang="0">
                    <a:pos x="7" y="71"/>
                  </a:cxn>
                  <a:cxn ang="0">
                    <a:pos x="10" y="60"/>
                  </a:cxn>
                  <a:cxn ang="0">
                    <a:pos x="0" y="57"/>
                  </a:cxn>
                  <a:cxn ang="0">
                    <a:pos x="5" y="43"/>
                  </a:cxn>
                  <a:cxn ang="0">
                    <a:pos x="10" y="36"/>
                  </a:cxn>
                  <a:cxn ang="0">
                    <a:pos x="19" y="29"/>
                  </a:cxn>
                  <a:cxn ang="0">
                    <a:pos x="26" y="31"/>
                  </a:cxn>
                  <a:cxn ang="0">
                    <a:pos x="36" y="34"/>
                  </a:cxn>
                  <a:cxn ang="0">
                    <a:pos x="36" y="22"/>
                  </a:cxn>
                  <a:cxn ang="0">
                    <a:pos x="31" y="10"/>
                  </a:cxn>
                  <a:cxn ang="0">
                    <a:pos x="38" y="0"/>
                  </a:cxn>
                </a:cxnLst>
                <a:rect l="0" t="0" r="r" b="b"/>
                <a:pathLst>
                  <a:path w="163" h="218">
                    <a:moveTo>
                      <a:pt x="45" y="0"/>
                    </a:move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22"/>
                    </a:lnTo>
                    <a:lnTo>
                      <a:pt x="55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62" y="19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6" y="43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5" y="41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88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2" y="41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5" y="43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7" y="45"/>
                    </a:lnTo>
                    <a:lnTo>
                      <a:pt x="97" y="48"/>
                    </a:lnTo>
                    <a:lnTo>
                      <a:pt x="95" y="48"/>
                    </a:lnTo>
                    <a:lnTo>
                      <a:pt x="95" y="48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3"/>
                    </a:lnTo>
                    <a:lnTo>
                      <a:pt x="92" y="53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100" y="55"/>
                    </a:lnTo>
                    <a:lnTo>
                      <a:pt x="97" y="55"/>
                    </a:lnTo>
                    <a:lnTo>
                      <a:pt x="97" y="57"/>
                    </a:lnTo>
                    <a:lnTo>
                      <a:pt x="97" y="57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102" y="57"/>
                    </a:lnTo>
                    <a:lnTo>
                      <a:pt x="102" y="57"/>
                    </a:lnTo>
                    <a:lnTo>
                      <a:pt x="102" y="57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4" y="62"/>
                    </a:lnTo>
                    <a:lnTo>
                      <a:pt x="104" y="62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100" y="67"/>
                    </a:lnTo>
                    <a:lnTo>
                      <a:pt x="102" y="67"/>
                    </a:lnTo>
                    <a:lnTo>
                      <a:pt x="102" y="67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100" y="69"/>
                    </a:lnTo>
                    <a:lnTo>
                      <a:pt x="100" y="69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2" y="71"/>
                    </a:lnTo>
                    <a:lnTo>
                      <a:pt x="92" y="71"/>
                    </a:lnTo>
                    <a:lnTo>
                      <a:pt x="92" y="71"/>
                    </a:lnTo>
                    <a:lnTo>
                      <a:pt x="92" y="71"/>
                    </a:lnTo>
                    <a:lnTo>
                      <a:pt x="90" y="71"/>
                    </a:lnTo>
                    <a:lnTo>
                      <a:pt x="90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5" y="79"/>
                    </a:lnTo>
                    <a:lnTo>
                      <a:pt x="85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3" y="81"/>
                    </a:lnTo>
                    <a:lnTo>
                      <a:pt x="83" y="81"/>
                    </a:lnTo>
                    <a:lnTo>
                      <a:pt x="83" y="81"/>
                    </a:lnTo>
                    <a:lnTo>
                      <a:pt x="85" y="81"/>
                    </a:lnTo>
                    <a:lnTo>
                      <a:pt x="85" y="81"/>
                    </a:lnTo>
                    <a:lnTo>
                      <a:pt x="85" y="83"/>
                    </a:lnTo>
                    <a:lnTo>
                      <a:pt x="85" y="83"/>
                    </a:lnTo>
                    <a:lnTo>
                      <a:pt x="88" y="83"/>
                    </a:lnTo>
                    <a:lnTo>
                      <a:pt x="88" y="83"/>
                    </a:lnTo>
                    <a:lnTo>
                      <a:pt x="88" y="83"/>
                    </a:lnTo>
                    <a:lnTo>
                      <a:pt x="88" y="86"/>
                    </a:lnTo>
                    <a:lnTo>
                      <a:pt x="88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5" y="90"/>
                    </a:lnTo>
                    <a:lnTo>
                      <a:pt x="95" y="90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7" y="93"/>
                    </a:lnTo>
                    <a:lnTo>
                      <a:pt x="100" y="93"/>
                    </a:lnTo>
                    <a:lnTo>
                      <a:pt x="100" y="93"/>
                    </a:lnTo>
                    <a:lnTo>
                      <a:pt x="100" y="93"/>
                    </a:lnTo>
                    <a:lnTo>
                      <a:pt x="100" y="93"/>
                    </a:lnTo>
                    <a:lnTo>
                      <a:pt x="102" y="93"/>
                    </a:lnTo>
                    <a:lnTo>
                      <a:pt x="102" y="93"/>
                    </a:lnTo>
                    <a:lnTo>
                      <a:pt x="102" y="93"/>
                    </a:lnTo>
                    <a:lnTo>
                      <a:pt x="104" y="93"/>
                    </a:lnTo>
                    <a:lnTo>
                      <a:pt x="104" y="95"/>
                    </a:lnTo>
                    <a:lnTo>
                      <a:pt x="104" y="95"/>
                    </a:lnTo>
                    <a:lnTo>
                      <a:pt x="107" y="95"/>
                    </a:lnTo>
                    <a:lnTo>
                      <a:pt x="107" y="95"/>
                    </a:lnTo>
                    <a:lnTo>
                      <a:pt x="107" y="95"/>
                    </a:lnTo>
                    <a:lnTo>
                      <a:pt x="107" y="95"/>
                    </a:lnTo>
                    <a:lnTo>
                      <a:pt x="109" y="95"/>
                    </a:lnTo>
                    <a:lnTo>
                      <a:pt x="109" y="98"/>
                    </a:lnTo>
                    <a:lnTo>
                      <a:pt x="109" y="98"/>
                    </a:lnTo>
                    <a:lnTo>
                      <a:pt x="109" y="98"/>
                    </a:lnTo>
                    <a:lnTo>
                      <a:pt x="109" y="98"/>
                    </a:lnTo>
                    <a:lnTo>
                      <a:pt x="109" y="100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07" y="102"/>
                    </a:lnTo>
                    <a:lnTo>
                      <a:pt x="107" y="102"/>
                    </a:lnTo>
                    <a:lnTo>
                      <a:pt x="109" y="102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09" y="107"/>
                    </a:lnTo>
                    <a:lnTo>
                      <a:pt x="111" y="107"/>
                    </a:lnTo>
                    <a:lnTo>
                      <a:pt x="111" y="107"/>
                    </a:lnTo>
                    <a:lnTo>
                      <a:pt x="111" y="107"/>
                    </a:lnTo>
                    <a:lnTo>
                      <a:pt x="111" y="107"/>
                    </a:lnTo>
                    <a:lnTo>
                      <a:pt x="111" y="109"/>
                    </a:lnTo>
                    <a:lnTo>
                      <a:pt x="111" y="109"/>
                    </a:lnTo>
                    <a:lnTo>
                      <a:pt x="114" y="109"/>
                    </a:lnTo>
                    <a:lnTo>
                      <a:pt x="114" y="109"/>
                    </a:lnTo>
                    <a:lnTo>
                      <a:pt x="114" y="109"/>
                    </a:lnTo>
                    <a:lnTo>
                      <a:pt x="114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12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8" y="117"/>
                    </a:lnTo>
                    <a:lnTo>
                      <a:pt x="118" y="117"/>
                    </a:lnTo>
                    <a:lnTo>
                      <a:pt x="118" y="117"/>
                    </a:lnTo>
                    <a:lnTo>
                      <a:pt x="118" y="119"/>
                    </a:lnTo>
                    <a:lnTo>
                      <a:pt x="118" y="119"/>
                    </a:lnTo>
                    <a:lnTo>
                      <a:pt x="121" y="119"/>
                    </a:lnTo>
                    <a:lnTo>
                      <a:pt x="121" y="119"/>
                    </a:lnTo>
                    <a:lnTo>
                      <a:pt x="121" y="119"/>
                    </a:lnTo>
                    <a:lnTo>
                      <a:pt x="121" y="121"/>
                    </a:lnTo>
                    <a:lnTo>
                      <a:pt x="121" y="121"/>
                    </a:lnTo>
                    <a:lnTo>
                      <a:pt x="121" y="121"/>
                    </a:lnTo>
                    <a:lnTo>
                      <a:pt x="123" y="121"/>
                    </a:lnTo>
                    <a:lnTo>
                      <a:pt x="123" y="124"/>
                    </a:lnTo>
                    <a:lnTo>
                      <a:pt x="123" y="124"/>
                    </a:lnTo>
                    <a:lnTo>
                      <a:pt x="123" y="124"/>
                    </a:lnTo>
                    <a:lnTo>
                      <a:pt x="126" y="124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8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31"/>
                    </a:lnTo>
                    <a:lnTo>
                      <a:pt x="130" y="131"/>
                    </a:lnTo>
                    <a:lnTo>
                      <a:pt x="130" y="131"/>
                    </a:lnTo>
                    <a:lnTo>
                      <a:pt x="130" y="131"/>
                    </a:lnTo>
                    <a:lnTo>
                      <a:pt x="130" y="133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33" y="135"/>
                    </a:lnTo>
                    <a:lnTo>
                      <a:pt x="135" y="135"/>
                    </a:lnTo>
                    <a:lnTo>
                      <a:pt x="135" y="135"/>
                    </a:lnTo>
                    <a:lnTo>
                      <a:pt x="135" y="138"/>
                    </a:lnTo>
                    <a:lnTo>
                      <a:pt x="135" y="138"/>
                    </a:lnTo>
                    <a:lnTo>
                      <a:pt x="135" y="138"/>
                    </a:lnTo>
                    <a:lnTo>
                      <a:pt x="135" y="140"/>
                    </a:lnTo>
                    <a:lnTo>
                      <a:pt x="135" y="14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43"/>
                    </a:lnTo>
                    <a:lnTo>
                      <a:pt x="137" y="143"/>
                    </a:lnTo>
                    <a:lnTo>
                      <a:pt x="137" y="145"/>
                    </a:lnTo>
                    <a:lnTo>
                      <a:pt x="137" y="145"/>
                    </a:lnTo>
                    <a:lnTo>
                      <a:pt x="137" y="147"/>
                    </a:lnTo>
                    <a:lnTo>
                      <a:pt x="137" y="147"/>
                    </a:lnTo>
                    <a:lnTo>
                      <a:pt x="140" y="147"/>
                    </a:lnTo>
                    <a:lnTo>
                      <a:pt x="140" y="150"/>
                    </a:lnTo>
                    <a:lnTo>
                      <a:pt x="140" y="150"/>
                    </a:lnTo>
                    <a:lnTo>
                      <a:pt x="140" y="150"/>
                    </a:lnTo>
                    <a:lnTo>
                      <a:pt x="140" y="150"/>
                    </a:lnTo>
                    <a:lnTo>
                      <a:pt x="140" y="150"/>
                    </a:lnTo>
                    <a:lnTo>
                      <a:pt x="140" y="152"/>
                    </a:lnTo>
                    <a:lnTo>
                      <a:pt x="140" y="152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2" y="154"/>
                    </a:lnTo>
                    <a:lnTo>
                      <a:pt x="145" y="154"/>
                    </a:lnTo>
                    <a:lnTo>
                      <a:pt x="145" y="152"/>
                    </a:lnTo>
                    <a:lnTo>
                      <a:pt x="145" y="152"/>
                    </a:lnTo>
                    <a:lnTo>
                      <a:pt x="145" y="152"/>
                    </a:lnTo>
                    <a:lnTo>
                      <a:pt x="145" y="150"/>
                    </a:lnTo>
                    <a:lnTo>
                      <a:pt x="145" y="150"/>
                    </a:lnTo>
                    <a:lnTo>
                      <a:pt x="145" y="152"/>
                    </a:lnTo>
                    <a:lnTo>
                      <a:pt x="145" y="152"/>
                    </a:lnTo>
                    <a:lnTo>
                      <a:pt x="145" y="154"/>
                    </a:lnTo>
                    <a:lnTo>
                      <a:pt x="147" y="154"/>
                    </a:lnTo>
                    <a:lnTo>
                      <a:pt x="147" y="154"/>
                    </a:lnTo>
                    <a:lnTo>
                      <a:pt x="147" y="154"/>
                    </a:lnTo>
                    <a:lnTo>
                      <a:pt x="147" y="157"/>
                    </a:lnTo>
                    <a:lnTo>
                      <a:pt x="147" y="157"/>
                    </a:lnTo>
                    <a:lnTo>
                      <a:pt x="147" y="157"/>
                    </a:lnTo>
                    <a:lnTo>
                      <a:pt x="149" y="157"/>
                    </a:lnTo>
                    <a:lnTo>
                      <a:pt x="149" y="157"/>
                    </a:lnTo>
                    <a:lnTo>
                      <a:pt x="152" y="157"/>
                    </a:lnTo>
                    <a:lnTo>
                      <a:pt x="152" y="157"/>
                    </a:lnTo>
                    <a:lnTo>
                      <a:pt x="152" y="159"/>
                    </a:lnTo>
                    <a:lnTo>
                      <a:pt x="152" y="159"/>
                    </a:lnTo>
                    <a:lnTo>
                      <a:pt x="152" y="159"/>
                    </a:lnTo>
                    <a:lnTo>
                      <a:pt x="152" y="159"/>
                    </a:lnTo>
                    <a:lnTo>
                      <a:pt x="152" y="162"/>
                    </a:lnTo>
                    <a:lnTo>
                      <a:pt x="154" y="162"/>
                    </a:lnTo>
                    <a:lnTo>
                      <a:pt x="154" y="162"/>
                    </a:lnTo>
                    <a:lnTo>
                      <a:pt x="154" y="162"/>
                    </a:lnTo>
                    <a:lnTo>
                      <a:pt x="154" y="162"/>
                    </a:lnTo>
                    <a:lnTo>
                      <a:pt x="154" y="164"/>
                    </a:lnTo>
                    <a:lnTo>
                      <a:pt x="156" y="164"/>
                    </a:lnTo>
                    <a:lnTo>
                      <a:pt x="156" y="162"/>
                    </a:lnTo>
                    <a:lnTo>
                      <a:pt x="156" y="162"/>
                    </a:lnTo>
                    <a:lnTo>
                      <a:pt x="159" y="162"/>
                    </a:lnTo>
                    <a:lnTo>
                      <a:pt x="159" y="164"/>
                    </a:lnTo>
                    <a:lnTo>
                      <a:pt x="159" y="164"/>
                    </a:lnTo>
                    <a:lnTo>
                      <a:pt x="159" y="166"/>
                    </a:lnTo>
                    <a:lnTo>
                      <a:pt x="156" y="166"/>
                    </a:lnTo>
                    <a:lnTo>
                      <a:pt x="156" y="166"/>
                    </a:lnTo>
                    <a:lnTo>
                      <a:pt x="156" y="169"/>
                    </a:lnTo>
                    <a:lnTo>
                      <a:pt x="156" y="169"/>
                    </a:lnTo>
                    <a:lnTo>
                      <a:pt x="154" y="169"/>
                    </a:lnTo>
                    <a:lnTo>
                      <a:pt x="154" y="169"/>
                    </a:lnTo>
                    <a:lnTo>
                      <a:pt x="154" y="169"/>
                    </a:lnTo>
                    <a:lnTo>
                      <a:pt x="154" y="169"/>
                    </a:lnTo>
                    <a:lnTo>
                      <a:pt x="152" y="169"/>
                    </a:lnTo>
                    <a:lnTo>
                      <a:pt x="152" y="169"/>
                    </a:lnTo>
                    <a:lnTo>
                      <a:pt x="152" y="171"/>
                    </a:lnTo>
                    <a:lnTo>
                      <a:pt x="152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3"/>
                    </a:lnTo>
                    <a:lnTo>
                      <a:pt x="154" y="173"/>
                    </a:lnTo>
                    <a:lnTo>
                      <a:pt x="154" y="173"/>
                    </a:lnTo>
                    <a:lnTo>
                      <a:pt x="154" y="176"/>
                    </a:lnTo>
                    <a:lnTo>
                      <a:pt x="156" y="176"/>
                    </a:lnTo>
                    <a:lnTo>
                      <a:pt x="156" y="176"/>
                    </a:lnTo>
                    <a:lnTo>
                      <a:pt x="156" y="178"/>
                    </a:lnTo>
                    <a:lnTo>
                      <a:pt x="156" y="178"/>
                    </a:lnTo>
                    <a:lnTo>
                      <a:pt x="159" y="178"/>
                    </a:lnTo>
                    <a:lnTo>
                      <a:pt x="159" y="178"/>
                    </a:lnTo>
                    <a:lnTo>
                      <a:pt x="159" y="178"/>
                    </a:lnTo>
                    <a:lnTo>
                      <a:pt x="159" y="178"/>
                    </a:lnTo>
                    <a:lnTo>
                      <a:pt x="159" y="178"/>
                    </a:lnTo>
                    <a:lnTo>
                      <a:pt x="161" y="178"/>
                    </a:lnTo>
                    <a:lnTo>
                      <a:pt x="161" y="181"/>
                    </a:lnTo>
                    <a:lnTo>
                      <a:pt x="161" y="181"/>
                    </a:lnTo>
                    <a:lnTo>
                      <a:pt x="161" y="181"/>
                    </a:lnTo>
                    <a:lnTo>
                      <a:pt x="161" y="183"/>
                    </a:lnTo>
                    <a:lnTo>
                      <a:pt x="161" y="183"/>
                    </a:lnTo>
                    <a:lnTo>
                      <a:pt x="161" y="183"/>
                    </a:lnTo>
                    <a:lnTo>
                      <a:pt x="163" y="183"/>
                    </a:lnTo>
                    <a:lnTo>
                      <a:pt x="163" y="185"/>
                    </a:lnTo>
                    <a:lnTo>
                      <a:pt x="161" y="185"/>
                    </a:lnTo>
                    <a:lnTo>
                      <a:pt x="161" y="185"/>
                    </a:lnTo>
                    <a:lnTo>
                      <a:pt x="161" y="188"/>
                    </a:lnTo>
                    <a:lnTo>
                      <a:pt x="161" y="188"/>
                    </a:lnTo>
                    <a:lnTo>
                      <a:pt x="161" y="188"/>
                    </a:lnTo>
                    <a:lnTo>
                      <a:pt x="161" y="190"/>
                    </a:lnTo>
                    <a:lnTo>
                      <a:pt x="161" y="190"/>
                    </a:lnTo>
                    <a:lnTo>
                      <a:pt x="159" y="190"/>
                    </a:lnTo>
                    <a:lnTo>
                      <a:pt x="159" y="190"/>
                    </a:lnTo>
                    <a:lnTo>
                      <a:pt x="159" y="190"/>
                    </a:lnTo>
                    <a:lnTo>
                      <a:pt x="159" y="190"/>
                    </a:lnTo>
                    <a:lnTo>
                      <a:pt x="159" y="190"/>
                    </a:lnTo>
                    <a:lnTo>
                      <a:pt x="159" y="190"/>
                    </a:lnTo>
                    <a:lnTo>
                      <a:pt x="159" y="192"/>
                    </a:lnTo>
                    <a:lnTo>
                      <a:pt x="159" y="192"/>
                    </a:lnTo>
                    <a:lnTo>
                      <a:pt x="161" y="192"/>
                    </a:lnTo>
                    <a:lnTo>
                      <a:pt x="161" y="192"/>
                    </a:lnTo>
                    <a:lnTo>
                      <a:pt x="161" y="195"/>
                    </a:lnTo>
                    <a:lnTo>
                      <a:pt x="159" y="195"/>
                    </a:lnTo>
                    <a:lnTo>
                      <a:pt x="159" y="195"/>
                    </a:lnTo>
                    <a:lnTo>
                      <a:pt x="159" y="197"/>
                    </a:lnTo>
                    <a:lnTo>
                      <a:pt x="159" y="197"/>
                    </a:lnTo>
                    <a:lnTo>
                      <a:pt x="159" y="199"/>
                    </a:lnTo>
                    <a:lnTo>
                      <a:pt x="159" y="199"/>
                    </a:lnTo>
                    <a:lnTo>
                      <a:pt x="159" y="199"/>
                    </a:lnTo>
                    <a:lnTo>
                      <a:pt x="159" y="199"/>
                    </a:lnTo>
                    <a:lnTo>
                      <a:pt x="159" y="199"/>
                    </a:lnTo>
                    <a:lnTo>
                      <a:pt x="159" y="202"/>
                    </a:lnTo>
                    <a:lnTo>
                      <a:pt x="156" y="202"/>
                    </a:lnTo>
                    <a:lnTo>
                      <a:pt x="156" y="202"/>
                    </a:lnTo>
                    <a:lnTo>
                      <a:pt x="156" y="199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4" y="204"/>
                    </a:lnTo>
                    <a:lnTo>
                      <a:pt x="152" y="204"/>
                    </a:lnTo>
                    <a:lnTo>
                      <a:pt x="152" y="204"/>
                    </a:lnTo>
                    <a:lnTo>
                      <a:pt x="152" y="204"/>
                    </a:lnTo>
                    <a:lnTo>
                      <a:pt x="152" y="204"/>
                    </a:lnTo>
                    <a:lnTo>
                      <a:pt x="152" y="207"/>
                    </a:lnTo>
                    <a:lnTo>
                      <a:pt x="149" y="207"/>
                    </a:lnTo>
                    <a:lnTo>
                      <a:pt x="149" y="204"/>
                    </a:lnTo>
                    <a:lnTo>
                      <a:pt x="149" y="204"/>
                    </a:lnTo>
                    <a:lnTo>
                      <a:pt x="149" y="207"/>
                    </a:lnTo>
                    <a:lnTo>
                      <a:pt x="147" y="207"/>
                    </a:lnTo>
                    <a:lnTo>
                      <a:pt x="147" y="207"/>
                    </a:lnTo>
                    <a:lnTo>
                      <a:pt x="147" y="207"/>
                    </a:lnTo>
                    <a:lnTo>
                      <a:pt x="147" y="207"/>
                    </a:lnTo>
                    <a:lnTo>
                      <a:pt x="145" y="207"/>
                    </a:lnTo>
                    <a:lnTo>
                      <a:pt x="145" y="209"/>
                    </a:lnTo>
                    <a:lnTo>
                      <a:pt x="145" y="209"/>
                    </a:lnTo>
                    <a:lnTo>
                      <a:pt x="145" y="207"/>
                    </a:lnTo>
                    <a:lnTo>
                      <a:pt x="145" y="207"/>
                    </a:lnTo>
                    <a:lnTo>
                      <a:pt x="145" y="207"/>
                    </a:lnTo>
                    <a:lnTo>
                      <a:pt x="142" y="207"/>
                    </a:lnTo>
                    <a:lnTo>
                      <a:pt x="142" y="204"/>
                    </a:lnTo>
                    <a:lnTo>
                      <a:pt x="142" y="204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7" y="202"/>
                    </a:lnTo>
                    <a:lnTo>
                      <a:pt x="137" y="199"/>
                    </a:lnTo>
                    <a:lnTo>
                      <a:pt x="137" y="199"/>
                    </a:lnTo>
                    <a:lnTo>
                      <a:pt x="137" y="202"/>
                    </a:lnTo>
                    <a:lnTo>
                      <a:pt x="135" y="202"/>
                    </a:lnTo>
                    <a:lnTo>
                      <a:pt x="135" y="202"/>
                    </a:lnTo>
                    <a:lnTo>
                      <a:pt x="135" y="202"/>
                    </a:lnTo>
                    <a:lnTo>
                      <a:pt x="135" y="204"/>
                    </a:lnTo>
                    <a:lnTo>
                      <a:pt x="135" y="204"/>
                    </a:lnTo>
                    <a:lnTo>
                      <a:pt x="133" y="204"/>
                    </a:lnTo>
                    <a:lnTo>
                      <a:pt x="133" y="204"/>
                    </a:lnTo>
                    <a:lnTo>
                      <a:pt x="133" y="204"/>
                    </a:lnTo>
                    <a:lnTo>
                      <a:pt x="133" y="204"/>
                    </a:lnTo>
                    <a:lnTo>
                      <a:pt x="133" y="207"/>
                    </a:lnTo>
                    <a:lnTo>
                      <a:pt x="130" y="207"/>
                    </a:lnTo>
                    <a:lnTo>
                      <a:pt x="130" y="207"/>
                    </a:lnTo>
                    <a:lnTo>
                      <a:pt x="130" y="207"/>
                    </a:lnTo>
                    <a:lnTo>
                      <a:pt x="130" y="207"/>
                    </a:lnTo>
                    <a:lnTo>
                      <a:pt x="128" y="207"/>
                    </a:lnTo>
                    <a:lnTo>
                      <a:pt x="128" y="207"/>
                    </a:lnTo>
                    <a:lnTo>
                      <a:pt x="128" y="207"/>
                    </a:lnTo>
                    <a:lnTo>
                      <a:pt x="128" y="207"/>
                    </a:lnTo>
                    <a:lnTo>
                      <a:pt x="126" y="207"/>
                    </a:lnTo>
                    <a:lnTo>
                      <a:pt x="126" y="209"/>
                    </a:lnTo>
                    <a:lnTo>
                      <a:pt x="128" y="209"/>
                    </a:lnTo>
                    <a:lnTo>
                      <a:pt x="128" y="209"/>
                    </a:lnTo>
                    <a:lnTo>
                      <a:pt x="128" y="209"/>
                    </a:lnTo>
                    <a:lnTo>
                      <a:pt x="128" y="209"/>
                    </a:lnTo>
                    <a:lnTo>
                      <a:pt x="128" y="211"/>
                    </a:lnTo>
                    <a:lnTo>
                      <a:pt x="128" y="211"/>
                    </a:lnTo>
                    <a:lnTo>
                      <a:pt x="128" y="211"/>
                    </a:lnTo>
                    <a:lnTo>
                      <a:pt x="128" y="214"/>
                    </a:lnTo>
                    <a:lnTo>
                      <a:pt x="130" y="214"/>
                    </a:lnTo>
                    <a:lnTo>
                      <a:pt x="130" y="214"/>
                    </a:lnTo>
                    <a:lnTo>
                      <a:pt x="130" y="216"/>
                    </a:lnTo>
                    <a:lnTo>
                      <a:pt x="128" y="216"/>
                    </a:lnTo>
                    <a:lnTo>
                      <a:pt x="128" y="216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26" y="218"/>
                    </a:lnTo>
                    <a:lnTo>
                      <a:pt x="126" y="218"/>
                    </a:lnTo>
                    <a:lnTo>
                      <a:pt x="126" y="218"/>
                    </a:lnTo>
                    <a:lnTo>
                      <a:pt x="126" y="216"/>
                    </a:lnTo>
                    <a:lnTo>
                      <a:pt x="123" y="216"/>
                    </a:lnTo>
                    <a:lnTo>
                      <a:pt x="123" y="216"/>
                    </a:lnTo>
                    <a:lnTo>
                      <a:pt x="123" y="216"/>
                    </a:lnTo>
                    <a:lnTo>
                      <a:pt x="121" y="216"/>
                    </a:lnTo>
                    <a:lnTo>
                      <a:pt x="121" y="214"/>
                    </a:lnTo>
                    <a:lnTo>
                      <a:pt x="121" y="214"/>
                    </a:lnTo>
                    <a:lnTo>
                      <a:pt x="121" y="214"/>
                    </a:lnTo>
                    <a:lnTo>
                      <a:pt x="121" y="214"/>
                    </a:lnTo>
                    <a:lnTo>
                      <a:pt x="118" y="214"/>
                    </a:lnTo>
                    <a:lnTo>
                      <a:pt x="118" y="211"/>
                    </a:lnTo>
                    <a:lnTo>
                      <a:pt x="118" y="211"/>
                    </a:lnTo>
                    <a:lnTo>
                      <a:pt x="118" y="211"/>
                    </a:lnTo>
                    <a:lnTo>
                      <a:pt x="118" y="211"/>
                    </a:lnTo>
                    <a:lnTo>
                      <a:pt x="116" y="211"/>
                    </a:lnTo>
                    <a:lnTo>
                      <a:pt x="116" y="211"/>
                    </a:lnTo>
                    <a:lnTo>
                      <a:pt x="116" y="211"/>
                    </a:lnTo>
                    <a:lnTo>
                      <a:pt x="114" y="211"/>
                    </a:lnTo>
                    <a:lnTo>
                      <a:pt x="114" y="214"/>
                    </a:lnTo>
                    <a:lnTo>
                      <a:pt x="114" y="214"/>
                    </a:lnTo>
                    <a:lnTo>
                      <a:pt x="114" y="214"/>
                    </a:lnTo>
                    <a:lnTo>
                      <a:pt x="114" y="211"/>
                    </a:lnTo>
                    <a:lnTo>
                      <a:pt x="111" y="211"/>
                    </a:lnTo>
                    <a:lnTo>
                      <a:pt x="111" y="211"/>
                    </a:lnTo>
                    <a:lnTo>
                      <a:pt x="111" y="211"/>
                    </a:lnTo>
                    <a:lnTo>
                      <a:pt x="111" y="209"/>
                    </a:lnTo>
                    <a:lnTo>
                      <a:pt x="111" y="209"/>
                    </a:lnTo>
                    <a:lnTo>
                      <a:pt x="111" y="209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07"/>
                    </a:lnTo>
                    <a:lnTo>
                      <a:pt x="111" y="207"/>
                    </a:lnTo>
                    <a:lnTo>
                      <a:pt x="111" y="207"/>
                    </a:lnTo>
                    <a:lnTo>
                      <a:pt x="111" y="207"/>
                    </a:lnTo>
                    <a:lnTo>
                      <a:pt x="111" y="207"/>
                    </a:lnTo>
                    <a:lnTo>
                      <a:pt x="114" y="207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6" y="204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16" y="197"/>
                    </a:lnTo>
                    <a:lnTo>
                      <a:pt x="116" y="197"/>
                    </a:lnTo>
                    <a:lnTo>
                      <a:pt x="116" y="197"/>
                    </a:lnTo>
                    <a:lnTo>
                      <a:pt x="116" y="195"/>
                    </a:lnTo>
                    <a:lnTo>
                      <a:pt x="116" y="195"/>
                    </a:lnTo>
                    <a:lnTo>
                      <a:pt x="116" y="195"/>
                    </a:lnTo>
                    <a:lnTo>
                      <a:pt x="116" y="192"/>
                    </a:lnTo>
                    <a:lnTo>
                      <a:pt x="118" y="192"/>
                    </a:lnTo>
                    <a:lnTo>
                      <a:pt x="118" y="192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6" y="188"/>
                    </a:lnTo>
                    <a:lnTo>
                      <a:pt x="114" y="188"/>
                    </a:lnTo>
                    <a:lnTo>
                      <a:pt x="114" y="188"/>
                    </a:lnTo>
                    <a:lnTo>
                      <a:pt x="114" y="185"/>
                    </a:lnTo>
                    <a:lnTo>
                      <a:pt x="116" y="185"/>
                    </a:lnTo>
                    <a:lnTo>
                      <a:pt x="116" y="185"/>
                    </a:lnTo>
                    <a:lnTo>
                      <a:pt x="116" y="185"/>
                    </a:lnTo>
                    <a:lnTo>
                      <a:pt x="116" y="183"/>
                    </a:lnTo>
                    <a:lnTo>
                      <a:pt x="118" y="183"/>
                    </a:lnTo>
                    <a:lnTo>
                      <a:pt x="118" y="183"/>
                    </a:lnTo>
                    <a:lnTo>
                      <a:pt x="118" y="181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4" y="181"/>
                    </a:lnTo>
                    <a:lnTo>
                      <a:pt x="114" y="181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1"/>
                    </a:lnTo>
                    <a:lnTo>
                      <a:pt x="118" y="178"/>
                    </a:lnTo>
                    <a:lnTo>
                      <a:pt x="118" y="178"/>
                    </a:lnTo>
                    <a:lnTo>
                      <a:pt x="118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6"/>
                    </a:lnTo>
                    <a:lnTo>
                      <a:pt x="118" y="173"/>
                    </a:lnTo>
                    <a:lnTo>
                      <a:pt x="118" y="173"/>
                    </a:lnTo>
                    <a:lnTo>
                      <a:pt x="118" y="171"/>
                    </a:lnTo>
                    <a:lnTo>
                      <a:pt x="118" y="171"/>
                    </a:lnTo>
                    <a:lnTo>
                      <a:pt x="118" y="171"/>
                    </a:lnTo>
                    <a:lnTo>
                      <a:pt x="116" y="171"/>
                    </a:lnTo>
                    <a:lnTo>
                      <a:pt x="116" y="171"/>
                    </a:lnTo>
                    <a:lnTo>
                      <a:pt x="114" y="171"/>
                    </a:lnTo>
                    <a:lnTo>
                      <a:pt x="114" y="171"/>
                    </a:lnTo>
                    <a:lnTo>
                      <a:pt x="114" y="169"/>
                    </a:lnTo>
                    <a:lnTo>
                      <a:pt x="114" y="169"/>
                    </a:lnTo>
                    <a:lnTo>
                      <a:pt x="114" y="169"/>
                    </a:lnTo>
                    <a:lnTo>
                      <a:pt x="114" y="169"/>
                    </a:lnTo>
                    <a:lnTo>
                      <a:pt x="114" y="166"/>
                    </a:lnTo>
                    <a:lnTo>
                      <a:pt x="114" y="166"/>
                    </a:lnTo>
                    <a:lnTo>
                      <a:pt x="114" y="164"/>
                    </a:lnTo>
                    <a:lnTo>
                      <a:pt x="114" y="164"/>
                    </a:lnTo>
                    <a:lnTo>
                      <a:pt x="111" y="164"/>
                    </a:lnTo>
                    <a:lnTo>
                      <a:pt x="111" y="164"/>
                    </a:lnTo>
                    <a:lnTo>
                      <a:pt x="111" y="164"/>
                    </a:lnTo>
                    <a:lnTo>
                      <a:pt x="109" y="164"/>
                    </a:lnTo>
                    <a:lnTo>
                      <a:pt x="109" y="164"/>
                    </a:lnTo>
                    <a:lnTo>
                      <a:pt x="109" y="162"/>
                    </a:lnTo>
                    <a:lnTo>
                      <a:pt x="107" y="162"/>
                    </a:lnTo>
                    <a:lnTo>
                      <a:pt x="107" y="162"/>
                    </a:lnTo>
                    <a:lnTo>
                      <a:pt x="107" y="162"/>
                    </a:lnTo>
                    <a:lnTo>
                      <a:pt x="107" y="162"/>
                    </a:lnTo>
                    <a:lnTo>
                      <a:pt x="107" y="159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04" y="157"/>
                    </a:lnTo>
                    <a:lnTo>
                      <a:pt x="104" y="157"/>
                    </a:lnTo>
                    <a:lnTo>
                      <a:pt x="104" y="157"/>
                    </a:lnTo>
                    <a:lnTo>
                      <a:pt x="102" y="157"/>
                    </a:lnTo>
                    <a:lnTo>
                      <a:pt x="102" y="154"/>
                    </a:lnTo>
                    <a:lnTo>
                      <a:pt x="102" y="154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2" y="152"/>
                    </a:lnTo>
                    <a:lnTo>
                      <a:pt x="100" y="152"/>
                    </a:lnTo>
                    <a:lnTo>
                      <a:pt x="100" y="152"/>
                    </a:lnTo>
                    <a:lnTo>
                      <a:pt x="100" y="152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0" y="147"/>
                    </a:lnTo>
                    <a:lnTo>
                      <a:pt x="100" y="147"/>
                    </a:lnTo>
                    <a:lnTo>
                      <a:pt x="100" y="147"/>
                    </a:lnTo>
                    <a:lnTo>
                      <a:pt x="100" y="145"/>
                    </a:lnTo>
                    <a:lnTo>
                      <a:pt x="100" y="145"/>
                    </a:lnTo>
                    <a:lnTo>
                      <a:pt x="100" y="145"/>
                    </a:lnTo>
                    <a:lnTo>
                      <a:pt x="100" y="143"/>
                    </a:lnTo>
                    <a:lnTo>
                      <a:pt x="100" y="143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100" y="138"/>
                    </a:lnTo>
                    <a:lnTo>
                      <a:pt x="100" y="138"/>
                    </a:lnTo>
                    <a:lnTo>
                      <a:pt x="100" y="135"/>
                    </a:lnTo>
                    <a:lnTo>
                      <a:pt x="100" y="135"/>
                    </a:lnTo>
                    <a:lnTo>
                      <a:pt x="100" y="133"/>
                    </a:lnTo>
                    <a:lnTo>
                      <a:pt x="102" y="133"/>
                    </a:lnTo>
                    <a:lnTo>
                      <a:pt x="102" y="133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0" y="131"/>
                    </a:lnTo>
                    <a:lnTo>
                      <a:pt x="100" y="128"/>
                    </a:lnTo>
                    <a:lnTo>
                      <a:pt x="100" y="128"/>
                    </a:lnTo>
                    <a:lnTo>
                      <a:pt x="100" y="128"/>
                    </a:lnTo>
                    <a:lnTo>
                      <a:pt x="100" y="128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97" y="126"/>
                    </a:lnTo>
                    <a:lnTo>
                      <a:pt x="97" y="124"/>
                    </a:lnTo>
                    <a:lnTo>
                      <a:pt x="97" y="124"/>
                    </a:lnTo>
                    <a:lnTo>
                      <a:pt x="95" y="124"/>
                    </a:lnTo>
                    <a:lnTo>
                      <a:pt x="95" y="124"/>
                    </a:lnTo>
                    <a:lnTo>
                      <a:pt x="95" y="124"/>
                    </a:lnTo>
                    <a:lnTo>
                      <a:pt x="95" y="124"/>
                    </a:lnTo>
                    <a:lnTo>
                      <a:pt x="95" y="121"/>
                    </a:lnTo>
                    <a:lnTo>
                      <a:pt x="92" y="121"/>
                    </a:lnTo>
                    <a:lnTo>
                      <a:pt x="92" y="121"/>
                    </a:lnTo>
                    <a:lnTo>
                      <a:pt x="92" y="121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0" y="117"/>
                    </a:lnTo>
                    <a:lnTo>
                      <a:pt x="88" y="117"/>
                    </a:lnTo>
                    <a:lnTo>
                      <a:pt x="88" y="117"/>
                    </a:lnTo>
                    <a:lnTo>
                      <a:pt x="88" y="114"/>
                    </a:lnTo>
                    <a:lnTo>
                      <a:pt x="88" y="114"/>
                    </a:lnTo>
                    <a:lnTo>
                      <a:pt x="88" y="114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5" y="112"/>
                    </a:lnTo>
                    <a:lnTo>
                      <a:pt x="85" y="109"/>
                    </a:lnTo>
                    <a:lnTo>
                      <a:pt x="85" y="109"/>
                    </a:lnTo>
                    <a:lnTo>
                      <a:pt x="85" y="109"/>
                    </a:lnTo>
                    <a:lnTo>
                      <a:pt x="85" y="109"/>
                    </a:lnTo>
                    <a:lnTo>
                      <a:pt x="85" y="109"/>
                    </a:lnTo>
                    <a:lnTo>
                      <a:pt x="85" y="107"/>
                    </a:lnTo>
                    <a:lnTo>
                      <a:pt x="85" y="107"/>
                    </a:lnTo>
                    <a:lnTo>
                      <a:pt x="83" y="107"/>
                    </a:lnTo>
                    <a:lnTo>
                      <a:pt x="83" y="105"/>
                    </a:lnTo>
                    <a:lnTo>
                      <a:pt x="83" y="105"/>
                    </a:lnTo>
                    <a:lnTo>
                      <a:pt x="81" y="105"/>
                    </a:lnTo>
                    <a:lnTo>
                      <a:pt x="81" y="107"/>
                    </a:lnTo>
                    <a:lnTo>
                      <a:pt x="81" y="107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78" y="105"/>
                    </a:lnTo>
                    <a:lnTo>
                      <a:pt x="78" y="105"/>
                    </a:lnTo>
                    <a:lnTo>
                      <a:pt x="78" y="105"/>
                    </a:lnTo>
                    <a:lnTo>
                      <a:pt x="78" y="105"/>
                    </a:lnTo>
                    <a:lnTo>
                      <a:pt x="76" y="105"/>
                    </a:lnTo>
                    <a:lnTo>
                      <a:pt x="76" y="105"/>
                    </a:lnTo>
                    <a:lnTo>
                      <a:pt x="76" y="102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66" y="102"/>
                    </a:lnTo>
                    <a:lnTo>
                      <a:pt x="66" y="105"/>
                    </a:lnTo>
                    <a:lnTo>
                      <a:pt x="66" y="105"/>
                    </a:lnTo>
                    <a:lnTo>
                      <a:pt x="69" y="105"/>
                    </a:lnTo>
                    <a:lnTo>
                      <a:pt x="69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9"/>
                    </a:lnTo>
                    <a:lnTo>
                      <a:pt x="66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64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57" y="114"/>
                    </a:lnTo>
                    <a:lnTo>
                      <a:pt x="57" y="117"/>
                    </a:lnTo>
                    <a:lnTo>
                      <a:pt x="57" y="117"/>
                    </a:lnTo>
                    <a:lnTo>
                      <a:pt x="57" y="117"/>
                    </a:lnTo>
                    <a:lnTo>
                      <a:pt x="55" y="117"/>
                    </a:lnTo>
                    <a:lnTo>
                      <a:pt x="55" y="117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2" y="119"/>
                    </a:lnTo>
                    <a:lnTo>
                      <a:pt x="52" y="117"/>
                    </a:lnTo>
                    <a:lnTo>
                      <a:pt x="55" y="117"/>
                    </a:lnTo>
                    <a:lnTo>
                      <a:pt x="55" y="117"/>
                    </a:lnTo>
                    <a:lnTo>
                      <a:pt x="55" y="114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0" y="114"/>
                    </a:lnTo>
                    <a:lnTo>
                      <a:pt x="50" y="114"/>
                    </a:lnTo>
                    <a:lnTo>
                      <a:pt x="50" y="114"/>
                    </a:lnTo>
                    <a:lnTo>
                      <a:pt x="47" y="114"/>
                    </a:lnTo>
                    <a:lnTo>
                      <a:pt x="47" y="112"/>
                    </a:lnTo>
                    <a:lnTo>
                      <a:pt x="47" y="112"/>
                    </a:lnTo>
                    <a:lnTo>
                      <a:pt x="47" y="112"/>
                    </a:lnTo>
                    <a:lnTo>
                      <a:pt x="47" y="112"/>
                    </a:lnTo>
                    <a:lnTo>
                      <a:pt x="45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6" y="117"/>
                    </a:lnTo>
                    <a:lnTo>
                      <a:pt x="33" y="117"/>
                    </a:lnTo>
                    <a:lnTo>
                      <a:pt x="33" y="117"/>
                    </a:lnTo>
                    <a:lnTo>
                      <a:pt x="33" y="117"/>
                    </a:lnTo>
                    <a:lnTo>
                      <a:pt x="33" y="117"/>
                    </a:lnTo>
                    <a:lnTo>
                      <a:pt x="31" y="117"/>
                    </a:lnTo>
                    <a:lnTo>
                      <a:pt x="31" y="119"/>
                    </a:lnTo>
                    <a:lnTo>
                      <a:pt x="31" y="119"/>
                    </a:lnTo>
                    <a:lnTo>
                      <a:pt x="31" y="119"/>
                    </a:lnTo>
                    <a:lnTo>
                      <a:pt x="31" y="119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4" y="124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1" y="126"/>
                    </a:lnTo>
                    <a:lnTo>
                      <a:pt x="21" y="128"/>
                    </a:lnTo>
                    <a:lnTo>
                      <a:pt x="21" y="128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4"/>
                    </a:lnTo>
                    <a:lnTo>
                      <a:pt x="19" y="124"/>
                    </a:lnTo>
                    <a:lnTo>
                      <a:pt x="19" y="121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19" y="117"/>
                    </a:lnTo>
                    <a:lnTo>
                      <a:pt x="21" y="117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12"/>
                    </a:lnTo>
                    <a:lnTo>
                      <a:pt x="21" y="112"/>
                    </a:lnTo>
                    <a:lnTo>
                      <a:pt x="21" y="11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21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24" y="100"/>
                    </a:lnTo>
                    <a:lnTo>
                      <a:pt x="24" y="98"/>
                    </a:lnTo>
                    <a:lnTo>
                      <a:pt x="24" y="98"/>
                    </a:lnTo>
                    <a:lnTo>
                      <a:pt x="24" y="98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4" y="83"/>
                    </a:lnTo>
                    <a:lnTo>
                      <a:pt x="24" y="83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0" y="74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0" y="41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6" y="31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22"/>
              <p:cNvSpPr>
                <a:spLocks/>
              </p:cNvSpPr>
              <p:nvPr/>
            </p:nvSpPr>
            <p:spPr bwMode="auto">
              <a:xfrm>
                <a:off x="2980" y="2184"/>
                <a:ext cx="163" cy="218"/>
              </a:xfrm>
              <a:custGeom>
                <a:avLst/>
                <a:gdLst/>
                <a:ahLst/>
                <a:cxnLst>
                  <a:cxn ang="0">
                    <a:pos x="52" y="12"/>
                  </a:cxn>
                  <a:cxn ang="0">
                    <a:pos x="59" y="17"/>
                  </a:cxn>
                  <a:cxn ang="0">
                    <a:pos x="59" y="26"/>
                  </a:cxn>
                  <a:cxn ang="0">
                    <a:pos x="64" y="38"/>
                  </a:cxn>
                  <a:cxn ang="0">
                    <a:pos x="76" y="45"/>
                  </a:cxn>
                  <a:cxn ang="0">
                    <a:pos x="85" y="38"/>
                  </a:cxn>
                  <a:cxn ang="0">
                    <a:pos x="95" y="45"/>
                  </a:cxn>
                  <a:cxn ang="0">
                    <a:pos x="97" y="53"/>
                  </a:cxn>
                  <a:cxn ang="0">
                    <a:pos x="104" y="62"/>
                  </a:cxn>
                  <a:cxn ang="0">
                    <a:pos x="97" y="71"/>
                  </a:cxn>
                  <a:cxn ang="0">
                    <a:pos x="85" y="71"/>
                  </a:cxn>
                  <a:cxn ang="0">
                    <a:pos x="83" y="81"/>
                  </a:cxn>
                  <a:cxn ang="0">
                    <a:pos x="95" y="88"/>
                  </a:cxn>
                  <a:cxn ang="0">
                    <a:pos x="107" y="95"/>
                  </a:cxn>
                  <a:cxn ang="0">
                    <a:pos x="109" y="107"/>
                  </a:cxn>
                  <a:cxn ang="0">
                    <a:pos x="118" y="114"/>
                  </a:cxn>
                  <a:cxn ang="0">
                    <a:pos x="126" y="126"/>
                  </a:cxn>
                  <a:cxn ang="0">
                    <a:pos x="135" y="135"/>
                  </a:cxn>
                  <a:cxn ang="0">
                    <a:pos x="140" y="150"/>
                  </a:cxn>
                  <a:cxn ang="0">
                    <a:pos x="147" y="154"/>
                  </a:cxn>
                  <a:cxn ang="0">
                    <a:pos x="156" y="164"/>
                  </a:cxn>
                  <a:cxn ang="0">
                    <a:pos x="154" y="171"/>
                  </a:cxn>
                  <a:cxn ang="0">
                    <a:pos x="161" y="183"/>
                  </a:cxn>
                  <a:cxn ang="0">
                    <a:pos x="159" y="192"/>
                  </a:cxn>
                  <a:cxn ang="0">
                    <a:pos x="154" y="202"/>
                  </a:cxn>
                  <a:cxn ang="0">
                    <a:pos x="145" y="209"/>
                  </a:cxn>
                  <a:cxn ang="0">
                    <a:pos x="135" y="202"/>
                  </a:cxn>
                  <a:cxn ang="0">
                    <a:pos x="128" y="209"/>
                  </a:cxn>
                  <a:cxn ang="0">
                    <a:pos x="123" y="216"/>
                  </a:cxn>
                  <a:cxn ang="0">
                    <a:pos x="114" y="214"/>
                  </a:cxn>
                  <a:cxn ang="0">
                    <a:pos x="114" y="204"/>
                  </a:cxn>
                  <a:cxn ang="0">
                    <a:pos x="118" y="190"/>
                  </a:cxn>
                  <a:cxn ang="0">
                    <a:pos x="114" y="181"/>
                  </a:cxn>
                  <a:cxn ang="0">
                    <a:pos x="114" y="169"/>
                  </a:cxn>
                  <a:cxn ang="0">
                    <a:pos x="104" y="159"/>
                  </a:cxn>
                  <a:cxn ang="0">
                    <a:pos x="100" y="147"/>
                  </a:cxn>
                  <a:cxn ang="0">
                    <a:pos x="102" y="131"/>
                  </a:cxn>
                  <a:cxn ang="0">
                    <a:pos x="92" y="121"/>
                  </a:cxn>
                  <a:cxn ang="0">
                    <a:pos x="85" y="109"/>
                  </a:cxn>
                  <a:cxn ang="0">
                    <a:pos x="76" y="102"/>
                  </a:cxn>
                  <a:cxn ang="0">
                    <a:pos x="66" y="107"/>
                  </a:cxn>
                  <a:cxn ang="0">
                    <a:pos x="57" y="117"/>
                  </a:cxn>
                  <a:cxn ang="0">
                    <a:pos x="47" y="112"/>
                  </a:cxn>
                  <a:cxn ang="0">
                    <a:pos x="38" y="112"/>
                  </a:cxn>
                  <a:cxn ang="0">
                    <a:pos x="26" y="121"/>
                  </a:cxn>
                  <a:cxn ang="0">
                    <a:pos x="19" y="124"/>
                  </a:cxn>
                  <a:cxn ang="0">
                    <a:pos x="21" y="107"/>
                  </a:cxn>
                  <a:cxn ang="0">
                    <a:pos x="24" y="95"/>
                  </a:cxn>
                  <a:cxn ang="0">
                    <a:pos x="24" y="81"/>
                  </a:cxn>
                  <a:cxn ang="0">
                    <a:pos x="17" y="71"/>
                  </a:cxn>
                  <a:cxn ang="0">
                    <a:pos x="7" y="71"/>
                  </a:cxn>
                  <a:cxn ang="0">
                    <a:pos x="10" y="60"/>
                  </a:cxn>
                  <a:cxn ang="0">
                    <a:pos x="0" y="57"/>
                  </a:cxn>
                  <a:cxn ang="0">
                    <a:pos x="5" y="43"/>
                  </a:cxn>
                  <a:cxn ang="0">
                    <a:pos x="10" y="36"/>
                  </a:cxn>
                  <a:cxn ang="0">
                    <a:pos x="19" y="29"/>
                  </a:cxn>
                  <a:cxn ang="0">
                    <a:pos x="26" y="31"/>
                  </a:cxn>
                  <a:cxn ang="0">
                    <a:pos x="36" y="34"/>
                  </a:cxn>
                  <a:cxn ang="0">
                    <a:pos x="36" y="22"/>
                  </a:cxn>
                  <a:cxn ang="0">
                    <a:pos x="31" y="10"/>
                  </a:cxn>
                  <a:cxn ang="0">
                    <a:pos x="38" y="0"/>
                  </a:cxn>
                </a:cxnLst>
                <a:rect l="0" t="0" r="r" b="b"/>
                <a:pathLst>
                  <a:path w="163" h="218">
                    <a:moveTo>
                      <a:pt x="45" y="0"/>
                    </a:move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22"/>
                    </a:lnTo>
                    <a:lnTo>
                      <a:pt x="55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62" y="19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6" y="43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5" y="41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88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2" y="41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5" y="43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7" y="45"/>
                    </a:lnTo>
                    <a:lnTo>
                      <a:pt x="97" y="48"/>
                    </a:lnTo>
                    <a:lnTo>
                      <a:pt x="95" y="48"/>
                    </a:lnTo>
                    <a:lnTo>
                      <a:pt x="95" y="48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3"/>
                    </a:lnTo>
                    <a:lnTo>
                      <a:pt x="92" y="53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100" y="55"/>
                    </a:lnTo>
                    <a:lnTo>
                      <a:pt x="97" y="55"/>
                    </a:lnTo>
                    <a:lnTo>
                      <a:pt x="97" y="57"/>
                    </a:lnTo>
                    <a:lnTo>
                      <a:pt x="97" y="57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102" y="57"/>
                    </a:lnTo>
                    <a:lnTo>
                      <a:pt x="102" y="57"/>
                    </a:lnTo>
                    <a:lnTo>
                      <a:pt x="102" y="57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4" y="62"/>
                    </a:lnTo>
                    <a:lnTo>
                      <a:pt x="104" y="62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100" y="67"/>
                    </a:lnTo>
                    <a:lnTo>
                      <a:pt x="102" y="67"/>
                    </a:lnTo>
                    <a:lnTo>
                      <a:pt x="102" y="67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100" y="69"/>
                    </a:lnTo>
                    <a:lnTo>
                      <a:pt x="100" y="69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7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2" y="71"/>
                    </a:lnTo>
                    <a:lnTo>
                      <a:pt x="92" y="71"/>
                    </a:lnTo>
                    <a:lnTo>
                      <a:pt x="92" y="71"/>
                    </a:lnTo>
                    <a:lnTo>
                      <a:pt x="92" y="71"/>
                    </a:lnTo>
                    <a:lnTo>
                      <a:pt x="90" y="71"/>
                    </a:lnTo>
                    <a:lnTo>
                      <a:pt x="90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5" y="79"/>
                    </a:lnTo>
                    <a:lnTo>
                      <a:pt x="85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3" y="81"/>
                    </a:lnTo>
                    <a:lnTo>
                      <a:pt x="83" y="81"/>
                    </a:lnTo>
                    <a:lnTo>
                      <a:pt x="83" y="81"/>
                    </a:lnTo>
                    <a:lnTo>
                      <a:pt x="85" y="81"/>
                    </a:lnTo>
                    <a:lnTo>
                      <a:pt x="85" y="81"/>
                    </a:lnTo>
                    <a:lnTo>
                      <a:pt x="85" y="83"/>
                    </a:lnTo>
                    <a:lnTo>
                      <a:pt x="85" y="83"/>
                    </a:lnTo>
                    <a:lnTo>
                      <a:pt x="88" y="83"/>
                    </a:lnTo>
                    <a:lnTo>
                      <a:pt x="88" y="83"/>
                    </a:lnTo>
                    <a:lnTo>
                      <a:pt x="88" y="83"/>
                    </a:lnTo>
                    <a:lnTo>
                      <a:pt x="88" y="86"/>
                    </a:lnTo>
                    <a:lnTo>
                      <a:pt x="88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5" y="90"/>
                    </a:lnTo>
                    <a:lnTo>
                      <a:pt x="95" y="90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7" y="93"/>
                    </a:lnTo>
                    <a:lnTo>
                      <a:pt x="100" y="93"/>
                    </a:lnTo>
                    <a:lnTo>
                      <a:pt x="100" y="93"/>
                    </a:lnTo>
                    <a:lnTo>
                      <a:pt x="100" y="93"/>
                    </a:lnTo>
                    <a:lnTo>
                      <a:pt x="100" y="93"/>
                    </a:lnTo>
                    <a:lnTo>
                      <a:pt x="102" y="93"/>
                    </a:lnTo>
                    <a:lnTo>
                      <a:pt x="102" y="93"/>
                    </a:lnTo>
                    <a:lnTo>
                      <a:pt x="102" y="93"/>
                    </a:lnTo>
                    <a:lnTo>
                      <a:pt x="104" y="93"/>
                    </a:lnTo>
                    <a:lnTo>
                      <a:pt x="104" y="95"/>
                    </a:lnTo>
                    <a:lnTo>
                      <a:pt x="104" y="95"/>
                    </a:lnTo>
                    <a:lnTo>
                      <a:pt x="107" y="95"/>
                    </a:lnTo>
                    <a:lnTo>
                      <a:pt x="107" y="95"/>
                    </a:lnTo>
                    <a:lnTo>
                      <a:pt x="107" y="95"/>
                    </a:lnTo>
                    <a:lnTo>
                      <a:pt x="107" y="95"/>
                    </a:lnTo>
                    <a:lnTo>
                      <a:pt x="109" y="95"/>
                    </a:lnTo>
                    <a:lnTo>
                      <a:pt x="109" y="98"/>
                    </a:lnTo>
                    <a:lnTo>
                      <a:pt x="109" y="98"/>
                    </a:lnTo>
                    <a:lnTo>
                      <a:pt x="109" y="98"/>
                    </a:lnTo>
                    <a:lnTo>
                      <a:pt x="109" y="98"/>
                    </a:lnTo>
                    <a:lnTo>
                      <a:pt x="109" y="100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07" y="102"/>
                    </a:lnTo>
                    <a:lnTo>
                      <a:pt x="107" y="102"/>
                    </a:lnTo>
                    <a:lnTo>
                      <a:pt x="109" y="102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09" y="107"/>
                    </a:lnTo>
                    <a:lnTo>
                      <a:pt x="111" y="107"/>
                    </a:lnTo>
                    <a:lnTo>
                      <a:pt x="111" y="107"/>
                    </a:lnTo>
                    <a:lnTo>
                      <a:pt x="111" y="107"/>
                    </a:lnTo>
                    <a:lnTo>
                      <a:pt x="111" y="107"/>
                    </a:lnTo>
                    <a:lnTo>
                      <a:pt x="111" y="109"/>
                    </a:lnTo>
                    <a:lnTo>
                      <a:pt x="111" y="109"/>
                    </a:lnTo>
                    <a:lnTo>
                      <a:pt x="114" y="109"/>
                    </a:lnTo>
                    <a:lnTo>
                      <a:pt x="114" y="109"/>
                    </a:lnTo>
                    <a:lnTo>
                      <a:pt x="114" y="109"/>
                    </a:lnTo>
                    <a:lnTo>
                      <a:pt x="114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12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8" y="117"/>
                    </a:lnTo>
                    <a:lnTo>
                      <a:pt x="118" y="117"/>
                    </a:lnTo>
                    <a:lnTo>
                      <a:pt x="118" y="117"/>
                    </a:lnTo>
                    <a:lnTo>
                      <a:pt x="118" y="119"/>
                    </a:lnTo>
                    <a:lnTo>
                      <a:pt x="118" y="119"/>
                    </a:lnTo>
                    <a:lnTo>
                      <a:pt x="121" y="119"/>
                    </a:lnTo>
                    <a:lnTo>
                      <a:pt x="121" y="119"/>
                    </a:lnTo>
                    <a:lnTo>
                      <a:pt x="121" y="119"/>
                    </a:lnTo>
                    <a:lnTo>
                      <a:pt x="121" y="121"/>
                    </a:lnTo>
                    <a:lnTo>
                      <a:pt x="121" y="121"/>
                    </a:lnTo>
                    <a:lnTo>
                      <a:pt x="121" y="121"/>
                    </a:lnTo>
                    <a:lnTo>
                      <a:pt x="123" y="121"/>
                    </a:lnTo>
                    <a:lnTo>
                      <a:pt x="123" y="124"/>
                    </a:lnTo>
                    <a:lnTo>
                      <a:pt x="123" y="124"/>
                    </a:lnTo>
                    <a:lnTo>
                      <a:pt x="123" y="124"/>
                    </a:lnTo>
                    <a:lnTo>
                      <a:pt x="126" y="124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8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31"/>
                    </a:lnTo>
                    <a:lnTo>
                      <a:pt x="130" y="131"/>
                    </a:lnTo>
                    <a:lnTo>
                      <a:pt x="130" y="131"/>
                    </a:lnTo>
                    <a:lnTo>
                      <a:pt x="130" y="131"/>
                    </a:lnTo>
                    <a:lnTo>
                      <a:pt x="130" y="133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33" y="135"/>
                    </a:lnTo>
                    <a:lnTo>
                      <a:pt x="135" y="135"/>
                    </a:lnTo>
                    <a:lnTo>
                      <a:pt x="135" y="135"/>
                    </a:lnTo>
                    <a:lnTo>
                      <a:pt x="135" y="138"/>
                    </a:lnTo>
                    <a:lnTo>
                      <a:pt x="135" y="138"/>
                    </a:lnTo>
                    <a:lnTo>
                      <a:pt x="135" y="138"/>
                    </a:lnTo>
                    <a:lnTo>
                      <a:pt x="135" y="140"/>
                    </a:lnTo>
                    <a:lnTo>
                      <a:pt x="135" y="14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43"/>
                    </a:lnTo>
                    <a:lnTo>
                      <a:pt x="137" y="143"/>
                    </a:lnTo>
                    <a:lnTo>
                      <a:pt x="137" y="145"/>
                    </a:lnTo>
                    <a:lnTo>
                      <a:pt x="137" y="145"/>
                    </a:lnTo>
                    <a:lnTo>
                      <a:pt x="137" y="147"/>
                    </a:lnTo>
                    <a:lnTo>
                      <a:pt x="137" y="147"/>
                    </a:lnTo>
                    <a:lnTo>
                      <a:pt x="140" y="147"/>
                    </a:lnTo>
                    <a:lnTo>
                      <a:pt x="140" y="150"/>
                    </a:lnTo>
                    <a:lnTo>
                      <a:pt x="140" y="150"/>
                    </a:lnTo>
                    <a:lnTo>
                      <a:pt x="140" y="150"/>
                    </a:lnTo>
                    <a:lnTo>
                      <a:pt x="140" y="150"/>
                    </a:lnTo>
                    <a:lnTo>
                      <a:pt x="140" y="150"/>
                    </a:lnTo>
                    <a:lnTo>
                      <a:pt x="140" y="152"/>
                    </a:lnTo>
                    <a:lnTo>
                      <a:pt x="140" y="152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2" y="154"/>
                    </a:lnTo>
                    <a:lnTo>
                      <a:pt x="145" y="154"/>
                    </a:lnTo>
                    <a:lnTo>
                      <a:pt x="145" y="152"/>
                    </a:lnTo>
                    <a:lnTo>
                      <a:pt x="145" y="152"/>
                    </a:lnTo>
                    <a:lnTo>
                      <a:pt x="145" y="152"/>
                    </a:lnTo>
                    <a:lnTo>
                      <a:pt x="145" y="150"/>
                    </a:lnTo>
                    <a:lnTo>
                      <a:pt x="145" y="150"/>
                    </a:lnTo>
                    <a:lnTo>
                      <a:pt x="145" y="152"/>
                    </a:lnTo>
                    <a:lnTo>
                      <a:pt x="145" y="152"/>
                    </a:lnTo>
                    <a:lnTo>
                      <a:pt x="145" y="154"/>
                    </a:lnTo>
                    <a:lnTo>
                      <a:pt x="147" y="154"/>
                    </a:lnTo>
                    <a:lnTo>
                      <a:pt x="147" y="154"/>
                    </a:lnTo>
                    <a:lnTo>
                      <a:pt x="147" y="154"/>
                    </a:lnTo>
                    <a:lnTo>
                      <a:pt x="147" y="157"/>
                    </a:lnTo>
                    <a:lnTo>
                      <a:pt x="147" y="157"/>
                    </a:lnTo>
                    <a:lnTo>
                      <a:pt x="147" y="157"/>
                    </a:lnTo>
                    <a:lnTo>
                      <a:pt x="149" y="157"/>
                    </a:lnTo>
                    <a:lnTo>
                      <a:pt x="149" y="157"/>
                    </a:lnTo>
                    <a:lnTo>
                      <a:pt x="152" y="157"/>
                    </a:lnTo>
                    <a:lnTo>
                      <a:pt x="152" y="157"/>
                    </a:lnTo>
                    <a:lnTo>
                      <a:pt x="152" y="159"/>
                    </a:lnTo>
                    <a:lnTo>
                      <a:pt x="152" y="159"/>
                    </a:lnTo>
                    <a:lnTo>
                      <a:pt x="152" y="159"/>
                    </a:lnTo>
                    <a:lnTo>
                      <a:pt x="152" y="159"/>
                    </a:lnTo>
                    <a:lnTo>
                      <a:pt x="152" y="162"/>
                    </a:lnTo>
                    <a:lnTo>
                      <a:pt x="154" y="162"/>
                    </a:lnTo>
                    <a:lnTo>
                      <a:pt x="154" y="162"/>
                    </a:lnTo>
                    <a:lnTo>
                      <a:pt x="154" y="162"/>
                    </a:lnTo>
                    <a:lnTo>
                      <a:pt x="154" y="162"/>
                    </a:lnTo>
                    <a:lnTo>
                      <a:pt x="154" y="164"/>
                    </a:lnTo>
                    <a:lnTo>
                      <a:pt x="156" y="164"/>
                    </a:lnTo>
                    <a:lnTo>
                      <a:pt x="156" y="162"/>
                    </a:lnTo>
                    <a:lnTo>
                      <a:pt x="156" y="162"/>
                    </a:lnTo>
                    <a:lnTo>
                      <a:pt x="159" y="162"/>
                    </a:lnTo>
                    <a:lnTo>
                      <a:pt x="159" y="164"/>
                    </a:lnTo>
                    <a:lnTo>
                      <a:pt x="159" y="164"/>
                    </a:lnTo>
                    <a:lnTo>
                      <a:pt x="159" y="166"/>
                    </a:lnTo>
                    <a:lnTo>
                      <a:pt x="156" y="166"/>
                    </a:lnTo>
                    <a:lnTo>
                      <a:pt x="156" y="166"/>
                    </a:lnTo>
                    <a:lnTo>
                      <a:pt x="156" y="169"/>
                    </a:lnTo>
                    <a:lnTo>
                      <a:pt x="156" y="169"/>
                    </a:lnTo>
                    <a:lnTo>
                      <a:pt x="154" y="169"/>
                    </a:lnTo>
                    <a:lnTo>
                      <a:pt x="154" y="169"/>
                    </a:lnTo>
                    <a:lnTo>
                      <a:pt x="154" y="169"/>
                    </a:lnTo>
                    <a:lnTo>
                      <a:pt x="154" y="169"/>
                    </a:lnTo>
                    <a:lnTo>
                      <a:pt x="152" y="169"/>
                    </a:lnTo>
                    <a:lnTo>
                      <a:pt x="152" y="169"/>
                    </a:lnTo>
                    <a:lnTo>
                      <a:pt x="152" y="171"/>
                    </a:lnTo>
                    <a:lnTo>
                      <a:pt x="152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3"/>
                    </a:lnTo>
                    <a:lnTo>
                      <a:pt x="154" y="173"/>
                    </a:lnTo>
                    <a:lnTo>
                      <a:pt x="154" y="173"/>
                    </a:lnTo>
                    <a:lnTo>
                      <a:pt x="154" y="176"/>
                    </a:lnTo>
                    <a:lnTo>
                      <a:pt x="156" y="176"/>
                    </a:lnTo>
                    <a:lnTo>
                      <a:pt x="156" y="176"/>
                    </a:lnTo>
                    <a:lnTo>
                      <a:pt x="156" y="178"/>
                    </a:lnTo>
                    <a:lnTo>
                      <a:pt x="156" y="178"/>
                    </a:lnTo>
                    <a:lnTo>
                      <a:pt x="159" y="178"/>
                    </a:lnTo>
                    <a:lnTo>
                      <a:pt x="159" y="178"/>
                    </a:lnTo>
                    <a:lnTo>
                      <a:pt x="159" y="178"/>
                    </a:lnTo>
                    <a:lnTo>
                      <a:pt x="159" y="178"/>
                    </a:lnTo>
                    <a:lnTo>
                      <a:pt x="159" y="178"/>
                    </a:lnTo>
                    <a:lnTo>
                      <a:pt x="161" y="178"/>
                    </a:lnTo>
                    <a:lnTo>
                      <a:pt x="161" y="181"/>
                    </a:lnTo>
                    <a:lnTo>
                      <a:pt x="161" y="181"/>
                    </a:lnTo>
                    <a:lnTo>
                      <a:pt x="161" y="181"/>
                    </a:lnTo>
                    <a:lnTo>
                      <a:pt x="161" y="183"/>
                    </a:lnTo>
                    <a:lnTo>
                      <a:pt x="161" y="183"/>
                    </a:lnTo>
                    <a:lnTo>
                      <a:pt x="161" y="183"/>
                    </a:lnTo>
                    <a:lnTo>
                      <a:pt x="163" y="183"/>
                    </a:lnTo>
                    <a:lnTo>
                      <a:pt x="163" y="185"/>
                    </a:lnTo>
                    <a:lnTo>
                      <a:pt x="161" y="185"/>
                    </a:lnTo>
                    <a:lnTo>
                      <a:pt x="161" y="185"/>
                    </a:lnTo>
                    <a:lnTo>
                      <a:pt x="161" y="188"/>
                    </a:lnTo>
                    <a:lnTo>
                      <a:pt x="161" y="188"/>
                    </a:lnTo>
                    <a:lnTo>
                      <a:pt x="161" y="188"/>
                    </a:lnTo>
                    <a:lnTo>
                      <a:pt x="161" y="190"/>
                    </a:lnTo>
                    <a:lnTo>
                      <a:pt x="161" y="190"/>
                    </a:lnTo>
                    <a:lnTo>
                      <a:pt x="159" y="190"/>
                    </a:lnTo>
                    <a:lnTo>
                      <a:pt x="159" y="190"/>
                    </a:lnTo>
                    <a:lnTo>
                      <a:pt x="159" y="190"/>
                    </a:lnTo>
                    <a:lnTo>
                      <a:pt x="159" y="190"/>
                    </a:lnTo>
                    <a:lnTo>
                      <a:pt x="159" y="190"/>
                    </a:lnTo>
                    <a:lnTo>
                      <a:pt x="159" y="190"/>
                    </a:lnTo>
                    <a:lnTo>
                      <a:pt x="159" y="192"/>
                    </a:lnTo>
                    <a:lnTo>
                      <a:pt x="159" y="192"/>
                    </a:lnTo>
                    <a:lnTo>
                      <a:pt x="161" y="192"/>
                    </a:lnTo>
                    <a:lnTo>
                      <a:pt x="161" y="192"/>
                    </a:lnTo>
                    <a:lnTo>
                      <a:pt x="161" y="195"/>
                    </a:lnTo>
                    <a:lnTo>
                      <a:pt x="159" y="195"/>
                    </a:lnTo>
                    <a:lnTo>
                      <a:pt x="159" y="195"/>
                    </a:lnTo>
                    <a:lnTo>
                      <a:pt x="159" y="197"/>
                    </a:lnTo>
                    <a:lnTo>
                      <a:pt x="159" y="197"/>
                    </a:lnTo>
                    <a:lnTo>
                      <a:pt x="159" y="199"/>
                    </a:lnTo>
                    <a:lnTo>
                      <a:pt x="159" y="199"/>
                    </a:lnTo>
                    <a:lnTo>
                      <a:pt x="159" y="199"/>
                    </a:lnTo>
                    <a:lnTo>
                      <a:pt x="159" y="199"/>
                    </a:lnTo>
                    <a:lnTo>
                      <a:pt x="159" y="199"/>
                    </a:lnTo>
                    <a:lnTo>
                      <a:pt x="159" y="202"/>
                    </a:lnTo>
                    <a:lnTo>
                      <a:pt x="156" y="202"/>
                    </a:lnTo>
                    <a:lnTo>
                      <a:pt x="156" y="202"/>
                    </a:lnTo>
                    <a:lnTo>
                      <a:pt x="156" y="199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4" y="204"/>
                    </a:lnTo>
                    <a:lnTo>
                      <a:pt x="152" y="204"/>
                    </a:lnTo>
                    <a:lnTo>
                      <a:pt x="152" y="204"/>
                    </a:lnTo>
                    <a:lnTo>
                      <a:pt x="152" y="204"/>
                    </a:lnTo>
                    <a:lnTo>
                      <a:pt x="152" y="204"/>
                    </a:lnTo>
                    <a:lnTo>
                      <a:pt x="152" y="207"/>
                    </a:lnTo>
                    <a:lnTo>
                      <a:pt x="149" y="207"/>
                    </a:lnTo>
                    <a:lnTo>
                      <a:pt x="149" y="204"/>
                    </a:lnTo>
                    <a:lnTo>
                      <a:pt x="149" y="204"/>
                    </a:lnTo>
                    <a:lnTo>
                      <a:pt x="149" y="207"/>
                    </a:lnTo>
                    <a:lnTo>
                      <a:pt x="147" y="207"/>
                    </a:lnTo>
                    <a:lnTo>
                      <a:pt x="147" y="207"/>
                    </a:lnTo>
                    <a:lnTo>
                      <a:pt x="147" y="207"/>
                    </a:lnTo>
                    <a:lnTo>
                      <a:pt x="147" y="207"/>
                    </a:lnTo>
                    <a:lnTo>
                      <a:pt x="145" y="207"/>
                    </a:lnTo>
                    <a:lnTo>
                      <a:pt x="145" y="209"/>
                    </a:lnTo>
                    <a:lnTo>
                      <a:pt x="145" y="209"/>
                    </a:lnTo>
                    <a:lnTo>
                      <a:pt x="145" y="207"/>
                    </a:lnTo>
                    <a:lnTo>
                      <a:pt x="145" y="207"/>
                    </a:lnTo>
                    <a:lnTo>
                      <a:pt x="145" y="207"/>
                    </a:lnTo>
                    <a:lnTo>
                      <a:pt x="142" y="207"/>
                    </a:lnTo>
                    <a:lnTo>
                      <a:pt x="142" y="204"/>
                    </a:lnTo>
                    <a:lnTo>
                      <a:pt x="142" y="204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7" y="202"/>
                    </a:lnTo>
                    <a:lnTo>
                      <a:pt x="137" y="199"/>
                    </a:lnTo>
                    <a:lnTo>
                      <a:pt x="137" y="199"/>
                    </a:lnTo>
                    <a:lnTo>
                      <a:pt x="137" y="202"/>
                    </a:lnTo>
                    <a:lnTo>
                      <a:pt x="135" y="202"/>
                    </a:lnTo>
                    <a:lnTo>
                      <a:pt x="135" y="202"/>
                    </a:lnTo>
                    <a:lnTo>
                      <a:pt x="135" y="202"/>
                    </a:lnTo>
                    <a:lnTo>
                      <a:pt x="135" y="204"/>
                    </a:lnTo>
                    <a:lnTo>
                      <a:pt x="135" y="204"/>
                    </a:lnTo>
                    <a:lnTo>
                      <a:pt x="133" y="204"/>
                    </a:lnTo>
                    <a:lnTo>
                      <a:pt x="133" y="204"/>
                    </a:lnTo>
                    <a:lnTo>
                      <a:pt x="133" y="204"/>
                    </a:lnTo>
                    <a:lnTo>
                      <a:pt x="133" y="204"/>
                    </a:lnTo>
                    <a:lnTo>
                      <a:pt x="133" y="207"/>
                    </a:lnTo>
                    <a:lnTo>
                      <a:pt x="130" y="207"/>
                    </a:lnTo>
                    <a:lnTo>
                      <a:pt x="130" y="207"/>
                    </a:lnTo>
                    <a:lnTo>
                      <a:pt x="130" y="207"/>
                    </a:lnTo>
                    <a:lnTo>
                      <a:pt x="130" y="207"/>
                    </a:lnTo>
                    <a:lnTo>
                      <a:pt x="128" y="207"/>
                    </a:lnTo>
                    <a:lnTo>
                      <a:pt x="128" y="207"/>
                    </a:lnTo>
                    <a:lnTo>
                      <a:pt x="128" y="207"/>
                    </a:lnTo>
                    <a:lnTo>
                      <a:pt x="128" y="207"/>
                    </a:lnTo>
                    <a:lnTo>
                      <a:pt x="126" y="207"/>
                    </a:lnTo>
                    <a:lnTo>
                      <a:pt x="126" y="209"/>
                    </a:lnTo>
                    <a:lnTo>
                      <a:pt x="128" y="209"/>
                    </a:lnTo>
                    <a:lnTo>
                      <a:pt x="128" y="209"/>
                    </a:lnTo>
                    <a:lnTo>
                      <a:pt x="128" y="209"/>
                    </a:lnTo>
                    <a:lnTo>
                      <a:pt x="128" y="209"/>
                    </a:lnTo>
                    <a:lnTo>
                      <a:pt x="128" y="211"/>
                    </a:lnTo>
                    <a:lnTo>
                      <a:pt x="128" y="211"/>
                    </a:lnTo>
                    <a:lnTo>
                      <a:pt x="128" y="211"/>
                    </a:lnTo>
                    <a:lnTo>
                      <a:pt x="128" y="214"/>
                    </a:lnTo>
                    <a:lnTo>
                      <a:pt x="130" y="214"/>
                    </a:lnTo>
                    <a:lnTo>
                      <a:pt x="130" y="214"/>
                    </a:lnTo>
                    <a:lnTo>
                      <a:pt x="130" y="216"/>
                    </a:lnTo>
                    <a:lnTo>
                      <a:pt x="128" y="216"/>
                    </a:lnTo>
                    <a:lnTo>
                      <a:pt x="128" y="216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26" y="218"/>
                    </a:lnTo>
                    <a:lnTo>
                      <a:pt x="126" y="218"/>
                    </a:lnTo>
                    <a:lnTo>
                      <a:pt x="126" y="218"/>
                    </a:lnTo>
                    <a:lnTo>
                      <a:pt x="126" y="216"/>
                    </a:lnTo>
                    <a:lnTo>
                      <a:pt x="123" y="216"/>
                    </a:lnTo>
                    <a:lnTo>
                      <a:pt x="123" y="216"/>
                    </a:lnTo>
                    <a:lnTo>
                      <a:pt x="123" y="216"/>
                    </a:lnTo>
                    <a:lnTo>
                      <a:pt x="121" y="216"/>
                    </a:lnTo>
                    <a:lnTo>
                      <a:pt x="121" y="214"/>
                    </a:lnTo>
                    <a:lnTo>
                      <a:pt x="121" y="214"/>
                    </a:lnTo>
                    <a:lnTo>
                      <a:pt x="121" y="214"/>
                    </a:lnTo>
                    <a:lnTo>
                      <a:pt x="121" y="214"/>
                    </a:lnTo>
                    <a:lnTo>
                      <a:pt x="118" y="214"/>
                    </a:lnTo>
                    <a:lnTo>
                      <a:pt x="118" y="211"/>
                    </a:lnTo>
                    <a:lnTo>
                      <a:pt x="118" y="211"/>
                    </a:lnTo>
                    <a:lnTo>
                      <a:pt x="118" y="211"/>
                    </a:lnTo>
                    <a:lnTo>
                      <a:pt x="118" y="211"/>
                    </a:lnTo>
                    <a:lnTo>
                      <a:pt x="116" y="211"/>
                    </a:lnTo>
                    <a:lnTo>
                      <a:pt x="116" y="211"/>
                    </a:lnTo>
                    <a:lnTo>
                      <a:pt x="116" y="211"/>
                    </a:lnTo>
                    <a:lnTo>
                      <a:pt x="114" y="211"/>
                    </a:lnTo>
                    <a:lnTo>
                      <a:pt x="114" y="214"/>
                    </a:lnTo>
                    <a:lnTo>
                      <a:pt x="114" y="214"/>
                    </a:lnTo>
                    <a:lnTo>
                      <a:pt x="114" y="214"/>
                    </a:lnTo>
                    <a:lnTo>
                      <a:pt x="114" y="211"/>
                    </a:lnTo>
                    <a:lnTo>
                      <a:pt x="111" y="211"/>
                    </a:lnTo>
                    <a:lnTo>
                      <a:pt x="111" y="211"/>
                    </a:lnTo>
                    <a:lnTo>
                      <a:pt x="111" y="211"/>
                    </a:lnTo>
                    <a:lnTo>
                      <a:pt x="111" y="209"/>
                    </a:lnTo>
                    <a:lnTo>
                      <a:pt x="111" y="209"/>
                    </a:lnTo>
                    <a:lnTo>
                      <a:pt x="111" y="209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07"/>
                    </a:lnTo>
                    <a:lnTo>
                      <a:pt x="111" y="207"/>
                    </a:lnTo>
                    <a:lnTo>
                      <a:pt x="111" y="207"/>
                    </a:lnTo>
                    <a:lnTo>
                      <a:pt x="111" y="207"/>
                    </a:lnTo>
                    <a:lnTo>
                      <a:pt x="111" y="207"/>
                    </a:lnTo>
                    <a:lnTo>
                      <a:pt x="114" y="207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6" y="204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16" y="197"/>
                    </a:lnTo>
                    <a:lnTo>
                      <a:pt x="116" y="197"/>
                    </a:lnTo>
                    <a:lnTo>
                      <a:pt x="116" y="197"/>
                    </a:lnTo>
                    <a:lnTo>
                      <a:pt x="116" y="195"/>
                    </a:lnTo>
                    <a:lnTo>
                      <a:pt x="116" y="195"/>
                    </a:lnTo>
                    <a:lnTo>
                      <a:pt x="116" y="195"/>
                    </a:lnTo>
                    <a:lnTo>
                      <a:pt x="116" y="192"/>
                    </a:lnTo>
                    <a:lnTo>
                      <a:pt x="118" y="192"/>
                    </a:lnTo>
                    <a:lnTo>
                      <a:pt x="118" y="192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6" y="188"/>
                    </a:lnTo>
                    <a:lnTo>
                      <a:pt x="114" y="188"/>
                    </a:lnTo>
                    <a:lnTo>
                      <a:pt x="114" y="188"/>
                    </a:lnTo>
                    <a:lnTo>
                      <a:pt x="114" y="185"/>
                    </a:lnTo>
                    <a:lnTo>
                      <a:pt x="116" y="185"/>
                    </a:lnTo>
                    <a:lnTo>
                      <a:pt x="116" y="185"/>
                    </a:lnTo>
                    <a:lnTo>
                      <a:pt x="116" y="185"/>
                    </a:lnTo>
                    <a:lnTo>
                      <a:pt x="116" y="183"/>
                    </a:lnTo>
                    <a:lnTo>
                      <a:pt x="118" y="183"/>
                    </a:lnTo>
                    <a:lnTo>
                      <a:pt x="118" y="183"/>
                    </a:lnTo>
                    <a:lnTo>
                      <a:pt x="118" y="181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4" y="181"/>
                    </a:lnTo>
                    <a:lnTo>
                      <a:pt x="114" y="181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1"/>
                    </a:lnTo>
                    <a:lnTo>
                      <a:pt x="118" y="178"/>
                    </a:lnTo>
                    <a:lnTo>
                      <a:pt x="118" y="178"/>
                    </a:lnTo>
                    <a:lnTo>
                      <a:pt x="118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6"/>
                    </a:lnTo>
                    <a:lnTo>
                      <a:pt x="118" y="173"/>
                    </a:lnTo>
                    <a:lnTo>
                      <a:pt x="118" y="173"/>
                    </a:lnTo>
                    <a:lnTo>
                      <a:pt x="118" y="171"/>
                    </a:lnTo>
                    <a:lnTo>
                      <a:pt x="118" y="171"/>
                    </a:lnTo>
                    <a:lnTo>
                      <a:pt x="118" y="171"/>
                    </a:lnTo>
                    <a:lnTo>
                      <a:pt x="116" y="171"/>
                    </a:lnTo>
                    <a:lnTo>
                      <a:pt x="116" y="171"/>
                    </a:lnTo>
                    <a:lnTo>
                      <a:pt x="114" y="171"/>
                    </a:lnTo>
                    <a:lnTo>
                      <a:pt x="114" y="171"/>
                    </a:lnTo>
                    <a:lnTo>
                      <a:pt x="114" y="169"/>
                    </a:lnTo>
                    <a:lnTo>
                      <a:pt x="114" y="169"/>
                    </a:lnTo>
                    <a:lnTo>
                      <a:pt x="114" y="169"/>
                    </a:lnTo>
                    <a:lnTo>
                      <a:pt x="114" y="169"/>
                    </a:lnTo>
                    <a:lnTo>
                      <a:pt x="114" y="166"/>
                    </a:lnTo>
                    <a:lnTo>
                      <a:pt x="114" y="166"/>
                    </a:lnTo>
                    <a:lnTo>
                      <a:pt x="114" y="164"/>
                    </a:lnTo>
                    <a:lnTo>
                      <a:pt x="114" y="164"/>
                    </a:lnTo>
                    <a:lnTo>
                      <a:pt x="111" y="164"/>
                    </a:lnTo>
                    <a:lnTo>
                      <a:pt x="111" y="164"/>
                    </a:lnTo>
                    <a:lnTo>
                      <a:pt x="111" y="164"/>
                    </a:lnTo>
                    <a:lnTo>
                      <a:pt x="109" y="164"/>
                    </a:lnTo>
                    <a:lnTo>
                      <a:pt x="109" y="164"/>
                    </a:lnTo>
                    <a:lnTo>
                      <a:pt x="109" y="162"/>
                    </a:lnTo>
                    <a:lnTo>
                      <a:pt x="107" y="162"/>
                    </a:lnTo>
                    <a:lnTo>
                      <a:pt x="107" y="162"/>
                    </a:lnTo>
                    <a:lnTo>
                      <a:pt x="107" y="162"/>
                    </a:lnTo>
                    <a:lnTo>
                      <a:pt x="107" y="162"/>
                    </a:lnTo>
                    <a:lnTo>
                      <a:pt x="107" y="159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04" y="157"/>
                    </a:lnTo>
                    <a:lnTo>
                      <a:pt x="104" y="157"/>
                    </a:lnTo>
                    <a:lnTo>
                      <a:pt x="104" y="157"/>
                    </a:lnTo>
                    <a:lnTo>
                      <a:pt x="102" y="157"/>
                    </a:lnTo>
                    <a:lnTo>
                      <a:pt x="102" y="154"/>
                    </a:lnTo>
                    <a:lnTo>
                      <a:pt x="102" y="154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2" y="152"/>
                    </a:lnTo>
                    <a:lnTo>
                      <a:pt x="100" y="152"/>
                    </a:lnTo>
                    <a:lnTo>
                      <a:pt x="100" y="152"/>
                    </a:lnTo>
                    <a:lnTo>
                      <a:pt x="100" y="152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0" y="147"/>
                    </a:lnTo>
                    <a:lnTo>
                      <a:pt x="100" y="147"/>
                    </a:lnTo>
                    <a:lnTo>
                      <a:pt x="100" y="147"/>
                    </a:lnTo>
                    <a:lnTo>
                      <a:pt x="100" y="145"/>
                    </a:lnTo>
                    <a:lnTo>
                      <a:pt x="100" y="145"/>
                    </a:lnTo>
                    <a:lnTo>
                      <a:pt x="100" y="145"/>
                    </a:lnTo>
                    <a:lnTo>
                      <a:pt x="100" y="143"/>
                    </a:lnTo>
                    <a:lnTo>
                      <a:pt x="100" y="143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100" y="138"/>
                    </a:lnTo>
                    <a:lnTo>
                      <a:pt x="100" y="138"/>
                    </a:lnTo>
                    <a:lnTo>
                      <a:pt x="100" y="135"/>
                    </a:lnTo>
                    <a:lnTo>
                      <a:pt x="100" y="135"/>
                    </a:lnTo>
                    <a:lnTo>
                      <a:pt x="100" y="133"/>
                    </a:lnTo>
                    <a:lnTo>
                      <a:pt x="102" y="133"/>
                    </a:lnTo>
                    <a:lnTo>
                      <a:pt x="102" y="133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0" y="131"/>
                    </a:lnTo>
                    <a:lnTo>
                      <a:pt x="100" y="128"/>
                    </a:lnTo>
                    <a:lnTo>
                      <a:pt x="100" y="128"/>
                    </a:lnTo>
                    <a:lnTo>
                      <a:pt x="100" y="128"/>
                    </a:lnTo>
                    <a:lnTo>
                      <a:pt x="100" y="128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97" y="126"/>
                    </a:lnTo>
                    <a:lnTo>
                      <a:pt x="97" y="124"/>
                    </a:lnTo>
                    <a:lnTo>
                      <a:pt x="97" y="124"/>
                    </a:lnTo>
                    <a:lnTo>
                      <a:pt x="95" y="124"/>
                    </a:lnTo>
                    <a:lnTo>
                      <a:pt x="95" y="124"/>
                    </a:lnTo>
                    <a:lnTo>
                      <a:pt x="95" y="124"/>
                    </a:lnTo>
                    <a:lnTo>
                      <a:pt x="95" y="124"/>
                    </a:lnTo>
                    <a:lnTo>
                      <a:pt x="95" y="121"/>
                    </a:lnTo>
                    <a:lnTo>
                      <a:pt x="92" y="121"/>
                    </a:lnTo>
                    <a:lnTo>
                      <a:pt x="92" y="121"/>
                    </a:lnTo>
                    <a:lnTo>
                      <a:pt x="92" y="121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0" y="117"/>
                    </a:lnTo>
                    <a:lnTo>
                      <a:pt x="88" y="117"/>
                    </a:lnTo>
                    <a:lnTo>
                      <a:pt x="88" y="117"/>
                    </a:lnTo>
                    <a:lnTo>
                      <a:pt x="88" y="114"/>
                    </a:lnTo>
                    <a:lnTo>
                      <a:pt x="88" y="114"/>
                    </a:lnTo>
                    <a:lnTo>
                      <a:pt x="88" y="114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5" y="112"/>
                    </a:lnTo>
                    <a:lnTo>
                      <a:pt x="85" y="109"/>
                    </a:lnTo>
                    <a:lnTo>
                      <a:pt x="85" y="109"/>
                    </a:lnTo>
                    <a:lnTo>
                      <a:pt x="85" y="109"/>
                    </a:lnTo>
                    <a:lnTo>
                      <a:pt x="85" y="109"/>
                    </a:lnTo>
                    <a:lnTo>
                      <a:pt x="85" y="109"/>
                    </a:lnTo>
                    <a:lnTo>
                      <a:pt x="85" y="107"/>
                    </a:lnTo>
                    <a:lnTo>
                      <a:pt x="85" y="107"/>
                    </a:lnTo>
                    <a:lnTo>
                      <a:pt x="83" y="107"/>
                    </a:lnTo>
                    <a:lnTo>
                      <a:pt x="83" y="105"/>
                    </a:lnTo>
                    <a:lnTo>
                      <a:pt x="83" y="105"/>
                    </a:lnTo>
                    <a:lnTo>
                      <a:pt x="81" y="105"/>
                    </a:lnTo>
                    <a:lnTo>
                      <a:pt x="81" y="107"/>
                    </a:lnTo>
                    <a:lnTo>
                      <a:pt x="81" y="107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78" y="105"/>
                    </a:lnTo>
                    <a:lnTo>
                      <a:pt x="78" y="105"/>
                    </a:lnTo>
                    <a:lnTo>
                      <a:pt x="78" y="105"/>
                    </a:lnTo>
                    <a:lnTo>
                      <a:pt x="78" y="105"/>
                    </a:lnTo>
                    <a:lnTo>
                      <a:pt x="76" y="105"/>
                    </a:lnTo>
                    <a:lnTo>
                      <a:pt x="76" y="105"/>
                    </a:lnTo>
                    <a:lnTo>
                      <a:pt x="76" y="102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66" y="102"/>
                    </a:lnTo>
                    <a:lnTo>
                      <a:pt x="66" y="105"/>
                    </a:lnTo>
                    <a:lnTo>
                      <a:pt x="66" y="105"/>
                    </a:lnTo>
                    <a:lnTo>
                      <a:pt x="69" y="105"/>
                    </a:lnTo>
                    <a:lnTo>
                      <a:pt x="69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9"/>
                    </a:lnTo>
                    <a:lnTo>
                      <a:pt x="66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64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57" y="114"/>
                    </a:lnTo>
                    <a:lnTo>
                      <a:pt x="57" y="117"/>
                    </a:lnTo>
                    <a:lnTo>
                      <a:pt x="57" y="117"/>
                    </a:lnTo>
                    <a:lnTo>
                      <a:pt x="57" y="117"/>
                    </a:lnTo>
                    <a:lnTo>
                      <a:pt x="55" y="117"/>
                    </a:lnTo>
                    <a:lnTo>
                      <a:pt x="55" y="117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2" y="119"/>
                    </a:lnTo>
                    <a:lnTo>
                      <a:pt x="52" y="117"/>
                    </a:lnTo>
                    <a:lnTo>
                      <a:pt x="55" y="117"/>
                    </a:lnTo>
                    <a:lnTo>
                      <a:pt x="55" y="117"/>
                    </a:lnTo>
                    <a:lnTo>
                      <a:pt x="55" y="114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0" y="114"/>
                    </a:lnTo>
                    <a:lnTo>
                      <a:pt x="50" y="114"/>
                    </a:lnTo>
                    <a:lnTo>
                      <a:pt x="50" y="114"/>
                    </a:lnTo>
                    <a:lnTo>
                      <a:pt x="47" y="114"/>
                    </a:lnTo>
                    <a:lnTo>
                      <a:pt x="47" y="112"/>
                    </a:lnTo>
                    <a:lnTo>
                      <a:pt x="47" y="112"/>
                    </a:lnTo>
                    <a:lnTo>
                      <a:pt x="47" y="112"/>
                    </a:lnTo>
                    <a:lnTo>
                      <a:pt x="47" y="112"/>
                    </a:lnTo>
                    <a:lnTo>
                      <a:pt x="45" y="112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6" y="117"/>
                    </a:lnTo>
                    <a:lnTo>
                      <a:pt x="33" y="117"/>
                    </a:lnTo>
                    <a:lnTo>
                      <a:pt x="33" y="117"/>
                    </a:lnTo>
                    <a:lnTo>
                      <a:pt x="33" y="117"/>
                    </a:lnTo>
                    <a:lnTo>
                      <a:pt x="33" y="117"/>
                    </a:lnTo>
                    <a:lnTo>
                      <a:pt x="31" y="117"/>
                    </a:lnTo>
                    <a:lnTo>
                      <a:pt x="31" y="119"/>
                    </a:lnTo>
                    <a:lnTo>
                      <a:pt x="31" y="119"/>
                    </a:lnTo>
                    <a:lnTo>
                      <a:pt x="31" y="119"/>
                    </a:lnTo>
                    <a:lnTo>
                      <a:pt x="31" y="119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4" y="124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1" y="126"/>
                    </a:lnTo>
                    <a:lnTo>
                      <a:pt x="21" y="128"/>
                    </a:lnTo>
                    <a:lnTo>
                      <a:pt x="21" y="128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4"/>
                    </a:lnTo>
                    <a:lnTo>
                      <a:pt x="19" y="124"/>
                    </a:lnTo>
                    <a:lnTo>
                      <a:pt x="19" y="121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19" y="117"/>
                    </a:lnTo>
                    <a:lnTo>
                      <a:pt x="21" y="117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12"/>
                    </a:lnTo>
                    <a:lnTo>
                      <a:pt x="21" y="112"/>
                    </a:lnTo>
                    <a:lnTo>
                      <a:pt x="21" y="11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21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24" y="100"/>
                    </a:lnTo>
                    <a:lnTo>
                      <a:pt x="24" y="98"/>
                    </a:lnTo>
                    <a:lnTo>
                      <a:pt x="24" y="98"/>
                    </a:lnTo>
                    <a:lnTo>
                      <a:pt x="24" y="98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4" y="83"/>
                    </a:lnTo>
                    <a:lnTo>
                      <a:pt x="24" y="83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0" y="74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0" y="41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6" y="31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5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23"/>
              <p:cNvSpPr>
                <a:spLocks/>
              </p:cNvSpPr>
              <p:nvPr/>
            </p:nvSpPr>
            <p:spPr bwMode="auto">
              <a:xfrm>
                <a:off x="1830" y="1990"/>
                <a:ext cx="40" cy="4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5" y="2"/>
                  </a:cxn>
                  <a:cxn ang="0">
                    <a:pos x="38" y="5"/>
                  </a:cxn>
                  <a:cxn ang="0">
                    <a:pos x="38" y="7"/>
                  </a:cxn>
                  <a:cxn ang="0">
                    <a:pos x="38" y="10"/>
                  </a:cxn>
                  <a:cxn ang="0">
                    <a:pos x="38" y="14"/>
                  </a:cxn>
                  <a:cxn ang="0">
                    <a:pos x="35" y="14"/>
                  </a:cxn>
                  <a:cxn ang="0">
                    <a:pos x="33" y="14"/>
                  </a:cxn>
                  <a:cxn ang="0">
                    <a:pos x="31" y="14"/>
                  </a:cxn>
                  <a:cxn ang="0">
                    <a:pos x="28" y="17"/>
                  </a:cxn>
                  <a:cxn ang="0">
                    <a:pos x="28" y="19"/>
                  </a:cxn>
                  <a:cxn ang="0">
                    <a:pos x="31" y="17"/>
                  </a:cxn>
                  <a:cxn ang="0">
                    <a:pos x="33" y="19"/>
                  </a:cxn>
                  <a:cxn ang="0">
                    <a:pos x="33" y="24"/>
                  </a:cxn>
                  <a:cxn ang="0">
                    <a:pos x="33" y="26"/>
                  </a:cxn>
                  <a:cxn ang="0">
                    <a:pos x="35" y="29"/>
                  </a:cxn>
                  <a:cxn ang="0">
                    <a:pos x="38" y="31"/>
                  </a:cxn>
                  <a:cxn ang="0">
                    <a:pos x="38" y="33"/>
                  </a:cxn>
                  <a:cxn ang="0">
                    <a:pos x="40" y="36"/>
                  </a:cxn>
                  <a:cxn ang="0">
                    <a:pos x="40" y="38"/>
                  </a:cxn>
                  <a:cxn ang="0">
                    <a:pos x="38" y="40"/>
                  </a:cxn>
                  <a:cxn ang="0">
                    <a:pos x="35" y="40"/>
                  </a:cxn>
                  <a:cxn ang="0">
                    <a:pos x="31" y="40"/>
                  </a:cxn>
                  <a:cxn ang="0">
                    <a:pos x="28" y="40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6"/>
                  </a:cxn>
                  <a:cxn ang="0">
                    <a:pos x="21" y="31"/>
                  </a:cxn>
                  <a:cxn ang="0">
                    <a:pos x="19" y="29"/>
                  </a:cxn>
                  <a:cxn ang="0">
                    <a:pos x="16" y="29"/>
                  </a:cxn>
                  <a:cxn ang="0">
                    <a:pos x="14" y="26"/>
                  </a:cxn>
                  <a:cxn ang="0">
                    <a:pos x="9" y="26"/>
                  </a:cxn>
                  <a:cxn ang="0">
                    <a:pos x="7" y="26"/>
                  </a:cxn>
                  <a:cxn ang="0">
                    <a:pos x="5" y="26"/>
                  </a:cxn>
                  <a:cxn ang="0">
                    <a:pos x="2" y="26"/>
                  </a:cxn>
                  <a:cxn ang="0">
                    <a:pos x="0" y="24"/>
                  </a:cxn>
                  <a:cxn ang="0">
                    <a:pos x="2" y="21"/>
                  </a:cxn>
                  <a:cxn ang="0">
                    <a:pos x="5" y="19"/>
                  </a:cxn>
                  <a:cxn ang="0">
                    <a:pos x="5" y="17"/>
                  </a:cxn>
                  <a:cxn ang="0">
                    <a:pos x="7" y="17"/>
                  </a:cxn>
                  <a:cxn ang="0">
                    <a:pos x="7" y="12"/>
                  </a:cxn>
                  <a:cxn ang="0">
                    <a:pos x="9" y="10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0"/>
                  </a:cxn>
                </a:cxnLst>
                <a:rect l="0" t="0" r="r" b="b"/>
                <a:pathLst>
                  <a:path w="40" h="40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24"/>
              <p:cNvSpPr>
                <a:spLocks/>
              </p:cNvSpPr>
              <p:nvPr/>
            </p:nvSpPr>
            <p:spPr bwMode="auto">
              <a:xfrm>
                <a:off x="1830" y="1990"/>
                <a:ext cx="40" cy="4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5" y="2"/>
                  </a:cxn>
                  <a:cxn ang="0">
                    <a:pos x="38" y="5"/>
                  </a:cxn>
                  <a:cxn ang="0">
                    <a:pos x="38" y="7"/>
                  </a:cxn>
                  <a:cxn ang="0">
                    <a:pos x="38" y="10"/>
                  </a:cxn>
                  <a:cxn ang="0">
                    <a:pos x="38" y="14"/>
                  </a:cxn>
                  <a:cxn ang="0">
                    <a:pos x="35" y="14"/>
                  </a:cxn>
                  <a:cxn ang="0">
                    <a:pos x="33" y="14"/>
                  </a:cxn>
                  <a:cxn ang="0">
                    <a:pos x="31" y="14"/>
                  </a:cxn>
                  <a:cxn ang="0">
                    <a:pos x="28" y="17"/>
                  </a:cxn>
                  <a:cxn ang="0">
                    <a:pos x="28" y="19"/>
                  </a:cxn>
                  <a:cxn ang="0">
                    <a:pos x="31" y="17"/>
                  </a:cxn>
                  <a:cxn ang="0">
                    <a:pos x="33" y="19"/>
                  </a:cxn>
                  <a:cxn ang="0">
                    <a:pos x="33" y="24"/>
                  </a:cxn>
                  <a:cxn ang="0">
                    <a:pos x="33" y="26"/>
                  </a:cxn>
                  <a:cxn ang="0">
                    <a:pos x="35" y="29"/>
                  </a:cxn>
                  <a:cxn ang="0">
                    <a:pos x="38" y="31"/>
                  </a:cxn>
                  <a:cxn ang="0">
                    <a:pos x="38" y="33"/>
                  </a:cxn>
                  <a:cxn ang="0">
                    <a:pos x="40" y="36"/>
                  </a:cxn>
                  <a:cxn ang="0">
                    <a:pos x="40" y="38"/>
                  </a:cxn>
                  <a:cxn ang="0">
                    <a:pos x="38" y="40"/>
                  </a:cxn>
                  <a:cxn ang="0">
                    <a:pos x="35" y="40"/>
                  </a:cxn>
                  <a:cxn ang="0">
                    <a:pos x="31" y="40"/>
                  </a:cxn>
                  <a:cxn ang="0">
                    <a:pos x="28" y="40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6"/>
                  </a:cxn>
                  <a:cxn ang="0">
                    <a:pos x="21" y="31"/>
                  </a:cxn>
                  <a:cxn ang="0">
                    <a:pos x="19" y="29"/>
                  </a:cxn>
                  <a:cxn ang="0">
                    <a:pos x="16" y="29"/>
                  </a:cxn>
                  <a:cxn ang="0">
                    <a:pos x="14" y="26"/>
                  </a:cxn>
                  <a:cxn ang="0">
                    <a:pos x="9" y="26"/>
                  </a:cxn>
                  <a:cxn ang="0">
                    <a:pos x="7" y="26"/>
                  </a:cxn>
                  <a:cxn ang="0">
                    <a:pos x="5" y="26"/>
                  </a:cxn>
                  <a:cxn ang="0">
                    <a:pos x="2" y="26"/>
                  </a:cxn>
                  <a:cxn ang="0">
                    <a:pos x="0" y="24"/>
                  </a:cxn>
                  <a:cxn ang="0">
                    <a:pos x="2" y="21"/>
                  </a:cxn>
                  <a:cxn ang="0">
                    <a:pos x="5" y="19"/>
                  </a:cxn>
                  <a:cxn ang="0">
                    <a:pos x="5" y="17"/>
                  </a:cxn>
                  <a:cxn ang="0">
                    <a:pos x="7" y="17"/>
                  </a:cxn>
                  <a:cxn ang="0">
                    <a:pos x="7" y="12"/>
                  </a:cxn>
                  <a:cxn ang="0">
                    <a:pos x="9" y="10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0"/>
                  </a:cxn>
                </a:cxnLst>
                <a:rect l="0" t="0" r="r" b="b"/>
                <a:pathLst>
                  <a:path w="40" h="40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25"/>
              <p:cNvSpPr>
                <a:spLocks/>
              </p:cNvSpPr>
              <p:nvPr/>
            </p:nvSpPr>
            <p:spPr bwMode="auto">
              <a:xfrm>
                <a:off x="3532" y="1774"/>
                <a:ext cx="82" cy="114"/>
              </a:xfrm>
              <a:custGeom>
                <a:avLst/>
                <a:gdLst/>
                <a:ahLst/>
                <a:cxnLst>
                  <a:cxn ang="0">
                    <a:pos x="49" y="98"/>
                  </a:cxn>
                  <a:cxn ang="0">
                    <a:pos x="45" y="100"/>
                  </a:cxn>
                  <a:cxn ang="0">
                    <a:pos x="42" y="107"/>
                  </a:cxn>
                  <a:cxn ang="0">
                    <a:pos x="37" y="105"/>
                  </a:cxn>
                  <a:cxn ang="0">
                    <a:pos x="35" y="105"/>
                  </a:cxn>
                  <a:cxn ang="0">
                    <a:pos x="28" y="107"/>
                  </a:cxn>
                  <a:cxn ang="0">
                    <a:pos x="21" y="109"/>
                  </a:cxn>
                  <a:cxn ang="0">
                    <a:pos x="16" y="114"/>
                  </a:cxn>
                  <a:cxn ang="0">
                    <a:pos x="14" y="109"/>
                  </a:cxn>
                  <a:cxn ang="0">
                    <a:pos x="11" y="109"/>
                  </a:cxn>
                  <a:cxn ang="0">
                    <a:pos x="4" y="112"/>
                  </a:cxn>
                  <a:cxn ang="0">
                    <a:pos x="2" y="109"/>
                  </a:cxn>
                  <a:cxn ang="0">
                    <a:pos x="4" y="105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7" y="88"/>
                  </a:cxn>
                  <a:cxn ang="0">
                    <a:pos x="9" y="88"/>
                  </a:cxn>
                  <a:cxn ang="0">
                    <a:pos x="11" y="83"/>
                  </a:cxn>
                  <a:cxn ang="0">
                    <a:pos x="14" y="76"/>
                  </a:cxn>
                  <a:cxn ang="0">
                    <a:pos x="19" y="69"/>
                  </a:cxn>
                  <a:cxn ang="0">
                    <a:pos x="16" y="64"/>
                  </a:cxn>
                  <a:cxn ang="0">
                    <a:pos x="14" y="57"/>
                  </a:cxn>
                  <a:cxn ang="0">
                    <a:pos x="11" y="55"/>
                  </a:cxn>
                  <a:cxn ang="0">
                    <a:pos x="7" y="50"/>
                  </a:cxn>
                  <a:cxn ang="0">
                    <a:pos x="7" y="45"/>
                  </a:cxn>
                  <a:cxn ang="0">
                    <a:pos x="11" y="41"/>
                  </a:cxn>
                  <a:cxn ang="0">
                    <a:pos x="16" y="36"/>
                  </a:cxn>
                  <a:cxn ang="0">
                    <a:pos x="9" y="36"/>
                  </a:cxn>
                  <a:cxn ang="0">
                    <a:pos x="2" y="41"/>
                  </a:cxn>
                  <a:cxn ang="0">
                    <a:pos x="7" y="36"/>
                  </a:cxn>
                  <a:cxn ang="0">
                    <a:pos x="9" y="36"/>
                  </a:cxn>
                  <a:cxn ang="0">
                    <a:pos x="14" y="34"/>
                  </a:cxn>
                  <a:cxn ang="0">
                    <a:pos x="19" y="31"/>
                  </a:cxn>
                  <a:cxn ang="0">
                    <a:pos x="11" y="31"/>
                  </a:cxn>
                  <a:cxn ang="0">
                    <a:pos x="7" y="26"/>
                  </a:cxn>
                  <a:cxn ang="0">
                    <a:pos x="11" y="19"/>
                  </a:cxn>
                  <a:cxn ang="0">
                    <a:pos x="19" y="22"/>
                  </a:cxn>
                  <a:cxn ang="0">
                    <a:pos x="23" y="15"/>
                  </a:cxn>
                  <a:cxn ang="0">
                    <a:pos x="28" y="8"/>
                  </a:cxn>
                  <a:cxn ang="0">
                    <a:pos x="35" y="8"/>
                  </a:cxn>
                  <a:cxn ang="0">
                    <a:pos x="42" y="8"/>
                  </a:cxn>
                  <a:cxn ang="0">
                    <a:pos x="49" y="8"/>
                  </a:cxn>
                  <a:cxn ang="0">
                    <a:pos x="54" y="0"/>
                  </a:cxn>
                  <a:cxn ang="0">
                    <a:pos x="59" y="5"/>
                  </a:cxn>
                  <a:cxn ang="0">
                    <a:pos x="61" y="15"/>
                  </a:cxn>
                  <a:cxn ang="0">
                    <a:pos x="66" y="19"/>
                  </a:cxn>
                  <a:cxn ang="0">
                    <a:pos x="71" y="26"/>
                  </a:cxn>
                  <a:cxn ang="0">
                    <a:pos x="75" y="34"/>
                  </a:cxn>
                  <a:cxn ang="0">
                    <a:pos x="78" y="41"/>
                  </a:cxn>
                  <a:cxn ang="0">
                    <a:pos x="80" y="50"/>
                  </a:cxn>
                  <a:cxn ang="0">
                    <a:pos x="78" y="60"/>
                  </a:cxn>
                  <a:cxn ang="0">
                    <a:pos x="80" y="64"/>
                  </a:cxn>
                  <a:cxn ang="0">
                    <a:pos x="80" y="74"/>
                  </a:cxn>
                  <a:cxn ang="0">
                    <a:pos x="75" y="81"/>
                  </a:cxn>
                  <a:cxn ang="0">
                    <a:pos x="73" y="88"/>
                  </a:cxn>
                  <a:cxn ang="0">
                    <a:pos x="68" y="90"/>
                  </a:cxn>
                  <a:cxn ang="0">
                    <a:pos x="64" y="93"/>
                  </a:cxn>
                  <a:cxn ang="0">
                    <a:pos x="61" y="100"/>
                  </a:cxn>
                  <a:cxn ang="0">
                    <a:pos x="56" y="100"/>
                  </a:cxn>
                </a:cxnLst>
                <a:rect l="0" t="0" r="r" b="b"/>
                <a:pathLst>
                  <a:path w="82" h="114">
                    <a:moveTo>
                      <a:pt x="52" y="102"/>
                    </a:moveTo>
                    <a:lnTo>
                      <a:pt x="52" y="102"/>
                    </a:lnTo>
                    <a:lnTo>
                      <a:pt x="52" y="100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2" y="100"/>
                    </a:lnTo>
                    <a:lnTo>
                      <a:pt x="42" y="100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2" y="105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37" y="105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37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7" y="105"/>
                    </a:lnTo>
                    <a:lnTo>
                      <a:pt x="37" y="105"/>
                    </a:lnTo>
                    <a:lnTo>
                      <a:pt x="37" y="107"/>
                    </a:lnTo>
                    <a:lnTo>
                      <a:pt x="37" y="107"/>
                    </a:lnTo>
                    <a:lnTo>
                      <a:pt x="35" y="107"/>
                    </a:lnTo>
                    <a:lnTo>
                      <a:pt x="35" y="107"/>
                    </a:lnTo>
                    <a:lnTo>
                      <a:pt x="35" y="107"/>
                    </a:lnTo>
                    <a:lnTo>
                      <a:pt x="35" y="107"/>
                    </a:lnTo>
                    <a:lnTo>
                      <a:pt x="35" y="105"/>
                    </a:lnTo>
                    <a:lnTo>
                      <a:pt x="33" y="105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3" y="109"/>
                    </a:lnTo>
                    <a:lnTo>
                      <a:pt x="30" y="109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8" y="107"/>
                    </a:lnTo>
                    <a:lnTo>
                      <a:pt x="28" y="107"/>
                    </a:lnTo>
                    <a:lnTo>
                      <a:pt x="28" y="107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6" y="109"/>
                    </a:lnTo>
                    <a:lnTo>
                      <a:pt x="26" y="109"/>
                    </a:lnTo>
                    <a:lnTo>
                      <a:pt x="26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12"/>
                    </a:lnTo>
                    <a:lnTo>
                      <a:pt x="21" y="112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2"/>
                    </a:lnTo>
                    <a:lnTo>
                      <a:pt x="14" y="112"/>
                    </a:lnTo>
                    <a:lnTo>
                      <a:pt x="16" y="112"/>
                    </a:lnTo>
                    <a:lnTo>
                      <a:pt x="16" y="112"/>
                    </a:lnTo>
                    <a:lnTo>
                      <a:pt x="14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4" y="105"/>
                    </a:lnTo>
                    <a:lnTo>
                      <a:pt x="11" y="105"/>
                    </a:lnTo>
                    <a:lnTo>
                      <a:pt x="11" y="107"/>
                    </a:lnTo>
                    <a:lnTo>
                      <a:pt x="11" y="107"/>
                    </a:lnTo>
                    <a:lnTo>
                      <a:pt x="11" y="107"/>
                    </a:lnTo>
                    <a:lnTo>
                      <a:pt x="11" y="109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07"/>
                    </a:lnTo>
                    <a:lnTo>
                      <a:pt x="4" y="107"/>
                    </a:lnTo>
                    <a:lnTo>
                      <a:pt x="4" y="107"/>
                    </a:lnTo>
                    <a:lnTo>
                      <a:pt x="4" y="107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7" y="93"/>
                    </a:lnTo>
                    <a:lnTo>
                      <a:pt x="7" y="93"/>
                    </a:lnTo>
                    <a:lnTo>
                      <a:pt x="7" y="90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1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1" y="57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6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1" y="34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2" y="64"/>
                    </a:lnTo>
                    <a:lnTo>
                      <a:pt x="82" y="67"/>
                    </a:lnTo>
                    <a:lnTo>
                      <a:pt x="80" y="67"/>
                    </a:lnTo>
                    <a:lnTo>
                      <a:pt x="80" y="67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4"/>
                    </a:lnTo>
                    <a:lnTo>
                      <a:pt x="80" y="74"/>
                    </a:lnTo>
                    <a:lnTo>
                      <a:pt x="80" y="74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3" y="86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90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68" y="90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0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1" y="98"/>
                    </a:lnTo>
                    <a:lnTo>
                      <a:pt x="61" y="100"/>
                    </a:lnTo>
                    <a:lnTo>
                      <a:pt x="61" y="100"/>
                    </a:lnTo>
                    <a:lnTo>
                      <a:pt x="61" y="100"/>
                    </a:lnTo>
                    <a:lnTo>
                      <a:pt x="61" y="100"/>
                    </a:lnTo>
                    <a:lnTo>
                      <a:pt x="61" y="102"/>
                    </a:lnTo>
                    <a:lnTo>
                      <a:pt x="59" y="102"/>
                    </a:lnTo>
                    <a:lnTo>
                      <a:pt x="59" y="102"/>
                    </a:lnTo>
                    <a:lnTo>
                      <a:pt x="59" y="102"/>
                    </a:lnTo>
                    <a:lnTo>
                      <a:pt x="59" y="102"/>
                    </a:lnTo>
                    <a:lnTo>
                      <a:pt x="59" y="100"/>
                    </a:lnTo>
                    <a:lnTo>
                      <a:pt x="59" y="100"/>
                    </a:lnTo>
                    <a:lnTo>
                      <a:pt x="59" y="100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2" y="102"/>
                    </a:lnTo>
                    <a:lnTo>
                      <a:pt x="52" y="10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26"/>
              <p:cNvSpPr>
                <a:spLocks/>
              </p:cNvSpPr>
              <p:nvPr/>
            </p:nvSpPr>
            <p:spPr bwMode="auto">
              <a:xfrm>
                <a:off x="3532" y="1774"/>
                <a:ext cx="82" cy="114"/>
              </a:xfrm>
              <a:custGeom>
                <a:avLst/>
                <a:gdLst/>
                <a:ahLst/>
                <a:cxnLst>
                  <a:cxn ang="0">
                    <a:pos x="49" y="98"/>
                  </a:cxn>
                  <a:cxn ang="0">
                    <a:pos x="45" y="100"/>
                  </a:cxn>
                  <a:cxn ang="0">
                    <a:pos x="42" y="107"/>
                  </a:cxn>
                  <a:cxn ang="0">
                    <a:pos x="37" y="105"/>
                  </a:cxn>
                  <a:cxn ang="0">
                    <a:pos x="35" y="105"/>
                  </a:cxn>
                  <a:cxn ang="0">
                    <a:pos x="28" y="107"/>
                  </a:cxn>
                  <a:cxn ang="0">
                    <a:pos x="21" y="109"/>
                  </a:cxn>
                  <a:cxn ang="0">
                    <a:pos x="16" y="114"/>
                  </a:cxn>
                  <a:cxn ang="0">
                    <a:pos x="14" y="109"/>
                  </a:cxn>
                  <a:cxn ang="0">
                    <a:pos x="11" y="109"/>
                  </a:cxn>
                  <a:cxn ang="0">
                    <a:pos x="4" y="112"/>
                  </a:cxn>
                  <a:cxn ang="0">
                    <a:pos x="2" y="109"/>
                  </a:cxn>
                  <a:cxn ang="0">
                    <a:pos x="4" y="105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7" y="88"/>
                  </a:cxn>
                  <a:cxn ang="0">
                    <a:pos x="9" y="88"/>
                  </a:cxn>
                  <a:cxn ang="0">
                    <a:pos x="11" y="83"/>
                  </a:cxn>
                  <a:cxn ang="0">
                    <a:pos x="14" y="76"/>
                  </a:cxn>
                  <a:cxn ang="0">
                    <a:pos x="19" y="69"/>
                  </a:cxn>
                  <a:cxn ang="0">
                    <a:pos x="16" y="64"/>
                  </a:cxn>
                  <a:cxn ang="0">
                    <a:pos x="14" y="57"/>
                  </a:cxn>
                  <a:cxn ang="0">
                    <a:pos x="11" y="55"/>
                  </a:cxn>
                  <a:cxn ang="0">
                    <a:pos x="7" y="50"/>
                  </a:cxn>
                  <a:cxn ang="0">
                    <a:pos x="7" y="45"/>
                  </a:cxn>
                  <a:cxn ang="0">
                    <a:pos x="11" y="41"/>
                  </a:cxn>
                  <a:cxn ang="0">
                    <a:pos x="16" y="36"/>
                  </a:cxn>
                  <a:cxn ang="0">
                    <a:pos x="9" y="36"/>
                  </a:cxn>
                  <a:cxn ang="0">
                    <a:pos x="2" y="41"/>
                  </a:cxn>
                  <a:cxn ang="0">
                    <a:pos x="7" y="36"/>
                  </a:cxn>
                  <a:cxn ang="0">
                    <a:pos x="9" y="36"/>
                  </a:cxn>
                  <a:cxn ang="0">
                    <a:pos x="14" y="34"/>
                  </a:cxn>
                  <a:cxn ang="0">
                    <a:pos x="19" y="31"/>
                  </a:cxn>
                  <a:cxn ang="0">
                    <a:pos x="11" y="31"/>
                  </a:cxn>
                  <a:cxn ang="0">
                    <a:pos x="7" y="26"/>
                  </a:cxn>
                  <a:cxn ang="0">
                    <a:pos x="11" y="19"/>
                  </a:cxn>
                  <a:cxn ang="0">
                    <a:pos x="19" y="22"/>
                  </a:cxn>
                  <a:cxn ang="0">
                    <a:pos x="23" y="15"/>
                  </a:cxn>
                  <a:cxn ang="0">
                    <a:pos x="28" y="8"/>
                  </a:cxn>
                  <a:cxn ang="0">
                    <a:pos x="35" y="8"/>
                  </a:cxn>
                  <a:cxn ang="0">
                    <a:pos x="42" y="8"/>
                  </a:cxn>
                  <a:cxn ang="0">
                    <a:pos x="49" y="8"/>
                  </a:cxn>
                  <a:cxn ang="0">
                    <a:pos x="54" y="0"/>
                  </a:cxn>
                  <a:cxn ang="0">
                    <a:pos x="59" y="5"/>
                  </a:cxn>
                  <a:cxn ang="0">
                    <a:pos x="61" y="15"/>
                  </a:cxn>
                  <a:cxn ang="0">
                    <a:pos x="66" y="19"/>
                  </a:cxn>
                  <a:cxn ang="0">
                    <a:pos x="71" y="26"/>
                  </a:cxn>
                  <a:cxn ang="0">
                    <a:pos x="75" y="34"/>
                  </a:cxn>
                  <a:cxn ang="0">
                    <a:pos x="78" y="41"/>
                  </a:cxn>
                  <a:cxn ang="0">
                    <a:pos x="80" y="50"/>
                  </a:cxn>
                  <a:cxn ang="0">
                    <a:pos x="78" y="60"/>
                  </a:cxn>
                  <a:cxn ang="0">
                    <a:pos x="80" y="64"/>
                  </a:cxn>
                  <a:cxn ang="0">
                    <a:pos x="80" y="74"/>
                  </a:cxn>
                  <a:cxn ang="0">
                    <a:pos x="75" y="81"/>
                  </a:cxn>
                  <a:cxn ang="0">
                    <a:pos x="73" y="88"/>
                  </a:cxn>
                  <a:cxn ang="0">
                    <a:pos x="68" y="90"/>
                  </a:cxn>
                  <a:cxn ang="0">
                    <a:pos x="64" y="93"/>
                  </a:cxn>
                  <a:cxn ang="0">
                    <a:pos x="61" y="100"/>
                  </a:cxn>
                  <a:cxn ang="0">
                    <a:pos x="56" y="100"/>
                  </a:cxn>
                </a:cxnLst>
                <a:rect l="0" t="0" r="r" b="b"/>
                <a:pathLst>
                  <a:path w="82" h="114">
                    <a:moveTo>
                      <a:pt x="52" y="102"/>
                    </a:moveTo>
                    <a:lnTo>
                      <a:pt x="52" y="102"/>
                    </a:lnTo>
                    <a:lnTo>
                      <a:pt x="52" y="100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2" y="100"/>
                    </a:lnTo>
                    <a:lnTo>
                      <a:pt x="42" y="100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2" y="105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37" y="105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37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7" y="105"/>
                    </a:lnTo>
                    <a:lnTo>
                      <a:pt x="37" y="105"/>
                    </a:lnTo>
                    <a:lnTo>
                      <a:pt x="37" y="107"/>
                    </a:lnTo>
                    <a:lnTo>
                      <a:pt x="37" y="107"/>
                    </a:lnTo>
                    <a:lnTo>
                      <a:pt x="35" y="107"/>
                    </a:lnTo>
                    <a:lnTo>
                      <a:pt x="35" y="107"/>
                    </a:lnTo>
                    <a:lnTo>
                      <a:pt x="35" y="107"/>
                    </a:lnTo>
                    <a:lnTo>
                      <a:pt x="35" y="107"/>
                    </a:lnTo>
                    <a:lnTo>
                      <a:pt x="35" y="105"/>
                    </a:lnTo>
                    <a:lnTo>
                      <a:pt x="33" y="105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3" y="109"/>
                    </a:lnTo>
                    <a:lnTo>
                      <a:pt x="30" y="109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8" y="107"/>
                    </a:lnTo>
                    <a:lnTo>
                      <a:pt x="28" y="107"/>
                    </a:lnTo>
                    <a:lnTo>
                      <a:pt x="28" y="107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6" y="109"/>
                    </a:lnTo>
                    <a:lnTo>
                      <a:pt x="26" y="109"/>
                    </a:lnTo>
                    <a:lnTo>
                      <a:pt x="26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12"/>
                    </a:lnTo>
                    <a:lnTo>
                      <a:pt x="21" y="112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2"/>
                    </a:lnTo>
                    <a:lnTo>
                      <a:pt x="14" y="112"/>
                    </a:lnTo>
                    <a:lnTo>
                      <a:pt x="16" y="112"/>
                    </a:lnTo>
                    <a:lnTo>
                      <a:pt x="16" y="112"/>
                    </a:lnTo>
                    <a:lnTo>
                      <a:pt x="14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4" y="105"/>
                    </a:lnTo>
                    <a:lnTo>
                      <a:pt x="11" y="105"/>
                    </a:lnTo>
                    <a:lnTo>
                      <a:pt x="11" y="107"/>
                    </a:lnTo>
                    <a:lnTo>
                      <a:pt x="11" y="107"/>
                    </a:lnTo>
                    <a:lnTo>
                      <a:pt x="11" y="107"/>
                    </a:lnTo>
                    <a:lnTo>
                      <a:pt x="11" y="109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07"/>
                    </a:lnTo>
                    <a:lnTo>
                      <a:pt x="4" y="107"/>
                    </a:lnTo>
                    <a:lnTo>
                      <a:pt x="4" y="107"/>
                    </a:lnTo>
                    <a:lnTo>
                      <a:pt x="4" y="107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7" y="93"/>
                    </a:lnTo>
                    <a:lnTo>
                      <a:pt x="7" y="93"/>
                    </a:lnTo>
                    <a:lnTo>
                      <a:pt x="7" y="90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1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1" y="57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6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1" y="34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5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2" y="64"/>
                    </a:lnTo>
                    <a:lnTo>
                      <a:pt x="82" y="67"/>
                    </a:lnTo>
                    <a:lnTo>
                      <a:pt x="80" y="67"/>
                    </a:lnTo>
                    <a:lnTo>
                      <a:pt x="80" y="67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4"/>
                    </a:lnTo>
                    <a:lnTo>
                      <a:pt x="80" y="74"/>
                    </a:lnTo>
                    <a:lnTo>
                      <a:pt x="80" y="74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3" y="86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3" y="90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68" y="90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3"/>
                    </a:lnTo>
                    <a:lnTo>
                      <a:pt x="68" y="90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1" y="98"/>
                    </a:lnTo>
                    <a:lnTo>
                      <a:pt x="61" y="100"/>
                    </a:lnTo>
                    <a:lnTo>
                      <a:pt x="61" y="100"/>
                    </a:lnTo>
                    <a:lnTo>
                      <a:pt x="61" y="100"/>
                    </a:lnTo>
                    <a:lnTo>
                      <a:pt x="61" y="100"/>
                    </a:lnTo>
                    <a:lnTo>
                      <a:pt x="61" y="102"/>
                    </a:lnTo>
                    <a:lnTo>
                      <a:pt x="59" y="102"/>
                    </a:lnTo>
                    <a:lnTo>
                      <a:pt x="59" y="102"/>
                    </a:lnTo>
                    <a:lnTo>
                      <a:pt x="59" y="102"/>
                    </a:lnTo>
                    <a:lnTo>
                      <a:pt x="59" y="102"/>
                    </a:lnTo>
                    <a:lnTo>
                      <a:pt x="59" y="100"/>
                    </a:lnTo>
                    <a:lnTo>
                      <a:pt x="59" y="100"/>
                    </a:lnTo>
                    <a:lnTo>
                      <a:pt x="59" y="100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2" y="102"/>
                    </a:lnTo>
                    <a:lnTo>
                      <a:pt x="52" y="10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27"/>
              <p:cNvSpPr>
                <a:spLocks/>
              </p:cNvSpPr>
              <p:nvPr/>
            </p:nvSpPr>
            <p:spPr bwMode="auto">
              <a:xfrm>
                <a:off x="3027" y="2383"/>
                <a:ext cx="114" cy="109"/>
              </a:xfrm>
              <a:custGeom>
                <a:avLst/>
                <a:gdLst/>
                <a:ahLst/>
                <a:cxnLst>
                  <a:cxn ang="0">
                    <a:pos x="83" y="74"/>
                  </a:cxn>
                  <a:cxn ang="0">
                    <a:pos x="79" y="76"/>
                  </a:cxn>
                  <a:cxn ang="0">
                    <a:pos x="76" y="83"/>
                  </a:cxn>
                  <a:cxn ang="0">
                    <a:pos x="81" y="88"/>
                  </a:cxn>
                  <a:cxn ang="0">
                    <a:pos x="83" y="95"/>
                  </a:cxn>
                  <a:cxn ang="0">
                    <a:pos x="79" y="95"/>
                  </a:cxn>
                  <a:cxn ang="0">
                    <a:pos x="74" y="93"/>
                  </a:cxn>
                  <a:cxn ang="0">
                    <a:pos x="67" y="95"/>
                  </a:cxn>
                  <a:cxn ang="0">
                    <a:pos x="60" y="93"/>
                  </a:cxn>
                  <a:cxn ang="0">
                    <a:pos x="60" y="100"/>
                  </a:cxn>
                  <a:cxn ang="0">
                    <a:pos x="53" y="105"/>
                  </a:cxn>
                  <a:cxn ang="0">
                    <a:pos x="48" y="107"/>
                  </a:cxn>
                  <a:cxn ang="0">
                    <a:pos x="43" y="107"/>
                  </a:cxn>
                  <a:cxn ang="0">
                    <a:pos x="38" y="105"/>
                  </a:cxn>
                  <a:cxn ang="0">
                    <a:pos x="34" y="107"/>
                  </a:cxn>
                  <a:cxn ang="0">
                    <a:pos x="27" y="107"/>
                  </a:cxn>
                  <a:cxn ang="0">
                    <a:pos x="22" y="105"/>
                  </a:cxn>
                  <a:cxn ang="0">
                    <a:pos x="19" y="98"/>
                  </a:cxn>
                  <a:cxn ang="0">
                    <a:pos x="17" y="93"/>
                  </a:cxn>
                  <a:cxn ang="0">
                    <a:pos x="15" y="86"/>
                  </a:cxn>
                  <a:cxn ang="0">
                    <a:pos x="12" y="76"/>
                  </a:cxn>
                  <a:cxn ang="0">
                    <a:pos x="10" y="69"/>
                  </a:cxn>
                  <a:cxn ang="0">
                    <a:pos x="10" y="60"/>
                  </a:cxn>
                  <a:cxn ang="0">
                    <a:pos x="8" y="53"/>
                  </a:cxn>
                  <a:cxn ang="0">
                    <a:pos x="5" y="48"/>
                  </a:cxn>
                  <a:cxn ang="0">
                    <a:pos x="3" y="41"/>
                  </a:cxn>
                  <a:cxn ang="0">
                    <a:pos x="0" y="31"/>
                  </a:cxn>
                  <a:cxn ang="0">
                    <a:pos x="3" y="29"/>
                  </a:cxn>
                  <a:cxn ang="0">
                    <a:pos x="8" y="22"/>
                  </a:cxn>
                  <a:cxn ang="0">
                    <a:pos x="12" y="17"/>
                  </a:cxn>
                  <a:cxn ang="0">
                    <a:pos x="15" y="10"/>
                  </a:cxn>
                  <a:cxn ang="0">
                    <a:pos x="22" y="8"/>
                  </a:cxn>
                  <a:cxn ang="0">
                    <a:pos x="29" y="5"/>
                  </a:cxn>
                  <a:cxn ang="0">
                    <a:pos x="36" y="8"/>
                  </a:cxn>
                  <a:cxn ang="0">
                    <a:pos x="45" y="8"/>
                  </a:cxn>
                  <a:cxn ang="0">
                    <a:pos x="50" y="8"/>
                  </a:cxn>
                  <a:cxn ang="0">
                    <a:pos x="57" y="8"/>
                  </a:cxn>
                  <a:cxn ang="0">
                    <a:pos x="62" y="10"/>
                  </a:cxn>
                  <a:cxn ang="0">
                    <a:pos x="64" y="12"/>
                  </a:cxn>
                  <a:cxn ang="0">
                    <a:pos x="71" y="12"/>
                  </a:cxn>
                  <a:cxn ang="0">
                    <a:pos x="76" y="17"/>
                  </a:cxn>
                  <a:cxn ang="0">
                    <a:pos x="81" y="17"/>
                  </a:cxn>
                  <a:cxn ang="0">
                    <a:pos x="81" y="10"/>
                  </a:cxn>
                  <a:cxn ang="0">
                    <a:pos x="83" y="8"/>
                  </a:cxn>
                  <a:cxn ang="0">
                    <a:pos x="88" y="3"/>
                  </a:cxn>
                  <a:cxn ang="0">
                    <a:pos x="93" y="5"/>
                  </a:cxn>
                  <a:cxn ang="0">
                    <a:pos x="98" y="10"/>
                  </a:cxn>
                  <a:cxn ang="0">
                    <a:pos x="105" y="8"/>
                  </a:cxn>
                  <a:cxn ang="0">
                    <a:pos x="107" y="0"/>
                  </a:cxn>
                  <a:cxn ang="0">
                    <a:pos x="112" y="0"/>
                  </a:cxn>
                  <a:cxn ang="0">
                    <a:pos x="109" y="8"/>
                  </a:cxn>
                  <a:cxn ang="0">
                    <a:pos x="109" y="15"/>
                  </a:cxn>
                  <a:cxn ang="0">
                    <a:pos x="112" y="22"/>
                  </a:cxn>
                  <a:cxn ang="0">
                    <a:pos x="114" y="29"/>
                  </a:cxn>
                  <a:cxn ang="0">
                    <a:pos x="112" y="38"/>
                  </a:cxn>
                  <a:cxn ang="0">
                    <a:pos x="112" y="48"/>
                  </a:cxn>
                  <a:cxn ang="0">
                    <a:pos x="114" y="57"/>
                  </a:cxn>
                  <a:cxn ang="0">
                    <a:pos x="109" y="60"/>
                  </a:cxn>
                  <a:cxn ang="0">
                    <a:pos x="105" y="62"/>
                  </a:cxn>
                  <a:cxn ang="0">
                    <a:pos x="98" y="64"/>
                  </a:cxn>
                  <a:cxn ang="0">
                    <a:pos x="90" y="69"/>
                  </a:cxn>
                  <a:cxn ang="0">
                    <a:pos x="88" y="74"/>
                  </a:cxn>
                </a:cxnLst>
                <a:rect l="0" t="0" r="r" b="b"/>
                <a:pathLst>
                  <a:path w="114" h="109">
                    <a:moveTo>
                      <a:pt x="88" y="74"/>
                    </a:moveTo>
                    <a:lnTo>
                      <a:pt x="88" y="74"/>
                    </a:lnTo>
                    <a:lnTo>
                      <a:pt x="88" y="76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6" y="74"/>
                    </a:lnTo>
                    <a:lnTo>
                      <a:pt x="86" y="74"/>
                    </a:lnTo>
                    <a:lnTo>
                      <a:pt x="86" y="74"/>
                    </a:lnTo>
                    <a:lnTo>
                      <a:pt x="83" y="74"/>
                    </a:lnTo>
                    <a:lnTo>
                      <a:pt x="83" y="74"/>
                    </a:lnTo>
                    <a:lnTo>
                      <a:pt x="81" y="74"/>
                    </a:lnTo>
                    <a:lnTo>
                      <a:pt x="81" y="74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1" y="74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6"/>
                    </a:lnTo>
                    <a:lnTo>
                      <a:pt x="79" y="86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79" y="88"/>
                    </a:lnTo>
                    <a:lnTo>
                      <a:pt x="79" y="88"/>
                    </a:lnTo>
                    <a:lnTo>
                      <a:pt x="79" y="88"/>
                    </a:lnTo>
                    <a:lnTo>
                      <a:pt x="81" y="88"/>
                    </a:lnTo>
                    <a:lnTo>
                      <a:pt x="81" y="88"/>
                    </a:lnTo>
                    <a:lnTo>
                      <a:pt x="81" y="88"/>
                    </a:lnTo>
                    <a:lnTo>
                      <a:pt x="81" y="91"/>
                    </a:lnTo>
                    <a:lnTo>
                      <a:pt x="81" y="91"/>
                    </a:lnTo>
                    <a:lnTo>
                      <a:pt x="83" y="91"/>
                    </a:lnTo>
                    <a:lnTo>
                      <a:pt x="83" y="91"/>
                    </a:lnTo>
                    <a:lnTo>
                      <a:pt x="83" y="91"/>
                    </a:lnTo>
                    <a:lnTo>
                      <a:pt x="83" y="93"/>
                    </a:lnTo>
                    <a:lnTo>
                      <a:pt x="83" y="93"/>
                    </a:lnTo>
                    <a:lnTo>
                      <a:pt x="83" y="93"/>
                    </a:lnTo>
                    <a:lnTo>
                      <a:pt x="83" y="95"/>
                    </a:lnTo>
                    <a:lnTo>
                      <a:pt x="83" y="95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79" y="98"/>
                    </a:lnTo>
                    <a:lnTo>
                      <a:pt x="79" y="95"/>
                    </a:lnTo>
                    <a:lnTo>
                      <a:pt x="79" y="95"/>
                    </a:lnTo>
                    <a:lnTo>
                      <a:pt x="79" y="95"/>
                    </a:lnTo>
                    <a:lnTo>
                      <a:pt x="79" y="98"/>
                    </a:lnTo>
                    <a:lnTo>
                      <a:pt x="76" y="98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3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67" y="93"/>
                    </a:lnTo>
                    <a:lnTo>
                      <a:pt x="67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2" y="95"/>
                    </a:lnTo>
                    <a:lnTo>
                      <a:pt x="62" y="95"/>
                    </a:lnTo>
                    <a:lnTo>
                      <a:pt x="60" y="95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57" y="100"/>
                    </a:lnTo>
                    <a:lnTo>
                      <a:pt x="57" y="100"/>
                    </a:lnTo>
                    <a:lnTo>
                      <a:pt x="57" y="102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55" y="105"/>
                    </a:lnTo>
                    <a:lnTo>
                      <a:pt x="55" y="105"/>
                    </a:lnTo>
                    <a:lnTo>
                      <a:pt x="55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8" y="105"/>
                    </a:lnTo>
                    <a:lnTo>
                      <a:pt x="48" y="105"/>
                    </a:lnTo>
                    <a:lnTo>
                      <a:pt x="48" y="105"/>
                    </a:lnTo>
                    <a:lnTo>
                      <a:pt x="48" y="107"/>
                    </a:lnTo>
                    <a:lnTo>
                      <a:pt x="48" y="107"/>
                    </a:lnTo>
                    <a:lnTo>
                      <a:pt x="48" y="107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1" y="107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38" y="105"/>
                    </a:lnTo>
                    <a:lnTo>
                      <a:pt x="38" y="105"/>
                    </a:lnTo>
                    <a:lnTo>
                      <a:pt x="38" y="105"/>
                    </a:lnTo>
                    <a:lnTo>
                      <a:pt x="36" y="105"/>
                    </a:lnTo>
                    <a:lnTo>
                      <a:pt x="36" y="105"/>
                    </a:lnTo>
                    <a:lnTo>
                      <a:pt x="36" y="102"/>
                    </a:lnTo>
                    <a:lnTo>
                      <a:pt x="34" y="102"/>
                    </a:lnTo>
                    <a:lnTo>
                      <a:pt x="34" y="102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4" y="109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1" y="107"/>
                    </a:lnTo>
                    <a:lnTo>
                      <a:pt x="31" y="107"/>
                    </a:lnTo>
                    <a:lnTo>
                      <a:pt x="31" y="107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7" y="105"/>
                    </a:lnTo>
                    <a:lnTo>
                      <a:pt x="27" y="105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2" y="102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19" y="105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8"/>
                    </a:lnTo>
                    <a:lnTo>
                      <a:pt x="19" y="98"/>
                    </a:lnTo>
                    <a:lnTo>
                      <a:pt x="19" y="98"/>
                    </a:lnTo>
                    <a:lnTo>
                      <a:pt x="17" y="98"/>
                    </a:lnTo>
                    <a:lnTo>
                      <a:pt x="17" y="98"/>
                    </a:lnTo>
                    <a:lnTo>
                      <a:pt x="17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17" y="93"/>
                    </a:lnTo>
                    <a:lnTo>
                      <a:pt x="17" y="91"/>
                    </a:lnTo>
                    <a:lnTo>
                      <a:pt x="17" y="91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5" y="88"/>
                    </a:lnTo>
                    <a:lnTo>
                      <a:pt x="15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5" y="81"/>
                    </a:lnTo>
                    <a:lnTo>
                      <a:pt x="15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8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7" y="8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7" y="12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4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79" y="19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1" y="15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79" y="10"/>
                    </a:lnTo>
                    <a:lnTo>
                      <a:pt x="79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6" y="8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0" y="8"/>
                    </a:lnTo>
                    <a:lnTo>
                      <a:pt x="100" y="8"/>
                    </a:lnTo>
                    <a:lnTo>
                      <a:pt x="100" y="8"/>
                    </a:lnTo>
                    <a:lnTo>
                      <a:pt x="102" y="8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07" y="3"/>
                    </a:lnTo>
                    <a:lnTo>
                      <a:pt x="107" y="3"/>
                    </a:lnTo>
                    <a:lnTo>
                      <a:pt x="107" y="3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3"/>
                    </a:lnTo>
                    <a:lnTo>
                      <a:pt x="112" y="3"/>
                    </a:lnTo>
                    <a:lnTo>
                      <a:pt x="112" y="3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8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07" y="12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9"/>
                    </a:lnTo>
                    <a:lnTo>
                      <a:pt x="112" y="19"/>
                    </a:lnTo>
                    <a:lnTo>
                      <a:pt x="112" y="19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4" y="24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4" y="29"/>
                    </a:lnTo>
                    <a:lnTo>
                      <a:pt x="114" y="29"/>
                    </a:lnTo>
                    <a:lnTo>
                      <a:pt x="114" y="29"/>
                    </a:lnTo>
                    <a:lnTo>
                      <a:pt x="114" y="29"/>
                    </a:lnTo>
                    <a:lnTo>
                      <a:pt x="114" y="31"/>
                    </a:lnTo>
                    <a:lnTo>
                      <a:pt x="114" y="31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2" y="41"/>
                    </a:lnTo>
                    <a:lnTo>
                      <a:pt x="112" y="41"/>
                    </a:lnTo>
                    <a:lnTo>
                      <a:pt x="112" y="43"/>
                    </a:lnTo>
                    <a:lnTo>
                      <a:pt x="112" y="43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2" y="48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14" y="53"/>
                    </a:lnTo>
                    <a:lnTo>
                      <a:pt x="114" y="53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4" y="57"/>
                    </a:lnTo>
                    <a:lnTo>
                      <a:pt x="112" y="57"/>
                    </a:lnTo>
                    <a:lnTo>
                      <a:pt x="112" y="57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7" y="60"/>
                    </a:lnTo>
                    <a:lnTo>
                      <a:pt x="107" y="60"/>
                    </a:lnTo>
                    <a:lnTo>
                      <a:pt x="107" y="60"/>
                    </a:lnTo>
                    <a:lnTo>
                      <a:pt x="107" y="60"/>
                    </a:lnTo>
                    <a:lnTo>
                      <a:pt x="105" y="60"/>
                    </a:lnTo>
                    <a:lnTo>
                      <a:pt x="105" y="60"/>
                    </a:lnTo>
                    <a:lnTo>
                      <a:pt x="105" y="60"/>
                    </a:lnTo>
                    <a:lnTo>
                      <a:pt x="105" y="60"/>
                    </a:lnTo>
                    <a:lnTo>
                      <a:pt x="105" y="62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98" y="67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95" y="69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0" y="69"/>
                    </a:lnTo>
                    <a:lnTo>
                      <a:pt x="90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88" y="74"/>
                    </a:lnTo>
                    <a:lnTo>
                      <a:pt x="88" y="74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28"/>
              <p:cNvSpPr>
                <a:spLocks/>
              </p:cNvSpPr>
              <p:nvPr/>
            </p:nvSpPr>
            <p:spPr bwMode="auto">
              <a:xfrm>
                <a:off x="3027" y="2383"/>
                <a:ext cx="114" cy="109"/>
              </a:xfrm>
              <a:custGeom>
                <a:avLst/>
                <a:gdLst/>
                <a:ahLst/>
                <a:cxnLst>
                  <a:cxn ang="0">
                    <a:pos x="83" y="74"/>
                  </a:cxn>
                  <a:cxn ang="0">
                    <a:pos x="79" y="76"/>
                  </a:cxn>
                  <a:cxn ang="0">
                    <a:pos x="76" y="83"/>
                  </a:cxn>
                  <a:cxn ang="0">
                    <a:pos x="81" y="88"/>
                  </a:cxn>
                  <a:cxn ang="0">
                    <a:pos x="83" y="95"/>
                  </a:cxn>
                  <a:cxn ang="0">
                    <a:pos x="79" y="95"/>
                  </a:cxn>
                  <a:cxn ang="0">
                    <a:pos x="74" y="93"/>
                  </a:cxn>
                  <a:cxn ang="0">
                    <a:pos x="67" y="95"/>
                  </a:cxn>
                  <a:cxn ang="0">
                    <a:pos x="60" y="93"/>
                  </a:cxn>
                  <a:cxn ang="0">
                    <a:pos x="60" y="100"/>
                  </a:cxn>
                  <a:cxn ang="0">
                    <a:pos x="53" y="105"/>
                  </a:cxn>
                  <a:cxn ang="0">
                    <a:pos x="48" y="107"/>
                  </a:cxn>
                  <a:cxn ang="0">
                    <a:pos x="43" y="107"/>
                  </a:cxn>
                  <a:cxn ang="0">
                    <a:pos x="38" y="105"/>
                  </a:cxn>
                  <a:cxn ang="0">
                    <a:pos x="34" y="107"/>
                  </a:cxn>
                  <a:cxn ang="0">
                    <a:pos x="27" y="107"/>
                  </a:cxn>
                  <a:cxn ang="0">
                    <a:pos x="22" y="105"/>
                  </a:cxn>
                  <a:cxn ang="0">
                    <a:pos x="19" y="98"/>
                  </a:cxn>
                  <a:cxn ang="0">
                    <a:pos x="17" y="93"/>
                  </a:cxn>
                  <a:cxn ang="0">
                    <a:pos x="15" y="86"/>
                  </a:cxn>
                  <a:cxn ang="0">
                    <a:pos x="12" y="76"/>
                  </a:cxn>
                  <a:cxn ang="0">
                    <a:pos x="10" y="69"/>
                  </a:cxn>
                  <a:cxn ang="0">
                    <a:pos x="10" y="60"/>
                  </a:cxn>
                  <a:cxn ang="0">
                    <a:pos x="8" y="53"/>
                  </a:cxn>
                  <a:cxn ang="0">
                    <a:pos x="5" y="48"/>
                  </a:cxn>
                  <a:cxn ang="0">
                    <a:pos x="3" y="41"/>
                  </a:cxn>
                  <a:cxn ang="0">
                    <a:pos x="0" y="31"/>
                  </a:cxn>
                  <a:cxn ang="0">
                    <a:pos x="3" y="29"/>
                  </a:cxn>
                  <a:cxn ang="0">
                    <a:pos x="8" y="22"/>
                  </a:cxn>
                  <a:cxn ang="0">
                    <a:pos x="12" y="17"/>
                  </a:cxn>
                  <a:cxn ang="0">
                    <a:pos x="15" y="10"/>
                  </a:cxn>
                  <a:cxn ang="0">
                    <a:pos x="22" y="8"/>
                  </a:cxn>
                  <a:cxn ang="0">
                    <a:pos x="29" y="5"/>
                  </a:cxn>
                  <a:cxn ang="0">
                    <a:pos x="36" y="8"/>
                  </a:cxn>
                  <a:cxn ang="0">
                    <a:pos x="45" y="8"/>
                  </a:cxn>
                  <a:cxn ang="0">
                    <a:pos x="50" y="8"/>
                  </a:cxn>
                  <a:cxn ang="0">
                    <a:pos x="57" y="8"/>
                  </a:cxn>
                  <a:cxn ang="0">
                    <a:pos x="62" y="10"/>
                  </a:cxn>
                  <a:cxn ang="0">
                    <a:pos x="64" y="12"/>
                  </a:cxn>
                  <a:cxn ang="0">
                    <a:pos x="71" y="12"/>
                  </a:cxn>
                  <a:cxn ang="0">
                    <a:pos x="76" y="17"/>
                  </a:cxn>
                  <a:cxn ang="0">
                    <a:pos x="81" y="17"/>
                  </a:cxn>
                  <a:cxn ang="0">
                    <a:pos x="81" y="10"/>
                  </a:cxn>
                  <a:cxn ang="0">
                    <a:pos x="83" y="8"/>
                  </a:cxn>
                  <a:cxn ang="0">
                    <a:pos x="88" y="3"/>
                  </a:cxn>
                  <a:cxn ang="0">
                    <a:pos x="93" y="5"/>
                  </a:cxn>
                  <a:cxn ang="0">
                    <a:pos x="98" y="10"/>
                  </a:cxn>
                  <a:cxn ang="0">
                    <a:pos x="105" y="8"/>
                  </a:cxn>
                  <a:cxn ang="0">
                    <a:pos x="107" y="0"/>
                  </a:cxn>
                  <a:cxn ang="0">
                    <a:pos x="112" y="0"/>
                  </a:cxn>
                  <a:cxn ang="0">
                    <a:pos x="109" y="8"/>
                  </a:cxn>
                  <a:cxn ang="0">
                    <a:pos x="109" y="15"/>
                  </a:cxn>
                  <a:cxn ang="0">
                    <a:pos x="112" y="22"/>
                  </a:cxn>
                  <a:cxn ang="0">
                    <a:pos x="114" y="29"/>
                  </a:cxn>
                  <a:cxn ang="0">
                    <a:pos x="112" y="38"/>
                  </a:cxn>
                  <a:cxn ang="0">
                    <a:pos x="112" y="48"/>
                  </a:cxn>
                  <a:cxn ang="0">
                    <a:pos x="114" y="57"/>
                  </a:cxn>
                  <a:cxn ang="0">
                    <a:pos x="109" y="60"/>
                  </a:cxn>
                  <a:cxn ang="0">
                    <a:pos x="105" y="62"/>
                  </a:cxn>
                  <a:cxn ang="0">
                    <a:pos x="98" y="64"/>
                  </a:cxn>
                  <a:cxn ang="0">
                    <a:pos x="90" y="69"/>
                  </a:cxn>
                  <a:cxn ang="0">
                    <a:pos x="88" y="74"/>
                  </a:cxn>
                </a:cxnLst>
                <a:rect l="0" t="0" r="r" b="b"/>
                <a:pathLst>
                  <a:path w="114" h="109">
                    <a:moveTo>
                      <a:pt x="88" y="74"/>
                    </a:moveTo>
                    <a:lnTo>
                      <a:pt x="88" y="74"/>
                    </a:lnTo>
                    <a:lnTo>
                      <a:pt x="88" y="76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6" y="74"/>
                    </a:lnTo>
                    <a:lnTo>
                      <a:pt x="86" y="74"/>
                    </a:lnTo>
                    <a:lnTo>
                      <a:pt x="86" y="74"/>
                    </a:lnTo>
                    <a:lnTo>
                      <a:pt x="83" y="74"/>
                    </a:lnTo>
                    <a:lnTo>
                      <a:pt x="83" y="74"/>
                    </a:lnTo>
                    <a:lnTo>
                      <a:pt x="81" y="74"/>
                    </a:lnTo>
                    <a:lnTo>
                      <a:pt x="81" y="74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1" y="74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6"/>
                    </a:lnTo>
                    <a:lnTo>
                      <a:pt x="79" y="86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79" y="88"/>
                    </a:lnTo>
                    <a:lnTo>
                      <a:pt x="79" y="88"/>
                    </a:lnTo>
                    <a:lnTo>
                      <a:pt x="79" y="88"/>
                    </a:lnTo>
                    <a:lnTo>
                      <a:pt x="81" y="88"/>
                    </a:lnTo>
                    <a:lnTo>
                      <a:pt x="81" y="88"/>
                    </a:lnTo>
                    <a:lnTo>
                      <a:pt x="81" y="88"/>
                    </a:lnTo>
                    <a:lnTo>
                      <a:pt x="81" y="91"/>
                    </a:lnTo>
                    <a:lnTo>
                      <a:pt x="81" y="91"/>
                    </a:lnTo>
                    <a:lnTo>
                      <a:pt x="83" y="91"/>
                    </a:lnTo>
                    <a:lnTo>
                      <a:pt x="83" y="91"/>
                    </a:lnTo>
                    <a:lnTo>
                      <a:pt x="83" y="91"/>
                    </a:lnTo>
                    <a:lnTo>
                      <a:pt x="83" y="93"/>
                    </a:lnTo>
                    <a:lnTo>
                      <a:pt x="83" y="93"/>
                    </a:lnTo>
                    <a:lnTo>
                      <a:pt x="83" y="93"/>
                    </a:lnTo>
                    <a:lnTo>
                      <a:pt x="83" y="95"/>
                    </a:lnTo>
                    <a:lnTo>
                      <a:pt x="83" y="95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79" y="98"/>
                    </a:lnTo>
                    <a:lnTo>
                      <a:pt x="79" y="95"/>
                    </a:lnTo>
                    <a:lnTo>
                      <a:pt x="79" y="95"/>
                    </a:lnTo>
                    <a:lnTo>
                      <a:pt x="79" y="95"/>
                    </a:lnTo>
                    <a:lnTo>
                      <a:pt x="79" y="98"/>
                    </a:lnTo>
                    <a:lnTo>
                      <a:pt x="76" y="98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3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67" y="93"/>
                    </a:lnTo>
                    <a:lnTo>
                      <a:pt x="67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2" y="95"/>
                    </a:lnTo>
                    <a:lnTo>
                      <a:pt x="62" y="95"/>
                    </a:lnTo>
                    <a:lnTo>
                      <a:pt x="60" y="95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57" y="100"/>
                    </a:lnTo>
                    <a:lnTo>
                      <a:pt x="57" y="100"/>
                    </a:lnTo>
                    <a:lnTo>
                      <a:pt x="57" y="102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55" y="105"/>
                    </a:lnTo>
                    <a:lnTo>
                      <a:pt x="55" y="105"/>
                    </a:lnTo>
                    <a:lnTo>
                      <a:pt x="55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8" y="105"/>
                    </a:lnTo>
                    <a:lnTo>
                      <a:pt x="48" y="105"/>
                    </a:lnTo>
                    <a:lnTo>
                      <a:pt x="48" y="105"/>
                    </a:lnTo>
                    <a:lnTo>
                      <a:pt x="48" y="107"/>
                    </a:lnTo>
                    <a:lnTo>
                      <a:pt x="48" y="107"/>
                    </a:lnTo>
                    <a:lnTo>
                      <a:pt x="48" y="107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1" y="107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41" y="105"/>
                    </a:lnTo>
                    <a:lnTo>
                      <a:pt x="38" y="105"/>
                    </a:lnTo>
                    <a:lnTo>
                      <a:pt x="38" y="105"/>
                    </a:lnTo>
                    <a:lnTo>
                      <a:pt x="38" y="105"/>
                    </a:lnTo>
                    <a:lnTo>
                      <a:pt x="36" y="105"/>
                    </a:lnTo>
                    <a:lnTo>
                      <a:pt x="36" y="105"/>
                    </a:lnTo>
                    <a:lnTo>
                      <a:pt x="36" y="102"/>
                    </a:lnTo>
                    <a:lnTo>
                      <a:pt x="34" y="102"/>
                    </a:lnTo>
                    <a:lnTo>
                      <a:pt x="34" y="102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4" y="109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1" y="107"/>
                    </a:lnTo>
                    <a:lnTo>
                      <a:pt x="31" y="107"/>
                    </a:lnTo>
                    <a:lnTo>
                      <a:pt x="31" y="107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7" y="105"/>
                    </a:lnTo>
                    <a:lnTo>
                      <a:pt x="27" y="105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2" y="102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19" y="105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8"/>
                    </a:lnTo>
                    <a:lnTo>
                      <a:pt x="19" y="98"/>
                    </a:lnTo>
                    <a:lnTo>
                      <a:pt x="19" y="98"/>
                    </a:lnTo>
                    <a:lnTo>
                      <a:pt x="17" y="98"/>
                    </a:lnTo>
                    <a:lnTo>
                      <a:pt x="17" y="98"/>
                    </a:lnTo>
                    <a:lnTo>
                      <a:pt x="17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17" y="93"/>
                    </a:lnTo>
                    <a:lnTo>
                      <a:pt x="17" y="91"/>
                    </a:lnTo>
                    <a:lnTo>
                      <a:pt x="17" y="91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5" y="88"/>
                    </a:lnTo>
                    <a:lnTo>
                      <a:pt x="15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5" y="81"/>
                    </a:lnTo>
                    <a:lnTo>
                      <a:pt x="15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8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7" y="8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7" y="12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4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79" y="19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1" y="15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79" y="10"/>
                    </a:lnTo>
                    <a:lnTo>
                      <a:pt x="79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6" y="8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0" y="8"/>
                    </a:lnTo>
                    <a:lnTo>
                      <a:pt x="100" y="8"/>
                    </a:lnTo>
                    <a:lnTo>
                      <a:pt x="100" y="8"/>
                    </a:lnTo>
                    <a:lnTo>
                      <a:pt x="102" y="8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07" y="3"/>
                    </a:lnTo>
                    <a:lnTo>
                      <a:pt x="107" y="3"/>
                    </a:lnTo>
                    <a:lnTo>
                      <a:pt x="107" y="3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3"/>
                    </a:lnTo>
                    <a:lnTo>
                      <a:pt x="112" y="3"/>
                    </a:lnTo>
                    <a:lnTo>
                      <a:pt x="112" y="3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8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07" y="12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9"/>
                    </a:lnTo>
                    <a:lnTo>
                      <a:pt x="112" y="19"/>
                    </a:lnTo>
                    <a:lnTo>
                      <a:pt x="112" y="19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4" y="24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4" y="29"/>
                    </a:lnTo>
                    <a:lnTo>
                      <a:pt x="114" y="29"/>
                    </a:lnTo>
                    <a:lnTo>
                      <a:pt x="114" y="29"/>
                    </a:lnTo>
                    <a:lnTo>
                      <a:pt x="114" y="29"/>
                    </a:lnTo>
                    <a:lnTo>
                      <a:pt x="114" y="31"/>
                    </a:lnTo>
                    <a:lnTo>
                      <a:pt x="114" y="31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2" y="41"/>
                    </a:lnTo>
                    <a:lnTo>
                      <a:pt x="112" y="41"/>
                    </a:lnTo>
                    <a:lnTo>
                      <a:pt x="112" y="43"/>
                    </a:lnTo>
                    <a:lnTo>
                      <a:pt x="112" y="43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2" y="48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14" y="53"/>
                    </a:lnTo>
                    <a:lnTo>
                      <a:pt x="114" y="53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4" y="57"/>
                    </a:lnTo>
                    <a:lnTo>
                      <a:pt x="112" y="57"/>
                    </a:lnTo>
                    <a:lnTo>
                      <a:pt x="112" y="57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7" y="60"/>
                    </a:lnTo>
                    <a:lnTo>
                      <a:pt x="107" y="60"/>
                    </a:lnTo>
                    <a:lnTo>
                      <a:pt x="107" y="60"/>
                    </a:lnTo>
                    <a:lnTo>
                      <a:pt x="107" y="60"/>
                    </a:lnTo>
                    <a:lnTo>
                      <a:pt x="105" y="60"/>
                    </a:lnTo>
                    <a:lnTo>
                      <a:pt x="105" y="60"/>
                    </a:lnTo>
                    <a:lnTo>
                      <a:pt x="105" y="60"/>
                    </a:lnTo>
                    <a:lnTo>
                      <a:pt x="105" y="60"/>
                    </a:lnTo>
                    <a:lnTo>
                      <a:pt x="105" y="62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98" y="67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95" y="69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0" y="69"/>
                    </a:lnTo>
                    <a:lnTo>
                      <a:pt x="90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88" y="74"/>
                    </a:lnTo>
                    <a:lnTo>
                      <a:pt x="88" y="74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Rectangle 129"/>
              <p:cNvSpPr>
                <a:spLocks noChangeArrowheads="1"/>
              </p:cNvSpPr>
              <p:nvPr/>
            </p:nvSpPr>
            <p:spPr bwMode="auto">
              <a:xfrm>
                <a:off x="2384" y="1722"/>
                <a:ext cx="2" cy="3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130"/>
              <p:cNvSpPr>
                <a:spLocks noChangeArrowheads="1"/>
              </p:cNvSpPr>
              <p:nvPr/>
            </p:nvSpPr>
            <p:spPr bwMode="auto">
              <a:xfrm>
                <a:off x="2384" y="1722"/>
                <a:ext cx="2" cy="3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31"/>
              <p:cNvSpPr>
                <a:spLocks/>
              </p:cNvSpPr>
              <p:nvPr/>
            </p:nvSpPr>
            <p:spPr bwMode="auto">
              <a:xfrm>
                <a:off x="2317" y="1656"/>
                <a:ext cx="237" cy="104"/>
              </a:xfrm>
              <a:custGeom>
                <a:avLst/>
                <a:gdLst/>
                <a:ahLst/>
                <a:cxnLst>
                  <a:cxn ang="0">
                    <a:pos x="78" y="64"/>
                  </a:cxn>
                  <a:cxn ang="0">
                    <a:pos x="78" y="62"/>
                  </a:cxn>
                  <a:cxn ang="0">
                    <a:pos x="67" y="57"/>
                  </a:cxn>
                  <a:cxn ang="0">
                    <a:pos x="57" y="54"/>
                  </a:cxn>
                  <a:cxn ang="0">
                    <a:pos x="52" y="45"/>
                  </a:cxn>
                  <a:cxn ang="0">
                    <a:pos x="45" y="54"/>
                  </a:cxn>
                  <a:cxn ang="0">
                    <a:pos x="34" y="54"/>
                  </a:cxn>
                  <a:cxn ang="0">
                    <a:pos x="24" y="45"/>
                  </a:cxn>
                  <a:cxn ang="0">
                    <a:pos x="24" y="40"/>
                  </a:cxn>
                  <a:cxn ang="0">
                    <a:pos x="34" y="31"/>
                  </a:cxn>
                  <a:cxn ang="0">
                    <a:pos x="41" y="26"/>
                  </a:cxn>
                  <a:cxn ang="0">
                    <a:pos x="38" y="19"/>
                  </a:cxn>
                  <a:cxn ang="0">
                    <a:pos x="43" y="14"/>
                  </a:cxn>
                  <a:cxn ang="0">
                    <a:pos x="57" y="12"/>
                  </a:cxn>
                  <a:cxn ang="0">
                    <a:pos x="69" y="14"/>
                  </a:cxn>
                  <a:cxn ang="0">
                    <a:pos x="83" y="19"/>
                  </a:cxn>
                  <a:cxn ang="0">
                    <a:pos x="90" y="19"/>
                  </a:cxn>
                  <a:cxn ang="0">
                    <a:pos x="95" y="5"/>
                  </a:cxn>
                  <a:cxn ang="0">
                    <a:pos x="105" y="2"/>
                  </a:cxn>
                  <a:cxn ang="0">
                    <a:pos x="116" y="5"/>
                  </a:cxn>
                  <a:cxn ang="0">
                    <a:pos x="128" y="12"/>
                  </a:cxn>
                  <a:cxn ang="0">
                    <a:pos x="140" y="12"/>
                  </a:cxn>
                  <a:cxn ang="0">
                    <a:pos x="152" y="9"/>
                  </a:cxn>
                  <a:cxn ang="0">
                    <a:pos x="166" y="7"/>
                  </a:cxn>
                  <a:cxn ang="0">
                    <a:pos x="178" y="7"/>
                  </a:cxn>
                  <a:cxn ang="0">
                    <a:pos x="190" y="9"/>
                  </a:cxn>
                  <a:cxn ang="0">
                    <a:pos x="204" y="12"/>
                  </a:cxn>
                  <a:cxn ang="0">
                    <a:pos x="213" y="17"/>
                  </a:cxn>
                  <a:cxn ang="0">
                    <a:pos x="225" y="21"/>
                  </a:cxn>
                  <a:cxn ang="0">
                    <a:pos x="237" y="26"/>
                  </a:cxn>
                  <a:cxn ang="0">
                    <a:pos x="228" y="33"/>
                  </a:cxn>
                  <a:cxn ang="0">
                    <a:pos x="216" y="38"/>
                  </a:cxn>
                  <a:cxn ang="0">
                    <a:pos x="204" y="43"/>
                  </a:cxn>
                  <a:cxn ang="0">
                    <a:pos x="197" y="50"/>
                  </a:cxn>
                  <a:cxn ang="0">
                    <a:pos x="187" y="54"/>
                  </a:cxn>
                  <a:cxn ang="0">
                    <a:pos x="176" y="57"/>
                  </a:cxn>
                  <a:cxn ang="0">
                    <a:pos x="164" y="59"/>
                  </a:cxn>
                  <a:cxn ang="0">
                    <a:pos x="157" y="71"/>
                  </a:cxn>
                  <a:cxn ang="0">
                    <a:pos x="147" y="73"/>
                  </a:cxn>
                  <a:cxn ang="0">
                    <a:pos x="138" y="73"/>
                  </a:cxn>
                  <a:cxn ang="0">
                    <a:pos x="133" y="69"/>
                  </a:cxn>
                  <a:cxn ang="0">
                    <a:pos x="119" y="69"/>
                  </a:cxn>
                  <a:cxn ang="0">
                    <a:pos x="114" y="76"/>
                  </a:cxn>
                  <a:cxn ang="0">
                    <a:pos x="102" y="80"/>
                  </a:cxn>
                  <a:cxn ang="0">
                    <a:pos x="100" y="92"/>
                  </a:cxn>
                  <a:cxn ang="0">
                    <a:pos x="90" y="97"/>
                  </a:cxn>
                  <a:cxn ang="0">
                    <a:pos x="78" y="99"/>
                  </a:cxn>
                  <a:cxn ang="0">
                    <a:pos x="67" y="102"/>
                  </a:cxn>
                  <a:cxn ang="0">
                    <a:pos x="57" y="99"/>
                  </a:cxn>
                  <a:cxn ang="0">
                    <a:pos x="50" y="97"/>
                  </a:cxn>
                  <a:cxn ang="0">
                    <a:pos x="38" y="97"/>
                  </a:cxn>
                  <a:cxn ang="0">
                    <a:pos x="29" y="95"/>
                  </a:cxn>
                  <a:cxn ang="0">
                    <a:pos x="17" y="95"/>
                  </a:cxn>
                  <a:cxn ang="0">
                    <a:pos x="5" y="95"/>
                  </a:cxn>
                  <a:cxn ang="0">
                    <a:pos x="3" y="83"/>
                  </a:cxn>
                  <a:cxn ang="0">
                    <a:pos x="10" y="80"/>
                  </a:cxn>
                  <a:cxn ang="0">
                    <a:pos x="22" y="80"/>
                  </a:cxn>
                  <a:cxn ang="0">
                    <a:pos x="29" y="85"/>
                  </a:cxn>
                  <a:cxn ang="0">
                    <a:pos x="38" y="76"/>
                  </a:cxn>
                  <a:cxn ang="0">
                    <a:pos x="50" y="78"/>
                  </a:cxn>
                  <a:cxn ang="0">
                    <a:pos x="60" y="76"/>
                  </a:cxn>
                  <a:cxn ang="0">
                    <a:pos x="67" y="73"/>
                  </a:cxn>
                </a:cxnLst>
                <a:rect l="0" t="0" r="r" b="b"/>
                <a:pathLst>
                  <a:path w="237" h="104">
                    <a:moveTo>
                      <a:pt x="69" y="69"/>
                    </a:moveTo>
                    <a:lnTo>
                      <a:pt x="69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4" y="69"/>
                    </a:lnTo>
                    <a:lnTo>
                      <a:pt x="74" y="69"/>
                    </a:lnTo>
                    <a:lnTo>
                      <a:pt x="74" y="69"/>
                    </a:lnTo>
                    <a:lnTo>
                      <a:pt x="76" y="69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81" y="64"/>
                    </a:lnTo>
                    <a:lnTo>
                      <a:pt x="81" y="64"/>
                    </a:lnTo>
                    <a:lnTo>
                      <a:pt x="81" y="64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3" y="62"/>
                    </a:lnTo>
                    <a:lnTo>
                      <a:pt x="83" y="62"/>
                    </a:lnTo>
                    <a:lnTo>
                      <a:pt x="83" y="62"/>
                    </a:lnTo>
                    <a:lnTo>
                      <a:pt x="83" y="62"/>
                    </a:lnTo>
                    <a:lnTo>
                      <a:pt x="81" y="62"/>
                    </a:lnTo>
                    <a:lnTo>
                      <a:pt x="81" y="62"/>
                    </a:lnTo>
                    <a:lnTo>
                      <a:pt x="81" y="62"/>
                    </a:lnTo>
                    <a:lnTo>
                      <a:pt x="81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6" y="62"/>
                    </a:lnTo>
                    <a:lnTo>
                      <a:pt x="76" y="62"/>
                    </a:lnTo>
                    <a:lnTo>
                      <a:pt x="76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1" y="62"/>
                    </a:lnTo>
                    <a:lnTo>
                      <a:pt x="71" y="62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69" y="59"/>
                    </a:lnTo>
                    <a:lnTo>
                      <a:pt x="69" y="57"/>
                    </a:lnTo>
                    <a:lnTo>
                      <a:pt x="69" y="57"/>
                    </a:lnTo>
                    <a:lnTo>
                      <a:pt x="69" y="57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57" y="54"/>
                    </a:lnTo>
                    <a:lnTo>
                      <a:pt x="57" y="54"/>
                    </a:lnTo>
                    <a:lnTo>
                      <a:pt x="57" y="54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55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0" y="47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47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41" y="31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9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26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31" y="12"/>
                    </a:lnTo>
                    <a:lnTo>
                      <a:pt x="131" y="9"/>
                    </a:lnTo>
                    <a:lnTo>
                      <a:pt x="131" y="9"/>
                    </a:lnTo>
                    <a:lnTo>
                      <a:pt x="131" y="12"/>
                    </a:lnTo>
                    <a:lnTo>
                      <a:pt x="131" y="12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5" y="7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2" y="9"/>
                    </a:lnTo>
                    <a:lnTo>
                      <a:pt x="152" y="9"/>
                    </a:lnTo>
                    <a:lnTo>
                      <a:pt x="152" y="9"/>
                    </a:lnTo>
                    <a:lnTo>
                      <a:pt x="152" y="9"/>
                    </a:lnTo>
                    <a:lnTo>
                      <a:pt x="154" y="9"/>
                    </a:lnTo>
                    <a:lnTo>
                      <a:pt x="154" y="9"/>
                    </a:lnTo>
                    <a:lnTo>
                      <a:pt x="157" y="9"/>
                    </a:lnTo>
                    <a:lnTo>
                      <a:pt x="157" y="9"/>
                    </a:lnTo>
                    <a:lnTo>
                      <a:pt x="157" y="9"/>
                    </a:lnTo>
                    <a:lnTo>
                      <a:pt x="157" y="9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61" y="9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64" y="7"/>
                    </a:lnTo>
                    <a:lnTo>
                      <a:pt x="164" y="7"/>
                    </a:lnTo>
                    <a:lnTo>
                      <a:pt x="164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9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3" y="9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78" y="9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8" y="9"/>
                    </a:lnTo>
                    <a:lnTo>
                      <a:pt x="180" y="9"/>
                    </a:lnTo>
                    <a:lnTo>
                      <a:pt x="180" y="9"/>
                    </a:lnTo>
                    <a:lnTo>
                      <a:pt x="183" y="9"/>
                    </a:lnTo>
                    <a:lnTo>
                      <a:pt x="183" y="9"/>
                    </a:lnTo>
                    <a:lnTo>
                      <a:pt x="183" y="9"/>
                    </a:lnTo>
                    <a:lnTo>
                      <a:pt x="183" y="9"/>
                    </a:lnTo>
                    <a:lnTo>
                      <a:pt x="185" y="9"/>
                    </a:lnTo>
                    <a:lnTo>
                      <a:pt x="185" y="9"/>
                    </a:lnTo>
                    <a:lnTo>
                      <a:pt x="185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90" y="9"/>
                    </a:lnTo>
                    <a:lnTo>
                      <a:pt x="190" y="12"/>
                    </a:lnTo>
                    <a:lnTo>
                      <a:pt x="190" y="12"/>
                    </a:lnTo>
                    <a:lnTo>
                      <a:pt x="190" y="9"/>
                    </a:lnTo>
                    <a:lnTo>
                      <a:pt x="190" y="9"/>
                    </a:lnTo>
                    <a:lnTo>
                      <a:pt x="192" y="9"/>
                    </a:lnTo>
                    <a:lnTo>
                      <a:pt x="192" y="9"/>
                    </a:lnTo>
                    <a:lnTo>
                      <a:pt x="192" y="9"/>
                    </a:lnTo>
                    <a:lnTo>
                      <a:pt x="194" y="9"/>
                    </a:lnTo>
                    <a:lnTo>
                      <a:pt x="194" y="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202" y="9"/>
                    </a:lnTo>
                    <a:lnTo>
                      <a:pt x="202" y="9"/>
                    </a:lnTo>
                    <a:lnTo>
                      <a:pt x="202" y="12"/>
                    </a:lnTo>
                    <a:lnTo>
                      <a:pt x="202" y="12"/>
                    </a:lnTo>
                    <a:lnTo>
                      <a:pt x="204" y="12"/>
                    </a:lnTo>
                    <a:lnTo>
                      <a:pt x="204" y="12"/>
                    </a:lnTo>
                    <a:lnTo>
                      <a:pt x="204" y="12"/>
                    </a:lnTo>
                    <a:lnTo>
                      <a:pt x="204" y="12"/>
                    </a:lnTo>
                    <a:lnTo>
                      <a:pt x="206" y="12"/>
                    </a:lnTo>
                    <a:lnTo>
                      <a:pt x="206" y="12"/>
                    </a:lnTo>
                    <a:lnTo>
                      <a:pt x="209" y="12"/>
                    </a:lnTo>
                    <a:lnTo>
                      <a:pt x="209" y="12"/>
                    </a:lnTo>
                    <a:lnTo>
                      <a:pt x="209" y="12"/>
                    </a:lnTo>
                    <a:lnTo>
                      <a:pt x="211" y="12"/>
                    </a:lnTo>
                    <a:lnTo>
                      <a:pt x="211" y="14"/>
                    </a:lnTo>
                    <a:lnTo>
                      <a:pt x="211" y="14"/>
                    </a:lnTo>
                    <a:lnTo>
                      <a:pt x="211" y="14"/>
                    </a:lnTo>
                    <a:lnTo>
                      <a:pt x="211" y="12"/>
                    </a:lnTo>
                    <a:lnTo>
                      <a:pt x="213" y="12"/>
                    </a:lnTo>
                    <a:lnTo>
                      <a:pt x="213" y="14"/>
                    </a:lnTo>
                    <a:lnTo>
                      <a:pt x="213" y="14"/>
                    </a:lnTo>
                    <a:lnTo>
                      <a:pt x="213" y="14"/>
                    </a:lnTo>
                    <a:lnTo>
                      <a:pt x="213" y="17"/>
                    </a:lnTo>
                    <a:lnTo>
                      <a:pt x="216" y="17"/>
                    </a:lnTo>
                    <a:lnTo>
                      <a:pt x="216" y="17"/>
                    </a:lnTo>
                    <a:lnTo>
                      <a:pt x="216" y="17"/>
                    </a:lnTo>
                    <a:lnTo>
                      <a:pt x="216" y="17"/>
                    </a:lnTo>
                    <a:lnTo>
                      <a:pt x="216" y="17"/>
                    </a:lnTo>
                    <a:lnTo>
                      <a:pt x="218" y="17"/>
                    </a:lnTo>
                    <a:lnTo>
                      <a:pt x="218" y="19"/>
                    </a:lnTo>
                    <a:lnTo>
                      <a:pt x="218" y="19"/>
                    </a:lnTo>
                    <a:lnTo>
                      <a:pt x="218" y="19"/>
                    </a:lnTo>
                    <a:lnTo>
                      <a:pt x="218" y="19"/>
                    </a:lnTo>
                    <a:lnTo>
                      <a:pt x="221" y="19"/>
                    </a:lnTo>
                    <a:lnTo>
                      <a:pt x="221" y="21"/>
                    </a:lnTo>
                    <a:lnTo>
                      <a:pt x="221" y="2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225" y="21"/>
                    </a:lnTo>
                    <a:lnTo>
                      <a:pt x="225" y="21"/>
                    </a:lnTo>
                    <a:lnTo>
                      <a:pt x="225" y="21"/>
                    </a:lnTo>
                    <a:lnTo>
                      <a:pt x="228" y="21"/>
                    </a:lnTo>
                    <a:lnTo>
                      <a:pt x="228" y="21"/>
                    </a:lnTo>
                    <a:lnTo>
                      <a:pt x="228" y="21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0" y="24"/>
                    </a:lnTo>
                    <a:lnTo>
                      <a:pt x="230" y="24"/>
                    </a:lnTo>
                    <a:lnTo>
                      <a:pt x="230" y="24"/>
                    </a:lnTo>
                    <a:lnTo>
                      <a:pt x="232" y="24"/>
                    </a:lnTo>
                    <a:lnTo>
                      <a:pt x="232" y="24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7" y="26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37" y="31"/>
                    </a:lnTo>
                    <a:lnTo>
                      <a:pt x="237" y="31"/>
                    </a:lnTo>
                    <a:lnTo>
                      <a:pt x="235" y="31"/>
                    </a:lnTo>
                    <a:lnTo>
                      <a:pt x="235" y="31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230" y="31"/>
                    </a:lnTo>
                    <a:lnTo>
                      <a:pt x="230" y="31"/>
                    </a:lnTo>
                    <a:lnTo>
                      <a:pt x="230" y="31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5"/>
                    </a:lnTo>
                    <a:lnTo>
                      <a:pt x="228" y="35"/>
                    </a:lnTo>
                    <a:lnTo>
                      <a:pt x="228" y="35"/>
                    </a:lnTo>
                    <a:lnTo>
                      <a:pt x="228" y="33"/>
                    </a:lnTo>
                    <a:lnTo>
                      <a:pt x="225" y="33"/>
                    </a:lnTo>
                    <a:lnTo>
                      <a:pt x="225" y="35"/>
                    </a:lnTo>
                    <a:lnTo>
                      <a:pt x="225" y="35"/>
                    </a:lnTo>
                    <a:lnTo>
                      <a:pt x="225" y="35"/>
                    </a:lnTo>
                    <a:lnTo>
                      <a:pt x="225" y="35"/>
                    </a:lnTo>
                    <a:lnTo>
                      <a:pt x="225" y="35"/>
                    </a:lnTo>
                    <a:lnTo>
                      <a:pt x="225" y="38"/>
                    </a:lnTo>
                    <a:lnTo>
                      <a:pt x="223" y="38"/>
                    </a:lnTo>
                    <a:lnTo>
                      <a:pt x="223" y="38"/>
                    </a:lnTo>
                    <a:lnTo>
                      <a:pt x="223" y="38"/>
                    </a:lnTo>
                    <a:lnTo>
                      <a:pt x="221" y="38"/>
                    </a:lnTo>
                    <a:lnTo>
                      <a:pt x="221" y="38"/>
                    </a:lnTo>
                    <a:lnTo>
                      <a:pt x="221" y="35"/>
                    </a:lnTo>
                    <a:lnTo>
                      <a:pt x="218" y="35"/>
                    </a:lnTo>
                    <a:lnTo>
                      <a:pt x="218" y="35"/>
                    </a:lnTo>
                    <a:lnTo>
                      <a:pt x="218" y="35"/>
                    </a:lnTo>
                    <a:lnTo>
                      <a:pt x="218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3" y="38"/>
                    </a:lnTo>
                    <a:lnTo>
                      <a:pt x="213" y="38"/>
                    </a:lnTo>
                    <a:lnTo>
                      <a:pt x="211" y="38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09" y="40"/>
                    </a:lnTo>
                    <a:lnTo>
                      <a:pt x="209" y="40"/>
                    </a:lnTo>
                    <a:lnTo>
                      <a:pt x="209" y="40"/>
                    </a:lnTo>
                    <a:lnTo>
                      <a:pt x="209" y="43"/>
                    </a:lnTo>
                    <a:lnTo>
                      <a:pt x="206" y="43"/>
                    </a:lnTo>
                    <a:lnTo>
                      <a:pt x="206" y="43"/>
                    </a:lnTo>
                    <a:lnTo>
                      <a:pt x="206" y="43"/>
                    </a:lnTo>
                    <a:lnTo>
                      <a:pt x="204" y="43"/>
                    </a:lnTo>
                    <a:lnTo>
                      <a:pt x="204" y="45"/>
                    </a:lnTo>
                    <a:lnTo>
                      <a:pt x="204" y="45"/>
                    </a:lnTo>
                    <a:lnTo>
                      <a:pt x="204" y="45"/>
                    </a:lnTo>
                    <a:lnTo>
                      <a:pt x="202" y="45"/>
                    </a:lnTo>
                    <a:lnTo>
                      <a:pt x="202" y="45"/>
                    </a:lnTo>
                    <a:lnTo>
                      <a:pt x="202" y="45"/>
                    </a:lnTo>
                    <a:lnTo>
                      <a:pt x="202" y="45"/>
                    </a:lnTo>
                    <a:lnTo>
                      <a:pt x="202" y="45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9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50"/>
                    </a:lnTo>
                    <a:lnTo>
                      <a:pt x="197" y="50"/>
                    </a:lnTo>
                    <a:lnTo>
                      <a:pt x="197" y="50"/>
                    </a:lnTo>
                    <a:lnTo>
                      <a:pt x="197" y="50"/>
                    </a:lnTo>
                    <a:lnTo>
                      <a:pt x="197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2" y="52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0" y="54"/>
                    </a:lnTo>
                    <a:lnTo>
                      <a:pt x="190" y="57"/>
                    </a:lnTo>
                    <a:lnTo>
                      <a:pt x="190" y="57"/>
                    </a:lnTo>
                    <a:lnTo>
                      <a:pt x="190" y="57"/>
                    </a:lnTo>
                    <a:lnTo>
                      <a:pt x="187" y="57"/>
                    </a:lnTo>
                    <a:lnTo>
                      <a:pt x="187" y="54"/>
                    </a:lnTo>
                    <a:lnTo>
                      <a:pt x="187" y="54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85" y="57"/>
                    </a:lnTo>
                    <a:lnTo>
                      <a:pt x="183" y="57"/>
                    </a:lnTo>
                    <a:lnTo>
                      <a:pt x="183" y="57"/>
                    </a:lnTo>
                    <a:lnTo>
                      <a:pt x="183" y="57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78" y="57"/>
                    </a:lnTo>
                    <a:lnTo>
                      <a:pt x="178" y="57"/>
                    </a:lnTo>
                    <a:lnTo>
                      <a:pt x="178" y="57"/>
                    </a:lnTo>
                    <a:lnTo>
                      <a:pt x="178" y="57"/>
                    </a:lnTo>
                    <a:lnTo>
                      <a:pt x="176" y="57"/>
                    </a:lnTo>
                    <a:lnTo>
                      <a:pt x="176" y="59"/>
                    </a:lnTo>
                    <a:lnTo>
                      <a:pt x="176" y="59"/>
                    </a:lnTo>
                    <a:lnTo>
                      <a:pt x="176" y="57"/>
                    </a:lnTo>
                    <a:lnTo>
                      <a:pt x="176" y="57"/>
                    </a:lnTo>
                    <a:lnTo>
                      <a:pt x="173" y="57"/>
                    </a:lnTo>
                    <a:lnTo>
                      <a:pt x="173" y="57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68" y="57"/>
                    </a:lnTo>
                    <a:lnTo>
                      <a:pt x="168" y="57"/>
                    </a:lnTo>
                    <a:lnTo>
                      <a:pt x="168" y="57"/>
                    </a:lnTo>
                    <a:lnTo>
                      <a:pt x="168" y="57"/>
                    </a:lnTo>
                    <a:lnTo>
                      <a:pt x="166" y="57"/>
                    </a:lnTo>
                    <a:lnTo>
                      <a:pt x="166" y="57"/>
                    </a:lnTo>
                    <a:lnTo>
                      <a:pt x="164" y="57"/>
                    </a:lnTo>
                    <a:lnTo>
                      <a:pt x="164" y="57"/>
                    </a:lnTo>
                    <a:lnTo>
                      <a:pt x="164" y="57"/>
                    </a:lnTo>
                    <a:lnTo>
                      <a:pt x="164" y="57"/>
                    </a:lnTo>
                    <a:lnTo>
                      <a:pt x="164" y="57"/>
                    </a:lnTo>
                    <a:lnTo>
                      <a:pt x="164" y="57"/>
                    </a:lnTo>
                    <a:lnTo>
                      <a:pt x="164" y="59"/>
                    </a:lnTo>
                    <a:lnTo>
                      <a:pt x="161" y="59"/>
                    </a:lnTo>
                    <a:lnTo>
                      <a:pt x="161" y="59"/>
                    </a:lnTo>
                    <a:lnTo>
                      <a:pt x="161" y="62"/>
                    </a:lnTo>
                    <a:lnTo>
                      <a:pt x="161" y="62"/>
                    </a:lnTo>
                    <a:lnTo>
                      <a:pt x="161" y="62"/>
                    </a:lnTo>
                    <a:lnTo>
                      <a:pt x="159" y="62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6"/>
                    </a:lnTo>
                    <a:lnTo>
                      <a:pt x="159" y="66"/>
                    </a:lnTo>
                    <a:lnTo>
                      <a:pt x="159" y="69"/>
                    </a:lnTo>
                    <a:lnTo>
                      <a:pt x="157" y="69"/>
                    </a:lnTo>
                    <a:lnTo>
                      <a:pt x="157" y="69"/>
                    </a:lnTo>
                    <a:lnTo>
                      <a:pt x="157" y="69"/>
                    </a:lnTo>
                    <a:lnTo>
                      <a:pt x="157" y="71"/>
                    </a:lnTo>
                    <a:lnTo>
                      <a:pt x="157" y="71"/>
                    </a:lnTo>
                    <a:lnTo>
                      <a:pt x="157" y="71"/>
                    </a:lnTo>
                    <a:lnTo>
                      <a:pt x="157" y="73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52" y="73"/>
                    </a:lnTo>
                    <a:lnTo>
                      <a:pt x="152" y="73"/>
                    </a:lnTo>
                    <a:lnTo>
                      <a:pt x="152" y="73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0" y="71"/>
                    </a:lnTo>
                    <a:lnTo>
                      <a:pt x="150" y="73"/>
                    </a:lnTo>
                    <a:lnTo>
                      <a:pt x="150" y="73"/>
                    </a:lnTo>
                    <a:lnTo>
                      <a:pt x="150" y="73"/>
                    </a:lnTo>
                    <a:lnTo>
                      <a:pt x="150" y="73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5" y="73"/>
                    </a:lnTo>
                    <a:lnTo>
                      <a:pt x="145" y="73"/>
                    </a:lnTo>
                    <a:lnTo>
                      <a:pt x="145" y="73"/>
                    </a:lnTo>
                    <a:lnTo>
                      <a:pt x="145" y="73"/>
                    </a:lnTo>
                    <a:lnTo>
                      <a:pt x="145" y="76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38" y="76"/>
                    </a:lnTo>
                    <a:lnTo>
                      <a:pt x="138" y="76"/>
                    </a:lnTo>
                    <a:lnTo>
                      <a:pt x="138" y="76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8" y="71"/>
                    </a:lnTo>
                    <a:lnTo>
                      <a:pt x="138" y="71"/>
                    </a:lnTo>
                    <a:lnTo>
                      <a:pt x="138" y="71"/>
                    </a:lnTo>
                    <a:lnTo>
                      <a:pt x="138" y="69"/>
                    </a:lnTo>
                    <a:lnTo>
                      <a:pt x="138" y="69"/>
                    </a:lnTo>
                    <a:lnTo>
                      <a:pt x="138" y="66"/>
                    </a:lnTo>
                    <a:lnTo>
                      <a:pt x="135" y="66"/>
                    </a:lnTo>
                    <a:lnTo>
                      <a:pt x="135" y="66"/>
                    </a:lnTo>
                    <a:lnTo>
                      <a:pt x="135" y="66"/>
                    </a:lnTo>
                    <a:lnTo>
                      <a:pt x="135" y="66"/>
                    </a:lnTo>
                    <a:lnTo>
                      <a:pt x="135" y="66"/>
                    </a:lnTo>
                    <a:lnTo>
                      <a:pt x="133" y="66"/>
                    </a:lnTo>
                    <a:lnTo>
                      <a:pt x="133" y="69"/>
                    </a:lnTo>
                    <a:lnTo>
                      <a:pt x="133" y="69"/>
                    </a:lnTo>
                    <a:lnTo>
                      <a:pt x="133" y="69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31" y="71"/>
                    </a:lnTo>
                    <a:lnTo>
                      <a:pt x="131" y="71"/>
                    </a:lnTo>
                    <a:lnTo>
                      <a:pt x="131" y="71"/>
                    </a:lnTo>
                    <a:lnTo>
                      <a:pt x="128" y="71"/>
                    </a:lnTo>
                    <a:lnTo>
                      <a:pt x="128" y="71"/>
                    </a:lnTo>
                    <a:lnTo>
                      <a:pt x="126" y="71"/>
                    </a:lnTo>
                    <a:lnTo>
                      <a:pt x="126" y="71"/>
                    </a:lnTo>
                    <a:lnTo>
                      <a:pt x="126" y="71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121" y="71"/>
                    </a:lnTo>
                    <a:lnTo>
                      <a:pt x="121" y="71"/>
                    </a:lnTo>
                    <a:lnTo>
                      <a:pt x="121" y="69"/>
                    </a:lnTo>
                    <a:lnTo>
                      <a:pt x="119" y="69"/>
                    </a:lnTo>
                    <a:lnTo>
                      <a:pt x="119" y="71"/>
                    </a:lnTo>
                    <a:lnTo>
                      <a:pt x="119" y="71"/>
                    </a:lnTo>
                    <a:lnTo>
                      <a:pt x="119" y="71"/>
                    </a:lnTo>
                    <a:lnTo>
                      <a:pt x="119" y="73"/>
                    </a:lnTo>
                    <a:lnTo>
                      <a:pt x="119" y="73"/>
                    </a:lnTo>
                    <a:lnTo>
                      <a:pt x="119" y="73"/>
                    </a:lnTo>
                    <a:lnTo>
                      <a:pt x="121" y="73"/>
                    </a:lnTo>
                    <a:lnTo>
                      <a:pt x="121" y="76"/>
                    </a:lnTo>
                    <a:lnTo>
                      <a:pt x="119" y="76"/>
                    </a:lnTo>
                    <a:lnTo>
                      <a:pt x="119" y="76"/>
                    </a:lnTo>
                    <a:lnTo>
                      <a:pt x="119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4" y="78"/>
                    </a:lnTo>
                    <a:lnTo>
                      <a:pt x="112" y="78"/>
                    </a:lnTo>
                    <a:lnTo>
                      <a:pt x="112" y="78"/>
                    </a:lnTo>
                    <a:lnTo>
                      <a:pt x="112" y="78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07" y="80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5"/>
                    </a:lnTo>
                    <a:lnTo>
                      <a:pt x="100" y="85"/>
                    </a:lnTo>
                    <a:lnTo>
                      <a:pt x="100" y="85"/>
                    </a:lnTo>
                    <a:lnTo>
                      <a:pt x="100" y="85"/>
                    </a:lnTo>
                    <a:lnTo>
                      <a:pt x="100" y="85"/>
                    </a:lnTo>
                    <a:lnTo>
                      <a:pt x="100" y="88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90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100" y="92"/>
                    </a:lnTo>
                    <a:lnTo>
                      <a:pt x="100" y="92"/>
                    </a:lnTo>
                    <a:lnTo>
                      <a:pt x="102" y="92"/>
                    </a:lnTo>
                    <a:lnTo>
                      <a:pt x="102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0" y="97"/>
                    </a:lnTo>
                    <a:lnTo>
                      <a:pt x="97" y="97"/>
                    </a:lnTo>
                    <a:lnTo>
                      <a:pt x="97" y="97"/>
                    </a:lnTo>
                    <a:lnTo>
                      <a:pt x="97" y="97"/>
                    </a:lnTo>
                    <a:lnTo>
                      <a:pt x="95" y="97"/>
                    </a:lnTo>
                    <a:lnTo>
                      <a:pt x="95" y="97"/>
                    </a:lnTo>
                    <a:lnTo>
                      <a:pt x="95" y="97"/>
                    </a:lnTo>
                    <a:lnTo>
                      <a:pt x="93" y="97"/>
                    </a:lnTo>
                    <a:lnTo>
                      <a:pt x="93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9"/>
                    </a:lnTo>
                    <a:lnTo>
                      <a:pt x="86" y="99"/>
                    </a:lnTo>
                    <a:lnTo>
                      <a:pt x="86" y="99"/>
                    </a:lnTo>
                    <a:lnTo>
                      <a:pt x="86" y="99"/>
                    </a:lnTo>
                    <a:lnTo>
                      <a:pt x="83" y="99"/>
                    </a:lnTo>
                    <a:lnTo>
                      <a:pt x="83" y="99"/>
                    </a:lnTo>
                    <a:lnTo>
                      <a:pt x="83" y="99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1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1" y="99"/>
                    </a:lnTo>
                    <a:lnTo>
                      <a:pt x="71" y="99"/>
                    </a:lnTo>
                    <a:lnTo>
                      <a:pt x="71" y="99"/>
                    </a:lnTo>
                    <a:lnTo>
                      <a:pt x="71" y="99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9" y="99"/>
                    </a:lnTo>
                    <a:lnTo>
                      <a:pt x="69" y="99"/>
                    </a:lnTo>
                    <a:lnTo>
                      <a:pt x="69" y="99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7" y="102"/>
                    </a:lnTo>
                    <a:lnTo>
                      <a:pt x="64" y="102"/>
                    </a:lnTo>
                    <a:lnTo>
                      <a:pt x="64" y="102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2" y="99"/>
                    </a:lnTo>
                    <a:lnTo>
                      <a:pt x="60" y="99"/>
                    </a:lnTo>
                    <a:lnTo>
                      <a:pt x="60" y="99"/>
                    </a:lnTo>
                    <a:lnTo>
                      <a:pt x="60" y="99"/>
                    </a:lnTo>
                    <a:lnTo>
                      <a:pt x="60" y="99"/>
                    </a:lnTo>
                    <a:lnTo>
                      <a:pt x="57" y="99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52" y="102"/>
                    </a:lnTo>
                    <a:lnTo>
                      <a:pt x="52" y="99"/>
                    </a:lnTo>
                    <a:lnTo>
                      <a:pt x="52" y="99"/>
                    </a:lnTo>
                    <a:lnTo>
                      <a:pt x="55" y="99"/>
                    </a:lnTo>
                    <a:lnTo>
                      <a:pt x="55" y="97"/>
                    </a:lnTo>
                    <a:lnTo>
                      <a:pt x="55" y="97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0" y="97"/>
                    </a:lnTo>
                    <a:lnTo>
                      <a:pt x="50" y="97"/>
                    </a:lnTo>
                    <a:lnTo>
                      <a:pt x="50" y="97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38" y="95"/>
                    </a:lnTo>
                    <a:lnTo>
                      <a:pt x="38" y="97"/>
                    </a:lnTo>
                    <a:lnTo>
                      <a:pt x="38" y="97"/>
                    </a:lnTo>
                    <a:lnTo>
                      <a:pt x="38" y="97"/>
                    </a:lnTo>
                    <a:lnTo>
                      <a:pt x="38" y="97"/>
                    </a:lnTo>
                    <a:lnTo>
                      <a:pt x="36" y="97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34" y="99"/>
                    </a:lnTo>
                    <a:lnTo>
                      <a:pt x="34" y="99"/>
                    </a:lnTo>
                    <a:lnTo>
                      <a:pt x="31" y="99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2"/>
                    </a:lnTo>
                    <a:lnTo>
                      <a:pt x="26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7" y="95"/>
                    </a:lnTo>
                    <a:lnTo>
                      <a:pt x="7" y="95"/>
                    </a:lnTo>
                    <a:lnTo>
                      <a:pt x="7" y="95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2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7" y="80"/>
                    </a:lnTo>
                    <a:lnTo>
                      <a:pt x="7" y="80"/>
                    </a:lnTo>
                    <a:lnTo>
                      <a:pt x="7" y="80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5" y="78"/>
                    </a:lnTo>
                    <a:lnTo>
                      <a:pt x="15" y="78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9" y="83"/>
                    </a:lnTo>
                    <a:lnTo>
                      <a:pt x="29" y="83"/>
                    </a:lnTo>
                    <a:lnTo>
                      <a:pt x="26" y="83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6"/>
                    </a:lnTo>
                    <a:lnTo>
                      <a:pt x="52" y="76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60" y="76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7" y="71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9" y="73"/>
                    </a:lnTo>
                    <a:lnTo>
                      <a:pt x="69" y="71"/>
                    </a:lnTo>
                    <a:lnTo>
                      <a:pt x="69" y="71"/>
                    </a:lnTo>
                    <a:lnTo>
                      <a:pt x="69" y="69"/>
                    </a:lnTo>
                    <a:lnTo>
                      <a:pt x="69" y="69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32"/>
              <p:cNvSpPr>
                <a:spLocks/>
              </p:cNvSpPr>
              <p:nvPr/>
            </p:nvSpPr>
            <p:spPr bwMode="auto">
              <a:xfrm>
                <a:off x="2317" y="1656"/>
                <a:ext cx="237" cy="104"/>
              </a:xfrm>
              <a:custGeom>
                <a:avLst/>
                <a:gdLst/>
                <a:ahLst/>
                <a:cxnLst>
                  <a:cxn ang="0">
                    <a:pos x="78" y="64"/>
                  </a:cxn>
                  <a:cxn ang="0">
                    <a:pos x="78" y="62"/>
                  </a:cxn>
                  <a:cxn ang="0">
                    <a:pos x="67" y="57"/>
                  </a:cxn>
                  <a:cxn ang="0">
                    <a:pos x="57" y="54"/>
                  </a:cxn>
                  <a:cxn ang="0">
                    <a:pos x="52" y="45"/>
                  </a:cxn>
                  <a:cxn ang="0">
                    <a:pos x="45" y="54"/>
                  </a:cxn>
                  <a:cxn ang="0">
                    <a:pos x="34" y="54"/>
                  </a:cxn>
                  <a:cxn ang="0">
                    <a:pos x="24" y="45"/>
                  </a:cxn>
                  <a:cxn ang="0">
                    <a:pos x="24" y="40"/>
                  </a:cxn>
                  <a:cxn ang="0">
                    <a:pos x="34" y="31"/>
                  </a:cxn>
                  <a:cxn ang="0">
                    <a:pos x="41" y="26"/>
                  </a:cxn>
                  <a:cxn ang="0">
                    <a:pos x="38" y="19"/>
                  </a:cxn>
                  <a:cxn ang="0">
                    <a:pos x="43" y="14"/>
                  </a:cxn>
                  <a:cxn ang="0">
                    <a:pos x="57" y="12"/>
                  </a:cxn>
                  <a:cxn ang="0">
                    <a:pos x="69" y="14"/>
                  </a:cxn>
                  <a:cxn ang="0">
                    <a:pos x="83" y="19"/>
                  </a:cxn>
                  <a:cxn ang="0">
                    <a:pos x="90" y="19"/>
                  </a:cxn>
                  <a:cxn ang="0">
                    <a:pos x="95" y="5"/>
                  </a:cxn>
                  <a:cxn ang="0">
                    <a:pos x="105" y="2"/>
                  </a:cxn>
                  <a:cxn ang="0">
                    <a:pos x="116" y="5"/>
                  </a:cxn>
                  <a:cxn ang="0">
                    <a:pos x="128" y="12"/>
                  </a:cxn>
                  <a:cxn ang="0">
                    <a:pos x="140" y="12"/>
                  </a:cxn>
                  <a:cxn ang="0">
                    <a:pos x="152" y="9"/>
                  </a:cxn>
                  <a:cxn ang="0">
                    <a:pos x="166" y="7"/>
                  </a:cxn>
                  <a:cxn ang="0">
                    <a:pos x="178" y="7"/>
                  </a:cxn>
                  <a:cxn ang="0">
                    <a:pos x="190" y="9"/>
                  </a:cxn>
                  <a:cxn ang="0">
                    <a:pos x="204" y="12"/>
                  </a:cxn>
                  <a:cxn ang="0">
                    <a:pos x="213" y="17"/>
                  </a:cxn>
                  <a:cxn ang="0">
                    <a:pos x="225" y="21"/>
                  </a:cxn>
                  <a:cxn ang="0">
                    <a:pos x="237" y="26"/>
                  </a:cxn>
                  <a:cxn ang="0">
                    <a:pos x="228" y="33"/>
                  </a:cxn>
                  <a:cxn ang="0">
                    <a:pos x="216" y="38"/>
                  </a:cxn>
                  <a:cxn ang="0">
                    <a:pos x="204" y="43"/>
                  </a:cxn>
                  <a:cxn ang="0">
                    <a:pos x="197" y="50"/>
                  </a:cxn>
                  <a:cxn ang="0">
                    <a:pos x="187" y="54"/>
                  </a:cxn>
                  <a:cxn ang="0">
                    <a:pos x="176" y="57"/>
                  </a:cxn>
                  <a:cxn ang="0">
                    <a:pos x="164" y="59"/>
                  </a:cxn>
                  <a:cxn ang="0">
                    <a:pos x="157" y="71"/>
                  </a:cxn>
                  <a:cxn ang="0">
                    <a:pos x="147" y="73"/>
                  </a:cxn>
                  <a:cxn ang="0">
                    <a:pos x="138" y="73"/>
                  </a:cxn>
                  <a:cxn ang="0">
                    <a:pos x="133" y="69"/>
                  </a:cxn>
                  <a:cxn ang="0">
                    <a:pos x="119" y="69"/>
                  </a:cxn>
                  <a:cxn ang="0">
                    <a:pos x="114" y="76"/>
                  </a:cxn>
                  <a:cxn ang="0">
                    <a:pos x="102" y="80"/>
                  </a:cxn>
                  <a:cxn ang="0">
                    <a:pos x="100" y="92"/>
                  </a:cxn>
                  <a:cxn ang="0">
                    <a:pos x="90" y="97"/>
                  </a:cxn>
                  <a:cxn ang="0">
                    <a:pos x="78" y="99"/>
                  </a:cxn>
                  <a:cxn ang="0">
                    <a:pos x="67" y="102"/>
                  </a:cxn>
                  <a:cxn ang="0">
                    <a:pos x="57" y="99"/>
                  </a:cxn>
                  <a:cxn ang="0">
                    <a:pos x="50" y="97"/>
                  </a:cxn>
                  <a:cxn ang="0">
                    <a:pos x="38" y="97"/>
                  </a:cxn>
                  <a:cxn ang="0">
                    <a:pos x="29" y="95"/>
                  </a:cxn>
                  <a:cxn ang="0">
                    <a:pos x="17" y="95"/>
                  </a:cxn>
                  <a:cxn ang="0">
                    <a:pos x="5" y="95"/>
                  </a:cxn>
                  <a:cxn ang="0">
                    <a:pos x="3" y="83"/>
                  </a:cxn>
                  <a:cxn ang="0">
                    <a:pos x="10" y="80"/>
                  </a:cxn>
                  <a:cxn ang="0">
                    <a:pos x="22" y="80"/>
                  </a:cxn>
                  <a:cxn ang="0">
                    <a:pos x="29" y="85"/>
                  </a:cxn>
                  <a:cxn ang="0">
                    <a:pos x="38" y="76"/>
                  </a:cxn>
                  <a:cxn ang="0">
                    <a:pos x="50" y="78"/>
                  </a:cxn>
                  <a:cxn ang="0">
                    <a:pos x="60" y="76"/>
                  </a:cxn>
                  <a:cxn ang="0">
                    <a:pos x="67" y="73"/>
                  </a:cxn>
                </a:cxnLst>
                <a:rect l="0" t="0" r="r" b="b"/>
                <a:pathLst>
                  <a:path w="237" h="104">
                    <a:moveTo>
                      <a:pt x="69" y="69"/>
                    </a:moveTo>
                    <a:lnTo>
                      <a:pt x="69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4" y="69"/>
                    </a:lnTo>
                    <a:lnTo>
                      <a:pt x="74" y="69"/>
                    </a:lnTo>
                    <a:lnTo>
                      <a:pt x="74" y="69"/>
                    </a:lnTo>
                    <a:lnTo>
                      <a:pt x="76" y="69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81" y="64"/>
                    </a:lnTo>
                    <a:lnTo>
                      <a:pt x="81" y="64"/>
                    </a:lnTo>
                    <a:lnTo>
                      <a:pt x="81" y="64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3" y="62"/>
                    </a:lnTo>
                    <a:lnTo>
                      <a:pt x="83" y="62"/>
                    </a:lnTo>
                    <a:lnTo>
                      <a:pt x="83" y="62"/>
                    </a:lnTo>
                    <a:lnTo>
                      <a:pt x="83" y="62"/>
                    </a:lnTo>
                    <a:lnTo>
                      <a:pt x="81" y="62"/>
                    </a:lnTo>
                    <a:lnTo>
                      <a:pt x="81" y="62"/>
                    </a:lnTo>
                    <a:lnTo>
                      <a:pt x="81" y="62"/>
                    </a:lnTo>
                    <a:lnTo>
                      <a:pt x="81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6" y="62"/>
                    </a:lnTo>
                    <a:lnTo>
                      <a:pt x="76" y="62"/>
                    </a:lnTo>
                    <a:lnTo>
                      <a:pt x="76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1" y="62"/>
                    </a:lnTo>
                    <a:lnTo>
                      <a:pt x="71" y="62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69" y="59"/>
                    </a:lnTo>
                    <a:lnTo>
                      <a:pt x="69" y="57"/>
                    </a:lnTo>
                    <a:lnTo>
                      <a:pt x="69" y="57"/>
                    </a:lnTo>
                    <a:lnTo>
                      <a:pt x="69" y="57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57" y="54"/>
                    </a:lnTo>
                    <a:lnTo>
                      <a:pt x="57" y="54"/>
                    </a:lnTo>
                    <a:lnTo>
                      <a:pt x="57" y="54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55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0" y="47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47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41" y="31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7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9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26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31" y="12"/>
                    </a:lnTo>
                    <a:lnTo>
                      <a:pt x="131" y="9"/>
                    </a:lnTo>
                    <a:lnTo>
                      <a:pt x="131" y="9"/>
                    </a:lnTo>
                    <a:lnTo>
                      <a:pt x="131" y="12"/>
                    </a:lnTo>
                    <a:lnTo>
                      <a:pt x="131" y="12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40" y="9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5" y="7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5" y="9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0" y="9"/>
                    </a:lnTo>
                    <a:lnTo>
                      <a:pt x="152" y="9"/>
                    </a:lnTo>
                    <a:lnTo>
                      <a:pt x="152" y="9"/>
                    </a:lnTo>
                    <a:lnTo>
                      <a:pt x="152" y="9"/>
                    </a:lnTo>
                    <a:lnTo>
                      <a:pt x="152" y="9"/>
                    </a:lnTo>
                    <a:lnTo>
                      <a:pt x="154" y="9"/>
                    </a:lnTo>
                    <a:lnTo>
                      <a:pt x="154" y="9"/>
                    </a:lnTo>
                    <a:lnTo>
                      <a:pt x="157" y="9"/>
                    </a:lnTo>
                    <a:lnTo>
                      <a:pt x="157" y="9"/>
                    </a:lnTo>
                    <a:lnTo>
                      <a:pt x="157" y="9"/>
                    </a:lnTo>
                    <a:lnTo>
                      <a:pt x="157" y="9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61" y="9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64" y="7"/>
                    </a:lnTo>
                    <a:lnTo>
                      <a:pt x="164" y="7"/>
                    </a:lnTo>
                    <a:lnTo>
                      <a:pt x="164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9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3" y="9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78" y="9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8" y="9"/>
                    </a:lnTo>
                    <a:lnTo>
                      <a:pt x="180" y="9"/>
                    </a:lnTo>
                    <a:lnTo>
                      <a:pt x="180" y="9"/>
                    </a:lnTo>
                    <a:lnTo>
                      <a:pt x="183" y="9"/>
                    </a:lnTo>
                    <a:lnTo>
                      <a:pt x="183" y="9"/>
                    </a:lnTo>
                    <a:lnTo>
                      <a:pt x="183" y="9"/>
                    </a:lnTo>
                    <a:lnTo>
                      <a:pt x="183" y="9"/>
                    </a:lnTo>
                    <a:lnTo>
                      <a:pt x="185" y="9"/>
                    </a:lnTo>
                    <a:lnTo>
                      <a:pt x="185" y="9"/>
                    </a:lnTo>
                    <a:lnTo>
                      <a:pt x="185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90" y="9"/>
                    </a:lnTo>
                    <a:lnTo>
                      <a:pt x="190" y="12"/>
                    </a:lnTo>
                    <a:lnTo>
                      <a:pt x="190" y="12"/>
                    </a:lnTo>
                    <a:lnTo>
                      <a:pt x="190" y="9"/>
                    </a:lnTo>
                    <a:lnTo>
                      <a:pt x="190" y="9"/>
                    </a:lnTo>
                    <a:lnTo>
                      <a:pt x="192" y="9"/>
                    </a:lnTo>
                    <a:lnTo>
                      <a:pt x="192" y="9"/>
                    </a:lnTo>
                    <a:lnTo>
                      <a:pt x="192" y="9"/>
                    </a:lnTo>
                    <a:lnTo>
                      <a:pt x="194" y="9"/>
                    </a:lnTo>
                    <a:lnTo>
                      <a:pt x="194" y="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202" y="9"/>
                    </a:lnTo>
                    <a:lnTo>
                      <a:pt x="202" y="9"/>
                    </a:lnTo>
                    <a:lnTo>
                      <a:pt x="202" y="12"/>
                    </a:lnTo>
                    <a:lnTo>
                      <a:pt x="202" y="12"/>
                    </a:lnTo>
                    <a:lnTo>
                      <a:pt x="204" y="12"/>
                    </a:lnTo>
                    <a:lnTo>
                      <a:pt x="204" y="12"/>
                    </a:lnTo>
                    <a:lnTo>
                      <a:pt x="204" y="12"/>
                    </a:lnTo>
                    <a:lnTo>
                      <a:pt x="204" y="12"/>
                    </a:lnTo>
                    <a:lnTo>
                      <a:pt x="206" y="12"/>
                    </a:lnTo>
                    <a:lnTo>
                      <a:pt x="206" y="12"/>
                    </a:lnTo>
                    <a:lnTo>
                      <a:pt x="209" y="12"/>
                    </a:lnTo>
                    <a:lnTo>
                      <a:pt x="209" y="12"/>
                    </a:lnTo>
                    <a:lnTo>
                      <a:pt x="209" y="12"/>
                    </a:lnTo>
                    <a:lnTo>
                      <a:pt x="211" y="12"/>
                    </a:lnTo>
                    <a:lnTo>
                      <a:pt x="211" y="14"/>
                    </a:lnTo>
                    <a:lnTo>
                      <a:pt x="211" y="14"/>
                    </a:lnTo>
                    <a:lnTo>
                      <a:pt x="211" y="14"/>
                    </a:lnTo>
                    <a:lnTo>
                      <a:pt x="211" y="12"/>
                    </a:lnTo>
                    <a:lnTo>
                      <a:pt x="213" y="12"/>
                    </a:lnTo>
                    <a:lnTo>
                      <a:pt x="213" y="14"/>
                    </a:lnTo>
                    <a:lnTo>
                      <a:pt x="213" y="14"/>
                    </a:lnTo>
                    <a:lnTo>
                      <a:pt x="213" y="14"/>
                    </a:lnTo>
                    <a:lnTo>
                      <a:pt x="213" y="17"/>
                    </a:lnTo>
                    <a:lnTo>
                      <a:pt x="216" y="17"/>
                    </a:lnTo>
                    <a:lnTo>
                      <a:pt x="216" y="17"/>
                    </a:lnTo>
                    <a:lnTo>
                      <a:pt x="216" y="17"/>
                    </a:lnTo>
                    <a:lnTo>
                      <a:pt x="216" y="17"/>
                    </a:lnTo>
                    <a:lnTo>
                      <a:pt x="216" y="17"/>
                    </a:lnTo>
                    <a:lnTo>
                      <a:pt x="218" y="17"/>
                    </a:lnTo>
                    <a:lnTo>
                      <a:pt x="218" y="19"/>
                    </a:lnTo>
                    <a:lnTo>
                      <a:pt x="218" y="19"/>
                    </a:lnTo>
                    <a:lnTo>
                      <a:pt x="218" y="19"/>
                    </a:lnTo>
                    <a:lnTo>
                      <a:pt x="218" y="19"/>
                    </a:lnTo>
                    <a:lnTo>
                      <a:pt x="221" y="19"/>
                    </a:lnTo>
                    <a:lnTo>
                      <a:pt x="221" y="21"/>
                    </a:lnTo>
                    <a:lnTo>
                      <a:pt x="221" y="2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225" y="21"/>
                    </a:lnTo>
                    <a:lnTo>
                      <a:pt x="225" y="21"/>
                    </a:lnTo>
                    <a:lnTo>
                      <a:pt x="225" y="21"/>
                    </a:lnTo>
                    <a:lnTo>
                      <a:pt x="228" y="21"/>
                    </a:lnTo>
                    <a:lnTo>
                      <a:pt x="228" y="21"/>
                    </a:lnTo>
                    <a:lnTo>
                      <a:pt x="228" y="21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0" y="24"/>
                    </a:lnTo>
                    <a:lnTo>
                      <a:pt x="230" y="24"/>
                    </a:lnTo>
                    <a:lnTo>
                      <a:pt x="230" y="24"/>
                    </a:lnTo>
                    <a:lnTo>
                      <a:pt x="232" y="24"/>
                    </a:lnTo>
                    <a:lnTo>
                      <a:pt x="232" y="24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7" y="26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37" y="31"/>
                    </a:lnTo>
                    <a:lnTo>
                      <a:pt x="237" y="31"/>
                    </a:lnTo>
                    <a:lnTo>
                      <a:pt x="235" y="31"/>
                    </a:lnTo>
                    <a:lnTo>
                      <a:pt x="235" y="31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230" y="31"/>
                    </a:lnTo>
                    <a:lnTo>
                      <a:pt x="230" y="31"/>
                    </a:lnTo>
                    <a:lnTo>
                      <a:pt x="230" y="31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5"/>
                    </a:lnTo>
                    <a:lnTo>
                      <a:pt x="228" y="35"/>
                    </a:lnTo>
                    <a:lnTo>
                      <a:pt x="228" y="35"/>
                    </a:lnTo>
                    <a:lnTo>
                      <a:pt x="228" y="33"/>
                    </a:lnTo>
                    <a:lnTo>
                      <a:pt x="225" y="33"/>
                    </a:lnTo>
                    <a:lnTo>
                      <a:pt x="225" y="35"/>
                    </a:lnTo>
                    <a:lnTo>
                      <a:pt x="225" y="35"/>
                    </a:lnTo>
                    <a:lnTo>
                      <a:pt x="225" y="35"/>
                    </a:lnTo>
                    <a:lnTo>
                      <a:pt x="225" y="35"/>
                    </a:lnTo>
                    <a:lnTo>
                      <a:pt x="225" y="35"/>
                    </a:lnTo>
                    <a:lnTo>
                      <a:pt x="225" y="38"/>
                    </a:lnTo>
                    <a:lnTo>
                      <a:pt x="223" y="38"/>
                    </a:lnTo>
                    <a:lnTo>
                      <a:pt x="223" y="38"/>
                    </a:lnTo>
                    <a:lnTo>
                      <a:pt x="223" y="38"/>
                    </a:lnTo>
                    <a:lnTo>
                      <a:pt x="221" y="38"/>
                    </a:lnTo>
                    <a:lnTo>
                      <a:pt x="221" y="38"/>
                    </a:lnTo>
                    <a:lnTo>
                      <a:pt x="221" y="35"/>
                    </a:lnTo>
                    <a:lnTo>
                      <a:pt x="218" y="35"/>
                    </a:lnTo>
                    <a:lnTo>
                      <a:pt x="218" y="35"/>
                    </a:lnTo>
                    <a:lnTo>
                      <a:pt x="218" y="35"/>
                    </a:lnTo>
                    <a:lnTo>
                      <a:pt x="218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3" y="38"/>
                    </a:lnTo>
                    <a:lnTo>
                      <a:pt x="213" y="38"/>
                    </a:lnTo>
                    <a:lnTo>
                      <a:pt x="211" y="38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09" y="40"/>
                    </a:lnTo>
                    <a:lnTo>
                      <a:pt x="209" y="40"/>
                    </a:lnTo>
                    <a:lnTo>
                      <a:pt x="209" y="40"/>
                    </a:lnTo>
                    <a:lnTo>
                      <a:pt x="209" y="43"/>
                    </a:lnTo>
                    <a:lnTo>
                      <a:pt x="206" y="43"/>
                    </a:lnTo>
                    <a:lnTo>
                      <a:pt x="206" y="43"/>
                    </a:lnTo>
                    <a:lnTo>
                      <a:pt x="206" y="43"/>
                    </a:lnTo>
                    <a:lnTo>
                      <a:pt x="204" y="43"/>
                    </a:lnTo>
                    <a:lnTo>
                      <a:pt x="204" y="45"/>
                    </a:lnTo>
                    <a:lnTo>
                      <a:pt x="204" y="45"/>
                    </a:lnTo>
                    <a:lnTo>
                      <a:pt x="204" y="45"/>
                    </a:lnTo>
                    <a:lnTo>
                      <a:pt x="202" y="45"/>
                    </a:lnTo>
                    <a:lnTo>
                      <a:pt x="202" y="45"/>
                    </a:lnTo>
                    <a:lnTo>
                      <a:pt x="202" y="45"/>
                    </a:lnTo>
                    <a:lnTo>
                      <a:pt x="202" y="45"/>
                    </a:lnTo>
                    <a:lnTo>
                      <a:pt x="202" y="45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9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50"/>
                    </a:lnTo>
                    <a:lnTo>
                      <a:pt x="197" y="50"/>
                    </a:lnTo>
                    <a:lnTo>
                      <a:pt x="197" y="50"/>
                    </a:lnTo>
                    <a:lnTo>
                      <a:pt x="197" y="50"/>
                    </a:lnTo>
                    <a:lnTo>
                      <a:pt x="197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2" y="52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0" y="54"/>
                    </a:lnTo>
                    <a:lnTo>
                      <a:pt x="190" y="57"/>
                    </a:lnTo>
                    <a:lnTo>
                      <a:pt x="190" y="57"/>
                    </a:lnTo>
                    <a:lnTo>
                      <a:pt x="190" y="57"/>
                    </a:lnTo>
                    <a:lnTo>
                      <a:pt x="187" y="57"/>
                    </a:lnTo>
                    <a:lnTo>
                      <a:pt x="187" y="54"/>
                    </a:lnTo>
                    <a:lnTo>
                      <a:pt x="187" y="54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85" y="57"/>
                    </a:lnTo>
                    <a:lnTo>
                      <a:pt x="183" y="57"/>
                    </a:lnTo>
                    <a:lnTo>
                      <a:pt x="183" y="57"/>
                    </a:lnTo>
                    <a:lnTo>
                      <a:pt x="183" y="57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78" y="57"/>
                    </a:lnTo>
                    <a:lnTo>
                      <a:pt x="178" y="57"/>
                    </a:lnTo>
                    <a:lnTo>
                      <a:pt x="178" y="57"/>
                    </a:lnTo>
                    <a:lnTo>
                      <a:pt x="178" y="57"/>
                    </a:lnTo>
                    <a:lnTo>
                      <a:pt x="176" y="57"/>
                    </a:lnTo>
                    <a:lnTo>
                      <a:pt x="176" y="59"/>
                    </a:lnTo>
                    <a:lnTo>
                      <a:pt x="176" y="59"/>
                    </a:lnTo>
                    <a:lnTo>
                      <a:pt x="176" y="57"/>
                    </a:lnTo>
                    <a:lnTo>
                      <a:pt x="176" y="57"/>
                    </a:lnTo>
                    <a:lnTo>
                      <a:pt x="173" y="57"/>
                    </a:lnTo>
                    <a:lnTo>
                      <a:pt x="173" y="57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68" y="57"/>
                    </a:lnTo>
                    <a:lnTo>
                      <a:pt x="168" y="57"/>
                    </a:lnTo>
                    <a:lnTo>
                      <a:pt x="168" y="57"/>
                    </a:lnTo>
                    <a:lnTo>
                      <a:pt x="168" y="57"/>
                    </a:lnTo>
                    <a:lnTo>
                      <a:pt x="166" y="57"/>
                    </a:lnTo>
                    <a:lnTo>
                      <a:pt x="166" y="57"/>
                    </a:lnTo>
                    <a:lnTo>
                      <a:pt x="164" y="57"/>
                    </a:lnTo>
                    <a:lnTo>
                      <a:pt x="164" y="57"/>
                    </a:lnTo>
                    <a:lnTo>
                      <a:pt x="164" y="57"/>
                    </a:lnTo>
                    <a:lnTo>
                      <a:pt x="164" y="57"/>
                    </a:lnTo>
                    <a:lnTo>
                      <a:pt x="164" y="57"/>
                    </a:lnTo>
                    <a:lnTo>
                      <a:pt x="164" y="57"/>
                    </a:lnTo>
                    <a:lnTo>
                      <a:pt x="164" y="59"/>
                    </a:lnTo>
                    <a:lnTo>
                      <a:pt x="161" y="59"/>
                    </a:lnTo>
                    <a:lnTo>
                      <a:pt x="161" y="59"/>
                    </a:lnTo>
                    <a:lnTo>
                      <a:pt x="161" y="62"/>
                    </a:lnTo>
                    <a:lnTo>
                      <a:pt x="161" y="62"/>
                    </a:lnTo>
                    <a:lnTo>
                      <a:pt x="161" y="62"/>
                    </a:lnTo>
                    <a:lnTo>
                      <a:pt x="159" y="62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9" y="66"/>
                    </a:lnTo>
                    <a:lnTo>
                      <a:pt x="159" y="66"/>
                    </a:lnTo>
                    <a:lnTo>
                      <a:pt x="159" y="69"/>
                    </a:lnTo>
                    <a:lnTo>
                      <a:pt x="157" y="69"/>
                    </a:lnTo>
                    <a:lnTo>
                      <a:pt x="157" y="69"/>
                    </a:lnTo>
                    <a:lnTo>
                      <a:pt x="157" y="69"/>
                    </a:lnTo>
                    <a:lnTo>
                      <a:pt x="157" y="71"/>
                    </a:lnTo>
                    <a:lnTo>
                      <a:pt x="157" y="71"/>
                    </a:lnTo>
                    <a:lnTo>
                      <a:pt x="157" y="71"/>
                    </a:lnTo>
                    <a:lnTo>
                      <a:pt x="157" y="73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52" y="73"/>
                    </a:lnTo>
                    <a:lnTo>
                      <a:pt x="152" y="73"/>
                    </a:lnTo>
                    <a:lnTo>
                      <a:pt x="152" y="73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0" y="71"/>
                    </a:lnTo>
                    <a:lnTo>
                      <a:pt x="150" y="73"/>
                    </a:lnTo>
                    <a:lnTo>
                      <a:pt x="150" y="73"/>
                    </a:lnTo>
                    <a:lnTo>
                      <a:pt x="150" y="73"/>
                    </a:lnTo>
                    <a:lnTo>
                      <a:pt x="150" y="73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5" y="73"/>
                    </a:lnTo>
                    <a:lnTo>
                      <a:pt x="145" y="73"/>
                    </a:lnTo>
                    <a:lnTo>
                      <a:pt x="145" y="73"/>
                    </a:lnTo>
                    <a:lnTo>
                      <a:pt x="145" y="73"/>
                    </a:lnTo>
                    <a:lnTo>
                      <a:pt x="145" y="76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38" y="76"/>
                    </a:lnTo>
                    <a:lnTo>
                      <a:pt x="138" y="76"/>
                    </a:lnTo>
                    <a:lnTo>
                      <a:pt x="138" y="76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8" y="71"/>
                    </a:lnTo>
                    <a:lnTo>
                      <a:pt x="138" y="71"/>
                    </a:lnTo>
                    <a:lnTo>
                      <a:pt x="138" y="71"/>
                    </a:lnTo>
                    <a:lnTo>
                      <a:pt x="138" y="69"/>
                    </a:lnTo>
                    <a:lnTo>
                      <a:pt x="138" y="69"/>
                    </a:lnTo>
                    <a:lnTo>
                      <a:pt x="138" y="66"/>
                    </a:lnTo>
                    <a:lnTo>
                      <a:pt x="135" y="66"/>
                    </a:lnTo>
                    <a:lnTo>
                      <a:pt x="135" y="66"/>
                    </a:lnTo>
                    <a:lnTo>
                      <a:pt x="135" y="66"/>
                    </a:lnTo>
                    <a:lnTo>
                      <a:pt x="135" y="66"/>
                    </a:lnTo>
                    <a:lnTo>
                      <a:pt x="135" y="66"/>
                    </a:lnTo>
                    <a:lnTo>
                      <a:pt x="133" y="66"/>
                    </a:lnTo>
                    <a:lnTo>
                      <a:pt x="133" y="69"/>
                    </a:lnTo>
                    <a:lnTo>
                      <a:pt x="133" y="69"/>
                    </a:lnTo>
                    <a:lnTo>
                      <a:pt x="133" y="69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31" y="71"/>
                    </a:lnTo>
                    <a:lnTo>
                      <a:pt x="131" y="71"/>
                    </a:lnTo>
                    <a:lnTo>
                      <a:pt x="131" y="71"/>
                    </a:lnTo>
                    <a:lnTo>
                      <a:pt x="128" y="71"/>
                    </a:lnTo>
                    <a:lnTo>
                      <a:pt x="128" y="71"/>
                    </a:lnTo>
                    <a:lnTo>
                      <a:pt x="126" y="71"/>
                    </a:lnTo>
                    <a:lnTo>
                      <a:pt x="126" y="71"/>
                    </a:lnTo>
                    <a:lnTo>
                      <a:pt x="126" y="71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121" y="71"/>
                    </a:lnTo>
                    <a:lnTo>
                      <a:pt x="121" y="71"/>
                    </a:lnTo>
                    <a:lnTo>
                      <a:pt x="121" y="69"/>
                    </a:lnTo>
                    <a:lnTo>
                      <a:pt x="119" y="69"/>
                    </a:lnTo>
                    <a:lnTo>
                      <a:pt x="119" y="71"/>
                    </a:lnTo>
                    <a:lnTo>
                      <a:pt x="119" y="71"/>
                    </a:lnTo>
                    <a:lnTo>
                      <a:pt x="119" y="71"/>
                    </a:lnTo>
                    <a:lnTo>
                      <a:pt x="119" y="73"/>
                    </a:lnTo>
                    <a:lnTo>
                      <a:pt x="119" y="73"/>
                    </a:lnTo>
                    <a:lnTo>
                      <a:pt x="119" y="73"/>
                    </a:lnTo>
                    <a:lnTo>
                      <a:pt x="121" y="73"/>
                    </a:lnTo>
                    <a:lnTo>
                      <a:pt x="121" y="76"/>
                    </a:lnTo>
                    <a:lnTo>
                      <a:pt x="119" y="76"/>
                    </a:lnTo>
                    <a:lnTo>
                      <a:pt x="119" y="76"/>
                    </a:lnTo>
                    <a:lnTo>
                      <a:pt x="119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4" y="78"/>
                    </a:lnTo>
                    <a:lnTo>
                      <a:pt x="112" y="78"/>
                    </a:lnTo>
                    <a:lnTo>
                      <a:pt x="112" y="78"/>
                    </a:lnTo>
                    <a:lnTo>
                      <a:pt x="112" y="78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09" y="80"/>
                    </a:lnTo>
                    <a:lnTo>
                      <a:pt x="107" y="80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5"/>
                    </a:lnTo>
                    <a:lnTo>
                      <a:pt x="100" y="85"/>
                    </a:lnTo>
                    <a:lnTo>
                      <a:pt x="100" y="85"/>
                    </a:lnTo>
                    <a:lnTo>
                      <a:pt x="100" y="85"/>
                    </a:lnTo>
                    <a:lnTo>
                      <a:pt x="100" y="85"/>
                    </a:lnTo>
                    <a:lnTo>
                      <a:pt x="100" y="88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90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100" y="92"/>
                    </a:lnTo>
                    <a:lnTo>
                      <a:pt x="100" y="92"/>
                    </a:lnTo>
                    <a:lnTo>
                      <a:pt x="102" y="92"/>
                    </a:lnTo>
                    <a:lnTo>
                      <a:pt x="102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0" y="97"/>
                    </a:lnTo>
                    <a:lnTo>
                      <a:pt x="97" y="97"/>
                    </a:lnTo>
                    <a:lnTo>
                      <a:pt x="97" y="97"/>
                    </a:lnTo>
                    <a:lnTo>
                      <a:pt x="97" y="97"/>
                    </a:lnTo>
                    <a:lnTo>
                      <a:pt x="95" y="97"/>
                    </a:lnTo>
                    <a:lnTo>
                      <a:pt x="95" y="97"/>
                    </a:lnTo>
                    <a:lnTo>
                      <a:pt x="95" y="97"/>
                    </a:lnTo>
                    <a:lnTo>
                      <a:pt x="93" y="97"/>
                    </a:lnTo>
                    <a:lnTo>
                      <a:pt x="93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9"/>
                    </a:lnTo>
                    <a:lnTo>
                      <a:pt x="86" y="99"/>
                    </a:lnTo>
                    <a:lnTo>
                      <a:pt x="86" y="99"/>
                    </a:lnTo>
                    <a:lnTo>
                      <a:pt x="86" y="99"/>
                    </a:lnTo>
                    <a:lnTo>
                      <a:pt x="83" y="99"/>
                    </a:lnTo>
                    <a:lnTo>
                      <a:pt x="83" y="99"/>
                    </a:lnTo>
                    <a:lnTo>
                      <a:pt x="83" y="99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1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1" y="99"/>
                    </a:lnTo>
                    <a:lnTo>
                      <a:pt x="71" y="99"/>
                    </a:lnTo>
                    <a:lnTo>
                      <a:pt x="71" y="99"/>
                    </a:lnTo>
                    <a:lnTo>
                      <a:pt x="71" y="99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9" y="99"/>
                    </a:lnTo>
                    <a:lnTo>
                      <a:pt x="69" y="99"/>
                    </a:lnTo>
                    <a:lnTo>
                      <a:pt x="69" y="99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7" y="102"/>
                    </a:lnTo>
                    <a:lnTo>
                      <a:pt x="64" y="102"/>
                    </a:lnTo>
                    <a:lnTo>
                      <a:pt x="64" y="102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2" y="99"/>
                    </a:lnTo>
                    <a:lnTo>
                      <a:pt x="60" y="99"/>
                    </a:lnTo>
                    <a:lnTo>
                      <a:pt x="60" y="99"/>
                    </a:lnTo>
                    <a:lnTo>
                      <a:pt x="60" y="99"/>
                    </a:lnTo>
                    <a:lnTo>
                      <a:pt x="60" y="99"/>
                    </a:lnTo>
                    <a:lnTo>
                      <a:pt x="57" y="99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52" y="102"/>
                    </a:lnTo>
                    <a:lnTo>
                      <a:pt x="52" y="99"/>
                    </a:lnTo>
                    <a:lnTo>
                      <a:pt x="52" y="99"/>
                    </a:lnTo>
                    <a:lnTo>
                      <a:pt x="55" y="99"/>
                    </a:lnTo>
                    <a:lnTo>
                      <a:pt x="55" y="97"/>
                    </a:lnTo>
                    <a:lnTo>
                      <a:pt x="55" y="97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0" y="97"/>
                    </a:lnTo>
                    <a:lnTo>
                      <a:pt x="50" y="97"/>
                    </a:lnTo>
                    <a:lnTo>
                      <a:pt x="50" y="97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38" y="95"/>
                    </a:lnTo>
                    <a:lnTo>
                      <a:pt x="38" y="97"/>
                    </a:lnTo>
                    <a:lnTo>
                      <a:pt x="38" y="97"/>
                    </a:lnTo>
                    <a:lnTo>
                      <a:pt x="38" y="97"/>
                    </a:lnTo>
                    <a:lnTo>
                      <a:pt x="38" y="97"/>
                    </a:lnTo>
                    <a:lnTo>
                      <a:pt x="36" y="97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34" y="99"/>
                    </a:lnTo>
                    <a:lnTo>
                      <a:pt x="34" y="99"/>
                    </a:lnTo>
                    <a:lnTo>
                      <a:pt x="31" y="99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2"/>
                    </a:lnTo>
                    <a:lnTo>
                      <a:pt x="26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7" y="95"/>
                    </a:lnTo>
                    <a:lnTo>
                      <a:pt x="7" y="95"/>
                    </a:lnTo>
                    <a:lnTo>
                      <a:pt x="7" y="95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2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7" y="80"/>
                    </a:lnTo>
                    <a:lnTo>
                      <a:pt x="7" y="80"/>
                    </a:lnTo>
                    <a:lnTo>
                      <a:pt x="7" y="80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5" y="78"/>
                    </a:lnTo>
                    <a:lnTo>
                      <a:pt x="15" y="78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9" y="83"/>
                    </a:lnTo>
                    <a:lnTo>
                      <a:pt x="29" y="83"/>
                    </a:lnTo>
                    <a:lnTo>
                      <a:pt x="26" y="83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6"/>
                    </a:lnTo>
                    <a:lnTo>
                      <a:pt x="52" y="76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60" y="76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7" y="71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9" y="73"/>
                    </a:lnTo>
                    <a:lnTo>
                      <a:pt x="69" y="71"/>
                    </a:lnTo>
                    <a:lnTo>
                      <a:pt x="69" y="71"/>
                    </a:lnTo>
                    <a:lnTo>
                      <a:pt x="69" y="69"/>
                    </a:lnTo>
                    <a:lnTo>
                      <a:pt x="69" y="69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33"/>
              <p:cNvSpPr>
                <a:spLocks/>
              </p:cNvSpPr>
              <p:nvPr/>
            </p:nvSpPr>
            <p:spPr bwMode="auto">
              <a:xfrm>
                <a:off x="2481" y="137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34"/>
              <p:cNvSpPr>
                <a:spLocks/>
              </p:cNvSpPr>
              <p:nvPr/>
            </p:nvSpPr>
            <p:spPr bwMode="auto">
              <a:xfrm>
                <a:off x="2481" y="137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35"/>
              <p:cNvSpPr>
                <a:spLocks/>
              </p:cNvSpPr>
              <p:nvPr/>
            </p:nvSpPr>
            <p:spPr bwMode="auto">
              <a:xfrm>
                <a:off x="1827" y="1348"/>
                <a:ext cx="879" cy="377"/>
              </a:xfrm>
              <a:custGeom>
                <a:avLst/>
                <a:gdLst/>
                <a:ahLst/>
                <a:cxnLst>
                  <a:cxn ang="0">
                    <a:pos x="576" y="38"/>
                  </a:cxn>
                  <a:cxn ang="0">
                    <a:pos x="595" y="47"/>
                  </a:cxn>
                  <a:cxn ang="0">
                    <a:pos x="637" y="31"/>
                  </a:cxn>
                  <a:cxn ang="0">
                    <a:pos x="661" y="45"/>
                  </a:cxn>
                  <a:cxn ang="0">
                    <a:pos x="696" y="78"/>
                  </a:cxn>
                  <a:cxn ang="0">
                    <a:pos x="727" y="114"/>
                  </a:cxn>
                  <a:cxn ang="0">
                    <a:pos x="763" y="116"/>
                  </a:cxn>
                  <a:cxn ang="0">
                    <a:pos x="810" y="123"/>
                  </a:cxn>
                  <a:cxn ang="0">
                    <a:pos x="848" y="149"/>
                  </a:cxn>
                  <a:cxn ang="0">
                    <a:pos x="874" y="159"/>
                  </a:cxn>
                  <a:cxn ang="0">
                    <a:pos x="841" y="187"/>
                  </a:cxn>
                  <a:cxn ang="0">
                    <a:pos x="812" y="213"/>
                  </a:cxn>
                  <a:cxn ang="0">
                    <a:pos x="774" y="234"/>
                  </a:cxn>
                  <a:cxn ang="0">
                    <a:pos x="755" y="256"/>
                  </a:cxn>
                  <a:cxn ang="0">
                    <a:pos x="729" y="270"/>
                  </a:cxn>
                  <a:cxn ang="0">
                    <a:pos x="729" y="313"/>
                  </a:cxn>
                  <a:cxn ang="0">
                    <a:pos x="708" y="325"/>
                  </a:cxn>
                  <a:cxn ang="0">
                    <a:pos x="658" y="315"/>
                  </a:cxn>
                  <a:cxn ang="0">
                    <a:pos x="609" y="315"/>
                  </a:cxn>
                  <a:cxn ang="0">
                    <a:pos x="573" y="327"/>
                  </a:cxn>
                  <a:cxn ang="0">
                    <a:pos x="528" y="329"/>
                  </a:cxn>
                  <a:cxn ang="0">
                    <a:pos x="493" y="353"/>
                  </a:cxn>
                  <a:cxn ang="0">
                    <a:pos x="462" y="370"/>
                  </a:cxn>
                  <a:cxn ang="0">
                    <a:pos x="426" y="343"/>
                  </a:cxn>
                  <a:cxn ang="0">
                    <a:pos x="405" y="301"/>
                  </a:cxn>
                  <a:cxn ang="0">
                    <a:pos x="353" y="298"/>
                  </a:cxn>
                  <a:cxn ang="0">
                    <a:pos x="313" y="277"/>
                  </a:cxn>
                  <a:cxn ang="0">
                    <a:pos x="310" y="246"/>
                  </a:cxn>
                  <a:cxn ang="0">
                    <a:pos x="315" y="227"/>
                  </a:cxn>
                  <a:cxn ang="0">
                    <a:pos x="301" y="227"/>
                  </a:cxn>
                  <a:cxn ang="0">
                    <a:pos x="282" y="239"/>
                  </a:cxn>
                  <a:cxn ang="0">
                    <a:pos x="247" y="253"/>
                  </a:cxn>
                  <a:cxn ang="0">
                    <a:pos x="206" y="282"/>
                  </a:cxn>
                  <a:cxn ang="0">
                    <a:pos x="204" y="358"/>
                  </a:cxn>
                  <a:cxn ang="0">
                    <a:pos x="164" y="332"/>
                  </a:cxn>
                  <a:cxn ang="0">
                    <a:pos x="131" y="332"/>
                  </a:cxn>
                  <a:cxn ang="0">
                    <a:pos x="105" y="303"/>
                  </a:cxn>
                  <a:cxn ang="0">
                    <a:pos x="95" y="272"/>
                  </a:cxn>
                  <a:cxn ang="0">
                    <a:pos x="102" y="256"/>
                  </a:cxn>
                  <a:cxn ang="0">
                    <a:pos x="135" y="239"/>
                  </a:cxn>
                  <a:cxn ang="0">
                    <a:pos x="112" y="218"/>
                  </a:cxn>
                  <a:cxn ang="0">
                    <a:pos x="74" y="227"/>
                  </a:cxn>
                  <a:cxn ang="0">
                    <a:pos x="55" y="220"/>
                  </a:cxn>
                  <a:cxn ang="0">
                    <a:pos x="17" y="194"/>
                  </a:cxn>
                  <a:cxn ang="0">
                    <a:pos x="12" y="159"/>
                  </a:cxn>
                  <a:cxn ang="0">
                    <a:pos x="34" y="133"/>
                  </a:cxn>
                  <a:cxn ang="0">
                    <a:pos x="55" y="121"/>
                  </a:cxn>
                  <a:cxn ang="0">
                    <a:pos x="93" y="97"/>
                  </a:cxn>
                  <a:cxn ang="0">
                    <a:pos x="128" y="97"/>
                  </a:cxn>
                  <a:cxn ang="0">
                    <a:pos x="173" y="116"/>
                  </a:cxn>
                  <a:cxn ang="0">
                    <a:pos x="206" y="118"/>
                  </a:cxn>
                  <a:cxn ang="0">
                    <a:pos x="242" y="109"/>
                  </a:cxn>
                  <a:cxn ang="0">
                    <a:pos x="287" y="123"/>
                  </a:cxn>
                  <a:cxn ang="0">
                    <a:pos x="327" y="104"/>
                  </a:cxn>
                  <a:cxn ang="0">
                    <a:pos x="301" y="83"/>
                  </a:cxn>
                  <a:cxn ang="0">
                    <a:pos x="327" y="61"/>
                  </a:cxn>
                  <a:cxn ang="0">
                    <a:pos x="320" y="47"/>
                  </a:cxn>
                  <a:cxn ang="0">
                    <a:pos x="334" y="35"/>
                  </a:cxn>
                  <a:cxn ang="0">
                    <a:pos x="384" y="26"/>
                  </a:cxn>
                  <a:cxn ang="0">
                    <a:pos x="429" y="16"/>
                  </a:cxn>
                  <a:cxn ang="0">
                    <a:pos x="476" y="5"/>
                  </a:cxn>
                  <a:cxn ang="0">
                    <a:pos x="519" y="2"/>
                  </a:cxn>
                  <a:cxn ang="0">
                    <a:pos x="542" y="33"/>
                  </a:cxn>
                </a:cxnLst>
                <a:rect l="0" t="0" r="r" b="b"/>
                <a:pathLst>
                  <a:path w="879" h="377">
                    <a:moveTo>
                      <a:pt x="552" y="31"/>
                    </a:moveTo>
                    <a:lnTo>
                      <a:pt x="552" y="28"/>
                    </a:lnTo>
                    <a:lnTo>
                      <a:pt x="552" y="28"/>
                    </a:lnTo>
                    <a:lnTo>
                      <a:pt x="552" y="28"/>
                    </a:lnTo>
                    <a:lnTo>
                      <a:pt x="552" y="28"/>
                    </a:lnTo>
                    <a:lnTo>
                      <a:pt x="552" y="26"/>
                    </a:lnTo>
                    <a:lnTo>
                      <a:pt x="550" y="26"/>
                    </a:lnTo>
                    <a:lnTo>
                      <a:pt x="550" y="26"/>
                    </a:lnTo>
                    <a:lnTo>
                      <a:pt x="552" y="26"/>
                    </a:lnTo>
                    <a:lnTo>
                      <a:pt x="552" y="26"/>
                    </a:lnTo>
                    <a:lnTo>
                      <a:pt x="552" y="26"/>
                    </a:lnTo>
                    <a:lnTo>
                      <a:pt x="552" y="26"/>
                    </a:lnTo>
                    <a:lnTo>
                      <a:pt x="554" y="26"/>
                    </a:lnTo>
                    <a:lnTo>
                      <a:pt x="554" y="26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4" y="31"/>
                    </a:lnTo>
                    <a:lnTo>
                      <a:pt x="557" y="31"/>
                    </a:lnTo>
                    <a:lnTo>
                      <a:pt x="557" y="31"/>
                    </a:lnTo>
                    <a:lnTo>
                      <a:pt x="557" y="31"/>
                    </a:lnTo>
                    <a:lnTo>
                      <a:pt x="559" y="31"/>
                    </a:lnTo>
                    <a:lnTo>
                      <a:pt x="559" y="31"/>
                    </a:lnTo>
                    <a:lnTo>
                      <a:pt x="559" y="33"/>
                    </a:lnTo>
                    <a:lnTo>
                      <a:pt x="559" y="33"/>
                    </a:lnTo>
                    <a:lnTo>
                      <a:pt x="557" y="33"/>
                    </a:lnTo>
                    <a:lnTo>
                      <a:pt x="557" y="33"/>
                    </a:lnTo>
                    <a:lnTo>
                      <a:pt x="557" y="35"/>
                    </a:lnTo>
                    <a:lnTo>
                      <a:pt x="559" y="35"/>
                    </a:lnTo>
                    <a:lnTo>
                      <a:pt x="559" y="35"/>
                    </a:lnTo>
                    <a:lnTo>
                      <a:pt x="557" y="35"/>
                    </a:lnTo>
                    <a:lnTo>
                      <a:pt x="557" y="38"/>
                    </a:lnTo>
                    <a:lnTo>
                      <a:pt x="559" y="38"/>
                    </a:lnTo>
                    <a:lnTo>
                      <a:pt x="559" y="38"/>
                    </a:lnTo>
                    <a:lnTo>
                      <a:pt x="559" y="38"/>
                    </a:lnTo>
                    <a:lnTo>
                      <a:pt x="559" y="38"/>
                    </a:lnTo>
                    <a:lnTo>
                      <a:pt x="559" y="38"/>
                    </a:lnTo>
                    <a:lnTo>
                      <a:pt x="561" y="38"/>
                    </a:lnTo>
                    <a:lnTo>
                      <a:pt x="561" y="35"/>
                    </a:lnTo>
                    <a:lnTo>
                      <a:pt x="561" y="35"/>
                    </a:lnTo>
                    <a:lnTo>
                      <a:pt x="561" y="38"/>
                    </a:lnTo>
                    <a:lnTo>
                      <a:pt x="561" y="38"/>
                    </a:lnTo>
                    <a:lnTo>
                      <a:pt x="564" y="38"/>
                    </a:lnTo>
                    <a:lnTo>
                      <a:pt x="564" y="38"/>
                    </a:lnTo>
                    <a:lnTo>
                      <a:pt x="564" y="35"/>
                    </a:lnTo>
                    <a:lnTo>
                      <a:pt x="564" y="35"/>
                    </a:lnTo>
                    <a:lnTo>
                      <a:pt x="564" y="35"/>
                    </a:lnTo>
                    <a:lnTo>
                      <a:pt x="561" y="35"/>
                    </a:lnTo>
                    <a:lnTo>
                      <a:pt x="561" y="35"/>
                    </a:lnTo>
                    <a:lnTo>
                      <a:pt x="561" y="35"/>
                    </a:lnTo>
                    <a:lnTo>
                      <a:pt x="561" y="33"/>
                    </a:lnTo>
                    <a:lnTo>
                      <a:pt x="561" y="33"/>
                    </a:lnTo>
                    <a:lnTo>
                      <a:pt x="561" y="33"/>
                    </a:lnTo>
                    <a:lnTo>
                      <a:pt x="561" y="33"/>
                    </a:lnTo>
                    <a:lnTo>
                      <a:pt x="564" y="33"/>
                    </a:lnTo>
                    <a:lnTo>
                      <a:pt x="564" y="33"/>
                    </a:lnTo>
                    <a:lnTo>
                      <a:pt x="566" y="33"/>
                    </a:lnTo>
                    <a:lnTo>
                      <a:pt x="566" y="33"/>
                    </a:lnTo>
                    <a:lnTo>
                      <a:pt x="566" y="33"/>
                    </a:lnTo>
                    <a:lnTo>
                      <a:pt x="568" y="33"/>
                    </a:lnTo>
                    <a:lnTo>
                      <a:pt x="568" y="33"/>
                    </a:lnTo>
                    <a:lnTo>
                      <a:pt x="568" y="33"/>
                    </a:lnTo>
                    <a:lnTo>
                      <a:pt x="568" y="33"/>
                    </a:lnTo>
                    <a:lnTo>
                      <a:pt x="571" y="33"/>
                    </a:lnTo>
                    <a:lnTo>
                      <a:pt x="571" y="35"/>
                    </a:lnTo>
                    <a:lnTo>
                      <a:pt x="571" y="35"/>
                    </a:lnTo>
                    <a:lnTo>
                      <a:pt x="571" y="35"/>
                    </a:lnTo>
                    <a:lnTo>
                      <a:pt x="573" y="35"/>
                    </a:lnTo>
                    <a:lnTo>
                      <a:pt x="573" y="35"/>
                    </a:lnTo>
                    <a:lnTo>
                      <a:pt x="573" y="35"/>
                    </a:lnTo>
                    <a:lnTo>
                      <a:pt x="573" y="38"/>
                    </a:lnTo>
                    <a:lnTo>
                      <a:pt x="576" y="38"/>
                    </a:lnTo>
                    <a:lnTo>
                      <a:pt x="576" y="38"/>
                    </a:lnTo>
                    <a:lnTo>
                      <a:pt x="576" y="38"/>
                    </a:lnTo>
                    <a:lnTo>
                      <a:pt x="578" y="38"/>
                    </a:lnTo>
                    <a:lnTo>
                      <a:pt x="578" y="38"/>
                    </a:lnTo>
                    <a:lnTo>
                      <a:pt x="580" y="38"/>
                    </a:lnTo>
                    <a:lnTo>
                      <a:pt x="580" y="35"/>
                    </a:lnTo>
                    <a:lnTo>
                      <a:pt x="580" y="35"/>
                    </a:lnTo>
                    <a:lnTo>
                      <a:pt x="580" y="38"/>
                    </a:lnTo>
                    <a:lnTo>
                      <a:pt x="580" y="38"/>
                    </a:lnTo>
                    <a:lnTo>
                      <a:pt x="583" y="38"/>
                    </a:lnTo>
                    <a:lnTo>
                      <a:pt x="583" y="35"/>
                    </a:lnTo>
                    <a:lnTo>
                      <a:pt x="583" y="35"/>
                    </a:lnTo>
                    <a:lnTo>
                      <a:pt x="583" y="35"/>
                    </a:lnTo>
                    <a:lnTo>
                      <a:pt x="585" y="35"/>
                    </a:lnTo>
                    <a:lnTo>
                      <a:pt x="585" y="33"/>
                    </a:lnTo>
                    <a:lnTo>
                      <a:pt x="585" y="33"/>
                    </a:lnTo>
                    <a:lnTo>
                      <a:pt x="585" y="33"/>
                    </a:lnTo>
                    <a:lnTo>
                      <a:pt x="585" y="35"/>
                    </a:lnTo>
                    <a:lnTo>
                      <a:pt x="587" y="35"/>
                    </a:lnTo>
                    <a:lnTo>
                      <a:pt x="587" y="35"/>
                    </a:lnTo>
                    <a:lnTo>
                      <a:pt x="587" y="38"/>
                    </a:lnTo>
                    <a:lnTo>
                      <a:pt x="585" y="38"/>
                    </a:lnTo>
                    <a:lnTo>
                      <a:pt x="585" y="38"/>
                    </a:lnTo>
                    <a:lnTo>
                      <a:pt x="585" y="38"/>
                    </a:lnTo>
                    <a:lnTo>
                      <a:pt x="585" y="38"/>
                    </a:lnTo>
                    <a:lnTo>
                      <a:pt x="585" y="38"/>
                    </a:lnTo>
                    <a:lnTo>
                      <a:pt x="583" y="38"/>
                    </a:lnTo>
                    <a:lnTo>
                      <a:pt x="583" y="38"/>
                    </a:lnTo>
                    <a:lnTo>
                      <a:pt x="580" y="38"/>
                    </a:lnTo>
                    <a:lnTo>
                      <a:pt x="580" y="38"/>
                    </a:lnTo>
                    <a:lnTo>
                      <a:pt x="580" y="40"/>
                    </a:lnTo>
                    <a:lnTo>
                      <a:pt x="580" y="40"/>
                    </a:lnTo>
                    <a:lnTo>
                      <a:pt x="580" y="40"/>
                    </a:lnTo>
                    <a:lnTo>
                      <a:pt x="578" y="40"/>
                    </a:lnTo>
                    <a:lnTo>
                      <a:pt x="578" y="42"/>
                    </a:lnTo>
                    <a:lnTo>
                      <a:pt x="578" y="42"/>
                    </a:lnTo>
                    <a:lnTo>
                      <a:pt x="578" y="42"/>
                    </a:lnTo>
                    <a:lnTo>
                      <a:pt x="578" y="45"/>
                    </a:lnTo>
                    <a:lnTo>
                      <a:pt x="576" y="45"/>
                    </a:lnTo>
                    <a:lnTo>
                      <a:pt x="576" y="45"/>
                    </a:lnTo>
                    <a:lnTo>
                      <a:pt x="576" y="45"/>
                    </a:lnTo>
                    <a:lnTo>
                      <a:pt x="576" y="47"/>
                    </a:lnTo>
                    <a:lnTo>
                      <a:pt x="576" y="47"/>
                    </a:lnTo>
                    <a:lnTo>
                      <a:pt x="576" y="47"/>
                    </a:lnTo>
                    <a:lnTo>
                      <a:pt x="578" y="47"/>
                    </a:lnTo>
                    <a:lnTo>
                      <a:pt x="578" y="47"/>
                    </a:lnTo>
                    <a:lnTo>
                      <a:pt x="578" y="47"/>
                    </a:lnTo>
                    <a:lnTo>
                      <a:pt x="578" y="50"/>
                    </a:lnTo>
                    <a:lnTo>
                      <a:pt x="580" y="50"/>
                    </a:lnTo>
                    <a:lnTo>
                      <a:pt x="580" y="50"/>
                    </a:lnTo>
                    <a:lnTo>
                      <a:pt x="580" y="50"/>
                    </a:lnTo>
                    <a:lnTo>
                      <a:pt x="580" y="47"/>
                    </a:lnTo>
                    <a:lnTo>
                      <a:pt x="583" y="47"/>
                    </a:lnTo>
                    <a:lnTo>
                      <a:pt x="583" y="47"/>
                    </a:lnTo>
                    <a:lnTo>
                      <a:pt x="583" y="47"/>
                    </a:lnTo>
                    <a:lnTo>
                      <a:pt x="585" y="47"/>
                    </a:lnTo>
                    <a:lnTo>
                      <a:pt x="585" y="47"/>
                    </a:lnTo>
                    <a:lnTo>
                      <a:pt x="585" y="47"/>
                    </a:lnTo>
                    <a:lnTo>
                      <a:pt x="585" y="45"/>
                    </a:lnTo>
                    <a:lnTo>
                      <a:pt x="585" y="45"/>
                    </a:lnTo>
                    <a:lnTo>
                      <a:pt x="587" y="45"/>
                    </a:lnTo>
                    <a:lnTo>
                      <a:pt x="587" y="45"/>
                    </a:lnTo>
                    <a:lnTo>
                      <a:pt x="587" y="47"/>
                    </a:lnTo>
                    <a:lnTo>
                      <a:pt x="587" y="47"/>
                    </a:lnTo>
                    <a:lnTo>
                      <a:pt x="590" y="47"/>
                    </a:lnTo>
                    <a:lnTo>
                      <a:pt x="590" y="45"/>
                    </a:lnTo>
                    <a:lnTo>
                      <a:pt x="590" y="45"/>
                    </a:lnTo>
                    <a:lnTo>
                      <a:pt x="592" y="45"/>
                    </a:lnTo>
                    <a:lnTo>
                      <a:pt x="592" y="45"/>
                    </a:lnTo>
                    <a:lnTo>
                      <a:pt x="592" y="45"/>
                    </a:lnTo>
                    <a:lnTo>
                      <a:pt x="595" y="45"/>
                    </a:lnTo>
                    <a:lnTo>
                      <a:pt x="595" y="47"/>
                    </a:lnTo>
                    <a:lnTo>
                      <a:pt x="595" y="47"/>
                    </a:lnTo>
                    <a:lnTo>
                      <a:pt x="595" y="47"/>
                    </a:lnTo>
                    <a:lnTo>
                      <a:pt x="595" y="47"/>
                    </a:lnTo>
                    <a:lnTo>
                      <a:pt x="595" y="47"/>
                    </a:lnTo>
                    <a:lnTo>
                      <a:pt x="597" y="47"/>
                    </a:lnTo>
                    <a:lnTo>
                      <a:pt x="597" y="47"/>
                    </a:lnTo>
                    <a:lnTo>
                      <a:pt x="597" y="47"/>
                    </a:lnTo>
                    <a:lnTo>
                      <a:pt x="599" y="47"/>
                    </a:lnTo>
                    <a:lnTo>
                      <a:pt x="599" y="47"/>
                    </a:lnTo>
                    <a:lnTo>
                      <a:pt x="599" y="47"/>
                    </a:lnTo>
                    <a:lnTo>
                      <a:pt x="599" y="50"/>
                    </a:lnTo>
                    <a:lnTo>
                      <a:pt x="599" y="50"/>
                    </a:lnTo>
                    <a:lnTo>
                      <a:pt x="602" y="50"/>
                    </a:lnTo>
                    <a:lnTo>
                      <a:pt x="602" y="47"/>
                    </a:lnTo>
                    <a:lnTo>
                      <a:pt x="602" y="47"/>
                    </a:lnTo>
                    <a:lnTo>
                      <a:pt x="602" y="47"/>
                    </a:lnTo>
                    <a:lnTo>
                      <a:pt x="602" y="47"/>
                    </a:lnTo>
                    <a:lnTo>
                      <a:pt x="602" y="45"/>
                    </a:lnTo>
                    <a:lnTo>
                      <a:pt x="602" y="45"/>
                    </a:lnTo>
                    <a:lnTo>
                      <a:pt x="602" y="45"/>
                    </a:lnTo>
                    <a:lnTo>
                      <a:pt x="604" y="45"/>
                    </a:lnTo>
                    <a:lnTo>
                      <a:pt x="604" y="45"/>
                    </a:lnTo>
                    <a:lnTo>
                      <a:pt x="606" y="45"/>
                    </a:lnTo>
                    <a:lnTo>
                      <a:pt x="606" y="45"/>
                    </a:lnTo>
                    <a:lnTo>
                      <a:pt x="606" y="42"/>
                    </a:lnTo>
                    <a:lnTo>
                      <a:pt x="606" y="42"/>
                    </a:lnTo>
                    <a:lnTo>
                      <a:pt x="606" y="42"/>
                    </a:lnTo>
                    <a:lnTo>
                      <a:pt x="609" y="42"/>
                    </a:lnTo>
                    <a:lnTo>
                      <a:pt x="609" y="42"/>
                    </a:lnTo>
                    <a:lnTo>
                      <a:pt x="609" y="40"/>
                    </a:lnTo>
                    <a:lnTo>
                      <a:pt x="609" y="40"/>
                    </a:lnTo>
                    <a:lnTo>
                      <a:pt x="609" y="40"/>
                    </a:lnTo>
                    <a:lnTo>
                      <a:pt x="611" y="40"/>
                    </a:lnTo>
                    <a:lnTo>
                      <a:pt x="611" y="40"/>
                    </a:lnTo>
                    <a:lnTo>
                      <a:pt x="613" y="40"/>
                    </a:lnTo>
                    <a:lnTo>
                      <a:pt x="613" y="40"/>
                    </a:lnTo>
                    <a:lnTo>
                      <a:pt x="613" y="40"/>
                    </a:lnTo>
                    <a:lnTo>
                      <a:pt x="613" y="40"/>
                    </a:lnTo>
                    <a:lnTo>
                      <a:pt x="616" y="40"/>
                    </a:lnTo>
                    <a:lnTo>
                      <a:pt x="616" y="40"/>
                    </a:lnTo>
                    <a:lnTo>
                      <a:pt x="616" y="40"/>
                    </a:lnTo>
                    <a:lnTo>
                      <a:pt x="616" y="40"/>
                    </a:lnTo>
                    <a:lnTo>
                      <a:pt x="616" y="38"/>
                    </a:lnTo>
                    <a:lnTo>
                      <a:pt x="618" y="38"/>
                    </a:lnTo>
                    <a:lnTo>
                      <a:pt x="618" y="38"/>
                    </a:lnTo>
                    <a:lnTo>
                      <a:pt x="618" y="38"/>
                    </a:lnTo>
                    <a:lnTo>
                      <a:pt x="621" y="38"/>
                    </a:lnTo>
                    <a:lnTo>
                      <a:pt x="621" y="38"/>
                    </a:lnTo>
                    <a:lnTo>
                      <a:pt x="621" y="38"/>
                    </a:lnTo>
                    <a:lnTo>
                      <a:pt x="621" y="38"/>
                    </a:lnTo>
                    <a:lnTo>
                      <a:pt x="623" y="38"/>
                    </a:lnTo>
                    <a:lnTo>
                      <a:pt x="623" y="38"/>
                    </a:lnTo>
                    <a:lnTo>
                      <a:pt x="623" y="35"/>
                    </a:lnTo>
                    <a:lnTo>
                      <a:pt x="623" y="35"/>
                    </a:lnTo>
                    <a:lnTo>
                      <a:pt x="623" y="35"/>
                    </a:lnTo>
                    <a:lnTo>
                      <a:pt x="623" y="33"/>
                    </a:lnTo>
                    <a:lnTo>
                      <a:pt x="623" y="33"/>
                    </a:lnTo>
                    <a:lnTo>
                      <a:pt x="623" y="33"/>
                    </a:lnTo>
                    <a:lnTo>
                      <a:pt x="625" y="33"/>
                    </a:lnTo>
                    <a:lnTo>
                      <a:pt x="625" y="33"/>
                    </a:lnTo>
                    <a:lnTo>
                      <a:pt x="625" y="33"/>
                    </a:lnTo>
                    <a:lnTo>
                      <a:pt x="628" y="33"/>
                    </a:lnTo>
                    <a:lnTo>
                      <a:pt x="628" y="33"/>
                    </a:lnTo>
                    <a:lnTo>
                      <a:pt x="628" y="33"/>
                    </a:lnTo>
                    <a:lnTo>
                      <a:pt x="630" y="33"/>
                    </a:lnTo>
                    <a:lnTo>
                      <a:pt x="630" y="31"/>
                    </a:lnTo>
                    <a:lnTo>
                      <a:pt x="630" y="31"/>
                    </a:lnTo>
                    <a:lnTo>
                      <a:pt x="632" y="31"/>
                    </a:lnTo>
                    <a:lnTo>
                      <a:pt x="632" y="31"/>
                    </a:lnTo>
                    <a:lnTo>
                      <a:pt x="632" y="31"/>
                    </a:lnTo>
                    <a:lnTo>
                      <a:pt x="632" y="31"/>
                    </a:lnTo>
                    <a:lnTo>
                      <a:pt x="635" y="31"/>
                    </a:lnTo>
                    <a:lnTo>
                      <a:pt x="635" y="31"/>
                    </a:lnTo>
                    <a:lnTo>
                      <a:pt x="635" y="31"/>
                    </a:lnTo>
                    <a:lnTo>
                      <a:pt x="637" y="31"/>
                    </a:lnTo>
                    <a:lnTo>
                      <a:pt x="637" y="28"/>
                    </a:lnTo>
                    <a:lnTo>
                      <a:pt x="637" y="28"/>
                    </a:lnTo>
                    <a:lnTo>
                      <a:pt x="640" y="28"/>
                    </a:lnTo>
                    <a:lnTo>
                      <a:pt x="640" y="28"/>
                    </a:lnTo>
                    <a:lnTo>
                      <a:pt x="640" y="28"/>
                    </a:lnTo>
                    <a:lnTo>
                      <a:pt x="640" y="26"/>
                    </a:lnTo>
                    <a:lnTo>
                      <a:pt x="640" y="26"/>
                    </a:lnTo>
                    <a:lnTo>
                      <a:pt x="642" y="26"/>
                    </a:lnTo>
                    <a:lnTo>
                      <a:pt x="642" y="26"/>
                    </a:lnTo>
                    <a:lnTo>
                      <a:pt x="642" y="26"/>
                    </a:lnTo>
                    <a:lnTo>
                      <a:pt x="644" y="26"/>
                    </a:lnTo>
                    <a:lnTo>
                      <a:pt x="644" y="26"/>
                    </a:lnTo>
                    <a:lnTo>
                      <a:pt x="647" y="26"/>
                    </a:lnTo>
                    <a:lnTo>
                      <a:pt x="647" y="26"/>
                    </a:lnTo>
                    <a:lnTo>
                      <a:pt x="647" y="26"/>
                    </a:lnTo>
                    <a:lnTo>
                      <a:pt x="649" y="26"/>
                    </a:lnTo>
                    <a:lnTo>
                      <a:pt x="649" y="26"/>
                    </a:lnTo>
                    <a:lnTo>
                      <a:pt x="649" y="26"/>
                    </a:lnTo>
                    <a:lnTo>
                      <a:pt x="649" y="26"/>
                    </a:lnTo>
                    <a:lnTo>
                      <a:pt x="649" y="26"/>
                    </a:lnTo>
                    <a:lnTo>
                      <a:pt x="651" y="26"/>
                    </a:lnTo>
                    <a:lnTo>
                      <a:pt x="651" y="26"/>
                    </a:lnTo>
                    <a:lnTo>
                      <a:pt x="654" y="26"/>
                    </a:lnTo>
                    <a:lnTo>
                      <a:pt x="654" y="26"/>
                    </a:lnTo>
                    <a:lnTo>
                      <a:pt x="654" y="26"/>
                    </a:lnTo>
                    <a:lnTo>
                      <a:pt x="654" y="26"/>
                    </a:lnTo>
                    <a:lnTo>
                      <a:pt x="654" y="28"/>
                    </a:lnTo>
                    <a:lnTo>
                      <a:pt x="654" y="28"/>
                    </a:lnTo>
                    <a:lnTo>
                      <a:pt x="654" y="28"/>
                    </a:lnTo>
                    <a:lnTo>
                      <a:pt x="654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49" y="31"/>
                    </a:lnTo>
                    <a:lnTo>
                      <a:pt x="649" y="33"/>
                    </a:lnTo>
                    <a:lnTo>
                      <a:pt x="649" y="33"/>
                    </a:lnTo>
                    <a:lnTo>
                      <a:pt x="649" y="33"/>
                    </a:lnTo>
                    <a:lnTo>
                      <a:pt x="649" y="31"/>
                    </a:lnTo>
                    <a:lnTo>
                      <a:pt x="647" y="31"/>
                    </a:lnTo>
                    <a:lnTo>
                      <a:pt x="647" y="31"/>
                    </a:lnTo>
                    <a:lnTo>
                      <a:pt x="647" y="31"/>
                    </a:lnTo>
                    <a:lnTo>
                      <a:pt x="644" y="31"/>
                    </a:lnTo>
                    <a:lnTo>
                      <a:pt x="644" y="31"/>
                    </a:lnTo>
                    <a:lnTo>
                      <a:pt x="644" y="33"/>
                    </a:lnTo>
                    <a:lnTo>
                      <a:pt x="644" y="33"/>
                    </a:lnTo>
                    <a:lnTo>
                      <a:pt x="644" y="33"/>
                    </a:lnTo>
                    <a:lnTo>
                      <a:pt x="647" y="33"/>
                    </a:lnTo>
                    <a:lnTo>
                      <a:pt x="647" y="35"/>
                    </a:lnTo>
                    <a:lnTo>
                      <a:pt x="647" y="35"/>
                    </a:lnTo>
                    <a:lnTo>
                      <a:pt x="647" y="35"/>
                    </a:lnTo>
                    <a:lnTo>
                      <a:pt x="647" y="35"/>
                    </a:lnTo>
                    <a:lnTo>
                      <a:pt x="647" y="38"/>
                    </a:lnTo>
                    <a:lnTo>
                      <a:pt x="649" y="38"/>
                    </a:lnTo>
                    <a:lnTo>
                      <a:pt x="649" y="38"/>
                    </a:lnTo>
                    <a:lnTo>
                      <a:pt x="649" y="38"/>
                    </a:lnTo>
                    <a:lnTo>
                      <a:pt x="649" y="38"/>
                    </a:lnTo>
                    <a:lnTo>
                      <a:pt x="649" y="38"/>
                    </a:lnTo>
                    <a:lnTo>
                      <a:pt x="651" y="38"/>
                    </a:lnTo>
                    <a:lnTo>
                      <a:pt x="651" y="38"/>
                    </a:lnTo>
                    <a:lnTo>
                      <a:pt x="651" y="40"/>
                    </a:lnTo>
                    <a:lnTo>
                      <a:pt x="654" y="40"/>
                    </a:lnTo>
                    <a:lnTo>
                      <a:pt x="654" y="40"/>
                    </a:lnTo>
                    <a:lnTo>
                      <a:pt x="654" y="40"/>
                    </a:lnTo>
                    <a:lnTo>
                      <a:pt x="654" y="40"/>
                    </a:lnTo>
                    <a:lnTo>
                      <a:pt x="656" y="40"/>
                    </a:lnTo>
                    <a:lnTo>
                      <a:pt x="656" y="42"/>
                    </a:lnTo>
                    <a:lnTo>
                      <a:pt x="656" y="42"/>
                    </a:lnTo>
                    <a:lnTo>
                      <a:pt x="658" y="42"/>
                    </a:lnTo>
                    <a:lnTo>
                      <a:pt x="658" y="42"/>
                    </a:lnTo>
                    <a:lnTo>
                      <a:pt x="658" y="42"/>
                    </a:lnTo>
                    <a:lnTo>
                      <a:pt x="658" y="42"/>
                    </a:lnTo>
                    <a:lnTo>
                      <a:pt x="658" y="45"/>
                    </a:lnTo>
                    <a:lnTo>
                      <a:pt x="661" y="45"/>
                    </a:lnTo>
                    <a:lnTo>
                      <a:pt x="661" y="45"/>
                    </a:lnTo>
                    <a:lnTo>
                      <a:pt x="661" y="45"/>
                    </a:lnTo>
                    <a:lnTo>
                      <a:pt x="661" y="45"/>
                    </a:lnTo>
                    <a:lnTo>
                      <a:pt x="663" y="45"/>
                    </a:lnTo>
                    <a:lnTo>
                      <a:pt x="663" y="45"/>
                    </a:lnTo>
                    <a:lnTo>
                      <a:pt x="663" y="47"/>
                    </a:lnTo>
                    <a:lnTo>
                      <a:pt x="666" y="47"/>
                    </a:lnTo>
                    <a:lnTo>
                      <a:pt x="666" y="47"/>
                    </a:lnTo>
                    <a:lnTo>
                      <a:pt x="666" y="47"/>
                    </a:lnTo>
                    <a:lnTo>
                      <a:pt x="666" y="47"/>
                    </a:lnTo>
                    <a:lnTo>
                      <a:pt x="668" y="47"/>
                    </a:lnTo>
                    <a:lnTo>
                      <a:pt x="668" y="47"/>
                    </a:lnTo>
                    <a:lnTo>
                      <a:pt x="668" y="47"/>
                    </a:lnTo>
                    <a:lnTo>
                      <a:pt x="668" y="47"/>
                    </a:lnTo>
                    <a:lnTo>
                      <a:pt x="668" y="50"/>
                    </a:lnTo>
                    <a:lnTo>
                      <a:pt x="670" y="50"/>
                    </a:lnTo>
                    <a:lnTo>
                      <a:pt x="670" y="50"/>
                    </a:lnTo>
                    <a:lnTo>
                      <a:pt x="670" y="50"/>
                    </a:lnTo>
                    <a:lnTo>
                      <a:pt x="673" y="50"/>
                    </a:lnTo>
                    <a:lnTo>
                      <a:pt x="673" y="52"/>
                    </a:lnTo>
                    <a:lnTo>
                      <a:pt x="673" y="52"/>
                    </a:lnTo>
                    <a:lnTo>
                      <a:pt x="673" y="52"/>
                    </a:lnTo>
                    <a:lnTo>
                      <a:pt x="673" y="52"/>
                    </a:lnTo>
                    <a:lnTo>
                      <a:pt x="675" y="52"/>
                    </a:lnTo>
                    <a:lnTo>
                      <a:pt x="675" y="52"/>
                    </a:lnTo>
                    <a:lnTo>
                      <a:pt x="675" y="54"/>
                    </a:lnTo>
                    <a:lnTo>
                      <a:pt x="675" y="54"/>
                    </a:lnTo>
                    <a:lnTo>
                      <a:pt x="675" y="54"/>
                    </a:lnTo>
                    <a:lnTo>
                      <a:pt x="677" y="54"/>
                    </a:lnTo>
                    <a:lnTo>
                      <a:pt x="677" y="57"/>
                    </a:lnTo>
                    <a:lnTo>
                      <a:pt x="677" y="57"/>
                    </a:lnTo>
                    <a:lnTo>
                      <a:pt x="677" y="57"/>
                    </a:lnTo>
                    <a:lnTo>
                      <a:pt x="680" y="57"/>
                    </a:lnTo>
                    <a:lnTo>
                      <a:pt x="680" y="57"/>
                    </a:lnTo>
                    <a:lnTo>
                      <a:pt x="680" y="57"/>
                    </a:lnTo>
                    <a:lnTo>
                      <a:pt x="680" y="59"/>
                    </a:lnTo>
                    <a:lnTo>
                      <a:pt x="680" y="59"/>
                    </a:lnTo>
                    <a:lnTo>
                      <a:pt x="680" y="59"/>
                    </a:lnTo>
                    <a:lnTo>
                      <a:pt x="682" y="59"/>
                    </a:lnTo>
                    <a:lnTo>
                      <a:pt x="682" y="61"/>
                    </a:lnTo>
                    <a:lnTo>
                      <a:pt x="682" y="61"/>
                    </a:lnTo>
                    <a:lnTo>
                      <a:pt x="682" y="61"/>
                    </a:lnTo>
                    <a:lnTo>
                      <a:pt x="682" y="61"/>
                    </a:lnTo>
                    <a:lnTo>
                      <a:pt x="682" y="64"/>
                    </a:lnTo>
                    <a:lnTo>
                      <a:pt x="684" y="64"/>
                    </a:lnTo>
                    <a:lnTo>
                      <a:pt x="684" y="64"/>
                    </a:lnTo>
                    <a:lnTo>
                      <a:pt x="684" y="64"/>
                    </a:lnTo>
                    <a:lnTo>
                      <a:pt x="684" y="66"/>
                    </a:lnTo>
                    <a:lnTo>
                      <a:pt x="687" y="66"/>
                    </a:lnTo>
                    <a:lnTo>
                      <a:pt x="687" y="66"/>
                    </a:lnTo>
                    <a:lnTo>
                      <a:pt x="687" y="66"/>
                    </a:lnTo>
                    <a:lnTo>
                      <a:pt x="687" y="66"/>
                    </a:lnTo>
                    <a:lnTo>
                      <a:pt x="687" y="66"/>
                    </a:lnTo>
                    <a:lnTo>
                      <a:pt x="687" y="69"/>
                    </a:lnTo>
                    <a:lnTo>
                      <a:pt x="689" y="69"/>
                    </a:lnTo>
                    <a:lnTo>
                      <a:pt x="689" y="69"/>
                    </a:lnTo>
                    <a:lnTo>
                      <a:pt x="689" y="69"/>
                    </a:lnTo>
                    <a:lnTo>
                      <a:pt x="689" y="71"/>
                    </a:lnTo>
                    <a:lnTo>
                      <a:pt x="692" y="71"/>
                    </a:lnTo>
                    <a:lnTo>
                      <a:pt x="692" y="71"/>
                    </a:lnTo>
                    <a:lnTo>
                      <a:pt x="692" y="71"/>
                    </a:lnTo>
                    <a:lnTo>
                      <a:pt x="692" y="73"/>
                    </a:lnTo>
                    <a:lnTo>
                      <a:pt x="692" y="73"/>
                    </a:lnTo>
                    <a:lnTo>
                      <a:pt x="692" y="73"/>
                    </a:lnTo>
                    <a:lnTo>
                      <a:pt x="692" y="76"/>
                    </a:lnTo>
                    <a:lnTo>
                      <a:pt x="694" y="76"/>
                    </a:lnTo>
                    <a:lnTo>
                      <a:pt x="694" y="76"/>
                    </a:lnTo>
                    <a:lnTo>
                      <a:pt x="694" y="76"/>
                    </a:lnTo>
                    <a:lnTo>
                      <a:pt x="694" y="76"/>
                    </a:lnTo>
                    <a:lnTo>
                      <a:pt x="694" y="76"/>
                    </a:lnTo>
                    <a:lnTo>
                      <a:pt x="694" y="78"/>
                    </a:lnTo>
                    <a:lnTo>
                      <a:pt x="696" y="78"/>
                    </a:lnTo>
                    <a:lnTo>
                      <a:pt x="696" y="78"/>
                    </a:lnTo>
                    <a:lnTo>
                      <a:pt x="696" y="78"/>
                    </a:lnTo>
                    <a:lnTo>
                      <a:pt x="696" y="80"/>
                    </a:lnTo>
                    <a:lnTo>
                      <a:pt x="699" y="80"/>
                    </a:lnTo>
                    <a:lnTo>
                      <a:pt x="699" y="80"/>
                    </a:lnTo>
                    <a:lnTo>
                      <a:pt x="699" y="80"/>
                    </a:lnTo>
                    <a:lnTo>
                      <a:pt x="699" y="83"/>
                    </a:lnTo>
                    <a:lnTo>
                      <a:pt x="699" y="83"/>
                    </a:lnTo>
                    <a:lnTo>
                      <a:pt x="699" y="83"/>
                    </a:lnTo>
                    <a:lnTo>
                      <a:pt x="701" y="83"/>
                    </a:lnTo>
                    <a:lnTo>
                      <a:pt x="701" y="85"/>
                    </a:lnTo>
                    <a:lnTo>
                      <a:pt x="701" y="85"/>
                    </a:lnTo>
                    <a:lnTo>
                      <a:pt x="701" y="85"/>
                    </a:lnTo>
                    <a:lnTo>
                      <a:pt x="701" y="85"/>
                    </a:lnTo>
                    <a:lnTo>
                      <a:pt x="701" y="85"/>
                    </a:lnTo>
                    <a:lnTo>
                      <a:pt x="701" y="88"/>
                    </a:lnTo>
                    <a:lnTo>
                      <a:pt x="703" y="88"/>
                    </a:lnTo>
                    <a:lnTo>
                      <a:pt x="703" y="88"/>
                    </a:lnTo>
                    <a:lnTo>
                      <a:pt x="703" y="88"/>
                    </a:lnTo>
                    <a:lnTo>
                      <a:pt x="703" y="90"/>
                    </a:lnTo>
                    <a:lnTo>
                      <a:pt x="706" y="90"/>
                    </a:lnTo>
                    <a:lnTo>
                      <a:pt x="706" y="90"/>
                    </a:lnTo>
                    <a:lnTo>
                      <a:pt x="706" y="90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5"/>
                    </a:lnTo>
                    <a:lnTo>
                      <a:pt x="708" y="95"/>
                    </a:lnTo>
                    <a:lnTo>
                      <a:pt x="708" y="95"/>
                    </a:lnTo>
                    <a:lnTo>
                      <a:pt x="708" y="95"/>
                    </a:lnTo>
                    <a:lnTo>
                      <a:pt x="708" y="97"/>
                    </a:lnTo>
                    <a:lnTo>
                      <a:pt x="708" y="97"/>
                    </a:lnTo>
                    <a:lnTo>
                      <a:pt x="708" y="97"/>
                    </a:lnTo>
                    <a:lnTo>
                      <a:pt x="708" y="97"/>
                    </a:lnTo>
                    <a:lnTo>
                      <a:pt x="711" y="97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711" y="102"/>
                    </a:lnTo>
                    <a:lnTo>
                      <a:pt x="713" y="102"/>
                    </a:lnTo>
                    <a:lnTo>
                      <a:pt x="713" y="102"/>
                    </a:lnTo>
                    <a:lnTo>
                      <a:pt x="713" y="102"/>
                    </a:lnTo>
                    <a:lnTo>
                      <a:pt x="713" y="104"/>
                    </a:lnTo>
                    <a:lnTo>
                      <a:pt x="713" y="104"/>
                    </a:lnTo>
                    <a:lnTo>
                      <a:pt x="713" y="104"/>
                    </a:lnTo>
                    <a:lnTo>
                      <a:pt x="713" y="106"/>
                    </a:lnTo>
                    <a:lnTo>
                      <a:pt x="715" y="106"/>
                    </a:lnTo>
                    <a:lnTo>
                      <a:pt x="715" y="106"/>
                    </a:lnTo>
                    <a:lnTo>
                      <a:pt x="715" y="106"/>
                    </a:lnTo>
                    <a:lnTo>
                      <a:pt x="715" y="106"/>
                    </a:lnTo>
                    <a:lnTo>
                      <a:pt x="715" y="106"/>
                    </a:lnTo>
                    <a:lnTo>
                      <a:pt x="715" y="109"/>
                    </a:lnTo>
                    <a:lnTo>
                      <a:pt x="718" y="109"/>
                    </a:lnTo>
                    <a:lnTo>
                      <a:pt x="718" y="109"/>
                    </a:lnTo>
                    <a:lnTo>
                      <a:pt x="718" y="111"/>
                    </a:lnTo>
                    <a:lnTo>
                      <a:pt x="718" y="111"/>
                    </a:lnTo>
                    <a:lnTo>
                      <a:pt x="718" y="111"/>
                    </a:lnTo>
                    <a:lnTo>
                      <a:pt x="720" y="111"/>
                    </a:lnTo>
                    <a:lnTo>
                      <a:pt x="720" y="114"/>
                    </a:lnTo>
                    <a:lnTo>
                      <a:pt x="720" y="114"/>
                    </a:lnTo>
                    <a:lnTo>
                      <a:pt x="720" y="114"/>
                    </a:lnTo>
                    <a:lnTo>
                      <a:pt x="720" y="116"/>
                    </a:lnTo>
                    <a:lnTo>
                      <a:pt x="720" y="116"/>
                    </a:lnTo>
                    <a:lnTo>
                      <a:pt x="720" y="116"/>
                    </a:lnTo>
                    <a:lnTo>
                      <a:pt x="722" y="116"/>
                    </a:lnTo>
                    <a:lnTo>
                      <a:pt x="722" y="116"/>
                    </a:lnTo>
                    <a:lnTo>
                      <a:pt x="722" y="116"/>
                    </a:lnTo>
                    <a:lnTo>
                      <a:pt x="722" y="116"/>
                    </a:lnTo>
                    <a:lnTo>
                      <a:pt x="722" y="116"/>
                    </a:lnTo>
                    <a:lnTo>
                      <a:pt x="725" y="116"/>
                    </a:lnTo>
                    <a:lnTo>
                      <a:pt x="725" y="116"/>
                    </a:lnTo>
                    <a:lnTo>
                      <a:pt x="725" y="116"/>
                    </a:lnTo>
                    <a:lnTo>
                      <a:pt x="725" y="114"/>
                    </a:lnTo>
                    <a:lnTo>
                      <a:pt x="727" y="114"/>
                    </a:lnTo>
                    <a:lnTo>
                      <a:pt x="727" y="114"/>
                    </a:lnTo>
                    <a:lnTo>
                      <a:pt x="727" y="114"/>
                    </a:lnTo>
                    <a:lnTo>
                      <a:pt x="729" y="114"/>
                    </a:lnTo>
                    <a:lnTo>
                      <a:pt x="729" y="114"/>
                    </a:lnTo>
                    <a:lnTo>
                      <a:pt x="729" y="114"/>
                    </a:lnTo>
                    <a:lnTo>
                      <a:pt x="732" y="114"/>
                    </a:lnTo>
                    <a:lnTo>
                      <a:pt x="732" y="111"/>
                    </a:lnTo>
                    <a:lnTo>
                      <a:pt x="732" y="111"/>
                    </a:lnTo>
                    <a:lnTo>
                      <a:pt x="732" y="109"/>
                    </a:lnTo>
                    <a:lnTo>
                      <a:pt x="732" y="109"/>
                    </a:lnTo>
                    <a:lnTo>
                      <a:pt x="729" y="109"/>
                    </a:lnTo>
                    <a:lnTo>
                      <a:pt x="729" y="106"/>
                    </a:lnTo>
                    <a:lnTo>
                      <a:pt x="732" y="106"/>
                    </a:lnTo>
                    <a:lnTo>
                      <a:pt x="732" y="106"/>
                    </a:lnTo>
                    <a:lnTo>
                      <a:pt x="732" y="106"/>
                    </a:lnTo>
                    <a:lnTo>
                      <a:pt x="732" y="106"/>
                    </a:lnTo>
                    <a:lnTo>
                      <a:pt x="734" y="106"/>
                    </a:lnTo>
                    <a:lnTo>
                      <a:pt x="734" y="106"/>
                    </a:lnTo>
                    <a:lnTo>
                      <a:pt x="734" y="106"/>
                    </a:lnTo>
                    <a:lnTo>
                      <a:pt x="734" y="104"/>
                    </a:lnTo>
                    <a:lnTo>
                      <a:pt x="734" y="104"/>
                    </a:lnTo>
                    <a:lnTo>
                      <a:pt x="737" y="104"/>
                    </a:lnTo>
                    <a:lnTo>
                      <a:pt x="737" y="104"/>
                    </a:lnTo>
                    <a:lnTo>
                      <a:pt x="739" y="104"/>
                    </a:lnTo>
                    <a:lnTo>
                      <a:pt x="739" y="104"/>
                    </a:lnTo>
                    <a:lnTo>
                      <a:pt x="739" y="106"/>
                    </a:lnTo>
                    <a:lnTo>
                      <a:pt x="739" y="106"/>
                    </a:lnTo>
                    <a:lnTo>
                      <a:pt x="741" y="106"/>
                    </a:lnTo>
                    <a:lnTo>
                      <a:pt x="741" y="106"/>
                    </a:lnTo>
                    <a:lnTo>
                      <a:pt x="741" y="106"/>
                    </a:lnTo>
                    <a:lnTo>
                      <a:pt x="741" y="106"/>
                    </a:lnTo>
                    <a:lnTo>
                      <a:pt x="744" y="106"/>
                    </a:lnTo>
                    <a:lnTo>
                      <a:pt x="744" y="106"/>
                    </a:lnTo>
                    <a:lnTo>
                      <a:pt x="744" y="106"/>
                    </a:lnTo>
                    <a:lnTo>
                      <a:pt x="744" y="106"/>
                    </a:lnTo>
                    <a:lnTo>
                      <a:pt x="746" y="106"/>
                    </a:lnTo>
                    <a:lnTo>
                      <a:pt x="746" y="106"/>
                    </a:lnTo>
                    <a:lnTo>
                      <a:pt x="746" y="106"/>
                    </a:lnTo>
                    <a:lnTo>
                      <a:pt x="746" y="109"/>
                    </a:lnTo>
                    <a:lnTo>
                      <a:pt x="746" y="109"/>
                    </a:lnTo>
                    <a:lnTo>
                      <a:pt x="746" y="109"/>
                    </a:lnTo>
                    <a:lnTo>
                      <a:pt x="746" y="111"/>
                    </a:lnTo>
                    <a:lnTo>
                      <a:pt x="744" y="111"/>
                    </a:lnTo>
                    <a:lnTo>
                      <a:pt x="744" y="111"/>
                    </a:lnTo>
                    <a:lnTo>
                      <a:pt x="744" y="114"/>
                    </a:lnTo>
                    <a:lnTo>
                      <a:pt x="746" y="114"/>
                    </a:lnTo>
                    <a:lnTo>
                      <a:pt x="746" y="114"/>
                    </a:lnTo>
                    <a:lnTo>
                      <a:pt x="746" y="114"/>
                    </a:lnTo>
                    <a:lnTo>
                      <a:pt x="748" y="114"/>
                    </a:lnTo>
                    <a:lnTo>
                      <a:pt x="748" y="114"/>
                    </a:lnTo>
                    <a:lnTo>
                      <a:pt x="748" y="114"/>
                    </a:lnTo>
                    <a:lnTo>
                      <a:pt x="748" y="111"/>
                    </a:lnTo>
                    <a:lnTo>
                      <a:pt x="751" y="111"/>
                    </a:lnTo>
                    <a:lnTo>
                      <a:pt x="751" y="114"/>
                    </a:lnTo>
                    <a:lnTo>
                      <a:pt x="751" y="114"/>
                    </a:lnTo>
                    <a:lnTo>
                      <a:pt x="751" y="114"/>
                    </a:lnTo>
                    <a:lnTo>
                      <a:pt x="753" y="114"/>
                    </a:lnTo>
                    <a:lnTo>
                      <a:pt x="753" y="116"/>
                    </a:lnTo>
                    <a:lnTo>
                      <a:pt x="753" y="116"/>
                    </a:lnTo>
                    <a:lnTo>
                      <a:pt x="753" y="116"/>
                    </a:lnTo>
                    <a:lnTo>
                      <a:pt x="753" y="118"/>
                    </a:lnTo>
                    <a:lnTo>
                      <a:pt x="753" y="118"/>
                    </a:lnTo>
                    <a:lnTo>
                      <a:pt x="753" y="118"/>
                    </a:lnTo>
                    <a:lnTo>
                      <a:pt x="755" y="118"/>
                    </a:lnTo>
                    <a:lnTo>
                      <a:pt x="755" y="118"/>
                    </a:lnTo>
                    <a:lnTo>
                      <a:pt x="755" y="118"/>
                    </a:lnTo>
                    <a:lnTo>
                      <a:pt x="758" y="118"/>
                    </a:lnTo>
                    <a:lnTo>
                      <a:pt x="758" y="118"/>
                    </a:lnTo>
                    <a:lnTo>
                      <a:pt x="758" y="116"/>
                    </a:lnTo>
                    <a:lnTo>
                      <a:pt x="760" y="116"/>
                    </a:lnTo>
                    <a:lnTo>
                      <a:pt x="760" y="116"/>
                    </a:lnTo>
                    <a:lnTo>
                      <a:pt x="760" y="116"/>
                    </a:lnTo>
                    <a:lnTo>
                      <a:pt x="763" y="116"/>
                    </a:lnTo>
                    <a:lnTo>
                      <a:pt x="763" y="116"/>
                    </a:lnTo>
                    <a:lnTo>
                      <a:pt x="765" y="116"/>
                    </a:lnTo>
                    <a:lnTo>
                      <a:pt x="765" y="116"/>
                    </a:lnTo>
                    <a:lnTo>
                      <a:pt x="765" y="116"/>
                    </a:lnTo>
                    <a:lnTo>
                      <a:pt x="765" y="118"/>
                    </a:lnTo>
                    <a:lnTo>
                      <a:pt x="767" y="118"/>
                    </a:lnTo>
                    <a:lnTo>
                      <a:pt x="767" y="118"/>
                    </a:lnTo>
                    <a:lnTo>
                      <a:pt x="767" y="118"/>
                    </a:lnTo>
                    <a:lnTo>
                      <a:pt x="770" y="118"/>
                    </a:lnTo>
                    <a:lnTo>
                      <a:pt x="770" y="116"/>
                    </a:lnTo>
                    <a:lnTo>
                      <a:pt x="770" y="116"/>
                    </a:lnTo>
                    <a:lnTo>
                      <a:pt x="772" y="116"/>
                    </a:lnTo>
                    <a:lnTo>
                      <a:pt x="772" y="116"/>
                    </a:lnTo>
                    <a:lnTo>
                      <a:pt x="772" y="116"/>
                    </a:lnTo>
                    <a:lnTo>
                      <a:pt x="772" y="118"/>
                    </a:lnTo>
                    <a:lnTo>
                      <a:pt x="774" y="118"/>
                    </a:lnTo>
                    <a:lnTo>
                      <a:pt x="774" y="118"/>
                    </a:lnTo>
                    <a:lnTo>
                      <a:pt x="774" y="118"/>
                    </a:lnTo>
                    <a:lnTo>
                      <a:pt x="777" y="118"/>
                    </a:lnTo>
                    <a:lnTo>
                      <a:pt x="777" y="116"/>
                    </a:lnTo>
                    <a:lnTo>
                      <a:pt x="777" y="116"/>
                    </a:lnTo>
                    <a:lnTo>
                      <a:pt x="779" y="116"/>
                    </a:lnTo>
                    <a:lnTo>
                      <a:pt x="779" y="116"/>
                    </a:lnTo>
                    <a:lnTo>
                      <a:pt x="779" y="116"/>
                    </a:lnTo>
                    <a:lnTo>
                      <a:pt x="779" y="116"/>
                    </a:lnTo>
                    <a:lnTo>
                      <a:pt x="779" y="114"/>
                    </a:lnTo>
                    <a:lnTo>
                      <a:pt x="779" y="114"/>
                    </a:lnTo>
                    <a:lnTo>
                      <a:pt x="782" y="114"/>
                    </a:lnTo>
                    <a:lnTo>
                      <a:pt x="782" y="114"/>
                    </a:lnTo>
                    <a:lnTo>
                      <a:pt x="782" y="114"/>
                    </a:lnTo>
                    <a:lnTo>
                      <a:pt x="784" y="114"/>
                    </a:lnTo>
                    <a:lnTo>
                      <a:pt x="784" y="114"/>
                    </a:lnTo>
                    <a:lnTo>
                      <a:pt x="786" y="114"/>
                    </a:lnTo>
                    <a:lnTo>
                      <a:pt x="786" y="114"/>
                    </a:lnTo>
                    <a:lnTo>
                      <a:pt x="786" y="114"/>
                    </a:lnTo>
                    <a:lnTo>
                      <a:pt x="786" y="114"/>
                    </a:lnTo>
                    <a:lnTo>
                      <a:pt x="789" y="114"/>
                    </a:lnTo>
                    <a:lnTo>
                      <a:pt x="789" y="111"/>
                    </a:lnTo>
                    <a:lnTo>
                      <a:pt x="789" y="111"/>
                    </a:lnTo>
                    <a:lnTo>
                      <a:pt x="789" y="111"/>
                    </a:lnTo>
                    <a:lnTo>
                      <a:pt x="791" y="111"/>
                    </a:lnTo>
                    <a:lnTo>
                      <a:pt x="791" y="111"/>
                    </a:lnTo>
                    <a:lnTo>
                      <a:pt x="793" y="111"/>
                    </a:lnTo>
                    <a:lnTo>
                      <a:pt x="793" y="111"/>
                    </a:lnTo>
                    <a:lnTo>
                      <a:pt x="793" y="111"/>
                    </a:lnTo>
                    <a:lnTo>
                      <a:pt x="793" y="114"/>
                    </a:lnTo>
                    <a:lnTo>
                      <a:pt x="796" y="114"/>
                    </a:lnTo>
                    <a:lnTo>
                      <a:pt x="796" y="114"/>
                    </a:lnTo>
                    <a:lnTo>
                      <a:pt x="798" y="114"/>
                    </a:lnTo>
                    <a:lnTo>
                      <a:pt x="798" y="114"/>
                    </a:lnTo>
                    <a:lnTo>
                      <a:pt x="798" y="114"/>
                    </a:lnTo>
                    <a:lnTo>
                      <a:pt x="798" y="114"/>
                    </a:lnTo>
                    <a:lnTo>
                      <a:pt x="800" y="114"/>
                    </a:lnTo>
                    <a:lnTo>
                      <a:pt x="800" y="114"/>
                    </a:lnTo>
                    <a:lnTo>
                      <a:pt x="800" y="116"/>
                    </a:lnTo>
                    <a:lnTo>
                      <a:pt x="800" y="116"/>
                    </a:lnTo>
                    <a:lnTo>
                      <a:pt x="803" y="116"/>
                    </a:lnTo>
                    <a:lnTo>
                      <a:pt x="803" y="116"/>
                    </a:lnTo>
                    <a:lnTo>
                      <a:pt x="805" y="116"/>
                    </a:lnTo>
                    <a:lnTo>
                      <a:pt x="805" y="116"/>
                    </a:lnTo>
                    <a:lnTo>
                      <a:pt x="805" y="116"/>
                    </a:lnTo>
                    <a:lnTo>
                      <a:pt x="805" y="116"/>
                    </a:lnTo>
                    <a:lnTo>
                      <a:pt x="805" y="116"/>
                    </a:lnTo>
                    <a:lnTo>
                      <a:pt x="805" y="118"/>
                    </a:lnTo>
                    <a:lnTo>
                      <a:pt x="805" y="118"/>
                    </a:lnTo>
                    <a:lnTo>
                      <a:pt x="808" y="118"/>
                    </a:lnTo>
                    <a:lnTo>
                      <a:pt x="808" y="118"/>
                    </a:lnTo>
                    <a:lnTo>
                      <a:pt x="808" y="121"/>
                    </a:lnTo>
                    <a:lnTo>
                      <a:pt x="808" y="121"/>
                    </a:lnTo>
                    <a:lnTo>
                      <a:pt x="808" y="121"/>
                    </a:lnTo>
                    <a:lnTo>
                      <a:pt x="810" y="121"/>
                    </a:lnTo>
                    <a:lnTo>
                      <a:pt x="810" y="123"/>
                    </a:lnTo>
                    <a:lnTo>
                      <a:pt x="810" y="123"/>
                    </a:lnTo>
                    <a:lnTo>
                      <a:pt x="810" y="123"/>
                    </a:lnTo>
                    <a:lnTo>
                      <a:pt x="812" y="123"/>
                    </a:lnTo>
                    <a:lnTo>
                      <a:pt x="812" y="125"/>
                    </a:lnTo>
                    <a:lnTo>
                      <a:pt x="812" y="125"/>
                    </a:lnTo>
                    <a:lnTo>
                      <a:pt x="812" y="125"/>
                    </a:lnTo>
                    <a:lnTo>
                      <a:pt x="812" y="125"/>
                    </a:lnTo>
                    <a:lnTo>
                      <a:pt x="812" y="128"/>
                    </a:lnTo>
                    <a:lnTo>
                      <a:pt x="812" y="128"/>
                    </a:lnTo>
                    <a:lnTo>
                      <a:pt x="812" y="130"/>
                    </a:lnTo>
                    <a:lnTo>
                      <a:pt x="812" y="130"/>
                    </a:lnTo>
                    <a:lnTo>
                      <a:pt x="812" y="130"/>
                    </a:lnTo>
                    <a:lnTo>
                      <a:pt x="815" y="130"/>
                    </a:lnTo>
                    <a:lnTo>
                      <a:pt x="815" y="133"/>
                    </a:lnTo>
                    <a:lnTo>
                      <a:pt x="815" y="133"/>
                    </a:lnTo>
                    <a:lnTo>
                      <a:pt x="815" y="133"/>
                    </a:lnTo>
                    <a:lnTo>
                      <a:pt x="815" y="130"/>
                    </a:lnTo>
                    <a:lnTo>
                      <a:pt x="817" y="130"/>
                    </a:lnTo>
                    <a:lnTo>
                      <a:pt x="817" y="130"/>
                    </a:lnTo>
                    <a:lnTo>
                      <a:pt x="817" y="133"/>
                    </a:lnTo>
                    <a:lnTo>
                      <a:pt x="819" y="133"/>
                    </a:lnTo>
                    <a:lnTo>
                      <a:pt x="819" y="133"/>
                    </a:lnTo>
                    <a:lnTo>
                      <a:pt x="819" y="133"/>
                    </a:lnTo>
                    <a:lnTo>
                      <a:pt x="819" y="133"/>
                    </a:lnTo>
                    <a:lnTo>
                      <a:pt x="822" y="133"/>
                    </a:lnTo>
                    <a:lnTo>
                      <a:pt x="822" y="133"/>
                    </a:lnTo>
                    <a:lnTo>
                      <a:pt x="822" y="133"/>
                    </a:lnTo>
                    <a:lnTo>
                      <a:pt x="822" y="135"/>
                    </a:lnTo>
                    <a:lnTo>
                      <a:pt x="824" y="135"/>
                    </a:lnTo>
                    <a:lnTo>
                      <a:pt x="824" y="135"/>
                    </a:lnTo>
                    <a:lnTo>
                      <a:pt x="824" y="135"/>
                    </a:lnTo>
                    <a:lnTo>
                      <a:pt x="826" y="135"/>
                    </a:lnTo>
                    <a:lnTo>
                      <a:pt x="826" y="135"/>
                    </a:lnTo>
                    <a:lnTo>
                      <a:pt x="826" y="135"/>
                    </a:lnTo>
                    <a:lnTo>
                      <a:pt x="829" y="135"/>
                    </a:lnTo>
                    <a:lnTo>
                      <a:pt x="829" y="135"/>
                    </a:lnTo>
                    <a:lnTo>
                      <a:pt x="829" y="135"/>
                    </a:lnTo>
                    <a:lnTo>
                      <a:pt x="829" y="137"/>
                    </a:lnTo>
                    <a:lnTo>
                      <a:pt x="829" y="137"/>
                    </a:lnTo>
                    <a:lnTo>
                      <a:pt x="829" y="137"/>
                    </a:lnTo>
                    <a:lnTo>
                      <a:pt x="829" y="140"/>
                    </a:lnTo>
                    <a:lnTo>
                      <a:pt x="829" y="140"/>
                    </a:lnTo>
                    <a:lnTo>
                      <a:pt x="829" y="140"/>
                    </a:lnTo>
                    <a:lnTo>
                      <a:pt x="829" y="140"/>
                    </a:lnTo>
                    <a:lnTo>
                      <a:pt x="831" y="140"/>
                    </a:lnTo>
                    <a:lnTo>
                      <a:pt x="831" y="142"/>
                    </a:lnTo>
                    <a:lnTo>
                      <a:pt x="831" y="142"/>
                    </a:lnTo>
                    <a:lnTo>
                      <a:pt x="831" y="142"/>
                    </a:lnTo>
                    <a:lnTo>
                      <a:pt x="831" y="144"/>
                    </a:lnTo>
                    <a:lnTo>
                      <a:pt x="834" y="144"/>
                    </a:lnTo>
                    <a:lnTo>
                      <a:pt x="834" y="144"/>
                    </a:lnTo>
                    <a:lnTo>
                      <a:pt x="834" y="144"/>
                    </a:lnTo>
                    <a:lnTo>
                      <a:pt x="834" y="147"/>
                    </a:lnTo>
                    <a:lnTo>
                      <a:pt x="834" y="147"/>
                    </a:lnTo>
                    <a:lnTo>
                      <a:pt x="834" y="147"/>
                    </a:lnTo>
                    <a:lnTo>
                      <a:pt x="834" y="147"/>
                    </a:lnTo>
                    <a:lnTo>
                      <a:pt x="836" y="147"/>
                    </a:lnTo>
                    <a:lnTo>
                      <a:pt x="836" y="147"/>
                    </a:lnTo>
                    <a:lnTo>
                      <a:pt x="838" y="147"/>
                    </a:lnTo>
                    <a:lnTo>
                      <a:pt x="838" y="147"/>
                    </a:lnTo>
                    <a:lnTo>
                      <a:pt x="838" y="147"/>
                    </a:lnTo>
                    <a:lnTo>
                      <a:pt x="841" y="147"/>
                    </a:lnTo>
                    <a:lnTo>
                      <a:pt x="841" y="147"/>
                    </a:lnTo>
                    <a:lnTo>
                      <a:pt x="841" y="147"/>
                    </a:lnTo>
                    <a:lnTo>
                      <a:pt x="843" y="147"/>
                    </a:lnTo>
                    <a:lnTo>
                      <a:pt x="843" y="149"/>
                    </a:lnTo>
                    <a:lnTo>
                      <a:pt x="843" y="149"/>
                    </a:lnTo>
                    <a:lnTo>
                      <a:pt x="843" y="147"/>
                    </a:lnTo>
                    <a:lnTo>
                      <a:pt x="845" y="147"/>
                    </a:lnTo>
                    <a:lnTo>
                      <a:pt x="845" y="147"/>
                    </a:lnTo>
                    <a:lnTo>
                      <a:pt x="845" y="149"/>
                    </a:lnTo>
                    <a:lnTo>
                      <a:pt x="845" y="149"/>
                    </a:lnTo>
                    <a:lnTo>
                      <a:pt x="848" y="149"/>
                    </a:lnTo>
                    <a:lnTo>
                      <a:pt x="848" y="149"/>
                    </a:lnTo>
                    <a:lnTo>
                      <a:pt x="848" y="149"/>
                    </a:lnTo>
                    <a:lnTo>
                      <a:pt x="848" y="149"/>
                    </a:lnTo>
                    <a:lnTo>
                      <a:pt x="850" y="149"/>
                    </a:lnTo>
                    <a:lnTo>
                      <a:pt x="850" y="149"/>
                    </a:lnTo>
                    <a:lnTo>
                      <a:pt x="853" y="149"/>
                    </a:lnTo>
                    <a:lnTo>
                      <a:pt x="853" y="149"/>
                    </a:lnTo>
                    <a:lnTo>
                      <a:pt x="853" y="152"/>
                    </a:lnTo>
                    <a:lnTo>
                      <a:pt x="853" y="152"/>
                    </a:lnTo>
                    <a:lnTo>
                      <a:pt x="855" y="152"/>
                    </a:lnTo>
                    <a:lnTo>
                      <a:pt x="855" y="149"/>
                    </a:lnTo>
                    <a:lnTo>
                      <a:pt x="855" y="149"/>
                    </a:lnTo>
                    <a:lnTo>
                      <a:pt x="855" y="149"/>
                    </a:lnTo>
                    <a:lnTo>
                      <a:pt x="855" y="147"/>
                    </a:lnTo>
                    <a:lnTo>
                      <a:pt x="855" y="147"/>
                    </a:lnTo>
                    <a:lnTo>
                      <a:pt x="857" y="147"/>
                    </a:lnTo>
                    <a:lnTo>
                      <a:pt x="857" y="147"/>
                    </a:lnTo>
                    <a:lnTo>
                      <a:pt x="857" y="147"/>
                    </a:lnTo>
                    <a:lnTo>
                      <a:pt x="860" y="147"/>
                    </a:lnTo>
                    <a:lnTo>
                      <a:pt x="860" y="144"/>
                    </a:lnTo>
                    <a:lnTo>
                      <a:pt x="860" y="144"/>
                    </a:lnTo>
                    <a:lnTo>
                      <a:pt x="860" y="144"/>
                    </a:lnTo>
                    <a:lnTo>
                      <a:pt x="860" y="144"/>
                    </a:lnTo>
                    <a:lnTo>
                      <a:pt x="862" y="144"/>
                    </a:lnTo>
                    <a:lnTo>
                      <a:pt x="862" y="144"/>
                    </a:lnTo>
                    <a:lnTo>
                      <a:pt x="862" y="144"/>
                    </a:lnTo>
                    <a:lnTo>
                      <a:pt x="862" y="144"/>
                    </a:lnTo>
                    <a:lnTo>
                      <a:pt x="862" y="142"/>
                    </a:lnTo>
                    <a:lnTo>
                      <a:pt x="864" y="142"/>
                    </a:lnTo>
                    <a:lnTo>
                      <a:pt x="864" y="142"/>
                    </a:lnTo>
                    <a:lnTo>
                      <a:pt x="867" y="142"/>
                    </a:lnTo>
                    <a:lnTo>
                      <a:pt x="867" y="142"/>
                    </a:lnTo>
                    <a:lnTo>
                      <a:pt x="867" y="144"/>
                    </a:lnTo>
                    <a:lnTo>
                      <a:pt x="867" y="144"/>
                    </a:lnTo>
                    <a:lnTo>
                      <a:pt x="867" y="144"/>
                    </a:lnTo>
                    <a:lnTo>
                      <a:pt x="867" y="144"/>
                    </a:lnTo>
                    <a:lnTo>
                      <a:pt x="864" y="144"/>
                    </a:lnTo>
                    <a:lnTo>
                      <a:pt x="864" y="144"/>
                    </a:lnTo>
                    <a:lnTo>
                      <a:pt x="862" y="144"/>
                    </a:lnTo>
                    <a:lnTo>
                      <a:pt x="862" y="147"/>
                    </a:lnTo>
                    <a:lnTo>
                      <a:pt x="862" y="147"/>
                    </a:lnTo>
                    <a:lnTo>
                      <a:pt x="864" y="147"/>
                    </a:lnTo>
                    <a:lnTo>
                      <a:pt x="864" y="147"/>
                    </a:lnTo>
                    <a:lnTo>
                      <a:pt x="867" y="147"/>
                    </a:lnTo>
                    <a:lnTo>
                      <a:pt x="867" y="149"/>
                    </a:lnTo>
                    <a:lnTo>
                      <a:pt x="867" y="149"/>
                    </a:lnTo>
                    <a:lnTo>
                      <a:pt x="867" y="149"/>
                    </a:lnTo>
                    <a:lnTo>
                      <a:pt x="867" y="149"/>
                    </a:lnTo>
                    <a:lnTo>
                      <a:pt x="867" y="152"/>
                    </a:lnTo>
                    <a:lnTo>
                      <a:pt x="867" y="152"/>
                    </a:lnTo>
                    <a:lnTo>
                      <a:pt x="869" y="152"/>
                    </a:lnTo>
                    <a:lnTo>
                      <a:pt x="869" y="152"/>
                    </a:lnTo>
                    <a:lnTo>
                      <a:pt x="869" y="154"/>
                    </a:lnTo>
                    <a:lnTo>
                      <a:pt x="869" y="154"/>
                    </a:lnTo>
                    <a:lnTo>
                      <a:pt x="871" y="154"/>
                    </a:lnTo>
                    <a:lnTo>
                      <a:pt x="871" y="156"/>
                    </a:lnTo>
                    <a:lnTo>
                      <a:pt x="871" y="156"/>
                    </a:lnTo>
                    <a:lnTo>
                      <a:pt x="871" y="156"/>
                    </a:lnTo>
                    <a:lnTo>
                      <a:pt x="871" y="156"/>
                    </a:lnTo>
                    <a:lnTo>
                      <a:pt x="874" y="156"/>
                    </a:lnTo>
                    <a:lnTo>
                      <a:pt x="874" y="156"/>
                    </a:lnTo>
                    <a:lnTo>
                      <a:pt x="874" y="156"/>
                    </a:lnTo>
                    <a:lnTo>
                      <a:pt x="876" y="156"/>
                    </a:lnTo>
                    <a:lnTo>
                      <a:pt x="876" y="156"/>
                    </a:lnTo>
                    <a:lnTo>
                      <a:pt x="876" y="156"/>
                    </a:lnTo>
                    <a:lnTo>
                      <a:pt x="879" y="156"/>
                    </a:lnTo>
                    <a:lnTo>
                      <a:pt x="879" y="159"/>
                    </a:lnTo>
                    <a:lnTo>
                      <a:pt x="879" y="159"/>
                    </a:lnTo>
                    <a:lnTo>
                      <a:pt x="876" y="159"/>
                    </a:lnTo>
                    <a:lnTo>
                      <a:pt x="876" y="159"/>
                    </a:lnTo>
                    <a:lnTo>
                      <a:pt x="874" y="159"/>
                    </a:lnTo>
                    <a:lnTo>
                      <a:pt x="874" y="159"/>
                    </a:lnTo>
                    <a:lnTo>
                      <a:pt x="874" y="159"/>
                    </a:lnTo>
                    <a:lnTo>
                      <a:pt x="874" y="159"/>
                    </a:lnTo>
                    <a:lnTo>
                      <a:pt x="874" y="159"/>
                    </a:lnTo>
                    <a:lnTo>
                      <a:pt x="871" y="159"/>
                    </a:lnTo>
                    <a:lnTo>
                      <a:pt x="871" y="159"/>
                    </a:lnTo>
                    <a:lnTo>
                      <a:pt x="871" y="161"/>
                    </a:lnTo>
                    <a:lnTo>
                      <a:pt x="871" y="161"/>
                    </a:lnTo>
                    <a:lnTo>
                      <a:pt x="869" y="161"/>
                    </a:lnTo>
                    <a:lnTo>
                      <a:pt x="869" y="159"/>
                    </a:lnTo>
                    <a:lnTo>
                      <a:pt x="869" y="159"/>
                    </a:lnTo>
                    <a:lnTo>
                      <a:pt x="869" y="161"/>
                    </a:lnTo>
                    <a:lnTo>
                      <a:pt x="867" y="161"/>
                    </a:lnTo>
                    <a:lnTo>
                      <a:pt x="867" y="161"/>
                    </a:lnTo>
                    <a:lnTo>
                      <a:pt x="867" y="161"/>
                    </a:lnTo>
                    <a:lnTo>
                      <a:pt x="867" y="161"/>
                    </a:lnTo>
                    <a:lnTo>
                      <a:pt x="867" y="163"/>
                    </a:lnTo>
                    <a:lnTo>
                      <a:pt x="864" y="163"/>
                    </a:lnTo>
                    <a:lnTo>
                      <a:pt x="864" y="163"/>
                    </a:lnTo>
                    <a:lnTo>
                      <a:pt x="864" y="166"/>
                    </a:lnTo>
                    <a:lnTo>
                      <a:pt x="867" y="166"/>
                    </a:lnTo>
                    <a:lnTo>
                      <a:pt x="867" y="166"/>
                    </a:lnTo>
                    <a:lnTo>
                      <a:pt x="867" y="166"/>
                    </a:lnTo>
                    <a:lnTo>
                      <a:pt x="867" y="166"/>
                    </a:lnTo>
                    <a:lnTo>
                      <a:pt x="867" y="168"/>
                    </a:lnTo>
                    <a:lnTo>
                      <a:pt x="867" y="168"/>
                    </a:lnTo>
                    <a:lnTo>
                      <a:pt x="867" y="168"/>
                    </a:lnTo>
                    <a:lnTo>
                      <a:pt x="867" y="170"/>
                    </a:lnTo>
                    <a:lnTo>
                      <a:pt x="867" y="170"/>
                    </a:lnTo>
                    <a:lnTo>
                      <a:pt x="864" y="170"/>
                    </a:lnTo>
                    <a:lnTo>
                      <a:pt x="864" y="170"/>
                    </a:lnTo>
                    <a:lnTo>
                      <a:pt x="864" y="173"/>
                    </a:lnTo>
                    <a:lnTo>
                      <a:pt x="862" y="173"/>
                    </a:lnTo>
                    <a:lnTo>
                      <a:pt x="862" y="173"/>
                    </a:lnTo>
                    <a:lnTo>
                      <a:pt x="862" y="173"/>
                    </a:lnTo>
                    <a:lnTo>
                      <a:pt x="862" y="175"/>
                    </a:lnTo>
                    <a:lnTo>
                      <a:pt x="862" y="175"/>
                    </a:lnTo>
                    <a:lnTo>
                      <a:pt x="860" y="175"/>
                    </a:lnTo>
                    <a:lnTo>
                      <a:pt x="860" y="175"/>
                    </a:lnTo>
                    <a:lnTo>
                      <a:pt x="860" y="175"/>
                    </a:lnTo>
                    <a:lnTo>
                      <a:pt x="860" y="175"/>
                    </a:lnTo>
                    <a:lnTo>
                      <a:pt x="857" y="175"/>
                    </a:lnTo>
                    <a:lnTo>
                      <a:pt x="857" y="175"/>
                    </a:lnTo>
                    <a:lnTo>
                      <a:pt x="855" y="175"/>
                    </a:lnTo>
                    <a:lnTo>
                      <a:pt x="855" y="175"/>
                    </a:lnTo>
                    <a:lnTo>
                      <a:pt x="855" y="175"/>
                    </a:lnTo>
                    <a:lnTo>
                      <a:pt x="855" y="175"/>
                    </a:lnTo>
                    <a:lnTo>
                      <a:pt x="855" y="178"/>
                    </a:lnTo>
                    <a:lnTo>
                      <a:pt x="853" y="178"/>
                    </a:lnTo>
                    <a:lnTo>
                      <a:pt x="853" y="175"/>
                    </a:lnTo>
                    <a:lnTo>
                      <a:pt x="853" y="175"/>
                    </a:lnTo>
                    <a:lnTo>
                      <a:pt x="853" y="175"/>
                    </a:lnTo>
                    <a:lnTo>
                      <a:pt x="850" y="175"/>
                    </a:lnTo>
                    <a:lnTo>
                      <a:pt x="850" y="175"/>
                    </a:lnTo>
                    <a:lnTo>
                      <a:pt x="848" y="175"/>
                    </a:lnTo>
                    <a:lnTo>
                      <a:pt x="848" y="178"/>
                    </a:lnTo>
                    <a:lnTo>
                      <a:pt x="848" y="178"/>
                    </a:lnTo>
                    <a:lnTo>
                      <a:pt x="848" y="178"/>
                    </a:lnTo>
                    <a:lnTo>
                      <a:pt x="845" y="178"/>
                    </a:lnTo>
                    <a:lnTo>
                      <a:pt x="845" y="178"/>
                    </a:lnTo>
                    <a:lnTo>
                      <a:pt x="845" y="178"/>
                    </a:lnTo>
                    <a:lnTo>
                      <a:pt x="845" y="178"/>
                    </a:lnTo>
                    <a:lnTo>
                      <a:pt x="843" y="178"/>
                    </a:lnTo>
                    <a:lnTo>
                      <a:pt x="843" y="180"/>
                    </a:lnTo>
                    <a:lnTo>
                      <a:pt x="843" y="180"/>
                    </a:lnTo>
                    <a:lnTo>
                      <a:pt x="843" y="180"/>
                    </a:lnTo>
                    <a:lnTo>
                      <a:pt x="843" y="182"/>
                    </a:lnTo>
                    <a:lnTo>
                      <a:pt x="843" y="182"/>
                    </a:lnTo>
                    <a:lnTo>
                      <a:pt x="841" y="182"/>
                    </a:lnTo>
                    <a:lnTo>
                      <a:pt x="841" y="185"/>
                    </a:lnTo>
                    <a:lnTo>
                      <a:pt x="841" y="185"/>
                    </a:lnTo>
                    <a:lnTo>
                      <a:pt x="841" y="185"/>
                    </a:lnTo>
                    <a:lnTo>
                      <a:pt x="841" y="185"/>
                    </a:lnTo>
                    <a:lnTo>
                      <a:pt x="841" y="187"/>
                    </a:lnTo>
                    <a:lnTo>
                      <a:pt x="841" y="187"/>
                    </a:lnTo>
                    <a:lnTo>
                      <a:pt x="841" y="187"/>
                    </a:lnTo>
                    <a:lnTo>
                      <a:pt x="841" y="189"/>
                    </a:lnTo>
                    <a:lnTo>
                      <a:pt x="841" y="189"/>
                    </a:lnTo>
                    <a:lnTo>
                      <a:pt x="841" y="192"/>
                    </a:lnTo>
                    <a:lnTo>
                      <a:pt x="841" y="192"/>
                    </a:lnTo>
                    <a:lnTo>
                      <a:pt x="841" y="192"/>
                    </a:lnTo>
                    <a:lnTo>
                      <a:pt x="841" y="194"/>
                    </a:lnTo>
                    <a:lnTo>
                      <a:pt x="841" y="194"/>
                    </a:lnTo>
                    <a:lnTo>
                      <a:pt x="841" y="194"/>
                    </a:lnTo>
                    <a:lnTo>
                      <a:pt x="841" y="197"/>
                    </a:lnTo>
                    <a:lnTo>
                      <a:pt x="841" y="197"/>
                    </a:lnTo>
                    <a:lnTo>
                      <a:pt x="841" y="197"/>
                    </a:lnTo>
                    <a:lnTo>
                      <a:pt x="841" y="199"/>
                    </a:lnTo>
                    <a:lnTo>
                      <a:pt x="841" y="199"/>
                    </a:lnTo>
                    <a:lnTo>
                      <a:pt x="841" y="201"/>
                    </a:lnTo>
                    <a:lnTo>
                      <a:pt x="841" y="201"/>
                    </a:lnTo>
                    <a:lnTo>
                      <a:pt x="843" y="201"/>
                    </a:lnTo>
                    <a:lnTo>
                      <a:pt x="843" y="204"/>
                    </a:lnTo>
                    <a:lnTo>
                      <a:pt x="843" y="204"/>
                    </a:lnTo>
                    <a:lnTo>
                      <a:pt x="843" y="204"/>
                    </a:lnTo>
                    <a:lnTo>
                      <a:pt x="843" y="204"/>
                    </a:lnTo>
                    <a:lnTo>
                      <a:pt x="843" y="206"/>
                    </a:lnTo>
                    <a:lnTo>
                      <a:pt x="843" y="206"/>
                    </a:lnTo>
                    <a:lnTo>
                      <a:pt x="843" y="208"/>
                    </a:lnTo>
                    <a:lnTo>
                      <a:pt x="843" y="208"/>
                    </a:lnTo>
                    <a:lnTo>
                      <a:pt x="841" y="208"/>
                    </a:lnTo>
                    <a:lnTo>
                      <a:pt x="841" y="208"/>
                    </a:lnTo>
                    <a:lnTo>
                      <a:pt x="841" y="208"/>
                    </a:lnTo>
                    <a:lnTo>
                      <a:pt x="841" y="211"/>
                    </a:lnTo>
                    <a:lnTo>
                      <a:pt x="841" y="211"/>
                    </a:lnTo>
                    <a:lnTo>
                      <a:pt x="841" y="211"/>
                    </a:lnTo>
                    <a:lnTo>
                      <a:pt x="838" y="211"/>
                    </a:lnTo>
                    <a:lnTo>
                      <a:pt x="838" y="211"/>
                    </a:lnTo>
                    <a:lnTo>
                      <a:pt x="838" y="211"/>
                    </a:lnTo>
                    <a:lnTo>
                      <a:pt x="838" y="213"/>
                    </a:lnTo>
                    <a:lnTo>
                      <a:pt x="836" y="213"/>
                    </a:lnTo>
                    <a:lnTo>
                      <a:pt x="836" y="213"/>
                    </a:lnTo>
                    <a:lnTo>
                      <a:pt x="834" y="213"/>
                    </a:lnTo>
                    <a:lnTo>
                      <a:pt x="834" y="213"/>
                    </a:lnTo>
                    <a:lnTo>
                      <a:pt x="834" y="213"/>
                    </a:lnTo>
                    <a:lnTo>
                      <a:pt x="834" y="213"/>
                    </a:lnTo>
                    <a:lnTo>
                      <a:pt x="831" y="213"/>
                    </a:lnTo>
                    <a:lnTo>
                      <a:pt x="831" y="213"/>
                    </a:lnTo>
                    <a:lnTo>
                      <a:pt x="831" y="215"/>
                    </a:lnTo>
                    <a:lnTo>
                      <a:pt x="829" y="215"/>
                    </a:lnTo>
                    <a:lnTo>
                      <a:pt x="829" y="215"/>
                    </a:lnTo>
                    <a:lnTo>
                      <a:pt x="829" y="215"/>
                    </a:lnTo>
                    <a:lnTo>
                      <a:pt x="829" y="215"/>
                    </a:lnTo>
                    <a:lnTo>
                      <a:pt x="826" y="215"/>
                    </a:lnTo>
                    <a:lnTo>
                      <a:pt x="826" y="215"/>
                    </a:lnTo>
                    <a:lnTo>
                      <a:pt x="826" y="215"/>
                    </a:lnTo>
                    <a:lnTo>
                      <a:pt x="826" y="215"/>
                    </a:lnTo>
                    <a:lnTo>
                      <a:pt x="826" y="218"/>
                    </a:lnTo>
                    <a:lnTo>
                      <a:pt x="824" y="218"/>
                    </a:lnTo>
                    <a:lnTo>
                      <a:pt x="824" y="218"/>
                    </a:lnTo>
                    <a:lnTo>
                      <a:pt x="822" y="218"/>
                    </a:lnTo>
                    <a:lnTo>
                      <a:pt x="822" y="218"/>
                    </a:lnTo>
                    <a:lnTo>
                      <a:pt x="822" y="215"/>
                    </a:lnTo>
                    <a:lnTo>
                      <a:pt x="822" y="215"/>
                    </a:lnTo>
                    <a:lnTo>
                      <a:pt x="822" y="215"/>
                    </a:lnTo>
                    <a:lnTo>
                      <a:pt x="822" y="215"/>
                    </a:lnTo>
                    <a:lnTo>
                      <a:pt x="822" y="215"/>
                    </a:lnTo>
                    <a:lnTo>
                      <a:pt x="822" y="213"/>
                    </a:lnTo>
                    <a:lnTo>
                      <a:pt x="822" y="213"/>
                    </a:lnTo>
                    <a:lnTo>
                      <a:pt x="819" y="213"/>
                    </a:lnTo>
                    <a:lnTo>
                      <a:pt x="819" y="213"/>
                    </a:lnTo>
                    <a:lnTo>
                      <a:pt x="819" y="213"/>
                    </a:lnTo>
                    <a:lnTo>
                      <a:pt x="817" y="213"/>
                    </a:lnTo>
                    <a:lnTo>
                      <a:pt x="817" y="213"/>
                    </a:lnTo>
                    <a:lnTo>
                      <a:pt x="815" y="213"/>
                    </a:lnTo>
                    <a:lnTo>
                      <a:pt x="815" y="213"/>
                    </a:lnTo>
                    <a:lnTo>
                      <a:pt x="815" y="213"/>
                    </a:lnTo>
                    <a:lnTo>
                      <a:pt x="812" y="213"/>
                    </a:lnTo>
                    <a:lnTo>
                      <a:pt x="812" y="213"/>
                    </a:lnTo>
                    <a:lnTo>
                      <a:pt x="812" y="213"/>
                    </a:lnTo>
                    <a:lnTo>
                      <a:pt x="810" y="213"/>
                    </a:lnTo>
                    <a:lnTo>
                      <a:pt x="810" y="213"/>
                    </a:lnTo>
                    <a:lnTo>
                      <a:pt x="810" y="215"/>
                    </a:lnTo>
                    <a:lnTo>
                      <a:pt x="808" y="215"/>
                    </a:lnTo>
                    <a:lnTo>
                      <a:pt x="808" y="215"/>
                    </a:lnTo>
                    <a:lnTo>
                      <a:pt x="808" y="215"/>
                    </a:lnTo>
                    <a:lnTo>
                      <a:pt x="808" y="213"/>
                    </a:lnTo>
                    <a:lnTo>
                      <a:pt x="805" y="213"/>
                    </a:lnTo>
                    <a:lnTo>
                      <a:pt x="805" y="213"/>
                    </a:lnTo>
                    <a:lnTo>
                      <a:pt x="805" y="213"/>
                    </a:lnTo>
                    <a:lnTo>
                      <a:pt x="803" y="213"/>
                    </a:lnTo>
                    <a:lnTo>
                      <a:pt x="803" y="213"/>
                    </a:lnTo>
                    <a:lnTo>
                      <a:pt x="803" y="213"/>
                    </a:lnTo>
                    <a:lnTo>
                      <a:pt x="800" y="213"/>
                    </a:lnTo>
                    <a:lnTo>
                      <a:pt x="800" y="213"/>
                    </a:lnTo>
                    <a:lnTo>
                      <a:pt x="800" y="213"/>
                    </a:lnTo>
                    <a:lnTo>
                      <a:pt x="798" y="213"/>
                    </a:lnTo>
                    <a:lnTo>
                      <a:pt x="798" y="213"/>
                    </a:lnTo>
                    <a:lnTo>
                      <a:pt x="798" y="211"/>
                    </a:lnTo>
                    <a:lnTo>
                      <a:pt x="798" y="211"/>
                    </a:lnTo>
                    <a:lnTo>
                      <a:pt x="796" y="211"/>
                    </a:lnTo>
                    <a:lnTo>
                      <a:pt x="796" y="211"/>
                    </a:lnTo>
                    <a:lnTo>
                      <a:pt x="796" y="211"/>
                    </a:lnTo>
                    <a:lnTo>
                      <a:pt x="793" y="211"/>
                    </a:lnTo>
                    <a:lnTo>
                      <a:pt x="793" y="211"/>
                    </a:lnTo>
                    <a:lnTo>
                      <a:pt x="793" y="208"/>
                    </a:lnTo>
                    <a:lnTo>
                      <a:pt x="793" y="208"/>
                    </a:lnTo>
                    <a:lnTo>
                      <a:pt x="791" y="208"/>
                    </a:lnTo>
                    <a:lnTo>
                      <a:pt x="791" y="208"/>
                    </a:lnTo>
                    <a:lnTo>
                      <a:pt x="789" y="208"/>
                    </a:lnTo>
                    <a:lnTo>
                      <a:pt x="789" y="208"/>
                    </a:lnTo>
                    <a:lnTo>
                      <a:pt x="789" y="208"/>
                    </a:lnTo>
                    <a:lnTo>
                      <a:pt x="789" y="208"/>
                    </a:lnTo>
                    <a:lnTo>
                      <a:pt x="786" y="208"/>
                    </a:lnTo>
                    <a:lnTo>
                      <a:pt x="786" y="208"/>
                    </a:lnTo>
                    <a:lnTo>
                      <a:pt x="786" y="208"/>
                    </a:lnTo>
                    <a:lnTo>
                      <a:pt x="786" y="208"/>
                    </a:lnTo>
                    <a:lnTo>
                      <a:pt x="786" y="211"/>
                    </a:lnTo>
                    <a:lnTo>
                      <a:pt x="786" y="211"/>
                    </a:lnTo>
                    <a:lnTo>
                      <a:pt x="786" y="213"/>
                    </a:lnTo>
                    <a:lnTo>
                      <a:pt x="784" y="213"/>
                    </a:lnTo>
                    <a:lnTo>
                      <a:pt x="784" y="213"/>
                    </a:lnTo>
                    <a:lnTo>
                      <a:pt x="784" y="213"/>
                    </a:lnTo>
                    <a:lnTo>
                      <a:pt x="784" y="215"/>
                    </a:lnTo>
                    <a:lnTo>
                      <a:pt x="784" y="215"/>
                    </a:lnTo>
                    <a:lnTo>
                      <a:pt x="784" y="215"/>
                    </a:lnTo>
                    <a:lnTo>
                      <a:pt x="782" y="215"/>
                    </a:lnTo>
                    <a:lnTo>
                      <a:pt x="782" y="218"/>
                    </a:lnTo>
                    <a:lnTo>
                      <a:pt x="782" y="218"/>
                    </a:lnTo>
                    <a:lnTo>
                      <a:pt x="782" y="218"/>
                    </a:lnTo>
                    <a:lnTo>
                      <a:pt x="782" y="220"/>
                    </a:lnTo>
                    <a:lnTo>
                      <a:pt x="782" y="220"/>
                    </a:lnTo>
                    <a:lnTo>
                      <a:pt x="782" y="220"/>
                    </a:lnTo>
                    <a:lnTo>
                      <a:pt x="782" y="223"/>
                    </a:lnTo>
                    <a:lnTo>
                      <a:pt x="782" y="223"/>
                    </a:lnTo>
                    <a:lnTo>
                      <a:pt x="779" y="223"/>
                    </a:lnTo>
                    <a:lnTo>
                      <a:pt x="779" y="225"/>
                    </a:lnTo>
                    <a:lnTo>
                      <a:pt x="779" y="225"/>
                    </a:lnTo>
                    <a:lnTo>
                      <a:pt x="779" y="225"/>
                    </a:lnTo>
                    <a:lnTo>
                      <a:pt x="779" y="225"/>
                    </a:lnTo>
                    <a:lnTo>
                      <a:pt x="779" y="227"/>
                    </a:lnTo>
                    <a:lnTo>
                      <a:pt x="779" y="227"/>
                    </a:lnTo>
                    <a:lnTo>
                      <a:pt x="779" y="227"/>
                    </a:lnTo>
                    <a:lnTo>
                      <a:pt x="779" y="230"/>
                    </a:lnTo>
                    <a:lnTo>
                      <a:pt x="777" y="230"/>
                    </a:lnTo>
                    <a:lnTo>
                      <a:pt x="777" y="230"/>
                    </a:lnTo>
                    <a:lnTo>
                      <a:pt x="777" y="230"/>
                    </a:lnTo>
                    <a:lnTo>
                      <a:pt x="777" y="232"/>
                    </a:lnTo>
                    <a:lnTo>
                      <a:pt x="777" y="232"/>
                    </a:lnTo>
                    <a:lnTo>
                      <a:pt x="774" y="232"/>
                    </a:lnTo>
                    <a:lnTo>
                      <a:pt x="774" y="234"/>
                    </a:lnTo>
                    <a:lnTo>
                      <a:pt x="774" y="234"/>
                    </a:lnTo>
                    <a:lnTo>
                      <a:pt x="774" y="234"/>
                    </a:lnTo>
                    <a:lnTo>
                      <a:pt x="774" y="234"/>
                    </a:lnTo>
                    <a:lnTo>
                      <a:pt x="774" y="237"/>
                    </a:lnTo>
                    <a:lnTo>
                      <a:pt x="774" y="237"/>
                    </a:lnTo>
                    <a:lnTo>
                      <a:pt x="774" y="239"/>
                    </a:lnTo>
                    <a:lnTo>
                      <a:pt x="774" y="239"/>
                    </a:lnTo>
                    <a:lnTo>
                      <a:pt x="774" y="239"/>
                    </a:lnTo>
                    <a:lnTo>
                      <a:pt x="774" y="242"/>
                    </a:lnTo>
                    <a:lnTo>
                      <a:pt x="774" y="242"/>
                    </a:lnTo>
                    <a:lnTo>
                      <a:pt x="772" y="242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72" y="246"/>
                    </a:lnTo>
                    <a:lnTo>
                      <a:pt x="772" y="246"/>
                    </a:lnTo>
                    <a:lnTo>
                      <a:pt x="770" y="246"/>
                    </a:lnTo>
                    <a:lnTo>
                      <a:pt x="770" y="249"/>
                    </a:lnTo>
                    <a:lnTo>
                      <a:pt x="770" y="249"/>
                    </a:lnTo>
                    <a:lnTo>
                      <a:pt x="770" y="251"/>
                    </a:lnTo>
                    <a:lnTo>
                      <a:pt x="772" y="251"/>
                    </a:lnTo>
                    <a:lnTo>
                      <a:pt x="772" y="251"/>
                    </a:lnTo>
                    <a:lnTo>
                      <a:pt x="772" y="251"/>
                    </a:lnTo>
                    <a:lnTo>
                      <a:pt x="772" y="251"/>
                    </a:lnTo>
                    <a:lnTo>
                      <a:pt x="772" y="253"/>
                    </a:lnTo>
                    <a:lnTo>
                      <a:pt x="774" y="253"/>
                    </a:lnTo>
                    <a:lnTo>
                      <a:pt x="774" y="253"/>
                    </a:lnTo>
                    <a:lnTo>
                      <a:pt x="774" y="253"/>
                    </a:lnTo>
                    <a:lnTo>
                      <a:pt x="777" y="253"/>
                    </a:lnTo>
                    <a:lnTo>
                      <a:pt x="777" y="253"/>
                    </a:lnTo>
                    <a:lnTo>
                      <a:pt x="777" y="253"/>
                    </a:lnTo>
                    <a:lnTo>
                      <a:pt x="777" y="253"/>
                    </a:lnTo>
                    <a:lnTo>
                      <a:pt x="777" y="256"/>
                    </a:lnTo>
                    <a:lnTo>
                      <a:pt x="777" y="256"/>
                    </a:lnTo>
                    <a:lnTo>
                      <a:pt x="777" y="256"/>
                    </a:lnTo>
                    <a:lnTo>
                      <a:pt x="777" y="258"/>
                    </a:lnTo>
                    <a:lnTo>
                      <a:pt x="777" y="258"/>
                    </a:lnTo>
                    <a:lnTo>
                      <a:pt x="774" y="258"/>
                    </a:lnTo>
                    <a:lnTo>
                      <a:pt x="774" y="261"/>
                    </a:lnTo>
                    <a:lnTo>
                      <a:pt x="774" y="261"/>
                    </a:lnTo>
                    <a:lnTo>
                      <a:pt x="774" y="261"/>
                    </a:lnTo>
                    <a:lnTo>
                      <a:pt x="774" y="261"/>
                    </a:lnTo>
                    <a:lnTo>
                      <a:pt x="772" y="261"/>
                    </a:lnTo>
                    <a:lnTo>
                      <a:pt x="772" y="261"/>
                    </a:lnTo>
                    <a:lnTo>
                      <a:pt x="772" y="261"/>
                    </a:lnTo>
                    <a:lnTo>
                      <a:pt x="772" y="258"/>
                    </a:lnTo>
                    <a:lnTo>
                      <a:pt x="772" y="258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767" y="258"/>
                    </a:lnTo>
                    <a:lnTo>
                      <a:pt x="767" y="258"/>
                    </a:lnTo>
                    <a:lnTo>
                      <a:pt x="767" y="258"/>
                    </a:lnTo>
                    <a:lnTo>
                      <a:pt x="767" y="258"/>
                    </a:lnTo>
                    <a:lnTo>
                      <a:pt x="765" y="258"/>
                    </a:lnTo>
                    <a:lnTo>
                      <a:pt x="765" y="261"/>
                    </a:lnTo>
                    <a:lnTo>
                      <a:pt x="765" y="261"/>
                    </a:lnTo>
                    <a:lnTo>
                      <a:pt x="765" y="261"/>
                    </a:lnTo>
                    <a:lnTo>
                      <a:pt x="763" y="261"/>
                    </a:lnTo>
                    <a:lnTo>
                      <a:pt x="763" y="261"/>
                    </a:lnTo>
                    <a:lnTo>
                      <a:pt x="763" y="258"/>
                    </a:lnTo>
                    <a:lnTo>
                      <a:pt x="760" y="258"/>
                    </a:lnTo>
                    <a:lnTo>
                      <a:pt x="760" y="258"/>
                    </a:lnTo>
                    <a:lnTo>
                      <a:pt x="760" y="258"/>
                    </a:lnTo>
                    <a:lnTo>
                      <a:pt x="760" y="258"/>
                    </a:lnTo>
                    <a:lnTo>
                      <a:pt x="760" y="256"/>
                    </a:lnTo>
                    <a:lnTo>
                      <a:pt x="760" y="256"/>
                    </a:lnTo>
                    <a:lnTo>
                      <a:pt x="758" y="256"/>
                    </a:lnTo>
                    <a:lnTo>
                      <a:pt x="758" y="256"/>
                    </a:lnTo>
                    <a:lnTo>
                      <a:pt x="758" y="253"/>
                    </a:lnTo>
                    <a:lnTo>
                      <a:pt x="755" y="253"/>
                    </a:lnTo>
                    <a:lnTo>
                      <a:pt x="755" y="256"/>
                    </a:lnTo>
                    <a:lnTo>
                      <a:pt x="755" y="256"/>
                    </a:lnTo>
                    <a:lnTo>
                      <a:pt x="755" y="256"/>
                    </a:lnTo>
                    <a:lnTo>
                      <a:pt x="755" y="256"/>
                    </a:lnTo>
                    <a:lnTo>
                      <a:pt x="753" y="256"/>
                    </a:lnTo>
                    <a:lnTo>
                      <a:pt x="753" y="256"/>
                    </a:lnTo>
                    <a:lnTo>
                      <a:pt x="753" y="256"/>
                    </a:lnTo>
                    <a:lnTo>
                      <a:pt x="751" y="256"/>
                    </a:lnTo>
                    <a:lnTo>
                      <a:pt x="751" y="256"/>
                    </a:lnTo>
                    <a:lnTo>
                      <a:pt x="751" y="258"/>
                    </a:lnTo>
                    <a:lnTo>
                      <a:pt x="748" y="258"/>
                    </a:lnTo>
                    <a:lnTo>
                      <a:pt x="748" y="258"/>
                    </a:lnTo>
                    <a:lnTo>
                      <a:pt x="748" y="258"/>
                    </a:lnTo>
                    <a:lnTo>
                      <a:pt x="746" y="258"/>
                    </a:lnTo>
                    <a:lnTo>
                      <a:pt x="746" y="258"/>
                    </a:lnTo>
                    <a:lnTo>
                      <a:pt x="746" y="258"/>
                    </a:lnTo>
                    <a:lnTo>
                      <a:pt x="746" y="258"/>
                    </a:lnTo>
                    <a:lnTo>
                      <a:pt x="744" y="258"/>
                    </a:lnTo>
                    <a:lnTo>
                      <a:pt x="744" y="261"/>
                    </a:lnTo>
                    <a:lnTo>
                      <a:pt x="744" y="261"/>
                    </a:lnTo>
                    <a:lnTo>
                      <a:pt x="741" y="261"/>
                    </a:lnTo>
                    <a:lnTo>
                      <a:pt x="741" y="261"/>
                    </a:lnTo>
                    <a:lnTo>
                      <a:pt x="741" y="261"/>
                    </a:lnTo>
                    <a:lnTo>
                      <a:pt x="741" y="261"/>
                    </a:lnTo>
                    <a:lnTo>
                      <a:pt x="739" y="261"/>
                    </a:lnTo>
                    <a:lnTo>
                      <a:pt x="739" y="261"/>
                    </a:lnTo>
                    <a:lnTo>
                      <a:pt x="739" y="261"/>
                    </a:lnTo>
                    <a:lnTo>
                      <a:pt x="739" y="261"/>
                    </a:lnTo>
                    <a:lnTo>
                      <a:pt x="737" y="261"/>
                    </a:lnTo>
                    <a:lnTo>
                      <a:pt x="737" y="261"/>
                    </a:lnTo>
                    <a:lnTo>
                      <a:pt x="737" y="261"/>
                    </a:lnTo>
                    <a:lnTo>
                      <a:pt x="734" y="261"/>
                    </a:lnTo>
                    <a:lnTo>
                      <a:pt x="734" y="261"/>
                    </a:lnTo>
                    <a:lnTo>
                      <a:pt x="734" y="261"/>
                    </a:lnTo>
                    <a:lnTo>
                      <a:pt x="732" y="261"/>
                    </a:lnTo>
                    <a:lnTo>
                      <a:pt x="732" y="261"/>
                    </a:lnTo>
                    <a:lnTo>
                      <a:pt x="732" y="261"/>
                    </a:lnTo>
                    <a:lnTo>
                      <a:pt x="732" y="263"/>
                    </a:lnTo>
                    <a:lnTo>
                      <a:pt x="729" y="263"/>
                    </a:lnTo>
                    <a:lnTo>
                      <a:pt x="729" y="263"/>
                    </a:lnTo>
                    <a:lnTo>
                      <a:pt x="729" y="263"/>
                    </a:lnTo>
                    <a:lnTo>
                      <a:pt x="727" y="263"/>
                    </a:lnTo>
                    <a:lnTo>
                      <a:pt x="727" y="263"/>
                    </a:lnTo>
                    <a:lnTo>
                      <a:pt x="727" y="263"/>
                    </a:lnTo>
                    <a:lnTo>
                      <a:pt x="727" y="263"/>
                    </a:lnTo>
                    <a:lnTo>
                      <a:pt x="727" y="263"/>
                    </a:lnTo>
                    <a:lnTo>
                      <a:pt x="725" y="263"/>
                    </a:lnTo>
                    <a:lnTo>
                      <a:pt x="725" y="263"/>
                    </a:lnTo>
                    <a:lnTo>
                      <a:pt x="722" y="263"/>
                    </a:lnTo>
                    <a:lnTo>
                      <a:pt x="722" y="263"/>
                    </a:lnTo>
                    <a:lnTo>
                      <a:pt x="722" y="263"/>
                    </a:lnTo>
                    <a:lnTo>
                      <a:pt x="722" y="263"/>
                    </a:lnTo>
                    <a:lnTo>
                      <a:pt x="720" y="263"/>
                    </a:lnTo>
                    <a:lnTo>
                      <a:pt x="720" y="265"/>
                    </a:lnTo>
                    <a:lnTo>
                      <a:pt x="720" y="265"/>
                    </a:lnTo>
                    <a:lnTo>
                      <a:pt x="720" y="265"/>
                    </a:lnTo>
                    <a:lnTo>
                      <a:pt x="720" y="265"/>
                    </a:lnTo>
                    <a:lnTo>
                      <a:pt x="720" y="268"/>
                    </a:lnTo>
                    <a:lnTo>
                      <a:pt x="720" y="268"/>
                    </a:lnTo>
                    <a:lnTo>
                      <a:pt x="720" y="268"/>
                    </a:lnTo>
                    <a:lnTo>
                      <a:pt x="720" y="268"/>
                    </a:lnTo>
                    <a:lnTo>
                      <a:pt x="720" y="270"/>
                    </a:lnTo>
                    <a:lnTo>
                      <a:pt x="722" y="270"/>
                    </a:lnTo>
                    <a:lnTo>
                      <a:pt x="722" y="270"/>
                    </a:lnTo>
                    <a:lnTo>
                      <a:pt x="722" y="270"/>
                    </a:lnTo>
                    <a:lnTo>
                      <a:pt x="722" y="268"/>
                    </a:lnTo>
                    <a:lnTo>
                      <a:pt x="725" y="268"/>
                    </a:lnTo>
                    <a:lnTo>
                      <a:pt x="725" y="268"/>
                    </a:lnTo>
                    <a:lnTo>
                      <a:pt x="727" y="268"/>
                    </a:lnTo>
                    <a:lnTo>
                      <a:pt x="727" y="268"/>
                    </a:lnTo>
                    <a:lnTo>
                      <a:pt x="727" y="268"/>
                    </a:lnTo>
                    <a:lnTo>
                      <a:pt x="727" y="270"/>
                    </a:lnTo>
                    <a:lnTo>
                      <a:pt x="729" y="270"/>
                    </a:lnTo>
                    <a:lnTo>
                      <a:pt x="729" y="270"/>
                    </a:lnTo>
                    <a:lnTo>
                      <a:pt x="729" y="270"/>
                    </a:lnTo>
                    <a:lnTo>
                      <a:pt x="732" y="270"/>
                    </a:lnTo>
                    <a:lnTo>
                      <a:pt x="732" y="270"/>
                    </a:lnTo>
                    <a:lnTo>
                      <a:pt x="732" y="272"/>
                    </a:lnTo>
                    <a:lnTo>
                      <a:pt x="732" y="272"/>
                    </a:lnTo>
                    <a:lnTo>
                      <a:pt x="729" y="272"/>
                    </a:lnTo>
                    <a:lnTo>
                      <a:pt x="729" y="272"/>
                    </a:lnTo>
                    <a:lnTo>
                      <a:pt x="729" y="272"/>
                    </a:lnTo>
                    <a:lnTo>
                      <a:pt x="729" y="275"/>
                    </a:lnTo>
                    <a:lnTo>
                      <a:pt x="729" y="275"/>
                    </a:lnTo>
                    <a:lnTo>
                      <a:pt x="729" y="275"/>
                    </a:lnTo>
                    <a:lnTo>
                      <a:pt x="729" y="275"/>
                    </a:lnTo>
                    <a:lnTo>
                      <a:pt x="729" y="275"/>
                    </a:lnTo>
                    <a:lnTo>
                      <a:pt x="729" y="277"/>
                    </a:lnTo>
                    <a:lnTo>
                      <a:pt x="727" y="277"/>
                    </a:lnTo>
                    <a:lnTo>
                      <a:pt x="727" y="277"/>
                    </a:lnTo>
                    <a:lnTo>
                      <a:pt x="729" y="277"/>
                    </a:lnTo>
                    <a:lnTo>
                      <a:pt x="729" y="279"/>
                    </a:lnTo>
                    <a:lnTo>
                      <a:pt x="729" y="279"/>
                    </a:lnTo>
                    <a:lnTo>
                      <a:pt x="729" y="282"/>
                    </a:lnTo>
                    <a:lnTo>
                      <a:pt x="729" y="282"/>
                    </a:lnTo>
                    <a:lnTo>
                      <a:pt x="729" y="282"/>
                    </a:lnTo>
                    <a:lnTo>
                      <a:pt x="729" y="284"/>
                    </a:lnTo>
                    <a:lnTo>
                      <a:pt x="729" y="284"/>
                    </a:lnTo>
                    <a:lnTo>
                      <a:pt x="729" y="284"/>
                    </a:lnTo>
                    <a:lnTo>
                      <a:pt x="729" y="287"/>
                    </a:lnTo>
                    <a:lnTo>
                      <a:pt x="729" y="287"/>
                    </a:lnTo>
                    <a:lnTo>
                      <a:pt x="732" y="287"/>
                    </a:lnTo>
                    <a:lnTo>
                      <a:pt x="732" y="289"/>
                    </a:lnTo>
                    <a:lnTo>
                      <a:pt x="732" y="289"/>
                    </a:lnTo>
                    <a:lnTo>
                      <a:pt x="732" y="291"/>
                    </a:lnTo>
                    <a:lnTo>
                      <a:pt x="732" y="291"/>
                    </a:lnTo>
                    <a:lnTo>
                      <a:pt x="732" y="291"/>
                    </a:lnTo>
                    <a:lnTo>
                      <a:pt x="732" y="294"/>
                    </a:lnTo>
                    <a:lnTo>
                      <a:pt x="732" y="294"/>
                    </a:lnTo>
                    <a:lnTo>
                      <a:pt x="732" y="294"/>
                    </a:lnTo>
                    <a:lnTo>
                      <a:pt x="732" y="294"/>
                    </a:lnTo>
                    <a:lnTo>
                      <a:pt x="734" y="294"/>
                    </a:lnTo>
                    <a:lnTo>
                      <a:pt x="734" y="296"/>
                    </a:lnTo>
                    <a:lnTo>
                      <a:pt x="734" y="296"/>
                    </a:lnTo>
                    <a:lnTo>
                      <a:pt x="734" y="296"/>
                    </a:lnTo>
                    <a:lnTo>
                      <a:pt x="734" y="298"/>
                    </a:lnTo>
                    <a:lnTo>
                      <a:pt x="734" y="298"/>
                    </a:lnTo>
                    <a:lnTo>
                      <a:pt x="734" y="298"/>
                    </a:lnTo>
                    <a:lnTo>
                      <a:pt x="734" y="301"/>
                    </a:lnTo>
                    <a:lnTo>
                      <a:pt x="737" y="301"/>
                    </a:lnTo>
                    <a:lnTo>
                      <a:pt x="737" y="301"/>
                    </a:lnTo>
                    <a:lnTo>
                      <a:pt x="737" y="303"/>
                    </a:lnTo>
                    <a:lnTo>
                      <a:pt x="737" y="303"/>
                    </a:lnTo>
                    <a:lnTo>
                      <a:pt x="737" y="303"/>
                    </a:lnTo>
                    <a:lnTo>
                      <a:pt x="737" y="303"/>
                    </a:lnTo>
                    <a:lnTo>
                      <a:pt x="737" y="303"/>
                    </a:lnTo>
                    <a:lnTo>
                      <a:pt x="737" y="306"/>
                    </a:lnTo>
                    <a:lnTo>
                      <a:pt x="737" y="306"/>
                    </a:lnTo>
                    <a:lnTo>
                      <a:pt x="734" y="306"/>
                    </a:lnTo>
                    <a:lnTo>
                      <a:pt x="734" y="308"/>
                    </a:lnTo>
                    <a:lnTo>
                      <a:pt x="737" y="308"/>
                    </a:lnTo>
                    <a:lnTo>
                      <a:pt x="737" y="308"/>
                    </a:lnTo>
                    <a:lnTo>
                      <a:pt x="737" y="308"/>
                    </a:lnTo>
                    <a:lnTo>
                      <a:pt x="739" y="308"/>
                    </a:lnTo>
                    <a:lnTo>
                      <a:pt x="739" y="310"/>
                    </a:lnTo>
                    <a:lnTo>
                      <a:pt x="739" y="310"/>
                    </a:lnTo>
                    <a:lnTo>
                      <a:pt x="737" y="310"/>
                    </a:lnTo>
                    <a:lnTo>
                      <a:pt x="737" y="313"/>
                    </a:lnTo>
                    <a:lnTo>
                      <a:pt x="737" y="313"/>
                    </a:lnTo>
                    <a:lnTo>
                      <a:pt x="734" y="313"/>
                    </a:lnTo>
                    <a:lnTo>
                      <a:pt x="734" y="313"/>
                    </a:lnTo>
                    <a:lnTo>
                      <a:pt x="734" y="313"/>
                    </a:lnTo>
                    <a:lnTo>
                      <a:pt x="732" y="313"/>
                    </a:lnTo>
                    <a:lnTo>
                      <a:pt x="732" y="313"/>
                    </a:lnTo>
                    <a:lnTo>
                      <a:pt x="732" y="313"/>
                    </a:lnTo>
                    <a:lnTo>
                      <a:pt x="732" y="313"/>
                    </a:lnTo>
                    <a:lnTo>
                      <a:pt x="729" y="313"/>
                    </a:lnTo>
                    <a:lnTo>
                      <a:pt x="729" y="313"/>
                    </a:lnTo>
                    <a:lnTo>
                      <a:pt x="729" y="313"/>
                    </a:lnTo>
                    <a:lnTo>
                      <a:pt x="729" y="315"/>
                    </a:lnTo>
                    <a:lnTo>
                      <a:pt x="729" y="315"/>
                    </a:lnTo>
                    <a:lnTo>
                      <a:pt x="729" y="315"/>
                    </a:lnTo>
                    <a:lnTo>
                      <a:pt x="732" y="315"/>
                    </a:lnTo>
                    <a:lnTo>
                      <a:pt x="732" y="315"/>
                    </a:lnTo>
                    <a:lnTo>
                      <a:pt x="732" y="317"/>
                    </a:lnTo>
                    <a:lnTo>
                      <a:pt x="732" y="317"/>
                    </a:lnTo>
                    <a:lnTo>
                      <a:pt x="734" y="317"/>
                    </a:lnTo>
                    <a:lnTo>
                      <a:pt x="734" y="317"/>
                    </a:lnTo>
                    <a:lnTo>
                      <a:pt x="732" y="317"/>
                    </a:lnTo>
                    <a:lnTo>
                      <a:pt x="732" y="317"/>
                    </a:lnTo>
                    <a:lnTo>
                      <a:pt x="732" y="317"/>
                    </a:lnTo>
                    <a:lnTo>
                      <a:pt x="732" y="320"/>
                    </a:lnTo>
                    <a:lnTo>
                      <a:pt x="729" y="320"/>
                    </a:lnTo>
                    <a:lnTo>
                      <a:pt x="729" y="320"/>
                    </a:lnTo>
                    <a:lnTo>
                      <a:pt x="727" y="320"/>
                    </a:lnTo>
                    <a:lnTo>
                      <a:pt x="727" y="320"/>
                    </a:lnTo>
                    <a:lnTo>
                      <a:pt x="727" y="320"/>
                    </a:lnTo>
                    <a:lnTo>
                      <a:pt x="727" y="320"/>
                    </a:lnTo>
                    <a:lnTo>
                      <a:pt x="727" y="322"/>
                    </a:lnTo>
                    <a:lnTo>
                      <a:pt x="725" y="322"/>
                    </a:lnTo>
                    <a:lnTo>
                      <a:pt x="725" y="322"/>
                    </a:lnTo>
                    <a:lnTo>
                      <a:pt x="725" y="325"/>
                    </a:lnTo>
                    <a:lnTo>
                      <a:pt x="725" y="325"/>
                    </a:lnTo>
                    <a:lnTo>
                      <a:pt x="725" y="325"/>
                    </a:lnTo>
                    <a:lnTo>
                      <a:pt x="725" y="325"/>
                    </a:lnTo>
                    <a:lnTo>
                      <a:pt x="725" y="325"/>
                    </a:lnTo>
                    <a:lnTo>
                      <a:pt x="725" y="327"/>
                    </a:lnTo>
                    <a:lnTo>
                      <a:pt x="727" y="327"/>
                    </a:lnTo>
                    <a:lnTo>
                      <a:pt x="727" y="327"/>
                    </a:lnTo>
                    <a:lnTo>
                      <a:pt x="725" y="327"/>
                    </a:lnTo>
                    <a:lnTo>
                      <a:pt x="725" y="329"/>
                    </a:lnTo>
                    <a:lnTo>
                      <a:pt x="725" y="329"/>
                    </a:lnTo>
                    <a:lnTo>
                      <a:pt x="725" y="332"/>
                    </a:lnTo>
                    <a:lnTo>
                      <a:pt x="727" y="332"/>
                    </a:lnTo>
                    <a:lnTo>
                      <a:pt x="727" y="332"/>
                    </a:lnTo>
                    <a:lnTo>
                      <a:pt x="727" y="334"/>
                    </a:lnTo>
                    <a:lnTo>
                      <a:pt x="727" y="334"/>
                    </a:lnTo>
                    <a:lnTo>
                      <a:pt x="727" y="334"/>
                    </a:lnTo>
                    <a:lnTo>
                      <a:pt x="727" y="334"/>
                    </a:lnTo>
                    <a:lnTo>
                      <a:pt x="727" y="334"/>
                    </a:lnTo>
                    <a:lnTo>
                      <a:pt x="725" y="334"/>
                    </a:lnTo>
                    <a:lnTo>
                      <a:pt x="725" y="334"/>
                    </a:lnTo>
                    <a:lnTo>
                      <a:pt x="722" y="334"/>
                    </a:lnTo>
                    <a:lnTo>
                      <a:pt x="722" y="334"/>
                    </a:lnTo>
                    <a:lnTo>
                      <a:pt x="722" y="334"/>
                    </a:lnTo>
                    <a:lnTo>
                      <a:pt x="722" y="334"/>
                    </a:lnTo>
                    <a:lnTo>
                      <a:pt x="722" y="332"/>
                    </a:lnTo>
                    <a:lnTo>
                      <a:pt x="722" y="332"/>
                    </a:lnTo>
                    <a:lnTo>
                      <a:pt x="720" y="332"/>
                    </a:lnTo>
                    <a:lnTo>
                      <a:pt x="720" y="332"/>
                    </a:lnTo>
                    <a:lnTo>
                      <a:pt x="720" y="332"/>
                    </a:lnTo>
                    <a:lnTo>
                      <a:pt x="720" y="329"/>
                    </a:lnTo>
                    <a:lnTo>
                      <a:pt x="720" y="329"/>
                    </a:lnTo>
                    <a:lnTo>
                      <a:pt x="718" y="329"/>
                    </a:lnTo>
                    <a:lnTo>
                      <a:pt x="718" y="329"/>
                    </a:lnTo>
                    <a:lnTo>
                      <a:pt x="718" y="329"/>
                    </a:lnTo>
                    <a:lnTo>
                      <a:pt x="715" y="329"/>
                    </a:lnTo>
                    <a:lnTo>
                      <a:pt x="715" y="329"/>
                    </a:lnTo>
                    <a:lnTo>
                      <a:pt x="715" y="329"/>
                    </a:lnTo>
                    <a:lnTo>
                      <a:pt x="713" y="329"/>
                    </a:lnTo>
                    <a:lnTo>
                      <a:pt x="713" y="329"/>
                    </a:lnTo>
                    <a:lnTo>
                      <a:pt x="713" y="329"/>
                    </a:lnTo>
                    <a:lnTo>
                      <a:pt x="711" y="329"/>
                    </a:lnTo>
                    <a:lnTo>
                      <a:pt x="711" y="329"/>
                    </a:lnTo>
                    <a:lnTo>
                      <a:pt x="711" y="327"/>
                    </a:lnTo>
                    <a:lnTo>
                      <a:pt x="708" y="327"/>
                    </a:lnTo>
                    <a:lnTo>
                      <a:pt x="708" y="327"/>
                    </a:lnTo>
                    <a:lnTo>
                      <a:pt x="708" y="327"/>
                    </a:lnTo>
                    <a:lnTo>
                      <a:pt x="708" y="327"/>
                    </a:lnTo>
                    <a:lnTo>
                      <a:pt x="708" y="325"/>
                    </a:lnTo>
                    <a:lnTo>
                      <a:pt x="706" y="325"/>
                    </a:lnTo>
                    <a:lnTo>
                      <a:pt x="706" y="325"/>
                    </a:lnTo>
                    <a:lnTo>
                      <a:pt x="706" y="325"/>
                    </a:lnTo>
                    <a:lnTo>
                      <a:pt x="706" y="325"/>
                    </a:lnTo>
                    <a:lnTo>
                      <a:pt x="706" y="325"/>
                    </a:lnTo>
                    <a:lnTo>
                      <a:pt x="703" y="325"/>
                    </a:lnTo>
                    <a:lnTo>
                      <a:pt x="703" y="322"/>
                    </a:lnTo>
                    <a:lnTo>
                      <a:pt x="703" y="322"/>
                    </a:lnTo>
                    <a:lnTo>
                      <a:pt x="703" y="322"/>
                    </a:lnTo>
                    <a:lnTo>
                      <a:pt x="703" y="320"/>
                    </a:lnTo>
                    <a:lnTo>
                      <a:pt x="701" y="320"/>
                    </a:lnTo>
                    <a:lnTo>
                      <a:pt x="701" y="322"/>
                    </a:lnTo>
                    <a:lnTo>
                      <a:pt x="701" y="322"/>
                    </a:lnTo>
                    <a:lnTo>
                      <a:pt x="701" y="322"/>
                    </a:lnTo>
                    <a:lnTo>
                      <a:pt x="701" y="320"/>
                    </a:lnTo>
                    <a:lnTo>
                      <a:pt x="699" y="320"/>
                    </a:lnTo>
                    <a:lnTo>
                      <a:pt x="699" y="320"/>
                    </a:lnTo>
                    <a:lnTo>
                      <a:pt x="699" y="320"/>
                    </a:lnTo>
                    <a:lnTo>
                      <a:pt x="696" y="320"/>
                    </a:lnTo>
                    <a:lnTo>
                      <a:pt x="696" y="320"/>
                    </a:lnTo>
                    <a:lnTo>
                      <a:pt x="694" y="320"/>
                    </a:lnTo>
                    <a:lnTo>
                      <a:pt x="694" y="320"/>
                    </a:lnTo>
                    <a:lnTo>
                      <a:pt x="694" y="320"/>
                    </a:lnTo>
                    <a:lnTo>
                      <a:pt x="694" y="320"/>
                    </a:lnTo>
                    <a:lnTo>
                      <a:pt x="692" y="320"/>
                    </a:lnTo>
                    <a:lnTo>
                      <a:pt x="692" y="320"/>
                    </a:lnTo>
                    <a:lnTo>
                      <a:pt x="692" y="317"/>
                    </a:lnTo>
                    <a:lnTo>
                      <a:pt x="692" y="317"/>
                    </a:lnTo>
                    <a:lnTo>
                      <a:pt x="689" y="317"/>
                    </a:lnTo>
                    <a:lnTo>
                      <a:pt x="689" y="317"/>
                    </a:lnTo>
                    <a:lnTo>
                      <a:pt x="689" y="317"/>
                    </a:lnTo>
                    <a:lnTo>
                      <a:pt x="687" y="317"/>
                    </a:lnTo>
                    <a:lnTo>
                      <a:pt x="687" y="317"/>
                    </a:lnTo>
                    <a:lnTo>
                      <a:pt x="687" y="317"/>
                    </a:lnTo>
                    <a:lnTo>
                      <a:pt x="687" y="317"/>
                    </a:lnTo>
                    <a:lnTo>
                      <a:pt x="684" y="317"/>
                    </a:lnTo>
                    <a:lnTo>
                      <a:pt x="684" y="317"/>
                    </a:lnTo>
                    <a:lnTo>
                      <a:pt x="682" y="317"/>
                    </a:lnTo>
                    <a:lnTo>
                      <a:pt x="682" y="317"/>
                    </a:lnTo>
                    <a:lnTo>
                      <a:pt x="682" y="317"/>
                    </a:lnTo>
                    <a:lnTo>
                      <a:pt x="680" y="317"/>
                    </a:lnTo>
                    <a:lnTo>
                      <a:pt x="680" y="317"/>
                    </a:lnTo>
                    <a:lnTo>
                      <a:pt x="680" y="320"/>
                    </a:lnTo>
                    <a:lnTo>
                      <a:pt x="680" y="320"/>
                    </a:lnTo>
                    <a:lnTo>
                      <a:pt x="680" y="317"/>
                    </a:lnTo>
                    <a:lnTo>
                      <a:pt x="677" y="317"/>
                    </a:lnTo>
                    <a:lnTo>
                      <a:pt x="677" y="317"/>
                    </a:lnTo>
                    <a:lnTo>
                      <a:pt x="675" y="317"/>
                    </a:lnTo>
                    <a:lnTo>
                      <a:pt x="675" y="317"/>
                    </a:lnTo>
                    <a:lnTo>
                      <a:pt x="675" y="317"/>
                    </a:lnTo>
                    <a:lnTo>
                      <a:pt x="673" y="317"/>
                    </a:lnTo>
                    <a:lnTo>
                      <a:pt x="673" y="317"/>
                    </a:lnTo>
                    <a:lnTo>
                      <a:pt x="673" y="317"/>
                    </a:lnTo>
                    <a:lnTo>
                      <a:pt x="673" y="317"/>
                    </a:lnTo>
                    <a:lnTo>
                      <a:pt x="670" y="317"/>
                    </a:lnTo>
                    <a:lnTo>
                      <a:pt x="670" y="317"/>
                    </a:lnTo>
                    <a:lnTo>
                      <a:pt x="668" y="317"/>
                    </a:lnTo>
                    <a:lnTo>
                      <a:pt x="668" y="315"/>
                    </a:lnTo>
                    <a:lnTo>
                      <a:pt x="668" y="315"/>
                    </a:lnTo>
                    <a:lnTo>
                      <a:pt x="668" y="315"/>
                    </a:lnTo>
                    <a:lnTo>
                      <a:pt x="668" y="317"/>
                    </a:lnTo>
                    <a:lnTo>
                      <a:pt x="666" y="317"/>
                    </a:lnTo>
                    <a:lnTo>
                      <a:pt x="666" y="317"/>
                    </a:lnTo>
                    <a:lnTo>
                      <a:pt x="666" y="317"/>
                    </a:lnTo>
                    <a:lnTo>
                      <a:pt x="663" y="317"/>
                    </a:lnTo>
                    <a:lnTo>
                      <a:pt x="663" y="317"/>
                    </a:lnTo>
                    <a:lnTo>
                      <a:pt x="661" y="317"/>
                    </a:lnTo>
                    <a:lnTo>
                      <a:pt x="661" y="317"/>
                    </a:lnTo>
                    <a:lnTo>
                      <a:pt x="661" y="315"/>
                    </a:lnTo>
                    <a:lnTo>
                      <a:pt x="661" y="315"/>
                    </a:lnTo>
                    <a:lnTo>
                      <a:pt x="658" y="315"/>
                    </a:lnTo>
                    <a:lnTo>
                      <a:pt x="658" y="315"/>
                    </a:lnTo>
                    <a:lnTo>
                      <a:pt x="658" y="315"/>
                    </a:lnTo>
                    <a:lnTo>
                      <a:pt x="658" y="315"/>
                    </a:lnTo>
                    <a:lnTo>
                      <a:pt x="658" y="315"/>
                    </a:lnTo>
                    <a:lnTo>
                      <a:pt x="656" y="315"/>
                    </a:lnTo>
                    <a:lnTo>
                      <a:pt x="656" y="315"/>
                    </a:lnTo>
                    <a:lnTo>
                      <a:pt x="656" y="315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1" y="315"/>
                    </a:lnTo>
                    <a:lnTo>
                      <a:pt x="651" y="315"/>
                    </a:lnTo>
                    <a:lnTo>
                      <a:pt x="651" y="317"/>
                    </a:lnTo>
                    <a:lnTo>
                      <a:pt x="649" y="317"/>
                    </a:lnTo>
                    <a:lnTo>
                      <a:pt x="649" y="317"/>
                    </a:lnTo>
                    <a:lnTo>
                      <a:pt x="649" y="317"/>
                    </a:lnTo>
                    <a:lnTo>
                      <a:pt x="647" y="317"/>
                    </a:lnTo>
                    <a:lnTo>
                      <a:pt x="647" y="317"/>
                    </a:lnTo>
                    <a:lnTo>
                      <a:pt x="647" y="317"/>
                    </a:lnTo>
                    <a:lnTo>
                      <a:pt x="647" y="317"/>
                    </a:lnTo>
                    <a:lnTo>
                      <a:pt x="644" y="317"/>
                    </a:lnTo>
                    <a:lnTo>
                      <a:pt x="644" y="317"/>
                    </a:lnTo>
                    <a:lnTo>
                      <a:pt x="642" y="317"/>
                    </a:lnTo>
                    <a:lnTo>
                      <a:pt x="642" y="317"/>
                    </a:lnTo>
                    <a:lnTo>
                      <a:pt x="642" y="317"/>
                    </a:lnTo>
                    <a:lnTo>
                      <a:pt x="642" y="317"/>
                    </a:lnTo>
                    <a:lnTo>
                      <a:pt x="640" y="317"/>
                    </a:lnTo>
                    <a:lnTo>
                      <a:pt x="640" y="317"/>
                    </a:lnTo>
                    <a:lnTo>
                      <a:pt x="640" y="317"/>
                    </a:lnTo>
                    <a:lnTo>
                      <a:pt x="637" y="317"/>
                    </a:lnTo>
                    <a:lnTo>
                      <a:pt x="637" y="317"/>
                    </a:lnTo>
                    <a:lnTo>
                      <a:pt x="635" y="317"/>
                    </a:lnTo>
                    <a:lnTo>
                      <a:pt x="635" y="317"/>
                    </a:lnTo>
                    <a:lnTo>
                      <a:pt x="635" y="317"/>
                    </a:lnTo>
                    <a:lnTo>
                      <a:pt x="635" y="315"/>
                    </a:lnTo>
                    <a:lnTo>
                      <a:pt x="632" y="315"/>
                    </a:lnTo>
                    <a:lnTo>
                      <a:pt x="632" y="315"/>
                    </a:lnTo>
                    <a:lnTo>
                      <a:pt x="632" y="315"/>
                    </a:lnTo>
                    <a:lnTo>
                      <a:pt x="632" y="317"/>
                    </a:lnTo>
                    <a:lnTo>
                      <a:pt x="630" y="317"/>
                    </a:lnTo>
                    <a:lnTo>
                      <a:pt x="630" y="317"/>
                    </a:lnTo>
                    <a:lnTo>
                      <a:pt x="630" y="320"/>
                    </a:lnTo>
                    <a:lnTo>
                      <a:pt x="630" y="320"/>
                    </a:lnTo>
                    <a:lnTo>
                      <a:pt x="630" y="320"/>
                    </a:lnTo>
                    <a:lnTo>
                      <a:pt x="628" y="320"/>
                    </a:lnTo>
                    <a:lnTo>
                      <a:pt x="628" y="320"/>
                    </a:lnTo>
                    <a:lnTo>
                      <a:pt x="628" y="320"/>
                    </a:lnTo>
                    <a:lnTo>
                      <a:pt x="628" y="320"/>
                    </a:lnTo>
                    <a:lnTo>
                      <a:pt x="625" y="320"/>
                    </a:lnTo>
                    <a:lnTo>
                      <a:pt x="625" y="320"/>
                    </a:lnTo>
                    <a:lnTo>
                      <a:pt x="625" y="320"/>
                    </a:lnTo>
                    <a:lnTo>
                      <a:pt x="623" y="320"/>
                    </a:lnTo>
                    <a:lnTo>
                      <a:pt x="623" y="320"/>
                    </a:lnTo>
                    <a:lnTo>
                      <a:pt x="621" y="320"/>
                    </a:lnTo>
                    <a:lnTo>
                      <a:pt x="621" y="320"/>
                    </a:lnTo>
                    <a:lnTo>
                      <a:pt x="621" y="317"/>
                    </a:lnTo>
                    <a:lnTo>
                      <a:pt x="621" y="317"/>
                    </a:lnTo>
                    <a:lnTo>
                      <a:pt x="621" y="320"/>
                    </a:lnTo>
                    <a:lnTo>
                      <a:pt x="618" y="320"/>
                    </a:lnTo>
                    <a:lnTo>
                      <a:pt x="618" y="320"/>
                    </a:lnTo>
                    <a:lnTo>
                      <a:pt x="616" y="320"/>
                    </a:lnTo>
                    <a:lnTo>
                      <a:pt x="616" y="317"/>
                    </a:lnTo>
                    <a:lnTo>
                      <a:pt x="616" y="317"/>
                    </a:lnTo>
                    <a:lnTo>
                      <a:pt x="616" y="317"/>
                    </a:lnTo>
                    <a:lnTo>
                      <a:pt x="616" y="317"/>
                    </a:lnTo>
                    <a:lnTo>
                      <a:pt x="613" y="317"/>
                    </a:lnTo>
                    <a:lnTo>
                      <a:pt x="613" y="317"/>
                    </a:lnTo>
                    <a:lnTo>
                      <a:pt x="613" y="315"/>
                    </a:lnTo>
                    <a:lnTo>
                      <a:pt x="613" y="315"/>
                    </a:lnTo>
                    <a:lnTo>
                      <a:pt x="611" y="315"/>
                    </a:lnTo>
                    <a:lnTo>
                      <a:pt x="611" y="315"/>
                    </a:lnTo>
                    <a:lnTo>
                      <a:pt x="611" y="315"/>
                    </a:lnTo>
                    <a:lnTo>
                      <a:pt x="609" y="315"/>
                    </a:lnTo>
                    <a:lnTo>
                      <a:pt x="609" y="315"/>
                    </a:lnTo>
                    <a:lnTo>
                      <a:pt x="609" y="315"/>
                    </a:lnTo>
                    <a:lnTo>
                      <a:pt x="606" y="315"/>
                    </a:lnTo>
                    <a:lnTo>
                      <a:pt x="606" y="313"/>
                    </a:lnTo>
                    <a:lnTo>
                      <a:pt x="606" y="313"/>
                    </a:lnTo>
                    <a:lnTo>
                      <a:pt x="606" y="313"/>
                    </a:lnTo>
                    <a:lnTo>
                      <a:pt x="606" y="313"/>
                    </a:lnTo>
                    <a:lnTo>
                      <a:pt x="606" y="313"/>
                    </a:lnTo>
                    <a:lnTo>
                      <a:pt x="604" y="313"/>
                    </a:lnTo>
                    <a:lnTo>
                      <a:pt x="604" y="310"/>
                    </a:lnTo>
                    <a:lnTo>
                      <a:pt x="604" y="310"/>
                    </a:lnTo>
                    <a:lnTo>
                      <a:pt x="602" y="310"/>
                    </a:lnTo>
                    <a:lnTo>
                      <a:pt x="602" y="310"/>
                    </a:lnTo>
                    <a:lnTo>
                      <a:pt x="602" y="310"/>
                    </a:lnTo>
                    <a:lnTo>
                      <a:pt x="602" y="310"/>
                    </a:lnTo>
                    <a:lnTo>
                      <a:pt x="599" y="310"/>
                    </a:lnTo>
                    <a:lnTo>
                      <a:pt x="599" y="310"/>
                    </a:lnTo>
                    <a:lnTo>
                      <a:pt x="599" y="310"/>
                    </a:lnTo>
                    <a:lnTo>
                      <a:pt x="599" y="308"/>
                    </a:lnTo>
                    <a:lnTo>
                      <a:pt x="597" y="308"/>
                    </a:lnTo>
                    <a:lnTo>
                      <a:pt x="597" y="308"/>
                    </a:lnTo>
                    <a:lnTo>
                      <a:pt x="595" y="308"/>
                    </a:lnTo>
                    <a:lnTo>
                      <a:pt x="595" y="310"/>
                    </a:lnTo>
                    <a:lnTo>
                      <a:pt x="595" y="310"/>
                    </a:lnTo>
                    <a:lnTo>
                      <a:pt x="595" y="310"/>
                    </a:lnTo>
                    <a:lnTo>
                      <a:pt x="595" y="310"/>
                    </a:lnTo>
                    <a:lnTo>
                      <a:pt x="592" y="310"/>
                    </a:lnTo>
                    <a:lnTo>
                      <a:pt x="592" y="310"/>
                    </a:lnTo>
                    <a:lnTo>
                      <a:pt x="592" y="310"/>
                    </a:lnTo>
                    <a:lnTo>
                      <a:pt x="590" y="310"/>
                    </a:lnTo>
                    <a:lnTo>
                      <a:pt x="590" y="313"/>
                    </a:lnTo>
                    <a:lnTo>
                      <a:pt x="590" y="313"/>
                    </a:lnTo>
                    <a:lnTo>
                      <a:pt x="590" y="313"/>
                    </a:lnTo>
                    <a:lnTo>
                      <a:pt x="587" y="313"/>
                    </a:lnTo>
                    <a:lnTo>
                      <a:pt x="587" y="313"/>
                    </a:lnTo>
                    <a:lnTo>
                      <a:pt x="587" y="313"/>
                    </a:lnTo>
                    <a:lnTo>
                      <a:pt x="587" y="313"/>
                    </a:lnTo>
                    <a:lnTo>
                      <a:pt x="587" y="313"/>
                    </a:lnTo>
                    <a:lnTo>
                      <a:pt x="585" y="313"/>
                    </a:lnTo>
                    <a:lnTo>
                      <a:pt x="585" y="313"/>
                    </a:lnTo>
                    <a:lnTo>
                      <a:pt x="585" y="313"/>
                    </a:lnTo>
                    <a:lnTo>
                      <a:pt x="585" y="313"/>
                    </a:lnTo>
                    <a:lnTo>
                      <a:pt x="583" y="313"/>
                    </a:lnTo>
                    <a:lnTo>
                      <a:pt x="583" y="315"/>
                    </a:lnTo>
                    <a:lnTo>
                      <a:pt x="583" y="315"/>
                    </a:lnTo>
                    <a:lnTo>
                      <a:pt x="583" y="315"/>
                    </a:lnTo>
                    <a:lnTo>
                      <a:pt x="580" y="315"/>
                    </a:lnTo>
                    <a:lnTo>
                      <a:pt x="580" y="317"/>
                    </a:lnTo>
                    <a:lnTo>
                      <a:pt x="580" y="317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0" y="322"/>
                    </a:lnTo>
                    <a:lnTo>
                      <a:pt x="580" y="322"/>
                    </a:lnTo>
                    <a:lnTo>
                      <a:pt x="580" y="322"/>
                    </a:lnTo>
                    <a:lnTo>
                      <a:pt x="580" y="325"/>
                    </a:lnTo>
                    <a:lnTo>
                      <a:pt x="580" y="325"/>
                    </a:lnTo>
                    <a:lnTo>
                      <a:pt x="580" y="325"/>
                    </a:lnTo>
                    <a:lnTo>
                      <a:pt x="580" y="325"/>
                    </a:lnTo>
                    <a:lnTo>
                      <a:pt x="580" y="327"/>
                    </a:lnTo>
                    <a:lnTo>
                      <a:pt x="580" y="327"/>
                    </a:lnTo>
                    <a:lnTo>
                      <a:pt x="580" y="327"/>
                    </a:lnTo>
                    <a:lnTo>
                      <a:pt x="580" y="329"/>
                    </a:lnTo>
                    <a:lnTo>
                      <a:pt x="580" y="329"/>
                    </a:lnTo>
                    <a:lnTo>
                      <a:pt x="580" y="329"/>
                    </a:lnTo>
                    <a:lnTo>
                      <a:pt x="580" y="329"/>
                    </a:lnTo>
                    <a:lnTo>
                      <a:pt x="580" y="329"/>
                    </a:lnTo>
                    <a:lnTo>
                      <a:pt x="578" y="329"/>
                    </a:lnTo>
                    <a:lnTo>
                      <a:pt x="578" y="329"/>
                    </a:lnTo>
                    <a:lnTo>
                      <a:pt x="578" y="329"/>
                    </a:lnTo>
                    <a:lnTo>
                      <a:pt x="576" y="329"/>
                    </a:lnTo>
                    <a:lnTo>
                      <a:pt x="576" y="327"/>
                    </a:lnTo>
                    <a:lnTo>
                      <a:pt x="576" y="327"/>
                    </a:lnTo>
                    <a:lnTo>
                      <a:pt x="576" y="327"/>
                    </a:lnTo>
                    <a:lnTo>
                      <a:pt x="573" y="327"/>
                    </a:lnTo>
                    <a:lnTo>
                      <a:pt x="573" y="327"/>
                    </a:lnTo>
                    <a:lnTo>
                      <a:pt x="573" y="327"/>
                    </a:lnTo>
                    <a:lnTo>
                      <a:pt x="573" y="327"/>
                    </a:lnTo>
                    <a:lnTo>
                      <a:pt x="571" y="327"/>
                    </a:lnTo>
                    <a:lnTo>
                      <a:pt x="571" y="327"/>
                    </a:lnTo>
                    <a:lnTo>
                      <a:pt x="568" y="327"/>
                    </a:lnTo>
                    <a:lnTo>
                      <a:pt x="568" y="327"/>
                    </a:lnTo>
                    <a:lnTo>
                      <a:pt x="568" y="327"/>
                    </a:lnTo>
                    <a:lnTo>
                      <a:pt x="566" y="327"/>
                    </a:lnTo>
                    <a:lnTo>
                      <a:pt x="566" y="325"/>
                    </a:lnTo>
                    <a:lnTo>
                      <a:pt x="566" y="325"/>
                    </a:lnTo>
                    <a:lnTo>
                      <a:pt x="566" y="325"/>
                    </a:lnTo>
                    <a:lnTo>
                      <a:pt x="566" y="325"/>
                    </a:lnTo>
                    <a:lnTo>
                      <a:pt x="564" y="325"/>
                    </a:lnTo>
                    <a:lnTo>
                      <a:pt x="564" y="325"/>
                    </a:lnTo>
                    <a:lnTo>
                      <a:pt x="564" y="325"/>
                    </a:lnTo>
                    <a:lnTo>
                      <a:pt x="561" y="325"/>
                    </a:lnTo>
                    <a:lnTo>
                      <a:pt x="561" y="325"/>
                    </a:lnTo>
                    <a:lnTo>
                      <a:pt x="561" y="325"/>
                    </a:lnTo>
                    <a:lnTo>
                      <a:pt x="559" y="325"/>
                    </a:lnTo>
                    <a:lnTo>
                      <a:pt x="559" y="322"/>
                    </a:lnTo>
                    <a:lnTo>
                      <a:pt x="559" y="322"/>
                    </a:lnTo>
                    <a:lnTo>
                      <a:pt x="559" y="322"/>
                    </a:lnTo>
                    <a:lnTo>
                      <a:pt x="557" y="322"/>
                    </a:lnTo>
                    <a:lnTo>
                      <a:pt x="557" y="322"/>
                    </a:lnTo>
                    <a:lnTo>
                      <a:pt x="557" y="322"/>
                    </a:lnTo>
                    <a:lnTo>
                      <a:pt x="554" y="322"/>
                    </a:lnTo>
                    <a:lnTo>
                      <a:pt x="554" y="322"/>
                    </a:lnTo>
                    <a:lnTo>
                      <a:pt x="554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0" y="322"/>
                    </a:lnTo>
                    <a:lnTo>
                      <a:pt x="550" y="320"/>
                    </a:lnTo>
                    <a:lnTo>
                      <a:pt x="550" y="320"/>
                    </a:lnTo>
                    <a:lnTo>
                      <a:pt x="547" y="320"/>
                    </a:lnTo>
                    <a:lnTo>
                      <a:pt x="547" y="320"/>
                    </a:lnTo>
                    <a:lnTo>
                      <a:pt x="547" y="320"/>
                    </a:lnTo>
                    <a:lnTo>
                      <a:pt x="547" y="320"/>
                    </a:lnTo>
                    <a:lnTo>
                      <a:pt x="545" y="320"/>
                    </a:lnTo>
                    <a:lnTo>
                      <a:pt x="545" y="320"/>
                    </a:lnTo>
                    <a:lnTo>
                      <a:pt x="545" y="320"/>
                    </a:lnTo>
                    <a:lnTo>
                      <a:pt x="542" y="320"/>
                    </a:lnTo>
                    <a:lnTo>
                      <a:pt x="542" y="320"/>
                    </a:lnTo>
                    <a:lnTo>
                      <a:pt x="542" y="320"/>
                    </a:lnTo>
                    <a:lnTo>
                      <a:pt x="540" y="320"/>
                    </a:lnTo>
                    <a:lnTo>
                      <a:pt x="540" y="322"/>
                    </a:lnTo>
                    <a:lnTo>
                      <a:pt x="540" y="322"/>
                    </a:lnTo>
                    <a:lnTo>
                      <a:pt x="540" y="320"/>
                    </a:lnTo>
                    <a:lnTo>
                      <a:pt x="540" y="320"/>
                    </a:lnTo>
                    <a:lnTo>
                      <a:pt x="538" y="320"/>
                    </a:lnTo>
                    <a:lnTo>
                      <a:pt x="538" y="320"/>
                    </a:lnTo>
                    <a:lnTo>
                      <a:pt x="535" y="320"/>
                    </a:lnTo>
                    <a:lnTo>
                      <a:pt x="535" y="320"/>
                    </a:lnTo>
                    <a:lnTo>
                      <a:pt x="535" y="320"/>
                    </a:lnTo>
                    <a:lnTo>
                      <a:pt x="533" y="320"/>
                    </a:lnTo>
                    <a:lnTo>
                      <a:pt x="533" y="322"/>
                    </a:lnTo>
                    <a:lnTo>
                      <a:pt x="533" y="322"/>
                    </a:lnTo>
                    <a:lnTo>
                      <a:pt x="533" y="322"/>
                    </a:lnTo>
                    <a:lnTo>
                      <a:pt x="533" y="322"/>
                    </a:lnTo>
                    <a:lnTo>
                      <a:pt x="533" y="325"/>
                    </a:lnTo>
                    <a:lnTo>
                      <a:pt x="531" y="325"/>
                    </a:lnTo>
                    <a:lnTo>
                      <a:pt x="531" y="325"/>
                    </a:lnTo>
                    <a:lnTo>
                      <a:pt x="531" y="325"/>
                    </a:lnTo>
                    <a:lnTo>
                      <a:pt x="531" y="325"/>
                    </a:lnTo>
                    <a:lnTo>
                      <a:pt x="528" y="325"/>
                    </a:lnTo>
                    <a:lnTo>
                      <a:pt x="528" y="325"/>
                    </a:lnTo>
                    <a:lnTo>
                      <a:pt x="528" y="325"/>
                    </a:lnTo>
                    <a:lnTo>
                      <a:pt x="528" y="327"/>
                    </a:lnTo>
                    <a:lnTo>
                      <a:pt x="528" y="327"/>
                    </a:lnTo>
                    <a:lnTo>
                      <a:pt x="528" y="327"/>
                    </a:lnTo>
                    <a:lnTo>
                      <a:pt x="528" y="327"/>
                    </a:lnTo>
                    <a:lnTo>
                      <a:pt x="528" y="329"/>
                    </a:lnTo>
                    <a:lnTo>
                      <a:pt x="528" y="329"/>
                    </a:lnTo>
                    <a:lnTo>
                      <a:pt x="528" y="327"/>
                    </a:lnTo>
                    <a:lnTo>
                      <a:pt x="528" y="327"/>
                    </a:lnTo>
                    <a:lnTo>
                      <a:pt x="526" y="327"/>
                    </a:lnTo>
                    <a:lnTo>
                      <a:pt x="526" y="329"/>
                    </a:lnTo>
                    <a:lnTo>
                      <a:pt x="526" y="329"/>
                    </a:lnTo>
                    <a:lnTo>
                      <a:pt x="526" y="329"/>
                    </a:lnTo>
                    <a:lnTo>
                      <a:pt x="526" y="332"/>
                    </a:lnTo>
                    <a:lnTo>
                      <a:pt x="526" y="332"/>
                    </a:lnTo>
                    <a:lnTo>
                      <a:pt x="526" y="332"/>
                    </a:lnTo>
                    <a:lnTo>
                      <a:pt x="526" y="334"/>
                    </a:lnTo>
                    <a:lnTo>
                      <a:pt x="526" y="334"/>
                    </a:lnTo>
                    <a:lnTo>
                      <a:pt x="526" y="334"/>
                    </a:lnTo>
                    <a:lnTo>
                      <a:pt x="526" y="334"/>
                    </a:lnTo>
                    <a:lnTo>
                      <a:pt x="526" y="334"/>
                    </a:lnTo>
                    <a:lnTo>
                      <a:pt x="524" y="334"/>
                    </a:lnTo>
                    <a:lnTo>
                      <a:pt x="524" y="334"/>
                    </a:lnTo>
                    <a:lnTo>
                      <a:pt x="521" y="334"/>
                    </a:lnTo>
                    <a:lnTo>
                      <a:pt x="521" y="336"/>
                    </a:lnTo>
                    <a:lnTo>
                      <a:pt x="521" y="336"/>
                    </a:lnTo>
                    <a:lnTo>
                      <a:pt x="521" y="336"/>
                    </a:lnTo>
                    <a:lnTo>
                      <a:pt x="521" y="336"/>
                    </a:lnTo>
                    <a:lnTo>
                      <a:pt x="521" y="339"/>
                    </a:lnTo>
                    <a:lnTo>
                      <a:pt x="521" y="339"/>
                    </a:lnTo>
                    <a:lnTo>
                      <a:pt x="519" y="339"/>
                    </a:lnTo>
                    <a:lnTo>
                      <a:pt x="519" y="341"/>
                    </a:lnTo>
                    <a:lnTo>
                      <a:pt x="519" y="341"/>
                    </a:lnTo>
                    <a:lnTo>
                      <a:pt x="519" y="339"/>
                    </a:lnTo>
                    <a:lnTo>
                      <a:pt x="519" y="339"/>
                    </a:lnTo>
                    <a:lnTo>
                      <a:pt x="519" y="339"/>
                    </a:lnTo>
                    <a:lnTo>
                      <a:pt x="516" y="339"/>
                    </a:lnTo>
                    <a:lnTo>
                      <a:pt x="516" y="339"/>
                    </a:lnTo>
                    <a:lnTo>
                      <a:pt x="516" y="336"/>
                    </a:lnTo>
                    <a:lnTo>
                      <a:pt x="514" y="336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4" y="341"/>
                    </a:lnTo>
                    <a:lnTo>
                      <a:pt x="514" y="341"/>
                    </a:lnTo>
                    <a:lnTo>
                      <a:pt x="512" y="341"/>
                    </a:lnTo>
                    <a:lnTo>
                      <a:pt x="512" y="341"/>
                    </a:lnTo>
                    <a:lnTo>
                      <a:pt x="512" y="343"/>
                    </a:lnTo>
                    <a:lnTo>
                      <a:pt x="509" y="343"/>
                    </a:lnTo>
                    <a:lnTo>
                      <a:pt x="509" y="343"/>
                    </a:lnTo>
                    <a:lnTo>
                      <a:pt x="509" y="343"/>
                    </a:lnTo>
                    <a:lnTo>
                      <a:pt x="509" y="343"/>
                    </a:lnTo>
                    <a:lnTo>
                      <a:pt x="509" y="343"/>
                    </a:lnTo>
                    <a:lnTo>
                      <a:pt x="507" y="343"/>
                    </a:lnTo>
                    <a:lnTo>
                      <a:pt x="507" y="346"/>
                    </a:lnTo>
                    <a:lnTo>
                      <a:pt x="507" y="346"/>
                    </a:lnTo>
                    <a:lnTo>
                      <a:pt x="507" y="346"/>
                    </a:lnTo>
                    <a:lnTo>
                      <a:pt x="507" y="346"/>
                    </a:lnTo>
                    <a:lnTo>
                      <a:pt x="505" y="346"/>
                    </a:lnTo>
                    <a:lnTo>
                      <a:pt x="505" y="348"/>
                    </a:lnTo>
                    <a:lnTo>
                      <a:pt x="505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0" y="348"/>
                    </a:lnTo>
                    <a:lnTo>
                      <a:pt x="500" y="348"/>
                    </a:lnTo>
                    <a:lnTo>
                      <a:pt x="500" y="348"/>
                    </a:lnTo>
                    <a:lnTo>
                      <a:pt x="500" y="348"/>
                    </a:lnTo>
                    <a:lnTo>
                      <a:pt x="497" y="348"/>
                    </a:lnTo>
                    <a:lnTo>
                      <a:pt x="497" y="351"/>
                    </a:lnTo>
                    <a:lnTo>
                      <a:pt x="497" y="351"/>
                    </a:lnTo>
                    <a:lnTo>
                      <a:pt x="495" y="351"/>
                    </a:lnTo>
                    <a:lnTo>
                      <a:pt x="495" y="351"/>
                    </a:lnTo>
                    <a:lnTo>
                      <a:pt x="495" y="351"/>
                    </a:lnTo>
                    <a:lnTo>
                      <a:pt x="495" y="353"/>
                    </a:lnTo>
                    <a:lnTo>
                      <a:pt x="495" y="353"/>
                    </a:lnTo>
                    <a:lnTo>
                      <a:pt x="493" y="353"/>
                    </a:lnTo>
                    <a:lnTo>
                      <a:pt x="493" y="353"/>
                    </a:lnTo>
                    <a:lnTo>
                      <a:pt x="493" y="353"/>
                    </a:lnTo>
                    <a:lnTo>
                      <a:pt x="493" y="353"/>
                    </a:lnTo>
                    <a:lnTo>
                      <a:pt x="493" y="353"/>
                    </a:lnTo>
                    <a:lnTo>
                      <a:pt x="490" y="353"/>
                    </a:lnTo>
                    <a:lnTo>
                      <a:pt x="490" y="353"/>
                    </a:lnTo>
                    <a:lnTo>
                      <a:pt x="488" y="353"/>
                    </a:lnTo>
                    <a:lnTo>
                      <a:pt x="488" y="353"/>
                    </a:lnTo>
                    <a:lnTo>
                      <a:pt x="488" y="355"/>
                    </a:lnTo>
                    <a:lnTo>
                      <a:pt x="488" y="355"/>
                    </a:lnTo>
                    <a:lnTo>
                      <a:pt x="488" y="355"/>
                    </a:lnTo>
                    <a:lnTo>
                      <a:pt x="486" y="355"/>
                    </a:lnTo>
                    <a:lnTo>
                      <a:pt x="486" y="358"/>
                    </a:lnTo>
                    <a:lnTo>
                      <a:pt x="486" y="358"/>
                    </a:lnTo>
                    <a:lnTo>
                      <a:pt x="486" y="358"/>
                    </a:lnTo>
                    <a:lnTo>
                      <a:pt x="486" y="358"/>
                    </a:lnTo>
                    <a:lnTo>
                      <a:pt x="486" y="360"/>
                    </a:lnTo>
                    <a:lnTo>
                      <a:pt x="483" y="360"/>
                    </a:lnTo>
                    <a:lnTo>
                      <a:pt x="483" y="360"/>
                    </a:lnTo>
                    <a:lnTo>
                      <a:pt x="483" y="360"/>
                    </a:lnTo>
                    <a:lnTo>
                      <a:pt x="483" y="362"/>
                    </a:lnTo>
                    <a:lnTo>
                      <a:pt x="481" y="362"/>
                    </a:lnTo>
                    <a:lnTo>
                      <a:pt x="481" y="362"/>
                    </a:lnTo>
                    <a:lnTo>
                      <a:pt x="481" y="362"/>
                    </a:lnTo>
                    <a:lnTo>
                      <a:pt x="481" y="362"/>
                    </a:lnTo>
                    <a:lnTo>
                      <a:pt x="481" y="362"/>
                    </a:lnTo>
                    <a:lnTo>
                      <a:pt x="481" y="365"/>
                    </a:lnTo>
                    <a:lnTo>
                      <a:pt x="479" y="365"/>
                    </a:lnTo>
                    <a:lnTo>
                      <a:pt x="479" y="365"/>
                    </a:lnTo>
                    <a:lnTo>
                      <a:pt x="479" y="367"/>
                    </a:lnTo>
                    <a:lnTo>
                      <a:pt x="479" y="367"/>
                    </a:lnTo>
                    <a:lnTo>
                      <a:pt x="479" y="367"/>
                    </a:lnTo>
                    <a:lnTo>
                      <a:pt x="479" y="365"/>
                    </a:lnTo>
                    <a:lnTo>
                      <a:pt x="476" y="365"/>
                    </a:lnTo>
                    <a:lnTo>
                      <a:pt x="476" y="365"/>
                    </a:lnTo>
                    <a:lnTo>
                      <a:pt x="474" y="365"/>
                    </a:lnTo>
                    <a:lnTo>
                      <a:pt x="474" y="365"/>
                    </a:lnTo>
                    <a:lnTo>
                      <a:pt x="474" y="367"/>
                    </a:lnTo>
                    <a:lnTo>
                      <a:pt x="474" y="367"/>
                    </a:lnTo>
                    <a:lnTo>
                      <a:pt x="474" y="367"/>
                    </a:lnTo>
                    <a:lnTo>
                      <a:pt x="476" y="367"/>
                    </a:lnTo>
                    <a:lnTo>
                      <a:pt x="476" y="370"/>
                    </a:lnTo>
                    <a:lnTo>
                      <a:pt x="476" y="370"/>
                    </a:lnTo>
                    <a:lnTo>
                      <a:pt x="476" y="372"/>
                    </a:lnTo>
                    <a:lnTo>
                      <a:pt x="476" y="372"/>
                    </a:lnTo>
                    <a:lnTo>
                      <a:pt x="476" y="372"/>
                    </a:lnTo>
                    <a:lnTo>
                      <a:pt x="476" y="372"/>
                    </a:lnTo>
                    <a:lnTo>
                      <a:pt x="476" y="374"/>
                    </a:lnTo>
                    <a:lnTo>
                      <a:pt x="476" y="374"/>
                    </a:lnTo>
                    <a:lnTo>
                      <a:pt x="476" y="377"/>
                    </a:lnTo>
                    <a:lnTo>
                      <a:pt x="476" y="377"/>
                    </a:lnTo>
                    <a:lnTo>
                      <a:pt x="474" y="377"/>
                    </a:lnTo>
                    <a:lnTo>
                      <a:pt x="474" y="377"/>
                    </a:lnTo>
                    <a:lnTo>
                      <a:pt x="474" y="377"/>
                    </a:lnTo>
                    <a:lnTo>
                      <a:pt x="471" y="377"/>
                    </a:lnTo>
                    <a:lnTo>
                      <a:pt x="471" y="374"/>
                    </a:lnTo>
                    <a:lnTo>
                      <a:pt x="471" y="374"/>
                    </a:lnTo>
                    <a:lnTo>
                      <a:pt x="469" y="374"/>
                    </a:lnTo>
                    <a:lnTo>
                      <a:pt x="469" y="374"/>
                    </a:lnTo>
                    <a:lnTo>
                      <a:pt x="469" y="374"/>
                    </a:lnTo>
                    <a:lnTo>
                      <a:pt x="469" y="374"/>
                    </a:lnTo>
                    <a:lnTo>
                      <a:pt x="469" y="372"/>
                    </a:lnTo>
                    <a:lnTo>
                      <a:pt x="467" y="372"/>
                    </a:lnTo>
                    <a:lnTo>
                      <a:pt x="467" y="372"/>
                    </a:lnTo>
                    <a:lnTo>
                      <a:pt x="467" y="372"/>
                    </a:lnTo>
                    <a:lnTo>
                      <a:pt x="467" y="372"/>
                    </a:lnTo>
                    <a:lnTo>
                      <a:pt x="464" y="372"/>
                    </a:lnTo>
                    <a:lnTo>
                      <a:pt x="464" y="372"/>
                    </a:lnTo>
                    <a:lnTo>
                      <a:pt x="464" y="372"/>
                    </a:lnTo>
                    <a:lnTo>
                      <a:pt x="462" y="372"/>
                    </a:lnTo>
                    <a:lnTo>
                      <a:pt x="462" y="370"/>
                    </a:lnTo>
                    <a:lnTo>
                      <a:pt x="462" y="370"/>
                    </a:lnTo>
                    <a:lnTo>
                      <a:pt x="462" y="370"/>
                    </a:lnTo>
                    <a:lnTo>
                      <a:pt x="462" y="370"/>
                    </a:lnTo>
                    <a:lnTo>
                      <a:pt x="464" y="370"/>
                    </a:lnTo>
                    <a:lnTo>
                      <a:pt x="464" y="367"/>
                    </a:lnTo>
                    <a:lnTo>
                      <a:pt x="464" y="367"/>
                    </a:lnTo>
                    <a:lnTo>
                      <a:pt x="464" y="367"/>
                    </a:lnTo>
                    <a:lnTo>
                      <a:pt x="464" y="365"/>
                    </a:lnTo>
                    <a:lnTo>
                      <a:pt x="464" y="365"/>
                    </a:lnTo>
                    <a:lnTo>
                      <a:pt x="467" y="365"/>
                    </a:lnTo>
                    <a:lnTo>
                      <a:pt x="467" y="362"/>
                    </a:lnTo>
                    <a:lnTo>
                      <a:pt x="467" y="362"/>
                    </a:lnTo>
                    <a:lnTo>
                      <a:pt x="464" y="362"/>
                    </a:lnTo>
                    <a:lnTo>
                      <a:pt x="464" y="362"/>
                    </a:lnTo>
                    <a:lnTo>
                      <a:pt x="462" y="362"/>
                    </a:lnTo>
                    <a:lnTo>
                      <a:pt x="462" y="362"/>
                    </a:lnTo>
                    <a:lnTo>
                      <a:pt x="462" y="362"/>
                    </a:lnTo>
                    <a:lnTo>
                      <a:pt x="462" y="360"/>
                    </a:lnTo>
                    <a:lnTo>
                      <a:pt x="462" y="360"/>
                    </a:lnTo>
                    <a:lnTo>
                      <a:pt x="462" y="362"/>
                    </a:lnTo>
                    <a:lnTo>
                      <a:pt x="460" y="362"/>
                    </a:lnTo>
                    <a:lnTo>
                      <a:pt x="460" y="362"/>
                    </a:lnTo>
                    <a:lnTo>
                      <a:pt x="460" y="362"/>
                    </a:lnTo>
                    <a:lnTo>
                      <a:pt x="460" y="360"/>
                    </a:lnTo>
                    <a:lnTo>
                      <a:pt x="457" y="360"/>
                    </a:lnTo>
                    <a:lnTo>
                      <a:pt x="457" y="360"/>
                    </a:lnTo>
                    <a:lnTo>
                      <a:pt x="455" y="360"/>
                    </a:lnTo>
                    <a:lnTo>
                      <a:pt x="455" y="360"/>
                    </a:lnTo>
                    <a:lnTo>
                      <a:pt x="455" y="360"/>
                    </a:lnTo>
                    <a:lnTo>
                      <a:pt x="453" y="360"/>
                    </a:lnTo>
                    <a:lnTo>
                      <a:pt x="453" y="360"/>
                    </a:lnTo>
                    <a:lnTo>
                      <a:pt x="453" y="360"/>
                    </a:lnTo>
                    <a:lnTo>
                      <a:pt x="450" y="360"/>
                    </a:lnTo>
                    <a:lnTo>
                      <a:pt x="450" y="360"/>
                    </a:lnTo>
                    <a:lnTo>
                      <a:pt x="448" y="360"/>
                    </a:lnTo>
                    <a:lnTo>
                      <a:pt x="448" y="360"/>
                    </a:lnTo>
                    <a:lnTo>
                      <a:pt x="448" y="360"/>
                    </a:lnTo>
                    <a:lnTo>
                      <a:pt x="445" y="360"/>
                    </a:lnTo>
                    <a:lnTo>
                      <a:pt x="445" y="360"/>
                    </a:lnTo>
                    <a:lnTo>
                      <a:pt x="445" y="360"/>
                    </a:lnTo>
                    <a:lnTo>
                      <a:pt x="443" y="360"/>
                    </a:lnTo>
                    <a:lnTo>
                      <a:pt x="443" y="360"/>
                    </a:lnTo>
                    <a:lnTo>
                      <a:pt x="441" y="360"/>
                    </a:lnTo>
                    <a:lnTo>
                      <a:pt x="441" y="360"/>
                    </a:lnTo>
                    <a:lnTo>
                      <a:pt x="441" y="360"/>
                    </a:lnTo>
                    <a:lnTo>
                      <a:pt x="441" y="360"/>
                    </a:lnTo>
                    <a:lnTo>
                      <a:pt x="438" y="360"/>
                    </a:lnTo>
                    <a:lnTo>
                      <a:pt x="438" y="360"/>
                    </a:lnTo>
                    <a:lnTo>
                      <a:pt x="436" y="360"/>
                    </a:lnTo>
                    <a:lnTo>
                      <a:pt x="436" y="360"/>
                    </a:lnTo>
                    <a:lnTo>
                      <a:pt x="436" y="360"/>
                    </a:lnTo>
                    <a:lnTo>
                      <a:pt x="434" y="360"/>
                    </a:lnTo>
                    <a:lnTo>
                      <a:pt x="434" y="360"/>
                    </a:lnTo>
                    <a:lnTo>
                      <a:pt x="434" y="360"/>
                    </a:lnTo>
                    <a:lnTo>
                      <a:pt x="434" y="358"/>
                    </a:lnTo>
                    <a:lnTo>
                      <a:pt x="434" y="358"/>
                    </a:lnTo>
                    <a:lnTo>
                      <a:pt x="434" y="355"/>
                    </a:lnTo>
                    <a:lnTo>
                      <a:pt x="434" y="355"/>
                    </a:lnTo>
                    <a:lnTo>
                      <a:pt x="434" y="353"/>
                    </a:lnTo>
                    <a:lnTo>
                      <a:pt x="434" y="353"/>
                    </a:lnTo>
                    <a:lnTo>
                      <a:pt x="434" y="353"/>
                    </a:lnTo>
                    <a:lnTo>
                      <a:pt x="434" y="351"/>
                    </a:lnTo>
                    <a:lnTo>
                      <a:pt x="434" y="351"/>
                    </a:lnTo>
                    <a:lnTo>
                      <a:pt x="431" y="351"/>
                    </a:lnTo>
                    <a:lnTo>
                      <a:pt x="431" y="348"/>
                    </a:lnTo>
                    <a:lnTo>
                      <a:pt x="431" y="348"/>
                    </a:lnTo>
                    <a:lnTo>
                      <a:pt x="431" y="346"/>
                    </a:lnTo>
                    <a:lnTo>
                      <a:pt x="431" y="346"/>
                    </a:lnTo>
                    <a:lnTo>
                      <a:pt x="431" y="343"/>
                    </a:lnTo>
                    <a:lnTo>
                      <a:pt x="431" y="343"/>
                    </a:lnTo>
                    <a:lnTo>
                      <a:pt x="431" y="343"/>
                    </a:lnTo>
                    <a:lnTo>
                      <a:pt x="431" y="343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6" y="343"/>
                    </a:lnTo>
                    <a:lnTo>
                      <a:pt x="426" y="343"/>
                    </a:lnTo>
                    <a:lnTo>
                      <a:pt x="426" y="343"/>
                    </a:lnTo>
                    <a:lnTo>
                      <a:pt x="424" y="343"/>
                    </a:lnTo>
                    <a:lnTo>
                      <a:pt x="424" y="343"/>
                    </a:lnTo>
                    <a:lnTo>
                      <a:pt x="422" y="343"/>
                    </a:lnTo>
                    <a:lnTo>
                      <a:pt x="422" y="343"/>
                    </a:lnTo>
                    <a:lnTo>
                      <a:pt x="422" y="341"/>
                    </a:lnTo>
                    <a:lnTo>
                      <a:pt x="422" y="341"/>
                    </a:lnTo>
                    <a:lnTo>
                      <a:pt x="419" y="341"/>
                    </a:lnTo>
                    <a:lnTo>
                      <a:pt x="419" y="341"/>
                    </a:lnTo>
                    <a:lnTo>
                      <a:pt x="419" y="339"/>
                    </a:lnTo>
                    <a:lnTo>
                      <a:pt x="419" y="339"/>
                    </a:lnTo>
                    <a:lnTo>
                      <a:pt x="419" y="336"/>
                    </a:lnTo>
                    <a:lnTo>
                      <a:pt x="419" y="336"/>
                    </a:lnTo>
                    <a:lnTo>
                      <a:pt x="419" y="334"/>
                    </a:lnTo>
                    <a:lnTo>
                      <a:pt x="419" y="334"/>
                    </a:lnTo>
                    <a:lnTo>
                      <a:pt x="419" y="334"/>
                    </a:lnTo>
                    <a:lnTo>
                      <a:pt x="419" y="332"/>
                    </a:lnTo>
                    <a:lnTo>
                      <a:pt x="419" y="332"/>
                    </a:lnTo>
                    <a:lnTo>
                      <a:pt x="422" y="332"/>
                    </a:lnTo>
                    <a:lnTo>
                      <a:pt x="422" y="332"/>
                    </a:lnTo>
                    <a:lnTo>
                      <a:pt x="422" y="332"/>
                    </a:lnTo>
                    <a:lnTo>
                      <a:pt x="422" y="329"/>
                    </a:lnTo>
                    <a:lnTo>
                      <a:pt x="422" y="329"/>
                    </a:lnTo>
                    <a:lnTo>
                      <a:pt x="422" y="327"/>
                    </a:lnTo>
                    <a:lnTo>
                      <a:pt x="422" y="327"/>
                    </a:lnTo>
                    <a:lnTo>
                      <a:pt x="422" y="325"/>
                    </a:lnTo>
                    <a:lnTo>
                      <a:pt x="422" y="325"/>
                    </a:lnTo>
                    <a:lnTo>
                      <a:pt x="422" y="325"/>
                    </a:lnTo>
                    <a:lnTo>
                      <a:pt x="422" y="325"/>
                    </a:lnTo>
                    <a:lnTo>
                      <a:pt x="422" y="322"/>
                    </a:lnTo>
                    <a:lnTo>
                      <a:pt x="422" y="322"/>
                    </a:lnTo>
                    <a:lnTo>
                      <a:pt x="422" y="320"/>
                    </a:lnTo>
                    <a:lnTo>
                      <a:pt x="422" y="320"/>
                    </a:lnTo>
                    <a:lnTo>
                      <a:pt x="422" y="317"/>
                    </a:lnTo>
                    <a:lnTo>
                      <a:pt x="422" y="317"/>
                    </a:lnTo>
                    <a:lnTo>
                      <a:pt x="422" y="315"/>
                    </a:lnTo>
                    <a:lnTo>
                      <a:pt x="422" y="315"/>
                    </a:lnTo>
                    <a:lnTo>
                      <a:pt x="422" y="317"/>
                    </a:lnTo>
                    <a:lnTo>
                      <a:pt x="419" y="317"/>
                    </a:lnTo>
                    <a:lnTo>
                      <a:pt x="419" y="317"/>
                    </a:lnTo>
                    <a:lnTo>
                      <a:pt x="419" y="317"/>
                    </a:lnTo>
                    <a:lnTo>
                      <a:pt x="419" y="317"/>
                    </a:lnTo>
                    <a:lnTo>
                      <a:pt x="417" y="317"/>
                    </a:lnTo>
                    <a:lnTo>
                      <a:pt x="417" y="317"/>
                    </a:lnTo>
                    <a:lnTo>
                      <a:pt x="417" y="317"/>
                    </a:lnTo>
                    <a:lnTo>
                      <a:pt x="415" y="317"/>
                    </a:lnTo>
                    <a:lnTo>
                      <a:pt x="415" y="315"/>
                    </a:lnTo>
                    <a:lnTo>
                      <a:pt x="415" y="315"/>
                    </a:lnTo>
                    <a:lnTo>
                      <a:pt x="415" y="315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5" y="310"/>
                    </a:lnTo>
                    <a:lnTo>
                      <a:pt x="415" y="310"/>
                    </a:lnTo>
                    <a:lnTo>
                      <a:pt x="412" y="310"/>
                    </a:lnTo>
                    <a:lnTo>
                      <a:pt x="412" y="308"/>
                    </a:lnTo>
                    <a:lnTo>
                      <a:pt x="412" y="308"/>
                    </a:lnTo>
                    <a:lnTo>
                      <a:pt x="412" y="308"/>
                    </a:lnTo>
                    <a:lnTo>
                      <a:pt x="412" y="306"/>
                    </a:lnTo>
                    <a:lnTo>
                      <a:pt x="412" y="306"/>
                    </a:lnTo>
                    <a:lnTo>
                      <a:pt x="412" y="306"/>
                    </a:lnTo>
                    <a:lnTo>
                      <a:pt x="410" y="306"/>
                    </a:lnTo>
                    <a:lnTo>
                      <a:pt x="410" y="306"/>
                    </a:lnTo>
                    <a:lnTo>
                      <a:pt x="410" y="303"/>
                    </a:lnTo>
                    <a:lnTo>
                      <a:pt x="408" y="303"/>
                    </a:lnTo>
                    <a:lnTo>
                      <a:pt x="408" y="303"/>
                    </a:lnTo>
                    <a:lnTo>
                      <a:pt x="408" y="303"/>
                    </a:lnTo>
                    <a:lnTo>
                      <a:pt x="408" y="303"/>
                    </a:lnTo>
                    <a:lnTo>
                      <a:pt x="408" y="303"/>
                    </a:lnTo>
                    <a:lnTo>
                      <a:pt x="405" y="303"/>
                    </a:lnTo>
                    <a:lnTo>
                      <a:pt x="405" y="301"/>
                    </a:lnTo>
                    <a:lnTo>
                      <a:pt x="405" y="301"/>
                    </a:lnTo>
                    <a:lnTo>
                      <a:pt x="405" y="301"/>
                    </a:lnTo>
                    <a:lnTo>
                      <a:pt x="403" y="301"/>
                    </a:lnTo>
                    <a:lnTo>
                      <a:pt x="403" y="298"/>
                    </a:lnTo>
                    <a:lnTo>
                      <a:pt x="403" y="298"/>
                    </a:lnTo>
                    <a:lnTo>
                      <a:pt x="403" y="298"/>
                    </a:lnTo>
                    <a:lnTo>
                      <a:pt x="403" y="296"/>
                    </a:lnTo>
                    <a:lnTo>
                      <a:pt x="403" y="296"/>
                    </a:lnTo>
                    <a:lnTo>
                      <a:pt x="403" y="296"/>
                    </a:lnTo>
                    <a:lnTo>
                      <a:pt x="400" y="296"/>
                    </a:lnTo>
                    <a:lnTo>
                      <a:pt x="400" y="294"/>
                    </a:lnTo>
                    <a:lnTo>
                      <a:pt x="400" y="294"/>
                    </a:lnTo>
                    <a:lnTo>
                      <a:pt x="400" y="294"/>
                    </a:lnTo>
                    <a:lnTo>
                      <a:pt x="400" y="296"/>
                    </a:lnTo>
                    <a:lnTo>
                      <a:pt x="398" y="296"/>
                    </a:lnTo>
                    <a:lnTo>
                      <a:pt x="398" y="296"/>
                    </a:lnTo>
                    <a:lnTo>
                      <a:pt x="396" y="296"/>
                    </a:lnTo>
                    <a:lnTo>
                      <a:pt x="396" y="296"/>
                    </a:lnTo>
                    <a:lnTo>
                      <a:pt x="396" y="296"/>
                    </a:lnTo>
                    <a:lnTo>
                      <a:pt x="396" y="296"/>
                    </a:lnTo>
                    <a:lnTo>
                      <a:pt x="393" y="296"/>
                    </a:lnTo>
                    <a:lnTo>
                      <a:pt x="393" y="298"/>
                    </a:lnTo>
                    <a:lnTo>
                      <a:pt x="393" y="298"/>
                    </a:lnTo>
                    <a:lnTo>
                      <a:pt x="393" y="298"/>
                    </a:lnTo>
                    <a:lnTo>
                      <a:pt x="391" y="298"/>
                    </a:lnTo>
                    <a:lnTo>
                      <a:pt x="391" y="298"/>
                    </a:lnTo>
                    <a:lnTo>
                      <a:pt x="391" y="298"/>
                    </a:lnTo>
                    <a:lnTo>
                      <a:pt x="389" y="298"/>
                    </a:lnTo>
                    <a:lnTo>
                      <a:pt x="389" y="298"/>
                    </a:lnTo>
                    <a:lnTo>
                      <a:pt x="389" y="301"/>
                    </a:lnTo>
                    <a:lnTo>
                      <a:pt x="389" y="301"/>
                    </a:lnTo>
                    <a:lnTo>
                      <a:pt x="386" y="301"/>
                    </a:lnTo>
                    <a:lnTo>
                      <a:pt x="386" y="301"/>
                    </a:lnTo>
                    <a:lnTo>
                      <a:pt x="386" y="298"/>
                    </a:lnTo>
                    <a:lnTo>
                      <a:pt x="386" y="298"/>
                    </a:lnTo>
                    <a:lnTo>
                      <a:pt x="384" y="298"/>
                    </a:lnTo>
                    <a:lnTo>
                      <a:pt x="384" y="298"/>
                    </a:lnTo>
                    <a:lnTo>
                      <a:pt x="382" y="298"/>
                    </a:lnTo>
                    <a:lnTo>
                      <a:pt x="382" y="298"/>
                    </a:lnTo>
                    <a:lnTo>
                      <a:pt x="382" y="298"/>
                    </a:lnTo>
                    <a:lnTo>
                      <a:pt x="379" y="298"/>
                    </a:lnTo>
                    <a:lnTo>
                      <a:pt x="379" y="298"/>
                    </a:lnTo>
                    <a:lnTo>
                      <a:pt x="379" y="298"/>
                    </a:lnTo>
                    <a:lnTo>
                      <a:pt x="377" y="298"/>
                    </a:lnTo>
                    <a:lnTo>
                      <a:pt x="377" y="298"/>
                    </a:lnTo>
                    <a:lnTo>
                      <a:pt x="374" y="298"/>
                    </a:lnTo>
                    <a:lnTo>
                      <a:pt x="374" y="298"/>
                    </a:lnTo>
                    <a:lnTo>
                      <a:pt x="374" y="298"/>
                    </a:lnTo>
                    <a:lnTo>
                      <a:pt x="372" y="298"/>
                    </a:lnTo>
                    <a:lnTo>
                      <a:pt x="372" y="298"/>
                    </a:lnTo>
                    <a:lnTo>
                      <a:pt x="372" y="298"/>
                    </a:lnTo>
                    <a:lnTo>
                      <a:pt x="370" y="298"/>
                    </a:lnTo>
                    <a:lnTo>
                      <a:pt x="370" y="298"/>
                    </a:lnTo>
                    <a:lnTo>
                      <a:pt x="370" y="298"/>
                    </a:lnTo>
                    <a:lnTo>
                      <a:pt x="367" y="298"/>
                    </a:lnTo>
                    <a:lnTo>
                      <a:pt x="367" y="298"/>
                    </a:lnTo>
                    <a:lnTo>
                      <a:pt x="367" y="298"/>
                    </a:lnTo>
                    <a:lnTo>
                      <a:pt x="365" y="298"/>
                    </a:lnTo>
                    <a:lnTo>
                      <a:pt x="365" y="298"/>
                    </a:lnTo>
                    <a:lnTo>
                      <a:pt x="363" y="298"/>
                    </a:lnTo>
                    <a:lnTo>
                      <a:pt x="363" y="298"/>
                    </a:lnTo>
                    <a:lnTo>
                      <a:pt x="363" y="298"/>
                    </a:lnTo>
                    <a:lnTo>
                      <a:pt x="360" y="298"/>
                    </a:lnTo>
                    <a:lnTo>
                      <a:pt x="360" y="298"/>
                    </a:lnTo>
                    <a:lnTo>
                      <a:pt x="360" y="298"/>
                    </a:lnTo>
                    <a:lnTo>
                      <a:pt x="360" y="298"/>
                    </a:lnTo>
                    <a:lnTo>
                      <a:pt x="358" y="298"/>
                    </a:lnTo>
                    <a:lnTo>
                      <a:pt x="358" y="298"/>
                    </a:lnTo>
                    <a:lnTo>
                      <a:pt x="355" y="298"/>
                    </a:lnTo>
                    <a:lnTo>
                      <a:pt x="355" y="298"/>
                    </a:lnTo>
                    <a:lnTo>
                      <a:pt x="355" y="298"/>
                    </a:lnTo>
                    <a:lnTo>
                      <a:pt x="353" y="298"/>
                    </a:lnTo>
                    <a:lnTo>
                      <a:pt x="353" y="298"/>
                    </a:lnTo>
                    <a:lnTo>
                      <a:pt x="353" y="298"/>
                    </a:lnTo>
                    <a:lnTo>
                      <a:pt x="353" y="301"/>
                    </a:lnTo>
                    <a:lnTo>
                      <a:pt x="351" y="301"/>
                    </a:lnTo>
                    <a:lnTo>
                      <a:pt x="351" y="301"/>
                    </a:lnTo>
                    <a:lnTo>
                      <a:pt x="348" y="301"/>
                    </a:lnTo>
                    <a:lnTo>
                      <a:pt x="348" y="301"/>
                    </a:lnTo>
                    <a:lnTo>
                      <a:pt x="348" y="301"/>
                    </a:lnTo>
                    <a:lnTo>
                      <a:pt x="346" y="301"/>
                    </a:lnTo>
                    <a:lnTo>
                      <a:pt x="346" y="301"/>
                    </a:lnTo>
                    <a:lnTo>
                      <a:pt x="346" y="301"/>
                    </a:lnTo>
                    <a:lnTo>
                      <a:pt x="346" y="301"/>
                    </a:lnTo>
                    <a:lnTo>
                      <a:pt x="344" y="301"/>
                    </a:lnTo>
                    <a:lnTo>
                      <a:pt x="344" y="301"/>
                    </a:lnTo>
                    <a:lnTo>
                      <a:pt x="341" y="301"/>
                    </a:lnTo>
                    <a:lnTo>
                      <a:pt x="341" y="301"/>
                    </a:lnTo>
                    <a:lnTo>
                      <a:pt x="341" y="301"/>
                    </a:lnTo>
                    <a:lnTo>
                      <a:pt x="339" y="301"/>
                    </a:lnTo>
                    <a:lnTo>
                      <a:pt x="339" y="303"/>
                    </a:lnTo>
                    <a:lnTo>
                      <a:pt x="339" y="303"/>
                    </a:lnTo>
                    <a:lnTo>
                      <a:pt x="339" y="303"/>
                    </a:lnTo>
                    <a:lnTo>
                      <a:pt x="337" y="303"/>
                    </a:lnTo>
                    <a:lnTo>
                      <a:pt x="337" y="303"/>
                    </a:lnTo>
                    <a:lnTo>
                      <a:pt x="334" y="303"/>
                    </a:lnTo>
                    <a:lnTo>
                      <a:pt x="334" y="303"/>
                    </a:lnTo>
                    <a:lnTo>
                      <a:pt x="334" y="303"/>
                    </a:lnTo>
                    <a:lnTo>
                      <a:pt x="334" y="301"/>
                    </a:lnTo>
                    <a:lnTo>
                      <a:pt x="332" y="301"/>
                    </a:lnTo>
                    <a:lnTo>
                      <a:pt x="332" y="301"/>
                    </a:lnTo>
                    <a:lnTo>
                      <a:pt x="332" y="301"/>
                    </a:lnTo>
                    <a:lnTo>
                      <a:pt x="332" y="298"/>
                    </a:lnTo>
                    <a:lnTo>
                      <a:pt x="329" y="298"/>
                    </a:lnTo>
                    <a:lnTo>
                      <a:pt x="329" y="298"/>
                    </a:lnTo>
                    <a:lnTo>
                      <a:pt x="329" y="298"/>
                    </a:lnTo>
                    <a:lnTo>
                      <a:pt x="329" y="296"/>
                    </a:lnTo>
                    <a:lnTo>
                      <a:pt x="329" y="296"/>
                    </a:lnTo>
                    <a:lnTo>
                      <a:pt x="329" y="296"/>
                    </a:lnTo>
                    <a:lnTo>
                      <a:pt x="327" y="296"/>
                    </a:lnTo>
                    <a:lnTo>
                      <a:pt x="327" y="294"/>
                    </a:lnTo>
                    <a:lnTo>
                      <a:pt x="327" y="294"/>
                    </a:lnTo>
                    <a:lnTo>
                      <a:pt x="327" y="294"/>
                    </a:lnTo>
                    <a:lnTo>
                      <a:pt x="327" y="294"/>
                    </a:lnTo>
                    <a:lnTo>
                      <a:pt x="325" y="294"/>
                    </a:lnTo>
                    <a:lnTo>
                      <a:pt x="325" y="294"/>
                    </a:lnTo>
                    <a:lnTo>
                      <a:pt x="325" y="294"/>
                    </a:lnTo>
                    <a:lnTo>
                      <a:pt x="325" y="291"/>
                    </a:lnTo>
                    <a:lnTo>
                      <a:pt x="322" y="291"/>
                    </a:lnTo>
                    <a:lnTo>
                      <a:pt x="322" y="291"/>
                    </a:lnTo>
                    <a:lnTo>
                      <a:pt x="322" y="291"/>
                    </a:lnTo>
                    <a:lnTo>
                      <a:pt x="322" y="289"/>
                    </a:lnTo>
                    <a:lnTo>
                      <a:pt x="322" y="289"/>
                    </a:lnTo>
                    <a:lnTo>
                      <a:pt x="322" y="289"/>
                    </a:lnTo>
                    <a:lnTo>
                      <a:pt x="320" y="289"/>
                    </a:lnTo>
                    <a:lnTo>
                      <a:pt x="320" y="287"/>
                    </a:lnTo>
                    <a:lnTo>
                      <a:pt x="320" y="287"/>
                    </a:lnTo>
                    <a:lnTo>
                      <a:pt x="320" y="287"/>
                    </a:lnTo>
                    <a:lnTo>
                      <a:pt x="320" y="287"/>
                    </a:lnTo>
                    <a:lnTo>
                      <a:pt x="318" y="287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5" y="284"/>
                    </a:lnTo>
                    <a:lnTo>
                      <a:pt x="315" y="284"/>
                    </a:lnTo>
                    <a:lnTo>
                      <a:pt x="315" y="284"/>
                    </a:lnTo>
                    <a:lnTo>
                      <a:pt x="315" y="282"/>
                    </a:lnTo>
                    <a:lnTo>
                      <a:pt x="315" y="282"/>
                    </a:lnTo>
                    <a:lnTo>
                      <a:pt x="315" y="279"/>
                    </a:lnTo>
                    <a:lnTo>
                      <a:pt x="315" y="279"/>
                    </a:lnTo>
                    <a:lnTo>
                      <a:pt x="313" y="279"/>
                    </a:lnTo>
                    <a:lnTo>
                      <a:pt x="313" y="279"/>
                    </a:lnTo>
                    <a:lnTo>
                      <a:pt x="313" y="279"/>
                    </a:lnTo>
                    <a:lnTo>
                      <a:pt x="313" y="279"/>
                    </a:lnTo>
                    <a:lnTo>
                      <a:pt x="313" y="277"/>
                    </a:lnTo>
                    <a:lnTo>
                      <a:pt x="313" y="277"/>
                    </a:lnTo>
                    <a:lnTo>
                      <a:pt x="310" y="277"/>
                    </a:lnTo>
                    <a:lnTo>
                      <a:pt x="310" y="275"/>
                    </a:lnTo>
                    <a:lnTo>
                      <a:pt x="310" y="275"/>
                    </a:lnTo>
                    <a:lnTo>
                      <a:pt x="310" y="275"/>
                    </a:lnTo>
                    <a:lnTo>
                      <a:pt x="313" y="275"/>
                    </a:lnTo>
                    <a:lnTo>
                      <a:pt x="313" y="272"/>
                    </a:lnTo>
                    <a:lnTo>
                      <a:pt x="313" y="272"/>
                    </a:lnTo>
                    <a:lnTo>
                      <a:pt x="313" y="272"/>
                    </a:lnTo>
                    <a:lnTo>
                      <a:pt x="313" y="272"/>
                    </a:lnTo>
                    <a:lnTo>
                      <a:pt x="315" y="272"/>
                    </a:lnTo>
                    <a:lnTo>
                      <a:pt x="315" y="272"/>
                    </a:lnTo>
                    <a:lnTo>
                      <a:pt x="315" y="272"/>
                    </a:lnTo>
                    <a:lnTo>
                      <a:pt x="318" y="272"/>
                    </a:lnTo>
                    <a:lnTo>
                      <a:pt x="318" y="272"/>
                    </a:lnTo>
                    <a:lnTo>
                      <a:pt x="318" y="270"/>
                    </a:lnTo>
                    <a:lnTo>
                      <a:pt x="320" y="270"/>
                    </a:lnTo>
                    <a:lnTo>
                      <a:pt x="320" y="270"/>
                    </a:lnTo>
                    <a:lnTo>
                      <a:pt x="320" y="270"/>
                    </a:lnTo>
                    <a:lnTo>
                      <a:pt x="320" y="272"/>
                    </a:lnTo>
                    <a:lnTo>
                      <a:pt x="322" y="272"/>
                    </a:lnTo>
                    <a:lnTo>
                      <a:pt x="322" y="270"/>
                    </a:lnTo>
                    <a:lnTo>
                      <a:pt x="322" y="270"/>
                    </a:lnTo>
                    <a:lnTo>
                      <a:pt x="322" y="270"/>
                    </a:lnTo>
                    <a:lnTo>
                      <a:pt x="322" y="270"/>
                    </a:lnTo>
                    <a:lnTo>
                      <a:pt x="322" y="268"/>
                    </a:lnTo>
                    <a:lnTo>
                      <a:pt x="325" y="268"/>
                    </a:lnTo>
                    <a:lnTo>
                      <a:pt x="325" y="268"/>
                    </a:lnTo>
                    <a:lnTo>
                      <a:pt x="327" y="268"/>
                    </a:lnTo>
                    <a:lnTo>
                      <a:pt x="327" y="268"/>
                    </a:lnTo>
                    <a:lnTo>
                      <a:pt x="327" y="265"/>
                    </a:lnTo>
                    <a:lnTo>
                      <a:pt x="327" y="265"/>
                    </a:lnTo>
                    <a:lnTo>
                      <a:pt x="327" y="265"/>
                    </a:lnTo>
                    <a:lnTo>
                      <a:pt x="327" y="265"/>
                    </a:lnTo>
                    <a:lnTo>
                      <a:pt x="325" y="265"/>
                    </a:lnTo>
                    <a:lnTo>
                      <a:pt x="325" y="265"/>
                    </a:lnTo>
                    <a:lnTo>
                      <a:pt x="322" y="265"/>
                    </a:lnTo>
                    <a:lnTo>
                      <a:pt x="322" y="263"/>
                    </a:lnTo>
                    <a:lnTo>
                      <a:pt x="322" y="263"/>
                    </a:lnTo>
                    <a:lnTo>
                      <a:pt x="322" y="263"/>
                    </a:lnTo>
                    <a:lnTo>
                      <a:pt x="320" y="263"/>
                    </a:lnTo>
                    <a:lnTo>
                      <a:pt x="320" y="263"/>
                    </a:lnTo>
                    <a:lnTo>
                      <a:pt x="320" y="263"/>
                    </a:lnTo>
                    <a:lnTo>
                      <a:pt x="320" y="263"/>
                    </a:lnTo>
                    <a:lnTo>
                      <a:pt x="320" y="263"/>
                    </a:lnTo>
                    <a:lnTo>
                      <a:pt x="320" y="261"/>
                    </a:lnTo>
                    <a:lnTo>
                      <a:pt x="318" y="261"/>
                    </a:lnTo>
                    <a:lnTo>
                      <a:pt x="318" y="261"/>
                    </a:lnTo>
                    <a:lnTo>
                      <a:pt x="318" y="258"/>
                    </a:lnTo>
                    <a:lnTo>
                      <a:pt x="318" y="258"/>
                    </a:lnTo>
                    <a:lnTo>
                      <a:pt x="320" y="258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18" y="256"/>
                    </a:lnTo>
                    <a:lnTo>
                      <a:pt x="318" y="256"/>
                    </a:lnTo>
                    <a:lnTo>
                      <a:pt x="318" y="256"/>
                    </a:lnTo>
                    <a:lnTo>
                      <a:pt x="315" y="256"/>
                    </a:lnTo>
                    <a:lnTo>
                      <a:pt x="315" y="256"/>
                    </a:lnTo>
                    <a:lnTo>
                      <a:pt x="315" y="256"/>
                    </a:lnTo>
                    <a:lnTo>
                      <a:pt x="315" y="256"/>
                    </a:lnTo>
                    <a:lnTo>
                      <a:pt x="315" y="253"/>
                    </a:lnTo>
                    <a:lnTo>
                      <a:pt x="313" y="253"/>
                    </a:lnTo>
                    <a:lnTo>
                      <a:pt x="313" y="253"/>
                    </a:lnTo>
                    <a:lnTo>
                      <a:pt x="313" y="253"/>
                    </a:lnTo>
                    <a:lnTo>
                      <a:pt x="313" y="253"/>
                    </a:lnTo>
                    <a:lnTo>
                      <a:pt x="313" y="253"/>
                    </a:lnTo>
                    <a:lnTo>
                      <a:pt x="313" y="251"/>
                    </a:lnTo>
                    <a:lnTo>
                      <a:pt x="310" y="251"/>
                    </a:lnTo>
                    <a:lnTo>
                      <a:pt x="310" y="251"/>
                    </a:lnTo>
                    <a:lnTo>
                      <a:pt x="310" y="249"/>
                    </a:lnTo>
                    <a:lnTo>
                      <a:pt x="310" y="249"/>
                    </a:lnTo>
                    <a:lnTo>
                      <a:pt x="310" y="249"/>
                    </a:lnTo>
                    <a:lnTo>
                      <a:pt x="310" y="246"/>
                    </a:lnTo>
                    <a:lnTo>
                      <a:pt x="310" y="246"/>
                    </a:lnTo>
                    <a:lnTo>
                      <a:pt x="310" y="244"/>
                    </a:lnTo>
                    <a:lnTo>
                      <a:pt x="308" y="244"/>
                    </a:lnTo>
                    <a:lnTo>
                      <a:pt x="308" y="244"/>
                    </a:lnTo>
                    <a:lnTo>
                      <a:pt x="308" y="244"/>
                    </a:lnTo>
                    <a:lnTo>
                      <a:pt x="310" y="244"/>
                    </a:lnTo>
                    <a:lnTo>
                      <a:pt x="310" y="242"/>
                    </a:lnTo>
                    <a:lnTo>
                      <a:pt x="310" y="242"/>
                    </a:lnTo>
                    <a:lnTo>
                      <a:pt x="310" y="242"/>
                    </a:lnTo>
                    <a:lnTo>
                      <a:pt x="313" y="242"/>
                    </a:lnTo>
                    <a:lnTo>
                      <a:pt x="313" y="239"/>
                    </a:lnTo>
                    <a:lnTo>
                      <a:pt x="313" y="239"/>
                    </a:lnTo>
                    <a:lnTo>
                      <a:pt x="313" y="237"/>
                    </a:lnTo>
                    <a:lnTo>
                      <a:pt x="310" y="237"/>
                    </a:lnTo>
                    <a:lnTo>
                      <a:pt x="310" y="237"/>
                    </a:lnTo>
                    <a:lnTo>
                      <a:pt x="310" y="237"/>
                    </a:lnTo>
                    <a:lnTo>
                      <a:pt x="310" y="234"/>
                    </a:lnTo>
                    <a:lnTo>
                      <a:pt x="310" y="234"/>
                    </a:lnTo>
                    <a:lnTo>
                      <a:pt x="313" y="234"/>
                    </a:lnTo>
                    <a:lnTo>
                      <a:pt x="313" y="234"/>
                    </a:lnTo>
                    <a:lnTo>
                      <a:pt x="313" y="234"/>
                    </a:lnTo>
                    <a:lnTo>
                      <a:pt x="313" y="234"/>
                    </a:lnTo>
                    <a:lnTo>
                      <a:pt x="313" y="234"/>
                    </a:lnTo>
                    <a:lnTo>
                      <a:pt x="315" y="234"/>
                    </a:lnTo>
                    <a:lnTo>
                      <a:pt x="315" y="234"/>
                    </a:lnTo>
                    <a:lnTo>
                      <a:pt x="315" y="234"/>
                    </a:lnTo>
                    <a:lnTo>
                      <a:pt x="315" y="232"/>
                    </a:lnTo>
                    <a:lnTo>
                      <a:pt x="318" y="232"/>
                    </a:lnTo>
                    <a:lnTo>
                      <a:pt x="318" y="232"/>
                    </a:lnTo>
                    <a:lnTo>
                      <a:pt x="318" y="232"/>
                    </a:lnTo>
                    <a:lnTo>
                      <a:pt x="318" y="230"/>
                    </a:lnTo>
                    <a:lnTo>
                      <a:pt x="320" y="230"/>
                    </a:lnTo>
                    <a:lnTo>
                      <a:pt x="320" y="230"/>
                    </a:lnTo>
                    <a:lnTo>
                      <a:pt x="320" y="227"/>
                    </a:lnTo>
                    <a:lnTo>
                      <a:pt x="320" y="227"/>
                    </a:lnTo>
                    <a:lnTo>
                      <a:pt x="320" y="227"/>
                    </a:lnTo>
                    <a:lnTo>
                      <a:pt x="320" y="227"/>
                    </a:lnTo>
                    <a:lnTo>
                      <a:pt x="320" y="225"/>
                    </a:lnTo>
                    <a:lnTo>
                      <a:pt x="320" y="225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22" y="223"/>
                    </a:lnTo>
                    <a:lnTo>
                      <a:pt x="325" y="223"/>
                    </a:lnTo>
                    <a:lnTo>
                      <a:pt x="325" y="223"/>
                    </a:lnTo>
                    <a:lnTo>
                      <a:pt x="325" y="223"/>
                    </a:lnTo>
                    <a:lnTo>
                      <a:pt x="325" y="220"/>
                    </a:lnTo>
                    <a:lnTo>
                      <a:pt x="327" y="220"/>
                    </a:lnTo>
                    <a:lnTo>
                      <a:pt x="327" y="220"/>
                    </a:lnTo>
                    <a:lnTo>
                      <a:pt x="325" y="220"/>
                    </a:lnTo>
                    <a:lnTo>
                      <a:pt x="325" y="220"/>
                    </a:lnTo>
                    <a:lnTo>
                      <a:pt x="322" y="220"/>
                    </a:lnTo>
                    <a:lnTo>
                      <a:pt x="322" y="220"/>
                    </a:lnTo>
                    <a:lnTo>
                      <a:pt x="322" y="220"/>
                    </a:lnTo>
                    <a:lnTo>
                      <a:pt x="320" y="220"/>
                    </a:lnTo>
                    <a:lnTo>
                      <a:pt x="320" y="220"/>
                    </a:lnTo>
                    <a:lnTo>
                      <a:pt x="320" y="220"/>
                    </a:lnTo>
                    <a:lnTo>
                      <a:pt x="320" y="223"/>
                    </a:lnTo>
                    <a:lnTo>
                      <a:pt x="320" y="223"/>
                    </a:lnTo>
                    <a:lnTo>
                      <a:pt x="320" y="223"/>
                    </a:lnTo>
                    <a:lnTo>
                      <a:pt x="318" y="223"/>
                    </a:lnTo>
                    <a:lnTo>
                      <a:pt x="318" y="225"/>
                    </a:lnTo>
                    <a:lnTo>
                      <a:pt x="318" y="225"/>
                    </a:lnTo>
                    <a:lnTo>
                      <a:pt x="318" y="225"/>
                    </a:lnTo>
                    <a:lnTo>
                      <a:pt x="318" y="225"/>
                    </a:lnTo>
                    <a:lnTo>
                      <a:pt x="318" y="225"/>
                    </a:lnTo>
                    <a:lnTo>
                      <a:pt x="318" y="227"/>
                    </a:lnTo>
                    <a:lnTo>
                      <a:pt x="318" y="227"/>
                    </a:lnTo>
                    <a:lnTo>
                      <a:pt x="315" y="227"/>
                    </a:lnTo>
                    <a:lnTo>
                      <a:pt x="315" y="227"/>
                    </a:lnTo>
                    <a:lnTo>
                      <a:pt x="315" y="227"/>
                    </a:lnTo>
                    <a:lnTo>
                      <a:pt x="313" y="227"/>
                    </a:lnTo>
                    <a:lnTo>
                      <a:pt x="313" y="227"/>
                    </a:lnTo>
                    <a:lnTo>
                      <a:pt x="313" y="227"/>
                    </a:lnTo>
                    <a:lnTo>
                      <a:pt x="310" y="227"/>
                    </a:lnTo>
                    <a:lnTo>
                      <a:pt x="310" y="227"/>
                    </a:lnTo>
                    <a:lnTo>
                      <a:pt x="308" y="227"/>
                    </a:lnTo>
                    <a:lnTo>
                      <a:pt x="308" y="225"/>
                    </a:lnTo>
                    <a:lnTo>
                      <a:pt x="308" y="225"/>
                    </a:lnTo>
                    <a:lnTo>
                      <a:pt x="308" y="225"/>
                    </a:lnTo>
                    <a:lnTo>
                      <a:pt x="308" y="225"/>
                    </a:lnTo>
                    <a:lnTo>
                      <a:pt x="308" y="223"/>
                    </a:lnTo>
                    <a:lnTo>
                      <a:pt x="308" y="223"/>
                    </a:lnTo>
                    <a:lnTo>
                      <a:pt x="308" y="220"/>
                    </a:lnTo>
                    <a:lnTo>
                      <a:pt x="308" y="220"/>
                    </a:lnTo>
                    <a:lnTo>
                      <a:pt x="310" y="220"/>
                    </a:lnTo>
                    <a:lnTo>
                      <a:pt x="310" y="220"/>
                    </a:lnTo>
                    <a:lnTo>
                      <a:pt x="308" y="220"/>
                    </a:lnTo>
                    <a:lnTo>
                      <a:pt x="308" y="220"/>
                    </a:lnTo>
                    <a:lnTo>
                      <a:pt x="308" y="220"/>
                    </a:lnTo>
                    <a:lnTo>
                      <a:pt x="306" y="220"/>
                    </a:lnTo>
                    <a:lnTo>
                      <a:pt x="306" y="220"/>
                    </a:lnTo>
                    <a:lnTo>
                      <a:pt x="306" y="220"/>
                    </a:lnTo>
                    <a:lnTo>
                      <a:pt x="306" y="220"/>
                    </a:lnTo>
                    <a:lnTo>
                      <a:pt x="306" y="223"/>
                    </a:lnTo>
                    <a:lnTo>
                      <a:pt x="308" y="223"/>
                    </a:lnTo>
                    <a:lnTo>
                      <a:pt x="308" y="223"/>
                    </a:lnTo>
                    <a:lnTo>
                      <a:pt x="306" y="223"/>
                    </a:lnTo>
                    <a:lnTo>
                      <a:pt x="306" y="225"/>
                    </a:lnTo>
                    <a:lnTo>
                      <a:pt x="306" y="225"/>
                    </a:lnTo>
                    <a:lnTo>
                      <a:pt x="306" y="225"/>
                    </a:lnTo>
                    <a:lnTo>
                      <a:pt x="306" y="225"/>
                    </a:lnTo>
                    <a:lnTo>
                      <a:pt x="303" y="225"/>
                    </a:lnTo>
                    <a:lnTo>
                      <a:pt x="303" y="225"/>
                    </a:lnTo>
                    <a:lnTo>
                      <a:pt x="301" y="225"/>
                    </a:lnTo>
                    <a:lnTo>
                      <a:pt x="301" y="225"/>
                    </a:lnTo>
                    <a:lnTo>
                      <a:pt x="301" y="225"/>
                    </a:lnTo>
                    <a:lnTo>
                      <a:pt x="301" y="225"/>
                    </a:lnTo>
                    <a:lnTo>
                      <a:pt x="301" y="225"/>
                    </a:lnTo>
                    <a:lnTo>
                      <a:pt x="301" y="225"/>
                    </a:lnTo>
                    <a:lnTo>
                      <a:pt x="301" y="227"/>
                    </a:lnTo>
                    <a:lnTo>
                      <a:pt x="299" y="227"/>
                    </a:lnTo>
                    <a:lnTo>
                      <a:pt x="299" y="225"/>
                    </a:lnTo>
                    <a:lnTo>
                      <a:pt x="299" y="225"/>
                    </a:lnTo>
                    <a:lnTo>
                      <a:pt x="299" y="225"/>
                    </a:lnTo>
                    <a:lnTo>
                      <a:pt x="299" y="225"/>
                    </a:lnTo>
                    <a:lnTo>
                      <a:pt x="299" y="223"/>
                    </a:lnTo>
                    <a:lnTo>
                      <a:pt x="299" y="223"/>
                    </a:lnTo>
                    <a:lnTo>
                      <a:pt x="296" y="223"/>
                    </a:lnTo>
                    <a:lnTo>
                      <a:pt x="296" y="223"/>
                    </a:lnTo>
                    <a:lnTo>
                      <a:pt x="296" y="223"/>
                    </a:lnTo>
                    <a:lnTo>
                      <a:pt x="294" y="223"/>
                    </a:lnTo>
                    <a:lnTo>
                      <a:pt x="294" y="223"/>
                    </a:lnTo>
                    <a:lnTo>
                      <a:pt x="294" y="223"/>
                    </a:lnTo>
                    <a:lnTo>
                      <a:pt x="294" y="225"/>
                    </a:lnTo>
                    <a:lnTo>
                      <a:pt x="294" y="225"/>
                    </a:lnTo>
                    <a:lnTo>
                      <a:pt x="292" y="225"/>
                    </a:lnTo>
                    <a:lnTo>
                      <a:pt x="292" y="225"/>
                    </a:lnTo>
                    <a:lnTo>
                      <a:pt x="292" y="225"/>
                    </a:lnTo>
                    <a:lnTo>
                      <a:pt x="292" y="225"/>
                    </a:lnTo>
                    <a:lnTo>
                      <a:pt x="292" y="227"/>
                    </a:lnTo>
                    <a:lnTo>
                      <a:pt x="292" y="227"/>
                    </a:lnTo>
                    <a:lnTo>
                      <a:pt x="292" y="227"/>
                    </a:lnTo>
                    <a:lnTo>
                      <a:pt x="294" y="227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6" y="230"/>
                    </a:lnTo>
                    <a:lnTo>
                      <a:pt x="296" y="230"/>
                    </a:lnTo>
                    <a:lnTo>
                      <a:pt x="296" y="230"/>
                    </a:lnTo>
                    <a:lnTo>
                      <a:pt x="296" y="227"/>
                    </a:lnTo>
                    <a:lnTo>
                      <a:pt x="299" y="227"/>
                    </a:lnTo>
                    <a:lnTo>
                      <a:pt x="299" y="227"/>
                    </a:lnTo>
                    <a:lnTo>
                      <a:pt x="301" y="227"/>
                    </a:lnTo>
                    <a:lnTo>
                      <a:pt x="301" y="230"/>
                    </a:lnTo>
                    <a:lnTo>
                      <a:pt x="301" y="230"/>
                    </a:lnTo>
                    <a:lnTo>
                      <a:pt x="301" y="230"/>
                    </a:lnTo>
                    <a:lnTo>
                      <a:pt x="301" y="230"/>
                    </a:lnTo>
                    <a:lnTo>
                      <a:pt x="303" y="230"/>
                    </a:lnTo>
                    <a:lnTo>
                      <a:pt x="303" y="230"/>
                    </a:lnTo>
                    <a:lnTo>
                      <a:pt x="306" y="230"/>
                    </a:lnTo>
                    <a:lnTo>
                      <a:pt x="306" y="230"/>
                    </a:lnTo>
                    <a:lnTo>
                      <a:pt x="306" y="230"/>
                    </a:lnTo>
                    <a:lnTo>
                      <a:pt x="308" y="230"/>
                    </a:lnTo>
                    <a:lnTo>
                      <a:pt x="308" y="230"/>
                    </a:lnTo>
                    <a:lnTo>
                      <a:pt x="308" y="232"/>
                    </a:lnTo>
                    <a:lnTo>
                      <a:pt x="308" y="232"/>
                    </a:lnTo>
                    <a:lnTo>
                      <a:pt x="308" y="234"/>
                    </a:lnTo>
                    <a:lnTo>
                      <a:pt x="308" y="234"/>
                    </a:lnTo>
                    <a:lnTo>
                      <a:pt x="308" y="234"/>
                    </a:lnTo>
                    <a:lnTo>
                      <a:pt x="308" y="234"/>
                    </a:lnTo>
                    <a:lnTo>
                      <a:pt x="306" y="234"/>
                    </a:lnTo>
                    <a:lnTo>
                      <a:pt x="306" y="234"/>
                    </a:lnTo>
                    <a:lnTo>
                      <a:pt x="306" y="234"/>
                    </a:lnTo>
                    <a:lnTo>
                      <a:pt x="306" y="237"/>
                    </a:lnTo>
                    <a:lnTo>
                      <a:pt x="303" y="237"/>
                    </a:lnTo>
                    <a:lnTo>
                      <a:pt x="303" y="234"/>
                    </a:lnTo>
                    <a:lnTo>
                      <a:pt x="303" y="234"/>
                    </a:lnTo>
                    <a:lnTo>
                      <a:pt x="301" y="234"/>
                    </a:lnTo>
                    <a:lnTo>
                      <a:pt x="301" y="234"/>
                    </a:lnTo>
                    <a:lnTo>
                      <a:pt x="301" y="234"/>
                    </a:lnTo>
                    <a:lnTo>
                      <a:pt x="301" y="234"/>
                    </a:lnTo>
                    <a:lnTo>
                      <a:pt x="299" y="234"/>
                    </a:lnTo>
                    <a:lnTo>
                      <a:pt x="299" y="234"/>
                    </a:lnTo>
                    <a:lnTo>
                      <a:pt x="299" y="234"/>
                    </a:lnTo>
                    <a:lnTo>
                      <a:pt x="296" y="234"/>
                    </a:lnTo>
                    <a:lnTo>
                      <a:pt x="296" y="234"/>
                    </a:lnTo>
                    <a:lnTo>
                      <a:pt x="296" y="234"/>
                    </a:lnTo>
                    <a:lnTo>
                      <a:pt x="296" y="234"/>
                    </a:lnTo>
                    <a:lnTo>
                      <a:pt x="294" y="234"/>
                    </a:lnTo>
                    <a:lnTo>
                      <a:pt x="294" y="234"/>
                    </a:lnTo>
                    <a:lnTo>
                      <a:pt x="294" y="234"/>
                    </a:lnTo>
                    <a:lnTo>
                      <a:pt x="292" y="234"/>
                    </a:lnTo>
                    <a:lnTo>
                      <a:pt x="292" y="234"/>
                    </a:lnTo>
                    <a:lnTo>
                      <a:pt x="292" y="234"/>
                    </a:lnTo>
                    <a:lnTo>
                      <a:pt x="289" y="234"/>
                    </a:lnTo>
                    <a:lnTo>
                      <a:pt x="289" y="237"/>
                    </a:lnTo>
                    <a:lnTo>
                      <a:pt x="289" y="237"/>
                    </a:lnTo>
                    <a:lnTo>
                      <a:pt x="289" y="237"/>
                    </a:lnTo>
                    <a:lnTo>
                      <a:pt x="287" y="237"/>
                    </a:lnTo>
                    <a:lnTo>
                      <a:pt x="287" y="234"/>
                    </a:lnTo>
                    <a:lnTo>
                      <a:pt x="287" y="234"/>
                    </a:lnTo>
                    <a:lnTo>
                      <a:pt x="287" y="234"/>
                    </a:lnTo>
                    <a:lnTo>
                      <a:pt x="287" y="234"/>
                    </a:lnTo>
                    <a:lnTo>
                      <a:pt x="287" y="232"/>
                    </a:lnTo>
                    <a:lnTo>
                      <a:pt x="287" y="232"/>
                    </a:lnTo>
                    <a:lnTo>
                      <a:pt x="287" y="232"/>
                    </a:lnTo>
                    <a:lnTo>
                      <a:pt x="284" y="232"/>
                    </a:lnTo>
                    <a:lnTo>
                      <a:pt x="284" y="230"/>
                    </a:lnTo>
                    <a:lnTo>
                      <a:pt x="284" y="230"/>
                    </a:lnTo>
                    <a:lnTo>
                      <a:pt x="282" y="230"/>
                    </a:lnTo>
                    <a:lnTo>
                      <a:pt x="282" y="230"/>
                    </a:lnTo>
                    <a:lnTo>
                      <a:pt x="282" y="230"/>
                    </a:lnTo>
                    <a:lnTo>
                      <a:pt x="280" y="230"/>
                    </a:lnTo>
                    <a:lnTo>
                      <a:pt x="280" y="232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82" y="234"/>
                    </a:lnTo>
                    <a:lnTo>
                      <a:pt x="282" y="234"/>
                    </a:lnTo>
                    <a:lnTo>
                      <a:pt x="282" y="234"/>
                    </a:lnTo>
                    <a:lnTo>
                      <a:pt x="282" y="234"/>
                    </a:lnTo>
                    <a:lnTo>
                      <a:pt x="282" y="237"/>
                    </a:lnTo>
                    <a:lnTo>
                      <a:pt x="282" y="237"/>
                    </a:lnTo>
                    <a:lnTo>
                      <a:pt x="282" y="237"/>
                    </a:lnTo>
                    <a:lnTo>
                      <a:pt x="282" y="237"/>
                    </a:lnTo>
                    <a:lnTo>
                      <a:pt x="282" y="239"/>
                    </a:lnTo>
                    <a:lnTo>
                      <a:pt x="282" y="239"/>
                    </a:lnTo>
                    <a:lnTo>
                      <a:pt x="282" y="239"/>
                    </a:lnTo>
                    <a:lnTo>
                      <a:pt x="282" y="242"/>
                    </a:lnTo>
                    <a:lnTo>
                      <a:pt x="282" y="242"/>
                    </a:lnTo>
                    <a:lnTo>
                      <a:pt x="282" y="242"/>
                    </a:lnTo>
                    <a:lnTo>
                      <a:pt x="282" y="244"/>
                    </a:lnTo>
                    <a:lnTo>
                      <a:pt x="282" y="244"/>
                    </a:lnTo>
                    <a:lnTo>
                      <a:pt x="280" y="244"/>
                    </a:lnTo>
                    <a:lnTo>
                      <a:pt x="280" y="244"/>
                    </a:lnTo>
                    <a:lnTo>
                      <a:pt x="280" y="244"/>
                    </a:lnTo>
                    <a:lnTo>
                      <a:pt x="277" y="244"/>
                    </a:lnTo>
                    <a:lnTo>
                      <a:pt x="277" y="244"/>
                    </a:lnTo>
                    <a:lnTo>
                      <a:pt x="277" y="244"/>
                    </a:lnTo>
                    <a:lnTo>
                      <a:pt x="275" y="244"/>
                    </a:lnTo>
                    <a:lnTo>
                      <a:pt x="275" y="244"/>
                    </a:lnTo>
                    <a:lnTo>
                      <a:pt x="275" y="244"/>
                    </a:lnTo>
                    <a:lnTo>
                      <a:pt x="275" y="244"/>
                    </a:lnTo>
                    <a:lnTo>
                      <a:pt x="275" y="242"/>
                    </a:lnTo>
                    <a:lnTo>
                      <a:pt x="275" y="242"/>
                    </a:lnTo>
                    <a:lnTo>
                      <a:pt x="275" y="242"/>
                    </a:lnTo>
                    <a:lnTo>
                      <a:pt x="275" y="239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5" y="239"/>
                    </a:lnTo>
                    <a:lnTo>
                      <a:pt x="275" y="239"/>
                    </a:lnTo>
                    <a:lnTo>
                      <a:pt x="275" y="239"/>
                    </a:lnTo>
                    <a:lnTo>
                      <a:pt x="275" y="239"/>
                    </a:lnTo>
                    <a:lnTo>
                      <a:pt x="273" y="239"/>
                    </a:lnTo>
                    <a:lnTo>
                      <a:pt x="273" y="239"/>
                    </a:lnTo>
                    <a:lnTo>
                      <a:pt x="273" y="239"/>
                    </a:lnTo>
                    <a:lnTo>
                      <a:pt x="270" y="239"/>
                    </a:lnTo>
                    <a:lnTo>
                      <a:pt x="270" y="239"/>
                    </a:lnTo>
                    <a:lnTo>
                      <a:pt x="268" y="239"/>
                    </a:lnTo>
                    <a:lnTo>
                      <a:pt x="268" y="239"/>
                    </a:lnTo>
                    <a:lnTo>
                      <a:pt x="268" y="242"/>
                    </a:lnTo>
                    <a:lnTo>
                      <a:pt x="268" y="242"/>
                    </a:lnTo>
                    <a:lnTo>
                      <a:pt x="266" y="242"/>
                    </a:lnTo>
                    <a:lnTo>
                      <a:pt x="266" y="242"/>
                    </a:lnTo>
                    <a:lnTo>
                      <a:pt x="266" y="242"/>
                    </a:lnTo>
                    <a:lnTo>
                      <a:pt x="266" y="242"/>
                    </a:lnTo>
                    <a:lnTo>
                      <a:pt x="266" y="244"/>
                    </a:lnTo>
                    <a:lnTo>
                      <a:pt x="263" y="244"/>
                    </a:lnTo>
                    <a:lnTo>
                      <a:pt x="263" y="244"/>
                    </a:lnTo>
                    <a:lnTo>
                      <a:pt x="263" y="244"/>
                    </a:lnTo>
                    <a:lnTo>
                      <a:pt x="263" y="244"/>
                    </a:lnTo>
                    <a:lnTo>
                      <a:pt x="263" y="246"/>
                    </a:lnTo>
                    <a:lnTo>
                      <a:pt x="263" y="246"/>
                    </a:lnTo>
                    <a:lnTo>
                      <a:pt x="263" y="249"/>
                    </a:lnTo>
                    <a:lnTo>
                      <a:pt x="261" y="249"/>
                    </a:lnTo>
                    <a:lnTo>
                      <a:pt x="261" y="249"/>
                    </a:lnTo>
                    <a:lnTo>
                      <a:pt x="261" y="249"/>
                    </a:lnTo>
                    <a:lnTo>
                      <a:pt x="261" y="249"/>
                    </a:lnTo>
                    <a:lnTo>
                      <a:pt x="258" y="249"/>
                    </a:lnTo>
                    <a:lnTo>
                      <a:pt x="258" y="249"/>
                    </a:lnTo>
                    <a:lnTo>
                      <a:pt x="258" y="251"/>
                    </a:lnTo>
                    <a:lnTo>
                      <a:pt x="256" y="251"/>
                    </a:lnTo>
                    <a:lnTo>
                      <a:pt x="256" y="251"/>
                    </a:lnTo>
                    <a:lnTo>
                      <a:pt x="256" y="251"/>
                    </a:lnTo>
                    <a:lnTo>
                      <a:pt x="254" y="251"/>
                    </a:lnTo>
                    <a:lnTo>
                      <a:pt x="254" y="251"/>
                    </a:lnTo>
                    <a:lnTo>
                      <a:pt x="254" y="251"/>
                    </a:lnTo>
                    <a:lnTo>
                      <a:pt x="254" y="251"/>
                    </a:lnTo>
                    <a:lnTo>
                      <a:pt x="251" y="251"/>
                    </a:lnTo>
                    <a:lnTo>
                      <a:pt x="251" y="251"/>
                    </a:lnTo>
                    <a:lnTo>
                      <a:pt x="251" y="253"/>
                    </a:lnTo>
                    <a:lnTo>
                      <a:pt x="249" y="253"/>
                    </a:lnTo>
                    <a:lnTo>
                      <a:pt x="249" y="253"/>
                    </a:lnTo>
                    <a:lnTo>
                      <a:pt x="249" y="253"/>
                    </a:lnTo>
                    <a:lnTo>
                      <a:pt x="247" y="253"/>
                    </a:lnTo>
                    <a:lnTo>
                      <a:pt x="247" y="253"/>
                    </a:lnTo>
                    <a:lnTo>
                      <a:pt x="247" y="253"/>
                    </a:lnTo>
                    <a:lnTo>
                      <a:pt x="247" y="253"/>
                    </a:lnTo>
                    <a:lnTo>
                      <a:pt x="244" y="253"/>
                    </a:lnTo>
                    <a:lnTo>
                      <a:pt x="244" y="253"/>
                    </a:lnTo>
                    <a:lnTo>
                      <a:pt x="242" y="253"/>
                    </a:lnTo>
                    <a:lnTo>
                      <a:pt x="242" y="253"/>
                    </a:lnTo>
                    <a:lnTo>
                      <a:pt x="242" y="253"/>
                    </a:lnTo>
                    <a:lnTo>
                      <a:pt x="242" y="253"/>
                    </a:lnTo>
                    <a:lnTo>
                      <a:pt x="239" y="253"/>
                    </a:lnTo>
                    <a:lnTo>
                      <a:pt x="239" y="253"/>
                    </a:lnTo>
                    <a:lnTo>
                      <a:pt x="239" y="253"/>
                    </a:lnTo>
                    <a:lnTo>
                      <a:pt x="239" y="256"/>
                    </a:lnTo>
                    <a:lnTo>
                      <a:pt x="237" y="256"/>
                    </a:lnTo>
                    <a:lnTo>
                      <a:pt x="237" y="256"/>
                    </a:lnTo>
                    <a:lnTo>
                      <a:pt x="235" y="256"/>
                    </a:lnTo>
                    <a:lnTo>
                      <a:pt x="235" y="256"/>
                    </a:lnTo>
                    <a:lnTo>
                      <a:pt x="235" y="256"/>
                    </a:lnTo>
                    <a:lnTo>
                      <a:pt x="235" y="256"/>
                    </a:lnTo>
                    <a:lnTo>
                      <a:pt x="232" y="256"/>
                    </a:lnTo>
                    <a:lnTo>
                      <a:pt x="232" y="256"/>
                    </a:lnTo>
                    <a:lnTo>
                      <a:pt x="232" y="256"/>
                    </a:lnTo>
                    <a:lnTo>
                      <a:pt x="230" y="256"/>
                    </a:lnTo>
                    <a:lnTo>
                      <a:pt x="230" y="258"/>
                    </a:lnTo>
                    <a:lnTo>
                      <a:pt x="230" y="258"/>
                    </a:lnTo>
                    <a:lnTo>
                      <a:pt x="228" y="258"/>
                    </a:lnTo>
                    <a:lnTo>
                      <a:pt x="228" y="258"/>
                    </a:lnTo>
                    <a:lnTo>
                      <a:pt x="228" y="258"/>
                    </a:lnTo>
                    <a:lnTo>
                      <a:pt x="228" y="258"/>
                    </a:lnTo>
                    <a:lnTo>
                      <a:pt x="225" y="258"/>
                    </a:lnTo>
                    <a:lnTo>
                      <a:pt x="225" y="258"/>
                    </a:lnTo>
                    <a:lnTo>
                      <a:pt x="223" y="258"/>
                    </a:lnTo>
                    <a:lnTo>
                      <a:pt x="223" y="258"/>
                    </a:lnTo>
                    <a:lnTo>
                      <a:pt x="223" y="258"/>
                    </a:lnTo>
                    <a:lnTo>
                      <a:pt x="223" y="261"/>
                    </a:lnTo>
                    <a:lnTo>
                      <a:pt x="221" y="261"/>
                    </a:lnTo>
                    <a:lnTo>
                      <a:pt x="221" y="261"/>
                    </a:lnTo>
                    <a:lnTo>
                      <a:pt x="221" y="261"/>
                    </a:lnTo>
                    <a:lnTo>
                      <a:pt x="218" y="261"/>
                    </a:lnTo>
                    <a:lnTo>
                      <a:pt x="218" y="261"/>
                    </a:lnTo>
                    <a:lnTo>
                      <a:pt x="218" y="261"/>
                    </a:lnTo>
                    <a:lnTo>
                      <a:pt x="216" y="261"/>
                    </a:lnTo>
                    <a:lnTo>
                      <a:pt x="216" y="261"/>
                    </a:lnTo>
                    <a:lnTo>
                      <a:pt x="216" y="261"/>
                    </a:lnTo>
                    <a:lnTo>
                      <a:pt x="216" y="263"/>
                    </a:lnTo>
                    <a:lnTo>
                      <a:pt x="213" y="263"/>
                    </a:lnTo>
                    <a:lnTo>
                      <a:pt x="213" y="263"/>
                    </a:lnTo>
                    <a:lnTo>
                      <a:pt x="213" y="263"/>
                    </a:lnTo>
                    <a:lnTo>
                      <a:pt x="211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09" y="263"/>
                    </a:lnTo>
                    <a:lnTo>
                      <a:pt x="209" y="263"/>
                    </a:lnTo>
                    <a:lnTo>
                      <a:pt x="209" y="263"/>
                    </a:lnTo>
                    <a:lnTo>
                      <a:pt x="209" y="263"/>
                    </a:lnTo>
                    <a:lnTo>
                      <a:pt x="206" y="263"/>
                    </a:lnTo>
                    <a:lnTo>
                      <a:pt x="206" y="263"/>
                    </a:lnTo>
                    <a:lnTo>
                      <a:pt x="206" y="263"/>
                    </a:lnTo>
                    <a:lnTo>
                      <a:pt x="206" y="265"/>
                    </a:lnTo>
                    <a:lnTo>
                      <a:pt x="206" y="265"/>
                    </a:lnTo>
                    <a:lnTo>
                      <a:pt x="206" y="268"/>
                    </a:lnTo>
                    <a:lnTo>
                      <a:pt x="206" y="268"/>
                    </a:lnTo>
                    <a:lnTo>
                      <a:pt x="206" y="270"/>
                    </a:lnTo>
                    <a:lnTo>
                      <a:pt x="206" y="270"/>
                    </a:lnTo>
                    <a:lnTo>
                      <a:pt x="206" y="272"/>
                    </a:lnTo>
                    <a:lnTo>
                      <a:pt x="206" y="272"/>
                    </a:lnTo>
                    <a:lnTo>
                      <a:pt x="206" y="275"/>
                    </a:lnTo>
                    <a:lnTo>
                      <a:pt x="206" y="275"/>
                    </a:lnTo>
                    <a:lnTo>
                      <a:pt x="206" y="275"/>
                    </a:lnTo>
                    <a:lnTo>
                      <a:pt x="206" y="277"/>
                    </a:lnTo>
                    <a:lnTo>
                      <a:pt x="206" y="277"/>
                    </a:lnTo>
                    <a:lnTo>
                      <a:pt x="206" y="279"/>
                    </a:lnTo>
                    <a:lnTo>
                      <a:pt x="206" y="279"/>
                    </a:lnTo>
                    <a:lnTo>
                      <a:pt x="206" y="282"/>
                    </a:lnTo>
                    <a:lnTo>
                      <a:pt x="206" y="282"/>
                    </a:lnTo>
                    <a:lnTo>
                      <a:pt x="206" y="284"/>
                    </a:lnTo>
                    <a:lnTo>
                      <a:pt x="206" y="284"/>
                    </a:lnTo>
                    <a:lnTo>
                      <a:pt x="206" y="284"/>
                    </a:ln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9"/>
                    </a:lnTo>
                    <a:lnTo>
                      <a:pt x="206" y="289"/>
                    </a:lnTo>
                    <a:lnTo>
                      <a:pt x="206" y="291"/>
                    </a:lnTo>
                    <a:lnTo>
                      <a:pt x="206" y="291"/>
                    </a:lnTo>
                    <a:lnTo>
                      <a:pt x="206" y="294"/>
                    </a:lnTo>
                    <a:lnTo>
                      <a:pt x="206" y="294"/>
                    </a:lnTo>
                    <a:lnTo>
                      <a:pt x="206" y="294"/>
                    </a:lnTo>
                    <a:lnTo>
                      <a:pt x="206" y="296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6" y="298"/>
                    </a:lnTo>
                    <a:lnTo>
                      <a:pt x="206" y="301"/>
                    </a:lnTo>
                    <a:lnTo>
                      <a:pt x="206" y="301"/>
                    </a:lnTo>
                    <a:lnTo>
                      <a:pt x="206" y="303"/>
                    </a:lnTo>
                    <a:lnTo>
                      <a:pt x="206" y="303"/>
                    </a:lnTo>
                    <a:lnTo>
                      <a:pt x="206" y="303"/>
                    </a:lnTo>
                    <a:lnTo>
                      <a:pt x="206" y="306"/>
                    </a:lnTo>
                    <a:lnTo>
                      <a:pt x="206" y="306"/>
                    </a:lnTo>
                    <a:lnTo>
                      <a:pt x="206" y="308"/>
                    </a:lnTo>
                    <a:lnTo>
                      <a:pt x="206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6" y="313"/>
                    </a:lnTo>
                    <a:lnTo>
                      <a:pt x="206" y="313"/>
                    </a:lnTo>
                    <a:lnTo>
                      <a:pt x="206" y="313"/>
                    </a:lnTo>
                    <a:lnTo>
                      <a:pt x="206" y="315"/>
                    </a:lnTo>
                    <a:lnTo>
                      <a:pt x="206" y="315"/>
                    </a:lnTo>
                    <a:lnTo>
                      <a:pt x="206" y="317"/>
                    </a:lnTo>
                    <a:lnTo>
                      <a:pt x="206" y="317"/>
                    </a:lnTo>
                    <a:lnTo>
                      <a:pt x="206" y="320"/>
                    </a:lnTo>
                    <a:lnTo>
                      <a:pt x="206" y="320"/>
                    </a:lnTo>
                    <a:lnTo>
                      <a:pt x="206" y="322"/>
                    </a:lnTo>
                    <a:lnTo>
                      <a:pt x="206" y="322"/>
                    </a:lnTo>
                    <a:lnTo>
                      <a:pt x="206" y="325"/>
                    </a:lnTo>
                    <a:lnTo>
                      <a:pt x="206" y="325"/>
                    </a:lnTo>
                    <a:lnTo>
                      <a:pt x="206" y="325"/>
                    </a:lnTo>
                    <a:lnTo>
                      <a:pt x="206" y="327"/>
                    </a:lnTo>
                    <a:lnTo>
                      <a:pt x="206" y="327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6" y="332"/>
                    </a:lnTo>
                    <a:lnTo>
                      <a:pt x="206" y="332"/>
                    </a:lnTo>
                    <a:lnTo>
                      <a:pt x="206" y="334"/>
                    </a:lnTo>
                    <a:lnTo>
                      <a:pt x="206" y="334"/>
                    </a:lnTo>
                    <a:lnTo>
                      <a:pt x="206" y="334"/>
                    </a:lnTo>
                    <a:lnTo>
                      <a:pt x="206" y="336"/>
                    </a:lnTo>
                    <a:lnTo>
                      <a:pt x="206" y="336"/>
                    </a:lnTo>
                    <a:lnTo>
                      <a:pt x="206" y="339"/>
                    </a:lnTo>
                    <a:lnTo>
                      <a:pt x="206" y="339"/>
                    </a:lnTo>
                    <a:lnTo>
                      <a:pt x="206" y="341"/>
                    </a:lnTo>
                    <a:lnTo>
                      <a:pt x="206" y="341"/>
                    </a:lnTo>
                    <a:lnTo>
                      <a:pt x="206" y="343"/>
                    </a:lnTo>
                    <a:lnTo>
                      <a:pt x="206" y="343"/>
                    </a:lnTo>
                    <a:lnTo>
                      <a:pt x="206" y="343"/>
                    </a:lnTo>
                    <a:lnTo>
                      <a:pt x="206" y="346"/>
                    </a:lnTo>
                    <a:lnTo>
                      <a:pt x="206" y="346"/>
                    </a:lnTo>
                    <a:lnTo>
                      <a:pt x="206" y="348"/>
                    </a:lnTo>
                    <a:lnTo>
                      <a:pt x="206" y="348"/>
                    </a:lnTo>
                    <a:lnTo>
                      <a:pt x="206" y="351"/>
                    </a:lnTo>
                    <a:lnTo>
                      <a:pt x="206" y="351"/>
                    </a:lnTo>
                    <a:lnTo>
                      <a:pt x="206" y="353"/>
                    </a:lnTo>
                    <a:lnTo>
                      <a:pt x="206" y="353"/>
                    </a:lnTo>
                    <a:lnTo>
                      <a:pt x="206" y="353"/>
                    </a:lnTo>
                    <a:lnTo>
                      <a:pt x="206" y="355"/>
                    </a:lnTo>
                    <a:lnTo>
                      <a:pt x="206" y="355"/>
                    </a:lnTo>
                    <a:lnTo>
                      <a:pt x="206" y="358"/>
                    </a:lnTo>
                    <a:lnTo>
                      <a:pt x="204" y="358"/>
                    </a:lnTo>
                    <a:lnTo>
                      <a:pt x="204" y="358"/>
                    </a:lnTo>
                    <a:lnTo>
                      <a:pt x="202" y="358"/>
                    </a:lnTo>
                    <a:lnTo>
                      <a:pt x="202" y="358"/>
                    </a:lnTo>
                    <a:lnTo>
                      <a:pt x="202" y="358"/>
                    </a:lnTo>
                    <a:lnTo>
                      <a:pt x="202" y="358"/>
                    </a:lnTo>
                    <a:lnTo>
                      <a:pt x="199" y="358"/>
                    </a:lnTo>
                    <a:lnTo>
                      <a:pt x="199" y="358"/>
                    </a:lnTo>
                    <a:lnTo>
                      <a:pt x="199" y="358"/>
                    </a:lnTo>
                    <a:lnTo>
                      <a:pt x="199" y="360"/>
                    </a:lnTo>
                    <a:lnTo>
                      <a:pt x="197" y="360"/>
                    </a:lnTo>
                    <a:lnTo>
                      <a:pt x="197" y="360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195" y="358"/>
                    </a:lnTo>
                    <a:lnTo>
                      <a:pt x="192" y="358"/>
                    </a:lnTo>
                    <a:lnTo>
                      <a:pt x="192" y="358"/>
                    </a:lnTo>
                    <a:lnTo>
                      <a:pt x="192" y="358"/>
                    </a:lnTo>
                    <a:lnTo>
                      <a:pt x="192" y="355"/>
                    </a:lnTo>
                    <a:lnTo>
                      <a:pt x="190" y="355"/>
                    </a:lnTo>
                    <a:lnTo>
                      <a:pt x="190" y="355"/>
                    </a:lnTo>
                    <a:lnTo>
                      <a:pt x="190" y="355"/>
                    </a:lnTo>
                    <a:lnTo>
                      <a:pt x="190" y="355"/>
                    </a:lnTo>
                    <a:lnTo>
                      <a:pt x="190" y="353"/>
                    </a:lnTo>
                    <a:lnTo>
                      <a:pt x="187" y="353"/>
                    </a:lnTo>
                    <a:lnTo>
                      <a:pt x="187" y="353"/>
                    </a:lnTo>
                    <a:lnTo>
                      <a:pt x="187" y="353"/>
                    </a:lnTo>
                    <a:lnTo>
                      <a:pt x="187" y="353"/>
                    </a:lnTo>
                    <a:lnTo>
                      <a:pt x="187" y="351"/>
                    </a:lnTo>
                    <a:lnTo>
                      <a:pt x="187" y="351"/>
                    </a:lnTo>
                    <a:lnTo>
                      <a:pt x="187" y="351"/>
                    </a:lnTo>
                    <a:lnTo>
                      <a:pt x="187" y="348"/>
                    </a:lnTo>
                    <a:lnTo>
                      <a:pt x="185" y="348"/>
                    </a:lnTo>
                    <a:lnTo>
                      <a:pt x="185" y="348"/>
                    </a:lnTo>
                    <a:lnTo>
                      <a:pt x="185" y="348"/>
                    </a:lnTo>
                    <a:lnTo>
                      <a:pt x="185" y="346"/>
                    </a:lnTo>
                    <a:lnTo>
                      <a:pt x="183" y="346"/>
                    </a:lnTo>
                    <a:lnTo>
                      <a:pt x="183" y="346"/>
                    </a:lnTo>
                    <a:lnTo>
                      <a:pt x="183" y="346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183" y="341"/>
                    </a:lnTo>
                    <a:lnTo>
                      <a:pt x="180" y="341"/>
                    </a:lnTo>
                    <a:lnTo>
                      <a:pt x="180" y="341"/>
                    </a:lnTo>
                    <a:lnTo>
                      <a:pt x="180" y="341"/>
                    </a:lnTo>
                    <a:lnTo>
                      <a:pt x="180" y="339"/>
                    </a:lnTo>
                    <a:lnTo>
                      <a:pt x="180" y="339"/>
                    </a:lnTo>
                    <a:lnTo>
                      <a:pt x="178" y="339"/>
                    </a:lnTo>
                    <a:lnTo>
                      <a:pt x="178" y="339"/>
                    </a:lnTo>
                    <a:lnTo>
                      <a:pt x="178" y="339"/>
                    </a:lnTo>
                    <a:lnTo>
                      <a:pt x="176" y="339"/>
                    </a:lnTo>
                    <a:lnTo>
                      <a:pt x="176" y="336"/>
                    </a:lnTo>
                    <a:lnTo>
                      <a:pt x="176" y="336"/>
                    </a:lnTo>
                    <a:lnTo>
                      <a:pt x="176" y="336"/>
                    </a:lnTo>
                    <a:lnTo>
                      <a:pt x="176" y="336"/>
                    </a:lnTo>
                    <a:lnTo>
                      <a:pt x="173" y="336"/>
                    </a:lnTo>
                    <a:lnTo>
                      <a:pt x="173" y="336"/>
                    </a:lnTo>
                    <a:lnTo>
                      <a:pt x="173" y="334"/>
                    </a:lnTo>
                    <a:lnTo>
                      <a:pt x="173" y="334"/>
                    </a:lnTo>
                    <a:lnTo>
                      <a:pt x="173" y="334"/>
                    </a:lnTo>
                    <a:lnTo>
                      <a:pt x="171" y="334"/>
                    </a:lnTo>
                    <a:lnTo>
                      <a:pt x="171" y="334"/>
                    </a:lnTo>
                    <a:lnTo>
                      <a:pt x="171" y="334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68" y="332"/>
                    </a:lnTo>
                    <a:lnTo>
                      <a:pt x="168" y="332"/>
                    </a:lnTo>
                    <a:lnTo>
                      <a:pt x="166" y="332"/>
                    </a:lnTo>
                    <a:lnTo>
                      <a:pt x="166" y="332"/>
                    </a:lnTo>
                    <a:lnTo>
                      <a:pt x="166" y="332"/>
                    </a:lnTo>
                    <a:lnTo>
                      <a:pt x="164" y="332"/>
                    </a:lnTo>
                    <a:lnTo>
                      <a:pt x="164" y="332"/>
                    </a:lnTo>
                    <a:lnTo>
                      <a:pt x="161" y="332"/>
                    </a:lnTo>
                    <a:lnTo>
                      <a:pt x="161" y="332"/>
                    </a:lnTo>
                    <a:lnTo>
                      <a:pt x="161" y="332"/>
                    </a:lnTo>
                    <a:lnTo>
                      <a:pt x="159" y="332"/>
                    </a:lnTo>
                    <a:lnTo>
                      <a:pt x="159" y="332"/>
                    </a:lnTo>
                    <a:lnTo>
                      <a:pt x="159" y="332"/>
                    </a:lnTo>
                    <a:lnTo>
                      <a:pt x="157" y="332"/>
                    </a:lnTo>
                    <a:lnTo>
                      <a:pt x="157" y="334"/>
                    </a:lnTo>
                    <a:lnTo>
                      <a:pt x="157" y="334"/>
                    </a:lnTo>
                    <a:lnTo>
                      <a:pt x="154" y="334"/>
                    </a:lnTo>
                    <a:lnTo>
                      <a:pt x="154" y="334"/>
                    </a:lnTo>
                    <a:lnTo>
                      <a:pt x="154" y="334"/>
                    </a:lnTo>
                    <a:lnTo>
                      <a:pt x="152" y="334"/>
                    </a:lnTo>
                    <a:lnTo>
                      <a:pt x="152" y="334"/>
                    </a:lnTo>
                    <a:lnTo>
                      <a:pt x="150" y="334"/>
                    </a:lnTo>
                    <a:lnTo>
                      <a:pt x="150" y="334"/>
                    </a:lnTo>
                    <a:lnTo>
                      <a:pt x="150" y="334"/>
                    </a:lnTo>
                    <a:lnTo>
                      <a:pt x="150" y="334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5" y="334"/>
                    </a:lnTo>
                    <a:lnTo>
                      <a:pt x="145" y="336"/>
                    </a:lnTo>
                    <a:lnTo>
                      <a:pt x="145" y="336"/>
                    </a:lnTo>
                    <a:lnTo>
                      <a:pt x="142" y="336"/>
                    </a:lnTo>
                    <a:lnTo>
                      <a:pt x="142" y="336"/>
                    </a:lnTo>
                    <a:lnTo>
                      <a:pt x="142" y="336"/>
                    </a:lnTo>
                    <a:lnTo>
                      <a:pt x="142" y="336"/>
                    </a:lnTo>
                    <a:lnTo>
                      <a:pt x="140" y="336"/>
                    </a:lnTo>
                    <a:lnTo>
                      <a:pt x="140" y="336"/>
                    </a:lnTo>
                    <a:lnTo>
                      <a:pt x="140" y="339"/>
                    </a:lnTo>
                    <a:lnTo>
                      <a:pt x="140" y="339"/>
                    </a:lnTo>
                    <a:lnTo>
                      <a:pt x="140" y="339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38" y="341"/>
                    </a:lnTo>
                    <a:lnTo>
                      <a:pt x="135" y="341"/>
                    </a:lnTo>
                    <a:lnTo>
                      <a:pt x="135" y="341"/>
                    </a:lnTo>
                    <a:lnTo>
                      <a:pt x="135" y="341"/>
                    </a:lnTo>
                    <a:lnTo>
                      <a:pt x="135" y="341"/>
                    </a:lnTo>
                    <a:lnTo>
                      <a:pt x="135" y="343"/>
                    </a:lnTo>
                    <a:lnTo>
                      <a:pt x="133" y="343"/>
                    </a:lnTo>
                    <a:lnTo>
                      <a:pt x="133" y="343"/>
                    </a:lnTo>
                    <a:lnTo>
                      <a:pt x="133" y="343"/>
                    </a:lnTo>
                    <a:lnTo>
                      <a:pt x="133" y="343"/>
                    </a:lnTo>
                    <a:lnTo>
                      <a:pt x="133" y="343"/>
                    </a:lnTo>
                    <a:lnTo>
                      <a:pt x="131" y="343"/>
                    </a:lnTo>
                    <a:lnTo>
                      <a:pt x="131" y="343"/>
                    </a:lnTo>
                    <a:lnTo>
                      <a:pt x="131" y="346"/>
                    </a:lnTo>
                    <a:lnTo>
                      <a:pt x="128" y="346"/>
                    </a:lnTo>
                    <a:lnTo>
                      <a:pt x="128" y="346"/>
                    </a:lnTo>
                    <a:lnTo>
                      <a:pt x="128" y="346"/>
                    </a:lnTo>
                    <a:lnTo>
                      <a:pt x="128" y="346"/>
                    </a:lnTo>
                    <a:lnTo>
                      <a:pt x="128" y="343"/>
                    </a:lnTo>
                    <a:lnTo>
                      <a:pt x="128" y="343"/>
                    </a:lnTo>
                    <a:lnTo>
                      <a:pt x="128" y="343"/>
                    </a:lnTo>
                    <a:lnTo>
                      <a:pt x="128" y="343"/>
                    </a:lnTo>
                    <a:lnTo>
                      <a:pt x="128" y="341"/>
                    </a:lnTo>
                    <a:lnTo>
                      <a:pt x="128" y="341"/>
                    </a:lnTo>
                    <a:lnTo>
                      <a:pt x="128" y="341"/>
                    </a:lnTo>
                    <a:lnTo>
                      <a:pt x="128" y="339"/>
                    </a:lnTo>
                    <a:lnTo>
                      <a:pt x="128" y="339"/>
                    </a:lnTo>
                    <a:lnTo>
                      <a:pt x="128" y="336"/>
                    </a:lnTo>
                    <a:lnTo>
                      <a:pt x="128" y="336"/>
                    </a:lnTo>
                    <a:lnTo>
                      <a:pt x="128" y="334"/>
                    </a:lnTo>
                    <a:lnTo>
                      <a:pt x="128" y="334"/>
                    </a:lnTo>
                    <a:lnTo>
                      <a:pt x="128" y="334"/>
                    </a:lnTo>
                    <a:lnTo>
                      <a:pt x="131" y="334"/>
                    </a:lnTo>
                    <a:lnTo>
                      <a:pt x="131" y="334"/>
                    </a:lnTo>
                    <a:lnTo>
                      <a:pt x="131" y="334"/>
                    </a:lnTo>
                    <a:lnTo>
                      <a:pt x="131" y="332"/>
                    </a:lnTo>
                    <a:lnTo>
                      <a:pt x="131" y="332"/>
                    </a:lnTo>
                    <a:lnTo>
                      <a:pt x="133" y="332"/>
                    </a:lnTo>
                    <a:lnTo>
                      <a:pt x="133" y="329"/>
                    </a:lnTo>
                    <a:lnTo>
                      <a:pt x="133" y="329"/>
                    </a:lnTo>
                    <a:lnTo>
                      <a:pt x="133" y="329"/>
                    </a:lnTo>
                    <a:lnTo>
                      <a:pt x="133" y="327"/>
                    </a:lnTo>
                    <a:lnTo>
                      <a:pt x="133" y="327"/>
                    </a:lnTo>
                    <a:lnTo>
                      <a:pt x="133" y="327"/>
                    </a:lnTo>
                    <a:lnTo>
                      <a:pt x="133" y="325"/>
                    </a:lnTo>
                    <a:lnTo>
                      <a:pt x="133" y="325"/>
                    </a:lnTo>
                    <a:lnTo>
                      <a:pt x="133" y="325"/>
                    </a:lnTo>
                    <a:lnTo>
                      <a:pt x="133" y="325"/>
                    </a:lnTo>
                    <a:lnTo>
                      <a:pt x="133" y="325"/>
                    </a:lnTo>
                    <a:lnTo>
                      <a:pt x="131" y="325"/>
                    </a:lnTo>
                    <a:lnTo>
                      <a:pt x="131" y="322"/>
                    </a:lnTo>
                    <a:lnTo>
                      <a:pt x="131" y="322"/>
                    </a:lnTo>
                    <a:lnTo>
                      <a:pt x="133" y="322"/>
                    </a:lnTo>
                    <a:lnTo>
                      <a:pt x="133" y="320"/>
                    </a:lnTo>
                    <a:lnTo>
                      <a:pt x="131" y="320"/>
                    </a:lnTo>
                    <a:lnTo>
                      <a:pt x="131" y="320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6" y="320"/>
                    </a:lnTo>
                    <a:lnTo>
                      <a:pt x="126" y="322"/>
                    </a:lnTo>
                    <a:lnTo>
                      <a:pt x="126" y="322"/>
                    </a:lnTo>
                    <a:lnTo>
                      <a:pt x="126" y="322"/>
                    </a:lnTo>
                    <a:lnTo>
                      <a:pt x="126" y="320"/>
                    </a:lnTo>
                    <a:lnTo>
                      <a:pt x="126" y="320"/>
                    </a:lnTo>
                    <a:lnTo>
                      <a:pt x="124" y="320"/>
                    </a:lnTo>
                    <a:lnTo>
                      <a:pt x="124" y="320"/>
                    </a:lnTo>
                    <a:lnTo>
                      <a:pt x="121" y="320"/>
                    </a:lnTo>
                    <a:lnTo>
                      <a:pt x="121" y="320"/>
                    </a:lnTo>
                    <a:lnTo>
                      <a:pt x="121" y="320"/>
                    </a:lnTo>
                    <a:lnTo>
                      <a:pt x="119" y="320"/>
                    </a:lnTo>
                    <a:lnTo>
                      <a:pt x="119" y="320"/>
                    </a:lnTo>
                    <a:lnTo>
                      <a:pt x="119" y="320"/>
                    </a:lnTo>
                    <a:lnTo>
                      <a:pt x="116" y="320"/>
                    </a:lnTo>
                    <a:lnTo>
                      <a:pt x="116" y="320"/>
                    </a:lnTo>
                    <a:lnTo>
                      <a:pt x="116" y="320"/>
                    </a:lnTo>
                    <a:lnTo>
                      <a:pt x="116" y="320"/>
                    </a:lnTo>
                    <a:lnTo>
                      <a:pt x="116" y="317"/>
                    </a:lnTo>
                    <a:lnTo>
                      <a:pt x="114" y="317"/>
                    </a:lnTo>
                    <a:lnTo>
                      <a:pt x="114" y="317"/>
                    </a:lnTo>
                    <a:lnTo>
                      <a:pt x="114" y="315"/>
                    </a:lnTo>
                    <a:lnTo>
                      <a:pt x="114" y="315"/>
                    </a:lnTo>
                    <a:lnTo>
                      <a:pt x="114" y="315"/>
                    </a:lnTo>
                    <a:lnTo>
                      <a:pt x="114" y="315"/>
                    </a:lnTo>
                    <a:lnTo>
                      <a:pt x="114" y="313"/>
                    </a:lnTo>
                    <a:lnTo>
                      <a:pt x="112" y="313"/>
                    </a:lnTo>
                    <a:lnTo>
                      <a:pt x="112" y="313"/>
                    </a:lnTo>
                    <a:lnTo>
                      <a:pt x="112" y="313"/>
                    </a:lnTo>
                    <a:lnTo>
                      <a:pt x="112" y="313"/>
                    </a:lnTo>
                    <a:lnTo>
                      <a:pt x="112" y="310"/>
                    </a:lnTo>
                    <a:lnTo>
                      <a:pt x="109" y="310"/>
                    </a:lnTo>
                    <a:lnTo>
                      <a:pt x="109" y="310"/>
                    </a:lnTo>
                    <a:lnTo>
                      <a:pt x="109" y="310"/>
                    </a:lnTo>
                    <a:lnTo>
                      <a:pt x="109" y="313"/>
                    </a:lnTo>
                    <a:lnTo>
                      <a:pt x="107" y="313"/>
                    </a:lnTo>
                    <a:lnTo>
                      <a:pt x="107" y="313"/>
                    </a:lnTo>
                    <a:lnTo>
                      <a:pt x="107" y="313"/>
                    </a:lnTo>
                    <a:lnTo>
                      <a:pt x="105" y="313"/>
                    </a:lnTo>
                    <a:lnTo>
                      <a:pt x="105" y="313"/>
                    </a:lnTo>
                    <a:lnTo>
                      <a:pt x="102" y="313"/>
                    </a:lnTo>
                    <a:lnTo>
                      <a:pt x="102" y="310"/>
                    </a:lnTo>
                    <a:lnTo>
                      <a:pt x="102" y="310"/>
                    </a:lnTo>
                    <a:lnTo>
                      <a:pt x="102" y="308"/>
                    </a:lnTo>
                    <a:lnTo>
                      <a:pt x="102" y="308"/>
                    </a:lnTo>
                    <a:lnTo>
                      <a:pt x="105" y="308"/>
                    </a:lnTo>
                    <a:lnTo>
                      <a:pt x="105" y="306"/>
                    </a:lnTo>
                    <a:lnTo>
                      <a:pt x="105" y="306"/>
                    </a:lnTo>
                    <a:lnTo>
                      <a:pt x="105" y="303"/>
                    </a:lnTo>
                    <a:lnTo>
                      <a:pt x="105" y="303"/>
                    </a:lnTo>
                    <a:lnTo>
                      <a:pt x="102" y="303"/>
                    </a:lnTo>
                    <a:lnTo>
                      <a:pt x="102" y="303"/>
                    </a:lnTo>
                    <a:lnTo>
                      <a:pt x="102" y="301"/>
                    </a:lnTo>
                    <a:lnTo>
                      <a:pt x="102" y="301"/>
                    </a:lnTo>
                    <a:lnTo>
                      <a:pt x="102" y="301"/>
                    </a:lnTo>
                    <a:lnTo>
                      <a:pt x="102" y="301"/>
                    </a:lnTo>
                    <a:lnTo>
                      <a:pt x="100" y="301"/>
                    </a:lnTo>
                    <a:lnTo>
                      <a:pt x="100" y="298"/>
                    </a:lnTo>
                    <a:lnTo>
                      <a:pt x="100" y="298"/>
                    </a:lnTo>
                    <a:lnTo>
                      <a:pt x="100" y="298"/>
                    </a:lnTo>
                    <a:lnTo>
                      <a:pt x="100" y="296"/>
                    </a:lnTo>
                    <a:lnTo>
                      <a:pt x="100" y="296"/>
                    </a:lnTo>
                    <a:lnTo>
                      <a:pt x="100" y="296"/>
                    </a:lnTo>
                    <a:lnTo>
                      <a:pt x="97" y="296"/>
                    </a:lnTo>
                    <a:lnTo>
                      <a:pt x="97" y="294"/>
                    </a:lnTo>
                    <a:lnTo>
                      <a:pt x="97" y="294"/>
                    </a:lnTo>
                    <a:lnTo>
                      <a:pt x="97" y="294"/>
                    </a:lnTo>
                    <a:lnTo>
                      <a:pt x="97" y="294"/>
                    </a:lnTo>
                    <a:lnTo>
                      <a:pt x="97" y="291"/>
                    </a:lnTo>
                    <a:lnTo>
                      <a:pt x="97" y="291"/>
                    </a:lnTo>
                    <a:lnTo>
                      <a:pt x="95" y="291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5" y="287"/>
                    </a:lnTo>
                    <a:lnTo>
                      <a:pt x="95" y="287"/>
                    </a:lnTo>
                    <a:lnTo>
                      <a:pt x="95" y="284"/>
                    </a:lnTo>
                    <a:lnTo>
                      <a:pt x="93" y="284"/>
                    </a:lnTo>
                    <a:lnTo>
                      <a:pt x="93" y="284"/>
                    </a:lnTo>
                    <a:lnTo>
                      <a:pt x="93" y="284"/>
                    </a:lnTo>
                    <a:lnTo>
                      <a:pt x="93" y="284"/>
                    </a:lnTo>
                    <a:lnTo>
                      <a:pt x="93" y="284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88" y="284"/>
                    </a:lnTo>
                    <a:lnTo>
                      <a:pt x="88" y="284"/>
                    </a:lnTo>
                    <a:lnTo>
                      <a:pt x="88" y="284"/>
                    </a:lnTo>
                    <a:lnTo>
                      <a:pt x="86" y="284"/>
                    </a:lnTo>
                    <a:lnTo>
                      <a:pt x="86" y="284"/>
                    </a:lnTo>
                    <a:lnTo>
                      <a:pt x="86" y="282"/>
                    </a:lnTo>
                    <a:lnTo>
                      <a:pt x="83" y="282"/>
                    </a:lnTo>
                    <a:lnTo>
                      <a:pt x="83" y="282"/>
                    </a:lnTo>
                    <a:lnTo>
                      <a:pt x="83" y="282"/>
                    </a:lnTo>
                    <a:lnTo>
                      <a:pt x="83" y="282"/>
                    </a:lnTo>
                    <a:lnTo>
                      <a:pt x="81" y="282"/>
                    </a:lnTo>
                    <a:lnTo>
                      <a:pt x="81" y="282"/>
                    </a:lnTo>
                    <a:lnTo>
                      <a:pt x="81" y="279"/>
                    </a:lnTo>
                    <a:lnTo>
                      <a:pt x="81" y="279"/>
                    </a:lnTo>
                    <a:lnTo>
                      <a:pt x="81" y="277"/>
                    </a:lnTo>
                    <a:lnTo>
                      <a:pt x="81" y="277"/>
                    </a:lnTo>
                    <a:lnTo>
                      <a:pt x="81" y="275"/>
                    </a:lnTo>
                    <a:lnTo>
                      <a:pt x="81" y="275"/>
                    </a:lnTo>
                    <a:lnTo>
                      <a:pt x="81" y="275"/>
                    </a:lnTo>
                    <a:lnTo>
                      <a:pt x="81" y="275"/>
                    </a:lnTo>
                    <a:lnTo>
                      <a:pt x="83" y="275"/>
                    </a:lnTo>
                    <a:lnTo>
                      <a:pt x="83" y="272"/>
                    </a:lnTo>
                    <a:lnTo>
                      <a:pt x="83" y="272"/>
                    </a:lnTo>
                    <a:lnTo>
                      <a:pt x="83" y="272"/>
                    </a:lnTo>
                    <a:lnTo>
                      <a:pt x="86" y="272"/>
                    </a:lnTo>
                    <a:lnTo>
                      <a:pt x="86" y="272"/>
                    </a:lnTo>
                    <a:lnTo>
                      <a:pt x="88" y="272"/>
                    </a:lnTo>
                    <a:lnTo>
                      <a:pt x="88" y="27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5"/>
                    </a:lnTo>
                    <a:lnTo>
                      <a:pt x="90" y="275"/>
                    </a:lnTo>
                    <a:lnTo>
                      <a:pt x="93" y="275"/>
                    </a:lnTo>
                    <a:lnTo>
                      <a:pt x="93" y="275"/>
                    </a:lnTo>
                    <a:lnTo>
                      <a:pt x="93" y="272"/>
                    </a:lnTo>
                    <a:lnTo>
                      <a:pt x="93" y="272"/>
                    </a:lnTo>
                    <a:lnTo>
                      <a:pt x="95" y="272"/>
                    </a:lnTo>
                    <a:lnTo>
                      <a:pt x="95" y="272"/>
                    </a:lnTo>
                    <a:lnTo>
                      <a:pt x="95" y="275"/>
                    </a:lnTo>
                    <a:lnTo>
                      <a:pt x="95" y="275"/>
                    </a:lnTo>
                    <a:lnTo>
                      <a:pt x="97" y="275"/>
                    </a:lnTo>
                    <a:lnTo>
                      <a:pt x="97" y="275"/>
                    </a:lnTo>
                    <a:lnTo>
                      <a:pt x="97" y="275"/>
                    </a:lnTo>
                    <a:lnTo>
                      <a:pt x="97" y="275"/>
                    </a:lnTo>
                    <a:lnTo>
                      <a:pt x="100" y="275"/>
                    </a:lnTo>
                    <a:lnTo>
                      <a:pt x="100" y="275"/>
                    </a:lnTo>
                    <a:lnTo>
                      <a:pt x="100" y="277"/>
                    </a:lnTo>
                    <a:lnTo>
                      <a:pt x="100" y="277"/>
                    </a:lnTo>
                    <a:lnTo>
                      <a:pt x="102" y="277"/>
                    </a:lnTo>
                    <a:lnTo>
                      <a:pt x="102" y="277"/>
                    </a:lnTo>
                    <a:lnTo>
                      <a:pt x="102" y="275"/>
                    </a:lnTo>
                    <a:lnTo>
                      <a:pt x="102" y="275"/>
                    </a:lnTo>
                    <a:lnTo>
                      <a:pt x="102" y="275"/>
                    </a:lnTo>
                    <a:lnTo>
                      <a:pt x="102" y="275"/>
                    </a:lnTo>
                    <a:lnTo>
                      <a:pt x="102" y="275"/>
                    </a:lnTo>
                    <a:lnTo>
                      <a:pt x="102" y="272"/>
                    </a:lnTo>
                    <a:lnTo>
                      <a:pt x="102" y="272"/>
                    </a:lnTo>
                    <a:lnTo>
                      <a:pt x="105" y="272"/>
                    </a:lnTo>
                    <a:lnTo>
                      <a:pt x="105" y="275"/>
                    </a:lnTo>
                    <a:lnTo>
                      <a:pt x="105" y="275"/>
                    </a:lnTo>
                    <a:lnTo>
                      <a:pt x="105" y="272"/>
                    </a:lnTo>
                    <a:lnTo>
                      <a:pt x="105" y="272"/>
                    </a:lnTo>
                    <a:lnTo>
                      <a:pt x="105" y="272"/>
                    </a:lnTo>
                    <a:lnTo>
                      <a:pt x="105" y="270"/>
                    </a:lnTo>
                    <a:lnTo>
                      <a:pt x="105" y="270"/>
                    </a:lnTo>
                    <a:lnTo>
                      <a:pt x="105" y="268"/>
                    </a:lnTo>
                    <a:lnTo>
                      <a:pt x="105" y="268"/>
                    </a:lnTo>
                    <a:lnTo>
                      <a:pt x="102" y="268"/>
                    </a:lnTo>
                    <a:lnTo>
                      <a:pt x="102" y="268"/>
                    </a:lnTo>
                    <a:lnTo>
                      <a:pt x="102" y="268"/>
                    </a:lnTo>
                    <a:lnTo>
                      <a:pt x="100" y="268"/>
                    </a:lnTo>
                    <a:lnTo>
                      <a:pt x="100" y="265"/>
                    </a:lnTo>
                    <a:lnTo>
                      <a:pt x="100" y="265"/>
                    </a:lnTo>
                    <a:lnTo>
                      <a:pt x="100" y="265"/>
                    </a:lnTo>
                    <a:lnTo>
                      <a:pt x="100" y="268"/>
                    </a:lnTo>
                    <a:lnTo>
                      <a:pt x="100" y="268"/>
                    </a:lnTo>
                    <a:lnTo>
                      <a:pt x="100" y="268"/>
                    </a:lnTo>
                    <a:lnTo>
                      <a:pt x="100" y="268"/>
                    </a:lnTo>
                    <a:lnTo>
                      <a:pt x="100" y="270"/>
                    </a:lnTo>
                    <a:lnTo>
                      <a:pt x="97" y="270"/>
                    </a:lnTo>
                    <a:lnTo>
                      <a:pt x="97" y="270"/>
                    </a:lnTo>
                    <a:lnTo>
                      <a:pt x="95" y="270"/>
                    </a:lnTo>
                    <a:lnTo>
                      <a:pt x="95" y="270"/>
                    </a:lnTo>
                    <a:lnTo>
                      <a:pt x="95" y="270"/>
                    </a:lnTo>
                    <a:lnTo>
                      <a:pt x="95" y="268"/>
                    </a:lnTo>
                    <a:lnTo>
                      <a:pt x="95" y="268"/>
                    </a:lnTo>
                    <a:lnTo>
                      <a:pt x="95" y="265"/>
                    </a:lnTo>
                    <a:lnTo>
                      <a:pt x="95" y="265"/>
                    </a:lnTo>
                    <a:lnTo>
                      <a:pt x="95" y="265"/>
                    </a:lnTo>
                    <a:lnTo>
                      <a:pt x="95" y="265"/>
                    </a:lnTo>
                    <a:lnTo>
                      <a:pt x="95" y="265"/>
                    </a:lnTo>
                    <a:lnTo>
                      <a:pt x="95" y="268"/>
                    </a:lnTo>
                    <a:lnTo>
                      <a:pt x="97" y="268"/>
                    </a:lnTo>
                    <a:lnTo>
                      <a:pt x="97" y="265"/>
                    </a:lnTo>
                    <a:lnTo>
                      <a:pt x="97" y="265"/>
                    </a:lnTo>
                    <a:lnTo>
                      <a:pt x="97" y="265"/>
                    </a:lnTo>
                    <a:lnTo>
                      <a:pt x="97" y="263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2" y="263"/>
                    </a:lnTo>
                    <a:lnTo>
                      <a:pt x="102" y="263"/>
                    </a:lnTo>
                    <a:lnTo>
                      <a:pt x="102" y="261"/>
                    </a:lnTo>
                    <a:lnTo>
                      <a:pt x="102" y="261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102" y="256"/>
                    </a:lnTo>
                    <a:lnTo>
                      <a:pt x="105" y="256"/>
                    </a:lnTo>
                    <a:lnTo>
                      <a:pt x="105" y="256"/>
                    </a:lnTo>
                    <a:lnTo>
                      <a:pt x="105" y="256"/>
                    </a:lnTo>
                    <a:lnTo>
                      <a:pt x="107" y="256"/>
                    </a:lnTo>
                    <a:lnTo>
                      <a:pt x="107" y="253"/>
                    </a:lnTo>
                    <a:lnTo>
                      <a:pt x="107" y="253"/>
                    </a:lnTo>
                    <a:lnTo>
                      <a:pt x="107" y="253"/>
                    </a:lnTo>
                    <a:lnTo>
                      <a:pt x="109" y="253"/>
                    </a:lnTo>
                    <a:lnTo>
                      <a:pt x="109" y="253"/>
                    </a:lnTo>
                    <a:lnTo>
                      <a:pt x="109" y="253"/>
                    </a:lnTo>
                    <a:lnTo>
                      <a:pt x="112" y="253"/>
                    </a:lnTo>
                    <a:lnTo>
                      <a:pt x="112" y="253"/>
                    </a:lnTo>
                    <a:lnTo>
                      <a:pt x="112" y="253"/>
                    </a:lnTo>
                    <a:lnTo>
                      <a:pt x="114" y="253"/>
                    </a:lnTo>
                    <a:lnTo>
                      <a:pt x="114" y="253"/>
                    </a:lnTo>
                    <a:lnTo>
                      <a:pt x="114" y="253"/>
                    </a:lnTo>
                    <a:lnTo>
                      <a:pt x="114" y="253"/>
                    </a:lnTo>
                    <a:lnTo>
                      <a:pt x="116" y="253"/>
                    </a:lnTo>
                    <a:lnTo>
                      <a:pt x="116" y="253"/>
                    </a:lnTo>
                    <a:lnTo>
                      <a:pt x="116" y="253"/>
                    </a:lnTo>
                    <a:lnTo>
                      <a:pt x="116" y="253"/>
                    </a:lnTo>
                    <a:lnTo>
                      <a:pt x="119" y="253"/>
                    </a:lnTo>
                    <a:lnTo>
                      <a:pt x="119" y="253"/>
                    </a:lnTo>
                    <a:lnTo>
                      <a:pt x="119" y="253"/>
                    </a:lnTo>
                    <a:lnTo>
                      <a:pt x="119" y="253"/>
                    </a:lnTo>
                    <a:lnTo>
                      <a:pt x="121" y="253"/>
                    </a:lnTo>
                    <a:lnTo>
                      <a:pt x="121" y="253"/>
                    </a:lnTo>
                    <a:lnTo>
                      <a:pt x="121" y="253"/>
                    </a:lnTo>
                    <a:lnTo>
                      <a:pt x="124" y="253"/>
                    </a:lnTo>
                    <a:lnTo>
                      <a:pt x="124" y="253"/>
                    </a:lnTo>
                    <a:lnTo>
                      <a:pt x="124" y="253"/>
                    </a:lnTo>
                    <a:lnTo>
                      <a:pt x="126" y="253"/>
                    </a:lnTo>
                    <a:lnTo>
                      <a:pt x="126" y="256"/>
                    </a:lnTo>
                    <a:lnTo>
                      <a:pt x="126" y="256"/>
                    </a:lnTo>
                    <a:lnTo>
                      <a:pt x="126" y="256"/>
                    </a:lnTo>
                    <a:lnTo>
                      <a:pt x="128" y="256"/>
                    </a:lnTo>
                    <a:lnTo>
                      <a:pt x="128" y="256"/>
                    </a:lnTo>
                    <a:lnTo>
                      <a:pt x="128" y="256"/>
                    </a:lnTo>
                    <a:lnTo>
                      <a:pt x="131" y="256"/>
                    </a:lnTo>
                    <a:lnTo>
                      <a:pt x="131" y="256"/>
                    </a:lnTo>
                    <a:lnTo>
                      <a:pt x="133" y="256"/>
                    </a:lnTo>
                    <a:lnTo>
                      <a:pt x="133" y="253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28" y="253"/>
                    </a:lnTo>
                    <a:lnTo>
                      <a:pt x="128" y="253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31" y="251"/>
                    </a:lnTo>
                    <a:lnTo>
                      <a:pt x="131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5" y="251"/>
                    </a:lnTo>
                    <a:lnTo>
                      <a:pt x="135" y="249"/>
                    </a:lnTo>
                    <a:lnTo>
                      <a:pt x="135" y="249"/>
                    </a:lnTo>
                    <a:lnTo>
                      <a:pt x="135" y="246"/>
                    </a:lnTo>
                    <a:lnTo>
                      <a:pt x="135" y="246"/>
                    </a:lnTo>
                    <a:lnTo>
                      <a:pt x="135" y="246"/>
                    </a:lnTo>
                    <a:lnTo>
                      <a:pt x="135" y="244"/>
                    </a:lnTo>
                    <a:lnTo>
                      <a:pt x="135" y="244"/>
                    </a:lnTo>
                    <a:lnTo>
                      <a:pt x="135" y="244"/>
                    </a:lnTo>
                    <a:lnTo>
                      <a:pt x="135" y="244"/>
                    </a:lnTo>
                    <a:lnTo>
                      <a:pt x="135" y="242"/>
                    </a:lnTo>
                    <a:lnTo>
                      <a:pt x="138" y="242"/>
                    </a:lnTo>
                    <a:lnTo>
                      <a:pt x="138" y="242"/>
                    </a:lnTo>
                    <a:lnTo>
                      <a:pt x="138" y="242"/>
                    </a:lnTo>
                    <a:lnTo>
                      <a:pt x="138" y="239"/>
                    </a:lnTo>
                    <a:lnTo>
                      <a:pt x="138" y="239"/>
                    </a:lnTo>
                    <a:lnTo>
                      <a:pt x="138" y="239"/>
                    </a:lnTo>
                    <a:lnTo>
                      <a:pt x="135" y="239"/>
                    </a:lnTo>
                    <a:lnTo>
                      <a:pt x="135" y="239"/>
                    </a:lnTo>
                    <a:lnTo>
                      <a:pt x="135" y="237"/>
                    </a:lnTo>
                    <a:lnTo>
                      <a:pt x="135" y="237"/>
                    </a:lnTo>
                    <a:lnTo>
                      <a:pt x="135" y="237"/>
                    </a:lnTo>
                    <a:lnTo>
                      <a:pt x="135" y="234"/>
                    </a:lnTo>
                    <a:lnTo>
                      <a:pt x="135" y="234"/>
                    </a:lnTo>
                    <a:lnTo>
                      <a:pt x="138" y="234"/>
                    </a:lnTo>
                    <a:lnTo>
                      <a:pt x="138" y="234"/>
                    </a:lnTo>
                    <a:lnTo>
                      <a:pt x="138" y="234"/>
                    </a:lnTo>
                    <a:lnTo>
                      <a:pt x="140" y="234"/>
                    </a:lnTo>
                    <a:lnTo>
                      <a:pt x="140" y="232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0" y="230"/>
                    </a:lnTo>
                    <a:lnTo>
                      <a:pt x="140" y="227"/>
                    </a:lnTo>
                    <a:lnTo>
                      <a:pt x="140" y="227"/>
                    </a:lnTo>
                    <a:lnTo>
                      <a:pt x="140" y="227"/>
                    </a:lnTo>
                    <a:lnTo>
                      <a:pt x="140" y="225"/>
                    </a:lnTo>
                    <a:lnTo>
                      <a:pt x="140" y="225"/>
                    </a:lnTo>
                    <a:lnTo>
                      <a:pt x="140" y="225"/>
                    </a:lnTo>
                    <a:lnTo>
                      <a:pt x="138" y="225"/>
                    </a:lnTo>
                    <a:lnTo>
                      <a:pt x="138" y="225"/>
                    </a:lnTo>
                    <a:lnTo>
                      <a:pt x="138" y="223"/>
                    </a:lnTo>
                    <a:lnTo>
                      <a:pt x="140" y="223"/>
                    </a:lnTo>
                    <a:lnTo>
                      <a:pt x="140" y="223"/>
                    </a:lnTo>
                    <a:lnTo>
                      <a:pt x="138" y="223"/>
                    </a:lnTo>
                    <a:lnTo>
                      <a:pt x="138" y="220"/>
                    </a:lnTo>
                    <a:lnTo>
                      <a:pt x="138" y="220"/>
                    </a:lnTo>
                    <a:lnTo>
                      <a:pt x="135" y="220"/>
                    </a:lnTo>
                    <a:lnTo>
                      <a:pt x="135" y="223"/>
                    </a:lnTo>
                    <a:lnTo>
                      <a:pt x="135" y="223"/>
                    </a:lnTo>
                    <a:lnTo>
                      <a:pt x="135" y="223"/>
                    </a:lnTo>
                    <a:lnTo>
                      <a:pt x="135" y="220"/>
                    </a:lnTo>
                    <a:lnTo>
                      <a:pt x="133" y="220"/>
                    </a:lnTo>
                    <a:lnTo>
                      <a:pt x="133" y="220"/>
                    </a:lnTo>
                    <a:lnTo>
                      <a:pt x="133" y="220"/>
                    </a:lnTo>
                    <a:lnTo>
                      <a:pt x="133" y="218"/>
                    </a:lnTo>
                    <a:lnTo>
                      <a:pt x="133" y="218"/>
                    </a:lnTo>
                    <a:lnTo>
                      <a:pt x="133" y="220"/>
                    </a:lnTo>
                    <a:lnTo>
                      <a:pt x="131" y="220"/>
                    </a:lnTo>
                    <a:lnTo>
                      <a:pt x="131" y="220"/>
                    </a:lnTo>
                    <a:lnTo>
                      <a:pt x="131" y="218"/>
                    </a:lnTo>
                    <a:lnTo>
                      <a:pt x="131" y="218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28" y="220"/>
                    </a:lnTo>
                    <a:lnTo>
                      <a:pt x="126" y="220"/>
                    </a:lnTo>
                    <a:lnTo>
                      <a:pt x="126" y="220"/>
                    </a:lnTo>
                    <a:lnTo>
                      <a:pt x="126" y="220"/>
                    </a:lnTo>
                    <a:lnTo>
                      <a:pt x="126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1" y="220"/>
                    </a:lnTo>
                    <a:lnTo>
                      <a:pt x="121" y="220"/>
                    </a:lnTo>
                    <a:lnTo>
                      <a:pt x="121" y="220"/>
                    </a:lnTo>
                    <a:lnTo>
                      <a:pt x="121" y="218"/>
                    </a:lnTo>
                    <a:lnTo>
                      <a:pt x="119" y="218"/>
                    </a:lnTo>
                    <a:lnTo>
                      <a:pt x="119" y="218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4" y="218"/>
                    </a:lnTo>
                    <a:lnTo>
                      <a:pt x="114" y="218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4" y="218"/>
                    </a:lnTo>
                    <a:lnTo>
                      <a:pt x="112" y="218"/>
                    </a:lnTo>
                    <a:lnTo>
                      <a:pt x="112" y="218"/>
                    </a:lnTo>
                    <a:lnTo>
                      <a:pt x="112" y="218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09" y="215"/>
                    </a:lnTo>
                    <a:lnTo>
                      <a:pt x="109" y="215"/>
                    </a:lnTo>
                    <a:lnTo>
                      <a:pt x="109" y="215"/>
                    </a:lnTo>
                    <a:lnTo>
                      <a:pt x="109" y="215"/>
                    </a:lnTo>
                    <a:lnTo>
                      <a:pt x="107" y="215"/>
                    </a:lnTo>
                    <a:lnTo>
                      <a:pt x="107" y="215"/>
                    </a:lnTo>
                    <a:lnTo>
                      <a:pt x="107" y="213"/>
                    </a:lnTo>
                    <a:lnTo>
                      <a:pt x="107" y="213"/>
                    </a:lnTo>
                    <a:lnTo>
                      <a:pt x="105" y="213"/>
                    </a:lnTo>
                    <a:lnTo>
                      <a:pt x="105" y="213"/>
                    </a:lnTo>
                    <a:lnTo>
                      <a:pt x="102" y="213"/>
                    </a:lnTo>
                    <a:lnTo>
                      <a:pt x="102" y="213"/>
                    </a:lnTo>
                    <a:lnTo>
                      <a:pt x="102" y="215"/>
                    </a:lnTo>
                    <a:lnTo>
                      <a:pt x="102" y="215"/>
                    </a:lnTo>
                    <a:lnTo>
                      <a:pt x="100" y="215"/>
                    </a:lnTo>
                    <a:lnTo>
                      <a:pt x="100" y="215"/>
                    </a:lnTo>
                    <a:lnTo>
                      <a:pt x="100" y="215"/>
                    </a:lnTo>
                    <a:lnTo>
                      <a:pt x="100" y="215"/>
                    </a:lnTo>
                    <a:lnTo>
                      <a:pt x="97" y="215"/>
                    </a:lnTo>
                    <a:lnTo>
                      <a:pt x="97" y="215"/>
                    </a:lnTo>
                    <a:lnTo>
                      <a:pt x="97" y="218"/>
                    </a:lnTo>
                    <a:lnTo>
                      <a:pt x="97" y="218"/>
                    </a:lnTo>
                    <a:lnTo>
                      <a:pt x="95" y="218"/>
                    </a:lnTo>
                    <a:lnTo>
                      <a:pt x="95" y="215"/>
                    </a:lnTo>
                    <a:lnTo>
                      <a:pt x="95" y="215"/>
                    </a:lnTo>
                    <a:lnTo>
                      <a:pt x="95" y="215"/>
                    </a:lnTo>
                    <a:lnTo>
                      <a:pt x="95" y="215"/>
                    </a:lnTo>
                    <a:lnTo>
                      <a:pt x="93" y="215"/>
                    </a:lnTo>
                    <a:lnTo>
                      <a:pt x="93" y="215"/>
                    </a:lnTo>
                    <a:lnTo>
                      <a:pt x="93" y="218"/>
                    </a:lnTo>
                    <a:lnTo>
                      <a:pt x="93" y="218"/>
                    </a:lnTo>
                    <a:lnTo>
                      <a:pt x="93" y="218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90" y="220"/>
                    </a:lnTo>
                    <a:lnTo>
                      <a:pt x="88" y="220"/>
                    </a:lnTo>
                    <a:lnTo>
                      <a:pt x="88" y="220"/>
                    </a:lnTo>
                    <a:lnTo>
                      <a:pt x="88" y="220"/>
                    </a:lnTo>
                    <a:lnTo>
                      <a:pt x="86" y="220"/>
                    </a:lnTo>
                    <a:lnTo>
                      <a:pt x="86" y="218"/>
                    </a:lnTo>
                    <a:lnTo>
                      <a:pt x="86" y="218"/>
                    </a:lnTo>
                    <a:lnTo>
                      <a:pt x="86" y="220"/>
                    </a:lnTo>
                    <a:lnTo>
                      <a:pt x="83" y="220"/>
                    </a:lnTo>
                    <a:lnTo>
                      <a:pt x="83" y="220"/>
                    </a:lnTo>
                    <a:lnTo>
                      <a:pt x="83" y="220"/>
                    </a:lnTo>
                    <a:lnTo>
                      <a:pt x="83" y="220"/>
                    </a:lnTo>
                    <a:lnTo>
                      <a:pt x="83" y="223"/>
                    </a:lnTo>
                    <a:lnTo>
                      <a:pt x="81" y="223"/>
                    </a:lnTo>
                    <a:lnTo>
                      <a:pt x="81" y="223"/>
                    </a:lnTo>
                    <a:lnTo>
                      <a:pt x="81" y="220"/>
                    </a:lnTo>
                    <a:lnTo>
                      <a:pt x="81" y="220"/>
                    </a:lnTo>
                    <a:lnTo>
                      <a:pt x="81" y="223"/>
                    </a:lnTo>
                    <a:lnTo>
                      <a:pt x="79" y="223"/>
                    </a:lnTo>
                    <a:lnTo>
                      <a:pt x="79" y="223"/>
                    </a:lnTo>
                    <a:lnTo>
                      <a:pt x="79" y="223"/>
                    </a:lnTo>
                    <a:lnTo>
                      <a:pt x="79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4" y="225"/>
                    </a:lnTo>
                    <a:lnTo>
                      <a:pt x="74" y="225"/>
                    </a:lnTo>
                    <a:lnTo>
                      <a:pt x="74" y="227"/>
                    </a:lnTo>
                    <a:lnTo>
                      <a:pt x="74" y="227"/>
                    </a:lnTo>
                    <a:lnTo>
                      <a:pt x="74" y="227"/>
                    </a:lnTo>
                    <a:lnTo>
                      <a:pt x="74" y="227"/>
                    </a:lnTo>
                    <a:lnTo>
                      <a:pt x="74" y="230"/>
                    </a:lnTo>
                    <a:lnTo>
                      <a:pt x="74" y="230"/>
                    </a:lnTo>
                    <a:lnTo>
                      <a:pt x="74" y="230"/>
                    </a:lnTo>
                    <a:lnTo>
                      <a:pt x="74" y="232"/>
                    </a:lnTo>
                    <a:lnTo>
                      <a:pt x="74" y="232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1" y="234"/>
                    </a:lnTo>
                    <a:lnTo>
                      <a:pt x="71" y="234"/>
                    </a:lnTo>
                    <a:lnTo>
                      <a:pt x="71" y="234"/>
                    </a:lnTo>
                    <a:lnTo>
                      <a:pt x="69" y="234"/>
                    </a:lnTo>
                    <a:lnTo>
                      <a:pt x="69" y="234"/>
                    </a:lnTo>
                    <a:lnTo>
                      <a:pt x="69" y="232"/>
                    </a:lnTo>
                    <a:lnTo>
                      <a:pt x="69" y="232"/>
                    </a:lnTo>
                    <a:lnTo>
                      <a:pt x="67" y="232"/>
                    </a:lnTo>
                    <a:lnTo>
                      <a:pt x="67" y="234"/>
                    </a:lnTo>
                    <a:lnTo>
                      <a:pt x="67" y="234"/>
                    </a:lnTo>
                    <a:lnTo>
                      <a:pt x="67" y="234"/>
                    </a:lnTo>
                    <a:lnTo>
                      <a:pt x="64" y="234"/>
                    </a:lnTo>
                    <a:lnTo>
                      <a:pt x="64" y="232"/>
                    </a:lnTo>
                    <a:lnTo>
                      <a:pt x="64" y="232"/>
                    </a:lnTo>
                    <a:lnTo>
                      <a:pt x="62" y="232"/>
                    </a:lnTo>
                    <a:lnTo>
                      <a:pt x="62" y="232"/>
                    </a:lnTo>
                    <a:lnTo>
                      <a:pt x="62" y="232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60" y="232"/>
                    </a:lnTo>
                    <a:lnTo>
                      <a:pt x="60" y="230"/>
                    </a:lnTo>
                    <a:lnTo>
                      <a:pt x="60" y="230"/>
                    </a:lnTo>
                    <a:lnTo>
                      <a:pt x="60" y="230"/>
                    </a:lnTo>
                    <a:lnTo>
                      <a:pt x="57" y="230"/>
                    </a:lnTo>
                    <a:lnTo>
                      <a:pt x="57" y="230"/>
                    </a:lnTo>
                    <a:lnTo>
                      <a:pt x="55" y="230"/>
                    </a:lnTo>
                    <a:lnTo>
                      <a:pt x="55" y="227"/>
                    </a:lnTo>
                    <a:lnTo>
                      <a:pt x="55" y="227"/>
                    </a:lnTo>
                    <a:lnTo>
                      <a:pt x="55" y="227"/>
                    </a:lnTo>
                    <a:lnTo>
                      <a:pt x="55" y="227"/>
                    </a:lnTo>
                    <a:lnTo>
                      <a:pt x="53" y="227"/>
                    </a:lnTo>
                    <a:lnTo>
                      <a:pt x="53" y="227"/>
                    </a:lnTo>
                    <a:lnTo>
                      <a:pt x="53" y="227"/>
                    </a:lnTo>
                    <a:lnTo>
                      <a:pt x="53" y="225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48" y="225"/>
                    </a:lnTo>
                    <a:lnTo>
                      <a:pt x="48" y="225"/>
                    </a:lnTo>
                    <a:lnTo>
                      <a:pt x="48" y="225"/>
                    </a:lnTo>
                    <a:lnTo>
                      <a:pt x="48" y="225"/>
                    </a:lnTo>
                    <a:lnTo>
                      <a:pt x="45" y="225"/>
                    </a:lnTo>
                    <a:lnTo>
                      <a:pt x="45" y="223"/>
                    </a:lnTo>
                    <a:lnTo>
                      <a:pt x="45" y="223"/>
                    </a:lnTo>
                    <a:lnTo>
                      <a:pt x="45" y="223"/>
                    </a:lnTo>
                    <a:lnTo>
                      <a:pt x="43" y="223"/>
                    </a:lnTo>
                    <a:lnTo>
                      <a:pt x="43" y="220"/>
                    </a:lnTo>
                    <a:lnTo>
                      <a:pt x="43" y="220"/>
                    </a:lnTo>
                    <a:lnTo>
                      <a:pt x="45" y="220"/>
                    </a:lnTo>
                    <a:lnTo>
                      <a:pt x="45" y="220"/>
                    </a:lnTo>
                    <a:lnTo>
                      <a:pt x="45" y="218"/>
                    </a:lnTo>
                    <a:lnTo>
                      <a:pt x="48" y="218"/>
                    </a:lnTo>
                    <a:lnTo>
                      <a:pt x="48" y="218"/>
                    </a:lnTo>
                    <a:lnTo>
                      <a:pt x="48" y="220"/>
                    </a:lnTo>
                    <a:lnTo>
                      <a:pt x="48" y="220"/>
                    </a:lnTo>
                    <a:lnTo>
                      <a:pt x="48" y="220"/>
                    </a:lnTo>
                    <a:lnTo>
                      <a:pt x="50" y="220"/>
                    </a:lnTo>
                    <a:lnTo>
                      <a:pt x="50" y="223"/>
                    </a:lnTo>
                    <a:lnTo>
                      <a:pt x="50" y="223"/>
                    </a:lnTo>
                    <a:lnTo>
                      <a:pt x="53" y="223"/>
                    </a:lnTo>
                    <a:lnTo>
                      <a:pt x="53" y="223"/>
                    </a:lnTo>
                    <a:lnTo>
                      <a:pt x="53" y="220"/>
                    </a:lnTo>
                    <a:lnTo>
                      <a:pt x="53" y="220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5" y="215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53" y="213"/>
                    </a:lnTo>
                    <a:lnTo>
                      <a:pt x="50" y="213"/>
                    </a:lnTo>
                    <a:lnTo>
                      <a:pt x="50" y="213"/>
                    </a:lnTo>
                    <a:lnTo>
                      <a:pt x="50" y="213"/>
                    </a:lnTo>
                    <a:lnTo>
                      <a:pt x="50" y="211"/>
                    </a:lnTo>
                    <a:lnTo>
                      <a:pt x="48" y="211"/>
                    </a:lnTo>
                    <a:lnTo>
                      <a:pt x="48" y="211"/>
                    </a:lnTo>
                    <a:lnTo>
                      <a:pt x="48" y="208"/>
                    </a:lnTo>
                    <a:lnTo>
                      <a:pt x="48" y="208"/>
                    </a:lnTo>
                    <a:lnTo>
                      <a:pt x="48" y="208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5" y="204"/>
                    </a:lnTo>
                    <a:lnTo>
                      <a:pt x="45" y="204"/>
                    </a:lnTo>
                    <a:lnTo>
                      <a:pt x="43" y="204"/>
                    </a:lnTo>
                    <a:lnTo>
                      <a:pt x="43" y="204"/>
                    </a:lnTo>
                    <a:lnTo>
                      <a:pt x="43" y="204"/>
                    </a:lnTo>
                    <a:lnTo>
                      <a:pt x="41" y="204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1" y="199"/>
                    </a:lnTo>
                    <a:lnTo>
                      <a:pt x="38" y="199"/>
                    </a:lnTo>
                    <a:lnTo>
                      <a:pt x="38" y="199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36" y="197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4" y="194"/>
                    </a:lnTo>
                    <a:lnTo>
                      <a:pt x="34" y="194"/>
                    </a:lnTo>
                    <a:lnTo>
                      <a:pt x="34" y="194"/>
                    </a:lnTo>
                    <a:lnTo>
                      <a:pt x="31" y="194"/>
                    </a:lnTo>
                    <a:lnTo>
                      <a:pt x="31" y="194"/>
                    </a:lnTo>
                    <a:lnTo>
                      <a:pt x="29" y="194"/>
                    </a:lnTo>
                    <a:lnTo>
                      <a:pt x="29" y="194"/>
                    </a:lnTo>
                    <a:lnTo>
                      <a:pt x="29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19" y="194"/>
                    </a:lnTo>
                    <a:lnTo>
                      <a:pt x="19" y="197"/>
                    </a:lnTo>
                    <a:lnTo>
                      <a:pt x="19" y="197"/>
                    </a:lnTo>
                    <a:lnTo>
                      <a:pt x="19" y="194"/>
                    </a:lnTo>
                    <a:lnTo>
                      <a:pt x="19" y="194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5" y="189"/>
                    </a:lnTo>
                    <a:lnTo>
                      <a:pt x="15" y="189"/>
                    </a:lnTo>
                    <a:lnTo>
                      <a:pt x="15" y="189"/>
                    </a:lnTo>
                    <a:lnTo>
                      <a:pt x="12" y="189"/>
                    </a:lnTo>
                    <a:lnTo>
                      <a:pt x="12" y="187"/>
                    </a:lnTo>
                    <a:lnTo>
                      <a:pt x="15" y="187"/>
                    </a:lnTo>
                    <a:lnTo>
                      <a:pt x="15" y="187"/>
                    </a:lnTo>
                    <a:lnTo>
                      <a:pt x="15" y="187"/>
                    </a:lnTo>
                    <a:lnTo>
                      <a:pt x="15" y="187"/>
                    </a:lnTo>
                    <a:lnTo>
                      <a:pt x="15" y="185"/>
                    </a:lnTo>
                    <a:lnTo>
                      <a:pt x="15" y="185"/>
                    </a:lnTo>
                    <a:lnTo>
                      <a:pt x="15" y="185"/>
                    </a:lnTo>
                    <a:lnTo>
                      <a:pt x="15" y="185"/>
                    </a:lnTo>
                    <a:lnTo>
                      <a:pt x="15" y="182"/>
                    </a:lnTo>
                    <a:lnTo>
                      <a:pt x="15" y="182"/>
                    </a:lnTo>
                    <a:lnTo>
                      <a:pt x="12" y="182"/>
                    </a:lnTo>
                    <a:lnTo>
                      <a:pt x="12" y="182"/>
                    </a:lnTo>
                    <a:lnTo>
                      <a:pt x="12" y="182"/>
                    </a:lnTo>
                    <a:lnTo>
                      <a:pt x="12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8" y="180"/>
                    </a:lnTo>
                    <a:lnTo>
                      <a:pt x="8" y="180"/>
                    </a:lnTo>
                    <a:lnTo>
                      <a:pt x="8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5" y="178"/>
                    </a:lnTo>
                    <a:lnTo>
                      <a:pt x="5" y="178"/>
                    </a:lnTo>
                    <a:lnTo>
                      <a:pt x="3" y="178"/>
                    </a:lnTo>
                    <a:lnTo>
                      <a:pt x="3" y="178"/>
                    </a:lnTo>
                    <a:lnTo>
                      <a:pt x="3" y="178"/>
                    </a:lnTo>
                    <a:lnTo>
                      <a:pt x="0" y="178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3" y="175"/>
                    </a:lnTo>
                    <a:lnTo>
                      <a:pt x="3" y="175"/>
                    </a:lnTo>
                    <a:lnTo>
                      <a:pt x="3" y="173"/>
                    </a:lnTo>
                    <a:lnTo>
                      <a:pt x="3" y="173"/>
                    </a:lnTo>
                    <a:lnTo>
                      <a:pt x="3" y="173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5" y="170"/>
                    </a:lnTo>
                    <a:lnTo>
                      <a:pt x="5" y="168"/>
                    </a:lnTo>
                    <a:lnTo>
                      <a:pt x="5" y="168"/>
                    </a:lnTo>
                    <a:lnTo>
                      <a:pt x="5" y="168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8" y="166"/>
                    </a:lnTo>
                    <a:lnTo>
                      <a:pt x="8" y="166"/>
                    </a:lnTo>
                    <a:lnTo>
                      <a:pt x="8" y="166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0" y="161"/>
                    </a:lnTo>
                    <a:lnTo>
                      <a:pt x="12" y="161"/>
                    </a:lnTo>
                    <a:lnTo>
                      <a:pt x="12" y="161"/>
                    </a:lnTo>
                    <a:lnTo>
                      <a:pt x="12" y="16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8" y="156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0" y="142"/>
                    </a:lnTo>
                    <a:lnTo>
                      <a:pt x="10" y="142"/>
                    </a:lnTo>
                    <a:lnTo>
                      <a:pt x="10" y="142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12" y="140"/>
                    </a:lnTo>
                    <a:lnTo>
                      <a:pt x="12" y="140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5" y="13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9" y="137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22" y="128"/>
                    </a:lnTo>
                    <a:lnTo>
                      <a:pt x="22" y="128"/>
                    </a:lnTo>
                    <a:lnTo>
                      <a:pt x="22" y="125"/>
                    </a:lnTo>
                    <a:lnTo>
                      <a:pt x="22" y="125"/>
                    </a:lnTo>
                    <a:lnTo>
                      <a:pt x="22" y="125"/>
                    </a:lnTo>
                    <a:lnTo>
                      <a:pt x="22" y="125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6" y="125"/>
                    </a:lnTo>
                    <a:lnTo>
                      <a:pt x="26" y="125"/>
                    </a:lnTo>
                    <a:lnTo>
                      <a:pt x="26" y="125"/>
                    </a:lnTo>
                    <a:lnTo>
                      <a:pt x="26" y="125"/>
                    </a:lnTo>
                    <a:lnTo>
                      <a:pt x="26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29" y="13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31" y="133"/>
                    </a:lnTo>
                    <a:lnTo>
                      <a:pt x="34" y="133"/>
                    </a:lnTo>
                    <a:lnTo>
                      <a:pt x="34" y="133"/>
                    </a:lnTo>
                    <a:lnTo>
                      <a:pt x="34" y="133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8" y="137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43" y="142"/>
                    </a:lnTo>
                    <a:lnTo>
                      <a:pt x="43" y="142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50" y="140"/>
                    </a:lnTo>
                    <a:lnTo>
                      <a:pt x="50" y="137"/>
                    </a:lnTo>
                    <a:lnTo>
                      <a:pt x="50" y="137"/>
                    </a:lnTo>
                    <a:lnTo>
                      <a:pt x="53" y="137"/>
                    </a:lnTo>
                    <a:lnTo>
                      <a:pt x="53" y="137"/>
                    </a:lnTo>
                    <a:lnTo>
                      <a:pt x="53" y="137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0"/>
                    </a:lnTo>
                    <a:lnTo>
                      <a:pt x="48" y="130"/>
                    </a:lnTo>
                    <a:lnTo>
                      <a:pt x="48" y="130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1"/>
                    </a:lnTo>
                    <a:lnTo>
                      <a:pt x="45" y="121"/>
                    </a:lnTo>
                    <a:lnTo>
                      <a:pt x="45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0" y="123"/>
                    </a:lnTo>
                    <a:lnTo>
                      <a:pt x="53" y="123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5" y="121"/>
                    </a:lnTo>
                    <a:lnTo>
                      <a:pt x="55" y="118"/>
                    </a:lnTo>
                    <a:lnTo>
                      <a:pt x="55" y="118"/>
                    </a:lnTo>
                    <a:lnTo>
                      <a:pt x="55" y="118"/>
                    </a:lnTo>
                    <a:lnTo>
                      <a:pt x="55" y="118"/>
                    </a:lnTo>
                    <a:lnTo>
                      <a:pt x="57" y="118"/>
                    </a:lnTo>
                    <a:lnTo>
                      <a:pt x="57" y="116"/>
                    </a:lnTo>
                    <a:lnTo>
                      <a:pt x="57" y="116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4" y="116"/>
                    </a:lnTo>
                    <a:lnTo>
                      <a:pt x="64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2" y="111"/>
                    </a:lnTo>
                    <a:lnTo>
                      <a:pt x="62" y="111"/>
                    </a:lnTo>
                    <a:lnTo>
                      <a:pt x="62" y="111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7" y="109"/>
                    </a:lnTo>
                    <a:lnTo>
                      <a:pt x="67" y="109"/>
                    </a:lnTo>
                    <a:lnTo>
                      <a:pt x="67" y="109"/>
                    </a:lnTo>
                    <a:lnTo>
                      <a:pt x="69" y="109"/>
                    </a:lnTo>
                    <a:lnTo>
                      <a:pt x="69" y="109"/>
                    </a:lnTo>
                    <a:lnTo>
                      <a:pt x="69" y="10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79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3" y="102"/>
                    </a:lnTo>
                    <a:lnTo>
                      <a:pt x="83" y="102"/>
                    </a:lnTo>
                    <a:lnTo>
                      <a:pt x="83" y="102"/>
                    </a:lnTo>
                    <a:lnTo>
                      <a:pt x="86" y="102"/>
                    </a:lnTo>
                    <a:lnTo>
                      <a:pt x="86" y="99"/>
                    </a:lnTo>
                    <a:lnTo>
                      <a:pt x="86" y="99"/>
                    </a:lnTo>
                    <a:lnTo>
                      <a:pt x="88" y="99"/>
                    </a:lnTo>
                    <a:lnTo>
                      <a:pt x="88" y="99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3" y="97"/>
                    </a:lnTo>
                    <a:lnTo>
                      <a:pt x="93" y="97"/>
                    </a:lnTo>
                    <a:lnTo>
                      <a:pt x="93" y="97"/>
                    </a:lnTo>
                    <a:lnTo>
                      <a:pt x="93" y="97"/>
                    </a:lnTo>
                    <a:lnTo>
                      <a:pt x="93" y="97"/>
                    </a:lnTo>
                    <a:lnTo>
                      <a:pt x="93" y="95"/>
                    </a:lnTo>
                    <a:lnTo>
                      <a:pt x="93" y="95"/>
                    </a:lnTo>
                    <a:lnTo>
                      <a:pt x="93" y="95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95"/>
                    </a:lnTo>
                    <a:lnTo>
                      <a:pt x="97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2" y="95"/>
                    </a:lnTo>
                    <a:lnTo>
                      <a:pt x="102" y="95"/>
                    </a:lnTo>
                    <a:lnTo>
                      <a:pt x="102" y="95"/>
                    </a:lnTo>
                    <a:lnTo>
                      <a:pt x="105" y="95"/>
                    </a:lnTo>
                    <a:lnTo>
                      <a:pt x="105" y="95"/>
                    </a:lnTo>
                    <a:lnTo>
                      <a:pt x="105" y="97"/>
                    </a:lnTo>
                    <a:lnTo>
                      <a:pt x="107" y="97"/>
                    </a:lnTo>
                    <a:lnTo>
                      <a:pt x="107" y="97"/>
                    </a:lnTo>
                    <a:lnTo>
                      <a:pt x="105" y="97"/>
                    </a:lnTo>
                    <a:lnTo>
                      <a:pt x="105" y="97"/>
                    </a:lnTo>
                    <a:lnTo>
                      <a:pt x="102" y="97"/>
                    </a:lnTo>
                    <a:lnTo>
                      <a:pt x="102" y="97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9" y="99"/>
                    </a:lnTo>
                    <a:lnTo>
                      <a:pt x="109" y="99"/>
                    </a:lnTo>
                    <a:lnTo>
                      <a:pt x="109" y="97"/>
                    </a:lnTo>
                    <a:lnTo>
                      <a:pt x="109" y="97"/>
                    </a:lnTo>
                    <a:lnTo>
                      <a:pt x="112" y="97"/>
                    </a:lnTo>
                    <a:lnTo>
                      <a:pt x="112" y="99"/>
                    </a:lnTo>
                    <a:lnTo>
                      <a:pt x="112" y="99"/>
                    </a:lnTo>
                    <a:lnTo>
                      <a:pt x="112" y="99"/>
                    </a:lnTo>
                    <a:lnTo>
                      <a:pt x="112" y="99"/>
                    </a:lnTo>
                    <a:lnTo>
                      <a:pt x="114" y="99"/>
                    </a:lnTo>
                    <a:lnTo>
                      <a:pt x="114" y="99"/>
                    </a:lnTo>
                    <a:lnTo>
                      <a:pt x="114" y="99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9" y="95"/>
                    </a:lnTo>
                    <a:lnTo>
                      <a:pt x="119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24" y="95"/>
                    </a:lnTo>
                    <a:lnTo>
                      <a:pt x="124" y="95"/>
                    </a:lnTo>
                    <a:lnTo>
                      <a:pt x="124" y="95"/>
                    </a:lnTo>
                    <a:lnTo>
                      <a:pt x="126" y="95"/>
                    </a:lnTo>
                    <a:lnTo>
                      <a:pt x="126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28" y="92"/>
                    </a:lnTo>
                    <a:lnTo>
                      <a:pt x="128" y="95"/>
                    </a:lnTo>
                    <a:lnTo>
                      <a:pt x="128" y="95"/>
                    </a:lnTo>
                    <a:lnTo>
                      <a:pt x="128" y="97"/>
                    </a:lnTo>
                    <a:lnTo>
                      <a:pt x="128" y="97"/>
                    </a:lnTo>
                    <a:lnTo>
                      <a:pt x="128" y="97"/>
                    </a:lnTo>
                    <a:lnTo>
                      <a:pt x="128" y="97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1" y="99"/>
                    </a:lnTo>
                    <a:lnTo>
                      <a:pt x="131" y="99"/>
                    </a:lnTo>
                    <a:lnTo>
                      <a:pt x="131" y="99"/>
                    </a:lnTo>
                    <a:lnTo>
                      <a:pt x="133" y="99"/>
                    </a:lnTo>
                    <a:lnTo>
                      <a:pt x="133" y="99"/>
                    </a:lnTo>
                    <a:lnTo>
                      <a:pt x="133" y="99"/>
                    </a:lnTo>
                    <a:lnTo>
                      <a:pt x="135" y="99"/>
                    </a:lnTo>
                    <a:lnTo>
                      <a:pt x="135" y="99"/>
                    </a:lnTo>
                    <a:lnTo>
                      <a:pt x="135" y="99"/>
                    </a:lnTo>
                    <a:lnTo>
                      <a:pt x="135" y="99"/>
                    </a:lnTo>
                    <a:lnTo>
                      <a:pt x="138" y="99"/>
                    </a:lnTo>
                    <a:lnTo>
                      <a:pt x="138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2" y="99"/>
                    </a:lnTo>
                    <a:lnTo>
                      <a:pt x="142" y="99"/>
                    </a:lnTo>
                    <a:lnTo>
                      <a:pt x="142" y="99"/>
                    </a:lnTo>
                    <a:lnTo>
                      <a:pt x="145" y="99"/>
                    </a:lnTo>
                    <a:lnTo>
                      <a:pt x="145" y="97"/>
                    </a:lnTo>
                    <a:lnTo>
                      <a:pt x="145" y="97"/>
                    </a:lnTo>
                    <a:lnTo>
                      <a:pt x="145" y="99"/>
                    </a:lnTo>
                    <a:lnTo>
                      <a:pt x="147" y="99"/>
                    </a:lnTo>
                    <a:lnTo>
                      <a:pt x="147" y="99"/>
                    </a:lnTo>
                    <a:lnTo>
                      <a:pt x="147" y="99"/>
                    </a:lnTo>
                    <a:lnTo>
                      <a:pt x="150" y="99"/>
                    </a:lnTo>
                    <a:lnTo>
                      <a:pt x="150" y="99"/>
                    </a:lnTo>
                    <a:lnTo>
                      <a:pt x="150" y="99"/>
                    </a:lnTo>
                    <a:lnTo>
                      <a:pt x="150" y="99"/>
                    </a:lnTo>
                    <a:lnTo>
                      <a:pt x="152" y="99"/>
                    </a:lnTo>
                    <a:lnTo>
                      <a:pt x="152" y="102"/>
                    </a:lnTo>
                    <a:lnTo>
                      <a:pt x="152" y="102"/>
                    </a:lnTo>
                    <a:lnTo>
                      <a:pt x="154" y="102"/>
                    </a:lnTo>
                    <a:lnTo>
                      <a:pt x="154" y="102"/>
                    </a:lnTo>
                    <a:lnTo>
                      <a:pt x="154" y="102"/>
                    </a:lnTo>
                    <a:lnTo>
                      <a:pt x="154" y="104"/>
                    </a:lnTo>
                    <a:lnTo>
                      <a:pt x="154" y="104"/>
                    </a:lnTo>
                    <a:lnTo>
                      <a:pt x="154" y="104"/>
                    </a:lnTo>
                    <a:lnTo>
                      <a:pt x="154" y="106"/>
                    </a:lnTo>
                    <a:lnTo>
                      <a:pt x="157" y="106"/>
                    </a:lnTo>
                    <a:lnTo>
                      <a:pt x="157" y="106"/>
                    </a:lnTo>
                    <a:lnTo>
                      <a:pt x="157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4" y="106"/>
                    </a:lnTo>
                    <a:lnTo>
                      <a:pt x="164" y="109"/>
                    </a:lnTo>
                    <a:lnTo>
                      <a:pt x="164" y="109"/>
                    </a:lnTo>
                    <a:lnTo>
                      <a:pt x="166" y="109"/>
                    </a:lnTo>
                    <a:lnTo>
                      <a:pt x="166" y="109"/>
                    </a:lnTo>
                    <a:lnTo>
                      <a:pt x="166" y="109"/>
                    </a:lnTo>
                    <a:lnTo>
                      <a:pt x="166" y="111"/>
                    </a:lnTo>
                    <a:lnTo>
                      <a:pt x="166" y="111"/>
                    </a:lnTo>
                    <a:lnTo>
                      <a:pt x="166" y="111"/>
                    </a:lnTo>
                    <a:lnTo>
                      <a:pt x="166" y="114"/>
                    </a:lnTo>
                    <a:lnTo>
                      <a:pt x="168" y="114"/>
                    </a:lnTo>
                    <a:lnTo>
                      <a:pt x="168" y="114"/>
                    </a:lnTo>
                    <a:lnTo>
                      <a:pt x="168" y="114"/>
                    </a:lnTo>
                    <a:lnTo>
                      <a:pt x="168" y="116"/>
                    </a:lnTo>
                    <a:lnTo>
                      <a:pt x="168" y="116"/>
                    </a:lnTo>
                    <a:lnTo>
                      <a:pt x="171" y="116"/>
                    </a:lnTo>
                    <a:lnTo>
                      <a:pt x="171" y="116"/>
                    </a:lnTo>
                    <a:lnTo>
                      <a:pt x="173" y="116"/>
                    </a:lnTo>
                    <a:lnTo>
                      <a:pt x="173" y="116"/>
                    </a:lnTo>
                    <a:lnTo>
                      <a:pt x="173" y="116"/>
                    </a:lnTo>
                    <a:lnTo>
                      <a:pt x="173" y="116"/>
                    </a:lnTo>
                    <a:lnTo>
                      <a:pt x="173" y="116"/>
                    </a:lnTo>
                    <a:lnTo>
                      <a:pt x="173" y="118"/>
                    </a:lnTo>
                    <a:lnTo>
                      <a:pt x="173" y="118"/>
                    </a:lnTo>
                    <a:lnTo>
                      <a:pt x="173" y="121"/>
                    </a:lnTo>
                    <a:lnTo>
                      <a:pt x="171" y="121"/>
                    </a:lnTo>
                    <a:lnTo>
                      <a:pt x="171" y="121"/>
                    </a:lnTo>
                    <a:lnTo>
                      <a:pt x="173" y="121"/>
                    </a:lnTo>
                    <a:lnTo>
                      <a:pt x="173" y="123"/>
                    </a:lnTo>
                    <a:lnTo>
                      <a:pt x="173" y="123"/>
                    </a:lnTo>
                    <a:lnTo>
                      <a:pt x="173" y="123"/>
                    </a:lnTo>
                    <a:lnTo>
                      <a:pt x="173" y="123"/>
                    </a:lnTo>
                    <a:lnTo>
                      <a:pt x="176" y="123"/>
                    </a:lnTo>
                    <a:lnTo>
                      <a:pt x="176" y="123"/>
                    </a:lnTo>
                    <a:lnTo>
                      <a:pt x="176" y="123"/>
                    </a:lnTo>
                    <a:lnTo>
                      <a:pt x="176" y="123"/>
                    </a:lnTo>
                    <a:lnTo>
                      <a:pt x="176" y="121"/>
                    </a:lnTo>
                    <a:lnTo>
                      <a:pt x="178" y="121"/>
                    </a:lnTo>
                    <a:lnTo>
                      <a:pt x="178" y="121"/>
                    </a:lnTo>
                    <a:lnTo>
                      <a:pt x="178" y="118"/>
                    </a:lnTo>
                    <a:lnTo>
                      <a:pt x="176" y="118"/>
                    </a:lnTo>
                    <a:lnTo>
                      <a:pt x="176" y="118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3" y="116"/>
                    </a:lnTo>
                    <a:lnTo>
                      <a:pt x="183" y="116"/>
                    </a:lnTo>
                    <a:lnTo>
                      <a:pt x="183" y="116"/>
                    </a:lnTo>
                    <a:lnTo>
                      <a:pt x="183" y="116"/>
                    </a:lnTo>
                    <a:lnTo>
                      <a:pt x="183" y="114"/>
                    </a:lnTo>
                    <a:lnTo>
                      <a:pt x="185" y="114"/>
                    </a:lnTo>
                    <a:lnTo>
                      <a:pt x="185" y="114"/>
                    </a:lnTo>
                    <a:lnTo>
                      <a:pt x="185" y="116"/>
                    </a:lnTo>
                    <a:lnTo>
                      <a:pt x="185" y="116"/>
                    </a:lnTo>
                    <a:lnTo>
                      <a:pt x="185" y="116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7" y="118"/>
                    </a:lnTo>
                    <a:lnTo>
                      <a:pt x="187" y="118"/>
                    </a:lnTo>
                    <a:lnTo>
                      <a:pt x="190" y="118"/>
                    </a:lnTo>
                    <a:lnTo>
                      <a:pt x="190" y="118"/>
                    </a:lnTo>
                    <a:lnTo>
                      <a:pt x="190" y="118"/>
                    </a:lnTo>
                    <a:lnTo>
                      <a:pt x="190" y="121"/>
                    </a:lnTo>
                    <a:lnTo>
                      <a:pt x="190" y="121"/>
                    </a:lnTo>
                    <a:lnTo>
                      <a:pt x="192" y="121"/>
                    </a:lnTo>
                    <a:lnTo>
                      <a:pt x="192" y="121"/>
                    </a:lnTo>
                    <a:lnTo>
                      <a:pt x="195" y="121"/>
                    </a:lnTo>
                    <a:lnTo>
                      <a:pt x="195" y="121"/>
                    </a:lnTo>
                    <a:lnTo>
                      <a:pt x="195" y="121"/>
                    </a:lnTo>
                    <a:lnTo>
                      <a:pt x="195" y="121"/>
                    </a:lnTo>
                    <a:lnTo>
                      <a:pt x="197" y="121"/>
                    </a:lnTo>
                    <a:lnTo>
                      <a:pt x="197" y="123"/>
                    </a:lnTo>
                    <a:lnTo>
                      <a:pt x="197" y="123"/>
                    </a:lnTo>
                    <a:lnTo>
                      <a:pt x="199" y="123"/>
                    </a:lnTo>
                    <a:lnTo>
                      <a:pt x="199" y="123"/>
                    </a:lnTo>
                    <a:lnTo>
                      <a:pt x="199" y="123"/>
                    </a:lnTo>
                    <a:lnTo>
                      <a:pt x="199" y="121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4" y="121"/>
                    </a:lnTo>
                    <a:lnTo>
                      <a:pt x="204" y="121"/>
                    </a:lnTo>
                    <a:lnTo>
                      <a:pt x="204" y="118"/>
                    </a:lnTo>
                    <a:lnTo>
                      <a:pt x="206" y="118"/>
                    </a:lnTo>
                    <a:lnTo>
                      <a:pt x="206" y="118"/>
                    </a:lnTo>
                    <a:lnTo>
                      <a:pt x="206" y="118"/>
                    </a:lnTo>
                    <a:lnTo>
                      <a:pt x="206" y="118"/>
                    </a:lnTo>
                    <a:lnTo>
                      <a:pt x="209" y="118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209" y="114"/>
                    </a:lnTo>
                    <a:lnTo>
                      <a:pt x="209" y="114"/>
                    </a:lnTo>
                    <a:lnTo>
                      <a:pt x="211" y="114"/>
                    </a:lnTo>
                    <a:lnTo>
                      <a:pt x="211" y="114"/>
                    </a:lnTo>
                    <a:lnTo>
                      <a:pt x="213" y="114"/>
                    </a:lnTo>
                    <a:lnTo>
                      <a:pt x="213" y="114"/>
                    </a:lnTo>
                    <a:lnTo>
                      <a:pt x="213" y="114"/>
                    </a:lnTo>
                    <a:lnTo>
                      <a:pt x="213" y="114"/>
                    </a:lnTo>
                    <a:lnTo>
                      <a:pt x="216" y="114"/>
                    </a:lnTo>
                    <a:lnTo>
                      <a:pt x="216" y="111"/>
                    </a:lnTo>
                    <a:lnTo>
                      <a:pt x="216" y="111"/>
                    </a:lnTo>
                    <a:lnTo>
                      <a:pt x="216" y="109"/>
                    </a:lnTo>
                    <a:lnTo>
                      <a:pt x="216" y="109"/>
                    </a:lnTo>
                    <a:lnTo>
                      <a:pt x="216" y="109"/>
                    </a:lnTo>
                    <a:lnTo>
                      <a:pt x="216" y="111"/>
                    </a:lnTo>
                    <a:lnTo>
                      <a:pt x="218" y="111"/>
                    </a:lnTo>
                    <a:lnTo>
                      <a:pt x="218" y="111"/>
                    </a:lnTo>
                    <a:lnTo>
                      <a:pt x="218" y="111"/>
                    </a:lnTo>
                    <a:lnTo>
                      <a:pt x="221" y="111"/>
                    </a:lnTo>
                    <a:lnTo>
                      <a:pt x="221" y="111"/>
                    </a:lnTo>
                    <a:lnTo>
                      <a:pt x="221" y="114"/>
                    </a:lnTo>
                    <a:lnTo>
                      <a:pt x="221" y="114"/>
                    </a:lnTo>
                    <a:lnTo>
                      <a:pt x="221" y="111"/>
                    </a:lnTo>
                    <a:lnTo>
                      <a:pt x="221" y="111"/>
                    </a:lnTo>
                    <a:lnTo>
                      <a:pt x="221" y="111"/>
                    </a:lnTo>
                    <a:lnTo>
                      <a:pt x="221" y="109"/>
                    </a:lnTo>
                    <a:lnTo>
                      <a:pt x="221" y="109"/>
                    </a:lnTo>
                    <a:lnTo>
                      <a:pt x="223" y="109"/>
                    </a:lnTo>
                    <a:lnTo>
                      <a:pt x="223" y="109"/>
                    </a:lnTo>
                    <a:lnTo>
                      <a:pt x="223" y="109"/>
                    </a:lnTo>
                    <a:lnTo>
                      <a:pt x="223" y="111"/>
                    </a:lnTo>
                    <a:lnTo>
                      <a:pt x="225" y="111"/>
                    </a:lnTo>
                    <a:lnTo>
                      <a:pt x="225" y="109"/>
                    </a:lnTo>
                    <a:lnTo>
                      <a:pt x="225" y="109"/>
                    </a:lnTo>
                    <a:lnTo>
                      <a:pt x="228" y="109"/>
                    </a:lnTo>
                    <a:lnTo>
                      <a:pt x="228" y="111"/>
                    </a:lnTo>
                    <a:lnTo>
                      <a:pt x="228" y="111"/>
                    </a:lnTo>
                    <a:lnTo>
                      <a:pt x="228" y="111"/>
                    </a:lnTo>
                    <a:lnTo>
                      <a:pt x="228" y="109"/>
                    </a:lnTo>
                    <a:lnTo>
                      <a:pt x="230" y="109"/>
                    </a:lnTo>
                    <a:lnTo>
                      <a:pt x="230" y="109"/>
                    </a:lnTo>
                    <a:lnTo>
                      <a:pt x="232" y="109"/>
                    </a:lnTo>
                    <a:lnTo>
                      <a:pt x="232" y="111"/>
                    </a:lnTo>
                    <a:lnTo>
                      <a:pt x="232" y="111"/>
                    </a:lnTo>
                    <a:lnTo>
                      <a:pt x="232" y="111"/>
                    </a:lnTo>
                    <a:lnTo>
                      <a:pt x="232" y="111"/>
                    </a:lnTo>
                    <a:lnTo>
                      <a:pt x="235" y="111"/>
                    </a:lnTo>
                    <a:lnTo>
                      <a:pt x="235" y="114"/>
                    </a:lnTo>
                    <a:lnTo>
                      <a:pt x="235" y="114"/>
                    </a:lnTo>
                    <a:lnTo>
                      <a:pt x="235" y="114"/>
                    </a:lnTo>
                    <a:lnTo>
                      <a:pt x="235" y="114"/>
                    </a:lnTo>
                    <a:lnTo>
                      <a:pt x="235" y="116"/>
                    </a:lnTo>
                    <a:lnTo>
                      <a:pt x="237" y="116"/>
                    </a:lnTo>
                    <a:lnTo>
                      <a:pt x="237" y="116"/>
                    </a:lnTo>
                    <a:lnTo>
                      <a:pt x="237" y="114"/>
                    </a:lnTo>
                    <a:lnTo>
                      <a:pt x="239" y="114"/>
                    </a:lnTo>
                    <a:lnTo>
                      <a:pt x="239" y="114"/>
                    </a:lnTo>
                    <a:lnTo>
                      <a:pt x="239" y="114"/>
                    </a:lnTo>
                    <a:lnTo>
                      <a:pt x="239" y="114"/>
                    </a:lnTo>
                    <a:lnTo>
                      <a:pt x="242" y="114"/>
                    </a:lnTo>
                    <a:lnTo>
                      <a:pt x="242" y="114"/>
                    </a:lnTo>
                    <a:lnTo>
                      <a:pt x="242" y="114"/>
                    </a:lnTo>
                    <a:lnTo>
                      <a:pt x="242" y="114"/>
                    </a:lnTo>
                    <a:lnTo>
                      <a:pt x="242" y="11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09"/>
                    </a:lnTo>
                    <a:lnTo>
                      <a:pt x="242" y="109"/>
                    </a:lnTo>
                    <a:lnTo>
                      <a:pt x="244" y="109"/>
                    </a:lnTo>
                    <a:lnTo>
                      <a:pt x="244" y="109"/>
                    </a:lnTo>
                    <a:lnTo>
                      <a:pt x="247" y="109"/>
                    </a:lnTo>
                    <a:lnTo>
                      <a:pt x="247" y="109"/>
                    </a:lnTo>
                    <a:lnTo>
                      <a:pt x="247" y="109"/>
                    </a:lnTo>
                    <a:lnTo>
                      <a:pt x="247" y="109"/>
                    </a:lnTo>
                    <a:lnTo>
                      <a:pt x="249" y="109"/>
                    </a:lnTo>
                    <a:lnTo>
                      <a:pt x="249" y="109"/>
                    </a:lnTo>
                    <a:lnTo>
                      <a:pt x="249" y="109"/>
                    </a:lnTo>
                    <a:lnTo>
                      <a:pt x="249" y="109"/>
                    </a:lnTo>
                    <a:lnTo>
                      <a:pt x="249" y="109"/>
                    </a:lnTo>
                    <a:lnTo>
                      <a:pt x="251" y="109"/>
                    </a:lnTo>
                    <a:lnTo>
                      <a:pt x="251" y="109"/>
                    </a:lnTo>
                    <a:lnTo>
                      <a:pt x="254" y="109"/>
                    </a:lnTo>
                    <a:lnTo>
                      <a:pt x="254" y="109"/>
                    </a:lnTo>
                    <a:lnTo>
                      <a:pt x="254" y="109"/>
                    </a:lnTo>
                    <a:lnTo>
                      <a:pt x="254" y="106"/>
                    </a:lnTo>
                    <a:lnTo>
                      <a:pt x="254" y="106"/>
                    </a:lnTo>
                    <a:lnTo>
                      <a:pt x="256" y="106"/>
                    </a:lnTo>
                    <a:lnTo>
                      <a:pt x="256" y="109"/>
                    </a:lnTo>
                    <a:lnTo>
                      <a:pt x="256" y="109"/>
                    </a:lnTo>
                    <a:lnTo>
                      <a:pt x="256" y="109"/>
                    </a:lnTo>
                    <a:lnTo>
                      <a:pt x="256" y="109"/>
                    </a:lnTo>
                    <a:lnTo>
                      <a:pt x="258" y="109"/>
                    </a:lnTo>
                    <a:lnTo>
                      <a:pt x="258" y="109"/>
                    </a:lnTo>
                    <a:lnTo>
                      <a:pt x="261" y="109"/>
                    </a:lnTo>
                    <a:lnTo>
                      <a:pt x="261" y="111"/>
                    </a:lnTo>
                    <a:lnTo>
                      <a:pt x="261" y="111"/>
                    </a:lnTo>
                    <a:lnTo>
                      <a:pt x="261" y="111"/>
                    </a:lnTo>
                    <a:lnTo>
                      <a:pt x="261" y="114"/>
                    </a:lnTo>
                    <a:lnTo>
                      <a:pt x="261" y="114"/>
                    </a:lnTo>
                    <a:lnTo>
                      <a:pt x="261" y="116"/>
                    </a:lnTo>
                    <a:lnTo>
                      <a:pt x="261" y="116"/>
                    </a:lnTo>
                    <a:lnTo>
                      <a:pt x="261" y="116"/>
                    </a:lnTo>
                    <a:lnTo>
                      <a:pt x="263" y="116"/>
                    </a:lnTo>
                    <a:lnTo>
                      <a:pt x="263" y="116"/>
                    </a:lnTo>
                    <a:lnTo>
                      <a:pt x="266" y="116"/>
                    </a:lnTo>
                    <a:lnTo>
                      <a:pt x="266" y="116"/>
                    </a:lnTo>
                    <a:lnTo>
                      <a:pt x="266" y="116"/>
                    </a:lnTo>
                    <a:lnTo>
                      <a:pt x="266" y="118"/>
                    </a:lnTo>
                    <a:lnTo>
                      <a:pt x="266" y="118"/>
                    </a:lnTo>
                    <a:lnTo>
                      <a:pt x="268" y="118"/>
                    </a:lnTo>
                    <a:lnTo>
                      <a:pt x="268" y="118"/>
                    </a:lnTo>
                    <a:lnTo>
                      <a:pt x="268" y="118"/>
                    </a:lnTo>
                    <a:lnTo>
                      <a:pt x="268" y="118"/>
                    </a:lnTo>
                    <a:lnTo>
                      <a:pt x="270" y="118"/>
                    </a:lnTo>
                    <a:lnTo>
                      <a:pt x="270" y="118"/>
                    </a:lnTo>
                    <a:lnTo>
                      <a:pt x="273" y="118"/>
                    </a:lnTo>
                    <a:lnTo>
                      <a:pt x="273" y="121"/>
                    </a:lnTo>
                    <a:lnTo>
                      <a:pt x="273" y="121"/>
                    </a:lnTo>
                    <a:lnTo>
                      <a:pt x="273" y="121"/>
                    </a:lnTo>
                    <a:lnTo>
                      <a:pt x="275" y="121"/>
                    </a:lnTo>
                    <a:lnTo>
                      <a:pt x="275" y="121"/>
                    </a:lnTo>
                    <a:lnTo>
                      <a:pt x="275" y="121"/>
                    </a:lnTo>
                    <a:lnTo>
                      <a:pt x="277" y="121"/>
                    </a:lnTo>
                    <a:lnTo>
                      <a:pt x="277" y="121"/>
                    </a:lnTo>
                    <a:lnTo>
                      <a:pt x="280" y="121"/>
                    </a:lnTo>
                    <a:lnTo>
                      <a:pt x="280" y="121"/>
                    </a:lnTo>
                    <a:lnTo>
                      <a:pt x="280" y="121"/>
                    </a:lnTo>
                    <a:lnTo>
                      <a:pt x="280" y="121"/>
                    </a:lnTo>
                    <a:lnTo>
                      <a:pt x="282" y="121"/>
                    </a:lnTo>
                    <a:lnTo>
                      <a:pt x="282" y="12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282" y="123"/>
                    </a:lnTo>
                    <a:lnTo>
                      <a:pt x="282" y="123"/>
                    </a:lnTo>
                    <a:lnTo>
                      <a:pt x="282" y="123"/>
                    </a:lnTo>
                    <a:lnTo>
                      <a:pt x="284" y="123"/>
                    </a:lnTo>
                    <a:lnTo>
                      <a:pt x="284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1"/>
                    </a:lnTo>
                    <a:lnTo>
                      <a:pt x="289" y="121"/>
                    </a:lnTo>
                    <a:lnTo>
                      <a:pt x="289" y="121"/>
                    </a:lnTo>
                    <a:lnTo>
                      <a:pt x="289" y="121"/>
                    </a:lnTo>
                    <a:lnTo>
                      <a:pt x="289" y="118"/>
                    </a:lnTo>
                    <a:lnTo>
                      <a:pt x="289" y="118"/>
                    </a:lnTo>
                    <a:lnTo>
                      <a:pt x="289" y="118"/>
                    </a:lnTo>
                    <a:lnTo>
                      <a:pt x="289" y="116"/>
                    </a:lnTo>
                    <a:lnTo>
                      <a:pt x="292" y="116"/>
                    </a:lnTo>
                    <a:lnTo>
                      <a:pt x="292" y="116"/>
                    </a:lnTo>
                    <a:lnTo>
                      <a:pt x="292" y="116"/>
                    </a:lnTo>
                    <a:lnTo>
                      <a:pt x="292" y="116"/>
                    </a:lnTo>
                    <a:lnTo>
                      <a:pt x="294" y="116"/>
                    </a:lnTo>
                    <a:lnTo>
                      <a:pt x="294" y="116"/>
                    </a:lnTo>
                    <a:lnTo>
                      <a:pt x="294" y="116"/>
                    </a:lnTo>
                    <a:lnTo>
                      <a:pt x="294" y="116"/>
                    </a:lnTo>
                    <a:lnTo>
                      <a:pt x="296" y="116"/>
                    </a:lnTo>
                    <a:lnTo>
                      <a:pt x="296" y="116"/>
                    </a:lnTo>
                    <a:lnTo>
                      <a:pt x="296" y="118"/>
                    </a:lnTo>
                    <a:lnTo>
                      <a:pt x="296" y="118"/>
                    </a:lnTo>
                    <a:lnTo>
                      <a:pt x="296" y="118"/>
                    </a:lnTo>
                    <a:lnTo>
                      <a:pt x="296" y="118"/>
                    </a:lnTo>
                    <a:lnTo>
                      <a:pt x="299" y="118"/>
                    </a:lnTo>
                    <a:lnTo>
                      <a:pt x="299" y="121"/>
                    </a:lnTo>
                    <a:lnTo>
                      <a:pt x="299" y="121"/>
                    </a:lnTo>
                    <a:lnTo>
                      <a:pt x="301" y="121"/>
                    </a:lnTo>
                    <a:lnTo>
                      <a:pt x="301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3" y="121"/>
                    </a:lnTo>
                    <a:lnTo>
                      <a:pt x="306" y="121"/>
                    </a:lnTo>
                    <a:lnTo>
                      <a:pt x="306" y="121"/>
                    </a:lnTo>
                    <a:lnTo>
                      <a:pt x="306" y="121"/>
                    </a:lnTo>
                    <a:lnTo>
                      <a:pt x="308" y="121"/>
                    </a:lnTo>
                    <a:lnTo>
                      <a:pt x="308" y="121"/>
                    </a:lnTo>
                    <a:lnTo>
                      <a:pt x="308" y="121"/>
                    </a:lnTo>
                    <a:lnTo>
                      <a:pt x="310" y="121"/>
                    </a:lnTo>
                    <a:lnTo>
                      <a:pt x="310" y="121"/>
                    </a:lnTo>
                    <a:lnTo>
                      <a:pt x="313" y="121"/>
                    </a:lnTo>
                    <a:lnTo>
                      <a:pt x="313" y="121"/>
                    </a:lnTo>
                    <a:lnTo>
                      <a:pt x="313" y="118"/>
                    </a:lnTo>
                    <a:lnTo>
                      <a:pt x="313" y="118"/>
                    </a:lnTo>
                    <a:lnTo>
                      <a:pt x="315" y="118"/>
                    </a:lnTo>
                    <a:lnTo>
                      <a:pt x="315" y="118"/>
                    </a:lnTo>
                    <a:lnTo>
                      <a:pt x="315" y="118"/>
                    </a:lnTo>
                    <a:lnTo>
                      <a:pt x="315" y="118"/>
                    </a:lnTo>
                    <a:lnTo>
                      <a:pt x="318" y="118"/>
                    </a:lnTo>
                    <a:lnTo>
                      <a:pt x="318" y="118"/>
                    </a:lnTo>
                    <a:lnTo>
                      <a:pt x="320" y="118"/>
                    </a:lnTo>
                    <a:lnTo>
                      <a:pt x="320" y="118"/>
                    </a:lnTo>
                    <a:lnTo>
                      <a:pt x="320" y="116"/>
                    </a:lnTo>
                    <a:lnTo>
                      <a:pt x="320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4"/>
                    </a:lnTo>
                    <a:lnTo>
                      <a:pt x="322" y="114"/>
                    </a:lnTo>
                    <a:lnTo>
                      <a:pt x="322" y="111"/>
                    </a:lnTo>
                    <a:lnTo>
                      <a:pt x="322" y="111"/>
                    </a:lnTo>
                    <a:lnTo>
                      <a:pt x="325" y="111"/>
                    </a:lnTo>
                    <a:lnTo>
                      <a:pt x="325" y="109"/>
                    </a:lnTo>
                    <a:lnTo>
                      <a:pt x="325" y="109"/>
                    </a:lnTo>
                    <a:lnTo>
                      <a:pt x="325" y="106"/>
                    </a:lnTo>
                    <a:lnTo>
                      <a:pt x="325" y="106"/>
                    </a:lnTo>
                    <a:lnTo>
                      <a:pt x="325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7" y="106"/>
                    </a:lnTo>
                    <a:lnTo>
                      <a:pt x="327" y="104"/>
                    </a:lnTo>
                    <a:lnTo>
                      <a:pt x="327" y="104"/>
                    </a:lnTo>
                    <a:lnTo>
                      <a:pt x="325" y="104"/>
                    </a:lnTo>
                    <a:lnTo>
                      <a:pt x="325" y="104"/>
                    </a:lnTo>
                    <a:lnTo>
                      <a:pt x="325" y="104"/>
                    </a:lnTo>
                    <a:lnTo>
                      <a:pt x="325" y="102"/>
                    </a:lnTo>
                    <a:lnTo>
                      <a:pt x="322" y="102"/>
                    </a:lnTo>
                    <a:lnTo>
                      <a:pt x="322" y="102"/>
                    </a:lnTo>
                    <a:lnTo>
                      <a:pt x="322" y="102"/>
                    </a:lnTo>
                    <a:lnTo>
                      <a:pt x="322" y="102"/>
                    </a:lnTo>
                    <a:lnTo>
                      <a:pt x="320" y="102"/>
                    </a:lnTo>
                    <a:lnTo>
                      <a:pt x="320" y="102"/>
                    </a:lnTo>
                    <a:lnTo>
                      <a:pt x="320" y="102"/>
                    </a:lnTo>
                    <a:lnTo>
                      <a:pt x="318" y="102"/>
                    </a:lnTo>
                    <a:lnTo>
                      <a:pt x="318" y="102"/>
                    </a:lnTo>
                    <a:lnTo>
                      <a:pt x="318" y="99"/>
                    </a:lnTo>
                    <a:lnTo>
                      <a:pt x="315" y="99"/>
                    </a:lnTo>
                    <a:lnTo>
                      <a:pt x="315" y="99"/>
                    </a:lnTo>
                    <a:lnTo>
                      <a:pt x="315" y="99"/>
                    </a:lnTo>
                    <a:lnTo>
                      <a:pt x="313" y="99"/>
                    </a:lnTo>
                    <a:lnTo>
                      <a:pt x="313" y="99"/>
                    </a:lnTo>
                    <a:lnTo>
                      <a:pt x="313" y="99"/>
                    </a:lnTo>
                    <a:lnTo>
                      <a:pt x="313" y="99"/>
                    </a:lnTo>
                    <a:lnTo>
                      <a:pt x="313" y="97"/>
                    </a:lnTo>
                    <a:lnTo>
                      <a:pt x="310" y="97"/>
                    </a:lnTo>
                    <a:lnTo>
                      <a:pt x="310" y="97"/>
                    </a:lnTo>
                    <a:lnTo>
                      <a:pt x="310" y="97"/>
                    </a:lnTo>
                    <a:lnTo>
                      <a:pt x="310" y="97"/>
                    </a:lnTo>
                    <a:lnTo>
                      <a:pt x="308" y="97"/>
                    </a:lnTo>
                    <a:lnTo>
                      <a:pt x="308" y="97"/>
                    </a:lnTo>
                    <a:lnTo>
                      <a:pt x="308" y="97"/>
                    </a:lnTo>
                    <a:lnTo>
                      <a:pt x="306" y="97"/>
                    </a:lnTo>
                    <a:lnTo>
                      <a:pt x="306" y="97"/>
                    </a:lnTo>
                    <a:lnTo>
                      <a:pt x="306" y="97"/>
                    </a:lnTo>
                    <a:lnTo>
                      <a:pt x="303" y="97"/>
                    </a:lnTo>
                    <a:lnTo>
                      <a:pt x="303" y="97"/>
                    </a:lnTo>
                    <a:lnTo>
                      <a:pt x="301" y="97"/>
                    </a:lnTo>
                    <a:lnTo>
                      <a:pt x="301" y="97"/>
                    </a:lnTo>
                    <a:lnTo>
                      <a:pt x="301" y="95"/>
                    </a:lnTo>
                    <a:lnTo>
                      <a:pt x="301" y="95"/>
                    </a:lnTo>
                    <a:lnTo>
                      <a:pt x="301" y="95"/>
                    </a:lnTo>
                    <a:lnTo>
                      <a:pt x="301" y="95"/>
                    </a:lnTo>
                    <a:lnTo>
                      <a:pt x="301" y="92"/>
                    </a:lnTo>
                    <a:lnTo>
                      <a:pt x="301" y="92"/>
                    </a:lnTo>
                    <a:lnTo>
                      <a:pt x="301" y="92"/>
                    </a:lnTo>
                    <a:lnTo>
                      <a:pt x="301" y="92"/>
                    </a:lnTo>
                    <a:lnTo>
                      <a:pt x="301" y="92"/>
                    </a:lnTo>
                    <a:lnTo>
                      <a:pt x="301" y="90"/>
                    </a:lnTo>
                    <a:lnTo>
                      <a:pt x="299" y="90"/>
                    </a:lnTo>
                    <a:lnTo>
                      <a:pt x="299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4" y="90"/>
                    </a:lnTo>
                    <a:lnTo>
                      <a:pt x="294" y="90"/>
                    </a:lnTo>
                    <a:lnTo>
                      <a:pt x="294" y="90"/>
                    </a:lnTo>
                    <a:lnTo>
                      <a:pt x="294" y="88"/>
                    </a:lnTo>
                    <a:lnTo>
                      <a:pt x="292" y="88"/>
                    </a:lnTo>
                    <a:lnTo>
                      <a:pt x="292" y="88"/>
                    </a:lnTo>
                    <a:lnTo>
                      <a:pt x="294" y="88"/>
                    </a:lnTo>
                    <a:lnTo>
                      <a:pt x="294" y="85"/>
                    </a:lnTo>
                    <a:lnTo>
                      <a:pt x="294" y="85"/>
                    </a:lnTo>
                    <a:lnTo>
                      <a:pt x="294" y="85"/>
                    </a:lnTo>
                    <a:lnTo>
                      <a:pt x="296" y="85"/>
                    </a:lnTo>
                    <a:lnTo>
                      <a:pt x="296" y="85"/>
                    </a:lnTo>
                    <a:lnTo>
                      <a:pt x="296" y="85"/>
                    </a:lnTo>
                    <a:lnTo>
                      <a:pt x="296" y="85"/>
                    </a:lnTo>
                    <a:lnTo>
                      <a:pt x="299" y="85"/>
                    </a:lnTo>
                    <a:lnTo>
                      <a:pt x="299" y="85"/>
                    </a:lnTo>
                    <a:lnTo>
                      <a:pt x="299" y="85"/>
                    </a:lnTo>
                    <a:lnTo>
                      <a:pt x="301" y="85"/>
                    </a:lnTo>
                    <a:lnTo>
                      <a:pt x="301" y="83"/>
                    </a:lnTo>
                    <a:lnTo>
                      <a:pt x="301" y="83"/>
                    </a:lnTo>
                    <a:lnTo>
                      <a:pt x="301" y="83"/>
                    </a:lnTo>
                    <a:lnTo>
                      <a:pt x="301" y="83"/>
                    </a:lnTo>
                    <a:lnTo>
                      <a:pt x="303" y="83"/>
                    </a:lnTo>
                    <a:lnTo>
                      <a:pt x="303" y="83"/>
                    </a:lnTo>
                    <a:lnTo>
                      <a:pt x="306" y="83"/>
                    </a:lnTo>
                    <a:lnTo>
                      <a:pt x="306" y="83"/>
                    </a:lnTo>
                    <a:lnTo>
                      <a:pt x="306" y="83"/>
                    </a:lnTo>
                    <a:lnTo>
                      <a:pt x="308" y="83"/>
                    </a:lnTo>
                    <a:lnTo>
                      <a:pt x="308" y="80"/>
                    </a:lnTo>
                    <a:lnTo>
                      <a:pt x="308" y="80"/>
                    </a:lnTo>
                    <a:lnTo>
                      <a:pt x="308" y="80"/>
                    </a:lnTo>
                    <a:lnTo>
                      <a:pt x="308" y="80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13" y="78"/>
                    </a:lnTo>
                    <a:lnTo>
                      <a:pt x="313" y="78"/>
                    </a:lnTo>
                    <a:lnTo>
                      <a:pt x="313" y="78"/>
                    </a:lnTo>
                    <a:lnTo>
                      <a:pt x="313" y="76"/>
                    </a:lnTo>
                    <a:lnTo>
                      <a:pt x="313" y="76"/>
                    </a:lnTo>
                    <a:lnTo>
                      <a:pt x="313" y="76"/>
                    </a:lnTo>
                    <a:lnTo>
                      <a:pt x="313" y="76"/>
                    </a:lnTo>
                    <a:lnTo>
                      <a:pt x="313" y="76"/>
                    </a:lnTo>
                    <a:lnTo>
                      <a:pt x="313" y="73"/>
                    </a:lnTo>
                    <a:lnTo>
                      <a:pt x="310" y="73"/>
                    </a:lnTo>
                    <a:lnTo>
                      <a:pt x="310" y="73"/>
                    </a:lnTo>
                    <a:lnTo>
                      <a:pt x="310" y="73"/>
                    </a:lnTo>
                    <a:lnTo>
                      <a:pt x="308" y="73"/>
                    </a:lnTo>
                    <a:lnTo>
                      <a:pt x="308" y="71"/>
                    </a:lnTo>
                    <a:lnTo>
                      <a:pt x="308" y="71"/>
                    </a:lnTo>
                    <a:lnTo>
                      <a:pt x="308" y="71"/>
                    </a:lnTo>
                    <a:lnTo>
                      <a:pt x="308" y="71"/>
                    </a:lnTo>
                    <a:lnTo>
                      <a:pt x="308" y="69"/>
                    </a:lnTo>
                    <a:lnTo>
                      <a:pt x="306" y="69"/>
                    </a:lnTo>
                    <a:lnTo>
                      <a:pt x="306" y="69"/>
                    </a:lnTo>
                    <a:lnTo>
                      <a:pt x="306" y="66"/>
                    </a:lnTo>
                    <a:lnTo>
                      <a:pt x="308" y="66"/>
                    </a:lnTo>
                    <a:lnTo>
                      <a:pt x="308" y="66"/>
                    </a:lnTo>
                    <a:lnTo>
                      <a:pt x="308" y="66"/>
                    </a:lnTo>
                    <a:lnTo>
                      <a:pt x="308" y="66"/>
                    </a:lnTo>
                    <a:lnTo>
                      <a:pt x="310" y="66"/>
                    </a:lnTo>
                    <a:lnTo>
                      <a:pt x="310" y="66"/>
                    </a:lnTo>
                    <a:lnTo>
                      <a:pt x="310" y="66"/>
                    </a:lnTo>
                    <a:lnTo>
                      <a:pt x="313" y="66"/>
                    </a:lnTo>
                    <a:lnTo>
                      <a:pt x="313" y="66"/>
                    </a:lnTo>
                    <a:lnTo>
                      <a:pt x="313" y="64"/>
                    </a:lnTo>
                    <a:lnTo>
                      <a:pt x="313" y="64"/>
                    </a:lnTo>
                    <a:lnTo>
                      <a:pt x="313" y="64"/>
                    </a:lnTo>
                    <a:lnTo>
                      <a:pt x="313" y="61"/>
                    </a:lnTo>
                    <a:lnTo>
                      <a:pt x="313" y="61"/>
                    </a:lnTo>
                    <a:lnTo>
                      <a:pt x="315" y="61"/>
                    </a:lnTo>
                    <a:lnTo>
                      <a:pt x="315" y="61"/>
                    </a:lnTo>
                    <a:lnTo>
                      <a:pt x="315" y="61"/>
                    </a:lnTo>
                    <a:lnTo>
                      <a:pt x="315" y="61"/>
                    </a:lnTo>
                    <a:lnTo>
                      <a:pt x="315" y="61"/>
                    </a:lnTo>
                    <a:lnTo>
                      <a:pt x="318" y="61"/>
                    </a:lnTo>
                    <a:lnTo>
                      <a:pt x="318" y="59"/>
                    </a:lnTo>
                    <a:lnTo>
                      <a:pt x="318" y="59"/>
                    </a:lnTo>
                    <a:lnTo>
                      <a:pt x="320" y="59"/>
                    </a:lnTo>
                    <a:lnTo>
                      <a:pt x="320" y="61"/>
                    </a:lnTo>
                    <a:lnTo>
                      <a:pt x="320" y="61"/>
                    </a:lnTo>
                    <a:lnTo>
                      <a:pt x="320" y="61"/>
                    </a:lnTo>
                    <a:lnTo>
                      <a:pt x="322" y="61"/>
                    </a:lnTo>
                    <a:lnTo>
                      <a:pt x="322" y="61"/>
                    </a:lnTo>
                    <a:lnTo>
                      <a:pt x="322" y="59"/>
                    </a:lnTo>
                    <a:lnTo>
                      <a:pt x="322" y="59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5" y="61"/>
                    </a:lnTo>
                    <a:lnTo>
                      <a:pt x="327" y="61"/>
                    </a:lnTo>
                    <a:lnTo>
                      <a:pt x="327" y="61"/>
                    </a:lnTo>
                    <a:lnTo>
                      <a:pt x="327" y="61"/>
                    </a:lnTo>
                    <a:lnTo>
                      <a:pt x="327" y="61"/>
                    </a:lnTo>
                    <a:lnTo>
                      <a:pt x="327" y="61"/>
                    </a:lnTo>
                    <a:lnTo>
                      <a:pt x="329" y="61"/>
                    </a:lnTo>
                    <a:lnTo>
                      <a:pt x="329" y="61"/>
                    </a:lnTo>
                    <a:lnTo>
                      <a:pt x="329" y="61"/>
                    </a:lnTo>
                    <a:lnTo>
                      <a:pt x="332" y="61"/>
                    </a:lnTo>
                    <a:lnTo>
                      <a:pt x="332" y="61"/>
                    </a:lnTo>
                    <a:lnTo>
                      <a:pt x="332" y="61"/>
                    </a:lnTo>
                    <a:lnTo>
                      <a:pt x="334" y="61"/>
                    </a:lnTo>
                    <a:lnTo>
                      <a:pt x="334" y="61"/>
                    </a:lnTo>
                    <a:lnTo>
                      <a:pt x="334" y="61"/>
                    </a:lnTo>
                    <a:lnTo>
                      <a:pt x="337" y="61"/>
                    </a:lnTo>
                    <a:lnTo>
                      <a:pt x="337" y="61"/>
                    </a:lnTo>
                    <a:lnTo>
                      <a:pt x="337" y="61"/>
                    </a:lnTo>
                    <a:lnTo>
                      <a:pt x="337" y="59"/>
                    </a:lnTo>
                    <a:lnTo>
                      <a:pt x="337" y="59"/>
                    </a:lnTo>
                    <a:lnTo>
                      <a:pt x="337" y="57"/>
                    </a:lnTo>
                    <a:lnTo>
                      <a:pt x="337" y="57"/>
                    </a:lnTo>
                    <a:lnTo>
                      <a:pt x="334" y="57"/>
                    </a:lnTo>
                    <a:lnTo>
                      <a:pt x="334" y="57"/>
                    </a:lnTo>
                    <a:lnTo>
                      <a:pt x="334" y="57"/>
                    </a:lnTo>
                    <a:lnTo>
                      <a:pt x="332" y="57"/>
                    </a:lnTo>
                    <a:lnTo>
                      <a:pt x="332" y="57"/>
                    </a:lnTo>
                    <a:lnTo>
                      <a:pt x="332" y="57"/>
                    </a:lnTo>
                    <a:lnTo>
                      <a:pt x="329" y="57"/>
                    </a:lnTo>
                    <a:lnTo>
                      <a:pt x="329" y="57"/>
                    </a:lnTo>
                    <a:lnTo>
                      <a:pt x="329" y="57"/>
                    </a:lnTo>
                    <a:lnTo>
                      <a:pt x="329" y="57"/>
                    </a:lnTo>
                    <a:lnTo>
                      <a:pt x="327" y="57"/>
                    </a:lnTo>
                    <a:lnTo>
                      <a:pt x="327" y="54"/>
                    </a:lnTo>
                    <a:lnTo>
                      <a:pt x="327" y="54"/>
                    </a:lnTo>
                    <a:lnTo>
                      <a:pt x="327" y="54"/>
                    </a:lnTo>
                    <a:lnTo>
                      <a:pt x="327" y="57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322" y="57"/>
                    </a:lnTo>
                    <a:lnTo>
                      <a:pt x="322" y="57"/>
                    </a:lnTo>
                    <a:lnTo>
                      <a:pt x="322" y="54"/>
                    </a:lnTo>
                    <a:lnTo>
                      <a:pt x="322" y="54"/>
                    </a:lnTo>
                    <a:lnTo>
                      <a:pt x="320" y="54"/>
                    </a:lnTo>
                    <a:lnTo>
                      <a:pt x="320" y="54"/>
                    </a:lnTo>
                    <a:lnTo>
                      <a:pt x="320" y="54"/>
                    </a:lnTo>
                    <a:lnTo>
                      <a:pt x="320" y="54"/>
                    </a:lnTo>
                    <a:lnTo>
                      <a:pt x="320" y="54"/>
                    </a:lnTo>
                    <a:lnTo>
                      <a:pt x="318" y="54"/>
                    </a:lnTo>
                    <a:lnTo>
                      <a:pt x="318" y="54"/>
                    </a:lnTo>
                    <a:lnTo>
                      <a:pt x="318" y="54"/>
                    </a:lnTo>
                    <a:lnTo>
                      <a:pt x="315" y="54"/>
                    </a:lnTo>
                    <a:lnTo>
                      <a:pt x="315" y="52"/>
                    </a:lnTo>
                    <a:lnTo>
                      <a:pt x="315" y="52"/>
                    </a:lnTo>
                    <a:lnTo>
                      <a:pt x="315" y="50"/>
                    </a:lnTo>
                    <a:lnTo>
                      <a:pt x="318" y="50"/>
                    </a:lnTo>
                    <a:lnTo>
                      <a:pt x="318" y="50"/>
                    </a:lnTo>
                    <a:lnTo>
                      <a:pt x="318" y="50"/>
                    </a:lnTo>
                    <a:lnTo>
                      <a:pt x="318" y="47"/>
                    </a:lnTo>
                    <a:lnTo>
                      <a:pt x="320" y="47"/>
                    </a:lnTo>
                    <a:lnTo>
                      <a:pt x="320" y="47"/>
                    </a:lnTo>
                    <a:lnTo>
                      <a:pt x="320" y="47"/>
                    </a:lnTo>
                    <a:lnTo>
                      <a:pt x="320" y="50"/>
                    </a:lnTo>
                    <a:lnTo>
                      <a:pt x="322" y="50"/>
                    </a:lnTo>
                    <a:lnTo>
                      <a:pt x="322" y="50"/>
                    </a:lnTo>
                    <a:lnTo>
                      <a:pt x="322" y="50"/>
                    </a:lnTo>
                    <a:lnTo>
                      <a:pt x="325" y="50"/>
                    </a:lnTo>
                    <a:lnTo>
                      <a:pt x="325" y="47"/>
                    </a:lnTo>
                    <a:lnTo>
                      <a:pt x="325" y="47"/>
                    </a:lnTo>
                    <a:lnTo>
                      <a:pt x="325" y="47"/>
                    </a:lnTo>
                    <a:lnTo>
                      <a:pt x="325" y="47"/>
                    </a:lnTo>
                    <a:lnTo>
                      <a:pt x="325" y="47"/>
                    </a:lnTo>
                    <a:lnTo>
                      <a:pt x="322" y="47"/>
                    </a:lnTo>
                    <a:lnTo>
                      <a:pt x="322" y="47"/>
                    </a:lnTo>
                    <a:lnTo>
                      <a:pt x="322" y="47"/>
                    </a:lnTo>
                    <a:lnTo>
                      <a:pt x="320" y="47"/>
                    </a:lnTo>
                    <a:lnTo>
                      <a:pt x="320" y="47"/>
                    </a:lnTo>
                    <a:lnTo>
                      <a:pt x="320" y="47"/>
                    </a:lnTo>
                    <a:lnTo>
                      <a:pt x="320" y="47"/>
                    </a:lnTo>
                    <a:lnTo>
                      <a:pt x="320" y="47"/>
                    </a:lnTo>
                    <a:lnTo>
                      <a:pt x="318" y="47"/>
                    </a:lnTo>
                    <a:lnTo>
                      <a:pt x="318" y="47"/>
                    </a:lnTo>
                    <a:lnTo>
                      <a:pt x="315" y="47"/>
                    </a:lnTo>
                    <a:lnTo>
                      <a:pt x="315" y="47"/>
                    </a:lnTo>
                    <a:lnTo>
                      <a:pt x="315" y="47"/>
                    </a:lnTo>
                    <a:lnTo>
                      <a:pt x="313" y="47"/>
                    </a:lnTo>
                    <a:lnTo>
                      <a:pt x="313" y="45"/>
                    </a:lnTo>
                    <a:lnTo>
                      <a:pt x="313" y="45"/>
                    </a:lnTo>
                    <a:lnTo>
                      <a:pt x="313" y="45"/>
                    </a:lnTo>
                    <a:lnTo>
                      <a:pt x="310" y="45"/>
                    </a:lnTo>
                    <a:lnTo>
                      <a:pt x="310" y="45"/>
                    </a:lnTo>
                    <a:lnTo>
                      <a:pt x="313" y="45"/>
                    </a:lnTo>
                    <a:lnTo>
                      <a:pt x="313" y="45"/>
                    </a:lnTo>
                    <a:lnTo>
                      <a:pt x="313" y="45"/>
                    </a:lnTo>
                    <a:lnTo>
                      <a:pt x="313" y="42"/>
                    </a:lnTo>
                    <a:lnTo>
                      <a:pt x="315" y="42"/>
                    </a:lnTo>
                    <a:lnTo>
                      <a:pt x="315" y="42"/>
                    </a:lnTo>
                    <a:lnTo>
                      <a:pt x="315" y="42"/>
                    </a:lnTo>
                    <a:lnTo>
                      <a:pt x="315" y="42"/>
                    </a:lnTo>
                    <a:lnTo>
                      <a:pt x="315" y="40"/>
                    </a:lnTo>
                    <a:lnTo>
                      <a:pt x="318" y="40"/>
                    </a:lnTo>
                    <a:lnTo>
                      <a:pt x="318" y="40"/>
                    </a:lnTo>
                    <a:lnTo>
                      <a:pt x="315" y="40"/>
                    </a:lnTo>
                    <a:lnTo>
                      <a:pt x="315" y="38"/>
                    </a:lnTo>
                    <a:lnTo>
                      <a:pt x="315" y="38"/>
                    </a:lnTo>
                    <a:lnTo>
                      <a:pt x="315" y="38"/>
                    </a:lnTo>
                    <a:lnTo>
                      <a:pt x="313" y="38"/>
                    </a:lnTo>
                    <a:lnTo>
                      <a:pt x="313" y="38"/>
                    </a:lnTo>
                    <a:lnTo>
                      <a:pt x="313" y="38"/>
                    </a:lnTo>
                    <a:lnTo>
                      <a:pt x="313" y="38"/>
                    </a:lnTo>
                    <a:lnTo>
                      <a:pt x="313" y="38"/>
                    </a:lnTo>
                    <a:lnTo>
                      <a:pt x="315" y="38"/>
                    </a:lnTo>
                    <a:lnTo>
                      <a:pt x="315" y="38"/>
                    </a:lnTo>
                    <a:lnTo>
                      <a:pt x="315" y="38"/>
                    </a:lnTo>
                    <a:lnTo>
                      <a:pt x="315" y="38"/>
                    </a:lnTo>
                    <a:lnTo>
                      <a:pt x="318" y="38"/>
                    </a:lnTo>
                    <a:lnTo>
                      <a:pt x="318" y="38"/>
                    </a:lnTo>
                    <a:lnTo>
                      <a:pt x="318" y="38"/>
                    </a:lnTo>
                    <a:lnTo>
                      <a:pt x="318" y="35"/>
                    </a:lnTo>
                    <a:lnTo>
                      <a:pt x="318" y="35"/>
                    </a:lnTo>
                    <a:lnTo>
                      <a:pt x="320" y="35"/>
                    </a:lnTo>
                    <a:lnTo>
                      <a:pt x="320" y="33"/>
                    </a:lnTo>
                    <a:lnTo>
                      <a:pt x="320" y="33"/>
                    </a:lnTo>
                    <a:lnTo>
                      <a:pt x="320" y="33"/>
                    </a:lnTo>
                    <a:lnTo>
                      <a:pt x="322" y="33"/>
                    </a:lnTo>
                    <a:lnTo>
                      <a:pt x="322" y="33"/>
                    </a:lnTo>
                    <a:lnTo>
                      <a:pt x="322" y="35"/>
                    </a:lnTo>
                    <a:lnTo>
                      <a:pt x="322" y="35"/>
                    </a:lnTo>
                    <a:lnTo>
                      <a:pt x="322" y="35"/>
                    </a:lnTo>
                    <a:lnTo>
                      <a:pt x="325" y="35"/>
                    </a:lnTo>
                    <a:lnTo>
                      <a:pt x="325" y="35"/>
                    </a:lnTo>
                    <a:lnTo>
                      <a:pt x="325" y="38"/>
                    </a:lnTo>
                    <a:lnTo>
                      <a:pt x="327" y="38"/>
                    </a:lnTo>
                    <a:lnTo>
                      <a:pt x="327" y="35"/>
                    </a:lnTo>
                    <a:lnTo>
                      <a:pt x="327" y="35"/>
                    </a:lnTo>
                    <a:lnTo>
                      <a:pt x="327" y="35"/>
                    </a:lnTo>
                    <a:lnTo>
                      <a:pt x="327" y="35"/>
                    </a:lnTo>
                    <a:lnTo>
                      <a:pt x="329" y="35"/>
                    </a:lnTo>
                    <a:lnTo>
                      <a:pt x="329" y="35"/>
                    </a:lnTo>
                    <a:lnTo>
                      <a:pt x="329" y="35"/>
                    </a:lnTo>
                    <a:lnTo>
                      <a:pt x="329" y="35"/>
                    </a:lnTo>
                    <a:lnTo>
                      <a:pt x="332" y="35"/>
                    </a:lnTo>
                    <a:lnTo>
                      <a:pt x="332" y="38"/>
                    </a:lnTo>
                    <a:lnTo>
                      <a:pt x="332" y="38"/>
                    </a:lnTo>
                    <a:lnTo>
                      <a:pt x="334" y="38"/>
                    </a:lnTo>
                    <a:lnTo>
                      <a:pt x="334" y="38"/>
                    </a:lnTo>
                    <a:lnTo>
                      <a:pt x="334" y="38"/>
                    </a:lnTo>
                    <a:lnTo>
                      <a:pt x="334" y="35"/>
                    </a:lnTo>
                    <a:lnTo>
                      <a:pt x="334" y="35"/>
                    </a:lnTo>
                    <a:lnTo>
                      <a:pt x="334" y="35"/>
                    </a:lnTo>
                    <a:lnTo>
                      <a:pt x="334" y="35"/>
                    </a:lnTo>
                    <a:lnTo>
                      <a:pt x="337" y="35"/>
                    </a:lnTo>
                    <a:lnTo>
                      <a:pt x="337" y="35"/>
                    </a:lnTo>
                    <a:lnTo>
                      <a:pt x="339" y="35"/>
                    </a:lnTo>
                    <a:lnTo>
                      <a:pt x="339" y="35"/>
                    </a:lnTo>
                    <a:lnTo>
                      <a:pt x="339" y="35"/>
                    </a:lnTo>
                    <a:lnTo>
                      <a:pt x="341" y="35"/>
                    </a:lnTo>
                    <a:lnTo>
                      <a:pt x="341" y="35"/>
                    </a:lnTo>
                    <a:lnTo>
                      <a:pt x="341" y="35"/>
                    </a:lnTo>
                    <a:lnTo>
                      <a:pt x="344" y="35"/>
                    </a:lnTo>
                    <a:lnTo>
                      <a:pt x="344" y="35"/>
                    </a:lnTo>
                    <a:lnTo>
                      <a:pt x="344" y="35"/>
                    </a:lnTo>
                    <a:lnTo>
                      <a:pt x="344" y="35"/>
                    </a:lnTo>
                    <a:lnTo>
                      <a:pt x="344" y="38"/>
                    </a:lnTo>
                    <a:lnTo>
                      <a:pt x="344" y="38"/>
                    </a:lnTo>
                    <a:lnTo>
                      <a:pt x="344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5"/>
                    </a:lnTo>
                    <a:lnTo>
                      <a:pt x="348" y="35"/>
                    </a:lnTo>
                    <a:lnTo>
                      <a:pt x="348" y="35"/>
                    </a:lnTo>
                    <a:lnTo>
                      <a:pt x="348" y="35"/>
                    </a:lnTo>
                    <a:lnTo>
                      <a:pt x="348" y="35"/>
                    </a:lnTo>
                    <a:lnTo>
                      <a:pt x="351" y="35"/>
                    </a:lnTo>
                    <a:lnTo>
                      <a:pt x="351" y="33"/>
                    </a:lnTo>
                    <a:lnTo>
                      <a:pt x="351" y="33"/>
                    </a:lnTo>
                    <a:lnTo>
                      <a:pt x="353" y="33"/>
                    </a:lnTo>
                    <a:lnTo>
                      <a:pt x="353" y="33"/>
                    </a:lnTo>
                    <a:lnTo>
                      <a:pt x="353" y="33"/>
                    </a:lnTo>
                    <a:lnTo>
                      <a:pt x="353" y="33"/>
                    </a:lnTo>
                    <a:lnTo>
                      <a:pt x="355" y="33"/>
                    </a:lnTo>
                    <a:lnTo>
                      <a:pt x="355" y="33"/>
                    </a:lnTo>
                    <a:lnTo>
                      <a:pt x="355" y="33"/>
                    </a:lnTo>
                    <a:lnTo>
                      <a:pt x="355" y="33"/>
                    </a:lnTo>
                    <a:lnTo>
                      <a:pt x="358" y="33"/>
                    </a:lnTo>
                    <a:lnTo>
                      <a:pt x="358" y="33"/>
                    </a:lnTo>
                    <a:lnTo>
                      <a:pt x="358" y="33"/>
                    </a:lnTo>
                    <a:lnTo>
                      <a:pt x="360" y="33"/>
                    </a:lnTo>
                    <a:lnTo>
                      <a:pt x="360" y="31"/>
                    </a:lnTo>
                    <a:lnTo>
                      <a:pt x="360" y="31"/>
                    </a:lnTo>
                    <a:lnTo>
                      <a:pt x="360" y="31"/>
                    </a:lnTo>
                    <a:lnTo>
                      <a:pt x="360" y="31"/>
                    </a:lnTo>
                    <a:lnTo>
                      <a:pt x="363" y="31"/>
                    </a:lnTo>
                    <a:lnTo>
                      <a:pt x="363" y="31"/>
                    </a:lnTo>
                    <a:lnTo>
                      <a:pt x="363" y="31"/>
                    </a:lnTo>
                    <a:lnTo>
                      <a:pt x="365" y="31"/>
                    </a:lnTo>
                    <a:lnTo>
                      <a:pt x="365" y="31"/>
                    </a:lnTo>
                    <a:lnTo>
                      <a:pt x="367" y="31"/>
                    </a:lnTo>
                    <a:lnTo>
                      <a:pt x="367" y="31"/>
                    </a:lnTo>
                    <a:lnTo>
                      <a:pt x="367" y="31"/>
                    </a:lnTo>
                    <a:lnTo>
                      <a:pt x="370" y="31"/>
                    </a:lnTo>
                    <a:lnTo>
                      <a:pt x="370" y="28"/>
                    </a:lnTo>
                    <a:lnTo>
                      <a:pt x="370" y="28"/>
                    </a:lnTo>
                    <a:lnTo>
                      <a:pt x="372" y="28"/>
                    </a:lnTo>
                    <a:lnTo>
                      <a:pt x="372" y="28"/>
                    </a:lnTo>
                    <a:lnTo>
                      <a:pt x="372" y="28"/>
                    </a:lnTo>
                    <a:lnTo>
                      <a:pt x="372" y="2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7" y="28"/>
                    </a:lnTo>
                    <a:lnTo>
                      <a:pt x="377" y="28"/>
                    </a:lnTo>
                    <a:lnTo>
                      <a:pt x="379" y="28"/>
                    </a:lnTo>
                    <a:lnTo>
                      <a:pt x="379" y="28"/>
                    </a:lnTo>
                    <a:lnTo>
                      <a:pt x="379" y="26"/>
                    </a:lnTo>
                    <a:lnTo>
                      <a:pt x="379" y="26"/>
                    </a:lnTo>
                    <a:lnTo>
                      <a:pt x="379" y="28"/>
                    </a:lnTo>
                    <a:lnTo>
                      <a:pt x="382" y="28"/>
                    </a:lnTo>
                    <a:lnTo>
                      <a:pt x="382" y="28"/>
                    </a:lnTo>
                    <a:lnTo>
                      <a:pt x="382" y="26"/>
                    </a:lnTo>
                    <a:lnTo>
                      <a:pt x="382" y="26"/>
                    </a:lnTo>
                    <a:lnTo>
                      <a:pt x="384" y="26"/>
                    </a:lnTo>
                    <a:lnTo>
                      <a:pt x="384" y="26"/>
                    </a:lnTo>
                    <a:lnTo>
                      <a:pt x="386" y="26"/>
                    </a:lnTo>
                    <a:lnTo>
                      <a:pt x="386" y="26"/>
                    </a:lnTo>
                    <a:lnTo>
                      <a:pt x="386" y="26"/>
                    </a:lnTo>
                    <a:lnTo>
                      <a:pt x="386" y="26"/>
                    </a:lnTo>
                    <a:lnTo>
                      <a:pt x="389" y="26"/>
                    </a:lnTo>
                    <a:lnTo>
                      <a:pt x="389" y="26"/>
                    </a:lnTo>
                    <a:lnTo>
                      <a:pt x="389" y="26"/>
                    </a:lnTo>
                    <a:lnTo>
                      <a:pt x="391" y="26"/>
                    </a:lnTo>
                    <a:lnTo>
                      <a:pt x="391" y="26"/>
                    </a:lnTo>
                    <a:lnTo>
                      <a:pt x="391" y="26"/>
                    </a:lnTo>
                    <a:lnTo>
                      <a:pt x="393" y="26"/>
                    </a:lnTo>
                    <a:lnTo>
                      <a:pt x="393" y="26"/>
                    </a:lnTo>
                    <a:lnTo>
                      <a:pt x="393" y="26"/>
                    </a:lnTo>
                    <a:lnTo>
                      <a:pt x="393" y="26"/>
                    </a:lnTo>
                    <a:lnTo>
                      <a:pt x="396" y="26"/>
                    </a:lnTo>
                    <a:lnTo>
                      <a:pt x="396" y="26"/>
                    </a:lnTo>
                    <a:lnTo>
                      <a:pt x="396" y="26"/>
                    </a:lnTo>
                    <a:lnTo>
                      <a:pt x="396" y="26"/>
                    </a:lnTo>
                    <a:lnTo>
                      <a:pt x="398" y="26"/>
                    </a:lnTo>
                    <a:lnTo>
                      <a:pt x="398" y="26"/>
                    </a:lnTo>
                    <a:lnTo>
                      <a:pt x="400" y="26"/>
                    </a:lnTo>
                    <a:lnTo>
                      <a:pt x="400" y="26"/>
                    </a:lnTo>
                    <a:lnTo>
                      <a:pt x="400" y="26"/>
                    </a:lnTo>
                    <a:lnTo>
                      <a:pt x="400" y="26"/>
                    </a:lnTo>
                    <a:lnTo>
                      <a:pt x="400" y="26"/>
                    </a:lnTo>
                    <a:lnTo>
                      <a:pt x="403" y="26"/>
                    </a:lnTo>
                    <a:lnTo>
                      <a:pt x="403" y="26"/>
                    </a:lnTo>
                    <a:lnTo>
                      <a:pt x="403" y="26"/>
                    </a:lnTo>
                    <a:lnTo>
                      <a:pt x="403" y="26"/>
                    </a:lnTo>
                    <a:lnTo>
                      <a:pt x="403" y="26"/>
                    </a:lnTo>
                    <a:lnTo>
                      <a:pt x="403" y="26"/>
                    </a:lnTo>
                    <a:lnTo>
                      <a:pt x="403" y="24"/>
                    </a:lnTo>
                    <a:lnTo>
                      <a:pt x="403" y="24"/>
                    </a:lnTo>
                    <a:lnTo>
                      <a:pt x="403" y="21"/>
                    </a:lnTo>
                    <a:lnTo>
                      <a:pt x="403" y="21"/>
                    </a:lnTo>
                    <a:lnTo>
                      <a:pt x="405" y="21"/>
                    </a:lnTo>
                    <a:lnTo>
                      <a:pt x="405" y="21"/>
                    </a:lnTo>
                    <a:lnTo>
                      <a:pt x="405" y="21"/>
                    </a:lnTo>
                    <a:lnTo>
                      <a:pt x="408" y="21"/>
                    </a:lnTo>
                    <a:lnTo>
                      <a:pt x="408" y="21"/>
                    </a:lnTo>
                    <a:lnTo>
                      <a:pt x="408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10" y="19"/>
                    </a:lnTo>
                    <a:lnTo>
                      <a:pt x="410" y="19"/>
                    </a:lnTo>
                    <a:lnTo>
                      <a:pt x="410" y="19"/>
                    </a:lnTo>
                    <a:lnTo>
                      <a:pt x="412" y="19"/>
                    </a:lnTo>
                    <a:lnTo>
                      <a:pt x="412" y="19"/>
                    </a:lnTo>
                    <a:lnTo>
                      <a:pt x="412" y="19"/>
                    </a:lnTo>
                    <a:lnTo>
                      <a:pt x="415" y="19"/>
                    </a:lnTo>
                    <a:lnTo>
                      <a:pt x="415" y="19"/>
                    </a:lnTo>
                    <a:lnTo>
                      <a:pt x="415" y="19"/>
                    </a:lnTo>
                    <a:lnTo>
                      <a:pt x="417" y="19"/>
                    </a:lnTo>
                    <a:lnTo>
                      <a:pt x="417" y="19"/>
                    </a:lnTo>
                    <a:lnTo>
                      <a:pt x="417" y="16"/>
                    </a:lnTo>
                    <a:lnTo>
                      <a:pt x="417" y="16"/>
                    </a:lnTo>
                    <a:lnTo>
                      <a:pt x="419" y="16"/>
                    </a:lnTo>
                    <a:lnTo>
                      <a:pt x="419" y="16"/>
                    </a:lnTo>
                    <a:lnTo>
                      <a:pt x="419" y="19"/>
                    </a:lnTo>
                    <a:lnTo>
                      <a:pt x="419" y="19"/>
                    </a:lnTo>
                    <a:lnTo>
                      <a:pt x="419" y="19"/>
                    </a:lnTo>
                    <a:lnTo>
                      <a:pt x="422" y="19"/>
                    </a:lnTo>
                    <a:lnTo>
                      <a:pt x="422" y="19"/>
                    </a:lnTo>
                    <a:lnTo>
                      <a:pt x="422" y="19"/>
                    </a:lnTo>
                    <a:lnTo>
                      <a:pt x="424" y="19"/>
                    </a:lnTo>
                    <a:lnTo>
                      <a:pt x="424" y="19"/>
                    </a:lnTo>
                    <a:lnTo>
                      <a:pt x="424" y="19"/>
                    </a:lnTo>
                    <a:lnTo>
                      <a:pt x="426" y="19"/>
                    </a:lnTo>
                    <a:lnTo>
                      <a:pt x="426" y="19"/>
                    </a:lnTo>
                    <a:lnTo>
                      <a:pt x="426" y="19"/>
                    </a:lnTo>
                    <a:lnTo>
                      <a:pt x="426" y="16"/>
                    </a:lnTo>
                    <a:lnTo>
                      <a:pt x="429" y="16"/>
                    </a:lnTo>
                    <a:lnTo>
                      <a:pt x="429" y="16"/>
                    </a:lnTo>
                    <a:lnTo>
                      <a:pt x="429" y="16"/>
                    </a:lnTo>
                    <a:lnTo>
                      <a:pt x="431" y="16"/>
                    </a:lnTo>
                    <a:lnTo>
                      <a:pt x="431" y="16"/>
                    </a:lnTo>
                    <a:lnTo>
                      <a:pt x="434" y="16"/>
                    </a:lnTo>
                    <a:lnTo>
                      <a:pt x="434" y="16"/>
                    </a:lnTo>
                    <a:lnTo>
                      <a:pt x="434" y="16"/>
                    </a:lnTo>
                    <a:lnTo>
                      <a:pt x="434" y="16"/>
                    </a:lnTo>
                    <a:lnTo>
                      <a:pt x="436" y="16"/>
                    </a:lnTo>
                    <a:lnTo>
                      <a:pt x="436" y="16"/>
                    </a:lnTo>
                    <a:lnTo>
                      <a:pt x="436" y="16"/>
                    </a:lnTo>
                    <a:lnTo>
                      <a:pt x="436" y="16"/>
                    </a:lnTo>
                    <a:lnTo>
                      <a:pt x="436" y="16"/>
                    </a:lnTo>
                    <a:lnTo>
                      <a:pt x="438" y="16"/>
                    </a:lnTo>
                    <a:lnTo>
                      <a:pt x="438" y="16"/>
                    </a:lnTo>
                    <a:lnTo>
                      <a:pt x="438" y="16"/>
                    </a:lnTo>
                    <a:lnTo>
                      <a:pt x="441" y="16"/>
                    </a:lnTo>
                    <a:lnTo>
                      <a:pt x="441" y="16"/>
                    </a:lnTo>
                    <a:lnTo>
                      <a:pt x="441" y="16"/>
                    </a:lnTo>
                    <a:lnTo>
                      <a:pt x="443" y="16"/>
                    </a:lnTo>
                    <a:lnTo>
                      <a:pt x="443" y="16"/>
                    </a:lnTo>
                    <a:lnTo>
                      <a:pt x="445" y="16"/>
                    </a:lnTo>
                    <a:lnTo>
                      <a:pt x="445" y="16"/>
                    </a:lnTo>
                    <a:lnTo>
                      <a:pt x="445" y="16"/>
                    </a:lnTo>
                    <a:lnTo>
                      <a:pt x="445" y="14"/>
                    </a:lnTo>
                    <a:lnTo>
                      <a:pt x="448" y="14"/>
                    </a:lnTo>
                    <a:lnTo>
                      <a:pt x="448" y="14"/>
                    </a:lnTo>
                    <a:lnTo>
                      <a:pt x="448" y="14"/>
                    </a:lnTo>
                    <a:lnTo>
                      <a:pt x="448" y="14"/>
                    </a:lnTo>
                    <a:lnTo>
                      <a:pt x="450" y="14"/>
                    </a:lnTo>
                    <a:lnTo>
                      <a:pt x="450" y="14"/>
                    </a:lnTo>
                    <a:lnTo>
                      <a:pt x="450" y="14"/>
                    </a:lnTo>
                    <a:lnTo>
                      <a:pt x="453" y="14"/>
                    </a:lnTo>
                    <a:lnTo>
                      <a:pt x="453" y="14"/>
                    </a:lnTo>
                    <a:lnTo>
                      <a:pt x="453" y="14"/>
                    </a:lnTo>
                    <a:lnTo>
                      <a:pt x="455" y="14"/>
                    </a:lnTo>
                    <a:lnTo>
                      <a:pt x="455" y="14"/>
                    </a:lnTo>
                    <a:lnTo>
                      <a:pt x="455" y="14"/>
                    </a:lnTo>
                    <a:lnTo>
                      <a:pt x="455" y="14"/>
                    </a:lnTo>
                    <a:lnTo>
                      <a:pt x="457" y="14"/>
                    </a:lnTo>
                    <a:lnTo>
                      <a:pt x="457" y="14"/>
                    </a:lnTo>
                    <a:lnTo>
                      <a:pt x="460" y="14"/>
                    </a:lnTo>
                    <a:lnTo>
                      <a:pt x="460" y="12"/>
                    </a:lnTo>
                    <a:lnTo>
                      <a:pt x="460" y="12"/>
                    </a:lnTo>
                    <a:lnTo>
                      <a:pt x="460" y="12"/>
                    </a:lnTo>
                    <a:lnTo>
                      <a:pt x="460" y="12"/>
                    </a:lnTo>
                    <a:lnTo>
                      <a:pt x="462" y="12"/>
                    </a:lnTo>
                    <a:lnTo>
                      <a:pt x="462" y="12"/>
                    </a:lnTo>
                    <a:lnTo>
                      <a:pt x="462" y="12"/>
                    </a:lnTo>
                    <a:lnTo>
                      <a:pt x="464" y="12"/>
                    </a:lnTo>
                    <a:lnTo>
                      <a:pt x="464" y="12"/>
                    </a:lnTo>
                    <a:lnTo>
                      <a:pt x="467" y="12"/>
                    </a:lnTo>
                    <a:lnTo>
                      <a:pt x="467" y="12"/>
                    </a:lnTo>
                    <a:lnTo>
                      <a:pt x="467" y="12"/>
                    </a:lnTo>
                    <a:lnTo>
                      <a:pt x="467" y="9"/>
                    </a:lnTo>
                    <a:lnTo>
                      <a:pt x="467" y="9"/>
                    </a:lnTo>
                    <a:lnTo>
                      <a:pt x="469" y="9"/>
                    </a:lnTo>
                    <a:lnTo>
                      <a:pt x="469" y="7"/>
                    </a:lnTo>
                    <a:lnTo>
                      <a:pt x="469" y="7"/>
                    </a:lnTo>
                    <a:lnTo>
                      <a:pt x="467" y="7"/>
                    </a:lnTo>
                    <a:lnTo>
                      <a:pt x="467" y="7"/>
                    </a:lnTo>
                    <a:lnTo>
                      <a:pt x="467" y="5"/>
                    </a:lnTo>
                    <a:lnTo>
                      <a:pt x="469" y="5"/>
                    </a:lnTo>
                    <a:lnTo>
                      <a:pt x="469" y="5"/>
                    </a:lnTo>
                    <a:lnTo>
                      <a:pt x="469" y="5"/>
                    </a:lnTo>
                    <a:lnTo>
                      <a:pt x="469" y="7"/>
                    </a:lnTo>
                    <a:lnTo>
                      <a:pt x="471" y="7"/>
                    </a:lnTo>
                    <a:lnTo>
                      <a:pt x="471" y="5"/>
                    </a:lnTo>
                    <a:lnTo>
                      <a:pt x="471" y="5"/>
                    </a:lnTo>
                    <a:lnTo>
                      <a:pt x="474" y="5"/>
                    </a:lnTo>
                    <a:lnTo>
                      <a:pt x="474" y="5"/>
                    </a:lnTo>
                    <a:lnTo>
                      <a:pt x="474" y="5"/>
                    </a:lnTo>
                    <a:lnTo>
                      <a:pt x="476" y="5"/>
                    </a:lnTo>
                    <a:lnTo>
                      <a:pt x="476" y="5"/>
                    </a:lnTo>
                    <a:lnTo>
                      <a:pt x="476" y="5"/>
                    </a:lnTo>
                    <a:lnTo>
                      <a:pt x="479" y="5"/>
                    </a:lnTo>
                    <a:lnTo>
                      <a:pt x="479" y="2"/>
                    </a:lnTo>
                    <a:lnTo>
                      <a:pt x="479" y="2"/>
                    </a:lnTo>
                    <a:lnTo>
                      <a:pt x="479" y="2"/>
                    </a:lnTo>
                    <a:lnTo>
                      <a:pt x="479" y="2"/>
                    </a:lnTo>
                    <a:lnTo>
                      <a:pt x="479" y="0"/>
                    </a:lnTo>
                    <a:lnTo>
                      <a:pt x="481" y="0"/>
                    </a:lnTo>
                    <a:lnTo>
                      <a:pt x="481" y="2"/>
                    </a:lnTo>
                    <a:lnTo>
                      <a:pt x="481" y="2"/>
                    </a:lnTo>
                    <a:lnTo>
                      <a:pt x="481" y="2"/>
                    </a:lnTo>
                    <a:lnTo>
                      <a:pt x="483" y="2"/>
                    </a:lnTo>
                    <a:lnTo>
                      <a:pt x="483" y="2"/>
                    </a:lnTo>
                    <a:lnTo>
                      <a:pt x="483" y="2"/>
                    </a:lnTo>
                    <a:lnTo>
                      <a:pt x="486" y="2"/>
                    </a:lnTo>
                    <a:lnTo>
                      <a:pt x="486" y="2"/>
                    </a:lnTo>
                    <a:lnTo>
                      <a:pt x="483" y="2"/>
                    </a:lnTo>
                    <a:lnTo>
                      <a:pt x="483" y="0"/>
                    </a:lnTo>
                    <a:lnTo>
                      <a:pt x="483" y="0"/>
                    </a:lnTo>
                    <a:lnTo>
                      <a:pt x="483" y="0"/>
                    </a:lnTo>
                    <a:lnTo>
                      <a:pt x="483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488" y="2"/>
                    </a:lnTo>
                    <a:lnTo>
                      <a:pt x="488" y="2"/>
                    </a:lnTo>
                    <a:lnTo>
                      <a:pt x="490" y="2"/>
                    </a:lnTo>
                    <a:lnTo>
                      <a:pt x="490" y="2"/>
                    </a:lnTo>
                    <a:lnTo>
                      <a:pt x="490" y="0"/>
                    </a:lnTo>
                    <a:lnTo>
                      <a:pt x="493" y="0"/>
                    </a:lnTo>
                    <a:lnTo>
                      <a:pt x="493" y="0"/>
                    </a:lnTo>
                    <a:lnTo>
                      <a:pt x="493" y="0"/>
                    </a:lnTo>
                    <a:lnTo>
                      <a:pt x="493" y="2"/>
                    </a:lnTo>
                    <a:lnTo>
                      <a:pt x="495" y="2"/>
                    </a:lnTo>
                    <a:lnTo>
                      <a:pt x="495" y="2"/>
                    </a:lnTo>
                    <a:lnTo>
                      <a:pt x="495" y="2"/>
                    </a:lnTo>
                    <a:lnTo>
                      <a:pt x="497" y="2"/>
                    </a:lnTo>
                    <a:lnTo>
                      <a:pt x="497" y="2"/>
                    </a:lnTo>
                    <a:lnTo>
                      <a:pt x="500" y="2"/>
                    </a:lnTo>
                    <a:lnTo>
                      <a:pt x="500" y="2"/>
                    </a:lnTo>
                    <a:lnTo>
                      <a:pt x="500" y="2"/>
                    </a:lnTo>
                    <a:lnTo>
                      <a:pt x="502" y="2"/>
                    </a:lnTo>
                    <a:lnTo>
                      <a:pt x="502" y="2"/>
                    </a:lnTo>
                    <a:lnTo>
                      <a:pt x="502" y="2"/>
                    </a:lnTo>
                    <a:lnTo>
                      <a:pt x="502" y="2"/>
                    </a:lnTo>
                    <a:lnTo>
                      <a:pt x="502" y="5"/>
                    </a:lnTo>
                    <a:lnTo>
                      <a:pt x="505" y="5"/>
                    </a:lnTo>
                    <a:lnTo>
                      <a:pt x="505" y="5"/>
                    </a:lnTo>
                    <a:lnTo>
                      <a:pt x="505" y="5"/>
                    </a:lnTo>
                    <a:lnTo>
                      <a:pt x="507" y="5"/>
                    </a:lnTo>
                    <a:lnTo>
                      <a:pt x="507" y="5"/>
                    </a:lnTo>
                    <a:lnTo>
                      <a:pt x="507" y="7"/>
                    </a:lnTo>
                    <a:lnTo>
                      <a:pt x="507" y="7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12" y="7"/>
                    </a:lnTo>
                    <a:lnTo>
                      <a:pt x="512" y="7"/>
                    </a:lnTo>
                    <a:lnTo>
                      <a:pt x="512" y="7"/>
                    </a:lnTo>
                    <a:lnTo>
                      <a:pt x="514" y="7"/>
                    </a:lnTo>
                    <a:lnTo>
                      <a:pt x="514" y="7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6" y="5"/>
                    </a:lnTo>
                    <a:lnTo>
                      <a:pt x="516" y="2"/>
                    </a:lnTo>
                    <a:lnTo>
                      <a:pt x="516" y="2"/>
                    </a:lnTo>
                    <a:lnTo>
                      <a:pt x="519" y="2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21" y="5"/>
                    </a:lnTo>
                    <a:lnTo>
                      <a:pt x="521" y="2"/>
                    </a:lnTo>
                    <a:lnTo>
                      <a:pt x="521" y="2"/>
                    </a:lnTo>
                    <a:lnTo>
                      <a:pt x="521" y="2"/>
                    </a:lnTo>
                    <a:lnTo>
                      <a:pt x="524" y="2"/>
                    </a:lnTo>
                    <a:lnTo>
                      <a:pt x="524" y="2"/>
                    </a:lnTo>
                    <a:lnTo>
                      <a:pt x="524" y="5"/>
                    </a:lnTo>
                    <a:lnTo>
                      <a:pt x="526" y="5"/>
                    </a:lnTo>
                    <a:lnTo>
                      <a:pt x="526" y="5"/>
                    </a:lnTo>
                    <a:lnTo>
                      <a:pt x="526" y="7"/>
                    </a:lnTo>
                    <a:lnTo>
                      <a:pt x="526" y="7"/>
                    </a:lnTo>
                    <a:lnTo>
                      <a:pt x="526" y="7"/>
                    </a:lnTo>
                    <a:lnTo>
                      <a:pt x="526" y="7"/>
                    </a:lnTo>
                    <a:lnTo>
                      <a:pt x="528" y="7"/>
                    </a:lnTo>
                    <a:lnTo>
                      <a:pt x="528" y="7"/>
                    </a:lnTo>
                    <a:lnTo>
                      <a:pt x="528" y="9"/>
                    </a:lnTo>
                    <a:lnTo>
                      <a:pt x="528" y="9"/>
                    </a:lnTo>
                    <a:lnTo>
                      <a:pt x="528" y="12"/>
                    </a:lnTo>
                    <a:lnTo>
                      <a:pt x="528" y="12"/>
                    </a:lnTo>
                    <a:lnTo>
                      <a:pt x="528" y="14"/>
                    </a:lnTo>
                    <a:lnTo>
                      <a:pt x="528" y="14"/>
                    </a:lnTo>
                    <a:lnTo>
                      <a:pt x="528" y="14"/>
                    </a:lnTo>
                    <a:lnTo>
                      <a:pt x="528" y="16"/>
                    </a:lnTo>
                    <a:lnTo>
                      <a:pt x="528" y="16"/>
                    </a:lnTo>
                    <a:lnTo>
                      <a:pt x="528" y="16"/>
                    </a:lnTo>
                    <a:lnTo>
                      <a:pt x="528" y="16"/>
                    </a:lnTo>
                    <a:lnTo>
                      <a:pt x="531" y="16"/>
                    </a:lnTo>
                    <a:lnTo>
                      <a:pt x="531" y="16"/>
                    </a:lnTo>
                    <a:lnTo>
                      <a:pt x="533" y="16"/>
                    </a:lnTo>
                    <a:lnTo>
                      <a:pt x="533" y="16"/>
                    </a:lnTo>
                    <a:lnTo>
                      <a:pt x="533" y="19"/>
                    </a:lnTo>
                    <a:lnTo>
                      <a:pt x="533" y="19"/>
                    </a:lnTo>
                    <a:lnTo>
                      <a:pt x="533" y="19"/>
                    </a:lnTo>
                    <a:lnTo>
                      <a:pt x="533" y="19"/>
                    </a:lnTo>
                    <a:lnTo>
                      <a:pt x="533" y="21"/>
                    </a:lnTo>
                    <a:lnTo>
                      <a:pt x="533" y="21"/>
                    </a:lnTo>
                    <a:lnTo>
                      <a:pt x="533" y="21"/>
                    </a:lnTo>
                    <a:lnTo>
                      <a:pt x="533" y="24"/>
                    </a:lnTo>
                    <a:lnTo>
                      <a:pt x="533" y="24"/>
                    </a:lnTo>
                    <a:lnTo>
                      <a:pt x="533" y="26"/>
                    </a:lnTo>
                    <a:lnTo>
                      <a:pt x="533" y="26"/>
                    </a:lnTo>
                    <a:lnTo>
                      <a:pt x="533" y="26"/>
                    </a:lnTo>
                    <a:lnTo>
                      <a:pt x="531" y="26"/>
                    </a:lnTo>
                    <a:lnTo>
                      <a:pt x="531" y="26"/>
                    </a:lnTo>
                    <a:lnTo>
                      <a:pt x="528" y="26"/>
                    </a:lnTo>
                    <a:lnTo>
                      <a:pt x="528" y="26"/>
                    </a:lnTo>
                    <a:lnTo>
                      <a:pt x="528" y="26"/>
                    </a:lnTo>
                    <a:lnTo>
                      <a:pt x="528" y="28"/>
                    </a:lnTo>
                    <a:lnTo>
                      <a:pt x="528" y="28"/>
                    </a:lnTo>
                    <a:lnTo>
                      <a:pt x="528" y="28"/>
                    </a:lnTo>
                    <a:lnTo>
                      <a:pt x="528" y="28"/>
                    </a:lnTo>
                    <a:lnTo>
                      <a:pt x="528" y="31"/>
                    </a:lnTo>
                    <a:lnTo>
                      <a:pt x="531" y="31"/>
                    </a:lnTo>
                    <a:lnTo>
                      <a:pt x="531" y="31"/>
                    </a:lnTo>
                    <a:lnTo>
                      <a:pt x="531" y="33"/>
                    </a:lnTo>
                    <a:lnTo>
                      <a:pt x="531" y="33"/>
                    </a:lnTo>
                    <a:lnTo>
                      <a:pt x="533" y="33"/>
                    </a:lnTo>
                    <a:lnTo>
                      <a:pt x="533" y="33"/>
                    </a:lnTo>
                    <a:lnTo>
                      <a:pt x="533" y="33"/>
                    </a:lnTo>
                    <a:lnTo>
                      <a:pt x="533" y="31"/>
                    </a:lnTo>
                    <a:lnTo>
                      <a:pt x="535" y="31"/>
                    </a:lnTo>
                    <a:lnTo>
                      <a:pt x="535" y="31"/>
                    </a:lnTo>
                    <a:lnTo>
                      <a:pt x="535" y="31"/>
                    </a:lnTo>
                    <a:lnTo>
                      <a:pt x="538" y="31"/>
                    </a:lnTo>
                    <a:lnTo>
                      <a:pt x="538" y="31"/>
                    </a:lnTo>
                    <a:lnTo>
                      <a:pt x="538" y="33"/>
                    </a:lnTo>
                    <a:lnTo>
                      <a:pt x="540" y="33"/>
                    </a:lnTo>
                    <a:lnTo>
                      <a:pt x="540" y="33"/>
                    </a:lnTo>
                    <a:lnTo>
                      <a:pt x="540" y="33"/>
                    </a:lnTo>
                    <a:lnTo>
                      <a:pt x="542" y="33"/>
                    </a:lnTo>
                    <a:lnTo>
                      <a:pt x="542" y="33"/>
                    </a:lnTo>
                    <a:lnTo>
                      <a:pt x="542" y="33"/>
                    </a:lnTo>
                    <a:lnTo>
                      <a:pt x="542" y="31"/>
                    </a:lnTo>
                    <a:lnTo>
                      <a:pt x="542" y="31"/>
                    </a:lnTo>
                    <a:lnTo>
                      <a:pt x="542" y="28"/>
                    </a:lnTo>
                    <a:lnTo>
                      <a:pt x="545" y="28"/>
                    </a:lnTo>
                    <a:lnTo>
                      <a:pt x="545" y="28"/>
                    </a:lnTo>
                    <a:lnTo>
                      <a:pt x="547" y="28"/>
                    </a:lnTo>
                    <a:lnTo>
                      <a:pt x="547" y="28"/>
                    </a:lnTo>
                    <a:lnTo>
                      <a:pt x="547" y="28"/>
                    </a:lnTo>
                    <a:lnTo>
                      <a:pt x="550" y="28"/>
                    </a:lnTo>
                    <a:lnTo>
                      <a:pt x="550" y="31"/>
                    </a:lnTo>
                    <a:lnTo>
                      <a:pt x="550" y="31"/>
                    </a:lnTo>
                    <a:lnTo>
                      <a:pt x="552" y="31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36"/>
              <p:cNvSpPr>
                <a:spLocks/>
              </p:cNvSpPr>
              <p:nvPr/>
            </p:nvSpPr>
            <p:spPr bwMode="auto">
              <a:xfrm>
                <a:off x="1827" y="1348"/>
                <a:ext cx="879" cy="377"/>
              </a:xfrm>
              <a:custGeom>
                <a:avLst/>
                <a:gdLst/>
                <a:ahLst/>
                <a:cxnLst>
                  <a:cxn ang="0">
                    <a:pos x="576" y="38"/>
                  </a:cxn>
                  <a:cxn ang="0">
                    <a:pos x="595" y="47"/>
                  </a:cxn>
                  <a:cxn ang="0">
                    <a:pos x="637" y="31"/>
                  </a:cxn>
                  <a:cxn ang="0">
                    <a:pos x="661" y="45"/>
                  </a:cxn>
                  <a:cxn ang="0">
                    <a:pos x="696" y="78"/>
                  </a:cxn>
                  <a:cxn ang="0">
                    <a:pos x="727" y="114"/>
                  </a:cxn>
                  <a:cxn ang="0">
                    <a:pos x="763" y="116"/>
                  </a:cxn>
                  <a:cxn ang="0">
                    <a:pos x="810" y="123"/>
                  </a:cxn>
                  <a:cxn ang="0">
                    <a:pos x="848" y="149"/>
                  </a:cxn>
                  <a:cxn ang="0">
                    <a:pos x="874" y="159"/>
                  </a:cxn>
                  <a:cxn ang="0">
                    <a:pos x="841" y="187"/>
                  </a:cxn>
                  <a:cxn ang="0">
                    <a:pos x="812" y="213"/>
                  </a:cxn>
                  <a:cxn ang="0">
                    <a:pos x="774" y="234"/>
                  </a:cxn>
                  <a:cxn ang="0">
                    <a:pos x="755" y="256"/>
                  </a:cxn>
                  <a:cxn ang="0">
                    <a:pos x="729" y="270"/>
                  </a:cxn>
                  <a:cxn ang="0">
                    <a:pos x="729" y="313"/>
                  </a:cxn>
                  <a:cxn ang="0">
                    <a:pos x="708" y="325"/>
                  </a:cxn>
                  <a:cxn ang="0">
                    <a:pos x="658" y="315"/>
                  </a:cxn>
                  <a:cxn ang="0">
                    <a:pos x="609" y="315"/>
                  </a:cxn>
                  <a:cxn ang="0">
                    <a:pos x="573" y="327"/>
                  </a:cxn>
                  <a:cxn ang="0">
                    <a:pos x="528" y="329"/>
                  </a:cxn>
                  <a:cxn ang="0">
                    <a:pos x="493" y="353"/>
                  </a:cxn>
                  <a:cxn ang="0">
                    <a:pos x="462" y="370"/>
                  </a:cxn>
                  <a:cxn ang="0">
                    <a:pos x="426" y="343"/>
                  </a:cxn>
                  <a:cxn ang="0">
                    <a:pos x="405" y="301"/>
                  </a:cxn>
                  <a:cxn ang="0">
                    <a:pos x="353" y="298"/>
                  </a:cxn>
                  <a:cxn ang="0">
                    <a:pos x="313" y="277"/>
                  </a:cxn>
                  <a:cxn ang="0">
                    <a:pos x="310" y="246"/>
                  </a:cxn>
                  <a:cxn ang="0">
                    <a:pos x="315" y="227"/>
                  </a:cxn>
                  <a:cxn ang="0">
                    <a:pos x="301" y="227"/>
                  </a:cxn>
                  <a:cxn ang="0">
                    <a:pos x="282" y="239"/>
                  </a:cxn>
                  <a:cxn ang="0">
                    <a:pos x="247" y="253"/>
                  </a:cxn>
                  <a:cxn ang="0">
                    <a:pos x="206" y="282"/>
                  </a:cxn>
                  <a:cxn ang="0">
                    <a:pos x="204" y="358"/>
                  </a:cxn>
                  <a:cxn ang="0">
                    <a:pos x="164" y="332"/>
                  </a:cxn>
                  <a:cxn ang="0">
                    <a:pos x="131" y="332"/>
                  </a:cxn>
                  <a:cxn ang="0">
                    <a:pos x="105" y="303"/>
                  </a:cxn>
                  <a:cxn ang="0">
                    <a:pos x="95" y="272"/>
                  </a:cxn>
                  <a:cxn ang="0">
                    <a:pos x="102" y="256"/>
                  </a:cxn>
                  <a:cxn ang="0">
                    <a:pos x="135" y="239"/>
                  </a:cxn>
                  <a:cxn ang="0">
                    <a:pos x="112" y="218"/>
                  </a:cxn>
                  <a:cxn ang="0">
                    <a:pos x="74" y="227"/>
                  </a:cxn>
                  <a:cxn ang="0">
                    <a:pos x="55" y="220"/>
                  </a:cxn>
                  <a:cxn ang="0">
                    <a:pos x="17" y="194"/>
                  </a:cxn>
                  <a:cxn ang="0">
                    <a:pos x="12" y="159"/>
                  </a:cxn>
                  <a:cxn ang="0">
                    <a:pos x="34" y="133"/>
                  </a:cxn>
                  <a:cxn ang="0">
                    <a:pos x="55" y="121"/>
                  </a:cxn>
                  <a:cxn ang="0">
                    <a:pos x="93" y="97"/>
                  </a:cxn>
                  <a:cxn ang="0">
                    <a:pos x="128" y="97"/>
                  </a:cxn>
                  <a:cxn ang="0">
                    <a:pos x="173" y="116"/>
                  </a:cxn>
                  <a:cxn ang="0">
                    <a:pos x="206" y="118"/>
                  </a:cxn>
                  <a:cxn ang="0">
                    <a:pos x="242" y="109"/>
                  </a:cxn>
                  <a:cxn ang="0">
                    <a:pos x="287" y="123"/>
                  </a:cxn>
                  <a:cxn ang="0">
                    <a:pos x="327" y="104"/>
                  </a:cxn>
                  <a:cxn ang="0">
                    <a:pos x="301" y="83"/>
                  </a:cxn>
                  <a:cxn ang="0">
                    <a:pos x="327" y="61"/>
                  </a:cxn>
                  <a:cxn ang="0">
                    <a:pos x="320" y="47"/>
                  </a:cxn>
                  <a:cxn ang="0">
                    <a:pos x="334" y="35"/>
                  </a:cxn>
                  <a:cxn ang="0">
                    <a:pos x="384" y="26"/>
                  </a:cxn>
                  <a:cxn ang="0">
                    <a:pos x="429" y="16"/>
                  </a:cxn>
                  <a:cxn ang="0">
                    <a:pos x="476" y="5"/>
                  </a:cxn>
                  <a:cxn ang="0">
                    <a:pos x="519" y="2"/>
                  </a:cxn>
                  <a:cxn ang="0">
                    <a:pos x="542" y="33"/>
                  </a:cxn>
                </a:cxnLst>
                <a:rect l="0" t="0" r="r" b="b"/>
                <a:pathLst>
                  <a:path w="879" h="377">
                    <a:moveTo>
                      <a:pt x="552" y="31"/>
                    </a:moveTo>
                    <a:lnTo>
                      <a:pt x="552" y="28"/>
                    </a:lnTo>
                    <a:lnTo>
                      <a:pt x="552" y="28"/>
                    </a:lnTo>
                    <a:lnTo>
                      <a:pt x="552" y="28"/>
                    </a:lnTo>
                    <a:lnTo>
                      <a:pt x="552" y="28"/>
                    </a:lnTo>
                    <a:lnTo>
                      <a:pt x="552" y="26"/>
                    </a:lnTo>
                    <a:lnTo>
                      <a:pt x="550" y="26"/>
                    </a:lnTo>
                    <a:lnTo>
                      <a:pt x="550" y="26"/>
                    </a:lnTo>
                    <a:lnTo>
                      <a:pt x="552" y="26"/>
                    </a:lnTo>
                    <a:lnTo>
                      <a:pt x="552" y="26"/>
                    </a:lnTo>
                    <a:lnTo>
                      <a:pt x="552" y="26"/>
                    </a:lnTo>
                    <a:lnTo>
                      <a:pt x="552" y="26"/>
                    </a:lnTo>
                    <a:lnTo>
                      <a:pt x="554" y="26"/>
                    </a:lnTo>
                    <a:lnTo>
                      <a:pt x="554" y="26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4" y="31"/>
                    </a:lnTo>
                    <a:lnTo>
                      <a:pt x="557" y="31"/>
                    </a:lnTo>
                    <a:lnTo>
                      <a:pt x="557" y="31"/>
                    </a:lnTo>
                    <a:lnTo>
                      <a:pt x="557" y="31"/>
                    </a:lnTo>
                    <a:lnTo>
                      <a:pt x="559" y="31"/>
                    </a:lnTo>
                    <a:lnTo>
                      <a:pt x="559" y="31"/>
                    </a:lnTo>
                    <a:lnTo>
                      <a:pt x="559" y="33"/>
                    </a:lnTo>
                    <a:lnTo>
                      <a:pt x="559" y="33"/>
                    </a:lnTo>
                    <a:lnTo>
                      <a:pt x="557" y="33"/>
                    </a:lnTo>
                    <a:lnTo>
                      <a:pt x="557" y="33"/>
                    </a:lnTo>
                    <a:lnTo>
                      <a:pt x="557" y="35"/>
                    </a:lnTo>
                    <a:lnTo>
                      <a:pt x="559" y="35"/>
                    </a:lnTo>
                    <a:lnTo>
                      <a:pt x="559" y="35"/>
                    </a:lnTo>
                    <a:lnTo>
                      <a:pt x="557" y="35"/>
                    </a:lnTo>
                    <a:lnTo>
                      <a:pt x="557" y="38"/>
                    </a:lnTo>
                    <a:lnTo>
                      <a:pt x="559" y="38"/>
                    </a:lnTo>
                    <a:lnTo>
                      <a:pt x="559" y="38"/>
                    </a:lnTo>
                    <a:lnTo>
                      <a:pt x="559" y="38"/>
                    </a:lnTo>
                    <a:lnTo>
                      <a:pt x="559" y="38"/>
                    </a:lnTo>
                    <a:lnTo>
                      <a:pt x="559" y="38"/>
                    </a:lnTo>
                    <a:lnTo>
                      <a:pt x="561" y="38"/>
                    </a:lnTo>
                    <a:lnTo>
                      <a:pt x="561" y="35"/>
                    </a:lnTo>
                    <a:lnTo>
                      <a:pt x="561" y="35"/>
                    </a:lnTo>
                    <a:lnTo>
                      <a:pt x="561" y="38"/>
                    </a:lnTo>
                    <a:lnTo>
                      <a:pt x="561" y="38"/>
                    </a:lnTo>
                    <a:lnTo>
                      <a:pt x="564" y="38"/>
                    </a:lnTo>
                    <a:lnTo>
                      <a:pt x="564" y="38"/>
                    </a:lnTo>
                    <a:lnTo>
                      <a:pt x="564" y="35"/>
                    </a:lnTo>
                    <a:lnTo>
                      <a:pt x="564" y="35"/>
                    </a:lnTo>
                    <a:lnTo>
                      <a:pt x="564" y="35"/>
                    </a:lnTo>
                    <a:lnTo>
                      <a:pt x="561" y="35"/>
                    </a:lnTo>
                    <a:lnTo>
                      <a:pt x="561" y="35"/>
                    </a:lnTo>
                    <a:lnTo>
                      <a:pt x="561" y="35"/>
                    </a:lnTo>
                    <a:lnTo>
                      <a:pt x="561" y="33"/>
                    </a:lnTo>
                    <a:lnTo>
                      <a:pt x="561" y="33"/>
                    </a:lnTo>
                    <a:lnTo>
                      <a:pt x="561" y="33"/>
                    </a:lnTo>
                    <a:lnTo>
                      <a:pt x="561" y="33"/>
                    </a:lnTo>
                    <a:lnTo>
                      <a:pt x="564" y="33"/>
                    </a:lnTo>
                    <a:lnTo>
                      <a:pt x="564" y="33"/>
                    </a:lnTo>
                    <a:lnTo>
                      <a:pt x="566" y="33"/>
                    </a:lnTo>
                    <a:lnTo>
                      <a:pt x="566" y="33"/>
                    </a:lnTo>
                    <a:lnTo>
                      <a:pt x="566" y="33"/>
                    </a:lnTo>
                    <a:lnTo>
                      <a:pt x="568" y="33"/>
                    </a:lnTo>
                    <a:lnTo>
                      <a:pt x="568" y="33"/>
                    </a:lnTo>
                    <a:lnTo>
                      <a:pt x="568" y="33"/>
                    </a:lnTo>
                    <a:lnTo>
                      <a:pt x="568" y="33"/>
                    </a:lnTo>
                    <a:lnTo>
                      <a:pt x="571" y="33"/>
                    </a:lnTo>
                    <a:lnTo>
                      <a:pt x="571" y="35"/>
                    </a:lnTo>
                    <a:lnTo>
                      <a:pt x="571" y="35"/>
                    </a:lnTo>
                    <a:lnTo>
                      <a:pt x="571" y="35"/>
                    </a:lnTo>
                    <a:lnTo>
                      <a:pt x="573" y="35"/>
                    </a:lnTo>
                    <a:lnTo>
                      <a:pt x="573" y="35"/>
                    </a:lnTo>
                    <a:lnTo>
                      <a:pt x="573" y="35"/>
                    </a:lnTo>
                    <a:lnTo>
                      <a:pt x="573" y="38"/>
                    </a:lnTo>
                    <a:lnTo>
                      <a:pt x="576" y="38"/>
                    </a:lnTo>
                    <a:lnTo>
                      <a:pt x="576" y="38"/>
                    </a:lnTo>
                    <a:lnTo>
                      <a:pt x="576" y="38"/>
                    </a:lnTo>
                    <a:lnTo>
                      <a:pt x="578" y="38"/>
                    </a:lnTo>
                    <a:lnTo>
                      <a:pt x="578" y="38"/>
                    </a:lnTo>
                    <a:lnTo>
                      <a:pt x="580" y="38"/>
                    </a:lnTo>
                    <a:lnTo>
                      <a:pt x="580" y="35"/>
                    </a:lnTo>
                    <a:lnTo>
                      <a:pt x="580" y="35"/>
                    </a:lnTo>
                    <a:lnTo>
                      <a:pt x="580" y="38"/>
                    </a:lnTo>
                    <a:lnTo>
                      <a:pt x="580" y="38"/>
                    </a:lnTo>
                    <a:lnTo>
                      <a:pt x="583" y="38"/>
                    </a:lnTo>
                    <a:lnTo>
                      <a:pt x="583" y="35"/>
                    </a:lnTo>
                    <a:lnTo>
                      <a:pt x="583" y="35"/>
                    </a:lnTo>
                    <a:lnTo>
                      <a:pt x="583" y="35"/>
                    </a:lnTo>
                    <a:lnTo>
                      <a:pt x="585" y="35"/>
                    </a:lnTo>
                    <a:lnTo>
                      <a:pt x="585" y="33"/>
                    </a:lnTo>
                    <a:lnTo>
                      <a:pt x="585" y="33"/>
                    </a:lnTo>
                    <a:lnTo>
                      <a:pt x="585" y="33"/>
                    </a:lnTo>
                    <a:lnTo>
                      <a:pt x="585" y="35"/>
                    </a:lnTo>
                    <a:lnTo>
                      <a:pt x="587" y="35"/>
                    </a:lnTo>
                    <a:lnTo>
                      <a:pt x="587" y="35"/>
                    </a:lnTo>
                    <a:lnTo>
                      <a:pt x="587" y="38"/>
                    </a:lnTo>
                    <a:lnTo>
                      <a:pt x="585" y="38"/>
                    </a:lnTo>
                    <a:lnTo>
                      <a:pt x="585" y="38"/>
                    </a:lnTo>
                    <a:lnTo>
                      <a:pt x="585" y="38"/>
                    </a:lnTo>
                    <a:lnTo>
                      <a:pt x="585" y="38"/>
                    </a:lnTo>
                    <a:lnTo>
                      <a:pt x="585" y="38"/>
                    </a:lnTo>
                    <a:lnTo>
                      <a:pt x="583" y="38"/>
                    </a:lnTo>
                    <a:lnTo>
                      <a:pt x="583" y="38"/>
                    </a:lnTo>
                    <a:lnTo>
                      <a:pt x="580" y="38"/>
                    </a:lnTo>
                    <a:lnTo>
                      <a:pt x="580" y="38"/>
                    </a:lnTo>
                    <a:lnTo>
                      <a:pt x="580" y="40"/>
                    </a:lnTo>
                    <a:lnTo>
                      <a:pt x="580" y="40"/>
                    </a:lnTo>
                    <a:lnTo>
                      <a:pt x="580" y="40"/>
                    </a:lnTo>
                    <a:lnTo>
                      <a:pt x="578" y="40"/>
                    </a:lnTo>
                    <a:lnTo>
                      <a:pt x="578" y="42"/>
                    </a:lnTo>
                    <a:lnTo>
                      <a:pt x="578" y="42"/>
                    </a:lnTo>
                    <a:lnTo>
                      <a:pt x="578" y="42"/>
                    </a:lnTo>
                    <a:lnTo>
                      <a:pt x="578" y="45"/>
                    </a:lnTo>
                    <a:lnTo>
                      <a:pt x="576" y="45"/>
                    </a:lnTo>
                    <a:lnTo>
                      <a:pt x="576" y="45"/>
                    </a:lnTo>
                    <a:lnTo>
                      <a:pt x="576" y="45"/>
                    </a:lnTo>
                    <a:lnTo>
                      <a:pt x="576" y="47"/>
                    </a:lnTo>
                    <a:lnTo>
                      <a:pt x="576" y="47"/>
                    </a:lnTo>
                    <a:lnTo>
                      <a:pt x="576" y="47"/>
                    </a:lnTo>
                    <a:lnTo>
                      <a:pt x="578" y="47"/>
                    </a:lnTo>
                    <a:lnTo>
                      <a:pt x="578" y="47"/>
                    </a:lnTo>
                    <a:lnTo>
                      <a:pt x="578" y="47"/>
                    </a:lnTo>
                    <a:lnTo>
                      <a:pt x="578" y="50"/>
                    </a:lnTo>
                    <a:lnTo>
                      <a:pt x="580" y="50"/>
                    </a:lnTo>
                    <a:lnTo>
                      <a:pt x="580" y="50"/>
                    </a:lnTo>
                    <a:lnTo>
                      <a:pt x="580" y="50"/>
                    </a:lnTo>
                    <a:lnTo>
                      <a:pt x="580" y="47"/>
                    </a:lnTo>
                    <a:lnTo>
                      <a:pt x="583" y="47"/>
                    </a:lnTo>
                    <a:lnTo>
                      <a:pt x="583" y="47"/>
                    </a:lnTo>
                    <a:lnTo>
                      <a:pt x="583" y="47"/>
                    </a:lnTo>
                    <a:lnTo>
                      <a:pt x="585" y="47"/>
                    </a:lnTo>
                    <a:lnTo>
                      <a:pt x="585" y="47"/>
                    </a:lnTo>
                    <a:lnTo>
                      <a:pt x="585" y="47"/>
                    </a:lnTo>
                    <a:lnTo>
                      <a:pt x="585" y="45"/>
                    </a:lnTo>
                    <a:lnTo>
                      <a:pt x="585" y="45"/>
                    </a:lnTo>
                    <a:lnTo>
                      <a:pt x="587" y="45"/>
                    </a:lnTo>
                    <a:lnTo>
                      <a:pt x="587" y="45"/>
                    </a:lnTo>
                    <a:lnTo>
                      <a:pt x="587" y="47"/>
                    </a:lnTo>
                    <a:lnTo>
                      <a:pt x="587" y="47"/>
                    </a:lnTo>
                    <a:lnTo>
                      <a:pt x="590" y="47"/>
                    </a:lnTo>
                    <a:lnTo>
                      <a:pt x="590" y="45"/>
                    </a:lnTo>
                    <a:lnTo>
                      <a:pt x="590" y="45"/>
                    </a:lnTo>
                    <a:lnTo>
                      <a:pt x="592" y="45"/>
                    </a:lnTo>
                    <a:lnTo>
                      <a:pt x="592" y="45"/>
                    </a:lnTo>
                    <a:lnTo>
                      <a:pt x="592" y="45"/>
                    </a:lnTo>
                    <a:lnTo>
                      <a:pt x="595" y="45"/>
                    </a:lnTo>
                    <a:lnTo>
                      <a:pt x="595" y="47"/>
                    </a:lnTo>
                    <a:lnTo>
                      <a:pt x="595" y="47"/>
                    </a:lnTo>
                    <a:lnTo>
                      <a:pt x="595" y="47"/>
                    </a:lnTo>
                    <a:lnTo>
                      <a:pt x="595" y="47"/>
                    </a:lnTo>
                    <a:lnTo>
                      <a:pt x="595" y="47"/>
                    </a:lnTo>
                    <a:lnTo>
                      <a:pt x="597" y="47"/>
                    </a:lnTo>
                    <a:lnTo>
                      <a:pt x="597" y="47"/>
                    </a:lnTo>
                    <a:lnTo>
                      <a:pt x="597" y="47"/>
                    </a:lnTo>
                    <a:lnTo>
                      <a:pt x="599" y="47"/>
                    </a:lnTo>
                    <a:lnTo>
                      <a:pt x="599" y="47"/>
                    </a:lnTo>
                    <a:lnTo>
                      <a:pt x="599" y="47"/>
                    </a:lnTo>
                    <a:lnTo>
                      <a:pt x="599" y="50"/>
                    </a:lnTo>
                    <a:lnTo>
                      <a:pt x="599" y="50"/>
                    </a:lnTo>
                    <a:lnTo>
                      <a:pt x="602" y="50"/>
                    </a:lnTo>
                    <a:lnTo>
                      <a:pt x="602" y="47"/>
                    </a:lnTo>
                    <a:lnTo>
                      <a:pt x="602" y="47"/>
                    </a:lnTo>
                    <a:lnTo>
                      <a:pt x="602" y="47"/>
                    </a:lnTo>
                    <a:lnTo>
                      <a:pt x="602" y="47"/>
                    </a:lnTo>
                    <a:lnTo>
                      <a:pt x="602" y="45"/>
                    </a:lnTo>
                    <a:lnTo>
                      <a:pt x="602" y="45"/>
                    </a:lnTo>
                    <a:lnTo>
                      <a:pt x="602" y="45"/>
                    </a:lnTo>
                    <a:lnTo>
                      <a:pt x="604" y="45"/>
                    </a:lnTo>
                    <a:lnTo>
                      <a:pt x="604" y="45"/>
                    </a:lnTo>
                    <a:lnTo>
                      <a:pt x="606" y="45"/>
                    </a:lnTo>
                    <a:lnTo>
                      <a:pt x="606" y="45"/>
                    </a:lnTo>
                    <a:lnTo>
                      <a:pt x="606" y="42"/>
                    </a:lnTo>
                    <a:lnTo>
                      <a:pt x="606" y="42"/>
                    </a:lnTo>
                    <a:lnTo>
                      <a:pt x="606" y="42"/>
                    </a:lnTo>
                    <a:lnTo>
                      <a:pt x="609" y="42"/>
                    </a:lnTo>
                    <a:lnTo>
                      <a:pt x="609" y="42"/>
                    </a:lnTo>
                    <a:lnTo>
                      <a:pt x="609" y="40"/>
                    </a:lnTo>
                    <a:lnTo>
                      <a:pt x="609" y="40"/>
                    </a:lnTo>
                    <a:lnTo>
                      <a:pt x="609" y="40"/>
                    </a:lnTo>
                    <a:lnTo>
                      <a:pt x="611" y="40"/>
                    </a:lnTo>
                    <a:lnTo>
                      <a:pt x="611" y="40"/>
                    </a:lnTo>
                    <a:lnTo>
                      <a:pt x="613" y="40"/>
                    </a:lnTo>
                    <a:lnTo>
                      <a:pt x="613" y="40"/>
                    </a:lnTo>
                    <a:lnTo>
                      <a:pt x="613" y="40"/>
                    </a:lnTo>
                    <a:lnTo>
                      <a:pt x="613" y="40"/>
                    </a:lnTo>
                    <a:lnTo>
                      <a:pt x="616" y="40"/>
                    </a:lnTo>
                    <a:lnTo>
                      <a:pt x="616" y="40"/>
                    </a:lnTo>
                    <a:lnTo>
                      <a:pt x="616" y="40"/>
                    </a:lnTo>
                    <a:lnTo>
                      <a:pt x="616" y="40"/>
                    </a:lnTo>
                    <a:lnTo>
                      <a:pt x="616" y="38"/>
                    </a:lnTo>
                    <a:lnTo>
                      <a:pt x="618" y="38"/>
                    </a:lnTo>
                    <a:lnTo>
                      <a:pt x="618" y="38"/>
                    </a:lnTo>
                    <a:lnTo>
                      <a:pt x="618" y="38"/>
                    </a:lnTo>
                    <a:lnTo>
                      <a:pt x="621" y="38"/>
                    </a:lnTo>
                    <a:lnTo>
                      <a:pt x="621" y="38"/>
                    </a:lnTo>
                    <a:lnTo>
                      <a:pt x="621" y="38"/>
                    </a:lnTo>
                    <a:lnTo>
                      <a:pt x="621" y="38"/>
                    </a:lnTo>
                    <a:lnTo>
                      <a:pt x="623" y="38"/>
                    </a:lnTo>
                    <a:lnTo>
                      <a:pt x="623" y="38"/>
                    </a:lnTo>
                    <a:lnTo>
                      <a:pt x="623" y="35"/>
                    </a:lnTo>
                    <a:lnTo>
                      <a:pt x="623" y="35"/>
                    </a:lnTo>
                    <a:lnTo>
                      <a:pt x="623" y="35"/>
                    </a:lnTo>
                    <a:lnTo>
                      <a:pt x="623" y="33"/>
                    </a:lnTo>
                    <a:lnTo>
                      <a:pt x="623" y="33"/>
                    </a:lnTo>
                    <a:lnTo>
                      <a:pt x="623" y="33"/>
                    </a:lnTo>
                    <a:lnTo>
                      <a:pt x="625" y="33"/>
                    </a:lnTo>
                    <a:lnTo>
                      <a:pt x="625" y="33"/>
                    </a:lnTo>
                    <a:lnTo>
                      <a:pt x="625" y="33"/>
                    </a:lnTo>
                    <a:lnTo>
                      <a:pt x="628" y="33"/>
                    </a:lnTo>
                    <a:lnTo>
                      <a:pt x="628" y="33"/>
                    </a:lnTo>
                    <a:lnTo>
                      <a:pt x="628" y="33"/>
                    </a:lnTo>
                    <a:lnTo>
                      <a:pt x="630" y="33"/>
                    </a:lnTo>
                    <a:lnTo>
                      <a:pt x="630" y="31"/>
                    </a:lnTo>
                    <a:lnTo>
                      <a:pt x="630" y="31"/>
                    </a:lnTo>
                    <a:lnTo>
                      <a:pt x="632" y="31"/>
                    </a:lnTo>
                    <a:lnTo>
                      <a:pt x="632" y="31"/>
                    </a:lnTo>
                    <a:lnTo>
                      <a:pt x="632" y="31"/>
                    </a:lnTo>
                    <a:lnTo>
                      <a:pt x="632" y="31"/>
                    </a:lnTo>
                    <a:lnTo>
                      <a:pt x="635" y="31"/>
                    </a:lnTo>
                    <a:lnTo>
                      <a:pt x="635" y="31"/>
                    </a:lnTo>
                    <a:lnTo>
                      <a:pt x="635" y="31"/>
                    </a:lnTo>
                    <a:lnTo>
                      <a:pt x="637" y="31"/>
                    </a:lnTo>
                    <a:lnTo>
                      <a:pt x="637" y="28"/>
                    </a:lnTo>
                    <a:lnTo>
                      <a:pt x="637" y="28"/>
                    </a:lnTo>
                    <a:lnTo>
                      <a:pt x="640" y="28"/>
                    </a:lnTo>
                    <a:lnTo>
                      <a:pt x="640" y="28"/>
                    </a:lnTo>
                    <a:lnTo>
                      <a:pt x="640" y="28"/>
                    </a:lnTo>
                    <a:lnTo>
                      <a:pt x="640" y="26"/>
                    </a:lnTo>
                    <a:lnTo>
                      <a:pt x="640" y="26"/>
                    </a:lnTo>
                    <a:lnTo>
                      <a:pt x="642" y="26"/>
                    </a:lnTo>
                    <a:lnTo>
                      <a:pt x="642" y="26"/>
                    </a:lnTo>
                    <a:lnTo>
                      <a:pt x="642" y="26"/>
                    </a:lnTo>
                    <a:lnTo>
                      <a:pt x="644" y="26"/>
                    </a:lnTo>
                    <a:lnTo>
                      <a:pt x="644" y="26"/>
                    </a:lnTo>
                    <a:lnTo>
                      <a:pt x="647" y="26"/>
                    </a:lnTo>
                    <a:lnTo>
                      <a:pt x="647" y="26"/>
                    </a:lnTo>
                    <a:lnTo>
                      <a:pt x="647" y="26"/>
                    </a:lnTo>
                    <a:lnTo>
                      <a:pt x="649" y="26"/>
                    </a:lnTo>
                    <a:lnTo>
                      <a:pt x="649" y="26"/>
                    </a:lnTo>
                    <a:lnTo>
                      <a:pt x="649" y="26"/>
                    </a:lnTo>
                    <a:lnTo>
                      <a:pt x="649" y="26"/>
                    </a:lnTo>
                    <a:lnTo>
                      <a:pt x="649" y="26"/>
                    </a:lnTo>
                    <a:lnTo>
                      <a:pt x="651" y="26"/>
                    </a:lnTo>
                    <a:lnTo>
                      <a:pt x="651" y="26"/>
                    </a:lnTo>
                    <a:lnTo>
                      <a:pt x="654" y="26"/>
                    </a:lnTo>
                    <a:lnTo>
                      <a:pt x="654" y="26"/>
                    </a:lnTo>
                    <a:lnTo>
                      <a:pt x="654" y="26"/>
                    </a:lnTo>
                    <a:lnTo>
                      <a:pt x="654" y="26"/>
                    </a:lnTo>
                    <a:lnTo>
                      <a:pt x="654" y="28"/>
                    </a:lnTo>
                    <a:lnTo>
                      <a:pt x="654" y="28"/>
                    </a:lnTo>
                    <a:lnTo>
                      <a:pt x="654" y="28"/>
                    </a:lnTo>
                    <a:lnTo>
                      <a:pt x="654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49" y="31"/>
                    </a:lnTo>
                    <a:lnTo>
                      <a:pt x="649" y="33"/>
                    </a:lnTo>
                    <a:lnTo>
                      <a:pt x="649" y="33"/>
                    </a:lnTo>
                    <a:lnTo>
                      <a:pt x="649" y="33"/>
                    </a:lnTo>
                    <a:lnTo>
                      <a:pt x="649" y="31"/>
                    </a:lnTo>
                    <a:lnTo>
                      <a:pt x="647" y="31"/>
                    </a:lnTo>
                    <a:lnTo>
                      <a:pt x="647" y="31"/>
                    </a:lnTo>
                    <a:lnTo>
                      <a:pt x="647" y="31"/>
                    </a:lnTo>
                    <a:lnTo>
                      <a:pt x="644" y="31"/>
                    </a:lnTo>
                    <a:lnTo>
                      <a:pt x="644" y="31"/>
                    </a:lnTo>
                    <a:lnTo>
                      <a:pt x="644" y="33"/>
                    </a:lnTo>
                    <a:lnTo>
                      <a:pt x="644" y="33"/>
                    </a:lnTo>
                    <a:lnTo>
                      <a:pt x="644" y="33"/>
                    </a:lnTo>
                    <a:lnTo>
                      <a:pt x="647" y="33"/>
                    </a:lnTo>
                    <a:lnTo>
                      <a:pt x="647" y="35"/>
                    </a:lnTo>
                    <a:lnTo>
                      <a:pt x="647" y="35"/>
                    </a:lnTo>
                    <a:lnTo>
                      <a:pt x="647" y="35"/>
                    </a:lnTo>
                    <a:lnTo>
                      <a:pt x="647" y="35"/>
                    </a:lnTo>
                    <a:lnTo>
                      <a:pt x="647" y="38"/>
                    </a:lnTo>
                    <a:lnTo>
                      <a:pt x="649" y="38"/>
                    </a:lnTo>
                    <a:lnTo>
                      <a:pt x="649" y="38"/>
                    </a:lnTo>
                    <a:lnTo>
                      <a:pt x="649" y="38"/>
                    </a:lnTo>
                    <a:lnTo>
                      <a:pt x="649" y="38"/>
                    </a:lnTo>
                    <a:lnTo>
                      <a:pt x="649" y="38"/>
                    </a:lnTo>
                    <a:lnTo>
                      <a:pt x="651" y="38"/>
                    </a:lnTo>
                    <a:lnTo>
                      <a:pt x="651" y="38"/>
                    </a:lnTo>
                    <a:lnTo>
                      <a:pt x="651" y="40"/>
                    </a:lnTo>
                    <a:lnTo>
                      <a:pt x="654" y="40"/>
                    </a:lnTo>
                    <a:lnTo>
                      <a:pt x="654" y="40"/>
                    </a:lnTo>
                    <a:lnTo>
                      <a:pt x="654" y="40"/>
                    </a:lnTo>
                    <a:lnTo>
                      <a:pt x="654" y="40"/>
                    </a:lnTo>
                    <a:lnTo>
                      <a:pt x="656" y="40"/>
                    </a:lnTo>
                    <a:lnTo>
                      <a:pt x="656" y="42"/>
                    </a:lnTo>
                    <a:lnTo>
                      <a:pt x="656" y="42"/>
                    </a:lnTo>
                    <a:lnTo>
                      <a:pt x="658" y="42"/>
                    </a:lnTo>
                    <a:lnTo>
                      <a:pt x="658" y="42"/>
                    </a:lnTo>
                    <a:lnTo>
                      <a:pt x="658" y="42"/>
                    </a:lnTo>
                    <a:lnTo>
                      <a:pt x="658" y="42"/>
                    </a:lnTo>
                    <a:lnTo>
                      <a:pt x="658" y="45"/>
                    </a:lnTo>
                    <a:lnTo>
                      <a:pt x="661" y="45"/>
                    </a:lnTo>
                    <a:lnTo>
                      <a:pt x="661" y="45"/>
                    </a:lnTo>
                    <a:lnTo>
                      <a:pt x="661" y="45"/>
                    </a:lnTo>
                    <a:lnTo>
                      <a:pt x="661" y="45"/>
                    </a:lnTo>
                    <a:lnTo>
                      <a:pt x="663" y="45"/>
                    </a:lnTo>
                    <a:lnTo>
                      <a:pt x="663" y="45"/>
                    </a:lnTo>
                    <a:lnTo>
                      <a:pt x="663" y="47"/>
                    </a:lnTo>
                    <a:lnTo>
                      <a:pt x="666" y="47"/>
                    </a:lnTo>
                    <a:lnTo>
                      <a:pt x="666" y="47"/>
                    </a:lnTo>
                    <a:lnTo>
                      <a:pt x="666" y="47"/>
                    </a:lnTo>
                    <a:lnTo>
                      <a:pt x="666" y="47"/>
                    </a:lnTo>
                    <a:lnTo>
                      <a:pt x="668" y="47"/>
                    </a:lnTo>
                    <a:lnTo>
                      <a:pt x="668" y="47"/>
                    </a:lnTo>
                    <a:lnTo>
                      <a:pt x="668" y="47"/>
                    </a:lnTo>
                    <a:lnTo>
                      <a:pt x="668" y="47"/>
                    </a:lnTo>
                    <a:lnTo>
                      <a:pt x="668" y="50"/>
                    </a:lnTo>
                    <a:lnTo>
                      <a:pt x="670" y="50"/>
                    </a:lnTo>
                    <a:lnTo>
                      <a:pt x="670" y="50"/>
                    </a:lnTo>
                    <a:lnTo>
                      <a:pt x="670" y="50"/>
                    </a:lnTo>
                    <a:lnTo>
                      <a:pt x="673" y="50"/>
                    </a:lnTo>
                    <a:lnTo>
                      <a:pt x="673" y="52"/>
                    </a:lnTo>
                    <a:lnTo>
                      <a:pt x="673" y="52"/>
                    </a:lnTo>
                    <a:lnTo>
                      <a:pt x="673" y="52"/>
                    </a:lnTo>
                    <a:lnTo>
                      <a:pt x="673" y="52"/>
                    </a:lnTo>
                    <a:lnTo>
                      <a:pt x="675" y="52"/>
                    </a:lnTo>
                    <a:lnTo>
                      <a:pt x="675" y="52"/>
                    </a:lnTo>
                    <a:lnTo>
                      <a:pt x="675" y="54"/>
                    </a:lnTo>
                    <a:lnTo>
                      <a:pt x="675" y="54"/>
                    </a:lnTo>
                    <a:lnTo>
                      <a:pt x="675" y="54"/>
                    </a:lnTo>
                    <a:lnTo>
                      <a:pt x="677" y="54"/>
                    </a:lnTo>
                    <a:lnTo>
                      <a:pt x="677" y="57"/>
                    </a:lnTo>
                    <a:lnTo>
                      <a:pt x="677" y="57"/>
                    </a:lnTo>
                    <a:lnTo>
                      <a:pt x="677" y="57"/>
                    </a:lnTo>
                    <a:lnTo>
                      <a:pt x="680" y="57"/>
                    </a:lnTo>
                    <a:lnTo>
                      <a:pt x="680" y="57"/>
                    </a:lnTo>
                    <a:lnTo>
                      <a:pt x="680" y="57"/>
                    </a:lnTo>
                    <a:lnTo>
                      <a:pt x="680" y="59"/>
                    </a:lnTo>
                    <a:lnTo>
                      <a:pt x="680" y="59"/>
                    </a:lnTo>
                    <a:lnTo>
                      <a:pt x="680" y="59"/>
                    </a:lnTo>
                    <a:lnTo>
                      <a:pt x="682" y="59"/>
                    </a:lnTo>
                    <a:lnTo>
                      <a:pt x="682" y="61"/>
                    </a:lnTo>
                    <a:lnTo>
                      <a:pt x="682" y="61"/>
                    </a:lnTo>
                    <a:lnTo>
                      <a:pt x="682" y="61"/>
                    </a:lnTo>
                    <a:lnTo>
                      <a:pt x="682" y="61"/>
                    </a:lnTo>
                    <a:lnTo>
                      <a:pt x="682" y="64"/>
                    </a:lnTo>
                    <a:lnTo>
                      <a:pt x="684" y="64"/>
                    </a:lnTo>
                    <a:lnTo>
                      <a:pt x="684" y="64"/>
                    </a:lnTo>
                    <a:lnTo>
                      <a:pt x="684" y="64"/>
                    </a:lnTo>
                    <a:lnTo>
                      <a:pt x="684" y="66"/>
                    </a:lnTo>
                    <a:lnTo>
                      <a:pt x="687" y="66"/>
                    </a:lnTo>
                    <a:lnTo>
                      <a:pt x="687" y="66"/>
                    </a:lnTo>
                    <a:lnTo>
                      <a:pt x="687" y="66"/>
                    </a:lnTo>
                    <a:lnTo>
                      <a:pt x="687" y="66"/>
                    </a:lnTo>
                    <a:lnTo>
                      <a:pt x="687" y="66"/>
                    </a:lnTo>
                    <a:lnTo>
                      <a:pt x="687" y="69"/>
                    </a:lnTo>
                    <a:lnTo>
                      <a:pt x="689" y="69"/>
                    </a:lnTo>
                    <a:lnTo>
                      <a:pt x="689" y="69"/>
                    </a:lnTo>
                    <a:lnTo>
                      <a:pt x="689" y="69"/>
                    </a:lnTo>
                    <a:lnTo>
                      <a:pt x="689" y="71"/>
                    </a:lnTo>
                    <a:lnTo>
                      <a:pt x="692" y="71"/>
                    </a:lnTo>
                    <a:lnTo>
                      <a:pt x="692" y="71"/>
                    </a:lnTo>
                    <a:lnTo>
                      <a:pt x="692" y="71"/>
                    </a:lnTo>
                    <a:lnTo>
                      <a:pt x="692" y="73"/>
                    </a:lnTo>
                    <a:lnTo>
                      <a:pt x="692" y="73"/>
                    </a:lnTo>
                    <a:lnTo>
                      <a:pt x="692" y="73"/>
                    </a:lnTo>
                    <a:lnTo>
                      <a:pt x="692" y="76"/>
                    </a:lnTo>
                    <a:lnTo>
                      <a:pt x="694" y="76"/>
                    </a:lnTo>
                    <a:lnTo>
                      <a:pt x="694" y="76"/>
                    </a:lnTo>
                    <a:lnTo>
                      <a:pt x="694" y="76"/>
                    </a:lnTo>
                    <a:lnTo>
                      <a:pt x="694" y="76"/>
                    </a:lnTo>
                    <a:lnTo>
                      <a:pt x="694" y="76"/>
                    </a:lnTo>
                    <a:lnTo>
                      <a:pt x="694" y="78"/>
                    </a:lnTo>
                    <a:lnTo>
                      <a:pt x="696" y="78"/>
                    </a:lnTo>
                    <a:lnTo>
                      <a:pt x="696" y="78"/>
                    </a:lnTo>
                    <a:lnTo>
                      <a:pt x="696" y="78"/>
                    </a:lnTo>
                    <a:lnTo>
                      <a:pt x="696" y="80"/>
                    </a:lnTo>
                    <a:lnTo>
                      <a:pt x="699" y="80"/>
                    </a:lnTo>
                    <a:lnTo>
                      <a:pt x="699" y="80"/>
                    </a:lnTo>
                    <a:lnTo>
                      <a:pt x="699" y="80"/>
                    </a:lnTo>
                    <a:lnTo>
                      <a:pt x="699" y="83"/>
                    </a:lnTo>
                    <a:lnTo>
                      <a:pt x="699" y="83"/>
                    </a:lnTo>
                    <a:lnTo>
                      <a:pt x="699" y="83"/>
                    </a:lnTo>
                    <a:lnTo>
                      <a:pt x="701" y="83"/>
                    </a:lnTo>
                    <a:lnTo>
                      <a:pt x="701" y="85"/>
                    </a:lnTo>
                    <a:lnTo>
                      <a:pt x="701" y="85"/>
                    </a:lnTo>
                    <a:lnTo>
                      <a:pt x="701" y="85"/>
                    </a:lnTo>
                    <a:lnTo>
                      <a:pt x="701" y="85"/>
                    </a:lnTo>
                    <a:lnTo>
                      <a:pt x="701" y="85"/>
                    </a:lnTo>
                    <a:lnTo>
                      <a:pt x="701" y="88"/>
                    </a:lnTo>
                    <a:lnTo>
                      <a:pt x="703" y="88"/>
                    </a:lnTo>
                    <a:lnTo>
                      <a:pt x="703" y="88"/>
                    </a:lnTo>
                    <a:lnTo>
                      <a:pt x="703" y="88"/>
                    </a:lnTo>
                    <a:lnTo>
                      <a:pt x="703" y="90"/>
                    </a:lnTo>
                    <a:lnTo>
                      <a:pt x="706" y="90"/>
                    </a:lnTo>
                    <a:lnTo>
                      <a:pt x="706" y="90"/>
                    </a:lnTo>
                    <a:lnTo>
                      <a:pt x="706" y="90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5"/>
                    </a:lnTo>
                    <a:lnTo>
                      <a:pt x="708" y="95"/>
                    </a:lnTo>
                    <a:lnTo>
                      <a:pt x="708" y="95"/>
                    </a:lnTo>
                    <a:lnTo>
                      <a:pt x="708" y="95"/>
                    </a:lnTo>
                    <a:lnTo>
                      <a:pt x="708" y="97"/>
                    </a:lnTo>
                    <a:lnTo>
                      <a:pt x="708" y="97"/>
                    </a:lnTo>
                    <a:lnTo>
                      <a:pt x="708" y="97"/>
                    </a:lnTo>
                    <a:lnTo>
                      <a:pt x="708" y="97"/>
                    </a:lnTo>
                    <a:lnTo>
                      <a:pt x="711" y="97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711" y="102"/>
                    </a:lnTo>
                    <a:lnTo>
                      <a:pt x="713" y="102"/>
                    </a:lnTo>
                    <a:lnTo>
                      <a:pt x="713" y="102"/>
                    </a:lnTo>
                    <a:lnTo>
                      <a:pt x="713" y="102"/>
                    </a:lnTo>
                    <a:lnTo>
                      <a:pt x="713" y="104"/>
                    </a:lnTo>
                    <a:lnTo>
                      <a:pt x="713" y="104"/>
                    </a:lnTo>
                    <a:lnTo>
                      <a:pt x="713" y="104"/>
                    </a:lnTo>
                    <a:lnTo>
                      <a:pt x="713" y="106"/>
                    </a:lnTo>
                    <a:lnTo>
                      <a:pt x="715" y="106"/>
                    </a:lnTo>
                    <a:lnTo>
                      <a:pt x="715" y="106"/>
                    </a:lnTo>
                    <a:lnTo>
                      <a:pt x="715" y="106"/>
                    </a:lnTo>
                    <a:lnTo>
                      <a:pt x="715" y="106"/>
                    </a:lnTo>
                    <a:lnTo>
                      <a:pt x="715" y="106"/>
                    </a:lnTo>
                    <a:lnTo>
                      <a:pt x="715" y="109"/>
                    </a:lnTo>
                    <a:lnTo>
                      <a:pt x="718" y="109"/>
                    </a:lnTo>
                    <a:lnTo>
                      <a:pt x="718" y="109"/>
                    </a:lnTo>
                    <a:lnTo>
                      <a:pt x="718" y="111"/>
                    </a:lnTo>
                    <a:lnTo>
                      <a:pt x="718" y="111"/>
                    </a:lnTo>
                    <a:lnTo>
                      <a:pt x="718" y="111"/>
                    </a:lnTo>
                    <a:lnTo>
                      <a:pt x="720" y="111"/>
                    </a:lnTo>
                    <a:lnTo>
                      <a:pt x="720" y="114"/>
                    </a:lnTo>
                    <a:lnTo>
                      <a:pt x="720" y="114"/>
                    </a:lnTo>
                    <a:lnTo>
                      <a:pt x="720" y="114"/>
                    </a:lnTo>
                    <a:lnTo>
                      <a:pt x="720" y="116"/>
                    </a:lnTo>
                    <a:lnTo>
                      <a:pt x="720" y="116"/>
                    </a:lnTo>
                    <a:lnTo>
                      <a:pt x="720" y="116"/>
                    </a:lnTo>
                    <a:lnTo>
                      <a:pt x="722" y="116"/>
                    </a:lnTo>
                    <a:lnTo>
                      <a:pt x="722" y="116"/>
                    </a:lnTo>
                    <a:lnTo>
                      <a:pt x="722" y="116"/>
                    </a:lnTo>
                    <a:lnTo>
                      <a:pt x="722" y="116"/>
                    </a:lnTo>
                    <a:lnTo>
                      <a:pt x="722" y="116"/>
                    </a:lnTo>
                    <a:lnTo>
                      <a:pt x="725" y="116"/>
                    </a:lnTo>
                    <a:lnTo>
                      <a:pt x="725" y="116"/>
                    </a:lnTo>
                    <a:lnTo>
                      <a:pt x="725" y="116"/>
                    </a:lnTo>
                    <a:lnTo>
                      <a:pt x="725" y="114"/>
                    </a:lnTo>
                    <a:lnTo>
                      <a:pt x="727" y="114"/>
                    </a:lnTo>
                    <a:lnTo>
                      <a:pt x="727" y="114"/>
                    </a:lnTo>
                    <a:lnTo>
                      <a:pt x="727" y="114"/>
                    </a:lnTo>
                    <a:lnTo>
                      <a:pt x="729" y="114"/>
                    </a:lnTo>
                    <a:lnTo>
                      <a:pt x="729" y="114"/>
                    </a:lnTo>
                    <a:lnTo>
                      <a:pt x="729" y="114"/>
                    </a:lnTo>
                    <a:lnTo>
                      <a:pt x="732" y="114"/>
                    </a:lnTo>
                    <a:lnTo>
                      <a:pt x="732" y="111"/>
                    </a:lnTo>
                    <a:lnTo>
                      <a:pt x="732" y="111"/>
                    </a:lnTo>
                    <a:lnTo>
                      <a:pt x="732" y="109"/>
                    </a:lnTo>
                    <a:lnTo>
                      <a:pt x="732" y="109"/>
                    </a:lnTo>
                    <a:lnTo>
                      <a:pt x="729" y="109"/>
                    </a:lnTo>
                    <a:lnTo>
                      <a:pt x="729" y="106"/>
                    </a:lnTo>
                    <a:lnTo>
                      <a:pt x="732" y="106"/>
                    </a:lnTo>
                    <a:lnTo>
                      <a:pt x="732" y="106"/>
                    </a:lnTo>
                    <a:lnTo>
                      <a:pt x="732" y="106"/>
                    </a:lnTo>
                    <a:lnTo>
                      <a:pt x="732" y="106"/>
                    </a:lnTo>
                    <a:lnTo>
                      <a:pt x="734" y="106"/>
                    </a:lnTo>
                    <a:lnTo>
                      <a:pt x="734" y="106"/>
                    </a:lnTo>
                    <a:lnTo>
                      <a:pt x="734" y="106"/>
                    </a:lnTo>
                    <a:lnTo>
                      <a:pt x="734" y="104"/>
                    </a:lnTo>
                    <a:lnTo>
                      <a:pt x="734" y="104"/>
                    </a:lnTo>
                    <a:lnTo>
                      <a:pt x="737" y="104"/>
                    </a:lnTo>
                    <a:lnTo>
                      <a:pt x="737" y="104"/>
                    </a:lnTo>
                    <a:lnTo>
                      <a:pt x="739" y="104"/>
                    </a:lnTo>
                    <a:lnTo>
                      <a:pt x="739" y="104"/>
                    </a:lnTo>
                    <a:lnTo>
                      <a:pt x="739" y="106"/>
                    </a:lnTo>
                    <a:lnTo>
                      <a:pt x="739" y="106"/>
                    </a:lnTo>
                    <a:lnTo>
                      <a:pt x="741" y="106"/>
                    </a:lnTo>
                    <a:lnTo>
                      <a:pt x="741" y="106"/>
                    </a:lnTo>
                    <a:lnTo>
                      <a:pt x="741" y="106"/>
                    </a:lnTo>
                    <a:lnTo>
                      <a:pt x="741" y="106"/>
                    </a:lnTo>
                    <a:lnTo>
                      <a:pt x="744" y="106"/>
                    </a:lnTo>
                    <a:lnTo>
                      <a:pt x="744" y="106"/>
                    </a:lnTo>
                    <a:lnTo>
                      <a:pt x="744" y="106"/>
                    </a:lnTo>
                    <a:lnTo>
                      <a:pt x="744" y="106"/>
                    </a:lnTo>
                    <a:lnTo>
                      <a:pt x="746" y="106"/>
                    </a:lnTo>
                    <a:lnTo>
                      <a:pt x="746" y="106"/>
                    </a:lnTo>
                    <a:lnTo>
                      <a:pt x="746" y="106"/>
                    </a:lnTo>
                    <a:lnTo>
                      <a:pt x="746" y="109"/>
                    </a:lnTo>
                    <a:lnTo>
                      <a:pt x="746" y="109"/>
                    </a:lnTo>
                    <a:lnTo>
                      <a:pt x="746" y="109"/>
                    </a:lnTo>
                    <a:lnTo>
                      <a:pt x="746" y="111"/>
                    </a:lnTo>
                    <a:lnTo>
                      <a:pt x="744" y="111"/>
                    </a:lnTo>
                    <a:lnTo>
                      <a:pt x="744" y="111"/>
                    </a:lnTo>
                    <a:lnTo>
                      <a:pt x="744" y="114"/>
                    </a:lnTo>
                    <a:lnTo>
                      <a:pt x="746" y="114"/>
                    </a:lnTo>
                    <a:lnTo>
                      <a:pt x="746" y="114"/>
                    </a:lnTo>
                    <a:lnTo>
                      <a:pt x="746" y="114"/>
                    </a:lnTo>
                    <a:lnTo>
                      <a:pt x="748" y="114"/>
                    </a:lnTo>
                    <a:lnTo>
                      <a:pt x="748" y="114"/>
                    </a:lnTo>
                    <a:lnTo>
                      <a:pt x="748" y="114"/>
                    </a:lnTo>
                    <a:lnTo>
                      <a:pt x="748" y="111"/>
                    </a:lnTo>
                    <a:lnTo>
                      <a:pt x="751" y="111"/>
                    </a:lnTo>
                    <a:lnTo>
                      <a:pt x="751" y="114"/>
                    </a:lnTo>
                    <a:lnTo>
                      <a:pt x="751" y="114"/>
                    </a:lnTo>
                    <a:lnTo>
                      <a:pt x="751" y="114"/>
                    </a:lnTo>
                    <a:lnTo>
                      <a:pt x="753" y="114"/>
                    </a:lnTo>
                    <a:lnTo>
                      <a:pt x="753" y="116"/>
                    </a:lnTo>
                    <a:lnTo>
                      <a:pt x="753" y="116"/>
                    </a:lnTo>
                    <a:lnTo>
                      <a:pt x="753" y="116"/>
                    </a:lnTo>
                    <a:lnTo>
                      <a:pt x="753" y="118"/>
                    </a:lnTo>
                    <a:lnTo>
                      <a:pt x="753" y="118"/>
                    </a:lnTo>
                    <a:lnTo>
                      <a:pt x="753" y="118"/>
                    </a:lnTo>
                    <a:lnTo>
                      <a:pt x="755" y="118"/>
                    </a:lnTo>
                    <a:lnTo>
                      <a:pt x="755" y="118"/>
                    </a:lnTo>
                    <a:lnTo>
                      <a:pt x="755" y="118"/>
                    </a:lnTo>
                    <a:lnTo>
                      <a:pt x="758" y="118"/>
                    </a:lnTo>
                    <a:lnTo>
                      <a:pt x="758" y="118"/>
                    </a:lnTo>
                    <a:lnTo>
                      <a:pt x="758" y="116"/>
                    </a:lnTo>
                    <a:lnTo>
                      <a:pt x="760" y="116"/>
                    </a:lnTo>
                    <a:lnTo>
                      <a:pt x="760" y="116"/>
                    </a:lnTo>
                    <a:lnTo>
                      <a:pt x="760" y="116"/>
                    </a:lnTo>
                    <a:lnTo>
                      <a:pt x="763" y="116"/>
                    </a:lnTo>
                    <a:lnTo>
                      <a:pt x="763" y="116"/>
                    </a:lnTo>
                    <a:lnTo>
                      <a:pt x="765" y="116"/>
                    </a:lnTo>
                    <a:lnTo>
                      <a:pt x="765" y="116"/>
                    </a:lnTo>
                    <a:lnTo>
                      <a:pt x="765" y="116"/>
                    </a:lnTo>
                    <a:lnTo>
                      <a:pt x="765" y="118"/>
                    </a:lnTo>
                    <a:lnTo>
                      <a:pt x="767" y="118"/>
                    </a:lnTo>
                    <a:lnTo>
                      <a:pt x="767" y="118"/>
                    </a:lnTo>
                    <a:lnTo>
                      <a:pt x="767" y="118"/>
                    </a:lnTo>
                    <a:lnTo>
                      <a:pt x="770" y="118"/>
                    </a:lnTo>
                    <a:lnTo>
                      <a:pt x="770" y="116"/>
                    </a:lnTo>
                    <a:lnTo>
                      <a:pt x="770" y="116"/>
                    </a:lnTo>
                    <a:lnTo>
                      <a:pt x="772" y="116"/>
                    </a:lnTo>
                    <a:lnTo>
                      <a:pt x="772" y="116"/>
                    </a:lnTo>
                    <a:lnTo>
                      <a:pt x="772" y="116"/>
                    </a:lnTo>
                    <a:lnTo>
                      <a:pt x="772" y="118"/>
                    </a:lnTo>
                    <a:lnTo>
                      <a:pt x="774" y="118"/>
                    </a:lnTo>
                    <a:lnTo>
                      <a:pt x="774" y="118"/>
                    </a:lnTo>
                    <a:lnTo>
                      <a:pt x="774" y="118"/>
                    </a:lnTo>
                    <a:lnTo>
                      <a:pt x="777" y="118"/>
                    </a:lnTo>
                    <a:lnTo>
                      <a:pt x="777" y="116"/>
                    </a:lnTo>
                    <a:lnTo>
                      <a:pt x="777" y="116"/>
                    </a:lnTo>
                    <a:lnTo>
                      <a:pt x="779" y="116"/>
                    </a:lnTo>
                    <a:lnTo>
                      <a:pt x="779" y="116"/>
                    </a:lnTo>
                    <a:lnTo>
                      <a:pt x="779" y="116"/>
                    </a:lnTo>
                    <a:lnTo>
                      <a:pt x="779" y="116"/>
                    </a:lnTo>
                    <a:lnTo>
                      <a:pt x="779" y="114"/>
                    </a:lnTo>
                    <a:lnTo>
                      <a:pt x="779" y="114"/>
                    </a:lnTo>
                    <a:lnTo>
                      <a:pt x="782" y="114"/>
                    </a:lnTo>
                    <a:lnTo>
                      <a:pt x="782" y="114"/>
                    </a:lnTo>
                    <a:lnTo>
                      <a:pt x="782" y="114"/>
                    </a:lnTo>
                    <a:lnTo>
                      <a:pt x="784" y="114"/>
                    </a:lnTo>
                    <a:lnTo>
                      <a:pt x="784" y="114"/>
                    </a:lnTo>
                    <a:lnTo>
                      <a:pt x="786" y="114"/>
                    </a:lnTo>
                    <a:lnTo>
                      <a:pt x="786" y="114"/>
                    </a:lnTo>
                    <a:lnTo>
                      <a:pt x="786" y="114"/>
                    </a:lnTo>
                    <a:lnTo>
                      <a:pt x="786" y="114"/>
                    </a:lnTo>
                    <a:lnTo>
                      <a:pt x="789" y="114"/>
                    </a:lnTo>
                    <a:lnTo>
                      <a:pt x="789" y="111"/>
                    </a:lnTo>
                    <a:lnTo>
                      <a:pt x="789" y="111"/>
                    </a:lnTo>
                    <a:lnTo>
                      <a:pt x="789" y="111"/>
                    </a:lnTo>
                    <a:lnTo>
                      <a:pt x="791" y="111"/>
                    </a:lnTo>
                    <a:lnTo>
                      <a:pt x="791" y="111"/>
                    </a:lnTo>
                    <a:lnTo>
                      <a:pt x="793" y="111"/>
                    </a:lnTo>
                    <a:lnTo>
                      <a:pt x="793" y="111"/>
                    </a:lnTo>
                    <a:lnTo>
                      <a:pt x="793" y="111"/>
                    </a:lnTo>
                    <a:lnTo>
                      <a:pt x="793" y="114"/>
                    </a:lnTo>
                    <a:lnTo>
                      <a:pt x="796" y="114"/>
                    </a:lnTo>
                    <a:lnTo>
                      <a:pt x="796" y="114"/>
                    </a:lnTo>
                    <a:lnTo>
                      <a:pt x="798" y="114"/>
                    </a:lnTo>
                    <a:lnTo>
                      <a:pt x="798" y="114"/>
                    </a:lnTo>
                    <a:lnTo>
                      <a:pt x="798" y="114"/>
                    </a:lnTo>
                    <a:lnTo>
                      <a:pt x="798" y="114"/>
                    </a:lnTo>
                    <a:lnTo>
                      <a:pt x="800" y="114"/>
                    </a:lnTo>
                    <a:lnTo>
                      <a:pt x="800" y="114"/>
                    </a:lnTo>
                    <a:lnTo>
                      <a:pt x="800" y="116"/>
                    </a:lnTo>
                    <a:lnTo>
                      <a:pt x="800" y="116"/>
                    </a:lnTo>
                    <a:lnTo>
                      <a:pt x="803" y="116"/>
                    </a:lnTo>
                    <a:lnTo>
                      <a:pt x="803" y="116"/>
                    </a:lnTo>
                    <a:lnTo>
                      <a:pt x="805" y="116"/>
                    </a:lnTo>
                    <a:lnTo>
                      <a:pt x="805" y="116"/>
                    </a:lnTo>
                    <a:lnTo>
                      <a:pt x="805" y="116"/>
                    </a:lnTo>
                    <a:lnTo>
                      <a:pt x="805" y="116"/>
                    </a:lnTo>
                    <a:lnTo>
                      <a:pt x="805" y="116"/>
                    </a:lnTo>
                    <a:lnTo>
                      <a:pt x="805" y="118"/>
                    </a:lnTo>
                    <a:lnTo>
                      <a:pt x="805" y="118"/>
                    </a:lnTo>
                    <a:lnTo>
                      <a:pt x="808" y="118"/>
                    </a:lnTo>
                    <a:lnTo>
                      <a:pt x="808" y="118"/>
                    </a:lnTo>
                    <a:lnTo>
                      <a:pt x="808" y="121"/>
                    </a:lnTo>
                    <a:lnTo>
                      <a:pt x="808" y="121"/>
                    </a:lnTo>
                    <a:lnTo>
                      <a:pt x="808" y="121"/>
                    </a:lnTo>
                    <a:lnTo>
                      <a:pt x="810" y="121"/>
                    </a:lnTo>
                    <a:lnTo>
                      <a:pt x="810" y="123"/>
                    </a:lnTo>
                    <a:lnTo>
                      <a:pt x="810" y="123"/>
                    </a:lnTo>
                    <a:lnTo>
                      <a:pt x="810" y="123"/>
                    </a:lnTo>
                    <a:lnTo>
                      <a:pt x="812" y="123"/>
                    </a:lnTo>
                    <a:lnTo>
                      <a:pt x="812" y="125"/>
                    </a:lnTo>
                    <a:lnTo>
                      <a:pt x="812" y="125"/>
                    </a:lnTo>
                    <a:lnTo>
                      <a:pt x="812" y="125"/>
                    </a:lnTo>
                    <a:lnTo>
                      <a:pt x="812" y="125"/>
                    </a:lnTo>
                    <a:lnTo>
                      <a:pt x="812" y="128"/>
                    </a:lnTo>
                    <a:lnTo>
                      <a:pt x="812" y="128"/>
                    </a:lnTo>
                    <a:lnTo>
                      <a:pt x="812" y="130"/>
                    </a:lnTo>
                    <a:lnTo>
                      <a:pt x="812" y="130"/>
                    </a:lnTo>
                    <a:lnTo>
                      <a:pt x="812" y="130"/>
                    </a:lnTo>
                    <a:lnTo>
                      <a:pt x="815" y="130"/>
                    </a:lnTo>
                    <a:lnTo>
                      <a:pt x="815" y="133"/>
                    </a:lnTo>
                    <a:lnTo>
                      <a:pt x="815" y="133"/>
                    </a:lnTo>
                    <a:lnTo>
                      <a:pt x="815" y="133"/>
                    </a:lnTo>
                    <a:lnTo>
                      <a:pt x="815" y="130"/>
                    </a:lnTo>
                    <a:lnTo>
                      <a:pt x="817" y="130"/>
                    </a:lnTo>
                    <a:lnTo>
                      <a:pt x="817" y="130"/>
                    </a:lnTo>
                    <a:lnTo>
                      <a:pt x="817" y="133"/>
                    </a:lnTo>
                    <a:lnTo>
                      <a:pt x="819" y="133"/>
                    </a:lnTo>
                    <a:lnTo>
                      <a:pt x="819" y="133"/>
                    </a:lnTo>
                    <a:lnTo>
                      <a:pt x="819" y="133"/>
                    </a:lnTo>
                    <a:lnTo>
                      <a:pt x="819" y="133"/>
                    </a:lnTo>
                    <a:lnTo>
                      <a:pt x="822" y="133"/>
                    </a:lnTo>
                    <a:lnTo>
                      <a:pt x="822" y="133"/>
                    </a:lnTo>
                    <a:lnTo>
                      <a:pt x="822" y="133"/>
                    </a:lnTo>
                    <a:lnTo>
                      <a:pt x="822" y="135"/>
                    </a:lnTo>
                    <a:lnTo>
                      <a:pt x="824" y="135"/>
                    </a:lnTo>
                    <a:lnTo>
                      <a:pt x="824" y="135"/>
                    </a:lnTo>
                    <a:lnTo>
                      <a:pt x="824" y="135"/>
                    </a:lnTo>
                    <a:lnTo>
                      <a:pt x="826" y="135"/>
                    </a:lnTo>
                    <a:lnTo>
                      <a:pt x="826" y="135"/>
                    </a:lnTo>
                    <a:lnTo>
                      <a:pt x="826" y="135"/>
                    </a:lnTo>
                    <a:lnTo>
                      <a:pt x="829" y="135"/>
                    </a:lnTo>
                    <a:lnTo>
                      <a:pt x="829" y="135"/>
                    </a:lnTo>
                    <a:lnTo>
                      <a:pt x="829" y="135"/>
                    </a:lnTo>
                    <a:lnTo>
                      <a:pt x="829" y="137"/>
                    </a:lnTo>
                    <a:lnTo>
                      <a:pt x="829" y="137"/>
                    </a:lnTo>
                    <a:lnTo>
                      <a:pt x="829" y="137"/>
                    </a:lnTo>
                    <a:lnTo>
                      <a:pt x="829" y="140"/>
                    </a:lnTo>
                    <a:lnTo>
                      <a:pt x="829" y="140"/>
                    </a:lnTo>
                    <a:lnTo>
                      <a:pt x="829" y="140"/>
                    </a:lnTo>
                    <a:lnTo>
                      <a:pt x="829" y="140"/>
                    </a:lnTo>
                    <a:lnTo>
                      <a:pt x="831" y="140"/>
                    </a:lnTo>
                    <a:lnTo>
                      <a:pt x="831" y="142"/>
                    </a:lnTo>
                    <a:lnTo>
                      <a:pt x="831" y="142"/>
                    </a:lnTo>
                    <a:lnTo>
                      <a:pt x="831" y="142"/>
                    </a:lnTo>
                    <a:lnTo>
                      <a:pt x="831" y="144"/>
                    </a:lnTo>
                    <a:lnTo>
                      <a:pt x="834" y="144"/>
                    </a:lnTo>
                    <a:lnTo>
                      <a:pt x="834" y="144"/>
                    </a:lnTo>
                    <a:lnTo>
                      <a:pt x="834" y="144"/>
                    </a:lnTo>
                    <a:lnTo>
                      <a:pt x="834" y="147"/>
                    </a:lnTo>
                    <a:lnTo>
                      <a:pt x="834" y="147"/>
                    </a:lnTo>
                    <a:lnTo>
                      <a:pt x="834" y="147"/>
                    </a:lnTo>
                    <a:lnTo>
                      <a:pt x="834" y="147"/>
                    </a:lnTo>
                    <a:lnTo>
                      <a:pt x="836" y="147"/>
                    </a:lnTo>
                    <a:lnTo>
                      <a:pt x="836" y="147"/>
                    </a:lnTo>
                    <a:lnTo>
                      <a:pt x="838" y="147"/>
                    </a:lnTo>
                    <a:lnTo>
                      <a:pt x="838" y="147"/>
                    </a:lnTo>
                    <a:lnTo>
                      <a:pt x="838" y="147"/>
                    </a:lnTo>
                    <a:lnTo>
                      <a:pt x="841" y="147"/>
                    </a:lnTo>
                    <a:lnTo>
                      <a:pt x="841" y="147"/>
                    </a:lnTo>
                    <a:lnTo>
                      <a:pt x="841" y="147"/>
                    </a:lnTo>
                    <a:lnTo>
                      <a:pt x="843" y="147"/>
                    </a:lnTo>
                    <a:lnTo>
                      <a:pt x="843" y="149"/>
                    </a:lnTo>
                    <a:lnTo>
                      <a:pt x="843" y="149"/>
                    </a:lnTo>
                    <a:lnTo>
                      <a:pt x="843" y="147"/>
                    </a:lnTo>
                    <a:lnTo>
                      <a:pt x="845" y="147"/>
                    </a:lnTo>
                    <a:lnTo>
                      <a:pt x="845" y="147"/>
                    </a:lnTo>
                    <a:lnTo>
                      <a:pt x="845" y="149"/>
                    </a:lnTo>
                    <a:lnTo>
                      <a:pt x="845" y="149"/>
                    </a:lnTo>
                    <a:lnTo>
                      <a:pt x="848" y="149"/>
                    </a:lnTo>
                    <a:lnTo>
                      <a:pt x="848" y="149"/>
                    </a:lnTo>
                    <a:lnTo>
                      <a:pt x="848" y="149"/>
                    </a:lnTo>
                    <a:lnTo>
                      <a:pt x="848" y="149"/>
                    </a:lnTo>
                    <a:lnTo>
                      <a:pt x="850" y="149"/>
                    </a:lnTo>
                    <a:lnTo>
                      <a:pt x="850" y="149"/>
                    </a:lnTo>
                    <a:lnTo>
                      <a:pt x="853" y="149"/>
                    </a:lnTo>
                    <a:lnTo>
                      <a:pt x="853" y="149"/>
                    </a:lnTo>
                    <a:lnTo>
                      <a:pt x="853" y="152"/>
                    </a:lnTo>
                    <a:lnTo>
                      <a:pt x="853" y="152"/>
                    </a:lnTo>
                    <a:lnTo>
                      <a:pt x="855" y="152"/>
                    </a:lnTo>
                    <a:lnTo>
                      <a:pt x="855" y="149"/>
                    </a:lnTo>
                    <a:lnTo>
                      <a:pt x="855" y="149"/>
                    </a:lnTo>
                    <a:lnTo>
                      <a:pt x="855" y="149"/>
                    </a:lnTo>
                    <a:lnTo>
                      <a:pt x="855" y="147"/>
                    </a:lnTo>
                    <a:lnTo>
                      <a:pt x="855" y="147"/>
                    </a:lnTo>
                    <a:lnTo>
                      <a:pt x="857" y="147"/>
                    </a:lnTo>
                    <a:lnTo>
                      <a:pt x="857" y="147"/>
                    </a:lnTo>
                    <a:lnTo>
                      <a:pt x="857" y="147"/>
                    </a:lnTo>
                    <a:lnTo>
                      <a:pt x="860" y="147"/>
                    </a:lnTo>
                    <a:lnTo>
                      <a:pt x="860" y="144"/>
                    </a:lnTo>
                    <a:lnTo>
                      <a:pt x="860" y="144"/>
                    </a:lnTo>
                    <a:lnTo>
                      <a:pt x="860" y="144"/>
                    </a:lnTo>
                    <a:lnTo>
                      <a:pt x="860" y="144"/>
                    </a:lnTo>
                    <a:lnTo>
                      <a:pt x="862" y="144"/>
                    </a:lnTo>
                    <a:lnTo>
                      <a:pt x="862" y="144"/>
                    </a:lnTo>
                    <a:lnTo>
                      <a:pt x="862" y="144"/>
                    </a:lnTo>
                    <a:lnTo>
                      <a:pt x="862" y="144"/>
                    </a:lnTo>
                    <a:lnTo>
                      <a:pt x="862" y="142"/>
                    </a:lnTo>
                    <a:lnTo>
                      <a:pt x="864" y="142"/>
                    </a:lnTo>
                    <a:lnTo>
                      <a:pt x="864" y="142"/>
                    </a:lnTo>
                    <a:lnTo>
                      <a:pt x="867" y="142"/>
                    </a:lnTo>
                    <a:lnTo>
                      <a:pt x="867" y="142"/>
                    </a:lnTo>
                    <a:lnTo>
                      <a:pt x="867" y="144"/>
                    </a:lnTo>
                    <a:lnTo>
                      <a:pt x="867" y="144"/>
                    </a:lnTo>
                    <a:lnTo>
                      <a:pt x="867" y="144"/>
                    </a:lnTo>
                    <a:lnTo>
                      <a:pt x="867" y="144"/>
                    </a:lnTo>
                    <a:lnTo>
                      <a:pt x="864" y="144"/>
                    </a:lnTo>
                    <a:lnTo>
                      <a:pt x="864" y="144"/>
                    </a:lnTo>
                    <a:lnTo>
                      <a:pt x="862" y="144"/>
                    </a:lnTo>
                    <a:lnTo>
                      <a:pt x="862" y="147"/>
                    </a:lnTo>
                    <a:lnTo>
                      <a:pt x="862" y="147"/>
                    </a:lnTo>
                    <a:lnTo>
                      <a:pt x="864" y="147"/>
                    </a:lnTo>
                    <a:lnTo>
                      <a:pt x="864" y="147"/>
                    </a:lnTo>
                    <a:lnTo>
                      <a:pt x="867" y="147"/>
                    </a:lnTo>
                    <a:lnTo>
                      <a:pt x="867" y="149"/>
                    </a:lnTo>
                    <a:lnTo>
                      <a:pt x="867" y="149"/>
                    </a:lnTo>
                    <a:lnTo>
                      <a:pt x="867" y="149"/>
                    </a:lnTo>
                    <a:lnTo>
                      <a:pt x="867" y="149"/>
                    </a:lnTo>
                    <a:lnTo>
                      <a:pt x="867" y="152"/>
                    </a:lnTo>
                    <a:lnTo>
                      <a:pt x="867" y="152"/>
                    </a:lnTo>
                    <a:lnTo>
                      <a:pt x="869" y="152"/>
                    </a:lnTo>
                    <a:lnTo>
                      <a:pt x="869" y="152"/>
                    </a:lnTo>
                    <a:lnTo>
                      <a:pt x="869" y="154"/>
                    </a:lnTo>
                    <a:lnTo>
                      <a:pt x="869" y="154"/>
                    </a:lnTo>
                    <a:lnTo>
                      <a:pt x="871" y="154"/>
                    </a:lnTo>
                    <a:lnTo>
                      <a:pt x="871" y="156"/>
                    </a:lnTo>
                    <a:lnTo>
                      <a:pt x="871" y="156"/>
                    </a:lnTo>
                    <a:lnTo>
                      <a:pt x="871" y="156"/>
                    </a:lnTo>
                    <a:lnTo>
                      <a:pt x="871" y="156"/>
                    </a:lnTo>
                    <a:lnTo>
                      <a:pt x="874" y="156"/>
                    </a:lnTo>
                    <a:lnTo>
                      <a:pt x="874" y="156"/>
                    </a:lnTo>
                    <a:lnTo>
                      <a:pt x="874" y="156"/>
                    </a:lnTo>
                    <a:lnTo>
                      <a:pt x="876" y="156"/>
                    </a:lnTo>
                    <a:lnTo>
                      <a:pt x="876" y="156"/>
                    </a:lnTo>
                    <a:lnTo>
                      <a:pt x="876" y="156"/>
                    </a:lnTo>
                    <a:lnTo>
                      <a:pt x="879" y="156"/>
                    </a:lnTo>
                    <a:lnTo>
                      <a:pt x="879" y="159"/>
                    </a:lnTo>
                    <a:lnTo>
                      <a:pt x="879" y="159"/>
                    </a:lnTo>
                    <a:lnTo>
                      <a:pt x="876" y="159"/>
                    </a:lnTo>
                    <a:lnTo>
                      <a:pt x="876" y="159"/>
                    </a:lnTo>
                    <a:lnTo>
                      <a:pt x="874" y="159"/>
                    </a:lnTo>
                    <a:lnTo>
                      <a:pt x="874" y="159"/>
                    </a:lnTo>
                    <a:lnTo>
                      <a:pt x="874" y="159"/>
                    </a:lnTo>
                    <a:lnTo>
                      <a:pt x="874" y="159"/>
                    </a:lnTo>
                    <a:lnTo>
                      <a:pt x="874" y="159"/>
                    </a:lnTo>
                    <a:lnTo>
                      <a:pt x="871" y="159"/>
                    </a:lnTo>
                    <a:lnTo>
                      <a:pt x="871" y="159"/>
                    </a:lnTo>
                    <a:lnTo>
                      <a:pt x="871" y="161"/>
                    </a:lnTo>
                    <a:lnTo>
                      <a:pt x="871" y="161"/>
                    </a:lnTo>
                    <a:lnTo>
                      <a:pt x="869" y="161"/>
                    </a:lnTo>
                    <a:lnTo>
                      <a:pt x="869" y="159"/>
                    </a:lnTo>
                    <a:lnTo>
                      <a:pt x="869" y="159"/>
                    </a:lnTo>
                    <a:lnTo>
                      <a:pt x="869" y="161"/>
                    </a:lnTo>
                    <a:lnTo>
                      <a:pt x="867" y="161"/>
                    </a:lnTo>
                    <a:lnTo>
                      <a:pt x="867" y="161"/>
                    </a:lnTo>
                    <a:lnTo>
                      <a:pt x="867" y="161"/>
                    </a:lnTo>
                    <a:lnTo>
                      <a:pt x="867" y="161"/>
                    </a:lnTo>
                    <a:lnTo>
                      <a:pt x="867" y="163"/>
                    </a:lnTo>
                    <a:lnTo>
                      <a:pt x="864" y="163"/>
                    </a:lnTo>
                    <a:lnTo>
                      <a:pt x="864" y="163"/>
                    </a:lnTo>
                    <a:lnTo>
                      <a:pt x="864" y="166"/>
                    </a:lnTo>
                    <a:lnTo>
                      <a:pt x="867" y="166"/>
                    </a:lnTo>
                    <a:lnTo>
                      <a:pt x="867" y="166"/>
                    </a:lnTo>
                    <a:lnTo>
                      <a:pt x="867" y="166"/>
                    </a:lnTo>
                    <a:lnTo>
                      <a:pt x="867" y="166"/>
                    </a:lnTo>
                    <a:lnTo>
                      <a:pt x="867" y="168"/>
                    </a:lnTo>
                    <a:lnTo>
                      <a:pt x="867" y="168"/>
                    </a:lnTo>
                    <a:lnTo>
                      <a:pt x="867" y="168"/>
                    </a:lnTo>
                    <a:lnTo>
                      <a:pt x="867" y="170"/>
                    </a:lnTo>
                    <a:lnTo>
                      <a:pt x="867" y="170"/>
                    </a:lnTo>
                    <a:lnTo>
                      <a:pt x="864" y="170"/>
                    </a:lnTo>
                    <a:lnTo>
                      <a:pt x="864" y="170"/>
                    </a:lnTo>
                    <a:lnTo>
                      <a:pt x="864" y="173"/>
                    </a:lnTo>
                    <a:lnTo>
                      <a:pt x="862" y="173"/>
                    </a:lnTo>
                    <a:lnTo>
                      <a:pt x="862" y="173"/>
                    </a:lnTo>
                    <a:lnTo>
                      <a:pt x="862" y="173"/>
                    </a:lnTo>
                    <a:lnTo>
                      <a:pt x="862" y="175"/>
                    </a:lnTo>
                    <a:lnTo>
                      <a:pt x="862" y="175"/>
                    </a:lnTo>
                    <a:lnTo>
                      <a:pt x="860" y="175"/>
                    </a:lnTo>
                    <a:lnTo>
                      <a:pt x="860" y="175"/>
                    </a:lnTo>
                    <a:lnTo>
                      <a:pt x="860" y="175"/>
                    </a:lnTo>
                    <a:lnTo>
                      <a:pt x="860" y="175"/>
                    </a:lnTo>
                    <a:lnTo>
                      <a:pt x="857" y="175"/>
                    </a:lnTo>
                    <a:lnTo>
                      <a:pt x="857" y="175"/>
                    </a:lnTo>
                    <a:lnTo>
                      <a:pt x="855" y="175"/>
                    </a:lnTo>
                    <a:lnTo>
                      <a:pt x="855" y="175"/>
                    </a:lnTo>
                    <a:lnTo>
                      <a:pt x="855" y="175"/>
                    </a:lnTo>
                    <a:lnTo>
                      <a:pt x="855" y="175"/>
                    </a:lnTo>
                    <a:lnTo>
                      <a:pt x="855" y="178"/>
                    </a:lnTo>
                    <a:lnTo>
                      <a:pt x="853" y="178"/>
                    </a:lnTo>
                    <a:lnTo>
                      <a:pt x="853" y="175"/>
                    </a:lnTo>
                    <a:lnTo>
                      <a:pt x="853" y="175"/>
                    </a:lnTo>
                    <a:lnTo>
                      <a:pt x="853" y="175"/>
                    </a:lnTo>
                    <a:lnTo>
                      <a:pt x="850" y="175"/>
                    </a:lnTo>
                    <a:lnTo>
                      <a:pt x="850" y="175"/>
                    </a:lnTo>
                    <a:lnTo>
                      <a:pt x="848" y="175"/>
                    </a:lnTo>
                    <a:lnTo>
                      <a:pt x="848" y="178"/>
                    </a:lnTo>
                    <a:lnTo>
                      <a:pt x="848" y="178"/>
                    </a:lnTo>
                    <a:lnTo>
                      <a:pt x="848" y="178"/>
                    </a:lnTo>
                    <a:lnTo>
                      <a:pt x="845" y="178"/>
                    </a:lnTo>
                    <a:lnTo>
                      <a:pt x="845" y="178"/>
                    </a:lnTo>
                    <a:lnTo>
                      <a:pt x="845" y="178"/>
                    </a:lnTo>
                    <a:lnTo>
                      <a:pt x="845" y="178"/>
                    </a:lnTo>
                    <a:lnTo>
                      <a:pt x="843" y="178"/>
                    </a:lnTo>
                    <a:lnTo>
                      <a:pt x="843" y="180"/>
                    </a:lnTo>
                    <a:lnTo>
                      <a:pt x="843" y="180"/>
                    </a:lnTo>
                    <a:lnTo>
                      <a:pt x="843" y="180"/>
                    </a:lnTo>
                    <a:lnTo>
                      <a:pt x="843" y="182"/>
                    </a:lnTo>
                    <a:lnTo>
                      <a:pt x="843" y="182"/>
                    </a:lnTo>
                    <a:lnTo>
                      <a:pt x="841" y="182"/>
                    </a:lnTo>
                    <a:lnTo>
                      <a:pt x="841" y="185"/>
                    </a:lnTo>
                    <a:lnTo>
                      <a:pt x="841" y="185"/>
                    </a:lnTo>
                    <a:lnTo>
                      <a:pt x="841" y="185"/>
                    </a:lnTo>
                    <a:lnTo>
                      <a:pt x="841" y="185"/>
                    </a:lnTo>
                    <a:lnTo>
                      <a:pt x="841" y="187"/>
                    </a:lnTo>
                    <a:lnTo>
                      <a:pt x="841" y="187"/>
                    </a:lnTo>
                    <a:lnTo>
                      <a:pt x="841" y="187"/>
                    </a:lnTo>
                    <a:lnTo>
                      <a:pt x="841" y="189"/>
                    </a:lnTo>
                    <a:lnTo>
                      <a:pt x="841" y="189"/>
                    </a:lnTo>
                    <a:lnTo>
                      <a:pt x="841" y="192"/>
                    </a:lnTo>
                    <a:lnTo>
                      <a:pt x="841" y="192"/>
                    </a:lnTo>
                    <a:lnTo>
                      <a:pt x="841" y="192"/>
                    </a:lnTo>
                    <a:lnTo>
                      <a:pt x="841" y="194"/>
                    </a:lnTo>
                    <a:lnTo>
                      <a:pt x="841" y="194"/>
                    </a:lnTo>
                    <a:lnTo>
                      <a:pt x="841" y="194"/>
                    </a:lnTo>
                    <a:lnTo>
                      <a:pt x="841" y="197"/>
                    </a:lnTo>
                    <a:lnTo>
                      <a:pt x="841" y="197"/>
                    </a:lnTo>
                    <a:lnTo>
                      <a:pt x="841" y="197"/>
                    </a:lnTo>
                    <a:lnTo>
                      <a:pt x="841" y="199"/>
                    </a:lnTo>
                    <a:lnTo>
                      <a:pt x="841" y="199"/>
                    </a:lnTo>
                    <a:lnTo>
                      <a:pt x="841" y="201"/>
                    </a:lnTo>
                    <a:lnTo>
                      <a:pt x="841" y="201"/>
                    </a:lnTo>
                    <a:lnTo>
                      <a:pt x="843" y="201"/>
                    </a:lnTo>
                    <a:lnTo>
                      <a:pt x="843" y="204"/>
                    </a:lnTo>
                    <a:lnTo>
                      <a:pt x="843" y="204"/>
                    </a:lnTo>
                    <a:lnTo>
                      <a:pt x="843" y="204"/>
                    </a:lnTo>
                    <a:lnTo>
                      <a:pt x="843" y="204"/>
                    </a:lnTo>
                    <a:lnTo>
                      <a:pt x="843" y="206"/>
                    </a:lnTo>
                    <a:lnTo>
                      <a:pt x="843" y="206"/>
                    </a:lnTo>
                    <a:lnTo>
                      <a:pt x="843" y="208"/>
                    </a:lnTo>
                    <a:lnTo>
                      <a:pt x="843" y="208"/>
                    </a:lnTo>
                    <a:lnTo>
                      <a:pt x="841" y="208"/>
                    </a:lnTo>
                    <a:lnTo>
                      <a:pt x="841" y="208"/>
                    </a:lnTo>
                    <a:lnTo>
                      <a:pt x="841" y="208"/>
                    </a:lnTo>
                    <a:lnTo>
                      <a:pt x="841" y="211"/>
                    </a:lnTo>
                    <a:lnTo>
                      <a:pt x="841" y="211"/>
                    </a:lnTo>
                    <a:lnTo>
                      <a:pt x="841" y="211"/>
                    </a:lnTo>
                    <a:lnTo>
                      <a:pt x="838" y="211"/>
                    </a:lnTo>
                    <a:lnTo>
                      <a:pt x="838" y="211"/>
                    </a:lnTo>
                    <a:lnTo>
                      <a:pt x="838" y="211"/>
                    </a:lnTo>
                    <a:lnTo>
                      <a:pt x="838" y="213"/>
                    </a:lnTo>
                    <a:lnTo>
                      <a:pt x="836" y="213"/>
                    </a:lnTo>
                    <a:lnTo>
                      <a:pt x="836" y="213"/>
                    </a:lnTo>
                    <a:lnTo>
                      <a:pt x="834" y="213"/>
                    </a:lnTo>
                    <a:lnTo>
                      <a:pt x="834" y="213"/>
                    </a:lnTo>
                    <a:lnTo>
                      <a:pt x="834" y="213"/>
                    </a:lnTo>
                    <a:lnTo>
                      <a:pt x="834" y="213"/>
                    </a:lnTo>
                    <a:lnTo>
                      <a:pt x="831" y="213"/>
                    </a:lnTo>
                    <a:lnTo>
                      <a:pt x="831" y="213"/>
                    </a:lnTo>
                    <a:lnTo>
                      <a:pt x="831" y="215"/>
                    </a:lnTo>
                    <a:lnTo>
                      <a:pt x="829" y="215"/>
                    </a:lnTo>
                    <a:lnTo>
                      <a:pt x="829" y="215"/>
                    </a:lnTo>
                    <a:lnTo>
                      <a:pt x="829" y="215"/>
                    </a:lnTo>
                    <a:lnTo>
                      <a:pt x="829" y="215"/>
                    </a:lnTo>
                    <a:lnTo>
                      <a:pt x="826" y="215"/>
                    </a:lnTo>
                    <a:lnTo>
                      <a:pt x="826" y="215"/>
                    </a:lnTo>
                    <a:lnTo>
                      <a:pt x="826" y="215"/>
                    </a:lnTo>
                    <a:lnTo>
                      <a:pt x="826" y="215"/>
                    </a:lnTo>
                    <a:lnTo>
                      <a:pt x="826" y="218"/>
                    </a:lnTo>
                    <a:lnTo>
                      <a:pt x="824" y="218"/>
                    </a:lnTo>
                    <a:lnTo>
                      <a:pt x="824" y="218"/>
                    </a:lnTo>
                    <a:lnTo>
                      <a:pt x="822" y="218"/>
                    </a:lnTo>
                    <a:lnTo>
                      <a:pt x="822" y="218"/>
                    </a:lnTo>
                    <a:lnTo>
                      <a:pt x="822" y="215"/>
                    </a:lnTo>
                    <a:lnTo>
                      <a:pt x="822" y="215"/>
                    </a:lnTo>
                    <a:lnTo>
                      <a:pt x="822" y="215"/>
                    </a:lnTo>
                    <a:lnTo>
                      <a:pt x="822" y="215"/>
                    </a:lnTo>
                    <a:lnTo>
                      <a:pt x="822" y="215"/>
                    </a:lnTo>
                    <a:lnTo>
                      <a:pt x="822" y="213"/>
                    </a:lnTo>
                    <a:lnTo>
                      <a:pt x="822" y="213"/>
                    </a:lnTo>
                    <a:lnTo>
                      <a:pt x="819" y="213"/>
                    </a:lnTo>
                    <a:lnTo>
                      <a:pt x="819" y="213"/>
                    </a:lnTo>
                    <a:lnTo>
                      <a:pt x="819" y="213"/>
                    </a:lnTo>
                    <a:lnTo>
                      <a:pt x="817" y="213"/>
                    </a:lnTo>
                    <a:lnTo>
                      <a:pt x="817" y="213"/>
                    </a:lnTo>
                    <a:lnTo>
                      <a:pt x="815" y="213"/>
                    </a:lnTo>
                    <a:lnTo>
                      <a:pt x="815" y="213"/>
                    </a:lnTo>
                    <a:lnTo>
                      <a:pt x="815" y="213"/>
                    </a:lnTo>
                    <a:lnTo>
                      <a:pt x="812" y="213"/>
                    </a:lnTo>
                    <a:lnTo>
                      <a:pt x="812" y="213"/>
                    </a:lnTo>
                    <a:lnTo>
                      <a:pt x="812" y="213"/>
                    </a:lnTo>
                    <a:lnTo>
                      <a:pt x="810" y="213"/>
                    </a:lnTo>
                    <a:lnTo>
                      <a:pt x="810" y="213"/>
                    </a:lnTo>
                    <a:lnTo>
                      <a:pt x="810" y="215"/>
                    </a:lnTo>
                    <a:lnTo>
                      <a:pt x="808" y="215"/>
                    </a:lnTo>
                    <a:lnTo>
                      <a:pt x="808" y="215"/>
                    </a:lnTo>
                    <a:lnTo>
                      <a:pt x="808" y="215"/>
                    </a:lnTo>
                    <a:lnTo>
                      <a:pt x="808" y="213"/>
                    </a:lnTo>
                    <a:lnTo>
                      <a:pt x="805" y="213"/>
                    </a:lnTo>
                    <a:lnTo>
                      <a:pt x="805" y="213"/>
                    </a:lnTo>
                    <a:lnTo>
                      <a:pt x="805" y="213"/>
                    </a:lnTo>
                    <a:lnTo>
                      <a:pt x="803" y="213"/>
                    </a:lnTo>
                    <a:lnTo>
                      <a:pt x="803" y="213"/>
                    </a:lnTo>
                    <a:lnTo>
                      <a:pt x="803" y="213"/>
                    </a:lnTo>
                    <a:lnTo>
                      <a:pt x="800" y="213"/>
                    </a:lnTo>
                    <a:lnTo>
                      <a:pt x="800" y="213"/>
                    </a:lnTo>
                    <a:lnTo>
                      <a:pt x="800" y="213"/>
                    </a:lnTo>
                    <a:lnTo>
                      <a:pt x="798" y="213"/>
                    </a:lnTo>
                    <a:lnTo>
                      <a:pt x="798" y="213"/>
                    </a:lnTo>
                    <a:lnTo>
                      <a:pt x="798" y="211"/>
                    </a:lnTo>
                    <a:lnTo>
                      <a:pt x="798" y="211"/>
                    </a:lnTo>
                    <a:lnTo>
                      <a:pt x="796" y="211"/>
                    </a:lnTo>
                    <a:lnTo>
                      <a:pt x="796" y="211"/>
                    </a:lnTo>
                    <a:lnTo>
                      <a:pt x="796" y="211"/>
                    </a:lnTo>
                    <a:lnTo>
                      <a:pt x="793" y="211"/>
                    </a:lnTo>
                    <a:lnTo>
                      <a:pt x="793" y="211"/>
                    </a:lnTo>
                    <a:lnTo>
                      <a:pt x="793" y="208"/>
                    </a:lnTo>
                    <a:lnTo>
                      <a:pt x="793" y="208"/>
                    </a:lnTo>
                    <a:lnTo>
                      <a:pt x="791" y="208"/>
                    </a:lnTo>
                    <a:lnTo>
                      <a:pt x="791" y="208"/>
                    </a:lnTo>
                    <a:lnTo>
                      <a:pt x="789" y="208"/>
                    </a:lnTo>
                    <a:lnTo>
                      <a:pt x="789" y="208"/>
                    </a:lnTo>
                    <a:lnTo>
                      <a:pt x="789" y="208"/>
                    </a:lnTo>
                    <a:lnTo>
                      <a:pt x="789" y="208"/>
                    </a:lnTo>
                    <a:lnTo>
                      <a:pt x="786" y="208"/>
                    </a:lnTo>
                    <a:lnTo>
                      <a:pt x="786" y="208"/>
                    </a:lnTo>
                    <a:lnTo>
                      <a:pt x="786" y="208"/>
                    </a:lnTo>
                    <a:lnTo>
                      <a:pt x="786" y="208"/>
                    </a:lnTo>
                    <a:lnTo>
                      <a:pt x="786" y="211"/>
                    </a:lnTo>
                    <a:lnTo>
                      <a:pt x="786" y="211"/>
                    </a:lnTo>
                    <a:lnTo>
                      <a:pt x="786" y="213"/>
                    </a:lnTo>
                    <a:lnTo>
                      <a:pt x="784" y="213"/>
                    </a:lnTo>
                    <a:lnTo>
                      <a:pt x="784" y="213"/>
                    </a:lnTo>
                    <a:lnTo>
                      <a:pt x="784" y="213"/>
                    </a:lnTo>
                    <a:lnTo>
                      <a:pt x="784" y="215"/>
                    </a:lnTo>
                    <a:lnTo>
                      <a:pt x="784" y="215"/>
                    </a:lnTo>
                    <a:lnTo>
                      <a:pt x="784" y="215"/>
                    </a:lnTo>
                    <a:lnTo>
                      <a:pt x="782" y="215"/>
                    </a:lnTo>
                    <a:lnTo>
                      <a:pt x="782" y="218"/>
                    </a:lnTo>
                    <a:lnTo>
                      <a:pt x="782" y="218"/>
                    </a:lnTo>
                    <a:lnTo>
                      <a:pt x="782" y="218"/>
                    </a:lnTo>
                    <a:lnTo>
                      <a:pt x="782" y="220"/>
                    </a:lnTo>
                    <a:lnTo>
                      <a:pt x="782" y="220"/>
                    </a:lnTo>
                    <a:lnTo>
                      <a:pt x="782" y="220"/>
                    </a:lnTo>
                    <a:lnTo>
                      <a:pt x="782" y="223"/>
                    </a:lnTo>
                    <a:lnTo>
                      <a:pt x="782" y="223"/>
                    </a:lnTo>
                    <a:lnTo>
                      <a:pt x="779" y="223"/>
                    </a:lnTo>
                    <a:lnTo>
                      <a:pt x="779" y="225"/>
                    </a:lnTo>
                    <a:lnTo>
                      <a:pt x="779" y="225"/>
                    </a:lnTo>
                    <a:lnTo>
                      <a:pt x="779" y="225"/>
                    </a:lnTo>
                    <a:lnTo>
                      <a:pt x="779" y="225"/>
                    </a:lnTo>
                    <a:lnTo>
                      <a:pt x="779" y="227"/>
                    </a:lnTo>
                    <a:lnTo>
                      <a:pt x="779" y="227"/>
                    </a:lnTo>
                    <a:lnTo>
                      <a:pt x="779" y="227"/>
                    </a:lnTo>
                    <a:lnTo>
                      <a:pt x="779" y="230"/>
                    </a:lnTo>
                    <a:lnTo>
                      <a:pt x="777" y="230"/>
                    </a:lnTo>
                    <a:lnTo>
                      <a:pt x="777" y="230"/>
                    </a:lnTo>
                    <a:lnTo>
                      <a:pt x="777" y="230"/>
                    </a:lnTo>
                    <a:lnTo>
                      <a:pt x="777" y="232"/>
                    </a:lnTo>
                    <a:lnTo>
                      <a:pt x="777" y="232"/>
                    </a:lnTo>
                    <a:lnTo>
                      <a:pt x="774" y="232"/>
                    </a:lnTo>
                    <a:lnTo>
                      <a:pt x="774" y="234"/>
                    </a:lnTo>
                    <a:lnTo>
                      <a:pt x="774" y="234"/>
                    </a:lnTo>
                    <a:lnTo>
                      <a:pt x="774" y="234"/>
                    </a:lnTo>
                    <a:lnTo>
                      <a:pt x="774" y="234"/>
                    </a:lnTo>
                    <a:lnTo>
                      <a:pt x="774" y="237"/>
                    </a:lnTo>
                    <a:lnTo>
                      <a:pt x="774" y="237"/>
                    </a:lnTo>
                    <a:lnTo>
                      <a:pt x="774" y="239"/>
                    </a:lnTo>
                    <a:lnTo>
                      <a:pt x="774" y="239"/>
                    </a:lnTo>
                    <a:lnTo>
                      <a:pt x="774" y="239"/>
                    </a:lnTo>
                    <a:lnTo>
                      <a:pt x="774" y="242"/>
                    </a:lnTo>
                    <a:lnTo>
                      <a:pt x="774" y="242"/>
                    </a:lnTo>
                    <a:lnTo>
                      <a:pt x="772" y="242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72" y="244"/>
                    </a:lnTo>
                    <a:lnTo>
                      <a:pt x="772" y="246"/>
                    </a:lnTo>
                    <a:lnTo>
                      <a:pt x="772" y="246"/>
                    </a:lnTo>
                    <a:lnTo>
                      <a:pt x="770" y="246"/>
                    </a:lnTo>
                    <a:lnTo>
                      <a:pt x="770" y="249"/>
                    </a:lnTo>
                    <a:lnTo>
                      <a:pt x="770" y="249"/>
                    </a:lnTo>
                    <a:lnTo>
                      <a:pt x="770" y="251"/>
                    </a:lnTo>
                    <a:lnTo>
                      <a:pt x="772" y="251"/>
                    </a:lnTo>
                    <a:lnTo>
                      <a:pt x="772" y="251"/>
                    </a:lnTo>
                    <a:lnTo>
                      <a:pt x="772" y="251"/>
                    </a:lnTo>
                    <a:lnTo>
                      <a:pt x="772" y="251"/>
                    </a:lnTo>
                    <a:lnTo>
                      <a:pt x="772" y="253"/>
                    </a:lnTo>
                    <a:lnTo>
                      <a:pt x="774" y="253"/>
                    </a:lnTo>
                    <a:lnTo>
                      <a:pt x="774" y="253"/>
                    </a:lnTo>
                    <a:lnTo>
                      <a:pt x="774" y="253"/>
                    </a:lnTo>
                    <a:lnTo>
                      <a:pt x="777" y="253"/>
                    </a:lnTo>
                    <a:lnTo>
                      <a:pt x="777" y="253"/>
                    </a:lnTo>
                    <a:lnTo>
                      <a:pt x="777" y="253"/>
                    </a:lnTo>
                    <a:lnTo>
                      <a:pt x="777" y="253"/>
                    </a:lnTo>
                    <a:lnTo>
                      <a:pt x="777" y="256"/>
                    </a:lnTo>
                    <a:lnTo>
                      <a:pt x="777" y="256"/>
                    </a:lnTo>
                    <a:lnTo>
                      <a:pt x="777" y="256"/>
                    </a:lnTo>
                    <a:lnTo>
                      <a:pt x="777" y="258"/>
                    </a:lnTo>
                    <a:lnTo>
                      <a:pt x="777" y="258"/>
                    </a:lnTo>
                    <a:lnTo>
                      <a:pt x="774" y="258"/>
                    </a:lnTo>
                    <a:lnTo>
                      <a:pt x="774" y="261"/>
                    </a:lnTo>
                    <a:lnTo>
                      <a:pt x="774" y="261"/>
                    </a:lnTo>
                    <a:lnTo>
                      <a:pt x="774" y="261"/>
                    </a:lnTo>
                    <a:lnTo>
                      <a:pt x="774" y="261"/>
                    </a:lnTo>
                    <a:lnTo>
                      <a:pt x="772" y="261"/>
                    </a:lnTo>
                    <a:lnTo>
                      <a:pt x="772" y="261"/>
                    </a:lnTo>
                    <a:lnTo>
                      <a:pt x="772" y="261"/>
                    </a:lnTo>
                    <a:lnTo>
                      <a:pt x="772" y="258"/>
                    </a:lnTo>
                    <a:lnTo>
                      <a:pt x="772" y="258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770" y="258"/>
                    </a:lnTo>
                    <a:lnTo>
                      <a:pt x="767" y="258"/>
                    </a:lnTo>
                    <a:lnTo>
                      <a:pt x="767" y="258"/>
                    </a:lnTo>
                    <a:lnTo>
                      <a:pt x="767" y="258"/>
                    </a:lnTo>
                    <a:lnTo>
                      <a:pt x="767" y="258"/>
                    </a:lnTo>
                    <a:lnTo>
                      <a:pt x="765" y="258"/>
                    </a:lnTo>
                    <a:lnTo>
                      <a:pt x="765" y="261"/>
                    </a:lnTo>
                    <a:lnTo>
                      <a:pt x="765" y="261"/>
                    </a:lnTo>
                    <a:lnTo>
                      <a:pt x="765" y="261"/>
                    </a:lnTo>
                    <a:lnTo>
                      <a:pt x="763" y="261"/>
                    </a:lnTo>
                    <a:lnTo>
                      <a:pt x="763" y="261"/>
                    </a:lnTo>
                    <a:lnTo>
                      <a:pt x="763" y="258"/>
                    </a:lnTo>
                    <a:lnTo>
                      <a:pt x="760" y="258"/>
                    </a:lnTo>
                    <a:lnTo>
                      <a:pt x="760" y="258"/>
                    </a:lnTo>
                    <a:lnTo>
                      <a:pt x="760" y="258"/>
                    </a:lnTo>
                    <a:lnTo>
                      <a:pt x="760" y="258"/>
                    </a:lnTo>
                    <a:lnTo>
                      <a:pt x="760" y="256"/>
                    </a:lnTo>
                    <a:lnTo>
                      <a:pt x="760" y="256"/>
                    </a:lnTo>
                    <a:lnTo>
                      <a:pt x="758" y="256"/>
                    </a:lnTo>
                    <a:lnTo>
                      <a:pt x="758" y="256"/>
                    </a:lnTo>
                    <a:lnTo>
                      <a:pt x="758" y="253"/>
                    </a:lnTo>
                    <a:lnTo>
                      <a:pt x="755" y="253"/>
                    </a:lnTo>
                    <a:lnTo>
                      <a:pt x="755" y="256"/>
                    </a:lnTo>
                    <a:lnTo>
                      <a:pt x="755" y="256"/>
                    </a:lnTo>
                    <a:lnTo>
                      <a:pt x="755" y="256"/>
                    </a:lnTo>
                    <a:lnTo>
                      <a:pt x="755" y="256"/>
                    </a:lnTo>
                    <a:lnTo>
                      <a:pt x="753" y="256"/>
                    </a:lnTo>
                    <a:lnTo>
                      <a:pt x="753" y="256"/>
                    </a:lnTo>
                    <a:lnTo>
                      <a:pt x="753" y="256"/>
                    </a:lnTo>
                    <a:lnTo>
                      <a:pt x="751" y="256"/>
                    </a:lnTo>
                    <a:lnTo>
                      <a:pt x="751" y="256"/>
                    </a:lnTo>
                    <a:lnTo>
                      <a:pt x="751" y="258"/>
                    </a:lnTo>
                    <a:lnTo>
                      <a:pt x="748" y="258"/>
                    </a:lnTo>
                    <a:lnTo>
                      <a:pt x="748" y="258"/>
                    </a:lnTo>
                    <a:lnTo>
                      <a:pt x="748" y="258"/>
                    </a:lnTo>
                    <a:lnTo>
                      <a:pt x="746" y="258"/>
                    </a:lnTo>
                    <a:lnTo>
                      <a:pt x="746" y="258"/>
                    </a:lnTo>
                    <a:lnTo>
                      <a:pt x="746" y="258"/>
                    </a:lnTo>
                    <a:lnTo>
                      <a:pt x="746" y="258"/>
                    </a:lnTo>
                    <a:lnTo>
                      <a:pt x="744" y="258"/>
                    </a:lnTo>
                    <a:lnTo>
                      <a:pt x="744" y="261"/>
                    </a:lnTo>
                    <a:lnTo>
                      <a:pt x="744" y="261"/>
                    </a:lnTo>
                    <a:lnTo>
                      <a:pt x="741" y="261"/>
                    </a:lnTo>
                    <a:lnTo>
                      <a:pt x="741" y="261"/>
                    </a:lnTo>
                    <a:lnTo>
                      <a:pt x="741" y="261"/>
                    </a:lnTo>
                    <a:lnTo>
                      <a:pt x="741" y="261"/>
                    </a:lnTo>
                    <a:lnTo>
                      <a:pt x="739" y="261"/>
                    </a:lnTo>
                    <a:lnTo>
                      <a:pt x="739" y="261"/>
                    </a:lnTo>
                    <a:lnTo>
                      <a:pt x="739" y="261"/>
                    </a:lnTo>
                    <a:lnTo>
                      <a:pt x="739" y="261"/>
                    </a:lnTo>
                    <a:lnTo>
                      <a:pt x="737" y="261"/>
                    </a:lnTo>
                    <a:lnTo>
                      <a:pt x="737" y="261"/>
                    </a:lnTo>
                    <a:lnTo>
                      <a:pt x="737" y="261"/>
                    </a:lnTo>
                    <a:lnTo>
                      <a:pt x="734" y="261"/>
                    </a:lnTo>
                    <a:lnTo>
                      <a:pt x="734" y="261"/>
                    </a:lnTo>
                    <a:lnTo>
                      <a:pt x="734" y="261"/>
                    </a:lnTo>
                    <a:lnTo>
                      <a:pt x="732" y="261"/>
                    </a:lnTo>
                    <a:lnTo>
                      <a:pt x="732" y="261"/>
                    </a:lnTo>
                    <a:lnTo>
                      <a:pt x="732" y="261"/>
                    </a:lnTo>
                    <a:lnTo>
                      <a:pt x="732" y="263"/>
                    </a:lnTo>
                    <a:lnTo>
                      <a:pt x="729" y="263"/>
                    </a:lnTo>
                    <a:lnTo>
                      <a:pt x="729" y="263"/>
                    </a:lnTo>
                    <a:lnTo>
                      <a:pt x="729" y="263"/>
                    </a:lnTo>
                    <a:lnTo>
                      <a:pt x="727" y="263"/>
                    </a:lnTo>
                    <a:lnTo>
                      <a:pt x="727" y="263"/>
                    </a:lnTo>
                    <a:lnTo>
                      <a:pt x="727" y="263"/>
                    </a:lnTo>
                    <a:lnTo>
                      <a:pt x="727" y="263"/>
                    </a:lnTo>
                    <a:lnTo>
                      <a:pt x="727" y="263"/>
                    </a:lnTo>
                    <a:lnTo>
                      <a:pt x="725" y="263"/>
                    </a:lnTo>
                    <a:lnTo>
                      <a:pt x="725" y="263"/>
                    </a:lnTo>
                    <a:lnTo>
                      <a:pt x="722" y="263"/>
                    </a:lnTo>
                    <a:lnTo>
                      <a:pt x="722" y="263"/>
                    </a:lnTo>
                    <a:lnTo>
                      <a:pt x="722" y="263"/>
                    </a:lnTo>
                    <a:lnTo>
                      <a:pt x="722" y="263"/>
                    </a:lnTo>
                    <a:lnTo>
                      <a:pt x="720" y="263"/>
                    </a:lnTo>
                    <a:lnTo>
                      <a:pt x="720" y="265"/>
                    </a:lnTo>
                    <a:lnTo>
                      <a:pt x="720" y="265"/>
                    </a:lnTo>
                    <a:lnTo>
                      <a:pt x="720" y="265"/>
                    </a:lnTo>
                    <a:lnTo>
                      <a:pt x="720" y="265"/>
                    </a:lnTo>
                    <a:lnTo>
                      <a:pt x="720" y="268"/>
                    </a:lnTo>
                    <a:lnTo>
                      <a:pt x="720" y="268"/>
                    </a:lnTo>
                    <a:lnTo>
                      <a:pt x="720" y="268"/>
                    </a:lnTo>
                    <a:lnTo>
                      <a:pt x="720" y="268"/>
                    </a:lnTo>
                    <a:lnTo>
                      <a:pt x="720" y="270"/>
                    </a:lnTo>
                    <a:lnTo>
                      <a:pt x="722" y="270"/>
                    </a:lnTo>
                    <a:lnTo>
                      <a:pt x="722" y="270"/>
                    </a:lnTo>
                    <a:lnTo>
                      <a:pt x="722" y="270"/>
                    </a:lnTo>
                    <a:lnTo>
                      <a:pt x="722" y="268"/>
                    </a:lnTo>
                    <a:lnTo>
                      <a:pt x="725" y="268"/>
                    </a:lnTo>
                    <a:lnTo>
                      <a:pt x="725" y="268"/>
                    </a:lnTo>
                    <a:lnTo>
                      <a:pt x="727" y="268"/>
                    </a:lnTo>
                    <a:lnTo>
                      <a:pt x="727" y="268"/>
                    </a:lnTo>
                    <a:lnTo>
                      <a:pt x="727" y="268"/>
                    </a:lnTo>
                    <a:lnTo>
                      <a:pt x="727" y="270"/>
                    </a:lnTo>
                    <a:lnTo>
                      <a:pt x="729" y="270"/>
                    </a:lnTo>
                    <a:lnTo>
                      <a:pt x="729" y="270"/>
                    </a:lnTo>
                    <a:lnTo>
                      <a:pt x="729" y="270"/>
                    </a:lnTo>
                    <a:lnTo>
                      <a:pt x="732" y="270"/>
                    </a:lnTo>
                    <a:lnTo>
                      <a:pt x="732" y="270"/>
                    </a:lnTo>
                    <a:lnTo>
                      <a:pt x="732" y="272"/>
                    </a:lnTo>
                    <a:lnTo>
                      <a:pt x="732" y="272"/>
                    </a:lnTo>
                    <a:lnTo>
                      <a:pt x="729" y="272"/>
                    </a:lnTo>
                    <a:lnTo>
                      <a:pt x="729" y="272"/>
                    </a:lnTo>
                    <a:lnTo>
                      <a:pt x="729" y="272"/>
                    </a:lnTo>
                    <a:lnTo>
                      <a:pt x="729" y="275"/>
                    </a:lnTo>
                    <a:lnTo>
                      <a:pt x="729" y="275"/>
                    </a:lnTo>
                    <a:lnTo>
                      <a:pt x="729" y="275"/>
                    </a:lnTo>
                    <a:lnTo>
                      <a:pt x="729" y="275"/>
                    </a:lnTo>
                    <a:lnTo>
                      <a:pt x="729" y="275"/>
                    </a:lnTo>
                    <a:lnTo>
                      <a:pt x="729" y="277"/>
                    </a:lnTo>
                    <a:lnTo>
                      <a:pt x="727" y="277"/>
                    </a:lnTo>
                    <a:lnTo>
                      <a:pt x="727" y="277"/>
                    </a:lnTo>
                    <a:lnTo>
                      <a:pt x="729" y="277"/>
                    </a:lnTo>
                    <a:lnTo>
                      <a:pt x="729" y="279"/>
                    </a:lnTo>
                    <a:lnTo>
                      <a:pt x="729" y="279"/>
                    </a:lnTo>
                    <a:lnTo>
                      <a:pt x="729" y="282"/>
                    </a:lnTo>
                    <a:lnTo>
                      <a:pt x="729" y="282"/>
                    </a:lnTo>
                    <a:lnTo>
                      <a:pt x="729" y="282"/>
                    </a:lnTo>
                    <a:lnTo>
                      <a:pt x="729" y="284"/>
                    </a:lnTo>
                    <a:lnTo>
                      <a:pt x="729" y="284"/>
                    </a:lnTo>
                    <a:lnTo>
                      <a:pt x="729" y="284"/>
                    </a:lnTo>
                    <a:lnTo>
                      <a:pt x="729" y="287"/>
                    </a:lnTo>
                    <a:lnTo>
                      <a:pt x="729" y="287"/>
                    </a:lnTo>
                    <a:lnTo>
                      <a:pt x="732" y="287"/>
                    </a:lnTo>
                    <a:lnTo>
                      <a:pt x="732" y="289"/>
                    </a:lnTo>
                    <a:lnTo>
                      <a:pt x="732" y="289"/>
                    </a:lnTo>
                    <a:lnTo>
                      <a:pt x="732" y="291"/>
                    </a:lnTo>
                    <a:lnTo>
                      <a:pt x="732" y="291"/>
                    </a:lnTo>
                    <a:lnTo>
                      <a:pt x="732" y="291"/>
                    </a:lnTo>
                    <a:lnTo>
                      <a:pt x="732" y="294"/>
                    </a:lnTo>
                    <a:lnTo>
                      <a:pt x="732" y="294"/>
                    </a:lnTo>
                    <a:lnTo>
                      <a:pt x="732" y="294"/>
                    </a:lnTo>
                    <a:lnTo>
                      <a:pt x="732" y="294"/>
                    </a:lnTo>
                    <a:lnTo>
                      <a:pt x="734" y="294"/>
                    </a:lnTo>
                    <a:lnTo>
                      <a:pt x="734" y="296"/>
                    </a:lnTo>
                    <a:lnTo>
                      <a:pt x="734" y="296"/>
                    </a:lnTo>
                    <a:lnTo>
                      <a:pt x="734" y="296"/>
                    </a:lnTo>
                    <a:lnTo>
                      <a:pt x="734" y="298"/>
                    </a:lnTo>
                    <a:lnTo>
                      <a:pt x="734" y="298"/>
                    </a:lnTo>
                    <a:lnTo>
                      <a:pt x="734" y="298"/>
                    </a:lnTo>
                    <a:lnTo>
                      <a:pt x="734" y="301"/>
                    </a:lnTo>
                    <a:lnTo>
                      <a:pt x="737" y="301"/>
                    </a:lnTo>
                    <a:lnTo>
                      <a:pt x="737" y="301"/>
                    </a:lnTo>
                    <a:lnTo>
                      <a:pt x="737" y="303"/>
                    </a:lnTo>
                    <a:lnTo>
                      <a:pt x="737" y="303"/>
                    </a:lnTo>
                    <a:lnTo>
                      <a:pt x="737" y="303"/>
                    </a:lnTo>
                    <a:lnTo>
                      <a:pt x="737" y="303"/>
                    </a:lnTo>
                    <a:lnTo>
                      <a:pt x="737" y="303"/>
                    </a:lnTo>
                    <a:lnTo>
                      <a:pt x="737" y="306"/>
                    </a:lnTo>
                    <a:lnTo>
                      <a:pt x="737" y="306"/>
                    </a:lnTo>
                    <a:lnTo>
                      <a:pt x="734" y="306"/>
                    </a:lnTo>
                    <a:lnTo>
                      <a:pt x="734" y="308"/>
                    </a:lnTo>
                    <a:lnTo>
                      <a:pt x="737" y="308"/>
                    </a:lnTo>
                    <a:lnTo>
                      <a:pt x="737" y="308"/>
                    </a:lnTo>
                    <a:lnTo>
                      <a:pt x="737" y="308"/>
                    </a:lnTo>
                    <a:lnTo>
                      <a:pt x="739" y="308"/>
                    </a:lnTo>
                    <a:lnTo>
                      <a:pt x="739" y="310"/>
                    </a:lnTo>
                    <a:lnTo>
                      <a:pt x="739" y="310"/>
                    </a:lnTo>
                    <a:lnTo>
                      <a:pt x="737" y="310"/>
                    </a:lnTo>
                    <a:lnTo>
                      <a:pt x="737" y="313"/>
                    </a:lnTo>
                    <a:lnTo>
                      <a:pt x="737" y="313"/>
                    </a:lnTo>
                    <a:lnTo>
                      <a:pt x="734" y="313"/>
                    </a:lnTo>
                    <a:lnTo>
                      <a:pt x="734" y="313"/>
                    </a:lnTo>
                    <a:lnTo>
                      <a:pt x="734" y="313"/>
                    </a:lnTo>
                    <a:lnTo>
                      <a:pt x="732" y="313"/>
                    </a:lnTo>
                    <a:lnTo>
                      <a:pt x="732" y="313"/>
                    </a:lnTo>
                    <a:lnTo>
                      <a:pt x="732" y="313"/>
                    </a:lnTo>
                    <a:lnTo>
                      <a:pt x="732" y="313"/>
                    </a:lnTo>
                    <a:lnTo>
                      <a:pt x="729" y="313"/>
                    </a:lnTo>
                    <a:lnTo>
                      <a:pt x="729" y="313"/>
                    </a:lnTo>
                    <a:lnTo>
                      <a:pt x="729" y="313"/>
                    </a:lnTo>
                    <a:lnTo>
                      <a:pt x="729" y="315"/>
                    </a:lnTo>
                    <a:lnTo>
                      <a:pt x="729" y="315"/>
                    </a:lnTo>
                    <a:lnTo>
                      <a:pt x="729" y="315"/>
                    </a:lnTo>
                    <a:lnTo>
                      <a:pt x="732" y="315"/>
                    </a:lnTo>
                    <a:lnTo>
                      <a:pt x="732" y="315"/>
                    </a:lnTo>
                    <a:lnTo>
                      <a:pt x="732" y="317"/>
                    </a:lnTo>
                    <a:lnTo>
                      <a:pt x="732" y="317"/>
                    </a:lnTo>
                    <a:lnTo>
                      <a:pt x="734" y="317"/>
                    </a:lnTo>
                    <a:lnTo>
                      <a:pt x="734" y="317"/>
                    </a:lnTo>
                    <a:lnTo>
                      <a:pt x="732" y="317"/>
                    </a:lnTo>
                    <a:lnTo>
                      <a:pt x="732" y="317"/>
                    </a:lnTo>
                    <a:lnTo>
                      <a:pt x="732" y="317"/>
                    </a:lnTo>
                    <a:lnTo>
                      <a:pt x="732" y="320"/>
                    </a:lnTo>
                    <a:lnTo>
                      <a:pt x="729" y="320"/>
                    </a:lnTo>
                    <a:lnTo>
                      <a:pt x="729" y="320"/>
                    </a:lnTo>
                    <a:lnTo>
                      <a:pt x="727" y="320"/>
                    </a:lnTo>
                    <a:lnTo>
                      <a:pt x="727" y="320"/>
                    </a:lnTo>
                    <a:lnTo>
                      <a:pt x="727" y="320"/>
                    </a:lnTo>
                    <a:lnTo>
                      <a:pt x="727" y="320"/>
                    </a:lnTo>
                    <a:lnTo>
                      <a:pt x="727" y="322"/>
                    </a:lnTo>
                    <a:lnTo>
                      <a:pt x="725" y="322"/>
                    </a:lnTo>
                    <a:lnTo>
                      <a:pt x="725" y="322"/>
                    </a:lnTo>
                    <a:lnTo>
                      <a:pt x="725" y="325"/>
                    </a:lnTo>
                    <a:lnTo>
                      <a:pt x="725" y="325"/>
                    </a:lnTo>
                    <a:lnTo>
                      <a:pt x="725" y="325"/>
                    </a:lnTo>
                    <a:lnTo>
                      <a:pt x="725" y="325"/>
                    </a:lnTo>
                    <a:lnTo>
                      <a:pt x="725" y="325"/>
                    </a:lnTo>
                    <a:lnTo>
                      <a:pt x="725" y="327"/>
                    </a:lnTo>
                    <a:lnTo>
                      <a:pt x="727" y="327"/>
                    </a:lnTo>
                    <a:lnTo>
                      <a:pt x="727" y="327"/>
                    </a:lnTo>
                    <a:lnTo>
                      <a:pt x="725" y="327"/>
                    </a:lnTo>
                    <a:lnTo>
                      <a:pt x="725" y="329"/>
                    </a:lnTo>
                    <a:lnTo>
                      <a:pt x="725" y="329"/>
                    </a:lnTo>
                    <a:lnTo>
                      <a:pt x="725" y="332"/>
                    </a:lnTo>
                    <a:lnTo>
                      <a:pt x="727" y="332"/>
                    </a:lnTo>
                    <a:lnTo>
                      <a:pt x="727" y="332"/>
                    </a:lnTo>
                    <a:lnTo>
                      <a:pt x="727" y="334"/>
                    </a:lnTo>
                    <a:lnTo>
                      <a:pt x="727" y="334"/>
                    </a:lnTo>
                    <a:lnTo>
                      <a:pt x="727" y="334"/>
                    </a:lnTo>
                    <a:lnTo>
                      <a:pt x="727" y="334"/>
                    </a:lnTo>
                    <a:lnTo>
                      <a:pt x="727" y="334"/>
                    </a:lnTo>
                    <a:lnTo>
                      <a:pt x="725" y="334"/>
                    </a:lnTo>
                    <a:lnTo>
                      <a:pt x="725" y="334"/>
                    </a:lnTo>
                    <a:lnTo>
                      <a:pt x="722" y="334"/>
                    </a:lnTo>
                    <a:lnTo>
                      <a:pt x="722" y="334"/>
                    </a:lnTo>
                    <a:lnTo>
                      <a:pt x="722" y="334"/>
                    </a:lnTo>
                    <a:lnTo>
                      <a:pt x="722" y="334"/>
                    </a:lnTo>
                    <a:lnTo>
                      <a:pt x="722" y="332"/>
                    </a:lnTo>
                    <a:lnTo>
                      <a:pt x="722" y="332"/>
                    </a:lnTo>
                    <a:lnTo>
                      <a:pt x="720" y="332"/>
                    </a:lnTo>
                    <a:lnTo>
                      <a:pt x="720" y="332"/>
                    </a:lnTo>
                    <a:lnTo>
                      <a:pt x="720" y="332"/>
                    </a:lnTo>
                    <a:lnTo>
                      <a:pt x="720" y="329"/>
                    </a:lnTo>
                    <a:lnTo>
                      <a:pt x="720" y="329"/>
                    </a:lnTo>
                    <a:lnTo>
                      <a:pt x="718" y="329"/>
                    </a:lnTo>
                    <a:lnTo>
                      <a:pt x="718" y="329"/>
                    </a:lnTo>
                    <a:lnTo>
                      <a:pt x="718" y="329"/>
                    </a:lnTo>
                    <a:lnTo>
                      <a:pt x="715" y="329"/>
                    </a:lnTo>
                    <a:lnTo>
                      <a:pt x="715" y="329"/>
                    </a:lnTo>
                    <a:lnTo>
                      <a:pt x="715" y="329"/>
                    </a:lnTo>
                    <a:lnTo>
                      <a:pt x="713" y="329"/>
                    </a:lnTo>
                    <a:lnTo>
                      <a:pt x="713" y="329"/>
                    </a:lnTo>
                    <a:lnTo>
                      <a:pt x="713" y="329"/>
                    </a:lnTo>
                    <a:lnTo>
                      <a:pt x="711" y="329"/>
                    </a:lnTo>
                    <a:lnTo>
                      <a:pt x="711" y="329"/>
                    </a:lnTo>
                    <a:lnTo>
                      <a:pt x="711" y="327"/>
                    </a:lnTo>
                    <a:lnTo>
                      <a:pt x="708" y="327"/>
                    </a:lnTo>
                    <a:lnTo>
                      <a:pt x="708" y="327"/>
                    </a:lnTo>
                    <a:lnTo>
                      <a:pt x="708" y="327"/>
                    </a:lnTo>
                    <a:lnTo>
                      <a:pt x="708" y="327"/>
                    </a:lnTo>
                    <a:lnTo>
                      <a:pt x="708" y="325"/>
                    </a:lnTo>
                    <a:lnTo>
                      <a:pt x="706" y="325"/>
                    </a:lnTo>
                    <a:lnTo>
                      <a:pt x="706" y="325"/>
                    </a:lnTo>
                    <a:lnTo>
                      <a:pt x="706" y="325"/>
                    </a:lnTo>
                    <a:lnTo>
                      <a:pt x="706" y="325"/>
                    </a:lnTo>
                    <a:lnTo>
                      <a:pt x="706" y="325"/>
                    </a:lnTo>
                    <a:lnTo>
                      <a:pt x="703" y="325"/>
                    </a:lnTo>
                    <a:lnTo>
                      <a:pt x="703" y="322"/>
                    </a:lnTo>
                    <a:lnTo>
                      <a:pt x="703" y="322"/>
                    </a:lnTo>
                    <a:lnTo>
                      <a:pt x="703" y="322"/>
                    </a:lnTo>
                    <a:lnTo>
                      <a:pt x="703" y="320"/>
                    </a:lnTo>
                    <a:lnTo>
                      <a:pt x="701" y="320"/>
                    </a:lnTo>
                    <a:lnTo>
                      <a:pt x="701" y="322"/>
                    </a:lnTo>
                    <a:lnTo>
                      <a:pt x="701" y="322"/>
                    </a:lnTo>
                    <a:lnTo>
                      <a:pt x="701" y="322"/>
                    </a:lnTo>
                    <a:lnTo>
                      <a:pt x="701" y="320"/>
                    </a:lnTo>
                    <a:lnTo>
                      <a:pt x="699" y="320"/>
                    </a:lnTo>
                    <a:lnTo>
                      <a:pt x="699" y="320"/>
                    </a:lnTo>
                    <a:lnTo>
                      <a:pt x="699" y="320"/>
                    </a:lnTo>
                    <a:lnTo>
                      <a:pt x="696" y="320"/>
                    </a:lnTo>
                    <a:lnTo>
                      <a:pt x="696" y="320"/>
                    </a:lnTo>
                    <a:lnTo>
                      <a:pt x="694" y="320"/>
                    </a:lnTo>
                    <a:lnTo>
                      <a:pt x="694" y="320"/>
                    </a:lnTo>
                    <a:lnTo>
                      <a:pt x="694" y="320"/>
                    </a:lnTo>
                    <a:lnTo>
                      <a:pt x="694" y="320"/>
                    </a:lnTo>
                    <a:lnTo>
                      <a:pt x="692" y="320"/>
                    </a:lnTo>
                    <a:lnTo>
                      <a:pt x="692" y="320"/>
                    </a:lnTo>
                    <a:lnTo>
                      <a:pt x="692" y="317"/>
                    </a:lnTo>
                    <a:lnTo>
                      <a:pt x="692" y="317"/>
                    </a:lnTo>
                    <a:lnTo>
                      <a:pt x="689" y="317"/>
                    </a:lnTo>
                    <a:lnTo>
                      <a:pt x="689" y="317"/>
                    </a:lnTo>
                    <a:lnTo>
                      <a:pt x="689" y="317"/>
                    </a:lnTo>
                    <a:lnTo>
                      <a:pt x="687" y="317"/>
                    </a:lnTo>
                    <a:lnTo>
                      <a:pt x="687" y="317"/>
                    </a:lnTo>
                    <a:lnTo>
                      <a:pt x="687" y="317"/>
                    </a:lnTo>
                    <a:lnTo>
                      <a:pt x="687" y="317"/>
                    </a:lnTo>
                    <a:lnTo>
                      <a:pt x="684" y="317"/>
                    </a:lnTo>
                    <a:lnTo>
                      <a:pt x="684" y="317"/>
                    </a:lnTo>
                    <a:lnTo>
                      <a:pt x="682" y="317"/>
                    </a:lnTo>
                    <a:lnTo>
                      <a:pt x="682" y="317"/>
                    </a:lnTo>
                    <a:lnTo>
                      <a:pt x="682" y="317"/>
                    </a:lnTo>
                    <a:lnTo>
                      <a:pt x="680" y="317"/>
                    </a:lnTo>
                    <a:lnTo>
                      <a:pt x="680" y="317"/>
                    </a:lnTo>
                    <a:lnTo>
                      <a:pt x="680" y="320"/>
                    </a:lnTo>
                    <a:lnTo>
                      <a:pt x="680" y="320"/>
                    </a:lnTo>
                    <a:lnTo>
                      <a:pt x="680" y="317"/>
                    </a:lnTo>
                    <a:lnTo>
                      <a:pt x="677" y="317"/>
                    </a:lnTo>
                    <a:lnTo>
                      <a:pt x="677" y="317"/>
                    </a:lnTo>
                    <a:lnTo>
                      <a:pt x="675" y="317"/>
                    </a:lnTo>
                    <a:lnTo>
                      <a:pt x="675" y="317"/>
                    </a:lnTo>
                    <a:lnTo>
                      <a:pt x="675" y="317"/>
                    </a:lnTo>
                    <a:lnTo>
                      <a:pt x="673" y="317"/>
                    </a:lnTo>
                    <a:lnTo>
                      <a:pt x="673" y="317"/>
                    </a:lnTo>
                    <a:lnTo>
                      <a:pt x="673" y="317"/>
                    </a:lnTo>
                    <a:lnTo>
                      <a:pt x="673" y="317"/>
                    </a:lnTo>
                    <a:lnTo>
                      <a:pt x="670" y="317"/>
                    </a:lnTo>
                    <a:lnTo>
                      <a:pt x="670" y="317"/>
                    </a:lnTo>
                    <a:lnTo>
                      <a:pt x="668" y="317"/>
                    </a:lnTo>
                    <a:lnTo>
                      <a:pt x="668" y="315"/>
                    </a:lnTo>
                    <a:lnTo>
                      <a:pt x="668" y="315"/>
                    </a:lnTo>
                    <a:lnTo>
                      <a:pt x="668" y="315"/>
                    </a:lnTo>
                    <a:lnTo>
                      <a:pt x="668" y="317"/>
                    </a:lnTo>
                    <a:lnTo>
                      <a:pt x="666" y="317"/>
                    </a:lnTo>
                    <a:lnTo>
                      <a:pt x="666" y="317"/>
                    </a:lnTo>
                    <a:lnTo>
                      <a:pt x="666" y="317"/>
                    </a:lnTo>
                    <a:lnTo>
                      <a:pt x="663" y="317"/>
                    </a:lnTo>
                    <a:lnTo>
                      <a:pt x="663" y="317"/>
                    </a:lnTo>
                    <a:lnTo>
                      <a:pt x="661" y="317"/>
                    </a:lnTo>
                    <a:lnTo>
                      <a:pt x="661" y="317"/>
                    </a:lnTo>
                    <a:lnTo>
                      <a:pt x="661" y="315"/>
                    </a:lnTo>
                    <a:lnTo>
                      <a:pt x="661" y="315"/>
                    </a:lnTo>
                    <a:lnTo>
                      <a:pt x="658" y="315"/>
                    </a:lnTo>
                    <a:lnTo>
                      <a:pt x="658" y="315"/>
                    </a:lnTo>
                    <a:lnTo>
                      <a:pt x="658" y="315"/>
                    </a:lnTo>
                    <a:lnTo>
                      <a:pt x="658" y="315"/>
                    </a:lnTo>
                    <a:lnTo>
                      <a:pt x="658" y="315"/>
                    </a:lnTo>
                    <a:lnTo>
                      <a:pt x="656" y="315"/>
                    </a:lnTo>
                    <a:lnTo>
                      <a:pt x="656" y="315"/>
                    </a:lnTo>
                    <a:lnTo>
                      <a:pt x="656" y="315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1" y="315"/>
                    </a:lnTo>
                    <a:lnTo>
                      <a:pt x="651" y="315"/>
                    </a:lnTo>
                    <a:lnTo>
                      <a:pt x="651" y="317"/>
                    </a:lnTo>
                    <a:lnTo>
                      <a:pt x="649" y="317"/>
                    </a:lnTo>
                    <a:lnTo>
                      <a:pt x="649" y="317"/>
                    </a:lnTo>
                    <a:lnTo>
                      <a:pt x="649" y="317"/>
                    </a:lnTo>
                    <a:lnTo>
                      <a:pt x="647" y="317"/>
                    </a:lnTo>
                    <a:lnTo>
                      <a:pt x="647" y="317"/>
                    </a:lnTo>
                    <a:lnTo>
                      <a:pt x="647" y="317"/>
                    </a:lnTo>
                    <a:lnTo>
                      <a:pt x="647" y="317"/>
                    </a:lnTo>
                    <a:lnTo>
                      <a:pt x="644" y="317"/>
                    </a:lnTo>
                    <a:lnTo>
                      <a:pt x="644" y="317"/>
                    </a:lnTo>
                    <a:lnTo>
                      <a:pt x="642" y="317"/>
                    </a:lnTo>
                    <a:lnTo>
                      <a:pt x="642" y="317"/>
                    </a:lnTo>
                    <a:lnTo>
                      <a:pt x="642" y="317"/>
                    </a:lnTo>
                    <a:lnTo>
                      <a:pt x="642" y="317"/>
                    </a:lnTo>
                    <a:lnTo>
                      <a:pt x="640" y="317"/>
                    </a:lnTo>
                    <a:lnTo>
                      <a:pt x="640" y="317"/>
                    </a:lnTo>
                    <a:lnTo>
                      <a:pt x="640" y="317"/>
                    </a:lnTo>
                    <a:lnTo>
                      <a:pt x="637" y="317"/>
                    </a:lnTo>
                    <a:lnTo>
                      <a:pt x="637" y="317"/>
                    </a:lnTo>
                    <a:lnTo>
                      <a:pt x="635" y="317"/>
                    </a:lnTo>
                    <a:lnTo>
                      <a:pt x="635" y="317"/>
                    </a:lnTo>
                    <a:lnTo>
                      <a:pt x="635" y="317"/>
                    </a:lnTo>
                    <a:lnTo>
                      <a:pt x="635" y="315"/>
                    </a:lnTo>
                    <a:lnTo>
                      <a:pt x="632" y="315"/>
                    </a:lnTo>
                    <a:lnTo>
                      <a:pt x="632" y="315"/>
                    </a:lnTo>
                    <a:lnTo>
                      <a:pt x="632" y="315"/>
                    </a:lnTo>
                    <a:lnTo>
                      <a:pt x="632" y="317"/>
                    </a:lnTo>
                    <a:lnTo>
                      <a:pt x="630" y="317"/>
                    </a:lnTo>
                    <a:lnTo>
                      <a:pt x="630" y="317"/>
                    </a:lnTo>
                    <a:lnTo>
                      <a:pt x="630" y="320"/>
                    </a:lnTo>
                    <a:lnTo>
                      <a:pt x="630" y="320"/>
                    </a:lnTo>
                    <a:lnTo>
                      <a:pt x="630" y="320"/>
                    </a:lnTo>
                    <a:lnTo>
                      <a:pt x="628" y="320"/>
                    </a:lnTo>
                    <a:lnTo>
                      <a:pt x="628" y="320"/>
                    </a:lnTo>
                    <a:lnTo>
                      <a:pt x="628" y="320"/>
                    </a:lnTo>
                    <a:lnTo>
                      <a:pt x="628" y="320"/>
                    </a:lnTo>
                    <a:lnTo>
                      <a:pt x="625" y="320"/>
                    </a:lnTo>
                    <a:lnTo>
                      <a:pt x="625" y="320"/>
                    </a:lnTo>
                    <a:lnTo>
                      <a:pt x="625" y="320"/>
                    </a:lnTo>
                    <a:lnTo>
                      <a:pt x="623" y="320"/>
                    </a:lnTo>
                    <a:lnTo>
                      <a:pt x="623" y="320"/>
                    </a:lnTo>
                    <a:lnTo>
                      <a:pt x="621" y="320"/>
                    </a:lnTo>
                    <a:lnTo>
                      <a:pt x="621" y="320"/>
                    </a:lnTo>
                    <a:lnTo>
                      <a:pt x="621" y="317"/>
                    </a:lnTo>
                    <a:lnTo>
                      <a:pt x="621" y="317"/>
                    </a:lnTo>
                    <a:lnTo>
                      <a:pt x="621" y="320"/>
                    </a:lnTo>
                    <a:lnTo>
                      <a:pt x="618" y="320"/>
                    </a:lnTo>
                    <a:lnTo>
                      <a:pt x="618" y="320"/>
                    </a:lnTo>
                    <a:lnTo>
                      <a:pt x="616" y="320"/>
                    </a:lnTo>
                    <a:lnTo>
                      <a:pt x="616" y="317"/>
                    </a:lnTo>
                    <a:lnTo>
                      <a:pt x="616" y="317"/>
                    </a:lnTo>
                    <a:lnTo>
                      <a:pt x="616" y="317"/>
                    </a:lnTo>
                    <a:lnTo>
                      <a:pt x="616" y="317"/>
                    </a:lnTo>
                    <a:lnTo>
                      <a:pt x="613" y="317"/>
                    </a:lnTo>
                    <a:lnTo>
                      <a:pt x="613" y="317"/>
                    </a:lnTo>
                    <a:lnTo>
                      <a:pt x="613" y="315"/>
                    </a:lnTo>
                    <a:lnTo>
                      <a:pt x="613" y="315"/>
                    </a:lnTo>
                    <a:lnTo>
                      <a:pt x="611" y="315"/>
                    </a:lnTo>
                    <a:lnTo>
                      <a:pt x="611" y="315"/>
                    </a:lnTo>
                    <a:lnTo>
                      <a:pt x="611" y="315"/>
                    </a:lnTo>
                    <a:lnTo>
                      <a:pt x="609" y="315"/>
                    </a:lnTo>
                    <a:lnTo>
                      <a:pt x="609" y="315"/>
                    </a:lnTo>
                    <a:lnTo>
                      <a:pt x="609" y="315"/>
                    </a:lnTo>
                    <a:lnTo>
                      <a:pt x="606" y="315"/>
                    </a:lnTo>
                    <a:lnTo>
                      <a:pt x="606" y="313"/>
                    </a:lnTo>
                    <a:lnTo>
                      <a:pt x="606" y="313"/>
                    </a:lnTo>
                    <a:lnTo>
                      <a:pt x="606" y="313"/>
                    </a:lnTo>
                    <a:lnTo>
                      <a:pt x="606" y="313"/>
                    </a:lnTo>
                    <a:lnTo>
                      <a:pt x="606" y="313"/>
                    </a:lnTo>
                    <a:lnTo>
                      <a:pt x="604" y="313"/>
                    </a:lnTo>
                    <a:lnTo>
                      <a:pt x="604" y="310"/>
                    </a:lnTo>
                    <a:lnTo>
                      <a:pt x="604" y="310"/>
                    </a:lnTo>
                    <a:lnTo>
                      <a:pt x="602" y="310"/>
                    </a:lnTo>
                    <a:lnTo>
                      <a:pt x="602" y="310"/>
                    </a:lnTo>
                    <a:lnTo>
                      <a:pt x="602" y="310"/>
                    </a:lnTo>
                    <a:lnTo>
                      <a:pt x="602" y="310"/>
                    </a:lnTo>
                    <a:lnTo>
                      <a:pt x="599" y="310"/>
                    </a:lnTo>
                    <a:lnTo>
                      <a:pt x="599" y="310"/>
                    </a:lnTo>
                    <a:lnTo>
                      <a:pt x="599" y="310"/>
                    </a:lnTo>
                    <a:lnTo>
                      <a:pt x="599" y="308"/>
                    </a:lnTo>
                    <a:lnTo>
                      <a:pt x="597" y="308"/>
                    </a:lnTo>
                    <a:lnTo>
                      <a:pt x="597" y="308"/>
                    </a:lnTo>
                    <a:lnTo>
                      <a:pt x="595" y="308"/>
                    </a:lnTo>
                    <a:lnTo>
                      <a:pt x="595" y="310"/>
                    </a:lnTo>
                    <a:lnTo>
                      <a:pt x="595" y="310"/>
                    </a:lnTo>
                    <a:lnTo>
                      <a:pt x="595" y="310"/>
                    </a:lnTo>
                    <a:lnTo>
                      <a:pt x="595" y="310"/>
                    </a:lnTo>
                    <a:lnTo>
                      <a:pt x="592" y="310"/>
                    </a:lnTo>
                    <a:lnTo>
                      <a:pt x="592" y="310"/>
                    </a:lnTo>
                    <a:lnTo>
                      <a:pt x="592" y="310"/>
                    </a:lnTo>
                    <a:lnTo>
                      <a:pt x="590" y="310"/>
                    </a:lnTo>
                    <a:lnTo>
                      <a:pt x="590" y="313"/>
                    </a:lnTo>
                    <a:lnTo>
                      <a:pt x="590" y="313"/>
                    </a:lnTo>
                    <a:lnTo>
                      <a:pt x="590" y="313"/>
                    </a:lnTo>
                    <a:lnTo>
                      <a:pt x="587" y="313"/>
                    </a:lnTo>
                    <a:lnTo>
                      <a:pt x="587" y="313"/>
                    </a:lnTo>
                    <a:lnTo>
                      <a:pt x="587" y="313"/>
                    </a:lnTo>
                    <a:lnTo>
                      <a:pt x="587" y="313"/>
                    </a:lnTo>
                    <a:lnTo>
                      <a:pt x="587" y="313"/>
                    </a:lnTo>
                    <a:lnTo>
                      <a:pt x="585" y="313"/>
                    </a:lnTo>
                    <a:lnTo>
                      <a:pt x="585" y="313"/>
                    </a:lnTo>
                    <a:lnTo>
                      <a:pt x="585" y="313"/>
                    </a:lnTo>
                    <a:lnTo>
                      <a:pt x="585" y="313"/>
                    </a:lnTo>
                    <a:lnTo>
                      <a:pt x="583" y="313"/>
                    </a:lnTo>
                    <a:lnTo>
                      <a:pt x="583" y="315"/>
                    </a:lnTo>
                    <a:lnTo>
                      <a:pt x="583" y="315"/>
                    </a:lnTo>
                    <a:lnTo>
                      <a:pt x="583" y="315"/>
                    </a:lnTo>
                    <a:lnTo>
                      <a:pt x="580" y="315"/>
                    </a:lnTo>
                    <a:lnTo>
                      <a:pt x="580" y="317"/>
                    </a:lnTo>
                    <a:lnTo>
                      <a:pt x="580" y="317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0" y="322"/>
                    </a:lnTo>
                    <a:lnTo>
                      <a:pt x="580" y="322"/>
                    </a:lnTo>
                    <a:lnTo>
                      <a:pt x="580" y="322"/>
                    </a:lnTo>
                    <a:lnTo>
                      <a:pt x="580" y="325"/>
                    </a:lnTo>
                    <a:lnTo>
                      <a:pt x="580" y="325"/>
                    </a:lnTo>
                    <a:lnTo>
                      <a:pt x="580" y="325"/>
                    </a:lnTo>
                    <a:lnTo>
                      <a:pt x="580" y="325"/>
                    </a:lnTo>
                    <a:lnTo>
                      <a:pt x="580" y="327"/>
                    </a:lnTo>
                    <a:lnTo>
                      <a:pt x="580" y="327"/>
                    </a:lnTo>
                    <a:lnTo>
                      <a:pt x="580" y="327"/>
                    </a:lnTo>
                    <a:lnTo>
                      <a:pt x="580" y="329"/>
                    </a:lnTo>
                    <a:lnTo>
                      <a:pt x="580" y="329"/>
                    </a:lnTo>
                    <a:lnTo>
                      <a:pt x="580" y="329"/>
                    </a:lnTo>
                    <a:lnTo>
                      <a:pt x="580" y="329"/>
                    </a:lnTo>
                    <a:lnTo>
                      <a:pt x="580" y="329"/>
                    </a:lnTo>
                    <a:lnTo>
                      <a:pt x="578" y="329"/>
                    </a:lnTo>
                    <a:lnTo>
                      <a:pt x="578" y="329"/>
                    </a:lnTo>
                    <a:lnTo>
                      <a:pt x="578" y="329"/>
                    </a:lnTo>
                    <a:lnTo>
                      <a:pt x="576" y="329"/>
                    </a:lnTo>
                    <a:lnTo>
                      <a:pt x="576" y="327"/>
                    </a:lnTo>
                    <a:lnTo>
                      <a:pt x="576" y="327"/>
                    </a:lnTo>
                    <a:lnTo>
                      <a:pt x="576" y="327"/>
                    </a:lnTo>
                    <a:lnTo>
                      <a:pt x="573" y="327"/>
                    </a:lnTo>
                    <a:lnTo>
                      <a:pt x="573" y="327"/>
                    </a:lnTo>
                    <a:lnTo>
                      <a:pt x="573" y="327"/>
                    </a:lnTo>
                    <a:lnTo>
                      <a:pt x="573" y="327"/>
                    </a:lnTo>
                    <a:lnTo>
                      <a:pt x="571" y="327"/>
                    </a:lnTo>
                    <a:lnTo>
                      <a:pt x="571" y="327"/>
                    </a:lnTo>
                    <a:lnTo>
                      <a:pt x="568" y="327"/>
                    </a:lnTo>
                    <a:lnTo>
                      <a:pt x="568" y="327"/>
                    </a:lnTo>
                    <a:lnTo>
                      <a:pt x="568" y="327"/>
                    </a:lnTo>
                    <a:lnTo>
                      <a:pt x="566" y="327"/>
                    </a:lnTo>
                    <a:lnTo>
                      <a:pt x="566" y="325"/>
                    </a:lnTo>
                    <a:lnTo>
                      <a:pt x="566" y="325"/>
                    </a:lnTo>
                    <a:lnTo>
                      <a:pt x="566" y="325"/>
                    </a:lnTo>
                    <a:lnTo>
                      <a:pt x="566" y="325"/>
                    </a:lnTo>
                    <a:lnTo>
                      <a:pt x="564" y="325"/>
                    </a:lnTo>
                    <a:lnTo>
                      <a:pt x="564" y="325"/>
                    </a:lnTo>
                    <a:lnTo>
                      <a:pt x="564" y="325"/>
                    </a:lnTo>
                    <a:lnTo>
                      <a:pt x="561" y="325"/>
                    </a:lnTo>
                    <a:lnTo>
                      <a:pt x="561" y="325"/>
                    </a:lnTo>
                    <a:lnTo>
                      <a:pt x="561" y="325"/>
                    </a:lnTo>
                    <a:lnTo>
                      <a:pt x="559" y="325"/>
                    </a:lnTo>
                    <a:lnTo>
                      <a:pt x="559" y="322"/>
                    </a:lnTo>
                    <a:lnTo>
                      <a:pt x="559" y="322"/>
                    </a:lnTo>
                    <a:lnTo>
                      <a:pt x="559" y="322"/>
                    </a:lnTo>
                    <a:lnTo>
                      <a:pt x="557" y="322"/>
                    </a:lnTo>
                    <a:lnTo>
                      <a:pt x="557" y="322"/>
                    </a:lnTo>
                    <a:lnTo>
                      <a:pt x="557" y="322"/>
                    </a:lnTo>
                    <a:lnTo>
                      <a:pt x="554" y="322"/>
                    </a:lnTo>
                    <a:lnTo>
                      <a:pt x="554" y="322"/>
                    </a:lnTo>
                    <a:lnTo>
                      <a:pt x="554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0" y="322"/>
                    </a:lnTo>
                    <a:lnTo>
                      <a:pt x="550" y="320"/>
                    </a:lnTo>
                    <a:lnTo>
                      <a:pt x="550" y="320"/>
                    </a:lnTo>
                    <a:lnTo>
                      <a:pt x="547" y="320"/>
                    </a:lnTo>
                    <a:lnTo>
                      <a:pt x="547" y="320"/>
                    </a:lnTo>
                    <a:lnTo>
                      <a:pt x="547" y="320"/>
                    </a:lnTo>
                    <a:lnTo>
                      <a:pt x="547" y="320"/>
                    </a:lnTo>
                    <a:lnTo>
                      <a:pt x="545" y="320"/>
                    </a:lnTo>
                    <a:lnTo>
                      <a:pt x="545" y="320"/>
                    </a:lnTo>
                    <a:lnTo>
                      <a:pt x="545" y="320"/>
                    </a:lnTo>
                    <a:lnTo>
                      <a:pt x="542" y="320"/>
                    </a:lnTo>
                    <a:lnTo>
                      <a:pt x="542" y="320"/>
                    </a:lnTo>
                    <a:lnTo>
                      <a:pt x="542" y="320"/>
                    </a:lnTo>
                    <a:lnTo>
                      <a:pt x="540" y="320"/>
                    </a:lnTo>
                    <a:lnTo>
                      <a:pt x="540" y="322"/>
                    </a:lnTo>
                    <a:lnTo>
                      <a:pt x="540" y="322"/>
                    </a:lnTo>
                    <a:lnTo>
                      <a:pt x="540" y="320"/>
                    </a:lnTo>
                    <a:lnTo>
                      <a:pt x="540" y="320"/>
                    </a:lnTo>
                    <a:lnTo>
                      <a:pt x="538" y="320"/>
                    </a:lnTo>
                    <a:lnTo>
                      <a:pt x="538" y="320"/>
                    </a:lnTo>
                    <a:lnTo>
                      <a:pt x="535" y="320"/>
                    </a:lnTo>
                    <a:lnTo>
                      <a:pt x="535" y="320"/>
                    </a:lnTo>
                    <a:lnTo>
                      <a:pt x="535" y="320"/>
                    </a:lnTo>
                    <a:lnTo>
                      <a:pt x="533" y="320"/>
                    </a:lnTo>
                    <a:lnTo>
                      <a:pt x="533" y="322"/>
                    </a:lnTo>
                    <a:lnTo>
                      <a:pt x="533" y="322"/>
                    </a:lnTo>
                    <a:lnTo>
                      <a:pt x="533" y="322"/>
                    </a:lnTo>
                    <a:lnTo>
                      <a:pt x="533" y="322"/>
                    </a:lnTo>
                    <a:lnTo>
                      <a:pt x="533" y="325"/>
                    </a:lnTo>
                    <a:lnTo>
                      <a:pt x="531" y="325"/>
                    </a:lnTo>
                    <a:lnTo>
                      <a:pt x="531" y="325"/>
                    </a:lnTo>
                    <a:lnTo>
                      <a:pt x="531" y="325"/>
                    </a:lnTo>
                    <a:lnTo>
                      <a:pt x="531" y="325"/>
                    </a:lnTo>
                    <a:lnTo>
                      <a:pt x="528" y="325"/>
                    </a:lnTo>
                    <a:lnTo>
                      <a:pt x="528" y="325"/>
                    </a:lnTo>
                    <a:lnTo>
                      <a:pt x="528" y="325"/>
                    </a:lnTo>
                    <a:lnTo>
                      <a:pt x="528" y="327"/>
                    </a:lnTo>
                    <a:lnTo>
                      <a:pt x="528" y="327"/>
                    </a:lnTo>
                    <a:lnTo>
                      <a:pt x="528" y="327"/>
                    </a:lnTo>
                    <a:lnTo>
                      <a:pt x="528" y="327"/>
                    </a:lnTo>
                    <a:lnTo>
                      <a:pt x="528" y="329"/>
                    </a:lnTo>
                    <a:lnTo>
                      <a:pt x="528" y="329"/>
                    </a:lnTo>
                    <a:lnTo>
                      <a:pt x="528" y="327"/>
                    </a:lnTo>
                    <a:lnTo>
                      <a:pt x="528" y="327"/>
                    </a:lnTo>
                    <a:lnTo>
                      <a:pt x="526" y="327"/>
                    </a:lnTo>
                    <a:lnTo>
                      <a:pt x="526" y="329"/>
                    </a:lnTo>
                    <a:lnTo>
                      <a:pt x="526" y="329"/>
                    </a:lnTo>
                    <a:lnTo>
                      <a:pt x="526" y="329"/>
                    </a:lnTo>
                    <a:lnTo>
                      <a:pt x="526" y="332"/>
                    </a:lnTo>
                    <a:lnTo>
                      <a:pt x="526" y="332"/>
                    </a:lnTo>
                    <a:lnTo>
                      <a:pt x="526" y="332"/>
                    </a:lnTo>
                    <a:lnTo>
                      <a:pt x="526" y="334"/>
                    </a:lnTo>
                    <a:lnTo>
                      <a:pt x="526" y="334"/>
                    </a:lnTo>
                    <a:lnTo>
                      <a:pt x="526" y="334"/>
                    </a:lnTo>
                    <a:lnTo>
                      <a:pt x="526" y="334"/>
                    </a:lnTo>
                    <a:lnTo>
                      <a:pt x="526" y="334"/>
                    </a:lnTo>
                    <a:lnTo>
                      <a:pt x="524" y="334"/>
                    </a:lnTo>
                    <a:lnTo>
                      <a:pt x="524" y="334"/>
                    </a:lnTo>
                    <a:lnTo>
                      <a:pt x="521" y="334"/>
                    </a:lnTo>
                    <a:lnTo>
                      <a:pt x="521" y="336"/>
                    </a:lnTo>
                    <a:lnTo>
                      <a:pt x="521" y="336"/>
                    </a:lnTo>
                    <a:lnTo>
                      <a:pt x="521" y="336"/>
                    </a:lnTo>
                    <a:lnTo>
                      <a:pt x="521" y="336"/>
                    </a:lnTo>
                    <a:lnTo>
                      <a:pt x="521" y="339"/>
                    </a:lnTo>
                    <a:lnTo>
                      <a:pt x="521" y="339"/>
                    </a:lnTo>
                    <a:lnTo>
                      <a:pt x="519" y="339"/>
                    </a:lnTo>
                    <a:lnTo>
                      <a:pt x="519" y="341"/>
                    </a:lnTo>
                    <a:lnTo>
                      <a:pt x="519" y="341"/>
                    </a:lnTo>
                    <a:lnTo>
                      <a:pt x="519" y="339"/>
                    </a:lnTo>
                    <a:lnTo>
                      <a:pt x="519" y="339"/>
                    </a:lnTo>
                    <a:lnTo>
                      <a:pt x="519" y="339"/>
                    </a:lnTo>
                    <a:lnTo>
                      <a:pt x="516" y="339"/>
                    </a:lnTo>
                    <a:lnTo>
                      <a:pt x="516" y="339"/>
                    </a:lnTo>
                    <a:lnTo>
                      <a:pt x="516" y="336"/>
                    </a:lnTo>
                    <a:lnTo>
                      <a:pt x="514" y="336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4" y="341"/>
                    </a:lnTo>
                    <a:lnTo>
                      <a:pt x="514" y="341"/>
                    </a:lnTo>
                    <a:lnTo>
                      <a:pt x="512" y="341"/>
                    </a:lnTo>
                    <a:lnTo>
                      <a:pt x="512" y="341"/>
                    </a:lnTo>
                    <a:lnTo>
                      <a:pt x="512" y="343"/>
                    </a:lnTo>
                    <a:lnTo>
                      <a:pt x="509" y="343"/>
                    </a:lnTo>
                    <a:lnTo>
                      <a:pt x="509" y="343"/>
                    </a:lnTo>
                    <a:lnTo>
                      <a:pt x="509" y="343"/>
                    </a:lnTo>
                    <a:lnTo>
                      <a:pt x="509" y="343"/>
                    </a:lnTo>
                    <a:lnTo>
                      <a:pt x="509" y="343"/>
                    </a:lnTo>
                    <a:lnTo>
                      <a:pt x="507" y="343"/>
                    </a:lnTo>
                    <a:lnTo>
                      <a:pt x="507" y="346"/>
                    </a:lnTo>
                    <a:lnTo>
                      <a:pt x="507" y="346"/>
                    </a:lnTo>
                    <a:lnTo>
                      <a:pt x="507" y="346"/>
                    </a:lnTo>
                    <a:lnTo>
                      <a:pt x="507" y="346"/>
                    </a:lnTo>
                    <a:lnTo>
                      <a:pt x="505" y="346"/>
                    </a:lnTo>
                    <a:lnTo>
                      <a:pt x="505" y="348"/>
                    </a:lnTo>
                    <a:lnTo>
                      <a:pt x="505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0" y="348"/>
                    </a:lnTo>
                    <a:lnTo>
                      <a:pt x="500" y="348"/>
                    </a:lnTo>
                    <a:lnTo>
                      <a:pt x="500" y="348"/>
                    </a:lnTo>
                    <a:lnTo>
                      <a:pt x="500" y="348"/>
                    </a:lnTo>
                    <a:lnTo>
                      <a:pt x="497" y="348"/>
                    </a:lnTo>
                    <a:lnTo>
                      <a:pt x="497" y="351"/>
                    </a:lnTo>
                    <a:lnTo>
                      <a:pt x="497" y="351"/>
                    </a:lnTo>
                    <a:lnTo>
                      <a:pt x="495" y="351"/>
                    </a:lnTo>
                    <a:lnTo>
                      <a:pt x="495" y="351"/>
                    </a:lnTo>
                    <a:lnTo>
                      <a:pt x="495" y="351"/>
                    </a:lnTo>
                    <a:lnTo>
                      <a:pt x="495" y="353"/>
                    </a:lnTo>
                    <a:lnTo>
                      <a:pt x="495" y="353"/>
                    </a:lnTo>
                    <a:lnTo>
                      <a:pt x="493" y="353"/>
                    </a:lnTo>
                    <a:lnTo>
                      <a:pt x="493" y="353"/>
                    </a:lnTo>
                    <a:lnTo>
                      <a:pt x="493" y="353"/>
                    </a:lnTo>
                    <a:lnTo>
                      <a:pt x="493" y="353"/>
                    </a:lnTo>
                    <a:lnTo>
                      <a:pt x="493" y="353"/>
                    </a:lnTo>
                    <a:lnTo>
                      <a:pt x="490" y="353"/>
                    </a:lnTo>
                    <a:lnTo>
                      <a:pt x="490" y="353"/>
                    </a:lnTo>
                    <a:lnTo>
                      <a:pt x="488" y="353"/>
                    </a:lnTo>
                    <a:lnTo>
                      <a:pt x="488" y="353"/>
                    </a:lnTo>
                    <a:lnTo>
                      <a:pt x="488" y="355"/>
                    </a:lnTo>
                    <a:lnTo>
                      <a:pt x="488" y="355"/>
                    </a:lnTo>
                    <a:lnTo>
                      <a:pt x="488" y="355"/>
                    </a:lnTo>
                    <a:lnTo>
                      <a:pt x="486" y="355"/>
                    </a:lnTo>
                    <a:lnTo>
                      <a:pt x="486" y="358"/>
                    </a:lnTo>
                    <a:lnTo>
                      <a:pt x="486" y="358"/>
                    </a:lnTo>
                    <a:lnTo>
                      <a:pt x="486" y="358"/>
                    </a:lnTo>
                    <a:lnTo>
                      <a:pt x="486" y="358"/>
                    </a:lnTo>
                    <a:lnTo>
                      <a:pt x="486" y="360"/>
                    </a:lnTo>
                    <a:lnTo>
                      <a:pt x="483" y="360"/>
                    </a:lnTo>
                    <a:lnTo>
                      <a:pt x="483" y="360"/>
                    </a:lnTo>
                    <a:lnTo>
                      <a:pt x="483" y="360"/>
                    </a:lnTo>
                    <a:lnTo>
                      <a:pt x="483" y="362"/>
                    </a:lnTo>
                    <a:lnTo>
                      <a:pt x="481" y="362"/>
                    </a:lnTo>
                    <a:lnTo>
                      <a:pt x="481" y="362"/>
                    </a:lnTo>
                    <a:lnTo>
                      <a:pt x="481" y="362"/>
                    </a:lnTo>
                    <a:lnTo>
                      <a:pt x="481" y="362"/>
                    </a:lnTo>
                    <a:lnTo>
                      <a:pt x="481" y="362"/>
                    </a:lnTo>
                    <a:lnTo>
                      <a:pt x="481" y="365"/>
                    </a:lnTo>
                    <a:lnTo>
                      <a:pt x="479" y="365"/>
                    </a:lnTo>
                    <a:lnTo>
                      <a:pt x="479" y="365"/>
                    </a:lnTo>
                    <a:lnTo>
                      <a:pt x="479" y="367"/>
                    </a:lnTo>
                    <a:lnTo>
                      <a:pt x="479" y="367"/>
                    </a:lnTo>
                    <a:lnTo>
                      <a:pt x="479" y="367"/>
                    </a:lnTo>
                    <a:lnTo>
                      <a:pt x="479" y="365"/>
                    </a:lnTo>
                    <a:lnTo>
                      <a:pt x="476" y="365"/>
                    </a:lnTo>
                    <a:lnTo>
                      <a:pt x="476" y="365"/>
                    </a:lnTo>
                    <a:lnTo>
                      <a:pt x="474" y="365"/>
                    </a:lnTo>
                    <a:lnTo>
                      <a:pt x="474" y="365"/>
                    </a:lnTo>
                    <a:lnTo>
                      <a:pt x="474" y="367"/>
                    </a:lnTo>
                    <a:lnTo>
                      <a:pt x="474" y="367"/>
                    </a:lnTo>
                    <a:lnTo>
                      <a:pt x="474" y="367"/>
                    </a:lnTo>
                    <a:lnTo>
                      <a:pt x="476" y="367"/>
                    </a:lnTo>
                    <a:lnTo>
                      <a:pt x="476" y="370"/>
                    </a:lnTo>
                    <a:lnTo>
                      <a:pt x="476" y="370"/>
                    </a:lnTo>
                    <a:lnTo>
                      <a:pt x="476" y="372"/>
                    </a:lnTo>
                    <a:lnTo>
                      <a:pt x="476" y="372"/>
                    </a:lnTo>
                    <a:lnTo>
                      <a:pt x="476" y="372"/>
                    </a:lnTo>
                    <a:lnTo>
                      <a:pt x="476" y="372"/>
                    </a:lnTo>
                    <a:lnTo>
                      <a:pt x="476" y="374"/>
                    </a:lnTo>
                    <a:lnTo>
                      <a:pt x="476" y="374"/>
                    </a:lnTo>
                    <a:lnTo>
                      <a:pt x="476" y="377"/>
                    </a:lnTo>
                    <a:lnTo>
                      <a:pt x="476" y="377"/>
                    </a:lnTo>
                    <a:lnTo>
                      <a:pt x="474" y="377"/>
                    </a:lnTo>
                    <a:lnTo>
                      <a:pt x="474" y="377"/>
                    </a:lnTo>
                    <a:lnTo>
                      <a:pt x="474" y="377"/>
                    </a:lnTo>
                    <a:lnTo>
                      <a:pt x="471" y="377"/>
                    </a:lnTo>
                    <a:lnTo>
                      <a:pt x="471" y="374"/>
                    </a:lnTo>
                    <a:lnTo>
                      <a:pt x="471" y="374"/>
                    </a:lnTo>
                    <a:lnTo>
                      <a:pt x="469" y="374"/>
                    </a:lnTo>
                    <a:lnTo>
                      <a:pt x="469" y="374"/>
                    </a:lnTo>
                    <a:lnTo>
                      <a:pt x="469" y="374"/>
                    </a:lnTo>
                    <a:lnTo>
                      <a:pt x="469" y="374"/>
                    </a:lnTo>
                    <a:lnTo>
                      <a:pt x="469" y="372"/>
                    </a:lnTo>
                    <a:lnTo>
                      <a:pt x="467" y="372"/>
                    </a:lnTo>
                    <a:lnTo>
                      <a:pt x="467" y="372"/>
                    </a:lnTo>
                    <a:lnTo>
                      <a:pt x="467" y="372"/>
                    </a:lnTo>
                    <a:lnTo>
                      <a:pt x="467" y="372"/>
                    </a:lnTo>
                    <a:lnTo>
                      <a:pt x="464" y="372"/>
                    </a:lnTo>
                    <a:lnTo>
                      <a:pt x="464" y="372"/>
                    </a:lnTo>
                    <a:lnTo>
                      <a:pt x="464" y="372"/>
                    </a:lnTo>
                    <a:lnTo>
                      <a:pt x="462" y="372"/>
                    </a:lnTo>
                    <a:lnTo>
                      <a:pt x="462" y="370"/>
                    </a:lnTo>
                    <a:lnTo>
                      <a:pt x="462" y="370"/>
                    </a:lnTo>
                    <a:lnTo>
                      <a:pt x="462" y="370"/>
                    </a:lnTo>
                    <a:lnTo>
                      <a:pt x="462" y="370"/>
                    </a:lnTo>
                    <a:lnTo>
                      <a:pt x="464" y="370"/>
                    </a:lnTo>
                    <a:lnTo>
                      <a:pt x="464" y="367"/>
                    </a:lnTo>
                    <a:lnTo>
                      <a:pt x="464" y="367"/>
                    </a:lnTo>
                    <a:lnTo>
                      <a:pt x="464" y="367"/>
                    </a:lnTo>
                    <a:lnTo>
                      <a:pt x="464" y="365"/>
                    </a:lnTo>
                    <a:lnTo>
                      <a:pt x="464" y="365"/>
                    </a:lnTo>
                    <a:lnTo>
                      <a:pt x="467" y="365"/>
                    </a:lnTo>
                    <a:lnTo>
                      <a:pt x="467" y="362"/>
                    </a:lnTo>
                    <a:lnTo>
                      <a:pt x="467" y="362"/>
                    </a:lnTo>
                    <a:lnTo>
                      <a:pt x="464" y="362"/>
                    </a:lnTo>
                    <a:lnTo>
                      <a:pt x="464" y="362"/>
                    </a:lnTo>
                    <a:lnTo>
                      <a:pt x="462" y="362"/>
                    </a:lnTo>
                    <a:lnTo>
                      <a:pt x="462" y="362"/>
                    </a:lnTo>
                    <a:lnTo>
                      <a:pt x="462" y="362"/>
                    </a:lnTo>
                    <a:lnTo>
                      <a:pt x="462" y="360"/>
                    </a:lnTo>
                    <a:lnTo>
                      <a:pt x="462" y="360"/>
                    </a:lnTo>
                    <a:lnTo>
                      <a:pt x="462" y="362"/>
                    </a:lnTo>
                    <a:lnTo>
                      <a:pt x="460" y="362"/>
                    </a:lnTo>
                    <a:lnTo>
                      <a:pt x="460" y="362"/>
                    </a:lnTo>
                    <a:lnTo>
                      <a:pt x="460" y="362"/>
                    </a:lnTo>
                    <a:lnTo>
                      <a:pt x="460" y="360"/>
                    </a:lnTo>
                    <a:lnTo>
                      <a:pt x="457" y="360"/>
                    </a:lnTo>
                    <a:lnTo>
                      <a:pt x="457" y="360"/>
                    </a:lnTo>
                    <a:lnTo>
                      <a:pt x="455" y="360"/>
                    </a:lnTo>
                    <a:lnTo>
                      <a:pt x="455" y="360"/>
                    </a:lnTo>
                    <a:lnTo>
                      <a:pt x="455" y="360"/>
                    </a:lnTo>
                    <a:lnTo>
                      <a:pt x="453" y="360"/>
                    </a:lnTo>
                    <a:lnTo>
                      <a:pt x="453" y="360"/>
                    </a:lnTo>
                    <a:lnTo>
                      <a:pt x="453" y="360"/>
                    </a:lnTo>
                    <a:lnTo>
                      <a:pt x="450" y="360"/>
                    </a:lnTo>
                    <a:lnTo>
                      <a:pt x="450" y="360"/>
                    </a:lnTo>
                    <a:lnTo>
                      <a:pt x="448" y="360"/>
                    </a:lnTo>
                    <a:lnTo>
                      <a:pt x="448" y="360"/>
                    </a:lnTo>
                    <a:lnTo>
                      <a:pt x="448" y="360"/>
                    </a:lnTo>
                    <a:lnTo>
                      <a:pt x="445" y="360"/>
                    </a:lnTo>
                    <a:lnTo>
                      <a:pt x="445" y="360"/>
                    </a:lnTo>
                    <a:lnTo>
                      <a:pt x="445" y="360"/>
                    </a:lnTo>
                    <a:lnTo>
                      <a:pt x="443" y="360"/>
                    </a:lnTo>
                    <a:lnTo>
                      <a:pt x="443" y="360"/>
                    </a:lnTo>
                    <a:lnTo>
                      <a:pt x="441" y="360"/>
                    </a:lnTo>
                    <a:lnTo>
                      <a:pt x="441" y="360"/>
                    </a:lnTo>
                    <a:lnTo>
                      <a:pt x="441" y="360"/>
                    </a:lnTo>
                    <a:lnTo>
                      <a:pt x="441" y="360"/>
                    </a:lnTo>
                    <a:lnTo>
                      <a:pt x="438" y="360"/>
                    </a:lnTo>
                    <a:lnTo>
                      <a:pt x="438" y="360"/>
                    </a:lnTo>
                    <a:lnTo>
                      <a:pt x="436" y="360"/>
                    </a:lnTo>
                    <a:lnTo>
                      <a:pt x="436" y="360"/>
                    </a:lnTo>
                    <a:lnTo>
                      <a:pt x="436" y="360"/>
                    </a:lnTo>
                    <a:lnTo>
                      <a:pt x="434" y="360"/>
                    </a:lnTo>
                    <a:lnTo>
                      <a:pt x="434" y="360"/>
                    </a:lnTo>
                    <a:lnTo>
                      <a:pt x="434" y="360"/>
                    </a:lnTo>
                    <a:lnTo>
                      <a:pt x="434" y="358"/>
                    </a:lnTo>
                    <a:lnTo>
                      <a:pt x="434" y="358"/>
                    </a:lnTo>
                    <a:lnTo>
                      <a:pt x="434" y="355"/>
                    </a:lnTo>
                    <a:lnTo>
                      <a:pt x="434" y="355"/>
                    </a:lnTo>
                    <a:lnTo>
                      <a:pt x="434" y="353"/>
                    </a:lnTo>
                    <a:lnTo>
                      <a:pt x="434" y="353"/>
                    </a:lnTo>
                    <a:lnTo>
                      <a:pt x="434" y="353"/>
                    </a:lnTo>
                    <a:lnTo>
                      <a:pt x="434" y="351"/>
                    </a:lnTo>
                    <a:lnTo>
                      <a:pt x="434" y="351"/>
                    </a:lnTo>
                    <a:lnTo>
                      <a:pt x="431" y="351"/>
                    </a:lnTo>
                    <a:lnTo>
                      <a:pt x="431" y="348"/>
                    </a:lnTo>
                    <a:lnTo>
                      <a:pt x="431" y="348"/>
                    </a:lnTo>
                    <a:lnTo>
                      <a:pt x="431" y="346"/>
                    </a:lnTo>
                    <a:lnTo>
                      <a:pt x="431" y="346"/>
                    </a:lnTo>
                    <a:lnTo>
                      <a:pt x="431" y="343"/>
                    </a:lnTo>
                    <a:lnTo>
                      <a:pt x="431" y="343"/>
                    </a:lnTo>
                    <a:lnTo>
                      <a:pt x="431" y="343"/>
                    </a:lnTo>
                    <a:lnTo>
                      <a:pt x="431" y="343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6" y="343"/>
                    </a:lnTo>
                    <a:lnTo>
                      <a:pt x="426" y="343"/>
                    </a:lnTo>
                    <a:lnTo>
                      <a:pt x="426" y="343"/>
                    </a:lnTo>
                    <a:lnTo>
                      <a:pt x="424" y="343"/>
                    </a:lnTo>
                    <a:lnTo>
                      <a:pt x="424" y="343"/>
                    </a:lnTo>
                    <a:lnTo>
                      <a:pt x="422" y="343"/>
                    </a:lnTo>
                    <a:lnTo>
                      <a:pt x="422" y="343"/>
                    </a:lnTo>
                    <a:lnTo>
                      <a:pt x="422" y="341"/>
                    </a:lnTo>
                    <a:lnTo>
                      <a:pt x="422" y="341"/>
                    </a:lnTo>
                    <a:lnTo>
                      <a:pt x="419" y="341"/>
                    </a:lnTo>
                    <a:lnTo>
                      <a:pt x="419" y="341"/>
                    </a:lnTo>
                    <a:lnTo>
                      <a:pt x="419" y="339"/>
                    </a:lnTo>
                    <a:lnTo>
                      <a:pt x="419" y="339"/>
                    </a:lnTo>
                    <a:lnTo>
                      <a:pt x="419" y="336"/>
                    </a:lnTo>
                    <a:lnTo>
                      <a:pt x="419" y="336"/>
                    </a:lnTo>
                    <a:lnTo>
                      <a:pt x="419" y="334"/>
                    </a:lnTo>
                    <a:lnTo>
                      <a:pt x="419" y="334"/>
                    </a:lnTo>
                    <a:lnTo>
                      <a:pt x="419" y="334"/>
                    </a:lnTo>
                    <a:lnTo>
                      <a:pt x="419" y="332"/>
                    </a:lnTo>
                    <a:lnTo>
                      <a:pt x="419" y="332"/>
                    </a:lnTo>
                    <a:lnTo>
                      <a:pt x="422" y="332"/>
                    </a:lnTo>
                    <a:lnTo>
                      <a:pt x="422" y="332"/>
                    </a:lnTo>
                    <a:lnTo>
                      <a:pt x="422" y="332"/>
                    </a:lnTo>
                    <a:lnTo>
                      <a:pt x="422" y="329"/>
                    </a:lnTo>
                    <a:lnTo>
                      <a:pt x="422" y="329"/>
                    </a:lnTo>
                    <a:lnTo>
                      <a:pt x="422" y="327"/>
                    </a:lnTo>
                    <a:lnTo>
                      <a:pt x="422" y="327"/>
                    </a:lnTo>
                    <a:lnTo>
                      <a:pt x="422" y="325"/>
                    </a:lnTo>
                    <a:lnTo>
                      <a:pt x="422" y="325"/>
                    </a:lnTo>
                    <a:lnTo>
                      <a:pt x="422" y="325"/>
                    </a:lnTo>
                    <a:lnTo>
                      <a:pt x="422" y="325"/>
                    </a:lnTo>
                    <a:lnTo>
                      <a:pt x="422" y="322"/>
                    </a:lnTo>
                    <a:lnTo>
                      <a:pt x="422" y="322"/>
                    </a:lnTo>
                    <a:lnTo>
                      <a:pt x="422" y="320"/>
                    </a:lnTo>
                    <a:lnTo>
                      <a:pt x="422" y="320"/>
                    </a:lnTo>
                    <a:lnTo>
                      <a:pt x="422" y="317"/>
                    </a:lnTo>
                    <a:lnTo>
                      <a:pt x="422" y="317"/>
                    </a:lnTo>
                    <a:lnTo>
                      <a:pt x="422" y="315"/>
                    </a:lnTo>
                    <a:lnTo>
                      <a:pt x="422" y="315"/>
                    </a:lnTo>
                    <a:lnTo>
                      <a:pt x="422" y="317"/>
                    </a:lnTo>
                    <a:lnTo>
                      <a:pt x="419" y="317"/>
                    </a:lnTo>
                    <a:lnTo>
                      <a:pt x="419" y="317"/>
                    </a:lnTo>
                    <a:lnTo>
                      <a:pt x="419" y="317"/>
                    </a:lnTo>
                    <a:lnTo>
                      <a:pt x="419" y="317"/>
                    </a:lnTo>
                    <a:lnTo>
                      <a:pt x="417" y="317"/>
                    </a:lnTo>
                    <a:lnTo>
                      <a:pt x="417" y="317"/>
                    </a:lnTo>
                    <a:lnTo>
                      <a:pt x="417" y="317"/>
                    </a:lnTo>
                    <a:lnTo>
                      <a:pt x="415" y="317"/>
                    </a:lnTo>
                    <a:lnTo>
                      <a:pt x="415" y="315"/>
                    </a:lnTo>
                    <a:lnTo>
                      <a:pt x="415" y="315"/>
                    </a:lnTo>
                    <a:lnTo>
                      <a:pt x="415" y="315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5" y="310"/>
                    </a:lnTo>
                    <a:lnTo>
                      <a:pt x="415" y="310"/>
                    </a:lnTo>
                    <a:lnTo>
                      <a:pt x="412" y="310"/>
                    </a:lnTo>
                    <a:lnTo>
                      <a:pt x="412" y="308"/>
                    </a:lnTo>
                    <a:lnTo>
                      <a:pt x="412" y="308"/>
                    </a:lnTo>
                    <a:lnTo>
                      <a:pt x="412" y="308"/>
                    </a:lnTo>
                    <a:lnTo>
                      <a:pt x="412" y="306"/>
                    </a:lnTo>
                    <a:lnTo>
                      <a:pt x="412" y="306"/>
                    </a:lnTo>
                    <a:lnTo>
                      <a:pt x="412" y="306"/>
                    </a:lnTo>
                    <a:lnTo>
                      <a:pt x="410" y="306"/>
                    </a:lnTo>
                    <a:lnTo>
                      <a:pt x="410" y="306"/>
                    </a:lnTo>
                    <a:lnTo>
                      <a:pt x="410" y="303"/>
                    </a:lnTo>
                    <a:lnTo>
                      <a:pt x="408" y="303"/>
                    </a:lnTo>
                    <a:lnTo>
                      <a:pt x="408" y="303"/>
                    </a:lnTo>
                    <a:lnTo>
                      <a:pt x="408" y="303"/>
                    </a:lnTo>
                    <a:lnTo>
                      <a:pt x="408" y="303"/>
                    </a:lnTo>
                    <a:lnTo>
                      <a:pt x="408" y="303"/>
                    </a:lnTo>
                    <a:lnTo>
                      <a:pt x="405" y="303"/>
                    </a:lnTo>
                    <a:lnTo>
                      <a:pt x="405" y="301"/>
                    </a:lnTo>
                    <a:lnTo>
                      <a:pt x="405" y="301"/>
                    </a:lnTo>
                    <a:lnTo>
                      <a:pt x="405" y="301"/>
                    </a:lnTo>
                    <a:lnTo>
                      <a:pt x="403" y="301"/>
                    </a:lnTo>
                    <a:lnTo>
                      <a:pt x="403" y="298"/>
                    </a:lnTo>
                    <a:lnTo>
                      <a:pt x="403" y="298"/>
                    </a:lnTo>
                    <a:lnTo>
                      <a:pt x="403" y="298"/>
                    </a:lnTo>
                    <a:lnTo>
                      <a:pt x="403" y="296"/>
                    </a:lnTo>
                    <a:lnTo>
                      <a:pt x="403" y="296"/>
                    </a:lnTo>
                    <a:lnTo>
                      <a:pt x="403" y="296"/>
                    </a:lnTo>
                    <a:lnTo>
                      <a:pt x="400" y="296"/>
                    </a:lnTo>
                    <a:lnTo>
                      <a:pt x="400" y="294"/>
                    </a:lnTo>
                    <a:lnTo>
                      <a:pt x="400" y="294"/>
                    </a:lnTo>
                    <a:lnTo>
                      <a:pt x="400" y="294"/>
                    </a:lnTo>
                    <a:lnTo>
                      <a:pt x="400" y="296"/>
                    </a:lnTo>
                    <a:lnTo>
                      <a:pt x="398" y="296"/>
                    </a:lnTo>
                    <a:lnTo>
                      <a:pt x="398" y="296"/>
                    </a:lnTo>
                    <a:lnTo>
                      <a:pt x="396" y="296"/>
                    </a:lnTo>
                    <a:lnTo>
                      <a:pt x="396" y="296"/>
                    </a:lnTo>
                    <a:lnTo>
                      <a:pt x="396" y="296"/>
                    </a:lnTo>
                    <a:lnTo>
                      <a:pt x="396" y="296"/>
                    </a:lnTo>
                    <a:lnTo>
                      <a:pt x="393" y="296"/>
                    </a:lnTo>
                    <a:lnTo>
                      <a:pt x="393" y="298"/>
                    </a:lnTo>
                    <a:lnTo>
                      <a:pt x="393" y="298"/>
                    </a:lnTo>
                    <a:lnTo>
                      <a:pt x="393" y="298"/>
                    </a:lnTo>
                    <a:lnTo>
                      <a:pt x="391" y="298"/>
                    </a:lnTo>
                    <a:lnTo>
                      <a:pt x="391" y="298"/>
                    </a:lnTo>
                    <a:lnTo>
                      <a:pt x="391" y="298"/>
                    </a:lnTo>
                    <a:lnTo>
                      <a:pt x="389" y="298"/>
                    </a:lnTo>
                    <a:lnTo>
                      <a:pt x="389" y="298"/>
                    </a:lnTo>
                    <a:lnTo>
                      <a:pt x="389" y="301"/>
                    </a:lnTo>
                    <a:lnTo>
                      <a:pt x="389" y="301"/>
                    </a:lnTo>
                    <a:lnTo>
                      <a:pt x="386" y="301"/>
                    </a:lnTo>
                    <a:lnTo>
                      <a:pt x="386" y="301"/>
                    </a:lnTo>
                    <a:lnTo>
                      <a:pt x="386" y="298"/>
                    </a:lnTo>
                    <a:lnTo>
                      <a:pt x="386" y="298"/>
                    </a:lnTo>
                    <a:lnTo>
                      <a:pt x="384" y="298"/>
                    </a:lnTo>
                    <a:lnTo>
                      <a:pt x="384" y="298"/>
                    </a:lnTo>
                    <a:lnTo>
                      <a:pt x="382" y="298"/>
                    </a:lnTo>
                    <a:lnTo>
                      <a:pt x="382" y="298"/>
                    </a:lnTo>
                    <a:lnTo>
                      <a:pt x="382" y="298"/>
                    </a:lnTo>
                    <a:lnTo>
                      <a:pt x="379" y="298"/>
                    </a:lnTo>
                    <a:lnTo>
                      <a:pt x="379" y="298"/>
                    </a:lnTo>
                    <a:lnTo>
                      <a:pt x="379" y="298"/>
                    </a:lnTo>
                    <a:lnTo>
                      <a:pt x="377" y="298"/>
                    </a:lnTo>
                    <a:lnTo>
                      <a:pt x="377" y="298"/>
                    </a:lnTo>
                    <a:lnTo>
                      <a:pt x="374" y="298"/>
                    </a:lnTo>
                    <a:lnTo>
                      <a:pt x="374" y="298"/>
                    </a:lnTo>
                    <a:lnTo>
                      <a:pt x="374" y="298"/>
                    </a:lnTo>
                    <a:lnTo>
                      <a:pt x="372" y="298"/>
                    </a:lnTo>
                    <a:lnTo>
                      <a:pt x="372" y="298"/>
                    </a:lnTo>
                    <a:lnTo>
                      <a:pt x="372" y="298"/>
                    </a:lnTo>
                    <a:lnTo>
                      <a:pt x="370" y="298"/>
                    </a:lnTo>
                    <a:lnTo>
                      <a:pt x="370" y="298"/>
                    </a:lnTo>
                    <a:lnTo>
                      <a:pt x="370" y="298"/>
                    </a:lnTo>
                    <a:lnTo>
                      <a:pt x="367" y="298"/>
                    </a:lnTo>
                    <a:lnTo>
                      <a:pt x="367" y="298"/>
                    </a:lnTo>
                    <a:lnTo>
                      <a:pt x="367" y="298"/>
                    </a:lnTo>
                    <a:lnTo>
                      <a:pt x="365" y="298"/>
                    </a:lnTo>
                    <a:lnTo>
                      <a:pt x="365" y="298"/>
                    </a:lnTo>
                    <a:lnTo>
                      <a:pt x="363" y="298"/>
                    </a:lnTo>
                    <a:lnTo>
                      <a:pt x="363" y="298"/>
                    </a:lnTo>
                    <a:lnTo>
                      <a:pt x="363" y="298"/>
                    </a:lnTo>
                    <a:lnTo>
                      <a:pt x="360" y="298"/>
                    </a:lnTo>
                    <a:lnTo>
                      <a:pt x="360" y="298"/>
                    </a:lnTo>
                    <a:lnTo>
                      <a:pt x="360" y="298"/>
                    </a:lnTo>
                    <a:lnTo>
                      <a:pt x="360" y="298"/>
                    </a:lnTo>
                    <a:lnTo>
                      <a:pt x="358" y="298"/>
                    </a:lnTo>
                    <a:lnTo>
                      <a:pt x="358" y="298"/>
                    </a:lnTo>
                    <a:lnTo>
                      <a:pt x="355" y="298"/>
                    </a:lnTo>
                    <a:lnTo>
                      <a:pt x="355" y="298"/>
                    </a:lnTo>
                    <a:lnTo>
                      <a:pt x="355" y="298"/>
                    </a:lnTo>
                    <a:lnTo>
                      <a:pt x="353" y="298"/>
                    </a:lnTo>
                    <a:lnTo>
                      <a:pt x="353" y="298"/>
                    </a:lnTo>
                    <a:lnTo>
                      <a:pt x="353" y="298"/>
                    </a:lnTo>
                    <a:lnTo>
                      <a:pt x="353" y="301"/>
                    </a:lnTo>
                    <a:lnTo>
                      <a:pt x="351" y="301"/>
                    </a:lnTo>
                    <a:lnTo>
                      <a:pt x="351" y="301"/>
                    </a:lnTo>
                    <a:lnTo>
                      <a:pt x="348" y="301"/>
                    </a:lnTo>
                    <a:lnTo>
                      <a:pt x="348" y="301"/>
                    </a:lnTo>
                    <a:lnTo>
                      <a:pt x="348" y="301"/>
                    </a:lnTo>
                    <a:lnTo>
                      <a:pt x="346" y="301"/>
                    </a:lnTo>
                    <a:lnTo>
                      <a:pt x="346" y="301"/>
                    </a:lnTo>
                    <a:lnTo>
                      <a:pt x="346" y="301"/>
                    </a:lnTo>
                    <a:lnTo>
                      <a:pt x="346" y="301"/>
                    </a:lnTo>
                    <a:lnTo>
                      <a:pt x="344" y="301"/>
                    </a:lnTo>
                    <a:lnTo>
                      <a:pt x="344" y="301"/>
                    </a:lnTo>
                    <a:lnTo>
                      <a:pt x="341" y="301"/>
                    </a:lnTo>
                    <a:lnTo>
                      <a:pt x="341" y="301"/>
                    </a:lnTo>
                    <a:lnTo>
                      <a:pt x="341" y="301"/>
                    </a:lnTo>
                    <a:lnTo>
                      <a:pt x="339" y="301"/>
                    </a:lnTo>
                    <a:lnTo>
                      <a:pt x="339" y="303"/>
                    </a:lnTo>
                    <a:lnTo>
                      <a:pt x="339" y="303"/>
                    </a:lnTo>
                    <a:lnTo>
                      <a:pt x="339" y="303"/>
                    </a:lnTo>
                    <a:lnTo>
                      <a:pt x="337" y="303"/>
                    </a:lnTo>
                    <a:lnTo>
                      <a:pt x="337" y="303"/>
                    </a:lnTo>
                    <a:lnTo>
                      <a:pt x="334" y="303"/>
                    </a:lnTo>
                    <a:lnTo>
                      <a:pt x="334" y="303"/>
                    </a:lnTo>
                    <a:lnTo>
                      <a:pt x="334" y="303"/>
                    </a:lnTo>
                    <a:lnTo>
                      <a:pt x="334" y="301"/>
                    </a:lnTo>
                    <a:lnTo>
                      <a:pt x="332" y="301"/>
                    </a:lnTo>
                    <a:lnTo>
                      <a:pt x="332" y="301"/>
                    </a:lnTo>
                    <a:lnTo>
                      <a:pt x="332" y="301"/>
                    </a:lnTo>
                    <a:lnTo>
                      <a:pt x="332" y="298"/>
                    </a:lnTo>
                    <a:lnTo>
                      <a:pt x="329" y="298"/>
                    </a:lnTo>
                    <a:lnTo>
                      <a:pt x="329" y="298"/>
                    </a:lnTo>
                    <a:lnTo>
                      <a:pt x="329" y="298"/>
                    </a:lnTo>
                    <a:lnTo>
                      <a:pt x="329" y="296"/>
                    </a:lnTo>
                    <a:lnTo>
                      <a:pt x="329" y="296"/>
                    </a:lnTo>
                    <a:lnTo>
                      <a:pt x="329" y="296"/>
                    </a:lnTo>
                    <a:lnTo>
                      <a:pt x="327" y="296"/>
                    </a:lnTo>
                    <a:lnTo>
                      <a:pt x="327" y="294"/>
                    </a:lnTo>
                    <a:lnTo>
                      <a:pt x="327" y="294"/>
                    </a:lnTo>
                    <a:lnTo>
                      <a:pt x="327" y="294"/>
                    </a:lnTo>
                    <a:lnTo>
                      <a:pt x="327" y="294"/>
                    </a:lnTo>
                    <a:lnTo>
                      <a:pt x="325" y="294"/>
                    </a:lnTo>
                    <a:lnTo>
                      <a:pt x="325" y="294"/>
                    </a:lnTo>
                    <a:lnTo>
                      <a:pt x="325" y="294"/>
                    </a:lnTo>
                    <a:lnTo>
                      <a:pt x="325" y="291"/>
                    </a:lnTo>
                    <a:lnTo>
                      <a:pt x="322" y="291"/>
                    </a:lnTo>
                    <a:lnTo>
                      <a:pt x="322" y="291"/>
                    </a:lnTo>
                    <a:lnTo>
                      <a:pt x="322" y="291"/>
                    </a:lnTo>
                    <a:lnTo>
                      <a:pt x="322" y="289"/>
                    </a:lnTo>
                    <a:lnTo>
                      <a:pt x="322" y="289"/>
                    </a:lnTo>
                    <a:lnTo>
                      <a:pt x="322" y="289"/>
                    </a:lnTo>
                    <a:lnTo>
                      <a:pt x="320" y="289"/>
                    </a:lnTo>
                    <a:lnTo>
                      <a:pt x="320" y="287"/>
                    </a:lnTo>
                    <a:lnTo>
                      <a:pt x="320" y="287"/>
                    </a:lnTo>
                    <a:lnTo>
                      <a:pt x="320" y="287"/>
                    </a:lnTo>
                    <a:lnTo>
                      <a:pt x="320" y="287"/>
                    </a:lnTo>
                    <a:lnTo>
                      <a:pt x="318" y="287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5" y="284"/>
                    </a:lnTo>
                    <a:lnTo>
                      <a:pt x="315" y="284"/>
                    </a:lnTo>
                    <a:lnTo>
                      <a:pt x="315" y="284"/>
                    </a:lnTo>
                    <a:lnTo>
                      <a:pt x="315" y="282"/>
                    </a:lnTo>
                    <a:lnTo>
                      <a:pt x="315" y="282"/>
                    </a:lnTo>
                    <a:lnTo>
                      <a:pt x="315" y="279"/>
                    </a:lnTo>
                    <a:lnTo>
                      <a:pt x="315" y="279"/>
                    </a:lnTo>
                    <a:lnTo>
                      <a:pt x="313" y="279"/>
                    </a:lnTo>
                    <a:lnTo>
                      <a:pt x="313" y="279"/>
                    </a:lnTo>
                    <a:lnTo>
                      <a:pt x="313" y="279"/>
                    </a:lnTo>
                    <a:lnTo>
                      <a:pt x="313" y="279"/>
                    </a:lnTo>
                    <a:lnTo>
                      <a:pt x="313" y="277"/>
                    </a:lnTo>
                    <a:lnTo>
                      <a:pt x="313" y="277"/>
                    </a:lnTo>
                    <a:lnTo>
                      <a:pt x="310" y="277"/>
                    </a:lnTo>
                    <a:lnTo>
                      <a:pt x="310" y="275"/>
                    </a:lnTo>
                    <a:lnTo>
                      <a:pt x="310" y="275"/>
                    </a:lnTo>
                    <a:lnTo>
                      <a:pt x="310" y="275"/>
                    </a:lnTo>
                    <a:lnTo>
                      <a:pt x="313" y="275"/>
                    </a:lnTo>
                    <a:lnTo>
                      <a:pt x="313" y="272"/>
                    </a:lnTo>
                    <a:lnTo>
                      <a:pt x="313" y="272"/>
                    </a:lnTo>
                    <a:lnTo>
                      <a:pt x="313" y="272"/>
                    </a:lnTo>
                    <a:lnTo>
                      <a:pt x="313" y="272"/>
                    </a:lnTo>
                    <a:lnTo>
                      <a:pt x="315" y="272"/>
                    </a:lnTo>
                    <a:lnTo>
                      <a:pt x="315" y="272"/>
                    </a:lnTo>
                    <a:lnTo>
                      <a:pt x="315" y="272"/>
                    </a:lnTo>
                    <a:lnTo>
                      <a:pt x="318" y="272"/>
                    </a:lnTo>
                    <a:lnTo>
                      <a:pt x="318" y="272"/>
                    </a:lnTo>
                    <a:lnTo>
                      <a:pt x="318" y="270"/>
                    </a:lnTo>
                    <a:lnTo>
                      <a:pt x="320" y="270"/>
                    </a:lnTo>
                    <a:lnTo>
                      <a:pt x="320" y="270"/>
                    </a:lnTo>
                    <a:lnTo>
                      <a:pt x="320" y="270"/>
                    </a:lnTo>
                    <a:lnTo>
                      <a:pt x="320" y="272"/>
                    </a:lnTo>
                    <a:lnTo>
                      <a:pt x="322" y="272"/>
                    </a:lnTo>
                    <a:lnTo>
                      <a:pt x="322" y="270"/>
                    </a:lnTo>
                    <a:lnTo>
                      <a:pt x="322" y="270"/>
                    </a:lnTo>
                    <a:lnTo>
                      <a:pt x="322" y="270"/>
                    </a:lnTo>
                    <a:lnTo>
                      <a:pt x="322" y="270"/>
                    </a:lnTo>
                    <a:lnTo>
                      <a:pt x="322" y="268"/>
                    </a:lnTo>
                    <a:lnTo>
                      <a:pt x="325" y="268"/>
                    </a:lnTo>
                    <a:lnTo>
                      <a:pt x="325" y="268"/>
                    </a:lnTo>
                    <a:lnTo>
                      <a:pt x="327" y="268"/>
                    </a:lnTo>
                    <a:lnTo>
                      <a:pt x="327" y="268"/>
                    </a:lnTo>
                    <a:lnTo>
                      <a:pt x="327" y="265"/>
                    </a:lnTo>
                    <a:lnTo>
                      <a:pt x="327" y="265"/>
                    </a:lnTo>
                    <a:lnTo>
                      <a:pt x="327" y="265"/>
                    </a:lnTo>
                    <a:lnTo>
                      <a:pt x="327" y="265"/>
                    </a:lnTo>
                    <a:lnTo>
                      <a:pt x="325" y="265"/>
                    </a:lnTo>
                    <a:lnTo>
                      <a:pt x="325" y="265"/>
                    </a:lnTo>
                    <a:lnTo>
                      <a:pt x="322" y="265"/>
                    </a:lnTo>
                    <a:lnTo>
                      <a:pt x="322" y="263"/>
                    </a:lnTo>
                    <a:lnTo>
                      <a:pt x="322" y="263"/>
                    </a:lnTo>
                    <a:lnTo>
                      <a:pt x="322" y="263"/>
                    </a:lnTo>
                    <a:lnTo>
                      <a:pt x="320" y="263"/>
                    </a:lnTo>
                    <a:lnTo>
                      <a:pt x="320" y="263"/>
                    </a:lnTo>
                    <a:lnTo>
                      <a:pt x="320" y="263"/>
                    </a:lnTo>
                    <a:lnTo>
                      <a:pt x="320" y="263"/>
                    </a:lnTo>
                    <a:lnTo>
                      <a:pt x="320" y="263"/>
                    </a:lnTo>
                    <a:lnTo>
                      <a:pt x="320" y="261"/>
                    </a:lnTo>
                    <a:lnTo>
                      <a:pt x="318" y="261"/>
                    </a:lnTo>
                    <a:lnTo>
                      <a:pt x="318" y="261"/>
                    </a:lnTo>
                    <a:lnTo>
                      <a:pt x="318" y="258"/>
                    </a:lnTo>
                    <a:lnTo>
                      <a:pt x="318" y="258"/>
                    </a:lnTo>
                    <a:lnTo>
                      <a:pt x="320" y="258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18" y="256"/>
                    </a:lnTo>
                    <a:lnTo>
                      <a:pt x="318" y="256"/>
                    </a:lnTo>
                    <a:lnTo>
                      <a:pt x="318" y="256"/>
                    </a:lnTo>
                    <a:lnTo>
                      <a:pt x="315" y="256"/>
                    </a:lnTo>
                    <a:lnTo>
                      <a:pt x="315" y="256"/>
                    </a:lnTo>
                    <a:lnTo>
                      <a:pt x="315" y="256"/>
                    </a:lnTo>
                    <a:lnTo>
                      <a:pt x="315" y="256"/>
                    </a:lnTo>
                    <a:lnTo>
                      <a:pt x="315" y="253"/>
                    </a:lnTo>
                    <a:lnTo>
                      <a:pt x="313" y="253"/>
                    </a:lnTo>
                    <a:lnTo>
                      <a:pt x="313" y="253"/>
                    </a:lnTo>
                    <a:lnTo>
                      <a:pt x="313" y="253"/>
                    </a:lnTo>
                    <a:lnTo>
                      <a:pt x="313" y="253"/>
                    </a:lnTo>
                    <a:lnTo>
                      <a:pt x="313" y="253"/>
                    </a:lnTo>
                    <a:lnTo>
                      <a:pt x="313" y="251"/>
                    </a:lnTo>
                    <a:lnTo>
                      <a:pt x="310" y="251"/>
                    </a:lnTo>
                    <a:lnTo>
                      <a:pt x="310" y="251"/>
                    </a:lnTo>
                    <a:lnTo>
                      <a:pt x="310" y="249"/>
                    </a:lnTo>
                    <a:lnTo>
                      <a:pt x="310" y="249"/>
                    </a:lnTo>
                    <a:lnTo>
                      <a:pt x="310" y="249"/>
                    </a:lnTo>
                    <a:lnTo>
                      <a:pt x="310" y="246"/>
                    </a:lnTo>
                    <a:lnTo>
                      <a:pt x="310" y="246"/>
                    </a:lnTo>
                    <a:lnTo>
                      <a:pt x="310" y="244"/>
                    </a:lnTo>
                    <a:lnTo>
                      <a:pt x="308" y="244"/>
                    </a:lnTo>
                    <a:lnTo>
                      <a:pt x="308" y="244"/>
                    </a:lnTo>
                    <a:lnTo>
                      <a:pt x="308" y="244"/>
                    </a:lnTo>
                    <a:lnTo>
                      <a:pt x="310" y="244"/>
                    </a:lnTo>
                    <a:lnTo>
                      <a:pt x="310" y="242"/>
                    </a:lnTo>
                    <a:lnTo>
                      <a:pt x="310" y="242"/>
                    </a:lnTo>
                    <a:lnTo>
                      <a:pt x="310" y="242"/>
                    </a:lnTo>
                    <a:lnTo>
                      <a:pt x="313" y="242"/>
                    </a:lnTo>
                    <a:lnTo>
                      <a:pt x="313" y="239"/>
                    </a:lnTo>
                    <a:lnTo>
                      <a:pt x="313" y="239"/>
                    </a:lnTo>
                    <a:lnTo>
                      <a:pt x="313" y="237"/>
                    </a:lnTo>
                    <a:lnTo>
                      <a:pt x="310" y="237"/>
                    </a:lnTo>
                    <a:lnTo>
                      <a:pt x="310" y="237"/>
                    </a:lnTo>
                    <a:lnTo>
                      <a:pt x="310" y="237"/>
                    </a:lnTo>
                    <a:lnTo>
                      <a:pt x="310" y="234"/>
                    </a:lnTo>
                    <a:lnTo>
                      <a:pt x="310" y="234"/>
                    </a:lnTo>
                    <a:lnTo>
                      <a:pt x="313" y="234"/>
                    </a:lnTo>
                    <a:lnTo>
                      <a:pt x="313" y="234"/>
                    </a:lnTo>
                    <a:lnTo>
                      <a:pt x="313" y="234"/>
                    </a:lnTo>
                    <a:lnTo>
                      <a:pt x="313" y="234"/>
                    </a:lnTo>
                    <a:lnTo>
                      <a:pt x="313" y="234"/>
                    </a:lnTo>
                    <a:lnTo>
                      <a:pt x="315" y="234"/>
                    </a:lnTo>
                    <a:lnTo>
                      <a:pt x="315" y="234"/>
                    </a:lnTo>
                    <a:lnTo>
                      <a:pt x="315" y="234"/>
                    </a:lnTo>
                    <a:lnTo>
                      <a:pt x="315" y="232"/>
                    </a:lnTo>
                    <a:lnTo>
                      <a:pt x="318" y="232"/>
                    </a:lnTo>
                    <a:lnTo>
                      <a:pt x="318" y="232"/>
                    </a:lnTo>
                    <a:lnTo>
                      <a:pt x="318" y="232"/>
                    </a:lnTo>
                    <a:lnTo>
                      <a:pt x="318" y="230"/>
                    </a:lnTo>
                    <a:lnTo>
                      <a:pt x="320" y="230"/>
                    </a:lnTo>
                    <a:lnTo>
                      <a:pt x="320" y="230"/>
                    </a:lnTo>
                    <a:lnTo>
                      <a:pt x="320" y="227"/>
                    </a:lnTo>
                    <a:lnTo>
                      <a:pt x="320" y="227"/>
                    </a:lnTo>
                    <a:lnTo>
                      <a:pt x="320" y="227"/>
                    </a:lnTo>
                    <a:lnTo>
                      <a:pt x="320" y="227"/>
                    </a:lnTo>
                    <a:lnTo>
                      <a:pt x="320" y="225"/>
                    </a:lnTo>
                    <a:lnTo>
                      <a:pt x="320" y="225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22" y="223"/>
                    </a:lnTo>
                    <a:lnTo>
                      <a:pt x="325" y="223"/>
                    </a:lnTo>
                    <a:lnTo>
                      <a:pt x="325" y="223"/>
                    </a:lnTo>
                    <a:lnTo>
                      <a:pt x="325" y="223"/>
                    </a:lnTo>
                    <a:lnTo>
                      <a:pt x="325" y="220"/>
                    </a:lnTo>
                    <a:lnTo>
                      <a:pt x="327" y="220"/>
                    </a:lnTo>
                    <a:lnTo>
                      <a:pt x="327" y="220"/>
                    </a:lnTo>
                    <a:lnTo>
                      <a:pt x="325" y="220"/>
                    </a:lnTo>
                    <a:lnTo>
                      <a:pt x="325" y="220"/>
                    </a:lnTo>
                    <a:lnTo>
                      <a:pt x="322" y="220"/>
                    </a:lnTo>
                    <a:lnTo>
                      <a:pt x="322" y="220"/>
                    </a:lnTo>
                    <a:lnTo>
                      <a:pt x="322" y="220"/>
                    </a:lnTo>
                    <a:lnTo>
                      <a:pt x="320" y="220"/>
                    </a:lnTo>
                    <a:lnTo>
                      <a:pt x="320" y="220"/>
                    </a:lnTo>
                    <a:lnTo>
                      <a:pt x="320" y="220"/>
                    </a:lnTo>
                    <a:lnTo>
                      <a:pt x="320" y="223"/>
                    </a:lnTo>
                    <a:lnTo>
                      <a:pt x="320" y="223"/>
                    </a:lnTo>
                    <a:lnTo>
                      <a:pt x="320" y="223"/>
                    </a:lnTo>
                    <a:lnTo>
                      <a:pt x="318" y="223"/>
                    </a:lnTo>
                    <a:lnTo>
                      <a:pt x="318" y="225"/>
                    </a:lnTo>
                    <a:lnTo>
                      <a:pt x="318" y="225"/>
                    </a:lnTo>
                    <a:lnTo>
                      <a:pt x="318" y="225"/>
                    </a:lnTo>
                    <a:lnTo>
                      <a:pt x="318" y="225"/>
                    </a:lnTo>
                    <a:lnTo>
                      <a:pt x="318" y="225"/>
                    </a:lnTo>
                    <a:lnTo>
                      <a:pt x="318" y="227"/>
                    </a:lnTo>
                    <a:lnTo>
                      <a:pt x="318" y="227"/>
                    </a:lnTo>
                    <a:lnTo>
                      <a:pt x="315" y="227"/>
                    </a:lnTo>
                    <a:lnTo>
                      <a:pt x="315" y="227"/>
                    </a:lnTo>
                    <a:lnTo>
                      <a:pt x="315" y="227"/>
                    </a:lnTo>
                    <a:lnTo>
                      <a:pt x="313" y="227"/>
                    </a:lnTo>
                    <a:lnTo>
                      <a:pt x="313" y="227"/>
                    </a:lnTo>
                    <a:lnTo>
                      <a:pt x="313" y="227"/>
                    </a:lnTo>
                    <a:lnTo>
                      <a:pt x="310" y="227"/>
                    </a:lnTo>
                    <a:lnTo>
                      <a:pt x="310" y="227"/>
                    </a:lnTo>
                    <a:lnTo>
                      <a:pt x="308" y="227"/>
                    </a:lnTo>
                    <a:lnTo>
                      <a:pt x="308" y="225"/>
                    </a:lnTo>
                    <a:lnTo>
                      <a:pt x="308" y="225"/>
                    </a:lnTo>
                    <a:lnTo>
                      <a:pt x="308" y="225"/>
                    </a:lnTo>
                    <a:lnTo>
                      <a:pt x="308" y="225"/>
                    </a:lnTo>
                    <a:lnTo>
                      <a:pt x="308" y="223"/>
                    </a:lnTo>
                    <a:lnTo>
                      <a:pt x="308" y="223"/>
                    </a:lnTo>
                    <a:lnTo>
                      <a:pt x="308" y="220"/>
                    </a:lnTo>
                    <a:lnTo>
                      <a:pt x="308" y="220"/>
                    </a:lnTo>
                    <a:lnTo>
                      <a:pt x="310" y="220"/>
                    </a:lnTo>
                    <a:lnTo>
                      <a:pt x="310" y="220"/>
                    </a:lnTo>
                    <a:lnTo>
                      <a:pt x="308" y="220"/>
                    </a:lnTo>
                    <a:lnTo>
                      <a:pt x="308" y="220"/>
                    </a:lnTo>
                    <a:lnTo>
                      <a:pt x="308" y="220"/>
                    </a:lnTo>
                    <a:lnTo>
                      <a:pt x="306" y="220"/>
                    </a:lnTo>
                    <a:lnTo>
                      <a:pt x="306" y="220"/>
                    </a:lnTo>
                    <a:lnTo>
                      <a:pt x="306" y="220"/>
                    </a:lnTo>
                    <a:lnTo>
                      <a:pt x="306" y="220"/>
                    </a:lnTo>
                    <a:lnTo>
                      <a:pt x="306" y="223"/>
                    </a:lnTo>
                    <a:lnTo>
                      <a:pt x="308" y="223"/>
                    </a:lnTo>
                    <a:lnTo>
                      <a:pt x="308" y="223"/>
                    </a:lnTo>
                    <a:lnTo>
                      <a:pt x="306" y="223"/>
                    </a:lnTo>
                    <a:lnTo>
                      <a:pt x="306" y="225"/>
                    </a:lnTo>
                    <a:lnTo>
                      <a:pt x="306" y="225"/>
                    </a:lnTo>
                    <a:lnTo>
                      <a:pt x="306" y="225"/>
                    </a:lnTo>
                    <a:lnTo>
                      <a:pt x="306" y="225"/>
                    </a:lnTo>
                    <a:lnTo>
                      <a:pt x="303" y="225"/>
                    </a:lnTo>
                    <a:lnTo>
                      <a:pt x="303" y="225"/>
                    </a:lnTo>
                    <a:lnTo>
                      <a:pt x="301" y="225"/>
                    </a:lnTo>
                    <a:lnTo>
                      <a:pt x="301" y="225"/>
                    </a:lnTo>
                    <a:lnTo>
                      <a:pt x="301" y="225"/>
                    </a:lnTo>
                    <a:lnTo>
                      <a:pt x="301" y="225"/>
                    </a:lnTo>
                    <a:lnTo>
                      <a:pt x="301" y="225"/>
                    </a:lnTo>
                    <a:lnTo>
                      <a:pt x="301" y="225"/>
                    </a:lnTo>
                    <a:lnTo>
                      <a:pt x="301" y="227"/>
                    </a:lnTo>
                    <a:lnTo>
                      <a:pt x="299" y="227"/>
                    </a:lnTo>
                    <a:lnTo>
                      <a:pt x="299" y="225"/>
                    </a:lnTo>
                    <a:lnTo>
                      <a:pt x="299" y="225"/>
                    </a:lnTo>
                    <a:lnTo>
                      <a:pt x="299" y="225"/>
                    </a:lnTo>
                    <a:lnTo>
                      <a:pt x="299" y="225"/>
                    </a:lnTo>
                    <a:lnTo>
                      <a:pt x="299" y="223"/>
                    </a:lnTo>
                    <a:lnTo>
                      <a:pt x="299" y="223"/>
                    </a:lnTo>
                    <a:lnTo>
                      <a:pt x="296" y="223"/>
                    </a:lnTo>
                    <a:lnTo>
                      <a:pt x="296" y="223"/>
                    </a:lnTo>
                    <a:lnTo>
                      <a:pt x="296" y="223"/>
                    </a:lnTo>
                    <a:lnTo>
                      <a:pt x="294" y="223"/>
                    </a:lnTo>
                    <a:lnTo>
                      <a:pt x="294" y="223"/>
                    </a:lnTo>
                    <a:lnTo>
                      <a:pt x="294" y="223"/>
                    </a:lnTo>
                    <a:lnTo>
                      <a:pt x="294" y="225"/>
                    </a:lnTo>
                    <a:lnTo>
                      <a:pt x="294" y="225"/>
                    </a:lnTo>
                    <a:lnTo>
                      <a:pt x="292" y="225"/>
                    </a:lnTo>
                    <a:lnTo>
                      <a:pt x="292" y="225"/>
                    </a:lnTo>
                    <a:lnTo>
                      <a:pt x="292" y="225"/>
                    </a:lnTo>
                    <a:lnTo>
                      <a:pt x="292" y="225"/>
                    </a:lnTo>
                    <a:lnTo>
                      <a:pt x="292" y="227"/>
                    </a:lnTo>
                    <a:lnTo>
                      <a:pt x="292" y="227"/>
                    </a:lnTo>
                    <a:lnTo>
                      <a:pt x="292" y="227"/>
                    </a:lnTo>
                    <a:lnTo>
                      <a:pt x="294" y="227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6" y="230"/>
                    </a:lnTo>
                    <a:lnTo>
                      <a:pt x="296" y="230"/>
                    </a:lnTo>
                    <a:lnTo>
                      <a:pt x="296" y="230"/>
                    </a:lnTo>
                    <a:lnTo>
                      <a:pt x="296" y="227"/>
                    </a:lnTo>
                    <a:lnTo>
                      <a:pt x="299" y="227"/>
                    </a:lnTo>
                    <a:lnTo>
                      <a:pt x="299" y="227"/>
                    </a:lnTo>
                    <a:lnTo>
                      <a:pt x="301" y="227"/>
                    </a:lnTo>
                    <a:lnTo>
                      <a:pt x="301" y="230"/>
                    </a:lnTo>
                    <a:lnTo>
                      <a:pt x="301" y="230"/>
                    </a:lnTo>
                    <a:lnTo>
                      <a:pt x="301" y="230"/>
                    </a:lnTo>
                    <a:lnTo>
                      <a:pt x="301" y="230"/>
                    </a:lnTo>
                    <a:lnTo>
                      <a:pt x="303" y="230"/>
                    </a:lnTo>
                    <a:lnTo>
                      <a:pt x="303" y="230"/>
                    </a:lnTo>
                    <a:lnTo>
                      <a:pt x="306" y="230"/>
                    </a:lnTo>
                    <a:lnTo>
                      <a:pt x="306" y="230"/>
                    </a:lnTo>
                    <a:lnTo>
                      <a:pt x="306" y="230"/>
                    </a:lnTo>
                    <a:lnTo>
                      <a:pt x="308" y="230"/>
                    </a:lnTo>
                    <a:lnTo>
                      <a:pt x="308" y="230"/>
                    </a:lnTo>
                    <a:lnTo>
                      <a:pt x="308" y="232"/>
                    </a:lnTo>
                    <a:lnTo>
                      <a:pt x="308" y="232"/>
                    </a:lnTo>
                    <a:lnTo>
                      <a:pt x="308" y="234"/>
                    </a:lnTo>
                    <a:lnTo>
                      <a:pt x="308" y="234"/>
                    </a:lnTo>
                    <a:lnTo>
                      <a:pt x="308" y="234"/>
                    </a:lnTo>
                    <a:lnTo>
                      <a:pt x="308" y="234"/>
                    </a:lnTo>
                    <a:lnTo>
                      <a:pt x="306" y="234"/>
                    </a:lnTo>
                    <a:lnTo>
                      <a:pt x="306" y="234"/>
                    </a:lnTo>
                    <a:lnTo>
                      <a:pt x="306" y="234"/>
                    </a:lnTo>
                    <a:lnTo>
                      <a:pt x="306" y="237"/>
                    </a:lnTo>
                    <a:lnTo>
                      <a:pt x="303" y="237"/>
                    </a:lnTo>
                    <a:lnTo>
                      <a:pt x="303" y="234"/>
                    </a:lnTo>
                    <a:lnTo>
                      <a:pt x="303" y="234"/>
                    </a:lnTo>
                    <a:lnTo>
                      <a:pt x="301" y="234"/>
                    </a:lnTo>
                    <a:lnTo>
                      <a:pt x="301" y="234"/>
                    </a:lnTo>
                    <a:lnTo>
                      <a:pt x="301" y="234"/>
                    </a:lnTo>
                    <a:lnTo>
                      <a:pt x="301" y="234"/>
                    </a:lnTo>
                    <a:lnTo>
                      <a:pt x="299" y="234"/>
                    </a:lnTo>
                    <a:lnTo>
                      <a:pt x="299" y="234"/>
                    </a:lnTo>
                    <a:lnTo>
                      <a:pt x="299" y="234"/>
                    </a:lnTo>
                    <a:lnTo>
                      <a:pt x="296" y="234"/>
                    </a:lnTo>
                    <a:lnTo>
                      <a:pt x="296" y="234"/>
                    </a:lnTo>
                    <a:lnTo>
                      <a:pt x="296" y="234"/>
                    </a:lnTo>
                    <a:lnTo>
                      <a:pt x="296" y="234"/>
                    </a:lnTo>
                    <a:lnTo>
                      <a:pt x="294" y="234"/>
                    </a:lnTo>
                    <a:lnTo>
                      <a:pt x="294" y="234"/>
                    </a:lnTo>
                    <a:lnTo>
                      <a:pt x="294" y="234"/>
                    </a:lnTo>
                    <a:lnTo>
                      <a:pt x="292" y="234"/>
                    </a:lnTo>
                    <a:lnTo>
                      <a:pt x="292" y="234"/>
                    </a:lnTo>
                    <a:lnTo>
                      <a:pt x="292" y="234"/>
                    </a:lnTo>
                    <a:lnTo>
                      <a:pt x="289" y="234"/>
                    </a:lnTo>
                    <a:lnTo>
                      <a:pt x="289" y="237"/>
                    </a:lnTo>
                    <a:lnTo>
                      <a:pt x="289" y="237"/>
                    </a:lnTo>
                    <a:lnTo>
                      <a:pt x="289" y="237"/>
                    </a:lnTo>
                    <a:lnTo>
                      <a:pt x="287" y="237"/>
                    </a:lnTo>
                    <a:lnTo>
                      <a:pt x="287" y="234"/>
                    </a:lnTo>
                    <a:lnTo>
                      <a:pt x="287" y="234"/>
                    </a:lnTo>
                    <a:lnTo>
                      <a:pt x="287" y="234"/>
                    </a:lnTo>
                    <a:lnTo>
                      <a:pt x="287" y="234"/>
                    </a:lnTo>
                    <a:lnTo>
                      <a:pt x="287" y="232"/>
                    </a:lnTo>
                    <a:lnTo>
                      <a:pt x="287" y="232"/>
                    </a:lnTo>
                    <a:lnTo>
                      <a:pt x="287" y="232"/>
                    </a:lnTo>
                    <a:lnTo>
                      <a:pt x="284" y="232"/>
                    </a:lnTo>
                    <a:lnTo>
                      <a:pt x="284" y="230"/>
                    </a:lnTo>
                    <a:lnTo>
                      <a:pt x="284" y="230"/>
                    </a:lnTo>
                    <a:lnTo>
                      <a:pt x="282" y="230"/>
                    </a:lnTo>
                    <a:lnTo>
                      <a:pt x="282" y="230"/>
                    </a:lnTo>
                    <a:lnTo>
                      <a:pt x="282" y="230"/>
                    </a:lnTo>
                    <a:lnTo>
                      <a:pt x="280" y="230"/>
                    </a:lnTo>
                    <a:lnTo>
                      <a:pt x="280" y="232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82" y="234"/>
                    </a:lnTo>
                    <a:lnTo>
                      <a:pt x="282" y="234"/>
                    </a:lnTo>
                    <a:lnTo>
                      <a:pt x="282" y="234"/>
                    </a:lnTo>
                    <a:lnTo>
                      <a:pt x="282" y="234"/>
                    </a:lnTo>
                    <a:lnTo>
                      <a:pt x="282" y="237"/>
                    </a:lnTo>
                    <a:lnTo>
                      <a:pt x="282" y="237"/>
                    </a:lnTo>
                    <a:lnTo>
                      <a:pt x="282" y="237"/>
                    </a:lnTo>
                    <a:lnTo>
                      <a:pt x="282" y="237"/>
                    </a:lnTo>
                    <a:lnTo>
                      <a:pt x="282" y="239"/>
                    </a:lnTo>
                    <a:lnTo>
                      <a:pt x="282" y="239"/>
                    </a:lnTo>
                    <a:lnTo>
                      <a:pt x="282" y="239"/>
                    </a:lnTo>
                    <a:lnTo>
                      <a:pt x="282" y="242"/>
                    </a:lnTo>
                    <a:lnTo>
                      <a:pt x="282" y="242"/>
                    </a:lnTo>
                    <a:lnTo>
                      <a:pt x="282" y="242"/>
                    </a:lnTo>
                    <a:lnTo>
                      <a:pt x="282" y="244"/>
                    </a:lnTo>
                    <a:lnTo>
                      <a:pt x="282" y="244"/>
                    </a:lnTo>
                    <a:lnTo>
                      <a:pt x="280" y="244"/>
                    </a:lnTo>
                    <a:lnTo>
                      <a:pt x="280" y="244"/>
                    </a:lnTo>
                    <a:lnTo>
                      <a:pt x="280" y="244"/>
                    </a:lnTo>
                    <a:lnTo>
                      <a:pt x="277" y="244"/>
                    </a:lnTo>
                    <a:lnTo>
                      <a:pt x="277" y="244"/>
                    </a:lnTo>
                    <a:lnTo>
                      <a:pt x="277" y="244"/>
                    </a:lnTo>
                    <a:lnTo>
                      <a:pt x="275" y="244"/>
                    </a:lnTo>
                    <a:lnTo>
                      <a:pt x="275" y="244"/>
                    </a:lnTo>
                    <a:lnTo>
                      <a:pt x="275" y="244"/>
                    </a:lnTo>
                    <a:lnTo>
                      <a:pt x="275" y="244"/>
                    </a:lnTo>
                    <a:lnTo>
                      <a:pt x="275" y="242"/>
                    </a:lnTo>
                    <a:lnTo>
                      <a:pt x="275" y="242"/>
                    </a:lnTo>
                    <a:lnTo>
                      <a:pt x="275" y="242"/>
                    </a:lnTo>
                    <a:lnTo>
                      <a:pt x="275" y="239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5" y="239"/>
                    </a:lnTo>
                    <a:lnTo>
                      <a:pt x="275" y="239"/>
                    </a:lnTo>
                    <a:lnTo>
                      <a:pt x="275" y="239"/>
                    </a:lnTo>
                    <a:lnTo>
                      <a:pt x="275" y="239"/>
                    </a:lnTo>
                    <a:lnTo>
                      <a:pt x="273" y="239"/>
                    </a:lnTo>
                    <a:lnTo>
                      <a:pt x="273" y="239"/>
                    </a:lnTo>
                    <a:lnTo>
                      <a:pt x="273" y="239"/>
                    </a:lnTo>
                    <a:lnTo>
                      <a:pt x="270" y="239"/>
                    </a:lnTo>
                    <a:lnTo>
                      <a:pt x="270" y="239"/>
                    </a:lnTo>
                    <a:lnTo>
                      <a:pt x="268" y="239"/>
                    </a:lnTo>
                    <a:lnTo>
                      <a:pt x="268" y="239"/>
                    </a:lnTo>
                    <a:lnTo>
                      <a:pt x="268" y="242"/>
                    </a:lnTo>
                    <a:lnTo>
                      <a:pt x="268" y="242"/>
                    </a:lnTo>
                    <a:lnTo>
                      <a:pt x="266" y="242"/>
                    </a:lnTo>
                    <a:lnTo>
                      <a:pt x="266" y="242"/>
                    </a:lnTo>
                    <a:lnTo>
                      <a:pt x="266" y="242"/>
                    </a:lnTo>
                    <a:lnTo>
                      <a:pt x="266" y="242"/>
                    </a:lnTo>
                    <a:lnTo>
                      <a:pt x="266" y="244"/>
                    </a:lnTo>
                    <a:lnTo>
                      <a:pt x="263" y="244"/>
                    </a:lnTo>
                    <a:lnTo>
                      <a:pt x="263" y="244"/>
                    </a:lnTo>
                    <a:lnTo>
                      <a:pt x="263" y="244"/>
                    </a:lnTo>
                    <a:lnTo>
                      <a:pt x="263" y="244"/>
                    </a:lnTo>
                    <a:lnTo>
                      <a:pt x="263" y="246"/>
                    </a:lnTo>
                    <a:lnTo>
                      <a:pt x="263" y="246"/>
                    </a:lnTo>
                    <a:lnTo>
                      <a:pt x="263" y="249"/>
                    </a:lnTo>
                    <a:lnTo>
                      <a:pt x="261" y="249"/>
                    </a:lnTo>
                    <a:lnTo>
                      <a:pt x="261" y="249"/>
                    </a:lnTo>
                    <a:lnTo>
                      <a:pt x="261" y="249"/>
                    </a:lnTo>
                    <a:lnTo>
                      <a:pt x="261" y="249"/>
                    </a:lnTo>
                    <a:lnTo>
                      <a:pt x="258" y="249"/>
                    </a:lnTo>
                    <a:lnTo>
                      <a:pt x="258" y="249"/>
                    </a:lnTo>
                    <a:lnTo>
                      <a:pt x="258" y="251"/>
                    </a:lnTo>
                    <a:lnTo>
                      <a:pt x="256" y="251"/>
                    </a:lnTo>
                    <a:lnTo>
                      <a:pt x="256" y="251"/>
                    </a:lnTo>
                    <a:lnTo>
                      <a:pt x="256" y="251"/>
                    </a:lnTo>
                    <a:lnTo>
                      <a:pt x="254" y="251"/>
                    </a:lnTo>
                    <a:lnTo>
                      <a:pt x="254" y="251"/>
                    </a:lnTo>
                    <a:lnTo>
                      <a:pt x="254" y="251"/>
                    </a:lnTo>
                    <a:lnTo>
                      <a:pt x="254" y="251"/>
                    </a:lnTo>
                    <a:lnTo>
                      <a:pt x="251" y="251"/>
                    </a:lnTo>
                    <a:lnTo>
                      <a:pt x="251" y="251"/>
                    </a:lnTo>
                    <a:lnTo>
                      <a:pt x="251" y="253"/>
                    </a:lnTo>
                    <a:lnTo>
                      <a:pt x="249" y="253"/>
                    </a:lnTo>
                    <a:lnTo>
                      <a:pt x="249" y="253"/>
                    </a:lnTo>
                    <a:lnTo>
                      <a:pt x="249" y="253"/>
                    </a:lnTo>
                    <a:lnTo>
                      <a:pt x="247" y="253"/>
                    </a:lnTo>
                    <a:lnTo>
                      <a:pt x="247" y="253"/>
                    </a:lnTo>
                    <a:lnTo>
                      <a:pt x="247" y="253"/>
                    </a:lnTo>
                    <a:lnTo>
                      <a:pt x="247" y="253"/>
                    </a:lnTo>
                    <a:lnTo>
                      <a:pt x="244" y="253"/>
                    </a:lnTo>
                    <a:lnTo>
                      <a:pt x="244" y="253"/>
                    </a:lnTo>
                    <a:lnTo>
                      <a:pt x="242" y="253"/>
                    </a:lnTo>
                    <a:lnTo>
                      <a:pt x="242" y="253"/>
                    </a:lnTo>
                    <a:lnTo>
                      <a:pt x="242" y="253"/>
                    </a:lnTo>
                    <a:lnTo>
                      <a:pt x="242" y="253"/>
                    </a:lnTo>
                    <a:lnTo>
                      <a:pt x="239" y="253"/>
                    </a:lnTo>
                    <a:lnTo>
                      <a:pt x="239" y="253"/>
                    </a:lnTo>
                    <a:lnTo>
                      <a:pt x="239" y="253"/>
                    </a:lnTo>
                    <a:lnTo>
                      <a:pt x="239" y="256"/>
                    </a:lnTo>
                    <a:lnTo>
                      <a:pt x="237" y="256"/>
                    </a:lnTo>
                    <a:lnTo>
                      <a:pt x="237" y="256"/>
                    </a:lnTo>
                    <a:lnTo>
                      <a:pt x="235" y="256"/>
                    </a:lnTo>
                    <a:lnTo>
                      <a:pt x="235" y="256"/>
                    </a:lnTo>
                    <a:lnTo>
                      <a:pt x="235" y="256"/>
                    </a:lnTo>
                    <a:lnTo>
                      <a:pt x="235" y="256"/>
                    </a:lnTo>
                    <a:lnTo>
                      <a:pt x="232" y="256"/>
                    </a:lnTo>
                    <a:lnTo>
                      <a:pt x="232" y="256"/>
                    </a:lnTo>
                    <a:lnTo>
                      <a:pt x="232" y="256"/>
                    </a:lnTo>
                    <a:lnTo>
                      <a:pt x="230" y="256"/>
                    </a:lnTo>
                    <a:lnTo>
                      <a:pt x="230" y="258"/>
                    </a:lnTo>
                    <a:lnTo>
                      <a:pt x="230" y="258"/>
                    </a:lnTo>
                    <a:lnTo>
                      <a:pt x="228" y="258"/>
                    </a:lnTo>
                    <a:lnTo>
                      <a:pt x="228" y="258"/>
                    </a:lnTo>
                    <a:lnTo>
                      <a:pt x="228" y="258"/>
                    </a:lnTo>
                    <a:lnTo>
                      <a:pt x="228" y="258"/>
                    </a:lnTo>
                    <a:lnTo>
                      <a:pt x="225" y="258"/>
                    </a:lnTo>
                    <a:lnTo>
                      <a:pt x="225" y="258"/>
                    </a:lnTo>
                    <a:lnTo>
                      <a:pt x="223" y="258"/>
                    </a:lnTo>
                    <a:lnTo>
                      <a:pt x="223" y="258"/>
                    </a:lnTo>
                    <a:lnTo>
                      <a:pt x="223" y="258"/>
                    </a:lnTo>
                    <a:lnTo>
                      <a:pt x="223" y="261"/>
                    </a:lnTo>
                    <a:lnTo>
                      <a:pt x="221" y="261"/>
                    </a:lnTo>
                    <a:lnTo>
                      <a:pt x="221" y="261"/>
                    </a:lnTo>
                    <a:lnTo>
                      <a:pt x="221" y="261"/>
                    </a:lnTo>
                    <a:lnTo>
                      <a:pt x="218" y="261"/>
                    </a:lnTo>
                    <a:lnTo>
                      <a:pt x="218" y="261"/>
                    </a:lnTo>
                    <a:lnTo>
                      <a:pt x="218" y="261"/>
                    </a:lnTo>
                    <a:lnTo>
                      <a:pt x="216" y="261"/>
                    </a:lnTo>
                    <a:lnTo>
                      <a:pt x="216" y="261"/>
                    </a:lnTo>
                    <a:lnTo>
                      <a:pt x="216" y="261"/>
                    </a:lnTo>
                    <a:lnTo>
                      <a:pt x="216" y="263"/>
                    </a:lnTo>
                    <a:lnTo>
                      <a:pt x="213" y="263"/>
                    </a:lnTo>
                    <a:lnTo>
                      <a:pt x="213" y="263"/>
                    </a:lnTo>
                    <a:lnTo>
                      <a:pt x="213" y="263"/>
                    </a:lnTo>
                    <a:lnTo>
                      <a:pt x="211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09" y="263"/>
                    </a:lnTo>
                    <a:lnTo>
                      <a:pt x="209" y="263"/>
                    </a:lnTo>
                    <a:lnTo>
                      <a:pt x="209" y="263"/>
                    </a:lnTo>
                    <a:lnTo>
                      <a:pt x="209" y="263"/>
                    </a:lnTo>
                    <a:lnTo>
                      <a:pt x="206" y="263"/>
                    </a:lnTo>
                    <a:lnTo>
                      <a:pt x="206" y="263"/>
                    </a:lnTo>
                    <a:lnTo>
                      <a:pt x="206" y="263"/>
                    </a:lnTo>
                    <a:lnTo>
                      <a:pt x="206" y="265"/>
                    </a:lnTo>
                    <a:lnTo>
                      <a:pt x="206" y="265"/>
                    </a:lnTo>
                    <a:lnTo>
                      <a:pt x="206" y="268"/>
                    </a:lnTo>
                    <a:lnTo>
                      <a:pt x="206" y="268"/>
                    </a:lnTo>
                    <a:lnTo>
                      <a:pt x="206" y="270"/>
                    </a:lnTo>
                    <a:lnTo>
                      <a:pt x="206" y="270"/>
                    </a:lnTo>
                    <a:lnTo>
                      <a:pt x="206" y="272"/>
                    </a:lnTo>
                    <a:lnTo>
                      <a:pt x="206" y="272"/>
                    </a:lnTo>
                    <a:lnTo>
                      <a:pt x="206" y="275"/>
                    </a:lnTo>
                    <a:lnTo>
                      <a:pt x="206" y="275"/>
                    </a:lnTo>
                    <a:lnTo>
                      <a:pt x="206" y="275"/>
                    </a:lnTo>
                    <a:lnTo>
                      <a:pt x="206" y="277"/>
                    </a:lnTo>
                    <a:lnTo>
                      <a:pt x="206" y="277"/>
                    </a:lnTo>
                    <a:lnTo>
                      <a:pt x="206" y="279"/>
                    </a:lnTo>
                    <a:lnTo>
                      <a:pt x="206" y="279"/>
                    </a:lnTo>
                    <a:lnTo>
                      <a:pt x="206" y="282"/>
                    </a:lnTo>
                    <a:lnTo>
                      <a:pt x="206" y="282"/>
                    </a:lnTo>
                    <a:lnTo>
                      <a:pt x="206" y="284"/>
                    </a:lnTo>
                    <a:lnTo>
                      <a:pt x="206" y="284"/>
                    </a:lnTo>
                    <a:lnTo>
                      <a:pt x="206" y="284"/>
                    </a:ln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9"/>
                    </a:lnTo>
                    <a:lnTo>
                      <a:pt x="206" y="289"/>
                    </a:lnTo>
                    <a:lnTo>
                      <a:pt x="206" y="291"/>
                    </a:lnTo>
                    <a:lnTo>
                      <a:pt x="206" y="291"/>
                    </a:lnTo>
                    <a:lnTo>
                      <a:pt x="206" y="294"/>
                    </a:lnTo>
                    <a:lnTo>
                      <a:pt x="206" y="294"/>
                    </a:lnTo>
                    <a:lnTo>
                      <a:pt x="206" y="294"/>
                    </a:lnTo>
                    <a:lnTo>
                      <a:pt x="206" y="296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6" y="298"/>
                    </a:lnTo>
                    <a:lnTo>
                      <a:pt x="206" y="301"/>
                    </a:lnTo>
                    <a:lnTo>
                      <a:pt x="206" y="301"/>
                    </a:lnTo>
                    <a:lnTo>
                      <a:pt x="206" y="303"/>
                    </a:lnTo>
                    <a:lnTo>
                      <a:pt x="206" y="303"/>
                    </a:lnTo>
                    <a:lnTo>
                      <a:pt x="206" y="303"/>
                    </a:lnTo>
                    <a:lnTo>
                      <a:pt x="206" y="306"/>
                    </a:lnTo>
                    <a:lnTo>
                      <a:pt x="206" y="306"/>
                    </a:lnTo>
                    <a:lnTo>
                      <a:pt x="206" y="308"/>
                    </a:lnTo>
                    <a:lnTo>
                      <a:pt x="206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6" y="313"/>
                    </a:lnTo>
                    <a:lnTo>
                      <a:pt x="206" y="313"/>
                    </a:lnTo>
                    <a:lnTo>
                      <a:pt x="206" y="313"/>
                    </a:lnTo>
                    <a:lnTo>
                      <a:pt x="206" y="315"/>
                    </a:lnTo>
                    <a:lnTo>
                      <a:pt x="206" y="315"/>
                    </a:lnTo>
                    <a:lnTo>
                      <a:pt x="206" y="317"/>
                    </a:lnTo>
                    <a:lnTo>
                      <a:pt x="206" y="317"/>
                    </a:lnTo>
                    <a:lnTo>
                      <a:pt x="206" y="320"/>
                    </a:lnTo>
                    <a:lnTo>
                      <a:pt x="206" y="320"/>
                    </a:lnTo>
                    <a:lnTo>
                      <a:pt x="206" y="322"/>
                    </a:lnTo>
                    <a:lnTo>
                      <a:pt x="206" y="322"/>
                    </a:lnTo>
                    <a:lnTo>
                      <a:pt x="206" y="325"/>
                    </a:lnTo>
                    <a:lnTo>
                      <a:pt x="206" y="325"/>
                    </a:lnTo>
                    <a:lnTo>
                      <a:pt x="206" y="325"/>
                    </a:lnTo>
                    <a:lnTo>
                      <a:pt x="206" y="327"/>
                    </a:lnTo>
                    <a:lnTo>
                      <a:pt x="206" y="327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6" y="332"/>
                    </a:lnTo>
                    <a:lnTo>
                      <a:pt x="206" y="332"/>
                    </a:lnTo>
                    <a:lnTo>
                      <a:pt x="206" y="334"/>
                    </a:lnTo>
                    <a:lnTo>
                      <a:pt x="206" y="334"/>
                    </a:lnTo>
                    <a:lnTo>
                      <a:pt x="206" y="334"/>
                    </a:lnTo>
                    <a:lnTo>
                      <a:pt x="206" y="336"/>
                    </a:lnTo>
                    <a:lnTo>
                      <a:pt x="206" y="336"/>
                    </a:lnTo>
                    <a:lnTo>
                      <a:pt x="206" y="339"/>
                    </a:lnTo>
                    <a:lnTo>
                      <a:pt x="206" y="339"/>
                    </a:lnTo>
                    <a:lnTo>
                      <a:pt x="206" y="341"/>
                    </a:lnTo>
                    <a:lnTo>
                      <a:pt x="206" y="341"/>
                    </a:lnTo>
                    <a:lnTo>
                      <a:pt x="206" y="343"/>
                    </a:lnTo>
                    <a:lnTo>
                      <a:pt x="206" y="343"/>
                    </a:lnTo>
                    <a:lnTo>
                      <a:pt x="206" y="343"/>
                    </a:lnTo>
                    <a:lnTo>
                      <a:pt x="206" y="346"/>
                    </a:lnTo>
                    <a:lnTo>
                      <a:pt x="206" y="346"/>
                    </a:lnTo>
                    <a:lnTo>
                      <a:pt x="206" y="348"/>
                    </a:lnTo>
                    <a:lnTo>
                      <a:pt x="206" y="348"/>
                    </a:lnTo>
                    <a:lnTo>
                      <a:pt x="206" y="351"/>
                    </a:lnTo>
                    <a:lnTo>
                      <a:pt x="206" y="351"/>
                    </a:lnTo>
                    <a:lnTo>
                      <a:pt x="206" y="353"/>
                    </a:lnTo>
                    <a:lnTo>
                      <a:pt x="206" y="353"/>
                    </a:lnTo>
                    <a:lnTo>
                      <a:pt x="206" y="353"/>
                    </a:lnTo>
                    <a:lnTo>
                      <a:pt x="206" y="355"/>
                    </a:lnTo>
                    <a:lnTo>
                      <a:pt x="206" y="355"/>
                    </a:lnTo>
                    <a:lnTo>
                      <a:pt x="206" y="358"/>
                    </a:lnTo>
                    <a:lnTo>
                      <a:pt x="204" y="358"/>
                    </a:lnTo>
                    <a:lnTo>
                      <a:pt x="204" y="358"/>
                    </a:lnTo>
                    <a:lnTo>
                      <a:pt x="202" y="358"/>
                    </a:lnTo>
                    <a:lnTo>
                      <a:pt x="202" y="358"/>
                    </a:lnTo>
                    <a:lnTo>
                      <a:pt x="202" y="358"/>
                    </a:lnTo>
                    <a:lnTo>
                      <a:pt x="202" y="358"/>
                    </a:lnTo>
                    <a:lnTo>
                      <a:pt x="199" y="358"/>
                    </a:lnTo>
                    <a:lnTo>
                      <a:pt x="199" y="358"/>
                    </a:lnTo>
                    <a:lnTo>
                      <a:pt x="199" y="358"/>
                    </a:lnTo>
                    <a:lnTo>
                      <a:pt x="199" y="360"/>
                    </a:lnTo>
                    <a:lnTo>
                      <a:pt x="197" y="360"/>
                    </a:lnTo>
                    <a:lnTo>
                      <a:pt x="197" y="360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195" y="358"/>
                    </a:lnTo>
                    <a:lnTo>
                      <a:pt x="192" y="358"/>
                    </a:lnTo>
                    <a:lnTo>
                      <a:pt x="192" y="358"/>
                    </a:lnTo>
                    <a:lnTo>
                      <a:pt x="192" y="358"/>
                    </a:lnTo>
                    <a:lnTo>
                      <a:pt x="192" y="355"/>
                    </a:lnTo>
                    <a:lnTo>
                      <a:pt x="190" y="355"/>
                    </a:lnTo>
                    <a:lnTo>
                      <a:pt x="190" y="355"/>
                    </a:lnTo>
                    <a:lnTo>
                      <a:pt x="190" y="355"/>
                    </a:lnTo>
                    <a:lnTo>
                      <a:pt x="190" y="355"/>
                    </a:lnTo>
                    <a:lnTo>
                      <a:pt x="190" y="353"/>
                    </a:lnTo>
                    <a:lnTo>
                      <a:pt x="187" y="353"/>
                    </a:lnTo>
                    <a:lnTo>
                      <a:pt x="187" y="353"/>
                    </a:lnTo>
                    <a:lnTo>
                      <a:pt x="187" y="353"/>
                    </a:lnTo>
                    <a:lnTo>
                      <a:pt x="187" y="353"/>
                    </a:lnTo>
                    <a:lnTo>
                      <a:pt x="187" y="351"/>
                    </a:lnTo>
                    <a:lnTo>
                      <a:pt x="187" y="351"/>
                    </a:lnTo>
                    <a:lnTo>
                      <a:pt x="187" y="351"/>
                    </a:lnTo>
                    <a:lnTo>
                      <a:pt x="187" y="348"/>
                    </a:lnTo>
                    <a:lnTo>
                      <a:pt x="185" y="348"/>
                    </a:lnTo>
                    <a:lnTo>
                      <a:pt x="185" y="348"/>
                    </a:lnTo>
                    <a:lnTo>
                      <a:pt x="185" y="348"/>
                    </a:lnTo>
                    <a:lnTo>
                      <a:pt x="185" y="346"/>
                    </a:lnTo>
                    <a:lnTo>
                      <a:pt x="183" y="346"/>
                    </a:lnTo>
                    <a:lnTo>
                      <a:pt x="183" y="346"/>
                    </a:lnTo>
                    <a:lnTo>
                      <a:pt x="183" y="346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183" y="341"/>
                    </a:lnTo>
                    <a:lnTo>
                      <a:pt x="180" y="341"/>
                    </a:lnTo>
                    <a:lnTo>
                      <a:pt x="180" y="341"/>
                    </a:lnTo>
                    <a:lnTo>
                      <a:pt x="180" y="341"/>
                    </a:lnTo>
                    <a:lnTo>
                      <a:pt x="180" y="339"/>
                    </a:lnTo>
                    <a:lnTo>
                      <a:pt x="180" y="339"/>
                    </a:lnTo>
                    <a:lnTo>
                      <a:pt x="178" y="339"/>
                    </a:lnTo>
                    <a:lnTo>
                      <a:pt x="178" y="339"/>
                    </a:lnTo>
                    <a:lnTo>
                      <a:pt x="178" y="339"/>
                    </a:lnTo>
                    <a:lnTo>
                      <a:pt x="176" y="339"/>
                    </a:lnTo>
                    <a:lnTo>
                      <a:pt x="176" y="336"/>
                    </a:lnTo>
                    <a:lnTo>
                      <a:pt x="176" y="336"/>
                    </a:lnTo>
                    <a:lnTo>
                      <a:pt x="176" y="336"/>
                    </a:lnTo>
                    <a:lnTo>
                      <a:pt x="176" y="336"/>
                    </a:lnTo>
                    <a:lnTo>
                      <a:pt x="173" y="336"/>
                    </a:lnTo>
                    <a:lnTo>
                      <a:pt x="173" y="336"/>
                    </a:lnTo>
                    <a:lnTo>
                      <a:pt x="173" y="334"/>
                    </a:lnTo>
                    <a:lnTo>
                      <a:pt x="173" y="334"/>
                    </a:lnTo>
                    <a:lnTo>
                      <a:pt x="173" y="334"/>
                    </a:lnTo>
                    <a:lnTo>
                      <a:pt x="171" y="334"/>
                    </a:lnTo>
                    <a:lnTo>
                      <a:pt x="171" y="334"/>
                    </a:lnTo>
                    <a:lnTo>
                      <a:pt x="171" y="334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68" y="332"/>
                    </a:lnTo>
                    <a:lnTo>
                      <a:pt x="168" y="332"/>
                    </a:lnTo>
                    <a:lnTo>
                      <a:pt x="166" y="332"/>
                    </a:lnTo>
                    <a:lnTo>
                      <a:pt x="166" y="332"/>
                    </a:lnTo>
                    <a:lnTo>
                      <a:pt x="166" y="332"/>
                    </a:lnTo>
                    <a:lnTo>
                      <a:pt x="164" y="332"/>
                    </a:lnTo>
                    <a:lnTo>
                      <a:pt x="164" y="332"/>
                    </a:lnTo>
                    <a:lnTo>
                      <a:pt x="161" y="332"/>
                    </a:lnTo>
                    <a:lnTo>
                      <a:pt x="161" y="332"/>
                    </a:lnTo>
                    <a:lnTo>
                      <a:pt x="161" y="332"/>
                    </a:lnTo>
                    <a:lnTo>
                      <a:pt x="159" y="332"/>
                    </a:lnTo>
                    <a:lnTo>
                      <a:pt x="159" y="332"/>
                    </a:lnTo>
                    <a:lnTo>
                      <a:pt x="159" y="332"/>
                    </a:lnTo>
                    <a:lnTo>
                      <a:pt x="157" y="332"/>
                    </a:lnTo>
                    <a:lnTo>
                      <a:pt x="157" y="334"/>
                    </a:lnTo>
                    <a:lnTo>
                      <a:pt x="157" y="334"/>
                    </a:lnTo>
                    <a:lnTo>
                      <a:pt x="154" y="334"/>
                    </a:lnTo>
                    <a:lnTo>
                      <a:pt x="154" y="334"/>
                    </a:lnTo>
                    <a:lnTo>
                      <a:pt x="154" y="334"/>
                    </a:lnTo>
                    <a:lnTo>
                      <a:pt x="152" y="334"/>
                    </a:lnTo>
                    <a:lnTo>
                      <a:pt x="152" y="334"/>
                    </a:lnTo>
                    <a:lnTo>
                      <a:pt x="150" y="334"/>
                    </a:lnTo>
                    <a:lnTo>
                      <a:pt x="150" y="334"/>
                    </a:lnTo>
                    <a:lnTo>
                      <a:pt x="150" y="334"/>
                    </a:lnTo>
                    <a:lnTo>
                      <a:pt x="150" y="334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5" y="334"/>
                    </a:lnTo>
                    <a:lnTo>
                      <a:pt x="145" y="336"/>
                    </a:lnTo>
                    <a:lnTo>
                      <a:pt x="145" y="336"/>
                    </a:lnTo>
                    <a:lnTo>
                      <a:pt x="142" y="336"/>
                    </a:lnTo>
                    <a:lnTo>
                      <a:pt x="142" y="336"/>
                    </a:lnTo>
                    <a:lnTo>
                      <a:pt x="142" y="336"/>
                    </a:lnTo>
                    <a:lnTo>
                      <a:pt x="142" y="336"/>
                    </a:lnTo>
                    <a:lnTo>
                      <a:pt x="140" y="336"/>
                    </a:lnTo>
                    <a:lnTo>
                      <a:pt x="140" y="336"/>
                    </a:lnTo>
                    <a:lnTo>
                      <a:pt x="140" y="339"/>
                    </a:lnTo>
                    <a:lnTo>
                      <a:pt x="140" y="339"/>
                    </a:lnTo>
                    <a:lnTo>
                      <a:pt x="140" y="339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38" y="341"/>
                    </a:lnTo>
                    <a:lnTo>
                      <a:pt x="135" y="341"/>
                    </a:lnTo>
                    <a:lnTo>
                      <a:pt x="135" y="341"/>
                    </a:lnTo>
                    <a:lnTo>
                      <a:pt x="135" y="341"/>
                    </a:lnTo>
                    <a:lnTo>
                      <a:pt x="135" y="341"/>
                    </a:lnTo>
                    <a:lnTo>
                      <a:pt x="135" y="343"/>
                    </a:lnTo>
                    <a:lnTo>
                      <a:pt x="133" y="343"/>
                    </a:lnTo>
                    <a:lnTo>
                      <a:pt x="133" y="343"/>
                    </a:lnTo>
                    <a:lnTo>
                      <a:pt x="133" y="343"/>
                    </a:lnTo>
                    <a:lnTo>
                      <a:pt x="133" y="343"/>
                    </a:lnTo>
                    <a:lnTo>
                      <a:pt x="133" y="343"/>
                    </a:lnTo>
                    <a:lnTo>
                      <a:pt x="131" y="343"/>
                    </a:lnTo>
                    <a:lnTo>
                      <a:pt x="131" y="343"/>
                    </a:lnTo>
                    <a:lnTo>
                      <a:pt x="131" y="346"/>
                    </a:lnTo>
                    <a:lnTo>
                      <a:pt x="128" y="346"/>
                    </a:lnTo>
                    <a:lnTo>
                      <a:pt x="128" y="346"/>
                    </a:lnTo>
                    <a:lnTo>
                      <a:pt x="128" y="346"/>
                    </a:lnTo>
                    <a:lnTo>
                      <a:pt x="128" y="346"/>
                    </a:lnTo>
                    <a:lnTo>
                      <a:pt x="128" y="343"/>
                    </a:lnTo>
                    <a:lnTo>
                      <a:pt x="128" y="343"/>
                    </a:lnTo>
                    <a:lnTo>
                      <a:pt x="128" y="343"/>
                    </a:lnTo>
                    <a:lnTo>
                      <a:pt x="128" y="343"/>
                    </a:lnTo>
                    <a:lnTo>
                      <a:pt x="128" y="341"/>
                    </a:lnTo>
                    <a:lnTo>
                      <a:pt x="128" y="341"/>
                    </a:lnTo>
                    <a:lnTo>
                      <a:pt x="128" y="341"/>
                    </a:lnTo>
                    <a:lnTo>
                      <a:pt x="128" y="339"/>
                    </a:lnTo>
                    <a:lnTo>
                      <a:pt x="128" y="339"/>
                    </a:lnTo>
                    <a:lnTo>
                      <a:pt x="128" y="336"/>
                    </a:lnTo>
                    <a:lnTo>
                      <a:pt x="128" y="336"/>
                    </a:lnTo>
                    <a:lnTo>
                      <a:pt x="128" y="334"/>
                    </a:lnTo>
                    <a:lnTo>
                      <a:pt x="128" y="334"/>
                    </a:lnTo>
                    <a:lnTo>
                      <a:pt x="128" y="334"/>
                    </a:lnTo>
                    <a:lnTo>
                      <a:pt x="131" y="334"/>
                    </a:lnTo>
                    <a:lnTo>
                      <a:pt x="131" y="334"/>
                    </a:lnTo>
                    <a:lnTo>
                      <a:pt x="131" y="334"/>
                    </a:lnTo>
                    <a:lnTo>
                      <a:pt x="131" y="332"/>
                    </a:lnTo>
                    <a:lnTo>
                      <a:pt x="131" y="332"/>
                    </a:lnTo>
                    <a:lnTo>
                      <a:pt x="133" y="332"/>
                    </a:lnTo>
                    <a:lnTo>
                      <a:pt x="133" y="329"/>
                    </a:lnTo>
                    <a:lnTo>
                      <a:pt x="133" y="329"/>
                    </a:lnTo>
                    <a:lnTo>
                      <a:pt x="133" y="329"/>
                    </a:lnTo>
                    <a:lnTo>
                      <a:pt x="133" y="327"/>
                    </a:lnTo>
                    <a:lnTo>
                      <a:pt x="133" y="327"/>
                    </a:lnTo>
                    <a:lnTo>
                      <a:pt x="133" y="327"/>
                    </a:lnTo>
                    <a:lnTo>
                      <a:pt x="133" y="325"/>
                    </a:lnTo>
                    <a:lnTo>
                      <a:pt x="133" y="325"/>
                    </a:lnTo>
                    <a:lnTo>
                      <a:pt x="133" y="325"/>
                    </a:lnTo>
                    <a:lnTo>
                      <a:pt x="133" y="325"/>
                    </a:lnTo>
                    <a:lnTo>
                      <a:pt x="133" y="325"/>
                    </a:lnTo>
                    <a:lnTo>
                      <a:pt x="131" y="325"/>
                    </a:lnTo>
                    <a:lnTo>
                      <a:pt x="131" y="322"/>
                    </a:lnTo>
                    <a:lnTo>
                      <a:pt x="131" y="322"/>
                    </a:lnTo>
                    <a:lnTo>
                      <a:pt x="133" y="322"/>
                    </a:lnTo>
                    <a:lnTo>
                      <a:pt x="133" y="320"/>
                    </a:lnTo>
                    <a:lnTo>
                      <a:pt x="131" y="320"/>
                    </a:lnTo>
                    <a:lnTo>
                      <a:pt x="131" y="320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6" y="320"/>
                    </a:lnTo>
                    <a:lnTo>
                      <a:pt x="126" y="322"/>
                    </a:lnTo>
                    <a:lnTo>
                      <a:pt x="126" y="322"/>
                    </a:lnTo>
                    <a:lnTo>
                      <a:pt x="126" y="322"/>
                    </a:lnTo>
                    <a:lnTo>
                      <a:pt x="126" y="320"/>
                    </a:lnTo>
                    <a:lnTo>
                      <a:pt x="126" y="320"/>
                    </a:lnTo>
                    <a:lnTo>
                      <a:pt x="124" y="320"/>
                    </a:lnTo>
                    <a:lnTo>
                      <a:pt x="124" y="320"/>
                    </a:lnTo>
                    <a:lnTo>
                      <a:pt x="121" y="320"/>
                    </a:lnTo>
                    <a:lnTo>
                      <a:pt x="121" y="320"/>
                    </a:lnTo>
                    <a:lnTo>
                      <a:pt x="121" y="320"/>
                    </a:lnTo>
                    <a:lnTo>
                      <a:pt x="119" y="320"/>
                    </a:lnTo>
                    <a:lnTo>
                      <a:pt x="119" y="320"/>
                    </a:lnTo>
                    <a:lnTo>
                      <a:pt x="119" y="320"/>
                    </a:lnTo>
                    <a:lnTo>
                      <a:pt x="116" y="320"/>
                    </a:lnTo>
                    <a:lnTo>
                      <a:pt x="116" y="320"/>
                    </a:lnTo>
                    <a:lnTo>
                      <a:pt x="116" y="320"/>
                    </a:lnTo>
                    <a:lnTo>
                      <a:pt x="116" y="320"/>
                    </a:lnTo>
                    <a:lnTo>
                      <a:pt x="116" y="317"/>
                    </a:lnTo>
                    <a:lnTo>
                      <a:pt x="114" y="317"/>
                    </a:lnTo>
                    <a:lnTo>
                      <a:pt x="114" y="317"/>
                    </a:lnTo>
                    <a:lnTo>
                      <a:pt x="114" y="315"/>
                    </a:lnTo>
                    <a:lnTo>
                      <a:pt x="114" y="315"/>
                    </a:lnTo>
                    <a:lnTo>
                      <a:pt x="114" y="315"/>
                    </a:lnTo>
                    <a:lnTo>
                      <a:pt x="114" y="315"/>
                    </a:lnTo>
                    <a:lnTo>
                      <a:pt x="114" y="313"/>
                    </a:lnTo>
                    <a:lnTo>
                      <a:pt x="112" y="313"/>
                    </a:lnTo>
                    <a:lnTo>
                      <a:pt x="112" y="313"/>
                    </a:lnTo>
                    <a:lnTo>
                      <a:pt x="112" y="313"/>
                    </a:lnTo>
                    <a:lnTo>
                      <a:pt x="112" y="313"/>
                    </a:lnTo>
                    <a:lnTo>
                      <a:pt x="112" y="310"/>
                    </a:lnTo>
                    <a:lnTo>
                      <a:pt x="109" y="310"/>
                    </a:lnTo>
                    <a:lnTo>
                      <a:pt x="109" y="310"/>
                    </a:lnTo>
                    <a:lnTo>
                      <a:pt x="109" y="310"/>
                    </a:lnTo>
                    <a:lnTo>
                      <a:pt x="109" y="313"/>
                    </a:lnTo>
                    <a:lnTo>
                      <a:pt x="107" y="313"/>
                    </a:lnTo>
                    <a:lnTo>
                      <a:pt x="107" y="313"/>
                    </a:lnTo>
                    <a:lnTo>
                      <a:pt x="107" y="313"/>
                    </a:lnTo>
                    <a:lnTo>
                      <a:pt x="105" y="313"/>
                    </a:lnTo>
                    <a:lnTo>
                      <a:pt x="105" y="313"/>
                    </a:lnTo>
                    <a:lnTo>
                      <a:pt x="102" y="313"/>
                    </a:lnTo>
                    <a:lnTo>
                      <a:pt x="102" y="310"/>
                    </a:lnTo>
                    <a:lnTo>
                      <a:pt x="102" y="310"/>
                    </a:lnTo>
                    <a:lnTo>
                      <a:pt x="102" y="308"/>
                    </a:lnTo>
                    <a:lnTo>
                      <a:pt x="102" y="308"/>
                    </a:lnTo>
                    <a:lnTo>
                      <a:pt x="105" y="308"/>
                    </a:lnTo>
                    <a:lnTo>
                      <a:pt x="105" y="306"/>
                    </a:lnTo>
                    <a:lnTo>
                      <a:pt x="105" y="306"/>
                    </a:lnTo>
                    <a:lnTo>
                      <a:pt x="105" y="303"/>
                    </a:lnTo>
                    <a:lnTo>
                      <a:pt x="105" y="303"/>
                    </a:lnTo>
                    <a:lnTo>
                      <a:pt x="102" y="303"/>
                    </a:lnTo>
                    <a:lnTo>
                      <a:pt x="102" y="303"/>
                    </a:lnTo>
                    <a:lnTo>
                      <a:pt x="102" y="301"/>
                    </a:lnTo>
                    <a:lnTo>
                      <a:pt x="102" y="301"/>
                    </a:lnTo>
                    <a:lnTo>
                      <a:pt x="102" y="301"/>
                    </a:lnTo>
                    <a:lnTo>
                      <a:pt x="102" y="301"/>
                    </a:lnTo>
                    <a:lnTo>
                      <a:pt x="100" y="301"/>
                    </a:lnTo>
                    <a:lnTo>
                      <a:pt x="100" y="298"/>
                    </a:lnTo>
                    <a:lnTo>
                      <a:pt x="100" y="298"/>
                    </a:lnTo>
                    <a:lnTo>
                      <a:pt x="100" y="298"/>
                    </a:lnTo>
                    <a:lnTo>
                      <a:pt x="100" y="296"/>
                    </a:lnTo>
                    <a:lnTo>
                      <a:pt x="100" y="296"/>
                    </a:lnTo>
                    <a:lnTo>
                      <a:pt x="100" y="296"/>
                    </a:lnTo>
                    <a:lnTo>
                      <a:pt x="97" y="296"/>
                    </a:lnTo>
                    <a:lnTo>
                      <a:pt x="97" y="294"/>
                    </a:lnTo>
                    <a:lnTo>
                      <a:pt x="97" y="294"/>
                    </a:lnTo>
                    <a:lnTo>
                      <a:pt x="97" y="294"/>
                    </a:lnTo>
                    <a:lnTo>
                      <a:pt x="97" y="294"/>
                    </a:lnTo>
                    <a:lnTo>
                      <a:pt x="97" y="291"/>
                    </a:lnTo>
                    <a:lnTo>
                      <a:pt x="97" y="291"/>
                    </a:lnTo>
                    <a:lnTo>
                      <a:pt x="95" y="291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5" y="287"/>
                    </a:lnTo>
                    <a:lnTo>
                      <a:pt x="95" y="287"/>
                    </a:lnTo>
                    <a:lnTo>
                      <a:pt x="95" y="284"/>
                    </a:lnTo>
                    <a:lnTo>
                      <a:pt x="93" y="284"/>
                    </a:lnTo>
                    <a:lnTo>
                      <a:pt x="93" y="284"/>
                    </a:lnTo>
                    <a:lnTo>
                      <a:pt x="93" y="284"/>
                    </a:lnTo>
                    <a:lnTo>
                      <a:pt x="93" y="284"/>
                    </a:lnTo>
                    <a:lnTo>
                      <a:pt x="93" y="284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88" y="284"/>
                    </a:lnTo>
                    <a:lnTo>
                      <a:pt x="88" y="284"/>
                    </a:lnTo>
                    <a:lnTo>
                      <a:pt x="88" y="284"/>
                    </a:lnTo>
                    <a:lnTo>
                      <a:pt x="86" y="284"/>
                    </a:lnTo>
                    <a:lnTo>
                      <a:pt x="86" y="284"/>
                    </a:lnTo>
                    <a:lnTo>
                      <a:pt x="86" y="282"/>
                    </a:lnTo>
                    <a:lnTo>
                      <a:pt x="83" y="282"/>
                    </a:lnTo>
                    <a:lnTo>
                      <a:pt x="83" y="282"/>
                    </a:lnTo>
                    <a:lnTo>
                      <a:pt x="83" y="282"/>
                    </a:lnTo>
                    <a:lnTo>
                      <a:pt x="83" y="282"/>
                    </a:lnTo>
                    <a:lnTo>
                      <a:pt x="81" y="282"/>
                    </a:lnTo>
                    <a:lnTo>
                      <a:pt x="81" y="282"/>
                    </a:lnTo>
                    <a:lnTo>
                      <a:pt x="81" y="279"/>
                    </a:lnTo>
                    <a:lnTo>
                      <a:pt x="81" y="279"/>
                    </a:lnTo>
                    <a:lnTo>
                      <a:pt x="81" y="277"/>
                    </a:lnTo>
                    <a:lnTo>
                      <a:pt x="81" y="277"/>
                    </a:lnTo>
                    <a:lnTo>
                      <a:pt x="81" y="275"/>
                    </a:lnTo>
                    <a:lnTo>
                      <a:pt x="81" y="275"/>
                    </a:lnTo>
                    <a:lnTo>
                      <a:pt x="81" y="275"/>
                    </a:lnTo>
                    <a:lnTo>
                      <a:pt x="81" y="275"/>
                    </a:lnTo>
                    <a:lnTo>
                      <a:pt x="83" y="275"/>
                    </a:lnTo>
                    <a:lnTo>
                      <a:pt x="83" y="272"/>
                    </a:lnTo>
                    <a:lnTo>
                      <a:pt x="83" y="272"/>
                    </a:lnTo>
                    <a:lnTo>
                      <a:pt x="83" y="272"/>
                    </a:lnTo>
                    <a:lnTo>
                      <a:pt x="86" y="272"/>
                    </a:lnTo>
                    <a:lnTo>
                      <a:pt x="86" y="272"/>
                    </a:lnTo>
                    <a:lnTo>
                      <a:pt x="88" y="272"/>
                    </a:lnTo>
                    <a:lnTo>
                      <a:pt x="88" y="27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5"/>
                    </a:lnTo>
                    <a:lnTo>
                      <a:pt x="90" y="275"/>
                    </a:lnTo>
                    <a:lnTo>
                      <a:pt x="93" y="275"/>
                    </a:lnTo>
                    <a:lnTo>
                      <a:pt x="93" y="275"/>
                    </a:lnTo>
                    <a:lnTo>
                      <a:pt x="93" y="272"/>
                    </a:lnTo>
                    <a:lnTo>
                      <a:pt x="93" y="272"/>
                    </a:lnTo>
                    <a:lnTo>
                      <a:pt x="95" y="272"/>
                    </a:lnTo>
                    <a:lnTo>
                      <a:pt x="95" y="272"/>
                    </a:lnTo>
                    <a:lnTo>
                      <a:pt x="95" y="275"/>
                    </a:lnTo>
                    <a:lnTo>
                      <a:pt x="95" y="275"/>
                    </a:lnTo>
                    <a:lnTo>
                      <a:pt x="97" y="275"/>
                    </a:lnTo>
                    <a:lnTo>
                      <a:pt x="97" y="275"/>
                    </a:lnTo>
                    <a:lnTo>
                      <a:pt x="97" y="275"/>
                    </a:lnTo>
                    <a:lnTo>
                      <a:pt x="97" y="275"/>
                    </a:lnTo>
                    <a:lnTo>
                      <a:pt x="100" y="275"/>
                    </a:lnTo>
                    <a:lnTo>
                      <a:pt x="100" y="275"/>
                    </a:lnTo>
                    <a:lnTo>
                      <a:pt x="100" y="277"/>
                    </a:lnTo>
                    <a:lnTo>
                      <a:pt x="100" y="277"/>
                    </a:lnTo>
                    <a:lnTo>
                      <a:pt x="102" y="277"/>
                    </a:lnTo>
                    <a:lnTo>
                      <a:pt x="102" y="277"/>
                    </a:lnTo>
                    <a:lnTo>
                      <a:pt x="102" y="275"/>
                    </a:lnTo>
                    <a:lnTo>
                      <a:pt x="102" y="275"/>
                    </a:lnTo>
                    <a:lnTo>
                      <a:pt x="102" y="275"/>
                    </a:lnTo>
                    <a:lnTo>
                      <a:pt x="102" y="275"/>
                    </a:lnTo>
                    <a:lnTo>
                      <a:pt x="102" y="275"/>
                    </a:lnTo>
                    <a:lnTo>
                      <a:pt x="102" y="272"/>
                    </a:lnTo>
                    <a:lnTo>
                      <a:pt x="102" y="272"/>
                    </a:lnTo>
                    <a:lnTo>
                      <a:pt x="105" y="272"/>
                    </a:lnTo>
                    <a:lnTo>
                      <a:pt x="105" y="275"/>
                    </a:lnTo>
                    <a:lnTo>
                      <a:pt x="105" y="275"/>
                    </a:lnTo>
                    <a:lnTo>
                      <a:pt x="105" y="272"/>
                    </a:lnTo>
                    <a:lnTo>
                      <a:pt x="105" y="272"/>
                    </a:lnTo>
                    <a:lnTo>
                      <a:pt x="105" y="272"/>
                    </a:lnTo>
                    <a:lnTo>
                      <a:pt x="105" y="270"/>
                    </a:lnTo>
                    <a:lnTo>
                      <a:pt x="105" y="270"/>
                    </a:lnTo>
                    <a:lnTo>
                      <a:pt x="105" y="268"/>
                    </a:lnTo>
                    <a:lnTo>
                      <a:pt x="105" y="268"/>
                    </a:lnTo>
                    <a:lnTo>
                      <a:pt x="102" y="268"/>
                    </a:lnTo>
                    <a:lnTo>
                      <a:pt x="102" y="268"/>
                    </a:lnTo>
                    <a:lnTo>
                      <a:pt x="102" y="268"/>
                    </a:lnTo>
                    <a:lnTo>
                      <a:pt x="100" y="268"/>
                    </a:lnTo>
                    <a:lnTo>
                      <a:pt x="100" y="265"/>
                    </a:lnTo>
                    <a:lnTo>
                      <a:pt x="100" y="265"/>
                    </a:lnTo>
                    <a:lnTo>
                      <a:pt x="100" y="265"/>
                    </a:lnTo>
                    <a:lnTo>
                      <a:pt x="100" y="268"/>
                    </a:lnTo>
                    <a:lnTo>
                      <a:pt x="100" y="268"/>
                    </a:lnTo>
                    <a:lnTo>
                      <a:pt x="100" y="268"/>
                    </a:lnTo>
                    <a:lnTo>
                      <a:pt x="100" y="268"/>
                    </a:lnTo>
                    <a:lnTo>
                      <a:pt x="100" y="270"/>
                    </a:lnTo>
                    <a:lnTo>
                      <a:pt x="97" y="270"/>
                    </a:lnTo>
                    <a:lnTo>
                      <a:pt x="97" y="270"/>
                    </a:lnTo>
                    <a:lnTo>
                      <a:pt x="95" y="270"/>
                    </a:lnTo>
                    <a:lnTo>
                      <a:pt x="95" y="270"/>
                    </a:lnTo>
                    <a:lnTo>
                      <a:pt x="95" y="270"/>
                    </a:lnTo>
                    <a:lnTo>
                      <a:pt x="95" y="268"/>
                    </a:lnTo>
                    <a:lnTo>
                      <a:pt x="95" y="268"/>
                    </a:lnTo>
                    <a:lnTo>
                      <a:pt x="95" y="265"/>
                    </a:lnTo>
                    <a:lnTo>
                      <a:pt x="95" y="265"/>
                    </a:lnTo>
                    <a:lnTo>
                      <a:pt x="95" y="265"/>
                    </a:lnTo>
                    <a:lnTo>
                      <a:pt x="95" y="265"/>
                    </a:lnTo>
                    <a:lnTo>
                      <a:pt x="95" y="265"/>
                    </a:lnTo>
                    <a:lnTo>
                      <a:pt x="95" y="268"/>
                    </a:lnTo>
                    <a:lnTo>
                      <a:pt x="97" y="268"/>
                    </a:lnTo>
                    <a:lnTo>
                      <a:pt x="97" y="265"/>
                    </a:lnTo>
                    <a:lnTo>
                      <a:pt x="97" y="265"/>
                    </a:lnTo>
                    <a:lnTo>
                      <a:pt x="97" y="265"/>
                    </a:lnTo>
                    <a:lnTo>
                      <a:pt x="97" y="263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2" y="263"/>
                    </a:lnTo>
                    <a:lnTo>
                      <a:pt x="102" y="263"/>
                    </a:lnTo>
                    <a:lnTo>
                      <a:pt x="102" y="261"/>
                    </a:lnTo>
                    <a:lnTo>
                      <a:pt x="102" y="261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102" y="256"/>
                    </a:lnTo>
                    <a:lnTo>
                      <a:pt x="105" y="256"/>
                    </a:lnTo>
                    <a:lnTo>
                      <a:pt x="105" y="256"/>
                    </a:lnTo>
                    <a:lnTo>
                      <a:pt x="105" y="256"/>
                    </a:lnTo>
                    <a:lnTo>
                      <a:pt x="107" y="256"/>
                    </a:lnTo>
                    <a:lnTo>
                      <a:pt x="107" y="253"/>
                    </a:lnTo>
                    <a:lnTo>
                      <a:pt x="107" y="253"/>
                    </a:lnTo>
                    <a:lnTo>
                      <a:pt x="107" y="253"/>
                    </a:lnTo>
                    <a:lnTo>
                      <a:pt x="109" y="253"/>
                    </a:lnTo>
                    <a:lnTo>
                      <a:pt x="109" y="253"/>
                    </a:lnTo>
                    <a:lnTo>
                      <a:pt x="109" y="253"/>
                    </a:lnTo>
                    <a:lnTo>
                      <a:pt x="112" y="253"/>
                    </a:lnTo>
                    <a:lnTo>
                      <a:pt x="112" y="253"/>
                    </a:lnTo>
                    <a:lnTo>
                      <a:pt x="112" y="253"/>
                    </a:lnTo>
                    <a:lnTo>
                      <a:pt x="114" y="253"/>
                    </a:lnTo>
                    <a:lnTo>
                      <a:pt x="114" y="253"/>
                    </a:lnTo>
                    <a:lnTo>
                      <a:pt x="114" y="253"/>
                    </a:lnTo>
                    <a:lnTo>
                      <a:pt x="114" y="253"/>
                    </a:lnTo>
                    <a:lnTo>
                      <a:pt x="116" y="253"/>
                    </a:lnTo>
                    <a:lnTo>
                      <a:pt x="116" y="253"/>
                    </a:lnTo>
                    <a:lnTo>
                      <a:pt x="116" y="253"/>
                    </a:lnTo>
                    <a:lnTo>
                      <a:pt x="116" y="253"/>
                    </a:lnTo>
                    <a:lnTo>
                      <a:pt x="119" y="253"/>
                    </a:lnTo>
                    <a:lnTo>
                      <a:pt x="119" y="253"/>
                    </a:lnTo>
                    <a:lnTo>
                      <a:pt x="119" y="253"/>
                    </a:lnTo>
                    <a:lnTo>
                      <a:pt x="119" y="253"/>
                    </a:lnTo>
                    <a:lnTo>
                      <a:pt x="121" y="253"/>
                    </a:lnTo>
                    <a:lnTo>
                      <a:pt x="121" y="253"/>
                    </a:lnTo>
                    <a:lnTo>
                      <a:pt x="121" y="253"/>
                    </a:lnTo>
                    <a:lnTo>
                      <a:pt x="124" y="253"/>
                    </a:lnTo>
                    <a:lnTo>
                      <a:pt x="124" y="253"/>
                    </a:lnTo>
                    <a:lnTo>
                      <a:pt x="124" y="253"/>
                    </a:lnTo>
                    <a:lnTo>
                      <a:pt x="126" y="253"/>
                    </a:lnTo>
                    <a:lnTo>
                      <a:pt x="126" y="256"/>
                    </a:lnTo>
                    <a:lnTo>
                      <a:pt x="126" y="256"/>
                    </a:lnTo>
                    <a:lnTo>
                      <a:pt x="126" y="256"/>
                    </a:lnTo>
                    <a:lnTo>
                      <a:pt x="128" y="256"/>
                    </a:lnTo>
                    <a:lnTo>
                      <a:pt x="128" y="256"/>
                    </a:lnTo>
                    <a:lnTo>
                      <a:pt x="128" y="256"/>
                    </a:lnTo>
                    <a:lnTo>
                      <a:pt x="131" y="256"/>
                    </a:lnTo>
                    <a:lnTo>
                      <a:pt x="131" y="256"/>
                    </a:lnTo>
                    <a:lnTo>
                      <a:pt x="133" y="256"/>
                    </a:lnTo>
                    <a:lnTo>
                      <a:pt x="133" y="253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28" y="253"/>
                    </a:lnTo>
                    <a:lnTo>
                      <a:pt x="128" y="253"/>
                    </a:lnTo>
                    <a:lnTo>
                      <a:pt x="131" y="253"/>
                    </a:lnTo>
                    <a:lnTo>
                      <a:pt x="131" y="253"/>
                    </a:lnTo>
                    <a:lnTo>
                      <a:pt x="131" y="251"/>
                    </a:lnTo>
                    <a:lnTo>
                      <a:pt x="131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5" y="251"/>
                    </a:lnTo>
                    <a:lnTo>
                      <a:pt x="135" y="249"/>
                    </a:lnTo>
                    <a:lnTo>
                      <a:pt x="135" y="249"/>
                    </a:lnTo>
                    <a:lnTo>
                      <a:pt x="135" y="246"/>
                    </a:lnTo>
                    <a:lnTo>
                      <a:pt x="135" y="246"/>
                    </a:lnTo>
                    <a:lnTo>
                      <a:pt x="135" y="246"/>
                    </a:lnTo>
                    <a:lnTo>
                      <a:pt x="135" y="244"/>
                    </a:lnTo>
                    <a:lnTo>
                      <a:pt x="135" y="244"/>
                    </a:lnTo>
                    <a:lnTo>
                      <a:pt x="135" y="244"/>
                    </a:lnTo>
                    <a:lnTo>
                      <a:pt x="135" y="244"/>
                    </a:lnTo>
                    <a:lnTo>
                      <a:pt x="135" y="242"/>
                    </a:lnTo>
                    <a:lnTo>
                      <a:pt x="138" y="242"/>
                    </a:lnTo>
                    <a:lnTo>
                      <a:pt x="138" y="242"/>
                    </a:lnTo>
                    <a:lnTo>
                      <a:pt x="138" y="242"/>
                    </a:lnTo>
                    <a:lnTo>
                      <a:pt x="138" y="239"/>
                    </a:lnTo>
                    <a:lnTo>
                      <a:pt x="138" y="239"/>
                    </a:lnTo>
                    <a:lnTo>
                      <a:pt x="138" y="239"/>
                    </a:lnTo>
                    <a:lnTo>
                      <a:pt x="135" y="239"/>
                    </a:lnTo>
                    <a:lnTo>
                      <a:pt x="135" y="239"/>
                    </a:lnTo>
                    <a:lnTo>
                      <a:pt x="135" y="237"/>
                    </a:lnTo>
                    <a:lnTo>
                      <a:pt x="135" y="237"/>
                    </a:lnTo>
                    <a:lnTo>
                      <a:pt x="135" y="237"/>
                    </a:lnTo>
                    <a:lnTo>
                      <a:pt x="135" y="234"/>
                    </a:lnTo>
                    <a:lnTo>
                      <a:pt x="135" y="234"/>
                    </a:lnTo>
                    <a:lnTo>
                      <a:pt x="138" y="234"/>
                    </a:lnTo>
                    <a:lnTo>
                      <a:pt x="138" y="234"/>
                    </a:lnTo>
                    <a:lnTo>
                      <a:pt x="138" y="234"/>
                    </a:lnTo>
                    <a:lnTo>
                      <a:pt x="140" y="234"/>
                    </a:lnTo>
                    <a:lnTo>
                      <a:pt x="140" y="232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0" y="230"/>
                    </a:lnTo>
                    <a:lnTo>
                      <a:pt x="140" y="227"/>
                    </a:lnTo>
                    <a:lnTo>
                      <a:pt x="140" y="227"/>
                    </a:lnTo>
                    <a:lnTo>
                      <a:pt x="140" y="227"/>
                    </a:lnTo>
                    <a:lnTo>
                      <a:pt x="140" y="225"/>
                    </a:lnTo>
                    <a:lnTo>
                      <a:pt x="140" y="225"/>
                    </a:lnTo>
                    <a:lnTo>
                      <a:pt x="140" y="225"/>
                    </a:lnTo>
                    <a:lnTo>
                      <a:pt x="138" y="225"/>
                    </a:lnTo>
                    <a:lnTo>
                      <a:pt x="138" y="225"/>
                    </a:lnTo>
                    <a:lnTo>
                      <a:pt x="138" y="223"/>
                    </a:lnTo>
                    <a:lnTo>
                      <a:pt x="140" y="223"/>
                    </a:lnTo>
                    <a:lnTo>
                      <a:pt x="140" y="223"/>
                    </a:lnTo>
                    <a:lnTo>
                      <a:pt x="138" y="223"/>
                    </a:lnTo>
                    <a:lnTo>
                      <a:pt x="138" y="220"/>
                    </a:lnTo>
                    <a:lnTo>
                      <a:pt x="138" y="220"/>
                    </a:lnTo>
                    <a:lnTo>
                      <a:pt x="135" y="220"/>
                    </a:lnTo>
                    <a:lnTo>
                      <a:pt x="135" y="223"/>
                    </a:lnTo>
                    <a:lnTo>
                      <a:pt x="135" y="223"/>
                    </a:lnTo>
                    <a:lnTo>
                      <a:pt x="135" y="223"/>
                    </a:lnTo>
                    <a:lnTo>
                      <a:pt x="135" y="220"/>
                    </a:lnTo>
                    <a:lnTo>
                      <a:pt x="133" y="220"/>
                    </a:lnTo>
                    <a:lnTo>
                      <a:pt x="133" y="220"/>
                    </a:lnTo>
                    <a:lnTo>
                      <a:pt x="133" y="220"/>
                    </a:lnTo>
                    <a:lnTo>
                      <a:pt x="133" y="218"/>
                    </a:lnTo>
                    <a:lnTo>
                      <a:pt x="133" y="218"/>
                    </a:lnTo>
                    <a:lnTo>
                      <a:pt x="133" y="220"/>
                    </a:lnTo>
                    <a:lnTo>
                      <a:pt x="131" y="220"/>
                    </a:lnTo>
                    <a:lnTo>
                      <a:pt x="131" y="220"/>
                    </a:lnTo>
                    <a:lnTo>
                      <a:pt x="131" y="218"/>
                    </a:lnTo>
                    <a:lnTo>
                      <a:pt x="131" y="218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28" y="220"/>
                    </a:lnTo>
                    <a:lnTo>
                      <a:pt x="126" y="220"/>
                    </a:lnTo>
                    <a:lnTo>
                      <a:pt x="126" y="220"/>
                    </a:lnTo>
                    <a:lnTo>
                      <a:pt x="126" y="220"/>
                    </a:lnTo>
                    <a:lnTo>
                      <a:pt x="126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21" y="220"/>
                    </a:lnTo>
                    <a:lnTo>
                      <a:pt x="121" y="220"/>
                    </a:lnTo>
                    <a:lnTo>
                      <a:pt x="121" y="220"/>
                    </a:lnTo>
                    <a:lnTo>
                      <a:pt x="121" y="218"/>
                    </a:lnTo>
                    <a:lnTo>
                      <a:pt x="119" y="218"/>
                    </a:lnTo>
                    <a:lnTo>
                      <a:pt x="119" y="218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6" y="218"/>
                    </a:lnTo>
                    <a:lnTo>
                      <a:pt x="114" y="218"/>
                    </a:lnTo>
                    <a:lnTo>
                      <a:pt x="114" y="218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4" y="218"/>
                    </a:lnTo>
                    <a:lnTo>
                      <a:pt x="112" y="218"/>
                    </a:lnTo>
                    <a:lnTo>
                      <a:pt x="112" y="218"/>
                    </a:lnTo>
                    <a:lnTo>
                      <a:pt x="112" y="218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09" y="215"/>
                    </a:lnTo>
                    <a:lnTo>
                      <a:pt x="109" y="215"/>
                    </a:lnTo>
                    <a:lnTo>
                      <a:pt x="109" y="215"/>
                    </a:lnTo>
                    <a:lnTo>
                      <a:pt x="109" y="215"/>
                    </a:lnTo>
                    <a:lnTo>
                      <a:pt x="107" y="215"/>
                    </a:lnTo>
                    <a:lnTo>
                      <a:pt x="107" y="215"/>
                    </a:lnTo>
                    <a:lnTo>
                      <a:pt x="107" y="213"/>
                    </a:lnTo>
                    <a:lnTo>
                      <a:pt x="107" y="213"/>
                    </a:lnTo>
                    <a:lnTo>
                      <a:pt x="105" y="213"/>
                    </a:lnTo>
                    <a:lnTo>
                      <a:pt x="105" y="213"/>
                    </a:lnTo>
                    <a:lnTo>
                      <a:pt x="102" y="213"/>
                    </a:lnTo>
                    <a:lnTo>
                      <a:pt x="102" y="213"/>
                    </a:lnTo>
                    <a:lnTo>
                      <a:pt x="102" y="215"/>
                    </a:lnTo>
                    <a:lnTo>
                      <a:pt x="102" y="215"/>
                    </a:lnTo>
                    <a:lnTo>
                      <a:pt x="100" y="215"/>
                    </a:lnTo>
                    <a:lnTo>
                      <a:pt x="100" y="215"/>
                    </a:lnTo>
                    <a:lnTo>
                      <a:pt x="100" y="215"/>
                    </a:lnTo>
                    <a:lnTo>
                      <a:pt x="100" y="215"/>
                    </a:lnTo>
                    <a:lnTo>
                      <a:pt x="97" y="215"/>
                    </a:lnTo>
                    <a:lnTo>
                      <a:pt x="97" y="215"/>
                    </a:lnTo>
                    <a:lnTo>
                      <a:pt x="97" y="218"/>
                    </a:lnTo>
                    <a:lnTo>
                      <a:pt x="97" y="218"/>
                    </a:lnTo>
                    <a:lnTo>
                      <a:pt x="95" y="218"/>
                    </a:lnTo>
                    <a:lnTo>
                      <a:pt x="95" y="215"/>
                    </a:lnTo>
                    <a:lnTo>
                      <a:pt x="95" y="215"/>
                    </a:lnTo>
                    <a:lnTo>
                      <a:pt x="95" y="215"/>
                    </a:lnTo>
                    <a:lnTo>
                      <a:pt x="95" y="215"/>
                    </a:lnTo>
                    <a:lnTo>
                      <a:pt x="93" y="215"/>
                    </a:lnTo>
                    <a:lnTo>
                      <a:pt x="93" y="215"/>
                    </a:lnTo>
                    <a:lnTo>
                      <a:pt x="93" y="218"/>
                    </a:lnTo>
                    <a:lnTo>
                      <a:pt x="93" y="218"/>
                    </a:lnTo>
                    <a:lnTo>
                      <a:pt x="93" y="218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90" y="220"/>
                    </a:lnTo>
                    <a:lnTo>
                      <a:pt x="88" y="220"/>
                    </a:lnTo>
                    <a:lnTo>
                      <a:pt x="88" y="220"/>
                    </a:lnTo>
                    <a:lnTo>
                      <a:pt x="88" y="220"/>
                    </a:lnTo>
                    <a:lnTo>
                      <a:pt x="86" y="220"/>
                    </a:lnTo>
                    <a:lnTo>
                      <a:pt x="86" y="218"/>
                    </a:lnTo>
                    <a:lnTo>
                      <a:pt x="86" y="218"/>
                    </a:lnTo>
                    <a:lnTo>
                      <a:pt x="86" y="220"/>
                    </a:lnTo>
                    <a:lnTo>
                      <a:pt x="83" y="220"/>
                    </a:lnTo>
                    <a:lnTo>
                      <a:pt x="83" y="220"/>
                    </a:lnTo>
                    <a:lnTo>
                      <a:pt x="83" y="220"/>
                    </a:lnTo>
                    <a:lnTo>
                      <a:pt x="83" y="220"/>
                    </a:lnTo>
                    <a:lnTo>
                      <a:pt x="83" y="223"/>
                    </a:lnTo>
                    <a:lnTo>
                      <a:pt x="81" y="223"/>
                    </a:lnTo>
                    <a:lnTo>
                      <a:pt x="81" y="223"/>
                    </a:lnTo>
                    <a:lnTo>
                      <a:pt x="81" y="220"/>
                    </a:lnTo>
                    <a:lnTo>
                      <a:pt x="81" y="220"/>
                    </a:lnTo>
                    <a:lnTo>
                      <a:pt x="81" y="223"/>
                    </a:lnTo>
                    <a:lnTo>
                      <a:pt x="79" y="223"/>
                    </a:lnTo>
                    <a:lnTo>
                      <a:pt x="79" y="223"/>
                    </a:lnTo>
                    <a:lnTo>
                      <a:pt x="79" y="223"/>
                    </a:lnTo>
                    <a:lnTo>
                      <a:pt x="79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4" y="225"/>
                    </a:lnTo>
                    <a:lnTo>
                      <a:pt x="74" y="225"/>
                    </a:lnTo>
                    <a:lnTo>
                      <a:pt x="74" y="227"/>
                    </a:lnTo>
                    <a:lnTo>
                      <a:pt x="74" y="227"/>
                    </a:lnTo>
                    <a:lnTo>
                      <a:pt x="74" y="227"/>
                    </a:lnTo>
                    <a:lnTo>
                      <a:pt x="74" y="227"/>
                    </a:lnTo>
                    <a:lnTo>
                      <a:pt x="74" y="230"/>
                    </a:lnTo>
                    <a:lnTo>
                      <a:pt x="74" y="230"/>
                    </a:lnTo>
                    <a:lnTo>
                      <a:pt x="74" y="230"/>
                    </a:lnTo>
                    <a:lnTo>
                      <a:pt x="74" y="232"/>
                    </a:lnTo>
                    <a:lnTo>
                      <a:pt x="74" y="232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1" y="234"/>
                    </a:lnTo>
                    <a:lnTo>
                      <a:pt x="71" y="234"/>
                    </a:lnTo>
                    <a:lnTo>
                      <a:pt x="71" y="234"/>
                    </a:lnTo>
                    <a:lnTo>
                      <a:pt x="69" y="234"/>
                    </a:lnTo>
                    <a:lnTo>
                      <a:pt x="69" y="234"/>
                    </a:lnTo>
                    <a:lnTo>
                      <a:pt x="69" y="232"/>
                    </a:lnTo>
                    <a:lnTo>
                      <a:pt x="69" y="232"/>
                    </a:lnTo>
                    <a:lnTo>
                      <a:pt x="67" y="232"/>
                    </a:lnTo>
                    <a:lnTo>
                      <a:pt x="67" y="234"/>
                    </a:lnTo>
                    <a:lnTo>
                      <a:pt x="67" y="234"/>
                    </a:lnTo>
                    <a:lnTo>
                      <a:pt x="67" y="234"/>
                    </a:lnTo>
                    <a:lnTo>
                      <a:pt x="64" y="234"/>
                    </a:lnTo>
                    <a:lnTo>
                      <a:pt x="64" y="232"/>
                    </a:lnTo>
                    <a:lnTo>
                      <a:pt x="64" y="232"/>
                    </a:lnTo>
                    <a:lnTo>
                      <a:pt x="62" y="232"/>
                    </a:lnTo>
                    <a:lnTo>
                      <a:pt x="62" y="232"/>
                    </a:lnTo>
                    <a:lnTo>
                      <a:pt x="62" y="232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60" y="232"/>
                    </a:lnTo>
                    <a:lnTo>
                      <a:pt x="60" y="230"/>
                    </a:lnTo>
                    <a:lnTo>
                      <a:pt x="60" y="230"/>
                    </a:lnTo>
                    <a:lnTo>
                      <a:pt x="60" y="230"/>
                    </a:lnTo>
                    <a:lnTo>
                      <a:pt x="57" y="230"/>
                    </a:lnTo>
                    <a:lnTo>
                      <a:pt x="57" y="230"/>
                    </a:lnTo>
                    <a:lnTo>
                      <a:pt x="55" y="230"/>
                    </a:lnTo>
                    <a:lnTo>
                      <a:pt x="55" y="227"/>
                    </a:lnTo>
                    <a:lnTo>
                      <a:pt x="55" y="227"/>
                    </a:lnTo>
                    <a:lnTo>
                      <a:pt x="55" y="227"/>
                    </a:lnTo>
                    <a:lnTo>
                      <a:pt x="55" y="227"/>
                    </a:lnTo>
                    <a:lnTo>
                      <a:pt x="53" y="227"/>
                    </a:lnTo>
                    <a:lnTo>
                      <a:pt x="53" y="227"/>
                    </a:lnTo>
                    <a:lnTo>
                      <a:pt x="53" y="227"/>
                    </a:lnTo>
                    <a:lnTo>
                      <a:pt x="53" y="225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48" y="225"/>
                    </a:lnTo>
                    <a:lnTo>
                      <a:pt x="48" y="225"/>
                    </a:lnTo>
                    <a:lnTo>
                      <a:pt x="48" y="225"/>
                    </a:lnTo>
                    <a:lnTo>
                      <a:pt x="48" y="225"/>
                    </a:lnTo>
                    <a:lnTo>
                      <a:pt x="45" y="225"/>
                    </a:lnTo>
                    <a:lnTo>
                      <a:pt x="45" y="223"/>
                    </a:lnTo>
                    <a:lnTo>
                      <a:pt x="45" y="223"/>
                    </a:lnTo>
                    <a:lnTo>
                      <a:pt x="45" y="223"/>
                    </a:lnTo>
                    <a:lnTo>
                      <a:pt x="43" y="223"/>
                    </a:lnTo>
                    <a:lnTo>
                      <a:pt x="43" y="220"/>
                    </a:lnTo>
                    <a:lnTo>
                      <a:pt x="43" y="220"/>
                    </a:lnTo>
                    <a:lnTo>
                      <a:pt x="45" y="220"/>
                    </a:lnTo>
                    <a:lnTo>
                      <a:pt x="45" y="220"/>
                    </a:lnTo>
                    <a:lnTo>
                      <a:pt x="45" y="218"/>
                    </a:lnTo>
                    <a:lnTo>
                      <a:pt x="48" y="218"/>
                    </a:lnTo>
                    <a:lnTo>
                      <a:pt x="48" y="218"/>
                    </a:lnTo>
                    <a:lnTo>
                      <a:pt x="48" y="220"/>
                    </a:lnTo>
                    <a:lnTo>
                      <a:pt x="48" y="220"/>
                    </a:lnTo>
                    <a:lnTo>
                      <a:pt x="48" y="220"/>
                    </a:lnTo>
                    <a:lnTo>
                      <a:pt x="50" y="220"/>
                    </a:lnTo>
                    <a:lnTo>
                      <a:pt x="50" y="223"/>
                    </a:lnTo>
                    <a:lnTo>
                      <a:pt x="50" y="223"/>
                    </a:lnTo>
                    <a:lnTo>
                      <a:pt x="53" y="223"/>
                    </a:lnTo>
                    <a:lnTo>
                      <a:pt x="53" y="223"/>
                    </a:lnTo>
                    <a:lnTo>
                      <a:pt x="53" y="220"/>
                    </a:lnTo>
                    <a:lnTo>
                      <a:pt x="53" y="220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5" y="215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53" y="213"/>
                    </a:lnTo>
                    <a:lnTo>
                      <a:pt x="50" y="213"/>
                    </a:lnTo>
                    <a:lnTo>
                      <a:pt x="50" y="213"/>
                    </a:lnTo>
                    <a:lnTo>
                      <a:pt x="50" y="213"/>
                    </a:lnTo>
                    <a:lnTo>
                      <a:pt x="50" y="211"/>
                    </a:lnTo>
                    <a:lnTo>
                      <a:pt x="48" y="211"/>
                    </a:lnTo>
                    <a:lnTo>
                      <a:pt x="48" y="211"/>
                    </a:lnTo>
                    <a:lnTo>
                      <a:pt x="48" y="208"/>
                    </a:lnTo>
                    <a:lnTo>
                      <a:pt x="48" y="208"/>
                    </a:lnTo>
                    <a:lnTo>
                      <a:pt x="48" y="208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5" y="204"/>
                    </a:lnTo>
                    <a:lnTo>
                      <a:pt x="45" y="204"/>
                    </a:lnTo>
                    <a:lnTo>
                      <a:pt x="43" y="204"/>
                    </a:lnTo>
                    <a:lnTo>
                      <a:pt x="43" y="204"/>
                    </a:lnTo>
                    <a:lnTo>
                      <a:pt x="43" y="204"/>
                    </a:lnTo>
                    <a:lnTo>
                      <a:pt x="41" y="204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1" y="199"/>
                    </a:lnTo>
                    <a:lnTo>
                      <a:pt x="38" y="199"/>
                    </a:lnTo>
                    <a:lnTo>
                      <a:pt x="38" y="199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36" y="197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4" y="194"/>
                    </a:lnTo>
                    <a:lnTo>
                      <a:pt x="34" y="194"/>
                    </a:lnTo>
                    <a:lnTo>
                      <a:pt x="34" y="194"/>
                    </a:lnTo>
                    <a:lnTo>
                      <a:pt x="31" y="194"/>
                    </a:lnTo>
                    <a:lnTo>
                      <a:pt x="31" y="194"/>
                    </a:lnTo>
                    <a:lnTo>
                      <a:pt x="29" y="194"/>
                    </a:lnTo>
                    <a:lnTo>
                      <a:pt x="29" y="194"/>
                    </a:lnTo>
                    <a:lnTo>
                      <a:pt x="29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19" y="194"/>
                    </a:lnTo>
                    <a:lnTo>
                      <a:pt x="19" y="197"/>
                    </a:lnTo>
                    <a:lnTo>
                      <a:pt x="19" y="197"/>
                    </a:lnTo>
                    <a:lnTo>
                      <a:pt x="19" y="194"/>
                    </a:lnTo>
                    <a:lnTo>
                      <a:pt x="19" y="194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5" y="189"/>
                    </a:lnTo>
                    <a:lnTo>
                      <a:pt x="15" y="189"/>
                    </a:lnTo>
                    <a:lnTo>
                      <a:pt x="15" y="189"/>
                    </a:lnTo>
                    <a:lnTo>
                      <a:pt x="12" y="189"/>
                    </a:lnTo>
                    <a:lnTo>
                      <a:pt x="12" y="187"/>
                    </a:lnTo>
                    <a:lnTo>
                      <a:pt x="15" y="187"/>
                    </a:lnTo>
                    <a:lnTo>
                      <a:pt x="15" y="187"/>
                    </a:lnTo>
                    <a:lnTo>
                      <a:pt x="15" y="187"/>
                    </a:lnTo>
                    <a:lnTo>
                      <a:pt x="15" y="187"/>
                    </a:lnTo>
                    <a:lnTo>
                      <a:pt x="15" y="185"/>
                    </a:lnTo>
                    <a:lnTo>
                      <a:pt x="15" y="185"/>
                    </a:lnTo>
                    <a:lnTo>
                      <a:pt x="15" y="185"/>
                    </a:lnTo>
                    <a:lnTo>
                      <a:pt x="15" y="185"/>
                    </a:lnTo>
                    <a:lnTo>
                      <a:pt x="15" y="182"/>
                    </a:lnTo>
                    <a:lnTo>
                      <a:pt x="15" y="182"/>
                    </a:lnTo>
                    <a:lnTo>
                      <a:pt x="12" y="182"/>
                    </a:lnTo>
                    <a:lnTo>
                      <a:pt x="12" y="182"/>
                    </a:lnTo>
                    <a:lnTo>
                      <a:pt x="12" y="182"/>
                    </a:lnTo>
                    <a:lnTo>
                      <a:pt x="12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8" y="180"/>
                    </a:lnTo>
                    <a:lnTo>
                      <a:pt x="8" y="180"/>
                    </a:lnTo>
                    <a:lnTo>
                      <a:pt x="8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5" y="178"/>
                    </a:lnTo>
                    <a:lnTo>
                      <a:pt x="5" y="178"/>
                    </a:lnTo>
                    <a:lnTo>
                      <a:pt x="3" y="178"/>
                    </a:lnTo>
                    <a:lnTo>
                      <a:pt x="3" y="178"/>
                    </a:lnTo>
                    <a:lnTo>
                      <a:pt x="3" y="178"/>
                    </a:lnTo>
                    <a:lnTo>
                      <a:pt x="0" y="178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3" y="175"/>
                    </a:lnTo>
                    <a:lnTo>
                      <a:pt x="3" y="175"/>
                    </a:lnTo>
                    <a:lnTo>
                      <a:pt x="3" y="173"/>
                    </a:lnTo>
                    <a:lnTo>
                      <a:pt x="3" y="173"/>
                    </a:lnTo>
                    <a:lnTo>
                      <a:pt x="3" y="173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5" y="170"/>
                    </a:lnTo>
                    <a:lnTo>
                      <a:pt x="5" y="168"/>
                    </a:lnTo>
                    <a:lnTo>
                      <a:pt x="5" y="168"/>
                    </a:lnTo>
                    <a:lnTo>
                      <a:pt x="5" y="168"/>
                    </a:lnTo>
                    <a:lnTo>
                      <a:pt x="5" y="166"/>
                    </a:lnTo>
                    <a:lnTo>
                      <a:pt x="5" y="166"/>
                    </a:lnTo>
                    <a:lnTo>
                      <a:pt x="8" y="166"/>
                    </a:lnTo>
                    <a:lnTo>
                      <a:pt x="8" y="166"/>
                    </a:lnTo>
                    <a:lnTo>
                      <a:pt x="8" y="166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0" y="161"/>
                    </a:lnTo>
                    <a:lnTo>
                      <a:pt x="12" y="161"/>
                    </a:lnTo>
                    <a:lnTo>
                      <a:pt x="12" y="161"/>
                    </a:lnTo>
                    <a:lnTo>
                      <a:pt x="12" y="16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8" y="156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0" y="142"/>
                    </a:lnTo>
                    <a:lnTo>
                      <a:pt x="10" y="142"/>
                    </a:lnTo>
                    <a:lnTo>
                      <a:pt x="10" y="142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12" y="140"/>
                    </a:lnTo>
                    <a:lnTo>
                      <a:pt x="12" y="140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5" y="13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9" y="137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22" y="128"/>
                    </a:lnTo>
                    <a:lnTo>
                      <a:pt x="22" y="128"/>
                    </a:lnTo>
                    <a:lnTo>
                      <a:pt x="22" y="125"/>
                    </a:lnTo>
                    <a:lnTo>
                      <a:pt x="22" y="125"/>
                    </a:lnTo>
                    <a:lnTo>
                      <a:pt x="22" y="125"/>
                    </a:lnTo>
                    <a:lnTo>
                      <a:pt x="22" y="125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6" y="125"/>
                    </a:lnTo>
                    <a:lnTo>
                      <a:pt x="26" y="125"/>
                    </a:lnTo>
                    <a:lnTo>
                      <a:pt x="26" y="125"/>
                    </a:lnTo>
                    <a:lnTo>
                      <a:pt x="26" y="125"/>
                    </a:lnTo>
                    <a:lnTo>
                      <a:pt x="26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29" y="13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31" y="133"/>
                    </a:lnTo>
                    <a:lnTo>
                      <a:pt x="34" y="133"/>
                    </a:lnTo>
                    <a:lnTo>
                      <a:pt x="34" y="133"/>
                    </a:lnTo>
                    <a:lnTo>
                      <a:pt x="34" y="133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8" y="137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43" y="142"/>
                    </a:lnTo>
                    <a:lnTo>
                      <a:pt x="43" y="142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50" y="140"/>
                    </a:lnTo>
                    <a:lnTo>
                      <a:pt x="50" y="137"/>
                    </a:lnTo>
                    <a:lnTo>
                      <a:pt x="50" y="137"/>
                    </a:lnTo>
                    <a:lnTo>
                      <a:pt x="53" y="137"/>
                    </a:lnTo>
                    <a:lnTo>
                      <a:pt x="53" y="137"/>
                    </a:lnTo>
                    <a:lnTo>
                      <a:pt x="53" y="137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3"/>
                    </a:lnTo>
                    <a:lnTo>
                      <a:pt x="50" y="130"/>
                    </a:lnTo>
                    <a:lnTo>
                      <a:pt x="48" y="130"/>
                    </a:lnTo>
                    <a:lnTo>
                      <a:pt x="48" y="130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1"/>
                    </a:lnTo>
                    <a:lnTo>
                      <a:pt x="45" y="121"/>
                    </a:lnTo>
                    <a:lnTo>
                      <a:pt x="45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0" y="123"/>
                    </a:lnTo>
                    <a:lnTo>
                      <a:pt x="53" y="123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5" y="121"/>
                    </a:lnTo>
                    <a:lnTo>
                      <a:pt x="55" y="118"/>
                    </a:lnTo>
                    <a:lnTo>
                      <a:pt x="55" y="118"/>
                    </a:lnTo>
                    <a:lnTo>
                      <a:pt x="55" y="118"/>
                    </a:lnTo>
                    <a:lnTo>
                      <a:pt x="55" y="118"/>
                    </a:lnTo>
                    <a:lnTo>
                      <a:pt x="57" y="118"/>
                    </a:lnTo>
                    <a:lnTo>
                      <a:pt x="57" y="116"/>
                    </a:lnTo>
                    <a:lnTo>
                      <a:pt x="57" y="116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4" y="116"/>
                    </a:lnTo>
                    <a:lnTo>
                      <a:pt x="64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2" y="111"/>
                    </a:lnTo>
                    <a:lnTo>
                      <a:pt x="62" y="111"/>
                    </a:lnTo>
                    <a:lnTo>
                      <a:pt x="62" y="111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7" y="109"/>
                    </a:lnTo>
                    <a:lnTo>
                      <a:pt x="67" y="109"/>
                    </a:lnTo>
                    <a:lnTo>
                      <a:pt x="67" y="109"/>
                    </a:lnTo>
                    <a:lnTo>
                      <a:pt x="69" y="109"/>
                    </a:lnTo>
                    <a:lnTo>
                      <a:pt x="69" y="109"/>
                    </a:lnTo>
                    <a:lnTo>
                      <a:pt x="69" y="10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79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3" y="102"/>
                    </a:lnTo>
                    <a:lnTo>
                      <a:pt x="83" y="102"/>
                    </a:lnTo>
                    <a:lnTo>
                      <a:pt x="83" y="102"/>
                    </a:lnTo>
                    <a:lnTo>
                      <a:pt x="86" y="102"/>
                    </a:lnTo>
                    <a:lnTo>
                      <a:pt x="86" y="99"/>
                    </a:lnTo>
                    <a:lnTo>
                      <a:pt x="86" y="99"/>
                    </a:lnTo>
                    <a:lnTo>
                      <a:pt x="88" y="99"/>
                    </a:lnTo>
                    <a:lnTo>
                      <a:pt x="88" y="99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0" y="97"/>
                    </a:lnTo>
                    <a:lnTo>
                      <a:pt x="93" y="97"/>
                    </a:lnTo>
                    <a:lnTo>
                      <a:pt x="93" y="97"/>
                    </a:lnTo>
                    <a:lnTo>
                      <a:pt x="93" y="97"/>
                    </a:lnTo>
                    <a:lnTo>
                      <a:pt x="93" y="97"/>
                    </a:lnTo>
                    <a:lnTo>
                      <a:pt x="93" y="97"/>
                    </a:lnTo>
                    <a:lnTo>
                      <a:pt x="93" y="95"/>
                    </a:lnTo>
                    <a:lnTo>
                      <a:pt x="93" y="95"/>
                    </a:lnTo>
                    <a:lnTo>
                      <a:pt x="93" y="95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95"/>
                    </a:lnTo>
                    <a:lnTo>
                      <a:pt x="97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02" y="95"/>
                    </a:lnTo>
                    <a:lnTo>
                      <a:pt x="102" y="95"/>
                    </a:lnTo>
                    <a:lnTo>
                      <a:pt x="102" y="95"/>
                    </a:lnTo>
                    <a:lnTo>
                      <a:pt x="105" y="95"/>
                    </a:lnTo>
                    <a:lnTo>
                      <a:pt x="105" y="95"/>
                    </a:lnTo>
                    <a:lnTo>
                      <a:pt x="105" y="97"/>
                    </a:lnTo>
                    <a:lnTo>
                      <a:pt x="107" y="97"/>
                    </a:lnTo>
                    <a:lnTo>
                      <a:pt x="107" y="97"/>
                    </a:lnTo>
                    <a:lnTo>
                      <a:pt x="105" y="97"/>
                    </a:lnTo>
                    <a:lnTo>
                      <a:pt x="105" y="97"/>
                    </a:lnTo>
                    <a:lnTo>
                      <a:pt x="102" y="97"/>
                    </a:lnTo>
                    <a:lnTo>
                      <a:pt x="102" y="97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9" y="99"/>
                    </a:lnTo>
                    <a:lnTo>
                      <a:pt x="109" y="99"/>
                    </a:lnTo>
                    <a:lnTo>
                      <a:pt x="109" y="97"/>
                    </a:lnTo>
                    <a:lnTo>
                      <a:pt x="109" y="97"/>
                    </a:lnTo>
                    <a:lnTo>
                      <a:pt x="112" y="97"/>
                    </a:lnTo>
                    <a:lnTo>
                      <a:pt x="112" y="99"/>
                    </a:lnTo>
                    <a:lnTo>
                      <a:pt x="112" y="99"/>
                    </a:lnTo>
                    <a:lnTo>
                      <a:pt x="112" y="99"/>
                    </a:lnTo>
                    <a:lnTo>
                      <a:pt x="112" y="99"/>
                    </a:lnTo>
                    <a:lnTo>
                      <a:pt x="114" y="99"/>
                    </a:lnTo>
                    <a:lnTo>
                      <a:pt x="114" y="99"/>
                    </a:lnTo>
                    <a:lnTo>
                      <a:pt x="114" y="99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9" y="95"/>
                    </a:lnTo>
                    <a:lnTo>
                      <a:pt x="119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24" y="95"/>
                    </a:lnTo>
                    <a:lnTo>
                      <a:pt x="124" y="95"/>
                    </a:lnTo>
                    <a:lnTo>
                      <a:pt x="124" y="95"/>
                    </a:lnTo>
                    <a:lnTo>
                      <a:pt x="126" y="95"/>
                    </a:lnTo>
                    <a:lnTo>
                      <a:pt x="126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28" y="92"/>
                    </a:lnTo>
                    <a:lnTo>
                      <a:pt x="128" y="95"/>
                    </a:lnTo>
                    <a:lnTo>
                      <a:pt x="128" y="95"/>
                    </a:lnTo>
                    <a:lnTo>
                      <a:pt x="128" y="97"/>
                    </a:lnTo>
                    <a:lnTo>
                      <a:pt x="128" y="97"/>
                    </a:lnTo>
                    <a:lnTo>
                      <a:pt x="128" y="97"/>
                    </a:lnTo>
                    <a:lnTo>
                      <a:pt x="128" y="97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1" y="99"/>
                    </a:lnTo>
                    <a:lnTo>
                      <a:pt x="131" y="99"/>
                    </a:lnTo>
                    <a:lnTo>
                      <a:pt x="131" y="99"/>
                    </a:lnTo>
                    <a:lnTo>
                      <a:pt x="133" y="99"/>
                    </a:lnTo>
                    <a:lnTo>
                      <a:pt x="133" y="99"/>
                    </a:lnTo>
                    <a:lnTo>
                      <a:pt x="133" y="99"/>
                    </a:lnTo>
                    <a:lnTo>
                      <a:pt x="135" y="99"/>
                    </a:lnTo>
                    <a:lnTo>
                      <a:pt x="135" y="99"/>
                    </a:lnTo>
                    <a:lnTo>
                      <a:pt x="135" y="99"/>
                    </a:lnTo>
                    <a:lnTo>
                      <a:pt x="135" y="99"/>
                    </a:lnTo>
                    <a:lnTo>
                      <a:pt x="138" y="99"/>
                    </a:lnTo>
                    <a:lnTo>
                      <a:pt x="138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2" y="99"/>
                    </a:lnTo>
                    <a:lnTo>
                      <a:pt x="142" y="99"/>
                    </a:lnTo>
                    <a:lnTo>
                      <a:pt x="142" y="99"/>
                    </a:lnTo>
                    <a:lnTo>
                      <a:pt x="145" y="99"/>
                    </a:lnTo>
                    <a:lnTo>
                      <a:pt x="145" y="97"/>
                    </a:lnTo>
                    <a:lnTo>
                      <a:pt x="145" y="97"/>
                    </a:lnTo>
                    <a:lnTo>
                      <a:pt x="145" y="99"/>
                    </a:lnTo>
                    <a:lnTo>
                      <a:pt x="147" y="99"/>
                    </a:lnTo>
                    <a:lnTo>
                      <a:pt x="147" y="99"/>
                    </a:lnTo>
                    <a:lnTo>
                      <a:pt x="147" y="99"/>
                    </a:lnTo>
                    <a:lnTo>
                      <a:pt x="150" y="99"/>
                    </a:lnTo>
                    <a:lnTo>
                      <a:pt x="150" y="99"/>
                    </a:lnTo>
                    <a:lnTo>
                      <a:pt x="150" y="99"/>
                    </a:lnTo>
                    <a:lnTo>
                      <a:pt x="150" y="99"/>
                    </a:lnTo>
                    <a:lnTo>
                      <a:pt x="152" y="99"/>
                    </a:lnTo>
                    <a:lnTo>
                      <a:pt x="152" y="102"/>
                    </a:lnTo>
                    <a:lnTo>
                      <a:pt x="152" y="102"/>
                    </a:lnTo>
                    <a:lnTo>
                      <a:pt x="154" y="102"/>
                    </a:lnTo>
                    <a:lnTo>
                      <a:pt x="154" y="102"/>
                    </a:lnTo>
                    <a:lnTo>
                      <a:pt x="154" y="102"/>
                    </a:lnTo>
                    <a:lnTo>
                      <a:pt x="154" y="104"/>
                    </a:lnTo>
                    <a:lnTo>
                      <a:pt x="154" y="104"/>
                    </a:lnTo>
                    <a:lnTo>
                      <a:pt x="154" y="104"/>
                    </a:lnTo>
                    <a:lnTo>
                      <a:pt x="154" y="106"/>
                    </a:lnTo>
                    <a:lnTo>
                      <a:pt x="157" y="106"/>
                    </a:lnTo>
                    <a:lnTo>
                      <a:pt x="157" y="106"/>
                    </a:lnTo>
                    <a:lnTo>
                      <a:pt x="157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4" y="106"/>
                    </a:lnTo>
                    <a:lnTo>
                      <a:pt x="164" y="109"/>
                    </a:lnTo>
                    <a:lnTo>
                      <a:pt x="164" y="109"/>
                    </a:lnTo>
                    <a:lnTo>
                      <a:pt x="166" y="109"/>
                    </a:lnTo>
                    <a:lnTo>
                      <a:pt x="166" y="109"/>
                    </a:lnTo>
                    <a:lnTo>
                      <a:pt x="166" y="109"/>
                    </a:lnTo>
                    <a:lnTo>
                      <a:pt x="166" y="111"/>
                    </a:lnTo>
                    <a:lnTo>
                      <a:pt x="166" y="111"/>
                    </a:lnTo>
                    <a:lnTo>
                      <a:pt x="166" y="111"/>
                    </a:lnTo>
                    <a:lnTo>
                      <a:pt x="166" y="114"/>
                    </a:lnTo>
                    <a:lnTo>
                      <a:pt x="168" y="114"/>
                    </a:lnTo>
                    <a:lnTo>
                      <a:pt x="168" y="114"/>
                    </a:lnTo>
                    <a:lnTo>
                      <a:pt x="168" y="114"/>
                    </a:lnTo>
                    <a:lnTo>
                      <a:pt x="168" y="116"/>
                    </a:lnTo>
                    <a:lnTo>
                      <a:pt x="168" y="116"/>
                    </a:lnTo>
                    <a:lnTo>
                      <a:pt x="171" y="116"/>
                    </a:lnTo>
                    <a:lnTo>
                      <a:pt x="171" y="116"/>
                    </a:lnTo>
                    <a:lnTo>
                      <a:pt x="173" y="116"/>
                    </a:lnTo>
                    <a:lnTo>
                      <a:pt x="173" y="116"/>
                    </a:lnTo>
                    <a:lnTo>
                      <a:pt x="173" y="116"/>
                    </a:lnTo>
                    <a:lnTo>
                      <a:pt x="173" y="116"/>
                    </a:lnTo>
                    <a:lnTo>
                      <a:pt x="173" y="116"/>
                    </a:lnTo>
                    <a:lnTo>
                      <a:pt x="173" y="118"/>
                    </a:lnTo>
                    <a:lnTo>
                      <a:pt x="173" y="118"/>
                    </a:lnTo>
                    <a:lnTo>
                      <a:pt x="173" y="121"/>
                    </a:lnTo>
                    <a:lnTo>
                      <a:pt x="171" y="121"/>
                    </a:lnTo>
                    <a:lnTo>
                      <a:pt x="171" y="121"/>
                    </a:lnTo>
                    <a:lnTo>
                      <a:pt x="173" y="121"/>
                    </a:lnTo>
                    <a:lnTo>
                      <a:pt x="173" y="123"/>
                    </a:lnTo>
                    <a:lnTo>
                      <a:pt x="173" y="123"/>
                    </a:lnTo>
                    <a:lnTo>
                      <a:pt x="173" y="123"/>
                    </a:lnTo>
                    <a:lnTo>
                      <a:pt x="173" y="123"/>
                    </a:lnTo>
                    <a:lnTo>
                      <a:pt x="176" y="123"/>
                    </a:lnTo>
                    <a:lnTo>
                      <a:pt x="176" y="123"/>
                    </a:lnTo>
                    <a:lnTo>
                      <a:pt x="176" y="123"/>
                    </a:lnTo>
                    <a:lnTo>
                      <a:pt x="176" y="123"/>
                    </a:lnTo>
                    <a:lnTo>
                      <a:pt x="176" y="121"/>
                    </a:lnTo>
                    <a:lnTo>
                      <a:pt x="178" y="121"/>
                    </a:lnTo>
                    <a:lnTo>
                      <a:pt x="178" y="121"/>
                    </a:lnTo>
                    <a:lnTo>
                      <a:pt x="178" y="118"/>
                    </a:lnTo>
                    <a:lnTo>
                      <a:pt x="176" y="118"/>
                    </a:lnTo>
                    <a:lnTo>
                      <a:pt x="176" y="118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3" y="116"/>
                    </a:lnTo>
                    <a:lnTo>
                      <a:pt x="183" y="116"/>
                    </a:lnTo>
                    <a:lnTo>
                      <a:pt x="183" y="116"/>
                    </a:lnTo>
                    <a:lnTo>
                      <a:pt x="183" y="116"/>
                    </a:lnTo>
                    <a:lnTo>
                      <a:pt x="183" y="114"/>
                    </a:lnTo>
                    <a:lnTo>
                      <a:pt x="185" y="114"/>
                    </a:lnTo>
                    <a:lnTo>
                      <a:pt x="185" y="114"/>
                    </a:lnTo>
                    <a:lnTo>
                      <a:pt x="185" y="116"/>
                    </a:lnTo>
                    <a:lnTo>
                      <a:pt x="185" y="116"/>
                    </a:lnTo>
                    <a:lnTo>
                      <a:pt x="185" y="116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7" y="118"/>
                    </a:lnTo>
                    <a:lnTo>
                      <a:pt x="187" y="118"/>
                    </a:lnTo>
                    <a:lnTo>
                      <a:pt x="190" y="118"/>
                    </a:lnTo>
                    <a:lnTo>
                      <a:pt x="190" y="118"/>
                    </a:lnTo>
                    <a:lnTo>
                      <a:pt x="190" y="118"/>
                    </a:lnTo>
                    <a:lnTo>
                      <a:pt x="190" y="121"/>
                    </a:lnTo>
                    <a:lnTo>
                      <a:pt x="190" y="121"/>
                    </a:lnTo>
                    <a:lnTo>
                      <a:pt x="192" y="121"/>
                    </a:lnTo>
                    <a:lnTo>
                      <a:pt x="192" y="121"/>
                    </a:lnTo>
                    <a:lnTo>
                      <a:pt x="195" y="121"/>
                    </a:lnTo>
                    <a:lnTo>
                      <a:pt x="195" y="121"/>
                    </a:lnTo>
                    <a:lnTo>
                      <a:pt x="195" y="121"/>
                    </a:lnTo>
                    <a:lnTo>
                      <a:pt x="195" y="121"/>
                    </a:lnTo>
                    <a:lnTo>
                      <a:pt x="197" y="121"/>
                    </a:lnTo>
                    <a:lnTo>
                      <a:pt x="197" y="123"/>
                    </a:lnTo>
                    <a:lnTo>
                      <a:pt x="197" y="123"/>
                    </a:lnTo>
                    <a:lnTo>
                      <a:pt x="199" y="123"/>
                    </a:lnTo>
                    <a:lnTo>
                      <a:pt x="199" y="123"/>
                    </a:lnTo>
                    <a:lnTo>
                      <a:pt x="199" y="123"/>
                    </a:lnTo>
                    <a:lnTo>
                      <a:pt x="199" y="121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4" y="121"/>
                    </a:lnTo>
                    <a:lnTo>
                      <a:pt x="204" y="121"/>
                    </a:lnTo>
                    <a:lnTo>
                      <a:pt x="204" y="118"/>
                    </a:lnTo>
                    <a:lnTo>
                      <a:pt x="206" y="118"/>
                    </a:lnTo>
                    <a:lnTo>
                      <a:pt x="206" y="118"/>
                    </a:lnTo>
                    <a:lnTo>
                      <a:pt x="206" y="118"/>
                    </a:lnTo>
                    <a:lnTo>
                      <a:pt x="206" y="118"/>
                    </a:lnTo>
                    <a:lnTo>
                      <a:pt x="209" y="118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209" y="114"/>
                    </a:lnTo>
                    <a:lnTo>
                      <a:pt x="209" y="114"/>
                    </a:lnTo>
                    <a:lnTo>
                      <a:pt x="211" y="114"/>
                    </a:lnTo>
                    <a:lnTo>
                      <a:pt x="211" y="114"/>
                    </a:lnTo>
                    <a:lnTo>
                      <a:pt x="213" y="114"/>
                    </a:lnTo>
                    <a:lnTo>
                      <a:pt x="213" y="114"/>
                    </a:lnTo>
                    <a:lnTo>
                      <a:pt x="213" y="114"/>
                    </a:lnTo>
                    <a:lnTo>
                      <a:pt x="213" y="114"/>
                    </a:lnTo>
                    <a:lnTo>
                      <a:pt x="216" y="114"/>
                    </a:lnTo>
                    <a:lnTo>
                      <a:pt x="216" y="111"/>
                    </a:lnTo>
                    <a:lnTo>
                      <a:pt x="216" y="111"/>
                    </a:lnTo>
                    <a:lnTo>
                      <a:pt x="216" y="109"/>
                    </a:lnTo>
                    <a:lnTo>
                      <a:pt x="216" y="109"/>
                    </a:lnTo>
                    <a:lnTo>
                      <a:pt x="216" y="109"/>
                    </a:lnTo>
                    <a:lnTo>
                      <a:pt x="216" y="111"/>
                    </a:lnTo>
                    <a:lnTo>
                      <a:pt x="218" y="111"/>
                    </a:lnTo>
                    <a:lnTo>
                      <a:pt x="218" y="111"/>
                    </a:lnTo>
                    <a:lnTo>
                      <a:pt x="218" y="111"/>
                    </a:lnTo>
                    <a:lnTo>
                      <a:pt x="221" y="111"/>
                    </a:lnTo>
                    <a:lnTo>
                      <a:pt x="221" y="111"/>
                    </a:lnTo>
                    <a:lnTo>
                      <a:pt x="221" y="114"/>
                    </a:lnTo>
                    <a:lnTo>
                      <a:pt x="221" y="114"/>
                    </a:lnTo>
                    <a:lnTo>
                      <a:pt x="221" y="111"/>
                    </a:lnTo>
                    <a:lnTo>
                      <a:pt x="221" y="111"/>
                    </a:lnTo>
                    <a:lnTo>
                      <a:pt x="221" y="111"/>
                    </a:lnTo>
                    <a:lnTo>
                      <a:pt x="221" y="109"/>
                    </a:lnTo>
                    <a:lnTo>
                      <a:pt x="221" y="109"/>
                    </a:lnTo>
                    <a:lnTo>
                      <a:pt x="223" y="109"/>
                    </a:lnTo>
                    <a:lnTo>
                      <a:pt x="223" y="109"/>
                    </a:lnTo>
                    <a:lnTo>
                      <a:pt x="223" y="109"/>
                    </a:lnTo>
                    <a:lnTo>
                      <a:pt x="223" y="111"/>
                    </a:lnTo>
                    <a:lnTo>
                      <a:pt x="225" y="111"/>
                    </a:lnTo>
                    <a:lnTo>
                      <a:pt x="225" y="109"/>
                    </a:lnTo>
                    <a:lnTo>
                      <a:pt x="225" y="109"/>
                    </a:lnTo>
                    <a:lnTo>
                      <a:pt x="228" y="109"/>
                    </a:lnTo>
                    <a:lnTo>
                      <a:pt x="228" y="111"/>
                    </a:lnTo>
                    <a:lnTo>
                      <a:pt x="228" y="111"/>
                    </a:lnTo>
                    <a:lnTo>
                      <a:pt x="228" y="111"/>
                    </a:lnTo>
                    <a:lnTo>
                      <a:pt x="228" y="109"/>
                    </a:lnTo>
                    <a:lnTo>
                      <a:pt x="230" y="109"/>
                    </a:lnTo>
                    <a:lnTo>
                      <a:pt x="230" y="109"/>
                    </a:lnTo>
                    <a:lnTo>
                      <a:pt x="232" y="109"/>
                    </a:lnTo>
                    <a:lnTo>
                      <a:pt x="232" y="111"/>
                    </a:lnTo>
                    <a:lnTo>
                      <a:pt x="232" y="111"/>
                    </a:lnTo>
                    <a:lnTo>
                      <a:pt x="232" y="111"/>
                    </a:lnTo>
                    <a:lnTo>
                      <a:pt x="232" y="111"/>
                    </a:lnTo>
                    <a:lnTo>
                      <a:pt x="235" y="111"/>
                    </a:lnTo>
                    <a:lnTo>
                      <a:pt x="235" y="114"/>
                    </a:lnTo>
                    <a:lnTo>
                      <a:pt x="235" y="114"/>
                    </a:lnTo>
                    <a:lnTo>
                      <a:pt x="235" y="114"/>
                    </a:lnTo>
                    <a:lnTo>
                      <a:pt x="235" y="114"/>
                    </a:lnTo>
                    <a:lnTo>
                      <a:pt x="235" y="116"/>
                    </a:lnTo>
                    <a:lnTo>
                      <a:pt x="237" y="116"/>
                    </a:lnTo>
                    <a:lnTo>
                      <a:pt x="237" y="116"/>
                    </a:lnTo>
                    <a:lnTo>
                      <a:pt x="237" y="114"/>
                    </a:lnTo>
                    <a:lnTo>
                      <a:pt x="239" y="114"/>
                    </a:lnTo>
                    <a:lnTo>
                      <a:pt x="239" y="114"/>
                    </a:lnTo>
                    <a:lnTo>
                      <a:pt x="239" y="114"/>
                    </a:lnTo>
                    <a:lnTo>
                      <a:pt x="239" y="114"/>
                    </a:lnTo>
                    <a:lnTo>
                      <a:pt x="242" y="114"/>
                    </a:lnTo>
                    <a:lnTo>
                      <a:pt x="242" y="114"/>
                    </a:lnTo>
                    <a:lnTo>
                      <a:pt x="242" y="114"/>
                    </a:lnTo>
                    <a:lnTo>
                      <a:pt x="242" y="114"/>
                    </a:lnTo>
                    <a:lnTo>
                      <a:pt x="242" y="11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09"/>
                    </a:lnTo>
                    <a:lnTo>
                      <a:pt x="242" y="109"/>
                    </a:lnTo>
                    <a:lnTo>
                      <a:pt x="244" y="109"/>
                    </a:lnTo>
                    <a:lnTo>
                      <a:pt x="244" y="109"/>
                    </a:lnTo>
                    <a:lnTo>
                      <a:pt x="247" y="109"/>
                    </a:lnTo>
                    <a:lnTo>
                      <a:pt x="247" y="109"/>
                    </a:lnTo>
                    <a:lnTo>
                      <a:pt x="247" y="109"/>
                    </a:lnTo>
                    <a:lnTo>
                      <a:pt x="247" y="109"/>
                    </a:lnTo>
                    <a:lnTo>
                      <a:pt x="249" y="109"/>
                    </a:lnTo>
                    <a:lnTo>
                      <a:pt x="249" y="109"/>
                    </a:lnTo>
                    <a:lnTo>
                      <a:pt x="249" y="109"/>
                    </a:lnTo>
                    <a:lnTo>
                      <a:pt x="249" y="109"/>
                    </a:lnTo>
                    <a:lnTo>
                      <a:pt x="249" y="109"/>
                    </a:lnTo>
                    <a:lnTo>
                      <a:pt x="251" y="109"/>
                    </a:lnTo>
                    <a:lnTo>
                      <a:pt x="251" y="109"/>
                    </a:lnTo>
                    <a:lnTo>
                      <a:pt x="254" y="109"/>
                    </a:lnTo>
                    <a:lnTo>
                      <a:pt x="254" y="109"/>
                    </a:lnTo>
                    <a:lnTo>
                      <a:pt x="254" y="109"/>
                    </a:lnTo>
                    <a:lnTo>
                      <a:pt x="254" y="106"/>
                    </a:lnTo>
                    <a:lnTo>
                      <a:pt x="254" y="106"/>
                    </a:lnTo>
                    <a:lnTo>
                      <a:pt x="256" y="106"/>
                    </a:lnTo>
                    <a:lnTo>
                      <a:pt x="256" y="109"/>
                    </a:lnTo>
                    <a:lnTo>
                      <a:pt x="256" y="109"/>
                    </a:lnTo>
                    <a:lnTo>
                      <a:pt x="256" y="109"/>
                    </a:lnTo>
                    <a:lnTo>
                      <a:pt x="256" y="109"/>
                    </a:lnTo>
                    <a:lnTo>
                      <a:pt x="258" y="109"/>
                    </a:lnTo>
                    <a:lnTo>
                      <a:pt x="258" y="109"/>
                    </a:lnTo>
                    <a:lnTo>
                      <a:pt x="261" y="109"/>
                    </a:lnTo>
                    <a:lnTo>
                      <a:pt x="261" y="111"/>
                    </a:lnTo>
                    <a:lnTo>
                      <a:pt x="261" y="111"/>
                    </a:lnTo>
                    <a:lnTo>
                      <a:pt x="261" y="111"/>
                    </a:lnTo>
                    <a:lnTo>
                      <a:pt x="261" y="114"/>
                    </a:lnTo>
                    <a:lnTo>
                      <a:pt x="261" y="114"/>
                    </a:lnTo>
                    <a:lnTo>
                      <a:pt x="261" y="116"/>
                    </a:lnTo>
                    <a:lnTo>
                      <a:pt x="261" y="116"/>
                    </a:lnTo>
                    <a:lnTo>
                      <a:pt x="261" y="116"/>
                    </a:lnTo>
                    <a:lnTo>
                      <a:pt x="263" y="116"/>
                    </a:lnTo>
                    <a:lnTo>
                      <a:pt x="263" y="116"/>
                    </a:lnTo>
                    <a:lnTo>
                      <a:pt x="266" y="116"/>
                    </a:lnTo>
                    <a:lnTo>
                      <a:pt x="266" y="116"/>
                    </a:lnTo>
                    <a:lnTo>
                      <a:pt x="266" y="116"/>
                    </a:lnTo>
                    <a:lnTo>
                      <a:pt x="266" y="118"/>
                    </a:lnTo>
                    <a:lnTo>
                      <a:pt x="266" y="118"/>
                    </a:lnTo>
                    <a:lnTo>
                      <a:pt x="268" y="118"/>
                    </a:lnTo>
                    <a:lnTo>
                      <a:pt x="268" y="118"/>
                    </a:lnTo>
                    <a:lnTo>
                      <a:pt x="268" y="118"/>
                    </a:lnTo>
                    <a:lnTo>
                      <a:pt x="268" y="118"/>
                    </a:lnTo>
                    <a:lnTo>
                      <a:pt x="270" y="118"/>
                    </a:lnTo>
                    <a:lnTo>
                      <a:pt x="270" y="118"/>
                    </a:lnTo>
                    <a:lnTo>
                      <a:pt x="273" y="118"/>
                    </a:lnTo>
                    <a:lnTo>
                      <a:pt x="273" y="121"/>
                    </a:lnTo>
                    <a:lnTo>
                      <a:pt x="273" y="121"/>
                    </a:lnTo>
                    <a:lnTo>
                      <a:pt x="273" y="121"/>
                    </a:lnTo>
                    <a:lnTo>
                      <a:pt x="275" y="121"/>
                    </a:lnTo>
                    <a:lnTo>
                      <a:pt x="275" y="121"/>
                    </a:lnTo>
                    <a:lnTo>
                      <a:pt x="275" y="121"/>
                    </a:lnTo>
                    <a:lnTo>
                      <a:pt x="277" y="121"/>
                    </a:lnTo>
                    <a:lnTo>
                      <a:pt x="277" y="121"/>
                    </a:lnTo>
                    <a:lnTo>
                      <a:pt x="280" y="121"/>
                    </a:lnTo>
                    <a:lnTo>
                      <a:pt x="280" y="121"/>
                    </a:lnTo>
                    <a:lnTo>
                      <a:pt x="280" y="121"/>
                    </a:lnTo>
                    <a:lnTo>
                      <a:pt x="280" y="121"/>
                    </a:lnTo>
                    <a:lnTo>
                      <a:pt x="282" y="121"/>
                    </a:lnTo>
                    <a:lnTo>
                      <a:pt x="282" y="123"/>
                    </a:lnTo>
                    <a:lnTo>
                      <a:pt x="280" y="123"/>
                    </a:lnTo>
                    <a:lnTo>
                      <a:pt x="280" y="123"/>
                    </a:lnTo>
                    <a:lnTo>
                      <a:pt x="282" y="123"/>
                    </a:lnTo>
                    <a:lnTo>
                      <a:pt x="282" y="123"/>
                    </a:lnTo>
                    <a:lnTo>
                      <a:pt x="282" y="123"/>
                    </a:lnTo>
                    <a:lnTo>
                      <a:pt x="284" y="123"/>
                    </a:lnTo>
                    <a:lnTo>
                      <a:pt x="284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7" y="121"/>
                    </a:lnTo>
                    <a:lnTo>
                      <a:pt x="289" y="121"/>
                    </a:lnTo>
                    <a:lnTo>
                      <a:pt x="289" y="121"/>
                    </a:lnTo>
                    <a:lnTo>
                      <a:pt x="289" y="121"/>
                    </a:lnTo>
                    <a:lnTo>
                      <a:pt x="289" y="118"/>
                    </a:lnTo>
                    <a:lnTo>
                      <a:pt x="289" y="118"/>
                    </a:lnTo>
                    <a:lnTo>
                      <a:pt x="289" y="118"/>
                    </a:lnTo>
                    <a:lnTo>
                      <a:pt x="289" y="116"/>
                    </a:lnTo>
                    <a:lnTo>
                      <a:pt x="292" y="116"/>
                    </a:lnTo>
                    <a:lnTo>
                      <a:pt x="292" y="116"/>
                    </a:lnTo>
                    <a:lnTo>
                      <a:pt x="292" y="116"/>
                    </a:lnTo>
                    <a:lnTo>
                      <a:pt x="292" y="116"/>
                    </a:lnTo>
                    <a:lnTo>
                      <a:pt x="294" y="116"/>
                    </a:lnTo>
                    <a:lnTo>
                      <a:pt x="294" y="116"/>
                    </a:lnTo>
                    <a:lnTo>
                      <a:pt x="294" y="116"/>
                    </a:lnTo>
                    <a:lnTo>
                      <a:pt x="294" y="116"/>
                    </a:lnTo>
                    <a:lnTo>
                      <a:pt x="296" y="116"/>
                    </a:lnTo>
                    <a:lnTo>
                      <a:pt x="296" y="116"/>
                    </a:lnTo>
                    <a:lnTo>
                      <a:pt x="296" y="118"/>
                    </a:lnTo>
                    <a:lnTo>
                      <a:pt x="296" y="118"/>
                    </a:lnTo>
                    <a:lnTo>
                      <a:pt x="296" y="118"/>
                    </a:lnTo>
                    <a:lnTo>
                      <a:pt x="296" y="118"/>
                    </a:lnTo>
                    <a:lnTo>
                      <a:pt x="299" y="118"/>
                    </a:lnTo>
                    <a:lnTo>
                      <a:pt x="299" y="121"/>
                    </a:lnTo>
                    <a:lnTo>
                      <a:pt x="299" y="121"/>
                    </a:lnTo>
                    <a:lnTo>
                      <a:pt x="301" y="121"/>
                    </a:lnTo>
                    <a:lnTo>
                      <a:pt x="301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3" y="121"/>
                    </a:lnTo>
                    <a:lnTo>
                      <a:pt x="306" y="121"/>
                    </a:lnTo>
                    <a:lnTo>
                      <a:pt x="306" y="121"/>
                    </a:lnTo>
                    <a:lnTo>
                      <a:pt x="306" y="121"/>
                    </a:lnTo>
                    <a:lnTo>
                      <a:pt x="308" y="121"/>
                    </a:lnTo>
                    <a:lnTo>
                      <a:pt x="308" y="121"/>
                    </a:lnTo>
                    <a:lnTo>
                      <a:pt x="308" y="121"/>
                    </a:lnTo>
                    <a:lnTo>
                      <a:pt x="310" y="121"/>
                    </a:lnTo>
                    <a:lnTo>
                      <a:pt x="310" y="121"/>
                    </a:lnTo>
                    <a:lnTo>
                      <a:pt x="313" y="121"/>
                    </a:lnTo>
                    <a:lnTo>
                      <a:pt x="313" y="121"/>
                    </a:lnTo>
                    <a:lnTo>
                      <a:pt x="313" y="118"/>
                    </a:lnTo>
                    <a:lnTo>
                      <a:pt x="313" y="118"/>
                    </a:lnTo>
                    <a:lnTo>
                      <a:pt x="315" y="118"/>
                    </a:lnTo>
                    <a:lnTo>
                      <a:pt x="315" y="118"/>
                    </a:lnTo>
                    <a:lnTo>
                      <a:pt x="315" y="118"/>
                    </a:lnTo>
                    <a:lnTo>
                      <a:pt x="315" y="118"/>
                    </a:lnTo>
                    <a:lnTo>
                      <a:pt x="318" y="118"/>
                    </a:lnTo>
                    <a:lnTo>
                      <a:pt x="318" y="118"/>
                    </a:lnTo>
                    <a:lnTo>
                      <a:pt x="320" y="118"/>
                    </a:lnTo>
                    <a:lnTo>
                      <a:pt x="320" y="118"/>
                    </a:lnTo>
                    <a:lnTo>
                      <a:pt x="320" y="116"/>
                    </a:lnTo>
                    <a:lnTo>
                      <a:pt x="320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4"/>
                    </a:lnTo>
                    <a:lnTo>
                      <a:pt x="322" y="114"/>
                    </a:lnTo>
                    <a:lnTo>
                      <a:pt x="322" y="111"/>
                    </a:lnTo>
                    <a:lnTo>
                      <a:pt x="322" y="111"/>
                    </a:lnTo>
                    <a:lnTo>
                      <a:pt x="325" y="111"/>
                    </a:lnTo>
                    <a:lnTo>
                      <a:pt x="325" y="109"/>
                    </a:lnTo>
                    <a:lnTo>
                      <a:pt x="325" y="109"/>
                    </a:lnTo>
                    <a:lnTo>
                      <a:pt x="325" y="106"/>
                    </a:lnTo>
                    <a:lnTo>
                      <a:pt x="325" y="106"/>
                    </a:lnTo>
                    <a:lnTo>
                      <a:pt x="325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7" y="106"/>
                    </a:lnTo>
                    <a:lnTo>
                      <a:pt x="327" y="104"/>
                    </a:lnTo>
                    <a:lnTo>
                      <a:pt x="327" y="104"/>
                    </a:lnTo>
                    <a:lnTo>
                      <a:pt x="325" y="104"/>
                    </a:lnTo>
                    <a:lnTo>
                      <a:pt x="325" y="104"/>
                    </a:lnTo>
                    <a:lnTo>
                      <a:pt x="325" y="104"/>
                    </a:lnTo>
                    <a:lnTo>
                      <a:pt x="325" y="102"/>
                    </a:lnTo>
                    <a:lnTo>
                      <a:pt x="322" y="102"/>
                    </a:lnTo>
                    <a:lnTo>
                      <a:pt x="322" y="102"/>
                    </a:lnTo>
                    <a:lnTo>
                      <a:pt x="322" y="102"/>
                    </a:lnTo>
                    <a:lnTo>
                      <a:pt x="322" y="102"/>
                    </a:lnTo>
                    <a:lnTo>
                      <a:pt x="320" y="102"/>
                    </a:lnTo>
                    <a:lnTo>
                      <a:pt x="320" y="102"/>
                    </a:lnTo>
                    <a:lnTo>
                      <a:pt x="320" y="102"/>
                    </a:lnTo>
                    <a:lnTo>
                      <a:pt x="318" y="102"/>
                    </a:lnTo>
                    <a:lnTo>
                      <a:pt x="318" y="102"/>
                    </a:lnTo>
                    <a:lnTo>
                      <a:pt x="318" y="99"/>
                    </a:lnTo>
                    <a:lnTo>
                      <a:pt x="315" y="99"/>
                    </a:lnTo>
                    <a:lnTo>
                      <a:pt x="315" y="99"/>
                    </a:lnTo>
                    <a:lnTo>
                      <a:pt x="315" y="99"/>
                    </a:lnTo>
                    <a:lnTo>
                      <a:pt x="313" y="99"/>
                    </a:lnTo>
                    <a:lnTo>
                      <a:pt x="313" y="99"/>
                    </a:lnTo>
                    <a:lnTo>
                      <a:pt x="313" y="99"/>
                    </a:lnTo>
                    <a:lnTo>
                      <a:pt x="313" y="99"/>
                    </a:lnTo>
                    <a:lnTo>
                      <a:pt x="313" y="97"/>
                    </a:lnTo>
                    <a:lnTo>
                      <a:pt x="310" y="97"/>
                    </a:lnTo>
                    <a:lnTo>
                      <a:pt x="310" y="97"/>
                    </a:lnTo>
                    <a:lnTo>
                      <a:pt x="310" y="97"/>
                    </a:lnTo>
                    <a:lnTo>
                      <a:pt x="310" y="97"/>
                    </a:lnTo>
                    <a:lnTo>
                      <a:pt x="308" y="97"/>
                    </a:lnTo>
                    <a:lnTo>
                      <a:pt x="308" y="97"/>
                    </a:lnTo>
                    <a:lnTo>
                      <a:pt x="308" y="97"/>
                    </a:lnTo>
                    <a:lnTo>
                      <a:pt x="306" y="97"/>
                    </a:lnTo>
                    <a:lnTo>
                      <a:pt x="306" y="97"/>
                    </a:lnTo>
                    <a:lnTo>
                      <a:pt x="306" y="97"/>
                    </a:lnTo>
                    <a:lnTo>
                      <a:pt x="303" y="97"/>
                    </a:lnTo>
                    <a:lnTo>
                      <a:pt x="303" y="97"/>
                    </a:lnTo>
                    <a:lnTo>
                      <a:pt x="301" y="97"/>
                    </a:lnTo>
                    <a:lnTo>
                      <a:pt x="301" y="97"/>
                    </a:lnTo>
                    <a:lnTo>
                      <a:pt x="301" y="95"/>
                    </a:lnTo>
                    <a:lnTo>
                      <a:pt x="301" y="95"/>
                    </a:lnTo>
                    <a:lnTo>
                      <a:pt x="301" y="95"/>
                    </a:lnTo>
                    <a:lnTo>
                      <a:pt x="301" y="95"/>
                    </a:lnTo>
                    <a:lnTo>
                      <a:pt x="301" y="92"/>
                    </a:lnTo>
                    <a:lnTo>
                      <a:pt x="301" y="92"/>
                    </a:lnTo>
                    <a:lnTo>
                      <a:pt x="301" y="92"/>
                    </a:lnTo>
                    <a:lnTo>
                      <a:pt x="301" y="92"/>
                    </a:lnTo>
                    <a:lnTo>
                      <a:pt x="301" y="92"/>
                    </a:lnTo>
                    <a:lnTo>
                      <a:pt x="301" y="90"/>
                    </a:lnTo>
                    <a:lnTo>
                      <a:pt x="299" y="90"/>
                    </a:lnTo>
                    <a:lnTo>
                      <a:pt x="299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4" y="90"/>
                    </a:lnTo>
                    <a:lnTo>
                      <a:pt x="294" y="90"/>
                    </a:lnTo>
                    <a:lnTo>
                      <a:pt x="294" y="90"/>
                    </a:lnTo>
                    <a:lnTo>
                      <a:pt x="294" y="88"/>
                    </a:lnTo>
                    <a:lnTo>
                      <a:pt x="292" y="88"/>
                    </a:lnTo>
                    <a:lnTo>
                      <a:pt x="292" y="88"/>
                    </a:lnTo>
                    <a:lnTo>
                      <a:pt x="294" y="88"/>
                    </a:lnTo>
                    <a:lnTo>
                      <a:pt x="294" y="85"/>
                    </a:lnTo>
                    <a:lnTo>
                      <a:pt x="294" y="85"/>
                    </a:lnTo>
                    <a:lnTo>
                      <a:pt x="294" y="85"/>
                    </a:lnTo>
                    <a:lnTo>
                      <a:pt x="296" y="85"/>
                    </a:lnTo>
                    <a:lnTo>
                      <a:pt x="296" y="85"/>
                    </a:lnTo>
                    <a:lnTo>
                      <a:pt x="296" y="85"/>
                    </a:lnTo>
                    <a:lnTo>
                      <a:pt x="296" y="85"/>
                    </a:lnTo>
                    <a:lnTo>
                      <a:pt x="299" y="85"/>
                    </a:lnTo>
                    <a:lnTo>
                      <a:pt x="299" y="85"/>
                    </a:lnTo>
                    <a:lnTo>
                      <a:pt x="299" y="85"/>
                    </a:lnTo>
                    <a:lnTo>
                      <a:pt x="301" y="85"/>
                    </a:lnTo>
                    <a:lnTo>
                      <a:pt x="301" y="83"/>
                    </a:lnTo>
                    <a:lnTo>
                      <a:pt x="301" y="83"/>
                    </a:lnTo>
                    <a:lnTo>
                      <a:pt x="301" y="83"/>
                    </a:lnTo>
                    <a:lnTo>
                      <a:pt x="301" y="83"/>
                    </a:lnTo>
                    <a:lnTo>
                      <a:pt x="303" y="83"/>
                    </a:lnTo>
                    <a:lnTo>
                      <a:pt x="303" y="83"/>
                    </a:lnTo>
                    <a:lnTo>
                      <a:pt x="306" y="83"/>
                    </a:lnTo>
                    <a:lnTo>
                      <a:pt x="306" y="83"/>
                    </a:lnTo>
                    <a:lnTo>
                      <a:pt x="306" y="83"/>
                    </a:lnTo>
                    <a:lnTo>
                      <a:pt x="308" y="83"/>
                    </a:lnTo>
                    <a:lnTo>
                      <a:pt x="308" y="80"/>
                    </a:lnTo>
                    <a:lnTo>
                      <a:pt x="308" y="80"/>
                    </a:lnTo>
                    <a:lnTo>
                      <a:pt x="308" y="80"/>
                    </a:lnTo>
                    <a:lnTo>
                      <a:pt x="308" y="80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13" y="78"/>
                    </a:lnTo>
                    <a:lnTo>
                      <a:pt x="313" y="78"/>
                    </a:lnTo>
                    <a:lnTo>
                      <a:pt x="313" y="78"/>
                    </a:lnTo>
                    <a:lnTo>
                      <a:pt x="313" y="76"/>
                    </a:lnTo>
                    <a:lnTo>
                      <a:pt x="313" y="76"/>
                    </a:lnTo>
                    <a:lnTo>
                      <a:pt x="313" y="76"/>
                    </a:lnTo>
                    <a:lnTo>
                      <a:pt x="313" y="76"/>
                    </a:lnTo>
                    <a:lnTo>
                      <a:pt x="313" y="76"/>
                    </a:lnTo>
                    <a:lnTo>
                      <a:pt x="313" y="73"/>
                    </a:lnTo>
                    <a:lnTo>
                      <a:pt x="310" y="73"/>
                    </a:lnTo>
                    <a:lnTo>
                      <a:pt x="310" y="73"/>
                    </a:lnTo>
                    <a:lnTo>
                      <a:pt x="310" y="73"/>
                    </a:lnTo>
                    <a:lnTo>
                      <a:pt x="308" y="73"/>
                    </a:lnTo>
                    <a:lnTo>
                      <a:pt x="308" y="71"/>
                    </a:lnTo>
                    <a:lnTo>
                      <a:pt x="308" y="71"/>
                    </a:lnTo>
                    <a:lnTo>
                      <a:pt x="308" y="71"/>
                    </a:lnTo>
                    <a:lnTo>
                      <a:pt x="308" y="71"/>
                    </a:lnTo>
                    <a:lnTo>
                      <a:pt x="308" y="69"/>
                    </a:lnTo>
                    <a:lnTo>
                      <a:pt x="306" y="69"/>
                    </a:lnTo>
                    <a:lnTo>
                      <a:pt x="306" y="69"/>
                    </a:lnTo>
                    <a:lnTo>
                      <a:pt x="306" y="66"/>
                    </a:lnTo>
                    <a:lnTo>
                      <a:pt x="308" y="66"/>
                    </a:lnTo>
                    <a:lnTo>
                      <a:pt x="308" y="66"/>
                    </a:lnTo>
                    <a:lnTo>
                      <a:pt x="308" y="66"/>
                    </a:lnTo>
                    <a:lnTo>
                      <a:pt x="308" y="66"/>
                    </a:lnTo>
                    <a:lnTo>
                      <a:pt x="310" y="66"/>
                    </a:lnTo>
                    <a:lnTo>
                      <a:pt x="310" y="66"/>
                    </a:lnTo>
                    <a:lnTo>
                      <a:pt x="310" y="66"/>
                    </a:lnTo>
                    <a:lnTo>
                      <a:pt x="313" y="66"/>
                    </a:lnTo>
                    <a:lnTo>
                      <a:pt x="313" y="66"/>
                    </a:lnTo>
                    <a:lnTo>
                      <a:pt x="313" y="64"/>
                    </a:lnTo>
                    <a:lnTo>
                      <a:pt x="313" y="64"/>
                    </a:lnTo>
                    <a:lnTo>
                      <a:pt x="313" y="64"/>
                    </a:lnTo>
                    <a:lnTo>
                      <a:pt x="313" y="61"/>
                    </a:lnTo>
                    <a:lnTo>
                      <a:pt x="313" y="61"/>
                    </a:lnTo>
                    <a:lnTo>
                      <a:pt x="315" y="61"/>
                    </a:lnTo>
                    <a:lnTo>
                      <a:pt x="315" y="61"/>
                    </a:lnTo>
                    <a:lnTo>
                      <a:pt x="315" y="61"/>
                    </a:lnTo>
                    <a:lnTo>
                      <a:pt x="315" y="61"/>
                    </a:lnTo>
                    <a:lnTo>
                      <a:pt x="315" y="61"/>
                    </a:lnTo>
                    <a:lnTo>
                      <a:pt x="318" y="61"/>
                    </a:lnTo>
                    <a:lnTo>
                      <a:pt x="318" y="59"/>
                    </a:lnTo>
                    <a:lnTo>
                      <a:pt x="318" y="59"/>
                    </a:lnTo>
                    <a:lnTo>
                      <a:pt x="320" y="59"/>
                    </a:lnTo>
                    <a:lnTo>
                      <a:pt x="320" y="61"/>
                    </a:lnTo>
                    <a:lnTo>
                      <a:pt x="320" y="61"/>
                    </a:lnTo>
                    <a:lnTo>
                      <a:pt x="320" y="61"/>
                    </a:lnTo>
                    <a:lnTo>
                      <a:pt x="322" y="61"/>
                    </a:lnTo>
                    <a:lnTo>
                      <a:pt x="322" y="61"/>
                    </a:lnTo>
                    <a:lnTo>
                      <a:pt x="322" y="59"/>
                    </a:lnTo>
                    <a:lnTo>
                      <a:pt x="322" y="59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5" y="61"/>
                    </a:lnTo>
                    <a:lnTo>
                      <a:pt x="327" y="61"/>
                    </a:lnTo>
                    <a:lnTo>
                      <a:pt x="327" y="61"/>
                    </a:lnTo>
                    <a:lnTo>
                      <a:pt x="327" y="61"/>
                    </a:lnTo>
                    <a:lnTo>
                      <a:pt x="327" y="61"/>
                    </a:lnTo>
                    <a:lnTo>
                      <a:pt x="327" y="61"/>
                    </a:lnTo>
                    <a:lnTo>
                      <a:pt x="329" y="61"/>
                    </a:lnTo>
                    <a:lnTo>
                      <a:pt x="329" y="61"/>
                    </a:lnTo>
                    <a:lnTo>
                      <a:pt x="329" y="61"/>
                    </a:lnTo>
                    <a:lnTo>
                      <a:pt x="332" y="61"/>
                    </a:lnTo>
                    <a:lnTo>
                      <a:pt x="332" y="61"/>
                    </a:lnTo>
                    <a:lnTo>
                      <a:pt x="332" y="61"/>
                    </a:lnTo>
                    <a:lnTo>
                      <a:pt x="334" y="61"/>
                    </a:lnTo>
                    <a:lnTo>
                      <a:pt x="334" y="61"/>
                    </a:lnTo>
                    <a:lnTo>
                      <a:pt x="334" y="61"/>
                    </a:lnTo>
                    <a:lnTo>
                      <a:pt x="337" y="61"/>
                    </a:lnTo>
                    <a:lnTo>
                      <a:pt x="337" y="61"/>
                    </a:lnTo>
                    <a:lnTo>
                      <a:pt x="337" y="61"/>
                    </a:lnTo>
                    <a:lnTo>
                      <a:pt x="337" y="59"/>
                    </a:lnTo>
                    <a:lnTo>
                      <a:pt x="337" y="59"/>
                    </a:lnTo>
                    <a:lnTo>
                      <a:pt x="337" y="57"/>
                    </a:lnTo>
                    <a:lnTo>
                      <a:pt x="337" y="57"/>
                    </a:lnTo>
                    <a:lnTo>
                      <a:pt x="334" y="57"/>
                    </a:lnTo>
                    <a:lnTo>
                      <a:pt x="334" y="57"/>
                    </a:lnTo>
                    <a:lnTo>
                      <a:pt x="334" y="57"/>
                    </a:lnTo>
                    <a:lnTo>
                      <a:pt x="332" y="57"/>
                    </a:lnTo>
                    <a:lnTo>
                      <a:pt x="332" y="57"/>
                    </a:lnTo>
                    <a:lnTo>
                      <a:pt x="332" y="57"/>
                    </a:lnTo>
                    <a:lnTo>
                      <a:pt x="329" y="57"/>
                    </a:lnTo>
                    <a:lnTo>
                      <a:pt x="329" y="57"/>
                    </a:lnTo>
                    <a:lnTo>
                      <a:pt x="329" y="57"/>
                    </a:lnTo>
                    <a:lnTo>
                      <a:pt x="329" y="57"/>
                    </a:lnTo>
                    <a:lnTo>
                      <a:pt x="327" y="57"/>
                    </a:lnTo>
                    <a:lnTo>
                      <a:pt x="327" y="54"/>
                    </a:lnTo>
                    <a:lnTo>
                      <a:pt x="327" y="54"/>
                    </a:lnTo>
                    <a:lnTo>
                      <a:pt x="327" y="54"/>
                    </a:lnTo>
                    <a:lnTo>
                      <a:pt x="327" y="57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322" y="57"/>
                    </a:lnTo>
                    <a:lnTo>
                      <a:pt x="322" y="57"/>
                    </a:lnTo>
                    <a:lnTo>
                      <a:pt x="322" y="54"/>
                    </a:lnTo>
                    <a:lnTo>
                      <a:pt x="322" y="54"/>
                    </a:lnTo>
                    <a:lnTo>
                      <a:pt x="320" y="54"/>
                    </a:lnTo>
                    <a:lnTo>
                      <a:pt x="320" y="54"/>
                    </a:lnTo>
                    <a:lnTo>
                      <a:pt x="320" y="54"/>
                    </a:lnTo>
                    <a:lnTo>
                      <a:pt x="320" y="54"/>
                    </a:lnTo>
                    <a:lnTo>
                      <a:pt x="320" y="54"/>
                    </a:lnTo>
                    <a:lnTo>
                      <a:pt x="318" y="54"/>
                    </a:lnTo>
                    <a:lnTo>
                      <a:pt x="318" y="54"/>
                    </a:lnTo>
                    <a:lnTo>
                      <a:pt x="318" y="54"/>
                    </a:lnTo>
                    <a:lnTo>
                      <a:pt x="315" y="54"/>
                    </a:lnTo>
                    <a:lnTo>
                      <a:pt x="315" y="52"/>
                    </a:lnTo>
                    <a:lnTo>
                      <a:pt x="315" y="52"/>
                    </a:lnTo>
                    <a:lnTo>
                      <a:pt x="315" y="50"/>
                    </a:lnTo>
                    <a:lnTo>
                      <a:pt x="318" y="50"/>
                    </a:lnTo>
                    <a:lnTo>
                      <a:pt x="318" y="50"/>
                    </a:lnTo>
                    <a:lnTo>
                      <a:pt x="318" y="50"/>
                    </a:lnTo>
                    <a:lnTo>
                      <a:pt x="318" y="47"/>
                    </a:lnTo>
                    <a:lnTo>
                      <a:pt x="320" y="47"/>
                    </a:lnTo>
                    <a:lnTo>
                      <a:pt x="320" y="47"/>
                    </a:lnTo>
                    <a:lnTo>
                      <a:pt x="320" y="47"/>
                    </a:lnTo>
                    <a:lnTo>
                      <a:pt x="320" y="50"/>
                    </a:lnTo>
                    <a:lnTo>
                      <a:pt x="322" y="50"/>
                    </a:lnTo>
                    <a:lnTo>
                      <a:pt x="322" y="50"/>
                    </a:lnTo>
                    <a:lnTo>
                      <a:pt x="322" y="50"/>
                    </a:lnTo>
                    <a:lnTo>
                      <a:pt x="325" y="50"/>
                    </a:lnTo>
                    <a:lnTo>
                      <a:pt x="325" y="47"/>
                    </a:lnTo>
                    <a:lnTo>
                      <a:pt x="325" y="47"/>
                    </a:lnTo>
                    <a:lnTo>
                      <a:pt x="325" y="47"/>
                    </a:lnTo>
                    <a:lnTo>
                      <a:pt x="325" y="47"/>
                    </a:lnTo>
                    <a:lnTo>
                      <a:pt x="325" y="47"/>
                    </a:lnTo>
                    <a:lnTo>
                      <a:pt x="322" y="47"/>
                    </a:lnTo>
                    <a:lnTo>
                      <a:pt x="322" y="47"/>
                    </a:lnTo>
                    <a:lnTo>
                      <a:pt x="322" y="47"/>
                    </a:lnTo>
                    <a:lnTo>
                      <a:pt x="320" y="47"/>
                    </a:lnTo>
                    <a:lnTo>
                      <a:pt x="320" y="47"/>
                    </a:lnTo>
                    <a:lnTo>
                      <a:pt x="320" y="47"/>
                    </a:lnTo>
                    <a:lnTo>
                      <a:pt x="320" y="47"/>
                    </a:lnTo>
                    <a:lnTo>
                      <a:pt x="320" y="47"/>
                    </a:lnTo>
                    <a:lnTo>
                      <a:pt x="318" y="47"/>
                    </a:lnTo>
                    <a:lnTo>
                      <a:pt x="318" y="47"/>
                    </a:lnTo>
                    <a:lnTo>
                      <a:pt x="315" y="47"/>
                    </a:lnTo>
                    <a:lnTo>
                      <a:pt x="315" y="47"/>
                    </a:lnTo>
                    <a:lnTo>
                      <a:pt x="315" y="47"/>
                    </a:lnTo>
                    <a:lnTo>
                      <a:pt x="313" y="47"/>
                    </a:lnTo>
                    <a:lnTo>
                      <a:pt x="313" y="45"/>
                    </a:lnTo>
                    <a:lnTo>
                      <a:pt x="313" y="45"/>
                    </a:lnTo>
                    <a:lnTo>
                      <a:pt x="313" y="45"/>
                    </a:lnTo>
                    <a:lnTo>
                      <a:pt x="310" y="45"/>
                    </a:lnTo>
                    <a:lnTo>
                      <a:pt x="310" y="45"/>
                    </a:lnTo>
                    <a:lnTo>
                      <a:pt x="313" y="45"/>
                    </a:lnTo>
                    <a:lnTo>
                      <a:pt x="313" y="45"/>
                    </a:lnTo>
                    <a:lnTo>
                      <a:pt x="313" y="45"/>
                    </a:lnTo>
                    <a:lnTo>
                      <a:pt x="313" y="42"/>
                    </a:lnTo>
                    <a:lnTo>
                      <a:pt x="315" y="42"/>
                    </a:lnTo>
                    <a:lnTo>
                      <a:pt x="315" y="42"/>
                    </a:lnTo>
                    <a:lnTo>
                      <a:pt x="315" y="42"/>
                    </a:lnTo>
                    <a:lnTo>
                      <a:pt x="315" y="42"/>
                    </a:lnTo>
                    <a:lnTo>
                      <a:pt x="315" y="40"/>
                    </a:lnTo>
                    <a:lnTo>
                      <a:pt x="318" y="40"/>
                    </a:lnTo>
                    <a:lnTo>
                      <a:pt x="318" y="40"/>
                    </a:lnTo>
                    <a:lnTo>
                      <a:pt x="315" y="40"/>
                    </a:lnTo>
                    <a:lnTo>
                      <a:pt x="315" y="38"/>
                    </a:lnTo>
                    <a:lnTo>
                      <a:pt x="315" y="38"/>
                    </a:lnTo>
                    <a:lnTo>
                      <a:pt x="315" y="38"/>
                    </a:lnTo>
                    <a:lnTo>
                      <a:pt x="313" y="38"/>
                    </a:lnTo>
                    <a:lnTo>
                      <a:pt x="313" y="38"/>
                    </a:lnTo>
                    <a:lnTo>
                      <a:pt x="313" y="38"/>
                    </a:lnTo>
                    <a:lnTo>
                      <a:pt x="313" y="38"/>
                    </a:lnTo>
                    <a:lnTo>
                      <a:pt x="313" y="38"/>
                    </a:lnTo>
                    <a:lnTo>
                      <a:pt x="315" y="38"/>
                    </a:lnTo>
                    <a:lnTo>
                      <a:pt x="315" y="38"/>
                    </a:lnTo>
                    <a:lnTo>
                      <a:pt x="315" y="38"/>
                    </a:lnTo>
                    <a:lnTo>
                      <a:pt x="315" y="38"/>
                    </a:lnTo>
                    <a:lnTo>
                      <a:pt x="318" y="38"/>
                    </a:lnTo>
                    <a:lnTo>
                      <a:pt x="318" y="38"/>
                    </a:lnTo>
                    <a:lnTo>
                      <a:pt x="318" y="38"/>
                    </a:lnTo>
                    <a:lnTo>
                      <a:pt x="318" y="35"/>
                    </a:lnTo>
                    <a:lnTo>
                      <a:pt x="318" y="35"/>
                    </a:lnTo>
                    <a:lnTo>
                      <a:pt x="320" y="35"/>
                    </a:lnTo>
                    <a:lnTo>
                      <a:pt x="320" y="33"/>
                    </a:lnTo>
                    <a:lnTo>
                      <a:pt x="320" y="33"/>
                    </a:lnTo>
                    <a:lnTo>
                      <a:pt x="320" y="33"/>
                    </a:lnTo>
                    <a:lnTo>
                      <a:pt x="322" y="33"/>
                    </a:lnTo>
                    <a:lnTo>
                      <a:pt x="322" y="33"/>
                    </a:lnTo>
                    <a:lnTo>
                      <a:pt x="322" y="35"/>
                    </a:lnTo>
                    <a:lnTo>
                      <a:pt x="322" y="35"/>
                    </a:lnTo>
                    <a:lnTo>
                      <a:pt x="322" y="35"/>
                    </a:lnTo>
                    <a:lnTo>
                      <a:pt x="325" y="35"/>
                    </a:lnTo>
                    <a:lnTo>
                      <a:pt x="325" y="35"/>
                    </a:lnTo>
                    <a:lnTo>
                      <a:pt x="325" y="38"/>
                    </a:lnTo>
                    <a:lnTo>
                      <a:pt x="327" y="38"/>
                    </a:lnTo>
                    <a:lnTo>
                      <a:pt x="327" y="35"/>
                    </a:lnTo>
                    <a:lnTo>
                      <a:pt x="327" y="35"/>
                    </a:lnTo>
                    <a:lnTo>
                      <a:pt x="327" y="35"/>
                    </a:lnTo>
                    <a:lnTo>
                      <a:pt x="327" y="35"/>
                    </a:lnTo>
                    <a:lnTo>
                      <a:pt x="329" y="35"/>
                    </a:lnTo>
                    <a:lnTo>
                      <a:pt x="329" y="35"/>
                    </a:lnTo>
                    <a:lnTo>
                      <a:pt x="329" y="35"/>
                    </a:lnTo>
                    <a:lnTo>
                      <a:pt x="329" y="35"/>
                    </a:lnTo>
                    <a:lnTo>
                      <a:pt x="332" y="35"/>
                    </a:lnTo>
                    <a:lnTo>
                      <a:pt x="332" y="38"/>
                    </a:lnTo>
                    <a:lnTo>
                      <a:pt x="332" y="38"/>
                    </a:lnTo>
                    <a:lnTo>
                      <a:pt x="334" y="38"/>
                    </a:lnTo>
                    <a:lnTo>
                      <a:pt x="334" y="38"/>
                    </a:lnTo>
                    <a:lnTo>
                      <a:pt x="334" y="38"/>
                    </a:lnTo>
                    <a:lnTo>
                      <a:pt x="334" y="35"/>
                    </a:lnTo>
                    <a:lnTo>
                      <a:pt x="334" y="35"/>
                    </a:lnTo>
                    <a:lnTo>
                      <a:pt x="334" y="35"/>
                    </a:lnTo>
                    <a:lnTo>
                      <a:pt x="334" y="35"/>
                    </a:lnTo>
                    <a:lnTo>
                      <a:pt x="337" y="35"/>
                    </a:lnTo>
                    <a:lnTo>
                      <a:pt x="337" y="35"/>
                    </a:lnTo>
                    <a:lnTo>
                      <a:pt x="339" y="35"/>
                    </a:lnTo>
                    <a:lnTo>
                      <a:pt x="339" y="35"/>
                    </a:lnTo>
                    <a:lnTo>
                      <a:pt x="339" y="35"/>
                    </a:lnTo>
                    <a:lnTo>
                      <a:pt x="341" y="35"/>
                    </a:lnTo>
                    <a:lnTo>
                      <a:pt x="341" y="35"/>
                    </a:lnTo>
                    <a:lnTo>
                      <a:pt x="341" y="35"/>
                    </a:lnTo>
                    <a:lnTo>
                      <a:pt x="344" y="35"/>
                    </a:lnTo>
                    <a:lnTo>
                      <a:pt x="344" y="35"/>
                    </a:lnTo>
                    <a:lnTo>
                      <a:pt x="344" y="35"/>
                    </a:lnTo>
                    <a:lnTo>
                      <a:pt x="344" y="35"/>
                    </a:lnTo>
                    <a:lnTo>
                      <a:pt x="344" y="38"/>
                    </a:lnTo>
                    <a:lnTo>
                      <a:pt x="344" y="38"/>
                    </a:lnTo>
                    <a:lnTo>
                      <a:pt x="344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5"/>
                    </a:lnTo>
                    <a:lnTo>
                      <a:pt x="348" y="35"/>
                    </a:lnTo>
                    <a:lnTo>
                      <a:pt x="348" y="35"/>
                    </a:lnTo>
                    <a:lnTo>
                      <a:pt x="348" y="35"/>
                    </a:lnTo>
                    <a:lnTo>
                      <a:pt x="348" y="35"/>
                    </a:lnTo>
                    <a:lnTo>
                      <a:pt x="351" y="35"/>
                    </a:lnTo>
                    <a:lnTo>
                      <a:pt x="351" y="33"/>
                    </a:lnTo>
                    <a:lnTo>
                      <a:pt x="351" y="33"/>
                    </a:lnTo>
                    <a:lnTo>
                      <a:pt x="353" y="33"/>
                    </a:lnTo>
                    <a:lnTo>
                      <a:pt x="353" y="33"/>
                    </a:lnTo>
                    <a:lnTo>
                      <a:pt x="353" y="33"/>
                    </a:lnTo>
                    <a:lnTo>
                      <a:pt x="353" y="33"/>
                    </a:lnTo>
                    <a:lnTo>
                      <a:pt x="355" y="33"/>
                    </a:lnTo>
                    <a:lnTo>
                      <a:pt x="355" y="33"/>
                    </a:lnTo>
                    <a:lnTo>
                      <a:pt x="355" y="33"/>
                    </a:lnTo>
                    <a:lnTo>
                      <a:pt x="355" y="33"/>
                    </a:lnTo>
                    <a:lnTo>
                      <a:pt x="358" y="33"/>
                    </a:lnTo>
                    <a:lnTo>
                      <a:pt x="358" y="33"/>
                    </a:lnTo>
                    <a:lnTo>
                      <a:pt x="358" y="33"/>
                    </a:lnTo>
                    <a:lnTo>
                      <a:pt x="360" y="33"/>
                    </a:lnTo>
                    <a:lnTo>
                      <a:pt x="360" y="31"/>
                    </a:lnTo>
                    <a:lnTo>
                      <a:pt x="360" y="31"/>
                    </a:lnTo>
                    <a:lnTo>
                      <a:pt x="360" y="31"/>
                    </a:lnTo>
                    <a:lnTo>
                      <a:pt x="360" y="31"/>
                    </a:lnTo>
                    <a:lnTo>
                      <a:pt x="363" y="31"/>
                    </a:lnTo>
                    <a:lnTo>
                      <a:pt x="363" y="31"/>
                    </a:lnTo>
                    <a:lnTo>
                      <a:pt x="363" y="31"/>
                    </a:lnTo>
                    <a:lnTo>
                      <a:pt x="365" y="31"/>
                    </a:lnTo>
                    <a:lnTo>
                      <a:pt x="365" y="31"/>
                    </a:lnTo>
                    <a:lnTo>
                      <a:pt x="367" y="31"/>
                    </a:lnTo>
                    <a:lnTo>
                      <a:pt x="367" y="31"/>
                    </a:lnTo>
                    <a:lnTo>
                      <a:pt x="367" y="31"/>
                    </a:lnTo>
                    <a:lnTo>
                      <a:pt x="370" y="31"/>
                    </a:lnTo>
                    <a:lnTo>
                      <a:pt x="370" y="28"/>
                    </a:lnTo>
                    <a:lnTo>
                      <a:pt x="370" y="28"/>
                    </a:lnTo>
                    <a:lnTo>
                      <a:pt x="372" y="28"/>
                    </a:lnTo>
                    <a:lnTo>
                      <a:pt x="372" y="28"/>
                    </a:lnTo>
                    <a:lnTo>
                      <a:pt x="372" y="28"/>
                    </a:lnTo>
                    <a:lnTo>
                      <a:pt x="372" y="2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7" y="28"/>
                    </a:lnTo>
                    <a:lnTo>
                      <a:pt x="377" y="28"/>
                    </a:lnTo>
                    <a:lnTo>
                      <a:pt x="379" y="28"/>
                    </a:lnTo>
                    <a:lnTo>
                      <a:pt x="379" y="28"/>
                    </a:lnTo>
                    <a:lnTo>
                      <a:pt x="379" y="26"/>
                    </a:lnTo>
                    <a:lnTo>
                      <a:pt x="379" y="26"/>
                    </a:lnTo>
                    <a:lnTo>
                      <a:pt x="379" y="28"/>
                    </a:lnTo>
                    <a:lnTo>
                      <a:pt x="382" y="28"/>
                    </a:lnTo>
                    <a:lnTo>
                      <a:pt x="382" y="28"/>
                    </a:lnTo>
                    <a:lnTo>
                      <a:pt x="382" y="26"/>
                    </a:lnTo>
                    <a:lnTo>
                      <a:pt x="382" y="26"/>
                    </a:lnTo>
                    <a:lnTo>
                      <a:pt x="384" y="26"/>
                    </a:lnTo>
                    <a:lnTo>
                      <a:pt x="384" y="26"/>
                    </a:lnTo>
                    <a:lnTo>
                      <a:pt x="386" y="26"/>
                    </a:lnTo>
                    <a:lnTo>
                      <a:pt x="386" y="26"/>
                    </a:lnTo>
                    <a:lnTo>
                      <a:pt x="386" y="26"/>
                    </a:lnTo>
                    <a:lnTo>
                      <a:pt x="386" y="26"/>
                    </a:lnTo>
                    <a:lnTo>
                      <a:pt x="389" y="26"/>
                    </a:lnTo>
                    <a:lnTo>
                      <a:pt x="389" y="26"/>
                    </a:lnTo>
                    <a:lnTo>
                      <a:pt x="389" y="26"/>
                    </a:lnTo>
                    <a:lnTo>
                      <a:pt x="391" y="26"/>
                    </a:lnTo>
                    <a:lnTo>
                      <a:pt x="391" y="26"/>
                    </a:lnTo>
                    <a:lnTo>
                      <a:pt x="391" y="26"/>
                    </a:lnTo>
                    <a:lnTo>
                      <a:pt x="393" y="26"/>
                    </a:lnTo>
                    <a:lnTo>
                      <a:pt x="393" y="26"/>
                    </a:lnTo>
                    <a:lnTo>
                      <a:pt x="393" y="26"/>
                    </a:lnTo>
                    <a:lnTo>
                      <a:pt x="393" y="26"/>
                    </a:lnTo>
                    <a:lnTo>
                      <a:pt x="396" y="26"/>
                    </a:lnTo>
                    <a:lnTo>
                      <a:pt x="396" y="26"/>
                    </a:lnTo>
                    <a:lnTo>
                      <a:pt x="396" y="26"/>
                    </a:lnTo>
                    <a:lnTo>
                      <a:pt x="396" y="26"/>
                    </a:lnTo>
                    <a:lnTo>
                      <a:pt x="398" y="26"/>
                    </a:lnTo>
                    <a:lnTo>
                      <a:pt x="398" y="26"/>
                    </a:lnTo>
                    <a:lnTo>
                      <a:pt x="400" y="26"/>
                    </a:lnTo>
                    <a:lnTo>
                      <a:pt x="400" y="26"/>
                    </a:lnTo>
                    <a:lnTo>
                      <a:pt x="400" y="26"/>
                    </a:lnTo>
                    <a:lnTo>
                      <a:pt x="400" y="26"/>
                    </a:lnTo>
                    <a:lnTo>
                      <a:pt x="400" y="26"/>
                    </a:lnTo>
                    <a:lnTo>
                      <a:pt x="403" y="26"/>
                    </a:lnTo>
                    <a:lnTo>
                      <a:pt x="403" y="26"/>
                    </a:lnTo>
                    <a:lnTo>
                      <a:pt x="403" y="26"/>
                    </a:lnTo>
                    <a:lnTo>
                      <a:pt x="403" y="26"/>
                    </a:lnTo>
                    <a:lnTo>
                      <a:pt x="403" y="26"/>
                    </a:lnTo>
                    <a:lnTo>
                      <a:pt x="403" y="26"/>
                    </a:lnTo>
                    <a:lnTo>
                      <a:pt x="403" y="24"/>
                    </a:lnTo>
                    <a:lnTo>
                      <a:pt x="403" y="24"/>
                    </a:lnTo>
                    <a:lnTo>
                      <a:pt x="403" y="21"/>
                    </a:lnTo>
                    <a:lnTo>
                      <a:pt x="403" y="21"/>
                    </a:lnTo>
                    <a:lnTo>
                      <a:pt x="405" y="21"/>
                    </a:lnTo>
                    <a:lnTo>
                      <a:pt x="405" y="21"/>
                    </a:lnTo>
                    <a:lnTo>
                      <a:pt x="405" y="21"/>
                    </a:lnTo>
                    <a:lnTo>
                      <a:pt x="408" y="21"/>
                    </a:lnTo>
                    <a:lnTo>
                      <a:pt x="408" y="21"/>
                    </a:lnTo>
                    <a:lnTo>
                      <a:pt x="408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10" y="19"/>
                    </a:lnTo>
                    <a:lnTo>
                      <a:pt x="410" y="19"/>
                    </a:lnTo>
                    <a:lnTo>
                      <a:pt x="410" y="19"/>
                    </a:lnTo>
                    <a:lnTo>
                      <a:pt x="412" y="19"/>
                    </a:lnTo>
                    <a:lnTo>
                      <a:pt x="412" y="19"/>
                    </a:lnTo>
                    <a:lnTo>
                      <a:pt x="412" y="19"/>
                    </a:lnTo>
                    <a:lnTo>
                      <a:pt x="415" y="19"/>
                    </a:lnTo>
                    <a:lnTo>
                      <a:pt x="415" y="19"/>
                    </a:lnTo>
                    <a:lnTo>
                      <a:pt x="415" y="19"/>
                    </a:lnTo>
                    <a:lnTo>
                      <a:pt x="417" y="19"/>
                    </a:lnTo>
                    <a:lnTo>
                      <a:pt x="417" y="19"/>
                    </a:lnTo>
                    <a:lnTo>
                      <a:pt x="417" y="16"/>
                    </a:lnTo>
                    <a:lnTo>
                      <a:pt x="417" y="16"/>
                    </a:lnTo>
                    <a:lnTo>
                      <a:pt x="419" y="16"/>
                    </a:lnTo>
                    <a:lnTo>
                      <a:pt x="419" y="16"/>
                    </a:lnTo>
                    <a:lnTo>
                      <a:pt x="419" y="19"/>
                    </a:lnTo>
                    <a:lnTo>
                      <a:pt x="419" y="19"/>
                    </a:lnTo>
                    <a:lnTo>
                      <a:pt x="419" y="19"/>
                    </a:lnTo>
                    <a:lnTo>
                      <a:pt x="422" y="19"/>
                    </a:lnTo>
                    <a:lnTo>
                      <a:pt x="422" y="19"/>
                    </a:lnTo>
                    <a:lnTo>
                      <a:pt x="422" y="19"/>
                    </a:lnTo>
                    <a:lnTo>
                      <a:pt x="424" y="19"/>
                    </a:lnTo>
                    <a:lnTo>
                      <a:pt x="424" y="19"/>
                    </a:lnTo>
                    <a:lnTo>
                      <a:pt x="424" y="19"/>
                    </a:lnTo>
                    <a:lnTo>
                      <a:pt x="426" y="19"/>
                    </a:lnTo>
                    <a:lnTo>
                      <a:pt x="426" y="19"/>
                    </a:lnTo>
                    <a:lnTo>
                      <a:pt x="426" y="19"/>
                    </a:lnTo>
                    <a:lnTo>
                      <a:pt x="426" y="16"/>
                    </a:lnTo>
                    <a:lnTo>
                      <a:pt x="429" y="16"/>
                    </a:lnTo>
                    <a:lnTo>
                      <a:pt x="429" y="16"/>
                    </a:lnTo>
                    <a:lnTo>
                      <a:pt x="429" y="16"/>
                    </a:lnTo>
                    <a:lnTo>
                      <a:pt x="431" y="16"/>
                    </a:lnTo>
                    <a:lnTo>
                      <a:pt x="431" y="16"/>
                    </a:lnTo>
                    <a:lnTo>
                      <a:pt x="434" y="16"/>
                    </a:lnTo>
                    <a:lnTo>
                      <a:pt x="434" y="16"/>
                    </a:lnTo>
                    <a:lnTo>
                      <a:pt x="434" y="16"/>
                    </a:lnTo>
                    <a:lnTo>
                      <a:pt x="434" y="16"/>
                    </a:lnTo>
                    <a:lnTo>
                      <a:pt x="436" y="16"/>
                    </a:lnTo>
                    <a:lnTo>
                      <a:pt x="436" y="16"/>
                    </a:lnTo>
                    <a:lnTo>
                      <a:pt x="436" y="16"/>
                    </a:lnTo>
                    <a:lnTo>
                      <a:pt x="436" y="16"/>
                    </a:lnTo>
                    <a:lnTo>
                      <a:pt x="436" y="16"/>
                    </a:lnTo>
                    <a:lnTo>
                      <a:pt x="438" y="16"/>
                    </a:lnTo>
                    <a:lnTo>
                      <a:pt x="438" y="16"/>
                    </a:lnTo>
                    <a:lnTo>
                      <a:pt x="438" y="16"/>
                    </a:lnTo>
                    <a:lnTo>
                      <a:pt x="441" y="16"/>
                    </a:lnTo>
                    <a:lnTo>
                      <a:pt x="441" y="16"/>
                    </a:lnTo>
                    <a:lnTo>
                      <a:pt x="441" y="16"/>
                    </a:lnTo>
                    <a:lnTo>
                      <a:pt x="443" y="16"/>
                    </a:lnTo>
                    <a:lnTo>
                      <a:pt x="443" y="16"/>
                    </a:lnTo>
                    <a:lnTo>
                      <a:pt x="445" y="16"/>
                    </a:lnTo>
                    <a:lnTo>
                      <a:pt x="445" y="16"/>
                    </a:lnTo>
                    <a:lnTo>
                      <a:pt x="445" y="16"/>
                    </a:lnTo>
                    <a:lnTo>
                      <a:pt x="445" y="14"/>
                    </a:lnTo>
                    <a:lnTo>
                      <a:pt x="448" y="14"/>
                    </a:lnTo>
                    <a:lnTo>
                      <a:pt x="448" y="14"/>
                    </a:lnTo>
                    <a:lnTo>
                      <a:pt x="448" y="14"/>
                    </a:lnTo>
                    <a:lnTo>
                      <a:pt x="448" y="14"/>
                    </a:lnTo>
                    <a:lnTo>
                      <a:pt x="450" y="14"/>
                    </a:lnTo>
                    <a:lnTo>
                      <a:pt x="450" y="14"/>
                    </a:lnTo>
                    <a:lnTo>
                      <a:pt x="450" y="14"/>
                    </a:lnTo>
                    <a:lnTo>
                      <a:pt x="453" y="14"/>
                    </a:lnTo>
                    <a:lnTo>
                      <a:pt x="453" y="14"/>
                    </a:lnTo>
                    <a:lnTo>
                      <a:pt x="453" y="14"/>
                    </a:lnTo>
                    <a:lnTo>
                      <a:pt x="455" y="14"/>
                    </a:lnTo>
                    <a:lnTo>
                      <a:pt x="455" y="14"/>
                    </a:lnTo>
                    <a:lnTo>
                      <a:pt x="455" y="14"/>
                    </a:lnTo>
                    <a:lnTo>
                      <a:pt x="455" y="14"/>
                    </a:lnTo>
                    <a:lnTo>
                      <a:pt x="457" y="14"/>
                    </a:lnTo>
                    <a:lnTo>
                      <a:pt x="457" y="14"/>
                    </a:lnTo>
                    <a:lnTo>
                      <a:pt x="460" y="14"/>
                    </a:lnTo>
                    <a:lnTo>
                      <a:pt x="460" y="12"/>
                    </a:lnTo>
                    <a:lnTo>
                      <a:pt x="460" y="12"/>
                    </a:lnTo>
                    <a:lnTo>
                      <a:pt x="460" y="12"/>
                    </a:lnTo>
                    <a:lnTo>
                      <a:pt x="460" y="12"/>
                    </a:lnTo>
                    <a:lnTo>
                      <a:pt x="462" y="12"/>
                    </a:lnTo>
                    <a:lnTo>
                      <a:pt x="462" y="12"/>
                    </a:lnTo>
                    <a:lnTo>
                      <a:pt x="462" y="12"/>
                    </a:lnTo>
                    <a:lnTo>
                      <a:pt x="464" y="12"/>
                    </a:lnTo>
                    <a:lnTo>
                      <a:pt x="464" y="12"/>
                    </a:lnTo>
                    <a:lnTo>
                      <a:pt x="467" y="12"/>
                    </a:lnTo>
                    <a:lnTo>
                      <a:pt x="467" y="12"/>
                    </a:lnTo>
                    <a:lnTo>
                      <a:pt x="467" y="12"/>
                    </a:lnTo>
                    <a:lnTo>
                      <a:pt x="467" y="9"/>
                    </a:lnTo>
                    <a:lnTo>
                      <a:pt x="467" y="9"/>
                    </a:lnTo>
                    <a:lnTo>
                      <a:pt x="469" y="9"/>
                    </a:lnTo>
                    <a:lnTo>
                      <a:pt x="469" y="7"/>
                    </a:lnTo>
                    <a:lnTo>
                      <a:pt x="469" y="7"/>
                    </a:lnTo>
                    <a:lnTo>
                      <a:pt x="467" y="7"/>
                    </a:lnTo>
                    <a:lnTo>
                      <a:pt x="467" y="7"/>
                    </a:lnTo>
                    <a:lnTo>
                      <a:pt x="467" y="5"/>
                    </a:lnTo>
                    <a:lnTo>
                      <a:pt x="469" y="5"/>
                    </a:lnTo>
                    <a:lnTo>
                      <a:pt x="469" y="5"/>
                    </a:lnTo>
                    <a:lnTo>
                      <a:pt x="469" y="5"/>
                    </a:lnTo>
                    <a:lnTo>
                      <a:pt x="469" y="7"/>
                    </a:lnTo>
                    <a:lnTo>
                      <a:pt x="471" y="7"/>
                    </a:lnTo>
                    <a:lnTo>
                      <a:pt x="471" y="5"/>
                    </a:lnTo>
                    <a:lnTo>
                      <a:pt x="471" y="5"/>
                    </a:lnTo>
                    <a:lnTo>
                      <a:pt x="474" y="5"/>
                    </a:lnTo>
                    <a:lnTo>
                      <a:pt x="474" y="5"/>
                    </a:lnTo>
                    <a:lnTo>
                      <a:pt x="474" y="5"/>
                    </a:lnTo>
                    <a:lnTo>
                      <a:pt x="476" y="5"/>
                    </a:lnTo>
                    <a:lnTo>
                      <a:pt x="476" y="5"/>
                    </a:lnTo>
                    <a:lnTo>
                      <a:pt x="476" y="5"/>
                    </a:lnTo>
                    <a:lnTo>
                      <a:pt x="479" y="5"/>
                    </a:lnTo>
                    <a:lnTo>
                      <a:pt x="479" y="2"/>
                    </a:lnTo>
                    <a:lnTo>
                      <a:pt x="479" y="2"/>
                    </a:lnTo>
                    <a:lnTo>
                      <a:pt x="479" y="2"/>
                    </a:lnTo>
                    <a:lnTo>
                      <a:pt x="479" y="2"/>
                    </a:lnTo>
                    <a:lnTo>
                      <a:pt x="479" y="0"/>
                    </a:lnTo>
                    <a:lnTo>
                      <a:pt x="481" y="0"/>
                    </a:lnTo>
                    <a:lnTo>
                      <a:pt x="481" y="2"/>
                    </a:lnTo>
                    <a:lnTo>
                      <a:pt x="481" y="2"/>
                    </a:lnTo>
                    <a:lnTo>
                      <a:pt x="481" y="2"/>
                    </a:lnTo>
                    <a:lnTo>
                      <a:pt x="483" y="2"/>
                    </a:lnTo>
                    <a:lnTo>
                      <a:pt x="483" y="2"/>
                    </a:lnTo>
                    <a:lnTo>
                      <a:pt x="483" y="2"/>
                    </a:lnTo>
                    <a:lnTo>
                      <a:pt x="486" y="2"/>
                    </a:lnTo>
                    <a:lnTo>
                      <a:pt x="486" y="2"/>
                    </a:lnTo>
                    <a:lnTo>
                      <a:pt x="483" y="2"/>
                    </a:lnTo>
                    <a:lnTo>
                      <a:pt x="483" y="0"/>
                    </a:lnTo>
                    <a:lnTo>
                      <a:pt x="483" y="0"/>
                    </a:lnTo>
                    <a:lnTo>
                      <a:pt x="483" y="0"/>
                    </a:lnTo>
                    <a:lnTo>
                      <a:pt x="483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488" y="2"/>
                    </a:lnTo>
                    <a:lnTo>
                      <a:pt x="488" y="2"/>
                    </a:lnTo>
                    <a:lnTo>
                      <a:pt x="490" y="2"/>
                    </a:lnTo>
                    <a:lnTo>
                      <a:pt x="490" y="2"/>
                    </a:lnTo>
                    <a:lnTo>
                      <a:pt x="490" y="0"/>
                    </a:lnTo>
                    <a:lnTo>
                      <a:pt x="493" y="0"/>
                    </a:lnTo>
                    <a:lnTo>
                      <a:pt x="493" y="0"/>
                    </a:lnTo>
                    <a:lnTo>
                      <a:pt x="493" y="0"/>
                    </a:lnTo>
                    <a:lnTo>
                      <a:pt x="493" y="2"/>
                    </a:lnTo>
                    <a:lnTo>
                      <a:pt x="495" y="2"/>
                    </a:lnTo>
                    <a:lnTo>
                      <a:pt x="495" y="2"/>
                    </a:lnTo>
                    <a:lnTo>
                      <a:pt x="495" y="2"/>
                    </a:lnTo>
                    <a:lnTo>
                      <a:pt x="497" y="2"/>
                    </a:lnTo>
                    <a:lnTo>
                      <a:pt x="497" y="2"/>
                    </a:lnTo>
                    <a:lnTo>
                      <a:pt x="500" y="2"/>
                    </a:lnTo>
                    <a:lnTo>
                      <a:pt x="500" y="2"/>
                    </a:lnTo>
                    <a:lnTo>
                      <a:pt x="500" y="2"/>
                    </a:lnTo>
                    <a:lnTo>
                      <a:pt x="502" y="2"/>
                    </a:lnTo>
                    <a:lnTo>
                      <a:pt x="502" y="2"/>
                    </a:lnTo>
                    <a:lnTo>
                      <a:pt x="502" y="2"/>
                    </a:lnTo>
                    <a:lnTo>
                      <a:pt x="502" y="2"/>
                    </a:lnTo>
                    <a:lnTo>
                      <a:pt x="502" y="5"/>
                    </a:lnTo>
                    <a:lnTo>
                      <a:pt x="505" y="5"/>
                    </a:lnTo>
                    <a:lnTo>
                      <a:pt x="505" y="5"/>
                    </a:lnTo>
                    <a:lnTo>
                      <a:pt x="505" y="5"/>
                    </a:lnTo>
                    <a:lnTo>
                      <a:pt x="507" y="5"/>
                    </a:lnTo>
                    <a:lnTo>
                      <a:pt x="507" y="5"/>
                    </a:lnTo>
                    <a:lnTo>
                      <a:pt x="507" y="7"/>
                    </a:lnTo>
                    <a:lnTo>
                      <a:pt x="507" y="7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12" y="7"/>
                    </a:lnTo>
                    <a:lnTo>
                      <a:pt x="512" y="7"/>
                    </a:lnTo>
                    <a:lnTo>
                      <a:pt x="512" y="7"/>
                    </a:lnTo>
                    <a:lnTo>
                      <a:pt x="514" y="7"/>
                    </a:lnTo>
                    <a:lnTo>
                      <a:pt x="514" y="7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6" y="5"/>
                    </a:lnTo>
                    <a:lnTo>
                      <a:pt x="516" y="2"/>
                    </a:lnTo>
                    <a:lnTo>
                      <a:pt x="516" y="2"/>
                    </a:lnTo>
                    <a:lnTo>
                      <a:pt x="519" y="2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21" y="5"/>
                    </a:lnTo>
                    <a:lnTo>
                      <a:pt x="521" y="2"/>
                    </a:lnTo>
                    <a:lnTo>
                      <a:pt x="521" y="2"/>
                    </a:lnTo>
                    <a:lnTo>
                      <a:pt x="521" y="2"/>
                    </a:lnTo>
                    <a:lnTo>
                      <a:pt x="524" y="2"/>
                    </a:lnTo>
                    <a:lnTo>
                      <a:pt x="524" y="2"/>
                    </a:lnTo>
                    <a:lnTo>
                      <a:pt x="524" y="5"/>
                    </a:lnTo>
                    <a:lnTo>
                      <a:pt x="526" y="5"/>
                    </a:lnTo>
                    <a:lnTo>
                      <a:pt x="526" y="5"/>
                    </a:lnTo>
                    <a:lnTo>
                      <a:pt x="526" y="7"/>
                    </a:lnTo>
                    <a:lnTo>
                      <a:pt x="526" y="7"/>
                    </a:lnTo>
                    <a:lnTo>
                      <a:pt x="526" y="7"/>
                    </a:lnTo>
                    <a:lnTo>
                      <a:pt x="526" y="7"/>
                    </a:lnTo>
                    <a:lnTo>
                      <a:pt x="528" y="7"/>
                    </a:lnTo>
                    <a:lnTo>
                      <a:pt x="528" y="7"/>
                    </a:lnTo>
                    <a:lnTo>
                      <a:pt x="528" y="9"/>
                    </a:lnTo>
                    <a:lnTo>
                      <a:pt x="528" y="9"/>
                    </a:lnTo>
                    <a:lnTo>
                      <a:pt x="528" y="12"/>
                    </a:lnTo>
                    <a:lnTo>
                      <a:pt x="528" y="12"/>
                    </a:lnTo>
                    <a:lnTo>
                      <a:pt x="528" y="14"/>
                    </a:lnTo>
                    <a:lnTo>
                      <a:pt x="528" y="14"/>
                    </a:lnTo>
                    <a:lnTo>
                      <a:pt x="528" y="14"/>
                    </a:lnTo>
                    <a:lnTo>
                      <a:pt x="528" y="16"/>
                    </a:lnTo>
                    <a:lnTo>
                      <a:pt x="528" y="16"/>
                    </a:lnTo>
                    <a:lnTo>
                      <a:pt x="528" y="16"/>
                    </a:lnTo>
                    <a:lnTo>
                      <a:pt x="528" y="16"/>
                    </a:lnTo>
                    <a:lnTo>
                      <a:pt x="531" y="16"/>
                    </a:lnTo>
                    <a:lnTo>
                      <a:pt x="531" y="16"/>
                    </a:lnTo>
                    <a:lnTo>
                      <a:pt x="533" y="16"/>
                    </a:lnTo>
                    <a:lnTo>
                      <a:pt x="533" y="16"/>
                    </a:lnTo>
                    <a:lnTo>
                      <a:pt x="533" y="19"/>
                    </a:lnTo>
                    <a:lnTo>
                      <a:pt x="533" y="19"/>
                    </a:lnTo>
                    <a:lnTo>
                      <a:pt x="533" y="19"/>
                    </a:lnTo>
                    <a:lnTo>
                      <a:pt x="533" y="19"/>
                    </a:lnTo>
                    <a:lnTo>
                      <a:pt x="533" y="21"/>
                    </a:lnTo>
                    <a:lnTo>
                      <a:pt x="533" y="21"/>
                    </a:lnTo>
                    <a:lnTo>
                      <a:pt x="533" y="21"/>
                    </a:lnTo>
                    <a:lnTo>
                      <a:pt x="533" y="24"/>
                    </a:lnTo>
                    <a:lnTo>
                      <a:pt x="533" y="24"/>
                    </a:lnTo>
                    <a:lnTo>
                      <a:pt x="533" y="26"/>
                    </a:lnTo>
                    <a:lnTo>
                      <a:pt x="533" y="26"/>
                    </a:lnTo>
                    <a:lnTo>
                      <a:pt x="533" y="26"/>
                    </a:lnTo>
                    <a:lnTo>
                      <a:pt x="531" y="26"/>
                    </a:lnTo>
                    <a:lnTo>
                      <a:pt x="531" y="26"/>
                    </a:lnTo>
                    <a:lnTo>
                      <a:pt x="528" y="26"/>
                    </a:lnTo>
                    <a:lnTo>
                      <a:pt x="528" y="26"/>
                    </a:lnTo>
                    <a:lnTo>
                      <a:pt x="528" y="26"/>
                    </a:lnTo>
                    <a:lnTo>
                      <a:pt x="528" y="28"/>
                    </a:lnTo>
                    <a:lnTo>
                      <a:pt x="528" y="28"/>
                    </a:lnTo>
                    <a:lnTo>
                      <a:pt x="528" y="28"/>
                    </a:lnTo>
                    <a:lnTo>
                      <a:pt x="528" y="28"/>
                    </a:lnTo>
                    <a:lnTo>
                      <a:pt x="528" y="31"/>
                    </a:lnTo>
                    <a:lnTo>
                      <a:pt x="531" y="31"/>
                    </a:lnTo>
                    <a:lnTo>
                      <a:pt x="531" y="31"/>
                    </a:lnTo>
                    <a:lnTo>
                      <a:pt x="531" y="33"/>
                    </a:lnTo>
                    <a:lnTo>
                      <a:pt x="531" y="33"/>
                    </a:lnTo>
                    <a:lnTo>
                      <a:pt x="533" y="33"/>
                    </a:lnTo>
                    <a:lnTo>
                      <a:pt x="533" y="33"/>
                    </a:lnTo>
                    <a:lnTo>
                      <a:pt x="533" y="33"/>
                    </a:lnTo>
                    <a:lnTo>
                      <a:pt x="533" y="31"/>
                    </a:lnTo>
                    <a:lnTo>
                      <a:pt x="535" y="31"/>
                    </a:lnTo>
                    <a:lnTo>
                      <a:pt x="535" y="31"/>
                    </a:lnTo>
                    <a:lnTo>
                      <a:pt x="535" y="31"/>
                    </a:lnTo>
                    <a:lnTo>
                      <a:pt x="538" y="31"/>
                    </a:lnTo>
                    <a:lnTo>
                      <a:pt x="538" y="31"/>
                    </a:lnTo>
                    <a:lnTo>
                      <a:pt x="538" y="33"/>
                    </a:lnTo>
                    <a:lnTo>
                      <a:pt x="540" y="33"/>
                    </a:lnTo>
                    <a:lnTo>
                      <a:pt x="540" y="33"/>
                    </a:lnTo>
                    <a:lnTo>
                      <a:pt x="540" y="33"/>
                    </a:lnTo>
                    <a:lnTo>
                      <a:pt x="542" y="33"/>
                    </a:lnTo>
                    <a:lnTo>
                      <a:pt x="542" y="33"/>
                    </a:lnTo>
                    <a:lnTo>
                      <a:pt x="542" y="33"/>
                    </a:lnTo>
                    <a:lnTo>
                      <a:pt x="542" y="31"/>
                    </a:lnTo>
                    <a:lnTo>
                      <a:pt x="542" y="31"/>
                    </a:lnTo>
                    <a:lnTo>
                      <a:pt x="542" y="28"/>
                    </a:lnTo>
                    <a:lnTo>
                      <a:pt x="545" y="28"/>
                    </a:lnTo>
                    <a:lnTo>
                      <a:pt x="545" y="28"/>
                    </a:lnTo>
                    <a:lnTo>
                      <a:pt x="547" y="28"/>
                    </a:lnTo>
                    <a:lnTo>
                      <a:pt x="547" y="28"/>
                    </a:lnTo>
                    <a:lnTo>
                      <a:pt x="547" y="28"/>
                    </a:lnTo>
                    <a:lnTo>
                      <a:pt x="550" y="28"/>
                    </a:lnTo>
                    <a:lnTo>
                      <a:pt x="550" y="31"/>
                    </a:lnTo>
                    <a:lnTo>
                      <a:pt x="550" y="31"/>
                    </a:lnTo>
                    <a:lnTo>
                      <a:pt x="552" y="31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37"/>
              <p:cNvSpPr>
                <a:spLocks/>
              </p:cNvSpPr>
              <p:nvPr/>
            </p:nvSpPr>
            <p:spPr bwMode="auto">
              <a:xfrm>
                <a:off x="2379" y="137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38"/>
              <p:cNvSpPr>
                <a:spLocks/>
              </p:cNvSpPr>
              <p:nvPr/>
            </p:nvSpPr>
            <p:spPr bwMode="auto">
              <a:xfrm>
                <a:off x="2379" y="137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39"/>
              <p:cNvSpPr>
                <a:spLocks/>
              </p:cNvSpPr>
              <p:nvPr/>
            </p:nvSpPr>
            <p:spPr bwMode="auto">
              <a:xfrm>
                <a:off x="3832" y="1599"/>
                <a:ext cx="130" cy="104"/>
              </a:xfrm>
              <a:custGeom>
                <a:avLst/>
                <a:gdLst/>
                <a:ahLst/>
                <a:cxnLst>
                  <a:cxn ang="0">
                    <a:pos x="52" y="5"/>
                  </a:cxn>
                  <a:cxn ang="0">
                    <a:pos x="59" y="12"/>
                  </a:cxn>
                  <a:cxn ang="0">
                    <a:pos x="64" y="17"/>
                  </a:cxn>
                  <a:cxn ang="0">
                    <a:pos x="69" y="24"/>
                  </a:cxn>
                  <a:cxn ang="0">
                    <a:pos x="76" y="28"/>
                  </a:cxn>
                  <a:cxn ang="0">
                    <a:pos x="83" y="33"/>
                  </a:cxn>
                  <a:cxn ang="0">
                    <a:pos x="93" y="33"/>
                  </a:cxn>
                  <a:cxn ang="0">
                    <a:pos x="100" y="40"/>
                  </a:cxn>
                  <a:cxn ang="0">
                    <a:pos x="109" y="38"/>
                  </a:cxn>
                  <a:cxn ang="0">
                    <a:pos x="114" y="33"/>
                  </a:cxn>
                  <a:cxn ang="0">
                    <a:pos x="121" y="31"/>
                  </a:cxn>
                  <a:cxn ang="0">
                    <a:pos x="116" y="40"/>
                  </a:cxn>
                  <a:cxn ang="0">
                    <a:pos x="116" y="47"/>
                  </a:cxn>
                  <a:cxn ang="0">
                    <a:pos x="121" y="55"/>
                  </a:cxn>
                  <a:cxn ang="0">
                    <a:pos x="126" y="52"/>
                  </a:cxn>
                  <a:cxn ang="0">
                    <a:pos x="126" y="57"/>
                  </a:cxn>
                  <a:cxn ang="0">
                    <a:pos x="121" y="59"/>
                  </a:cxn>
                  <a:cxn ang="0">
                    <a:pos x="114" y="64"/>
                  </a:cxn>
                  <a:cxn ang="0">
                    <a:pos x="107" y="62"/>
                  </a:cxn>
                  <a:cxn ang="0">
                    <a:pos x="102" y="66"/>
                  </a:cxn>
                  <a:cxn ang="0">
                    <a:pos x="93" y="64"/>
                  </a:cxn>
                  <a:cxn ang="0">
                    <a:pos x="88" y="71"/>
                  </a:cxn>
                  <a:cxn ang="0">
                    <a:pos x="81" y="76"/>
                  </a:cxn>
                  <a:cxn ang="0">
                    <a:pos x="76" y="83"/>
                  </a:cxn>
                  <a:cxn ang="0">
                    <a:pos x="74" y="92"/>
                  </a:cxn>
                  <a:cxn ang="0">
                    <a:pos x="66" y="88"/>
                  </a:cxn>
                  <a:cxn ang="0">
                    <a:pos x="59" y="83"/>
                  </a:cxn>
                  <a:cxn ang="0">
                    <a:pos x="52" y="81"/>
                  </a:cxn>
                  <a:cxn ang="0">
                    <a:pos x="45" y="76"/>
                  </a:cxn>
                  <a:cxn ang="0">
                    <a:pos x="38" y="74"/>
                  </a:cxn>
                  <a:cxn ang="0">
                    <a:pos x="29" y="78"/>
                  </a:cxn>
                  <a:cxn ang="0">
                    <a:pos x="24" y="81"/>
                  </a:cxn>
                  <a:cxn ang="0">
                    <a:pos x="19" y="76"/>
                  </a:cxn>
                  <a:cxn ang="0">
                    <a:pos x="12" y="78"/>
                  </a:cxn>
                  <a:cxn ang="0">
                    <a:pos x="14" y="85"/>
                  </a:cxn>
                  <a:cxn ang="0">
                    <a:pos x="22" y="88"/>
                  </a:cxn>
                  <a:cxn ang="0">
                    <a:pos x="29" y="92"/>
                  </a:cxn>
                  <a:cxn ang="0">
                    <a:pos x="26" y="97"/>
                  </a:cxn>
                  <a:cxn ang="0">
                    <a:pos x="19" y="95"/>
                  </a:cxn>
                  <a:cxn ang="0">
                    <a:pos x="14" y="102"/>
                  </a:cxn>
                  <a:cxn ang="0">
                    <a:pos x="7" y="104"/>
                  </a:cxn>
                  <a:cxn ang="0">
                    <a:pos x="5" y="95"/>
                  </a:cxn>
                  <a:cxn ang="0">
                    <a:pos x="5" y="88"/>
                  </a:cxn>
                  <a:cxn ang="0">
                    <a:pos x="0" y="83"/>
                  </a:cxn>
                  <a:cxn ang="0">
                    <a:pos x="0" y="74"/>
                  </a:cxn>
                  <a:cxn ang="0">
                    <a:pos x="7" y="69"/>
                  </a:cxn>
                  <a:cxn ang="0">
                    <a:pos x="12" y="64"/>
                  </a:cxn>
                  <a:cxn ang="0">
                    <a:pos x="12" y="59"/>
                  </a:cxn>
                  <a:cxn ang="0">
                    <a:pos x="14" y="52"/>
                  </a:cxn>
                  <a:cxn ang="0">
                    <a:pos x="22" y="59"/>
                  </a:cxn>
                  <a:cxn ang="0">
                    <a:pos x="29" y="59"/>
                  </a:cxn>
                  <a:cxn ang="0">
                    <a:pos x="36" y="52"/>
                  </a:cxn>
                  <a:cxn ang="0">
                    <a:pos x="33" y="45"/>
                  </a:cxn>
                  <a:cxn ang="0">
                    <a:pos x="40" y="40"/>
                  </a:cxn>
                  <a:cxn ang="0">
                    <a:pos x="40" y="28"/>
                  </a:cxn>
                  <a:cxn ang="0">
                    <a:pos x="43" y="17"/>
                  </a:cxn>
                  <a:cxn ang="0">
                    <a:pos x="38" y="10"/>
                  </a:cxn>
                  <a:cxn ang="0">
                    <a:pos x="40" y="2"/>
                  </a:cxn>
                </a:cxnLst>
                <a:rect l="0" t="0" r="r" b="b"/>
                <a:pathLst>
                  <a:path w="130" h="104">
                    <a:moveTo>
                      <a:pt x="48" y="0"/>
                    </a:moveTo>
                    <a:lnTo>
                      <a:pt x="48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5" y="5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9" y="21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100" y="38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9" y="40"/>
                    </a:lnTo>
                    <a:lnTo>
                      <a:pt x="109" y="38"/>
                    </a:lnTo>
                    <a:lnTo>
                      <a:pt x="109" y="38"/>
                    </a:lnTo>
                    <a:lnTo>
                      <a:pt x="109" y="38"/>
                    </a:lnTo>
                    <a:lnTo>
                      <a:pt x="111" y="38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4" y="36"/>
                    </a:lnTo>
                    <a:lnTo>
                      <a:pt x="114" y="33"/>
                    </a:lnTo>
                    <a:lnTo>
                      <a:pt x="114" y="33"/>
                    </a:lnTo>
                    <a:lnTo>
                      <a:pt x="114" y="33"/>
                    </a:lnTo>
                    <a:lnTo>
                      <a:pt x="114" y="33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6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19" y="33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38"/>
                    </a:lnTo>
                    <a:lnTo>
                      <a:pt x="119" y="38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4" y="40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6" y="45"/>
                    </a:lnTo>
                    <a:lnTo>
                      <a:pt x="116" y="47"/>
                    </a:lnTo>
                    <a:lnTo>
                      <a:pt x="116" y="47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19" y="55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3" y="57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30" y="52"/>
                    </a:lnTo>
                    <a:lnTo>
                      <a:pt x="130" y="55"/>
                    </a:lnTo>
                    <a:lnTo>
                      <a:pt x="130" y="55"/>
                    </a:lnTo>
                    <a:lnTo>
                      <a:pt x="128" y="55"/>
                    </a:lnTo>
                    <a:lnTo>
                      <a:pt x="128" y="55"/>
                    </a:lnTo>
                    <a:lnTo>
                      <a:pt x="128" y="57"/>
                    </a:lnTo>
                    <a:lnTo>
                      <a:pt x="128" y="57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21" y="59"/>
                    </a:lnTo>
                    <a:lnTo>
                      <a:pt x="121" y="59"/>
                    </a:lnTo>
                    <a:lnTo>
                      <a:pt x="121" y="59"/>
                    </a:lnTo>
                    <a:lnTo>
                      <a:pt x="119" y="59"/>
                    </a:lnTo>
                    <a:lnTo>
                      <a:pt x="119" y="59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1" y="66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9" y="62"/>
                    </a:lnTo>
                    <a:lnTo>
                      <a:pt x="107" y="62"/>
                    </a:lnTo>
                    <a:lnTo>
                      <a:pt x="107" y="64"/>
                    </a:lnTo>
                    <a:lnTo>
                      <a:pt x="107" y="64"/>
                    </a:lnTo>
                    <a:lnTo>
                      <a:pt x="107" y="64"/>
                    </a:lnTo>
                    <a:lnTo>
                      <a:pt x="107" y="64"/>
                    </a:lnTo>
                    <a:lnTo>
                      <a:pt x="107" y="66"/>
                    </a:lnTo>
                    <a:lnTo>
                      <a:pt x="107" y="66"/>
                    </a:lnTo>
                    <a:lnTo>
                      <a:pt x="107" y="66"/>
                    </a:lnTo>
                    <a:lnTo>
                      <a:pt x="104" y="66"/>
                    </a:lnTo>
                    <a:lnTo>
                      <a:pt x="104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3" y="64"/>
                    </a:lnTo>
                    <a:lnTo>
                      <a:pt x="93" y="66"/>
                    </a:lnTo>
                    <a:lnTo>
                      <a:pt x="93" y="66"/>
                    </a:lnTo>
                    <a:lnTo>
                      <a:pt x="93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4"/>
                    </a:lnTo>
                    <a:lnTo>
                      <a:pt x="83" y="74"/>
                    </a:lnTo>
                    <a:lnTo>
                      <a:pt x="83" y="74"/>
                    </a:lnTo>
                    <a:lnTo>
                      <a:pt x="83" y="74"/>
                    </a:lnTo>
                    <a:lnTo>
                      <a:pt x="81" y="74"/>
                    </a:lnTo>
                    <a:lnTo>
                      <a:pt x="81" y="74"/>
                    </a:lnTo>
                    <a:lnTo>
                      <a:pt x="81" y="74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78" y="7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3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3"/>
                    </a:lnTo>
                    <a:lnTo>
                      <a:pt x="78" y="85"/>
                    </a:lnTo>
                    <a:lnTo>
                      <a:pt x="76" y="85"/>
                    </a:lnTo>
                    <a:lnTo>
                      <a:pt x="76" y="85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4" y="9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6" y="88"/>
                    </a:lnTo>
                    <a:lnTo>
                      <a:pt x="66" y="85"/>
                    </a:lnTo>
                    <a:lnTo>
                      <a:pt x="66" y="85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2" y="83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3" y="74"/>
                    </a:lnTo>
                    <a:lnTo>
                      <a:pt x="43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3" y="78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4" y="83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4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19" y="76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7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22" y="85"/>
                    </a:lnTo>
                    <a:lnTo>
                      <a:pt x="22" y="85"/>
                    </a:lnTo>
                    <a:lnTo>
                      <a:pt x="22" y="85"/>
                    </a:lnTo>
                    <a:lnTo>
                      <a:pt x="22" y="88"/>
                    </a:lnTo>
                    <a:lnTo>
                      <a:pt x="22" y="88"/>
                    </a:lnTo>
                    <a:lnTo>
                      <a:pt x="22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31" y="92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7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5" y="102"/>
                    </a:lnTo>
                    <a:lnTo>
                      <a:pt x="5" y="102"/>
                    </a:lnTo>
                    <a:lnTo>
                      <a:pt x="5" y="102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5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5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40"/>
              <p:cNvSpPr>
                <a:spLocks/>
              </p:cNvSpPr>
              <p:nvPr/>
            </p:nvSpPr>
            <p:spPr bwMode="auto">
              <a:xfrm>
                <a:off x="3832" y="1599"/>
                <a:ext cx="130" cy="104"/>
              </a:xfrm>
              <a:custGeom>
                <a:avLst/>
                <a:gdLst/>
                <a:ahLst/>
                <a:cxnLst>
                  <a:cxn ang="0">
                    <a:pos x="52" y="5"/>
                  </a:cxn>
                  <a:cxn ang="0">
                    <a:pos x="59" y="12"/>
                  </a:cxn>
                  <a:cxn ang="0">
                    <a:pos x="64" y="17"/>
                  </a:cxn>
                  <a:cxn ang="0">
                    <a:pos x="69" y="24"/>
                  </a:cxn>
                  <a:cxn ang="0">
                    <a:pos x="76" y="28"/>
                  </a:cxn>
                  <a:cxn ang="0">
                    <a:pos x="83" y="33"/>
                  </a:cxn>
                  <a:cxn ang="0">
                    <a:pos x="93" y="33"/>
                  </a:cxn>
                  <a:cxn ang="0">
                    <a:pos x="100" y="40"/>
                  </a:cxn>
                  <a:cxn ang="0">
                    <a:pos x="109" y="38"/>
                  </a:cxn>
                  <a:cxn ang="0">
                    <a:pos x="114" y="33"/>
                  </a:cxn>
                  <a:cxn ang="0">
                    <a:pos x="121" y="31"/>
                  </a:cxn>
                  <a:cxn ang="0">
                    <a:pos x="116" y="40"/>
                  </a:cxn>
                  <a:cxn ang="0">
                    <a:pos x="116" y="47"/>
                  </a:cxn>
                  <a:cxn ang="0">
                    <a:pos x="121" y="55"/>
                  </a:cxn>
                  <a:cxn ang="0">
                    <a:pos x="126" y="52"/>
                  </a:cxn>
                  <a:cxn ang="0">
                    <a:pos x="126" y="57"/>
                  </a:cxn>
                  <a:cxn ang="0">
                    <a:pos x="121" y="59"/>
                  </a:cxn>
                  <a:cxn ang="0">
                    <a:pos x="114" y="64"/>
                  </a:cxn>
                  <a:cxn ang="0">
                    <a:pos x="107" y="62"/>
                  </a:cxn>
                  <a:cxn ang="0">
                    <a:pos x="102" y="66"/>
                  </a:cxn>
                  <a:cxn ang="0">
                    <a:pos x="93" y="64"/>
                  </a:cxn>
                  <a:cxn ang="0">
                    <a:pos x="88" y="71"/>
                  </a:cxn>
                  <a:cxn ang="0">
                    <a:pos x="81" y="76"/>
                  </a:cxn>
                  <a:cxn ang="0">
                    <a:pos x="76" y="83"/>
                  </a:cxn>
                  <a:cxn ang="0">
                    <a:pos x="74" y="92"/>
                  </a:cxn>
                  <a:cxn ang="0">
                    <a:pos x="66" y="88"/>
                  </a:cxn>
                  <a:cxn ang="0">
                    <a:pos x="59" y="83"/>
                  </a:cxn>
                  <a:cxn ang="0">
                    <a:pos x="52" y="81"/>
                  </a:cxn>
                  <a:cxn ang="0">
                    <a:pos x="45" y="76"/>
                  </a:cxn>
                  <a:cxn ang="0">
                    <a:pos x="38" y="74"/>
                  </a:cxn>
                  <a:cxn ang="0">
                    <a:pos x="29" y="78"/>
                  </a:cxn>
                  <a:cxn ang="0">
                    <a:pos x="24" y="81"/>
                  </a:cxn>
                  <a:cxn ang="0">
                    <a:pos x="19" y="76"/>
                  </a:cxn>
                  <a:cxn ang="0">
                    <a:pos x="12" y="78"/>
                  </a:cxn>
                  <a:cxn ang="0">
                    <a:pos x="14" y="85"/>
                  </a:cxn>
                  <a:cxn ang="0">
                    <a:pos x="22" y="88"/>
                  </a:cxn>
                  <a:cxn ang="0">
                    <a:pos x="29" y="92"/>
                  </a:cxn>
                  <a:cxn ang="0">
                    <a:pos x="26" y="97"/>
                  </a:cxn>
                  <a:cxn ang="0">
                    <a:pos x="19" y="95"/>
                  </a:cxn>
                  <a:cxn ang="0">
                    <a:pos x="14" y="102"/>
                  </a:cxn>
                  <a:cxn ang="0">
                    <a:pos x="7" y="104"/>
                  </a:cxn>
                  <a:cxn ang="0">
                    <a:pos x="5" y="95"/>
                  </a:cxn>
                  <a:cxn ang="0">
                    <a:pos x="5" y="88"/>
                  </a:cxn>
                  <a:cxn ang="0">
                    <a:pos x="0" y="83"/>
                  </a:cxn>
                  <a:cxn ang="0">
                    <a:pos x="0" y="74"/>
                  </a:cxn>
                  <a:cxn ang="0">
                    <a:pos x="7" y="69"/>
                  </a:cxn>
                  <a:cxn ang="0">
                    <a:pos x="12" y="64"/>
                  </a:cxn>
                  <a:cxn ang="0">
                    <a:pos x="12" y="59"/>
                  </a:cxn>
                  <a:cxn ang="0">
                    <a:pos x="14" y="52"/>
                  </a:cxn>
                  <a:cxn ang="0">
                    <a:pos x="22" y="59"/>
                  </a:cxn>
                  <a:cxn ang="0">
                    <a:pos x="29" y="59"/>
                  </a:cxn>
                  <a:cxn ang="0">
                    <a:pos x="36" y="52"/>
                  </a:cxn>
                  <a:cxn ang="0">
                    <a:pos x="33" y="45"/>
                  </a:cxn>
                  <a:cxn ang="0">
                    <a:pos x="40" y="40"/>
                  </a:cxn>
                  <a:cxn ang="0">
                    <a:pos x="40" y="28"/>
                  </a:cxn>
                  <a:cxn ang="0">
                    <a:pos x="43" y="17"/>
                  </a:cxn>
                  <a:cxn ang="0">
                    <a:pos x="38" y="10"/>
                  </a:cxn>
                  <a:cxn ang="0">
                    <a:pos x="40" y="2"/>
                  </a:cxn>
                </a:cxnLst>
                <a:rect l="0" t="0" r="r" b="b"/>
                <a:pathLst>
                  <a:path w="130" h="104">
                    <a:moveTo>
                      <a:pt x="48" y="0"/>
                    </a:moveTo>
                    <a:lnTo>
                      <a:pt x="48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5" y="5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9" y="21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3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100" y="38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9" y="40"/>
                    </a:lnTo>
                    <a:lnTo>
                      <a:pt x="109" y="38"/>
                    </a:lnTo>
                    <a:lnTo>
                      <a:pt x="109" y="38"/>
                    </a:lnTo>
                    <a:lnTo>
                      <a:pt x="109" y="38"/>
                    </a:lnTo>
                    <a:lnTo>
                      <a:pt x="111" y="38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4" y="36"/>
                    </a:lnTo>
                    <a:lnTo>
                      <a:pt x="114" y="33"/>
                    </a:lnTo>
                    <a:lnTo>
                      <a:pt x="114" y="33"/>
                    </a:lnTo>
                    <a:lnTo>
                      <a:pt x="114" y="33"/>
                    </a:lnTo>
                    <a:lnTo>
                      <a:pt x="114" y="33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6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21" y="33"/>
                    </a:lnTo>
                    <a:lnTo>
                      <a:pt x="119" y="33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9" y="38"/>
                    </a:lnTo>
                    <a:lnTo>
                      <a:pt x="119" y="38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4" y="40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6" y="45"/>
                    </a:lnTo>
                    <a:lnTo>
                      <a:pt x="116" y="47"/>
                    </a:lnTo>
                    <a:lnTo>
                      <a:pt x="116" y="47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19" y="52"/>
                    </a:lnTo>
                    <a:lnTo>
                      <a:pt x="119" y="55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3" y="57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6" y="55"/>
                    </a:lnTo>
                    <a:lnTo>
                      <a:pt x="126" y="55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30" y="52"/>
                    </a:lnTo>
                    <a:lnTo>
                      <a:pt x="130" y="55"/>
                    </a:lnTo>
                    <a:lnTo>
                      <a:pt x="130" y="55"/>
                    </a:lnTo>
                    <a:lnTo>
                      <a:pt x="128" y="55"/>
                    </a:lnTo>
                    <a:lnTo>
                      <a:pt x="128" y="55"/>
                    </a:lnTo>
                    <a:lnTo>
                      <a:pt x="128" y="57"/>
                    </a:lnTo>
                    <a:lnTo>
                      <a:pt x="128" y="57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21" y="59"/>
                    </a:lnTo>
                    <a:lnTo>
                      <a:pt x="121" y="59"/>
                    </a:lnTo>
                    <a:lnTo>
                      <a:pt x="121" y="59"/>
                    </a:lnTo>
                    <a:lnTo>
                      <a:pt x="119" y="59"/>
                    </a:lnTo>
                    <a:lnTo>
                      <a:pt x="119" y="59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1" y="66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9" y="62"/>
                    </a:lnTo>
                    <a:lnTo>
                      <a:pt x="107" y="62"/>
                    </a:lnTo>
                    <a:lnTo>
                      <a:pt x="107" y="64"/>
                    </a:lnTo>
                    <a:lnTo>
                      <a:pt x="107" y="64"/>
                    </a:lnTo>
                    <a:lnTo>
                      <a:pt x="107" y="64"/>
                    </a:lnTo>
                    <a:lnTo>
                      <a:pt x="107" y="64"/>
                    </a:lnTo>
                    <a:lnTo>
                      <a:pt x="107" y="66"/>
                    </a:lnTo>
                    <a:lnTo>
                      <a:pt x="107" y="66"/>
                    </a:lnTo>
                    <a:lnTo>
                      <a:pt x="107" y="66"/>
                    </a:lnTo>
                    <a:lnTo>
                      <a:pt x="104" y="66"/>
                    </a:lnTo>
                    <a:lnTo>
                      <a:pt x="104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7" y="6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3" y="64"/>
                    </a:lnTo>
                    <a:lnTo>
                      <a:pt x="93" y="66"/>
                    </a:lnTo>
                    <a:lnTo>
                      <a:pt x="93" y="66"/>
                    </a:lnTo>
                    <a:lnTo>
                      <a:pt x="93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69"/>
                    </a:lnTo>
                    <a:lnTo>
                      <a:pt x="88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5" y="74"/>
                    </a:lnTo>
                    <a:lnTo>
                      <a:pt x="83" y="74"/>
                    </a:lnTo>
                    <a:lnTo>
                      <a:pt x="83" y="74"/>
                    </a:lnTo>
                    <a:lnTo>
                      <a:pt x="83" y="74"/>
                    </a:lnTo>
                    <a:lnTo>
                      <a:pt x="81" y="74"/>
                    </a:lnTo>
                    <a:lnTo>
                      <a:pt x="81" y="74"/>
                    </a:lnTo>
                    <a:lnTo>
                      <a:pt x="81" y="74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78" y="7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3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3"/>
                    </a:lnTo>
                    <a:lnTo>
                      <a:pt x="78" y="85"/>
                    </a:lnTo>
                    <a:lnTo>
                      <a:pt x="76" y="85"/>
                    </a:lnTo>
                    <a:lnTo>
                      <a:pt x="76" y="85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4" y="9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6" y="88"/>
                    </a:lnTo>
                    <a:lnTo>
                      <a:pt x="66" y="85"/>
                    </a:lnTo>
                    <a:lnTo>
                      <a:pt x="66" y="85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2" y="83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3" y="74"/>
                    </a:lnTo>
                    <a:lnTo>
                      <a:pt x="43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3" y="78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4" y="83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4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19" y="76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7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22" y="85"/>
                    </a:lnTo>
                    <a:lnTo>
                      <a:pt x="22" y="85"/>
                    </a:lnTo>
                    <a:lnTo>
                      <a:pt x="22" y="85"/>
                    </a:lnTo>
                    <a:lnTo>
                      <a:pt x="22" y="88"/>
                    </a:lnTo>
                    <a:lnTo>
                      <a:pt x="22" y="88"/>
                    </a:lnTo>
                    <a:lnTo>
                      <a:pt x="22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31" y="92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7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5" y="102"/>
                    </a:lnTo>
                    <a:lnTo>
                      <a:pt x="5" y="102"/>
                    </a:lnTo>
                    <a:lnTo>
                      <a:pt x="5" y="102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5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5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5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6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8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41"/>
              <p:cNvSpPr>
                <a:spLocks/>
              </p:cNvSpPr>
              <p:nvPr/>
            </p:nvSpPr>
            <p:spPr bwMode="auto">
              <a:xfrm>
                <a:off x="3607" y="1699"/>
                <a:ext cx="275" cy="270"/>
              </a:xfrm>
              <a:custGeom>
                <a:avLst/>
                <a:gdLst/>
                <a:ahLst/>
                <a:cxnLst>
                  <a:cxn ang="0">
                    <a:pos x="204" y="170"/>
                  </a:cxn>
                  <a:cxn ang="0">
                    <a:pos x="192" y="173"/>
                  </a:cxn>
                  <a:cxn ang="0">
                    <a:pos x="173" y="177"/>
                  </a:cxn>
                  <a:cxn ang="0">
                    <a:pos x="161" y="168"/>
                  </a:cxn>
                  <a:cxn ang="0">
                    <a:pos x="164" y="180"/>
                  </a:cxn>
                  <a:cxn ang="0">
                    <a:pos x="149" y="189"/>
                  </a:cxn>
                  <a:cxn ang="0">
                    <a:pos x="138" y="206"/>
                  </a:cxn>
                  <a:cxn ang="0">
                    <a:pos x="123" y="192"/>
                  </a:cxn>
                  <a:cxn ang="0">
                    <a:pos x="114" y="189"/>
                  </a:cxn>
                  <a:cxn ang="0">
                    <a:pos x="107" y="203"/>
                  </a:cxn>
                  <a:cxn ang="0">
                    <a:pos x="95" y="206"/>
                  </a:cxn>
                  <a:cxn ang="0">
                    <a:pos x="81" y="220"/>
                  </a:cxn>
                  <a:cxn ang="0">
                    <a:pos x="69" y="225"/>
                  </a:cxn>
                  <a:cxn ang="0">
                    <a:pos x="64" y="213"/>
                  </a:cxn>
                  <a:cxn ang="0">
                    <a:pos x="62" y="206"/>
                  </a:cxn>
                  <a:cxn ang="0">
                    <a:pos x="67" y="196"/>
                  </a:cxn>
                  <a:cxn ang="0">
                    <a:pos x="55" y="194"/>
                  </a:cxn>
                  <a:cxn ang="0">
                    <a:pos x="38" y="194"/>
                  </a:cxn>
                  <a:cxn ang="0">
                    <a:pos x="52" y="199"/>
                  </a:cxn>
                  <a:cxn ang="0">
                    <a:pos x="57" y="210"/>
                  </a:cxn>
                  <a:cxn ang="0">
                    <a:pos x="60" y="220"/>
                  </a:cxn>
                  <a:cxn ang="0">
                    <a:pos x="50" y="239"/>
                  </a:cxn>
                  <a:cxn ang="0">
                    <a:pos x="43" y="260"/>
                  </a:cxn>
                  <a:cxn ang="0">
                    <a:pos x="31" y="267"/>
                  </a:cxn>
                  <a:cxn ang="0">
                    <a:pos x="17" y="258"/>
                  </a:cxn>
                  <a:cxn ang="0">
                    <a:pos x="17" y="244"/>
                  </a:cxn>
                  <a:cxn ang="0">
                    <a:pos x="17" y="225"/>
                  </a:cxn>
                  <a:cxn ang="0">
                    <a:pos x="5" y="220"/>
                  </a:cxn>
                  <a:cxn ang="0">
                    <a:pos x="3" y="206"/>
                  </a:cxn>
                  <a:cxn ang="0">
                    <a:pos x="17" y="206"/>
                  </a:cxn>
                  <a:cxn ang="0">
                    <a:pos x="29" y="194"/>
                  </a:cxn>
                  <a:cxn ang="0">
                    <a:pos x="34" y="180"/>
                  </a:cxn>
                  <a:cxn ang="0">
                    <a:pos x="55" y="173"/>
                  </a:cxn>
                  <a:cxn ang="0">
                    <a:pos x="71" y="161"/>
                  </a:cxn>
                  <a:cxn ang="0">
                    <a:pos x="86" y="154"/>
                  </a:cxn>
                  <a:cxn ang="0">
                    <a:pos x="107" y="151"/>
                  </a:cxn>
                  <a:cxn ang="0">
                    <a:pos x="126" y="147"/>
                  </a:cxn>
                  <a:cxn ang="0">
                    <a:pos x="140" y="151"/>
                  </a:cxn>
                  <a:cxn ang="0">
                    <a:pos x="145" y="137"/>
                  </a:cxn>
                  <a:cxn ang="0">
                    <a:pos x="159" y="120"/>
                  </a:cxn>
                  <a:cxn ang="0">
                    <a:pos x="166" y="104"/>
                  </a:cxn>
                  <a:cxn ang="0">
                    <a:pos x="166" y="116"/>
                  </a:cxn>
                  <a:cxn ang="0">
                    <a:pos x="180" y="116"/>
                  </a:cxn>
                  <a:cxn ang="0">
                    <a:pos x="199" y="104"/>
                  </a:cxn>
                  <a:cxn ang="0">
                    <a:pos x="213" y="90"/>
                  </a:cxn>
                  <a:cxn ang="0">
                    <a:pos x="225" y="71"/>
                  </a:cxn>
                  <a:cxn ang="0">
                    <a:pos x="230" y="47"/>
                  </a:cxn>
                  <a:cxn ang="0">
                    <a:pos x="230" y="35"/>
                  </a:cxn>
                  <a:cxn ang="0">
                    <a:pos x="235" y="19"/>
                  </a:cxn>
                  <a:cxn ang="0">
                    <a:pos x="244" y="9"/>
                  </a:cxn>
                  <a:cxn ang="0">
                    <a:pos x="256" y="14"/>
                  </a:cxn>
                  <a:cxn ang="0">
                    <a:pos x="247" y="4"/>
                  </a:cxn>
                  <a:cxn ang="0">
                    <a:pos x="263" y="4"/>
                  </a:cxn>
                  <a:cxn ang="0">
                    <a:pos x="265" y="28"/>
                  </a:cxn>
                  <a:cxn ang="0">
                    <a:pos x="273" y="47"/>
                  </a:cxn>
                  <a:cxn ang="0">
                    <a:pos x="268" y="66"/>
                  </a:cxn>
                  <a:cxn ang="0">
                    <a:pos x="263" y="85"/>
                  </a:cxn>
                  <a:cxn ang="0">
                    <a:pos x="251" y="92"/>
                  </a:cxn>
                  <a:cxn ang="0">
                    <a:pos x="251" y="118"/>
                  </a:cxn>
                  <a:cxn ang="0">
                    <a:pos x="244" y="137"/>
                  </a:cxn>
                  <a:cxn ang="0">
                    <a:pos x="239" y="154"/>
                  </a:cxn>
                  <a:cxn ang="0">
                    <a:pos x="228" y="170"/>
                  </a:cxn>
                  <a:cxn ang="0">
                    <a:pos x="220" y="161"/>
                  </a:cxn>
                </a:cxnLst>
                <a:rect l="0" t="0" r="r" b="b"/>
                <a:pathLst>
                  <a:path w="275" h="270">
                    <a:moveTo>
                      <a:pt x="211" y="168"/>
                    </a:moveTo>
                    <a:lnTo>
                      <a:pt x="211" y="168"/>
                    </a:lnTo>
                    <a:lnTo>
                      <a:pt x="211" y="170"/>
                    </a:lnTo>
                    <a:lnTo>
                      <a:pt x="211" y="170"/>
                    </a:lnTo>
                    <a:lnTo>
                      <a:pt x="211" y="170"/>
                    </a:lnTo>
                    <a:lnTo>
                      <a:pt x="211" y="170"/>
                    </a:lnTo>
                    <a:lnTo>
                      <a:pt x="211" y="170"/>
                    </a:lnTo>
                    <a:lnTo>
                      <a:pt x="211" y="173"/>
                    </a:lnTo>
                    <a:lnTo>
                      <a:pt x="211" y="173"/>
                    </a:lnTo>
                    <a:lnTo>
                      <a:pt x="209" y="173"/>
                    </a:lnTo>
                    <a:lnTo>
                      <a:pt x="209" y="175"/>
                    </a:lnTo>
                    <a:lnTo>
                      <a:pt x="209" y="175"/>
                    </a:lnTo>
                    <a:lnTo>
                      <a:pt x="209" y="175"/>
                    </a:lnTo>
                    <a:lnTo>
                      <a:pt x="209" y="177"/>
                    </a:lnTo>
                    <a:lnTo>
                      <a:pt x="206" y="177"/>
                    </a:lnTo>
                    <a:lnTo>
                      <a:pt x="206" y="177"/>
                    </a:lnTo>
                    <a:lnTo>
                      <a:pt x="206" y="177"/>
                    </a:lnTo>
                    <a:lnTo>
                      <a:pt x="206" y="177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4" y="175"/>
                    </a:lnTo>
                    <a:lnTo>
                      <a:pt x="202" y="175"/>
                    </a:lnTo>
                    <a:lnTo>
                      <a:pt x="202" y="175"/>
                    </a:lnTo>
                    <a:lnTo>
                      <a:pt x="202" y="173"/>
                    </a:lnTo>
                    <a:lnTo>
                      <a:pt x="204" y="173"/>
                    </a:lnTo>
                    <a:lnTo>
                      <a:pt x="204" y="173"/>
                    </a:lnTo>
                    <a:lnTo>
                      <a:pt x="204" y="170"/>
                    </a:lnTo>
                    <a:lnTo>
                      <a:pt x="204" y="170"/>
                    </a:lnTo>
                    <a:lnTo>
                      <a:pt x="204" y="170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204" y="163"/>
                    </a:lnTo>
                    <a:lnTo>
                      <a:pt x="202" y="163"/>
                    </a:lnTo>
                    <a:lnTo>
                      <a:pt x="202" y="163"/>
                    </a:lnTo>
                    <a:lnTo>
                      <a:pt x="202" y="165"/>
                    </a:lnTo>
                    <a:lnTo>
                      <a:pt x="199" y="165"/>
                    </a:lnTo>
                    <a:lnTo>
                      <a:pt x="199" y="165"/>
                    </a:lnTo>
                    <a:lnTo>
                      <a:pt x="199" y="165"/>
                    </a:lnTo>
                    <a:lnTo>
                      <a:pt x="199" y="165"/>
                    </a:lnTo>
                    <a:lnTo>
                      <a:pt x="199" y="168"/>
                    </a:lnTo>
                    <a:lnTo>
                      <a:pt x="199" y="168"/>
                    </a:lnTo>
                    <a:lnTo>
                      <a:pt x="197" y="168"/>
                    </a:lnTo>
                    <a:lnTo>
                      <a:pt x="197" y="170"/>
                    </a:lnTo>
                    <a:lnTo>
                      <a:pt x="197" y="170"/>
                    </a:lnTo>
                    <a:lnTo>
                      <a:pt x="197" y="170"/>
                    </a:lnTo>
                    <a:lnTo>
                      <a:pt x="194" y="170"/>
                    </a:lnTo>
                    <a:lnTo>
                      <a:pt x="194" y="170"/>
                    </a:lnTo>
                    <a:lnTo>
                      <a:pt x="194" y="170"/>
                    </a:lnTo>
                    <a:lnTo>
                      <a:pt x="194" y="173"/>
                    </a:lnTo>
                    <a:lnTo>
                      <a:pt x="194" y="173"/>
                    </a:lnTo>
                    <a:lnTo>
                      <a:pt x="194" y="173"/>
                    </a:lnTo>
                    <a:lnTo>
                      <a:pt x="192" y="173"/>
                    </a:lnTo>
                    <a:lnTo>
                      <a:pt x="192" y="175"/>
                    </a:lnTo>
                    <a:lnTo>
                      <a:pt x="192" y="175"/>
                    </a:lnTo>
                    <a:lnTo>
                      <a:pt x="192" y="175"/>
                    </a:lnTo>
                    <a:lnTo>
                      <a:pt x="192" y="177"/>
                    </a:lnTo>
                    <a:lnTo>
                      <a:pt x="192" y="177"/>
                    </a:lnTo>
                    <a:lnTo>
                      <a:pt x="192" y="177"/>
                    </a:lnTo>
                    <a:lnTo>
                      <a:pt x="190" y="177"/>
                    </a:lnTo>
                    <a:lnTo>
                      <a:pt x="190" y="177"/>
                    </a:lnTo>
                    <a:lnTo>
                      <a:pt x="190" y="177"/>
                    </a:lnTo>
                    <a:lnTo>
                      <a:pt x="187" y="177"/>
                    </a:lnTo>
                    <a:lnTo>
                      <a:pt x="187" y="177"/>
                    </a:lnTo>
                    <a:lnTo>
                      <a:pt x="187" y="177"/>
                    </a:lnTo>
                    <a:lnTo>
                      <a:pt x="185" y="177"/>
                    </a:lnTo>
                    <a:lnTo>
                      <a:pt x="185" y="177"/>
                    </a:lnTo>
                    <a:lnTo>
                      <a:pt x="185" y="177"/>
                    </a:lnTo>
                    <a:lnTo>
                      <a:pt x="183" y="177"/>
                    </a:lnTo>
                    <a:lnTo>
                      <a:pt x="183" y="177"/>
                    </a:lnTo>
                    <a:lnTo>
                      <a:pt x="180" y="177"/>
                    </a:lnTo>
                    <a:lnTo>
                      <a:pt x="180" y="177"/>
                    </a:lnTo>
                    <a:lnTo>
                      <a:pt x="180" y="177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78" y="175"/>
                    </a:lnTo>
                    <a:lnTo>
                      <a:pt x="178" y="175"/>
                    </a:lnTo>
                    <a:lnTo>
                      <a:pt x="176" y="175"/>
                    </a:lnTo>
                    <a:lnTo>
                      <a:pt x="176" y="175"/>
                    </a:lnTo>
                    <a:lnTo>
                      <a:pt x="176" y="177"/>
                    </a:lnTo>
                    <a:lnTo>
                      <a:pt x="173" y="177"/>
                    </a:lnTo>
                    <a:lnTo>
                      <a:pt x="173" y="177"/>
                    </a:lnTo>
                    <a:lnTo>
                      <a:pt x="173" y="177"/>
                    </a:lnTo>
                    <a:lnTo>
                      <a:pt x="171" y="177"/>
                    </a:lnTo>
                    <a:lnTo>
                      <a:pt x="171" y="177"/>
                    </a:lnTo>
                    <a:lnTo>
                      <a:pt x="171" y="177"/>
                    </a:lnTo>
                    <a:lnTo>
                      <a:pt x="171" y="177"/>
                    </a:lnTo>
                    <a:lnTo>
                      <a:pt x="168" y="177"/>
                    </a:lnTo>
                    <a:lnTo>
                      <a:pt x="168" y="177"/>
                    </a:lnTo>
                    <a:lnTo>
                      <a:pt x="166" y="177"/>
                    </a:lnTo>
                    <a:lnTo>
                      <a:pt x="166" y="180"/>
                    </a:lnTo>
                    <a:lnTo>
                      <a:pt x="166" y="180"/>
                    </a:lnTo>
                    <a:lnTo>
                      <a:pt x="166" y="180"/>
                    </a:lnTo>
                    <a:lnTo>
                      <a:pt x="164" y="180"/>
                    </a:lnTo>
                    <a:lnTo>
                      <a:pt x="164" y="177"/>
                    </a:lnTo>
                    <a:lnTo>
                      <a:pt x="166" y="177"/>
                    </a:lnTo>
                    <a:lnTo>
                      <a:pt x="166" y="177"/>
                    </a:lnTo>
                    <a:lnTo>
                      <a:pt x="166" y="177"/>
                    </a:lnTo>
                    <a:lnTo>
                      <a:pt x="166" y="175"/>
                    </a:lnTo>
                    <a:lnTo>
                      <a:pt x="166" y="175"/>
                    </a:lnTo>
                    <a:lnTo>
                      <a:pt x="164" y="175"/>
                    </a:lnTo>
                    <a:lnTo>
                      <a:pt x="164" y="175"/>
                    </a:lnTo>
                    <a:lnTo>
                      <a:pt x="164" y="175"/>
                    </a:lnTo>
                    <a:lnTo>
                      <a:pt x="164" y="175"/>
                    </a:lnTo>
                    <a:lnTo>
                      <a:pt x="161" y="175"/>
                    </a:lnTo>
                    <a:lnTo>
                      <a:pt x="161" y="173"/>
                    </a:lnTo>
                    <a:lnTo>
                      <a:pt x="161" y="173"/>
                    </a:lnTo>
                    <a:lnTo>
                      <a:pt x="161" y="170"/>
                    </a:lnTo>
                    <a:lnTo>
                      <a:pt x="161" y="170"/>
                    </a:lnTo>
                    <a:lnTo>
                      <a:pt x="161" y="170"/>
                    </a:lnTo>
                    <a:lnTo>
                      <a:pt x="161" y="170"/>
                    </a:lnTo>
                    <a:lnTo>
                      <a:pt x="161" y="168"/>
                    </a:lnTo>
                    <a:lnTo>
                      <a:pt x="161" y="168"/>
                    </a:lnTo>
                    <a:lnTo>
                      <a:pt x="159" y="168"/>
                    </a:lnTo>
                    <a:lnTo>
                      <a:pt x="159" y="168"/>
                    </a:lnTo>
                    <a:lnTo>
                      <a:pt x="159" y="168"/>
                    </a:lnTo>
                    <a:lnTo>
                      <a:pt x="159" y="168"/>
                    </a:lnTo>
                    <a:lnTo>
                      <a:pt x="159" y="170"/>
                    </a:lnTo>
                    <a:lnTo>
                      <a:pt x="159" y="170"/>
                    </a:lnTo>
                    <a:lnTo>
                      <a:pt x="159" y="170"/>
                    </a:lnTo>
                    <a:lnTo>
                      <a:pt x="157" y="170"/>
                    </a:lnTo>
                    <a:lnTo>
                      <a:pt x="157" y="173"/>
                    </a:lnTo>
                    <a:lnTo>
                      <a:pt x="157" y="173"/>
                    </a:lnTo>
                    <a:lnTo>
                      <a:pt x="157" y="173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7" y="175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7"/>
                    </a:lnTo>
                    <a:lnTo>
                      <a:pt x="159" y="177"/>
                    </a:lnTo>
                    <a:lnTo>
                      <a:pt x="159" y="177"/>
                    </a:lnTo>
                    <a:lnTo>
                      <a:pt x="159" y="177"/>
                    </a:lnTo>
                    <a:lnTo>
                      <a:pt x="159" y="177"/>
                    </a:lnTo>
                    <a:lnTo>
                      <a:pt x="159" y="180"/>
                    </a:lnTo>
                    <a:lnTo>
                      <a:pt x="161" y="180"/>
                    </a:lnTo>
                    <a:lnTo>
                      <a:pt x="161" y="180"/>
                    </a:lnTo>
                    <a:lnTo>
                      <a:pt x="164" y="180"/>
                    </a:lnTo>
                    <a:lnTo>
                      <a:pt x="164" y="177"/>
                    </a:lnTo>
                    <a:lnTo>
                      <a:pt x="164" y="177"/>
                    </a:lnTo>
                    <a:lnTo>
                      <a:pt x="164" y="180"/>
                    </a:lnTo>
                    <a:lnTo>
                      <a:pt x="164" y="180"/>
                    </a:lnTo>
                    <a:lnTo>
                      <a:pt x="164" y="180"/>
                    </a:lnTo>
                    <a:lnTo>
                      <a:pt x="164" y="180"/>
                    </a:lnTo>
                    <a:lnTo>
                      <a:pt x="164" y="182"/>
                    </a:lnTo>
                    <a:lnTo>
                      <a:pt x="164" y="182"/>
                    </a:lnTo>
                    <a:lnTo>
                      <a:pt x="164" y="182"/>
                    </a:lnTo>
                    <a:lnTo>
                      <a:pt x="164" y="184"/>
                    </a:lnTo>
                    <a:lnTo>
                      <a:pt x="164" y="184"/>
                    </a:lnTo>
                    <a:lnTo>
                      <a:pt x="164" y="187"/>
                    </a:lnTo>
                    <a:lnTo>
                      <a:pt x="164" y="187"/>
                    </a:lnTo>
                    <a:lnTo>
                      <a:pt x="164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59" y="187"/>
                    </a:lnTo>
                    <a:lnTo>
                      <a:pt x="159" y="184"/>
                    </a:lnTo>
                    <a:lnTo>
                      <a:pt x="159" y="184"/>
                    </a:lnTo>
                    <a:lnTo>
                      <a:pt x="159" y="187"/>
                    </a:lnTo>
                    <a:lnTo>
                      <a:pt x="159" y="187"/>
                    </a:lnTo>
                    <a:lnTo>
                      <a:pt x="157" y="187"/>
                    </a:lnTo>
                    <a:lnTo>
                      <a:pt x="157" y="187"/>
                    </a:lnTo>
                    <a:lnTo>
                      <a:pt x="157" y="187"/>
                    </a:lnTo>
                    <a:lnTo>
                      <a:pt x="157" y="187"/>
                    </a:lnTo>
                    <a:lnTo>
                      <a:pt x="154" y="187"/>
                    </a:lnTo>
                    <a:lnTo>
                      <a:pt x="154" y="187"/>
                    </a:lnTo>
                    <a:lnTo>
                      <a:pt x="152" y="187"/>
                    </a:lnTo>
                    <a:lnTo>
                      <a:pt x="152" y="189"/>
                    </a:lnTo>
                    <a:lnTo>
                      <a:pt x="152" y="189"/>
                    </a:lnTo>
                    <a:lnTo>
                      <a:pt x="152" y="189"/>
                    </a:lnTo>
                    <a:lnTo>
                      <a:pt x="152" y="189"/>
                    </a:lnTo>
                    <a:lnTo>
                      <a:pt x="152" y="189"/>
                    </a:lnTo>
                    <a:lnTo>
                      <a:pt x="149" y="189"/>
                    </a:lnTo>
                    <a:lnTo>
                      <a:pt x="149" y="192"/>
                    </a:lnTo>
                    <a:lnTo>
                      <a:pt x="149" y="192"/>
                    </a:lnTo>
                    <a:lnTo>
                      <a:pt x="149" y="194"/>
                    </a:lnTo>
                    <a:lnTo>
                      <a:pt x="149" y="194"/>
                    </a:lnTo>
                    <a:lnTo>
                      <a:pt x="149" y="194"/>
                    </a:lnTo>
                    <a:lnTo>
                      <a:pt x="147" y="194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5" y="196"/>
                    </a:lnTo>
                    <a:lnTo>
                      <a:pt x="145" y="199"/>
                    </a:lnTo>
                    <a:lnTo>
                      <a:pt x="145" y="199"/>
                    </a:lnTo>
                    <a:lnTo>
                      <a:pt x="145" y="199"/>
                    </a:lnTo>
                    <a:lnTo>
                      <a:pt x="145" y="199"/>
                    </a:lnTo>
                    <a:lnTo>
                      <a:pt x="145" y="199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5" y="203"/>
                    </a:lnTo>
                    <a:lnTo>
                      <a:pt x="145" y="203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6"/>
                    </a:lnTo>
                    <a:lnTo>
                      <a:pt x="140" y="206"/>
                    </a:lnTo>
                    <a:lnTo>
                      <a:pt x="140" y="206"/>
                    </a:lnTo>
                    <a:lnTo>
                      <a:pt x="140" y="208"/>
                    </a:lnTo>
                    <a:lnTo>
                      <a:pt x="140" y="208"/>
                    </a:lnTo>
                    <a:lnTo>
                      <a:pt x="140" y="208"/>
                    </a:lnTo>
                    <a:lnTo>
                      <a:pt x="138" y="208"/>
                    </a:lnTo>
                    <a:lnTo>
                      <a:pt x="138" y="206"/>
                    </a:lnTo>
                    <a:lnTo>
                      <a:pt x="138" y="206"/>
                    </a:lnTo>
                    <a:lnTo>
                      <a:pt x="138" y="206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33" y="206"/>
                    </a:lnTo>
                    <a:lnTo>
                      <a:pt x="133" y="206"/>
                    </a:lnTo>
                    <a:lnTo>
                      <a:pt x="133" y="206"/>
                    </a:lnTo>
                    <a:lnTo>
                      <a:pt x="133" y="203"/>
                    </a:lnTo>
                    <a:lnTo>
                      <a:pt x="131" y="203"/>
                    </a:lnTo>
                    <a:lnTo>
                      <a:pt x="131" y="203"/>
                    </a:lnTo>
                    <a:lnTo>
                      <a:pt x="131" y="203"/>
                    </a:lnTo>
                    <a:lnTo>
                      <a:pt x="131" y="201"/>
                    </a:lnTo>
                    <a:lnTo>
                      <a:pt x="131" y="201"/>
                    </a:lnTo>
                    <a:lnTo>
                      <a:pt x="128" y="201"/>
                    </a:lnTo>
                    <a:lnTo>
                      <a:pt x="128" y="201"/>
                    </a:lnTo>
                    <a:lnTo>
                      <a:pt x="128" y="199"/>
                    </a:lnTo>
                    <a:lnTo>
                      <a:pt x="128" y="199"/>
                    </a:lnTo>
                    <a:lnTo>
                      <a:pt x="128" y="199"/>
                    </a:lnTo>
                    <a:lnTo>
                      <a:pt x="126" y="199"/>
                    </a:lnTo>
                    <a:lnTo>
                      <a:pt x="126" y="199"/>
                    </a:lnTo>
                    <a:lnTo>
                      <a:pt x="126" y="199"/>
                    </a:lnTo>
                    <a:lnTo>
                      <a:pt x="126" y="196"/>
                    </a:lnTo>
                    <a:lnTo>
                      <a:pt x="126" y="196"/>
                    </a:lnTo>
                    <a:lnTo>
                      <a:pt x="126" y="196"/>
                    </a:lnTo>
                    <a:lnTo>
                      <a:pt x="123" y="196"/>
                    </a:lnTo>
                    <a:lnTo>
                      <a:pt x="123" y="196"/>
                    </a:lnTo>
                    <a:lnTo>
                      <a:pt x="123" y="194"/>
                    </a:lnTo>
                    <a:lnTo>
                      <a:pt x="123" y="194"/>
                    </a:lnTo>
                    <a:lnTo>
                      <a:pt x="123" y="192"/>
                    </a:lnTo>
                    <a:lnTo>
                      <a:pt x="123" y="192"/>
                    </a:lnTo>
                    <a:lnTo>
                      <a:pt x="123" y="192"/>
                    </a:lnTo>
                    <a:lnTo>
                      <a:pt x="123" y="189"/>
                    </a:lnTo>
                    <a:lnTo>
                      <a:pt x="123" y="189"/>
                    </a:lnTo>
                    <a:lnTo>
                      <a:pt x="123" y="189"/>
                    </a:lnTo>
                    <a:lnTo>
                      <a:pt x="123" y="189"/>
                    </a:lnTo>
                    <a:lnTo>
                      <a:pt x="123" y="189"/>
                    </a:lnTo>
                    <a:lnTo>
                      <a:pt x="126" y="189"/>
                    </a:lnTo>
                    <a:lnTo>
                      <a:pt x="126" y="187"/>
                    </a:lnTo>
                    <a:lnTo>
                      <a:pt x="123" y="187"/>
                    </a:lnTo>
                    <a:lnTo>
                      <a:pt x="123" y="187"/>
                    </a:lnTo>
                    <a:lnTo>
                      <a:pt x="123" y="187"/>
                    </a:lnTo>
                    <a:lnTo>
                      <a:pt x="123" y="187"/>
                    </a:lnTo>
                    <a:lnTo>
                      <a:pt x="121" y="187"/>
                    </a:lnTo>
                    <a:lnTo>
                      <a:pt x="121" y="187"/>
                    </a:lnTo>
                    <a:lnTo>
                      <a:pt x="121" y="187"/>
                    </a:lnTo>
                    <a:lnTo>
                      <a:pt x="119" y="187"/>
                    </a:lnTo>
                    <a:lnTo>
                      <a:pt x="119" y="187"/>
                    </a:lnTo>
                    <a:lnTo>
                      <a:pt x="119" y="189"/>
                    </a:lnTo>
                    <a:lnTo>
                      <a:pt x="119" y="189"/>
                    </a:lnTo>
                    <a:lnTo>
                      <a:pt x="119" y="189"/>
                    </a:lnTo>
                    <a:lnTo>
                      <a:pt x="119" y="189"/>
                    </a:lnTo>
                    <a:lnTo>
                      <a:pt x="116" y="189"/>
                    </a:lnTo>
                    <a:lnTo>
                      <a:pt x="116" y="189"/>
                    </a:lnTo>
                    <a:lnTo>
                      <a:pt x="116" y="187"/>
                    </a:lnTo>
                    <a:lnTo>
                      <a:pt x="114" y="187"/>
                    </a:lnTo>
                    <a:lnTo>
                      <a:pt x="114" y="189"/>
                    </a:lnTo>
                    <a:lnTo>
                      <a:pt x="114" y="189"/>
                    </a:lnTo>
                    <a:lnTo>
                      <a:pt x="114" y="189"/>
                    </a:lnTo>
                    <a:lnTo>
                      <a:pt x="114" y="189"/>
                    </a:lnTo>
                    <a:lnTo>
                      <a:pt x="114" y="192"/>
                    </a:lnTo>
                    <a:lnTo>
                      <a:pt x="114" y="192"/>
                    </a:lnTo>
                    <a:lnTo>
                      <a:pt x="114" y="192"/>
                    </a:lnTo>
                    <a:lnTo>
                      <a:pt x="116" y="192"/>
                    </a:lnTo>
                    <a:lnTo>
                      <a:pt x="116" y="194"/>
                    </a:lnTo>
                    <a:lnTo>
                      <a:pt x="116" y="194"/>
                    </a:lnTo>
                    <a:lnTo>
                      <a:pt x="116" y="196"/>
                    </a:lnTo>
                    <a:lnTo>
                      <a:pt x="116" y="196"/>
                    </a:lnTo>
                    <a:lnTo>
                      <a:pt x="119" y="196"/>
                    </a:lnTo>
                    <a:lnTo>
                      <a:pt x="119" y="196"/>
                    </a:lnTo>
                    <a:lnTo>
                      <a:pt x="119" y="196"/>
                    </a:lnTo>
                    <a:lnTo>
                      <a:pt x="119" y="196"/>
                    </a:lnTo>
                    <a:lnTo>
                      <a:pt x="116" y="196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14" y="199"/>
                    </a:lnTo>
                    <a:lnTo>
                      <a:pt x="114" y="199"/>
                    </a:lnTo>
                    <a:lnTo>
                      <a:pt x="114" y="199"/>
                    </a:lnTo>
                    <a:lnTo>
                      <a:pt x="114" y="199"/>
                    </a:lnTo>
                    <a:lnTo>
                      <a:pt x="114" y="199"/>
                    </a:lnTo>
                    <a:lnTo>
                      <a:pt x="112" y="199"/>
                    </a:lnTo>
                    <a:lnTo>
                      <a:pt x="112" y="201"/>
                    </a:lnTo>
                    <a:lnTo>
                      <a:pt x="112" y="201"/>
                    </a:lnTo>
                    <a:lnTo>
                      <a:pt x="112" y="201"/>
                    </a:lnTo>
                    <a:lnTo>
                      <a:pt x="112" y="201"/>
                    </a:lnTo>
                    <a:lnTo>
                      <a:pt x="109" y="201"/>
                    </a:lnTo>
                    <a:lnTo>
                      <a:pt x="109" y="203"/>
                    </a:lnTo>
                    <a:lnTo>
                      <a:pt x="109" y="203"/>
                    </a:lnTo>
                    <a:lnTo>
                      <a:pt x="109" y="203"/>
                    </a:lnTo>
                    <a:lnTo>
                      <a:pt x="107" y="203"/>
                    </a:lnTo>
                    <a:lnTo>
                      <a:pt x="107" y="206"/>
                    </a:lnTo>
                    <a:lnTo>
                      <a:pt x="107" y="206"/>
                    </a:lnTo>
                    <a:lnTo>
                      <a:pt x="107" y="206"/>
                    </a:lnTo>
                    <a:lnTo>
                      <a:pt x="107" y="206"/>
                    </a:lnTo>
                    <a:lnTo>
                      <a:pt x="107" y="208"/>
                    </a:lnTo>
                    <a:lnTo>
                      <a:pt x="107" y="208"/>
                    </a:lnTo>
                    <a:lnTo>
                      <a:pt x="107" y="210"/>
                    </a:lnTo>
                    <a:lnTo>
                      <a:pt x="105" y="210"/>
                    </a:lnTo>
                    <a:lnTo>
                      <a:pt x="105" y="210"/>
                    </a:lnTo>
                    <a:lnTo>
                      <a:pt x="105" y="210"/>
                    </a:lnTo>
                    <a:lnTo>
                      <a:pt x="105" y="213"/>
                    </a:lnTo>
                    <a:lnTo>
                      <a:pt x="105" y="213"/>
                    </a:lnTo>
                    <a:lnTo>
                      <a:pt x="105" y="210"/>
                    </a:lnTo>
                    <a:lnTo>
                      <a:pt x="105" y="210"/>
                    </a:lnTo>
                    <a:lnTo>
                      <a:pt x="105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0" y="210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0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5" y="206"/>
                    </a:lnTo>
                    <a:lnTo>
                      <a:pt x="95" y="206"/>
                    </a:lnTo>
                    <a:lnTo>
                      <a:pt x="93" y="206"/>
                    </a:lnTo>
                    <a:lnTo>
                      <a:pt x="93" y="206"/>
                    </a:lnTo>
                    <a:lnTo>
                      <a:pt x="93" y="206"/>
                    </a:lnTo>
                    <a:lnTo>
                      <a:pt x="93" y="206"/>
                    </a:lnTo>
                    <a:lnTo>
                      <a:pt x="90" y="206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88" y="208"/>
                    </a:lnTo>
                    <a:lnTo>
                      <a:pt x="88" y="208"/>
                    </a:lnTo>
                    <a:lnTo>
                      <a:pt x="86" y="208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6" y="213"/>
                    </a:lnTo>
                    <a:lnTo>
                      <a:pt x="86" y="213"/>
                    </a:lnTo>
                    <a:lnTo>
                      <a:pt x="86" y="213"/>
                    </a:lnTo>
                    <a:lnTo>
                      <a:pt x="86" y="215"/>
                    </a:lnTo>
                    <a:lnTo>
                      <a:pt x="83" y="215"/>
                    </a:lnTo>
                    <a:lnTo>
                      <a:pt x="83" y="215"/>
                    </a:lnTo>
                    <a:lnTo>
                      <a:pt x="83" y="215"/>
                    </a:lnTo>
                    <a:lnTo>
                      <a:pt x="83" y="215"/>
                    </a:lnTo>
                    <a:lnTo>
                      <a:pt x="83" y="218"/>
                    </a:lnTo>
                    <a:lnTo>
                      <a:pt x="83" y="218"/>
                    </a:lnTo>
                    <a:lnTo>
                      <a:pt x="81" y="218"/>
                    </a:lnTo>
                    <a:lnTo>
                      <a:pt x="81" y="218"/>
                    </a:lnTo>
                    <a:lnTo>
                      <a:pt x="81" y="220"/>
                    </a:lnTo>
                    <a:lnTo>
                      <a:pt x="81" y="220"/>
                    </a:lnTo>
                    <a:lnTo>
                      <a:pt x="81" y="220"/>
                    </a:lnTo>
                    <a:lnTo>
                      <a:pt x="78" y="220"/>
                    </a:lnTo>
                    <a:lnTo>
                      <a:pt x="78" y="222"/>
                    </a:lnTo>
                    <a:lnTo>
                      <a:pt x="78" y="222"/>
                    </a:lnTo>
                    <a:lnTo>
                      <a:pt x="81" y="222"/>
                    </a:lnTo>
                    <a:lnTo>
                      <a:pt x="81" y="225"/>
                    </a:lnTo>
                    <a:lnTo>
                      <a:pt x="81" y="225"/>
                    </a:lnTo>
                    <a:lnTo>
                      <a:pt x="78" y="225"/>
                    </a:lnTo>
                    <a:lnTo>
                      <a:pt x="78" y="225"/>
                    </a:lnTo>
                    <a:lnTo>
                      <a:pt x="78" y="225"/>
                    </a:lnTo>
                    <a:lnTo>
                      <a:pt x="78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4" y="225"/>
                    </a:lnTo>
                    <a:lnTo>
                      <a:pt x="74" y="225"/>
                    </a:lnTo>
                    <a:lnTo>
                      <a:pt x="74" y="225"/>
                    </a:lnTo>
                    <a:lnTo>
                      <a:pt x="74" y="225"/>
                    </a:lnTo>
                    <a:lnTo>
                      <a:pt x="71" y="225"/>
                    </a:lnTo>
                    <a:lnTo>
                      <a:pt x="71" y="225"/>
                    </a:lnTo>
                    <a:lnTo>
                      <a:pt x="71" y="225"/>
                    </a:lnTo>
                    <a:lnTo>
                      <a:pt x="71" y="225"/>
                    </a:lnTo>
                    <a:lnTo>
                      <a:pt x="71" y="227"/>
                    </a:lnTo>
                    <a:lnTo>
                      <a:pt x="69" y="227"/>
                    </a:lnTo>
                    <a:lnTo>
                      <a:pt x="69" y="227"/>
                    </a:lnTo>
                    <a:lnTo>
                      <a:pt x="69" y="225"/>
                    </a:lnTo>
                    <a:lnTo>
                      <a:pt x="67" y="225"/>
                    </a:lnTo>
                    <a:lnTo>
                      <a:pt x="67" y="225"/>
                    </a:lnTo>
                    <a:lnTo>
                      <a:pt x="69" y="225"/>
                    </a:lnTo>
                    <a:lnTo>
                      <a:pt x="69" y="225"/>
                    </a:lnTo>
                    <a:lnTo>
                      <a:pt x="69" y="222"/>
                    </a:lnTo>
                    <a:lnTo>
                      <a:pt x="71" y="222"/>
                    </a:lnTo>
                    <a:lnTo>
                      <a:pt x="71" y="222"/>
                    </a:lnTo>
                    <a:lnTo>
                      <a:pt x="71" y="222"/>
                    </a:lnTo>
                    <a:lnTo>
                      <a:pt x="71" y="220"/>
                    </a:lnTo>
                    <a:lnTo>
                      <a:pt x="71" y="220"/>
                    </a:lnTo>
                    <a:lnTo>
                      <a:pt x="71" y="220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7" y="215"/>
                    </a:lnTo>
                    <a:lnTo>
                      <a:pt x="64" y="215"/>
                    </a:lnTo>
                    <a:lnTo>
                      <a:pt x="64" y="215"/>
                    </a:lnTo>
                    <a:lnTo>
                      <a:pt x="64" y="215"/>
                    </a:lnTo>
                    <a:lnTo>
                      <a:pt x="64" y="215"/>
                    </a:lnTo>
                    <a:lnTo>
                      <a:pt x="64" y="213"/>
                    </a:lnTo>
                    <a:lnTo>
                      <a:pt x="64" y="213"/>
                    </a:lnTo>
                    <a:lnTo>
                      <a:pt x="64" y="213"/>
                    </a:lnTo>
                    <a:lnTo>
                      <a:pt x="64" y="213"/>
                    </a:lnTo>
                    <a:lnTo>
                      <a:pt x="64" y="210"/>
                    </a:lnTo>
                    <a:lnTo>
                      <a:pt x="67" y="210"/>
                    </a:lnTo>
                    <a:lnTo>
                      <a:pt x="67" y="210"/>
                    </a:lnTo>
                    <a:lnTo>
                      <a:pt x="67" y="210"/>
                    </a:lnTo>
                    <a:lnTo>
                      <a:pt x="67" y="210"/>
                    </a:lnTo>
                    <a:lnTo>
                      <a:pt x="67" y="210"/>
                    </a:lnTo>
                    <a:lnTo>
                      <a:pt x="67" y="210"/>
                    </a:lnTo>
                    <a:lnTo>
                      <a:pt x="64" y="210"/>
                    </a:lnTo>
                    <a:lnTo>
                      <a:pt x="64" y="210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2" y="208"/>
                    </a:lnTo>
                    <a:lnTo>
                      <a:pt x="62" y="208"/>
                    </a:lnTo>
                    <a:lnTo>
                      <a:pt x="62" y="208"/>
                    </a:lnTo>
                    <a:lnTo>
                      <a:pt x="62" y="210"/>
                    </a:lnTo>
                    <a:lnTo>
                      <a:pt x="60" y="210"/>
                    </a:lnTo>
                    <a:lnTo>
                      <a:pt x="60" y="210"/>
                    </a:lnTo>
                    <a:lnTo>
                      <a:pt x="60" y="210"/>
                    </a:lnTo>
                    <a:lnTo>
                      <a:pt x="57" y="210"/>
                    </a:lnTo>
                    <a:lnTo>
                      <a:pt x="57" y="208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0" y="206"/>
                    </a:lnTo>
                    <a:lnTo>
                      <a:pt x="60" y="206"/>
                    </a:lnTo>
                    <a:lnTo>
                      <a:pt x="62" y="206"/>
                    </a:lnTo>
                    <a:lnTo>
                      <a:pt x="62" y="206"/>
                    </a:lnTo>
                    <a:lnTo>
                      <a:pt x="62" y="206"/>
                    </a:lnTo>
                    <a:lnTo>
                      <a:pt x="64" y="206"/>
                    </a:lnTo>
                    <a:lnTo>
                      <a:pt x="64" y="206"/>
                    </a:lnTo>
                    <a:lnTo>
                      <a:pt x="64" y="203"/>
                    </a:lnTo>
                    <a:lnTo>
                      <a:pt x="64" y="203"/>
                    </a:lnTo>
                    <a:lnTo>
                      <a:pt x="67" y="203"/>
                    </a:lnTo>
                    <a:lnTo>
                      <a:pt x="67" y="203"/>
                    </a:lnTo>
                    <a:lnTo>
                      <a:pt x="67" y="203"/>
                    </a:lnTo>
                    <a:lnTo>
                      <a:pt x="67" y="201"/>
                    </a:lnTo>
                    <a:lnTo>
                      <a:pt x="67" y="201"/>
                    </a:lnTo>
                    <a:lnTo>
                      <a:pt x="69" y="201"/>
                    </a:lnTo>
                    <a:lnTo>
                      <a:pt x="69" y="201"/>
                    </a:lnTo>
                    <a:lnTo>
                      <a:pt x="69" y="201"/>
                    </a:lnTo>
                    <a:lnTo>
                      <a:pt x="71" y="201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1" y="196"/>
                    </a:lnTo>
                    <a:lnTo>
                      <a:pt x="71" y="196"/>
                    </a:lnTo>
                    <a:lnTo>
                      <a:pt x="71" y="196"/>
                    </a:lnTo>
                    <a:lnTo>
                      <a:pt x="71" y="194"/>
                    </a:lnTo>
                    <a:lnTo>
                      <a:pt x="71" y="194"/>
                    </a:lnTo>
                    <a:lnTo>
                      <a:pt x="69" y="194"/>
                    </a:lnTo>
                    <a:lnTo>
                      <a:pt x="69" y="194"/>
                    </a:lnTo>
                    <a:lnTo>
                      <a:pt x="69" y="196"/>
                    </a:lnTo>
                    <a:lnTo>
                      <a:pt x="67" y="196"/>
                    </a:lnTo>
                    <a:lnTo>
                      <a:pt x="67" y="194"/>
                    </a:lnTo>
                    <a:lnTo>
                      <a:pt x="67" y="194"/>
                    </a:lnTo>
                    <a:lnTo>
                      <a:pt x="67" y="196"/>
                    </a:lnTo>
                    <a:lnTo>
                      <a:pt x="67" y="196"/>
                    </a:lnTo>
                    <a:lnTo>
                      <a:pt x="67" y="196"/>
                    </a:lnTo>
                    <a:lnTo>
                      <a:pt x="64" y="196"/>
                    </a:lnTo>
                    <a:lnTo>
                      <a:pt x="64" y="196"/>
                    </a:lnTo>
                    <a:lnTo>
                      <a:pt x="64" y="199"/>
                    </a:lnTo>
                    <a:lnTo>
                      <a:pt x="64" y="199"/>
                    </a:lnTo>
                    <a:lnTo>
                      <a:pt x="64" y="199"/>
                    </a:lnTo>
                    <a:lnTo>
                      <a:pt x="62" y="199"/>
                    </a:lnTo>
                    <a:lnTo>
                      <a:pt x="62" y="199"/>
                    </a:lnTo>
                    <a:lnTo>
                      <a:pt x="62" y="199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57" y="199"/>
                    </a:lnTo>
                    <a:lnTo>
                      <a:pt x="57" y="199"/>
                    </a:lnTo>
                    <a:lnTo>
                      <a:pt x="57" y="199"/>
                    </a:lnTo>
                    <a:lnTo>
                      <a:pt x="57" y="199"/>
                    </a:lnTo>
                    <a:lnTo>
                      <a:pt x="57" y="199"/>
                    </a:lnTo>
                    <a:lnTo>
                      <a:pt x="57" y="196"/>
                    </a:lnTo>
                    <a:lnTo>
                      <a:pt x="57" y="196"/>
                    </a:lnTo>
                    <a:lnTo>
                      <a:pt x="57" y="196"/>
                    </a:lnTo>
                    <a:lnTo>
                      <a:pt x="57" y="194"/>
                    </a:lnTo>
                    <a:lnTo>
                      <a:pt x="57" y="194"/>
                    </a:lnTo>
                    <a:lnTo>
                      <a:pt x="57" y="194"/>
                    </a:lnTo>
                    <a:lnTo>
                      <a:pt x="55" y="194"/>
                    </a:lnTo>
                    <a:lnTo>
                      <a:pt x="55" y="194"/>
                    </a:lnTo>
                    <a:lnTo>
                      <a:pt x="55" y="194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0" y="192"/>
                    </a:lnTo>
                    <a:lnTo>
                      <a:pt x="50" y="192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48" y="194"/>
                    </a:lnTo>
                    <a:lnTo>
                      <a:pt x="48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8" y="194"/>
                    </a:lnTo>
                    <a:lnTo>
                      <a:pt x="38" y="194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8" y="194"/>
                    </a:lnTo>
                    <a:lnTo>
                      <a:pt x="38" y="194"/>
                    </a:lnTo>
                    <a:lnTo>
                      <a:pt x="38" y="196"/>
                    </a:lnTo>
                    <a:lnTo>
                      <a:pt x="36" y="196"/>
                    </a:lnTo>
                    <a:lnTo>
                      <a:pt x="36" y="196"/>
                    </a:lnTo>
                    <a:lnTo>
                      <a:pt x="38" y="196"/>
                    </a:lnTo>
                    <a:lnTo>
                      <a:pt x="38" y="199"/>
                    </a:lnTo>
                    <a:lnTo>
                      <a:pt x="38" y="199"/>
                    </a:lnTo>
                    <a:lnTo>
                      <a:pt x="38" y="199"/>
                    </a:lnTo>
                    <a:lnTo>
                      <a:pt x="38" y="199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3" y="201"/>
                    </a:lnTo>
                    <a:lnTo>
                      <a:pt x="43" y="203"/>
                    </a:lnTo>
                    <a:lnTo>
                      <a:pt x="43" y="203"/>
                    </a:lnTo>
                    <a:lnTo>
                      <a:pt x="45" y="203"/>
                    </a:lnTo>
                    <a:lnTo>
                      <a:pt x="45" y="203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5" y="199"/>
                    </a:lnTo>
                    <a:lnTo>
                      <a:pt x="48" y="199"/>
                    </a:lnTo>
                    <a:lnTo>
                      <a:pt x="48" y="199"/>
                    </a:lnTo>
                    <a:lnTo>
                      <a:pt x="50" y="199"/>
                    </a:lnTo>
                    <a:lnTo>
                      <a:pt x="50" y="199"/>
                    </a:lnTo>
                    <a:lnTo>
                      <a:pt x="50" y="199"/>
                    </a:lnTo>
                    <a:lnTo>
                      <a:pt x="50" y="199"/>
                    </a:lnTo>
                    <a:lnTo>
                      <a:pt x="52" y="199"/>
                    </a:lnTo>
                    <a:lnTo>
                      <a:pt x="52" y="199"/>
                    </a:lnTo>
                    <a:lnTo>
                      <a:pt x="50" y="199"/>
                    </a:lnTo>
                    <a:lnTo>
                      <a:pt x="50" y="201"/>
                    </a:lnTo>
                    <a:lnTo>
                      <a:pt x="52" y="201"/>
                    </a:lnTo>
                    <a:lnTo>
                      <a:pt x="52" y="201"/>
                    </a:lnTo>
                    <a:lnTo>
                      <a:pt x="52" y="201"/>
                    </a:lnTo>
                    <a:lnTo>
                      <a:pt x="52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2" y="206"/>
                    </a:lnTo>
                    <a:lnTo>
                      <a:pt x="52" y="208"/>
                    </a:lnTo>
                    <a:lnTo>
                      <a:pt x="52" y="208"/>
                    </a:lnTo>
                    <a:lnTo>
                      <a:pt x="52" y="208"/>
                    </a:lnTo>
                    <a:lnTo>
                      <a:pt x="50" y="208"/>
                    </a:lnTo>
                    <a:lnTo>
                      <a:pt x="50" y="210"/>
                    </a:lnTo>
                    <a:lnTo>
                      <a:pt x="50" y="210"/>
                    </a:lnTo>
                    <a:lnTo>
                      <a:pt x="50" y="210"/>
                    </a:lnTo>
                    <a:lnTo>
                      <a:pt x="48" y="210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0" y="210"/>
                    </a:lnTo>
                    <a:lnTo>
                      <a:pt x="50" y="210"/>
                    </a:lnTo>
                    <a:lnTo>
                      <a:pt x="52" y="210"/>
                    </a:lnTo>
                    <a:lnTo>
                      <a:pt x="52" y="210"/>
                    </a:lnTo>
                    <a:lnTo>
                      <a:pt x="52" y="210"/>
                    </a:lnTo>
                    <a:lnTo>
                      <a:pt x="52" y="210"/>
                    </a:lnTo>
                    <a:lnTo>
                      <a:pt x="55" y="210"/>
                    </a:lnTo>
                    <a:lnTo>
                      <a:pt x="55" y="210"/>
                    </a:lnTo>
                    <a:lnTo>
                      <a:pt x="55" y="210"/>
                    </a:lnTo>
                    <a:lnTo>
                      <a:pt x="57" y="210"/>
                    </a:lnTo>
                    <a:lnTo>
                      <a:pt x="57" y="210"/>
                    </a:lnTo>
                    <a:lnTo>
                      <a:pt x="57" y="210"/>
                    </a:lnTo>
                    <a:lnTo>
                      <a:pt x="57" y="210"/>
                    </a:lnTo>
                    <a:lnTo>
                      <a:pt x="57" y="213"/>
                    </a:lnTo>
                    <a:lnTo>
                      <a:pt x="55" y="213"/>
                    </a:lnTo>
                    <a:lnTo>
                      <a:pt x="55" y="213"/>
                    </a:lnTo>
                    <a:lnTo>
                      <a:pt x="57" y="213"/>
                    </a:lnTo>
                    <a:lnTo>
                      <a:pt x="57" y="215"/>
                    </a:lnTo>
                    <a:lnTo>
                      <a:pt x="57" y="215"/>
                    </a:lnTo>
                    <a:lnTo>
                      <a:pt x="57" y="213"/>
                    </a:lnTo>
                    <a:lnTo>
                      <a:pt x="57" y="213"/>
                    </a:lnTo>
                    <a:lnTo>
                      <a:pt x="57" y="213"/>
                    </a:lnTo>
                    <a:lnTo>
                      <a:pt x="57" y="213"/>
                    </a:lnTo>
                    <a:lnTo>
                      <a:pt x="57" y="215"/>
                    </a:lnTo>
                    <a:lnTo>
                      <a:pt x="60" y="215"/>
                    </a:lnTo>
                    <a:lnTo>
                      <a:pt x="60" y="215"/>
                    </a:lnTo>
                    <a:lnTo>
                      <a:pt x="60" y="218"/>
                    </a:lnTo>
                    <a:lnTo>
                      <a:pt x="57" y="218"/>
                    </a:lnTo>
                    <a:lnTo>
                      <a:pt x="57" y="218"/>
                    </a:lnTo>
                    <a:lnTo>
                      <a:pt x="57" y="218"/>
                    </a:lnTo>
                    <a:lnTo>
                      <a:pt x="57" y="218"/>
                    </a:lnTo>
                    <a:lnTo>
                      <a:pt x="57" y="220"/>
                    </a:lnTo>
                    <a:lnTo>
                      <a:pt x="60" y="220"/>
                    </a:lnTo>
                    <a:lnTo>
                      <a:pt x="60" y="218"/>
                    </a:lnTo>
                    <a:lnTo>
                      <a:pt x="60" y="218"/>
                    </a:lnTo>
                    <a:lnTo>
                      <a:pt x="60" y="220"/>
                    </a:lnTo>
                    <a:lnTo>
                      <a:pt x="60" y="220"/>
                    </a:lnTo>
                    <a:lnTo>
                      <a:pt x="60" y="220"/>
                    </a:lnTo>
                    <a:lnTo>
                      <a:pt x="60" y="220"/>
                    </a:lnTo>
                    <a:lnTo>
                      <a:pt x="60" y="220"/>
                    </a:lnTo>
                    <a:lnTo>
                      <a:pt x="60" y="220"/>
                    </a:lnTo>
                    <a:lnTo>
                      <a:pt x="60" y="222"/>
                    </a:lnTo>
                    <a:lnTo>
                      <a:pt x="60" y="222"/>
                    </a:lnTo>
                    <a:lnTo>
                      <a:pt x="57" y="222"/>
                    </a:lnTo>
                    <a:lnTo>
                      <a:pt x="57" y="222"/>
                    </a:lnTo>
                    <a:lnTo>
                      <a:pt x="57" y="225"/>
                    </a:lnTo>
                    <a:lnTo>
                      <a:pt x="57" y="225"/>
                    </a:lnTo>
                    <a:lnTo>
                      <a:pt x="57" y="225"/>
                    </a:lnTo>
                    <a:lnTo>
                      <a:pt x="55" y="225"/>
                    </a:lnTo>
                    <a:lnTo>
                      <a:pt x="55" y="227"/>
                    </a:lnTo>
                    <a:lnTo>
                      <a:pt x="55" y="227"/>
                    </a:lnTo>
                    <a:lnTo>
                      <a:pt x="55" y="227"/>
                    </a:lnTo>
                    <a:lnTo>
                      <a:pt x="52" y="227"/>
                    </a:lnTo>
                    <a:lnTo>
                      <a:pt x="52" y="229"/>
                    </a:lnTo>
                    <a:lnTo>
                      <a:pt x="52" y="229"/>
                    </a:lnTo>
                    <a:lnTo>
                      <a:pt x="52" y="229"/>
                    </a:lnTo>
                    <a:lnTo>
                      <a:pt x="52" y="229"/>
                    </a:lnTo>
                    <a:lnTo>
                      <a:pt x="52" y="229"/>
                    </a:lnTo>
                    <a:lnTo>
                      <a:pt x="52" y="229"/>
                    </a:lnTo>
                    <a:lnTo>
                      <a:pt x="52" y="232"/>
                    </a:lnTo>
                    <a:lnTo>
                      <a:pt x="52" y="232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0" y="234"/>
                    </a:lnTo>
                    <a:lnTo>
                      <a:pt x="50" y="234"/>
                    </a:lnTo>
                    <a:lnTo>
                      <a:pt x="50" y="234"/>
                    </a:lnTo>
                    <a:lnTo>
                      <a:pt x="50" y="237"/>
                    </a:lnTo>
                    <a:lnTo>
                      <a:pt x="50" y="237"/>
                    </a:lnTo>
                    <a:lnTo>
                      <a:pt x="50" y="237"/>
                    </a:lnTo>
                    <a:lnTo>
                      <a:pt x="50" y="239"/>
                    </a:lnTo>
                    <a:lnTo>
                      <a:pt x="50" y="239"/>
                    </a:lnTo>
                    <a:lnTo>
                      <a:pt x="50" y="239"/>
                    </a:lnTo>
                    <a:lnTo>
                      <a:pt x="48" y="239"/>
                    </a:lnTo>
                    <a:lnTo>
                      <a:pt x="48" y="241"/>
                    </a:lnTo>
                    <a:lnTo>
                      <a:pt x="48" y="241"/>
                    </a:lnTo>
                    <a:lnTo>
                      <a:pt x="48" y="244"/>
                    </a:lnTo>
                    <a:lnTo>
                      <a:pt x="48" y="244"/>
                    </a:lnTo>
                    <a:lnTo>
                      <a:pt x="48" y="244"/>
                    </a:lnTo>
                    <a:lnTo>
                      <a:pt x="48" y="246"/>
                    </a:lnTo>
                    <a:lnTo>
                      <a:pt x="48" y="246"/>
                    </a:lnTo>
                    <a:lnTo>
                      <a:pt x="45" y="246"/>
                    </a:lnTo>
                    <a:lnTo>
                      <a:pt x="45" y="248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48" y="251"/>
                    </a:lnTo>
                    <a:lnTo>
                      <a:pt x="48" y="251"/>
                    </a:lnTo>
                    <a:lnTo>
                      <a:pt x="48" y="253"/>
                    </a:lnTo>
                    <a:lnTo>
                      <a:pt x="45" y="253"/>
                    </a:lnTo>
                    <a:lnTo>
                      <a:pt x="45" y="253"/>
                    </a:lnTo>
                    <a:lnTo>
                      <a:pt x="45" y="253"/>
                    </a:lnTo>
                    <a:lnTo>
                      <a:pt x="45" y="256"/>
                    </a:lnTo>
                    <a:lnTo>
                      <a:pt x="45" y="256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45" y="260"/>
                    </a:lnTo>
                    <a:lnTo>
                      <a:pt x="43" y="260"/>
                    </a:lnTo>
                    <a:lnTo>
                      <a:pt x="43" y="260"/>
                    </a:lnTo>
                    <a:lnTo>
                      <a:pt x="43" y="258"/>
                    </a:lnTo>
                    <a:lnTo>
                      <a:pt x="41" y="258"/>
                    </a:lnTo>
                    <a:lnTo>
                      <a:pt x="41" y="258"/>
                    </a:lnTo>
                    <a:lnTo>
                      <a:pt x="41" y="258"/>
                    </a:lnTo>
                    <a:lnTo>
                      <a:pt x="41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60"/>
                    </a:lnTo>
                    <a:lnTo>
                      <a:pt x="38" y="260"/>
                    </a:lnTo>
                    <a:lnTo>
                      <a:pt x="41" y="260"/>
                    </a:lnTo>
                    <a:lnTo>
                      <a:pt x="41" y="263"/>
                    </a:lnTo>
                    <a:lnTo>
                      <a:pt x="38" y="263"/>
                    </a:lnTo>
                    <a:lnTo>
                      <a:pt x="38" y="263"/>
                    </a:lnTo>
                    <a:lnTo>
                      <a:pt x="38" y="263"/>
                    </a:lnTo>
                    <a:lnTo>
                      <a:pt x="38" y="263"/>
                    </a:lnTo>
                    <a:lnTo>
                      <a:pt x="38" y="265"/>
                    </a:lnTo>
                    <a:lnTo>
                      <a:pt x="36" y="265"/>
                    </a:lnTo>
                    <a:lnTo>
                      <a:pt x="36" y="265"/>
                    </a:lnTo>
                    <a:lnTo>
                      <a:pt x="36" y="265"/>
                    </a:lnTo>
                    <a:lnTo>
                      <a:pt x="36" y="267"/>
                    </a:lnTo>
                    <a:lnTo>
                      <a:pt x="34" y="267"/>
                    </a:lnTo>
                    <a:lnTo>
                      <a:pt x="34" y="267"/>
                    </a:lnTo>
                    <a:lnTo>
                      <a:pt x="34" y="267"/>
                    </a:lnTo>
                    <a:lnTo>
                      <a:pt x="34" y="267"/>
                    </a:lnTo>
                    <a:lnTo>
                      <a:pt x="31" y="267"/>
                    </a:lnTo>
                    <a:lnTo>
                      <a:pt x="31" y="267"/>
                    </a:lnTo>
                    <a:lnTo>
                      <a:pt x="31" y="270"/>
                    </a:lnTo>
                    <a:lnTo>
                      <a:pt x="31" y="270"/>
                    </a:lnTo>
                    <a:lnTo>
                      <a:pt x="31" y="270"/>
                    </a:lnTo>
                    <a:lnTo>
                      <a:pt x="29" y="270"/>
                    </a:lnTo>
                    <a:lnTo>
                      <a:pt x="29" y="270"/>
                    </a:lnTo>
                    <a:lnTo>
                      <a:pt x="29" y="270"/>
                    </a:lnTo>
                    <a:lnTo>
                      <a:pt x="29" y="267"/>
                    </a:lnTo>
                    <a:lnTo>
                      <a:pt x="29" y="267"/>
                    </a:lnTo>
                    <a:lnTo>
                      <a:pt x="29" y="265"/>
                    </a:lnTo>
                    <a:lnTo>
                      <a:pt x="26" y="265"/>
                    </a:lnTo>
                    <a:lnTo>
                      <a:pt x="26" y="265"/>
                    </a:lnTo>
                    <a:lnTo>
                      <a:pt x="26" y="265"/>
                    </a:lnTo>
                    <a:lnTo>
                      <a:pt x="26" y="265"/>
                    </a:lnTo>
                    <a:lnTo>
                      <a:pt x="26" y="263"/>
                    </a:lnTo>
                    <a:lnTo>
                      <a:pt x="24" y="263"/>
                    </a:lnTo>
                    <a:lnTo>
                      <a:pt x="24" y="263"/>
                    </a:lnTo>
                    <a:lnTo>
                      <a:pt x="24" y="263"/>
                    </a:lnTo>
                    <a:lnTo>
                      <a:pt x="24" y="263"/>
                    </a:lnTo>
                    <a:lnTo>
                      <a:pt x="22" y="263"/>
                    </a:lnTo>
                    <a:lnTo>
                      <a:pt x="22" y="263"/>
                    </a:lnTo>
                    <a:lnTo>
                      <a:pt x="22" y="263"/>
                    </a:lnTo>
                    <a:lnTo>
                      <a:pt x="19" y="263"/>
                    </a:lnTo>
                    <a:lnTo>
                      <a:pt x="19" y="263"/>
                    </a:lnTo>
                    <a:lnTo>
                      <a:pt x="19" y="263"/>
                    </a:lnTo>
                    <a:lnTo>
                      <a:pt x="19" y="263"/>
                    </a:lnTo>
                    <a:lnTo>
                      <a:pt x="19" y="260"/>
                    </a:lnTo>
                    <a:lnTo>
                      <a:pt x="19" y="260"/>
                    </a:lnTo>
                    <a:lnTo>
                      <a:pt x="17" y="260"/>
                    </a:lnTo>
                    <a:lnTo>
                      <a:pt x="17" y="258"/>
                    </a:lnTo>
                    <a:lnTo>
                      <a:pt x="17" y="258"/>
                    </a:lnTo>
                    <a:lnTo>
                      <a:pt x="17" y="258"/>
                    </a:lnTo>
                    <a:lnTo>
                      <a:pt x="17" y="258"/>
                    </a:lnTo>
                    <a:lnTo>
                      <a:pt x="17" y="258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22" y="258"/>
                    </a:lnTo>
                    <a:lnTo>
                      <a:pt x="22" y="256"/>
                    </a:lnTo>
                    <a:lnTo>
                      <a:pt x="22" y="256"/>
                    </a:lnTo>
                    <a:lnTo>
                      <a:pt x="22" y="253"/>
                    </a:lnTo>
                    <a:lnTo>
                      <a:pt x="22" y="253"/>
                    </a:lnTo>
                    <a:lnTo>
                      <a:pt x="22" y="251"/>
                    </a:lnTo>
                    <a:lnTo>
                      <a:pt x="19" y="251"/>
                    </a:lnTo>
                    <a:lnTo>
                      <a:pt x="19" y="251"/>
                    </a:lnTo>
                    <a:lnTo>
                      <a:pt x="19" y="251"/>
                    </a:lnTo>
                    <a:lnTo>
                      <a:pt x="19" y="251"/>
                    </a:lnTo>
                    <a:lnTo>
                      <a:pt x="19" y="248"/>
                    </a:lnTo>
                    <a:lnTo>
                      <a:pt x="19" y="248"/>
                    </a:lnTo>
                    <a:lnTo>
                      <a:pt x="17" y="248"/>
                    </a:lnTo>
                    <a:lnTo>
                      <a:pt x="17" y="248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19" y="246"/>
                    </a:lnTo>
                    <a:lnTo>
                      <a:pt x="19" y="246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7" y="244"/>
                    </a:lnTo>
                    <a:lnTo>
                      <a:pt x="17" y="241"/>
                    </a:lnTo>
                    <a:lnTo>
                      <a:pt x="19" y="241"/>
                    </a:lnTo>
                    <a:lnTo>
                      <a:pt x="19" y="241"/>
                    </a:lnTo>
                    <a:lnTo>
                      <a:pt x="17" y="241"/>
                    </a:lnTo>
                    <a:lnTo>
                      <a:pt x="17" y="241"/>
                    </a:lnTo>
                    <a:lnTo>
                      <a:pt x="17" y="239"/>
                    </a:lnTo>
                    <a:lnTo>
                      <a:pt x="17" y="239"/>
                    </a:lnTo>
                    <a:lnTo>
                      <a:pt x="15" y="239"/>
                    </a:lnTo>
                    <a:lnTo>
                      <a:pt x="15" y="239"/>
                    </a:lnTo>
                    <a:lnTo>
                      <a:pt x="15" y="239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5" y="237"/>
                    </a:lnTo>
                    <a:lnTo>
                      <a:pt x="15" y="234"/>
                    </a:lnTo>
                    <a:lnTo>
                      <a:pt x="15" y="234"/>
                    </a:lnTo>
                    <a:lnTo>
                      <a:pt x="15" y="232"/>
                    </a:lnTo>
                    <a:lnTo>
                      <a:pt x="15" y="232"/>
                    </a:lnTo>
                    <a:lnTo>
                      <a:pt x="15" y="232"/>
                    </a:lnTo>
                    <a:lnTo>
                      <a:pt x="15" y="229"/>
                    </a:lnTo>
                    <a:lnTo>
                      <a:pt x="15" y="229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7" y="227"/>
                    </a:lnTo>
                    <a:lnTo>
                      <a:pt x="17" y="227"/>
                    </a:lnTo>
                    <a:lnTo>
                      <a:pt x="17" y="225"/>
                    </a:lnTo>
                    <a:lnTo>
                      <a:pt x="19" y="225"/>
                    </a:lnTo>
                    <a:lnTo>
                      <a:pt x="19" y="225"/>
                    </a:lnTo>
                    <a:lnTo>
                      <a:pt x="17" y="225"/>
                    </a:lnTo>
                    <a:lnTo>
                      <a:pt x="17" y="225"/>
                    </a:lnTo>
                    <a:lnTo>
                      <a:pt x="17" y="225"/>
                    </a:lnTo>
                    <a:lnTo>
                      <a:pt x="15" y="225"/>
                    </a:lnTo>
                    <a:lnTo>
                      <a:pt x="15" y="225"/>
                    </a:lnTo>
                    <a:lnTo>
                      <a:pt x="15" y="225"/>
                    </a:lnTo>
                    <a:lnTo>
                      <a:pt x="15" y="227"/>
                    </a:lnTo>
                    <a:lnTo>
                      <a:pt x="12" y="227"/>
                    </a:lnTo>
                    <a:lnTo>
                      <a:pt x="12" y="227"/>
                    </a:lnTo>
                    <a:lnTo>
                      <a:pt x="12" y="227"/>
                    </a:lnTo>
                    <a:lnTo>
                      <a:pt x="12" y="229"/>
                    </a:lnTo>
                    <a:lnTo>
                      <a:pt x="12" y="229"/>
                    </a:lnTo>
                    <a:lnTo>
                      <a:pt x="10" y="229"/>
                    </a:lnTo>
                    <a:lnTo>
                      <a:pt x="10" y="229"/>
                    </a:lnTo>
                    <a:lnTo>
                      <a:pt x="10" y="229"/>
                    </a:lnTo>
                    <a:lnTo>
                      <a:pt x="7" y="229"/>
                    </a:lnTo>
                    <a:lnTo>
                      <a:pt x="7" y="229"/>
                    </a:lnTo>
                    <a:lnTo>
                      <a:pt x="7" y="227"/>
                    </a:lnTo>
                    <a:lnTo>
                      <a:pt x="7" y="227"/>
                    </a:lnTo>
                    <a:lnTo>
                      <a:pt x="10" y="227"/>
                    </a:lnTo>
                    <a:lnTo>
                      <a:pt x="10" y="225"/>
                    </a:lnTo>
                    <a:lnTo>
                      <a:pt x="10" y="225"/>
                    </a:lnTo>
                    <a:lnTo>
                      <a:pt x="10" y="222"/>
                    </a:lnTo>
                    <a:lnTo>
                      <a:pt x="7" y="222"/>
                    </a:lnTo>
                    <a:lnTo>
                      <a:pt x="7" y="222"/>
                    </a:lnTo>
                    <a:lnTo>
                      <a:pt x="7" y="222"/>
                    </a:lnTo>
                    <a:lnTo>
                      <a:pt x="7" y="220"/>
                    </a:lnTo>
                    <a:lnTo>
                      <a:pt x="7" y="220"/>
                    </a:lnTo>
                    <a:lnTo>
                      <a:pt x="5" y="220"/>
                    </a:lnTo>
                    <a:lnTo>
                      <a:pt x="5" y="220"/>
                    </a:lnTo>
                    <a:lnTo>
                      <a:pt x="5" y="220"/>
                    </a:lnTo>
                    <a:lnTo>
                      <a:pt x="7" y="220"/>
                    </a:lnTo>
                    <a:lnTo>
                      <a:pt x="7" y="218"/>
                    </a:lnTo>
                    <a:lnTo>
                      <a:pt x="5" y="218"/>
                    </a:lnTo>
                    <a:lnTo>
                      <a:pt x="5" y="218"/>
                    </a:lnTo>
                    <a:lnTo>
                      <a:pt x="5" y="218"/>
                    </a:lnTo>
                    <a:lnTo>
                      <a:pt x="5" y="218"/>
                    </a:lnTo>
                    <a:lnTo>
                      <a:pt x="5" y="215"/>
                    </a:lnTo>
                    <a:lnTo>
                      <a:pt x="7" y="215"/>
                    </a:lnTo>
                    <a:lnTo>
                      <a:pt x="7" y="215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5" y="213"/>
                    </a:lnTo>
                    <a:lnTo>
                      <a:pt x="5" y="213"/>
                    </a:lnTo>
                    <a:lnTo>
                      <a:pt x="3" y="213"/>
                    </a:lnTo>
                    <a:lnTo>
                      <a:pt x="3" y="213"/>
                    </a:lnTo>
                    <a:lnTo>
                      <a:pt x="3" y="213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3" y="210"/>
                    </a:lnTo>
                    <a:lnTo>
                      <a:pt x="3" y="210"/>
                    </a:lnTo>
                    <a:lnTo>
                      <a:pt x="0" y="210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3" y="208"/>
                    </a:lnTo>
                    <a:lnTo>
                      <a:pt x="3" y="206"/>
                    </a:lnTo>
                    <a:lnTo>
                      <a:pt x="3" y="206"/>
                    </a:lnTo>
                    <a:lnTo>
                      <a:pt x="3" y="206"/>
                    </a:lnTo>
                    <a:lnTo>
                      <a:pt x="5" y="206"/>
                    </a:lnTo>
                    <a:lnTo>
                      <a:pt x="5" y="203"/>
                    </a:lnTo>
                    <a:lnTo>
                      <a:pt x="5" y="203"/>
                    </a:lnTo>
                    <a:lnTo>
                      <a:pt x="5" y="203"/>
                    </a:lnTo>
                    <a:lnTo>
                      <a:pt x="5" y="206"/>
                    </a:lnTo>
                    <a:lnTo>
                      <a:pt x="5" y="206"/>
                    </a:lnTo>
                    <a:lnTo>
                      <a:pt x="5" y="206"/>
                    </a:lnTo>
                    <a:lnTo>
                      <a:pt x="5" y="208"/>
                    </a:lnTo>
                    <a:lnTo>
                      <a:pt x="5" y="208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7" y="206"/>
                    </a:lnTo>
                    <a:lnTo>
                      <a:pt x="7" y="206"/>
                    </a:lnTo>
                    <a:lnTo>
                      <a:pt x="7" y="206"/>
                    </a:lnTo>
                    <a:lnTo>
                      <a:pt x="10" y="206"/>
                    </a:lnTo>
                    <a:lnTo>
                      <a:pt x="10" y="206"/>
                    </a:lnTo>
                    <a:lnTo>
                      <a:pt x="10" y="203"/>
                    </a:lnTo>
                    <a:lnTo>
                      <a:pt x="12" y="203"/>
                    </a:lnTo>
                    <a:lnTo>
                      <a:pt x="12" y="203"/>
                    </a:lnTo>
                    <a:lnTo>
                      <a:pt x="12" y="201"/>
                    </a:lnTo>
                    <a:lnTo>
                      <a:pt x="12" y="201"/>
                    </a:lnTo>
                    <a:lnTo>
                      <a:pt x="12" y="201"/>
                    </a:lnTo>
                    <a:lnTo>
                      <a:pt x="12" y="203"/>
                    </a:lnTo>
                    <a:lnTo>
                      <a:pt x="15" y="203"/>
                    </a:lnTo>
                    <a:lnTo>
                      <a:pt x="15" y="203"/>
                    </a:lnTo>
                    <a:lnTo>
                      <a:pt x="15" y="203"/>
                    </a:lnTo>
                    <a:lnTo>
                      <a:pt x="15" y="206"/>
                    </a:lnTo>
                    <a:lnTo>
                      <a:pt x="17" y="206"/>
                    </a:lnTo>
                    <a:lnTo>
                      <a:pt x="17" y="203"/>
                    </a:lnTo>
                    <a:lnTo>
                      <a:pt x="17" y="203"/>
                    </a:lnTo>
                    <a:lnTo>
                      <a:pt x="17" y="203"/>
                    </a:lnTo>
                    <a:lnTo>
                      <a:pt x="17" y="201"/>
                    </a:lnTo>
                    <a:lnTo>
                      <a:pt x="17" y="201"/>
                    </a:lnTo>
                    <a:lnTo>
                      <a:pt x="17" y="201"/>
                    </a:lnTo>
                    <a:lnTo>
                      <a:pt x="19" y="201"/>
                    </a:lnTo>
                    <a:lnTo>
                      <a:pt x="19" y="20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4" y="199"/>
                    </a:lnTo>
                    <a:lnTo>
                      <a:pt x="24" y="199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4" y="199"/>
                    </a:lnTo>
                    <a:lnTo>
                      <a:pt x="24" y="199"/>
                    </a:lnTo>
                    <a:lnTo>
                      <a:pt x="24" y="196"/>
                    </a:lnTo>
                    <a:lnTo>
                      <a:pt x="24" y="196"/>
                    </a:lnTo>
                    <a:lnTo>
                      <a:pt x="24" y="196"/>
                    </a:lnTo>
                    <a:lnTo>
                      <a:pt x="24" y="196"/>
                    </a:lnTo>
                    <a:lnTo>
                      <a:pt x="24" y="196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9" y="194"/>
                    </a:lnTo>
                    <a:lnTo>
                      <a:pt x="29" y="194"/>
                    </a:lnTo>
                    <a:lnTo>
                      <a:pt x="29" y="194"/>
                    </a:lnTo>
                    <a:lnTo>
                      <a:pt x="31" y="194"/>
                    </a:lnTo>
                    <a:lnTo>
                      <a:pt x="31" y="194"/>
                    </a:lnTo>
                    <a:lnTo>
                      <a:pt x="31" y="194"/>
                    </a:lnTo>
                    <a:lnTo>
                      <a:pt x="31" y="192"/>
                    </a:lnTo>
                    <a:lnTo>
                      <a:pt x="31" y="192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31" y="189"/>
                    </a:lnTo>
                    <a:lnTo>
                      <a:pt x="31" y="189"/>
                    </a:lnTo>
                    <a:lnTo>
                      <a:pt x="31" y="189"/>
                    </a:lnTo>
                    <a:lnTo>
                      <a:pt x="31" y="189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34" y="187"/>
                    </a:lnTo>
                    <a:lnTo>
                      <a:pt x="34" y="187"/>
                    </a:lnTo>
                    <a:lnTo>
                      <a:pt x="34" y="187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4" y="182"/>
                    </a:lnTo>
                    <a:lnTo>
                      <a:pt x="34" y="182"/>
                    </a:lnTo>
                    <a:lnTo>
                      <a:pt x="34" y="182"/>
                    </a:lnTo>
                    <a:lnTo>
                      <a:pt x="34" y="182"/>
                    </a:lnTo>
                    <a:lnTo>
                      <a:pt x="34" y="180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8" y="180"/>
                    </a:lnTo>
                    <a:lnTo>
                      <a:pt x="38" y="180"/>
                    </a:lnTo>
                    <a:lnTo>
                      <a:pt x="38" y="180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3" y="180"/>
                    </a:lnTo>
                    <a:lnTo>
                      <a:pt x="43" y="180"/>
                    </a:lnTo>
                    <a:lnTo>
                      <a:pt x="45" y="180"/>
                    </a:lnTo>
                    <a:lnTo>
                      <a:pt x="45" y="180"/>
                    </a:lnTo>
                    <a:lnTo>
                      <a:pt x="45" y="180"/>
                    </a:lnTo>
                    <a:lnTo>
                      <a:pt x="45" y="177"/>
                    </a:lnTo>
                    <a:lnTo>
                      <a:pt x="48" y="177"/>
                    </a:lnTo>
                    <a:lnTo>
                      <a:pt x="48" y="177"/>
                    </a:lnTo>
                    <a:lnTo>
                      <a:pt x="48" y="177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2" y="175"/>
                    </a:lnTo>
                    <a:lnTo>
                      <a:pt x="52" y="175"/>
                    </a:lnTo>
                    <a:lnTo>
                      <a:pt x="52" y="175"/>
                    </a:lnTo>
                    <a:lnTo>
                      <a:pt x="55" y="175"/>
                    </a:lnTo>
                    <a:lnTo>
                      <a:pt x="55" y="173"/>
                    </a:lnTo>
                    <a:lnTo>
                      <a:pt x="55" y="173"/>
                    </a:lnTo>
                    <a:lnTo>
                      <a:pt x="55" y="173"/>
                    </a:lnTo>
                    <a:lnTo>
                      <a:pt x="57" y="173"/>
                    </a:lnTo>
                    <a:lnTo>
                      <a:pt x="57" y="170"/>
                    </a:lnTo>
                    <a:lnTo>
                      <a:pt x="57" y="170"/>
                    </a:lnTo>
                    <a:lnTo>
                      <a:pt x="57" y="170"/>
                    </a:lnTo>
                    <a:lnTo>
                      <a:pt x="57" y="170"/>
                    </a:lnTo>
                    <a:lnTo>
                      <a:pt x="57" y="170"/>
                    </a:lnTo>
                    <a:lnTo>
                      <a:pt x="60" y="170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2" y="168"/>
                    </a:lnTo>
                    <a:lnTo>
                      <a:pt x="62" y="165"/>
                    </a:lnTo>
                    <a:lnTo>
                      <a:pt x="62" y="165"/>
                    </a:lnTo>
                    <a:lnTo>
                      <a:pt x="64" y="165"/>
                    </a:lnTo>
                    <a:lnTo>
                      <a:pt x="64" y="165"/>
                    </a:lnTo>
                    <a:lnTo>
                      <a:pt x="64" y="165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7" y="163"/>
                    </a:lnTo>
                    <a:lnTo>
                      <a:pt x="67" y="161"/>
                    </a:lnTo>
                    <a:lnTo>
                      <a:pt x="67" y="161"/>
                    </a:lnTo>
                    <a:lnTo>
                      <a:pt x="67" y="161"/>
                    </a:lnTo>
                    <a:lnTo>
                      <a:pt x="67" y="161"/>
                    </a:lnTo>
                    <a:lnTo>
                      <a:pt x="69" y="161"/>
                    </a:lnTo>
                    <a:lnTo>
                      <a:pt x="69" y="161"/>
                    </a:lnTo>
                    <a:lnTo>
                      <a:pt x="69" y="161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71" y="158"/>
                    </a:lnTo>
                    <a:lnTo>
                      <a:pt x="71" y="158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4" y="156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78" y="154"/>
                    </a:lnTo>
                    <a:lnTo>
                      <a:pt x="78" y="154"/>
                    </a:lnTo>
                    <a:lnTo>
                      <a:pt x="78" y="151"/>
                    </a:lnTo>
                    <a:lnTo>
                      <a:pt x="78" y="151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6" y="151"/>
                    </a:lnTo>
                    <a:lnTo>
                      <a:pt x="86" y="151"/>
                    </a:lnTo>
                    <a:lnTo>
                      <a:pt x="86" y="151"/>
                    </a:lnTo>
                    <a:lnTo>
                      <a:pt x="86" y="154"/>
                    </a:lnTo>
                    <a:lnTo>
                      <a:pt x="86" y="154"/>
                    </a:lnTo>
                    <a:lnTo>
                      <a:pt x="86" y="154"/>
                    </a:lnTo>
                    <a:lnTo>
                      <a:pt x="86" y="154"/>
                    </a:lnTo>
                    <a:lnTo>
                      <a:pt x="88" y="154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3" y="154"/>
                    </a:lnTo>
                    <a:lnTo>
                      <a:pt x="93" y="154"/>
                    </a:lnTo>
                    <a:lnTo>
                      <a:pt x="93" y="154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7" y="154"/>
                    </a:lnTo>
                    <a:lnTo>
                      <a:pt x="97" y="154"/>
                    </a:lnTo>
                    <a:lnTo>
                      <a:pt x="97" y="154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2" y="154"/>
                    </a:lnTo>
                    <a:lnTo>
                      <a:pt x="102" y="154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51"/>
                    </a:lnTo>
                    <a:lnTo>
                      <a:pt x="107" y="151"/>
                    </a:lnTo>
                    <a:lnTo>
                      <a:pt x="107" y="151"/>
                    </a:lnTo>
                    <a:lnTo>
                      <a:pt x="107" y="151"/>
                    </a:lnTo>
                    <a:lnTo>
                      <a:pt x="107" y="151"/>
                    </a:lnTo>
                    <a:lnTo>
                      <a:pt x="109" y="151"/>
                    </a:lnTo>
                    <a:lnTo>
                      <a:pt x="109" y="151"/>
                    </a:lnTo>
                    <a:lnTo>
                      <a:pt x="109" y="151"/>
                    </a:lnTo>
                    <a:lnTo>
                      <a:pt x="112" y="151"/>
                    </a:lnTo>
                    <a:lnTo>
                      <a:pt x="112" y="151"/>
                    </a:lnTo>
                    <a:lnTo>
                      <a:pt x="112" y="149"/>
                    </a:lnTo>
                    <a:lnTo>
                      <a:pt x="112" y="149"/>
                    </a:lnTo>
                    <a:lnTo>
                      <a:pt x="114" y="149"/>
                    </a:lnTo>
                    <a:lnTo>
                      <a:pt x="114" y="151"/>
                    </a:lnTo>
                    <a:lnTo>
                      <a:pt x="114" y="151"/>
                    </a:lnTo>
                    <a:lnTo>
                      <a:pt x="114" y="151"/>
                    </a:lnTo>
                    <a:lnTo>
                      <a:pt x="116" y="151"/>
                    </a:lnTo>
                    <a:lnTo>
                      <a:pt x="116" y="149"/>
                    </a:lnTo>
                    <a:lnTo>
                      <a:pt x="116" y="149"/>
                    </a:lnTo>
                    <a:lnTo>
                      <a:pt x="119" y="149"/>
                    </a:lnTo>
                    <a:lnTo>
                      <a:pt x="119" y="149"/>
                    </a:lnTo>
                    <a:lnTo>
                      <a:pt x="119" y="151"/>
                    </a:lnTo>
                    <a:lnTo>
                      <a:pt x="119" y="151"/>
                    </a:lnTo>
                    <a:lnTo>
                      <a:pt x="121" y="151"/>
                    </a:lnTo>
                    <a:lnTo>
                      <a:pt x="121" y="151"/>
                    </a:lnTo>
                    <a:lnTo>
                      <a:pt x="121" y="149"/>
                    </a:lnTo>
                    <a:lnTo>
                      <a:pt x="123" y="149"/>
                    </a:lnTo>
                    <a:lnTo>
                      <a:pt x="123" y="149"/>
                    </a:lnTo>
                    <a:lnTo>
                      <a:pt x="123" y="149"/>
                    </a:lnTo>
                    <a:lnTo>
                      <a:pt x="123" y="149"/>
                    </a:lnTo>
                    <a:lnTo>
                      <a:pt x="126" y="149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8" y="147"/>
                    </a:lnTo>
                    <a:lnTo>
                      <a:pt x="128" y="147"/>
                    </a:lnTo>
                    <a:lnTo>
                      <a:pt x="128" y="149"/>
                    </a:lnTo>
                    <a:lnTo>
                      <a:pt x="128" y="149"/>
                    </a:lnTo>
                    <a:lnTo>
                      <a:pt x="131" y="149"/>
                    </a:lnTo>
                    <a:lnTo>
                      <a:pt x="131" y="151"/>
                    </a:lnTo>
                    <a:lnTo>
                      <a:pt x="131" y="151"/>
                    </a:lnTo>
                    <a:lnTo>
                      <a:pt x="128" y="151"/>
                    </a:lnTo>
                    <a:lnTo>
                      <a:pt x="128" y="151"/>
                    </a:lnTo>
                    <a:lnTo>
                      <a:pt x="128" y="154"/>
                    </a:lnTo>
                    <a:lnTo>
                      <a:pt x="131" y="154"/>
                    </a:lnTo>
                    <a:lnTo>
                      <a:pt x="131" y="151"/>
                    </a:lnTo>
                    <a:lnTo>
                      <a:pt x="131" y="151"/>
                    </a:lnTo>
                    <a:lnTo>
                      <a:pt x="131" y="151"/>
                    </a:lnTo>
                    <a:lnTo>
                      <a:pt x="131" y="151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33" y="154"/>
                    </a:lnTo>
                    <a:lnTo>
                      <a:pt x="133" y="154"/>
                    </a:lnTo>
                    <a:lnTo>
                      <a:pt x="135" y="154"/>
                    </a:lnTo>
                    <a:lnTo>
                      <a:pt x="135" y="154"/>
                    </a:lnTo>
                    <a:lnTo>
                      <a:pt x="135" y="154"/>
                    </a:lnTo>
                    <a:lnTo>
                      <a:pt x="135" y="151"/>
                    </a:lnTo>
                    <a:lnTo>
                      <a:pt x="138" y="151"/>
                    </a:lnTo>
                    <a:lnTo>
                      <a:pt x="138" y="151"/>
                    </a:lnTo>
                    <a:lnTo>
                      <a:pt x="138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42" y="151"/>
                    </a:lnTo>
                    <a:lnTo>
                      <a:pt x="142" y="151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5" y="149"/>
                    </a:lnTo>
                    <a:lnTo>
                      <a:pt x="145" y="147"/>
                    </a:lnTo>
                    <a:lnTo>
                      <a:pt x="145" y="147"/>
                    </a:lnTo>
                    <a:lnTo>
                      <a:pt x="145" y="147"/>
                    </a:lnTo>
                    <a:lnTo>
                      <a:pt x="145" y="147"/>
                    </a:lnTo>
                    <a:lnTo>
                      <a:pt x="145" y="144"/>
                    </a:lnTo>
                    <a:lnTo>
                      <a:pt x="142" y="144"/>
                    </a:lnTo>
                    <a:lnTo>
                      <a:pt x="142" y="144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39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145" y="137"/>
                    </a:lnTo>
                    <a:lnTo>
                      <a:pt x="145" y="137"/>
                    </a:lnTo>
                    <a:lnTo>
                      <a:pt x="145" y="137"/>
                    </a:lnTo>
                    <a:lnTo>
                      <a:pt x="145" y="135"/>
                    </a:lnTo>
                    <a:lnTo>
                      <a:pt x="145" y="135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7" y="132"/>
                    </a:lnTo>
                    <a:lnTo>
                      <a:pt x="149" y="132"/>
                    </a:lnTo>
                    <a:lnTo>
                      <a:pt x="149" y="132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4" y="130"/>
                    </a:lnTo>
                    <a:lnTo>
                      <a:pt x="154" y="128"/>
                    </a:lnTo>
                    <a:lnTo>
                      <a:pt x="154" y="128"/>
                    </a:lnTo>
                    <a:lnTo>
                      <a:pt x="154" y="128"/>
                    </a:lnTo>
                    <a:lnTo>
                      <a:pt x="157" y="128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7" y="123"/>
                    </a:lnTo>
                    <a:lnTo>
                      <a:pt x="159" y="123"/>
                    </a:lnTo>
                    <a:lnTo>
                      <a:pt x="159" y="123"/>
                    </a:lnTo>
                    <a:lnTo>
                      <a:pt x="159" y="120"/>
                    </a:lnTo>
                    <a:lnTo>
                      <a:pt x="159" y="120"/>
                    </a:lnTo>
                    <a:lnTo>
                      <a:pt x="159" y="120"/>
                    </a:lnTo>
                    <a:lnTo>
                      <a:pt x="159" y="120"/>
                    </a:lnTo>
                    <a:lnTo>
                      <a:pt x="159" y="120"/>
                    </a:lnTo>
                    <a:lnTo>
                      <a:pt x="159" y="118"/>
                    </a:lnTo>
                    <a:lnTo>
                      <a:pt x="159" y="118"/>
                    </a:lnTo>
                    <a:lnTo>
                      <a:pt x="159" y="118"/>
                    </a:lnTo>
                    <a:lnTo>
                      <a:pt x="159" y="118"/>
                    </a:lnTo>
                    <a:lnTo>
                      <a:pt x="159" y="116"/>
                    </a:lnTo>
                    <a:lnTo>
                      <a:pt x="159" y="116"/>
                    </a:lnTo>
                    <a:lnTo>
                      <a:pt x="159" y="116"/>
                    </a:lnTo>
                    <a:lnTo>
                      <a:pt x="159" y="113"/>
                    </a:lnTo>
                    <a:lnTo>
                      <a:pt x="159" y="113"/>
                    </a:lnTo>
                    <a:lnTo>
                      <a:pt x="159" y="113"/>
                    </a:lnTo>
                    <a:lnTo>
                      <a:pt x="159" y="111"/>
                    </a:lnTo>
                    <a:lnTo>
                      <a:pt x="159" y="111"/>
                    </a:lnTo>
                    <a:lnTo>
                      <a:pt x="159" y="111"/>
                    </a:lnTo>
                    <a:lnTo>
                      <a:pt x="159" y="111"/>
                    </a:lnTo>
                    <a:lnTo>
                      <a:pt x="159" y="109"/>
                    </a:lnTo>
                    <a:lnTo>
                      <a:pt x="159" y="109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4" y="106"/>
                    </a:lnTo>
                    <a:lnTo>
                      <a:pt x="164" y="106"/>
                    </a:lnTo>
                    <a:lnTo>
                      <a:pt x="164" y="106"/>
                    </a:lnTo>
                    <a:lnTo>
                      <a:pt x="164" y="104"/>
                    </a:lnTo>
                    <a:lnTo>
                      <a:pt x="166" y="104"/>
                    </a:lnTo>
                    <a:lnTo>
                      <a:pt x="166" y="104"/>
                    </a:lnTo>
                    <a:lnTo>
                      <a:pt x="166" y="104"/>
                    </a:lnTo>
                    <a:lnTo>
                      <a:pt x="166" y="104"/>
                    </a:lnTo>
                    <a:lnTo>
                      <a:pt x="168" y="104"/>
                    </a:lnTo>
                    <a:lnTo>
                      <a:pt x="168" y="101"/>
                    </a:lnTo>
                    <a:lnTo>
                      <a:pt x="168" y="101"/>
                    </a:lnTo>
                    <a:lnTo>
                      <a:pt x="171" y="101"/>
                    </a:lnTo>
                    <a:lnTo>
                      <a:pt x="171" y="101"/>
                    </a:lnTo>
                    <a:lnTo>
                      <a:pt x="171" y="101"/>
                    </a:lnTo>
                    <a:lnTo>
                      <a:pt x="173" y="101"/>
                    </a:lnTo>
                    <a:lnTo>
                      <a:pt x="173" y="101"/>
                    </a:lnTo>
                    <a:lnTo>
                      <a:pt x="173" y="104"/>
                    </a:lnTo>
                    <a:lnTo>
                      <a:pt x="173" y="104"/>
                    </a:lnTo>
                    <a:lnTo>
                      <a:pt x="173" y="106"/>
                    </a:lnTo>
                    <a:lnTo>
                      <a:pt x="173" y="106"/>
                    </a:lnTo>
                    <a:lnTo>
                      <a:pt x="171" y="106"/>
                    </a:lnTo>
                    <a:lnTo>
                      <a:pt x="171" y="106"/>
                    </a:lnTo>
                    <a:lnTo>
                      <a:pt x="171" y="106"/>
                    </a:lnTo>
                    <a:lnTo>
                      <a:pt x="171" y="106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68" y="109"/>
                    </a:lnTo>
                    <a:lnTo>
                      <a:pt x="168" y="111"/>
                    </a:lnTo>
                    <a:lnTo>
                      <a:pt x="168" y="111"/>
                    </a:lnTo>
                    <a:lnTo>
                      <a:pt x="168" y="111"/>
                    </a:lnTo>
                    <a:lnTo>
                      <a:pt x="166" y="111"/>
                    </a:lnTo>
                    <a:lnTo>
                      <a:pt x="166" y="111"/>
                    </a:lnTo>
                    <a:lnTo>
                      <a:pt x="166" y="113"/>
                    </a:lnTo>
                    <a:lnTo>
                      <a:pt x="166" y="113"/>
                    </a:lnTo>
                    <a:lnTo>
                      <a:pt x="166" y="116"/>
                    </a:lnTo>
                    <a:lnTo>
                      <a:pt x="166" y="116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71" y="120"/>
                    </a:lnTo>
                    <a:lnTo>
                      <a:pt x="171" y="120"/>
                    </a:lnTo>
                    <a:lnTo>
                      <a:pt x="171" y="120"/>
                    </a:lnTo>
                    <a:lnTo>
                      <a:pt x="173" y="120"/>
                    </a:lnTo>
                    <a:lnTo>
                      <a:pt x="173" y="120"/>
                    </a:lnTo>
                    <a:lnTo>
                      <a:pt x="173" y="120"/>
                    </a:lnTo>
                    <a:lnTo>
                      <a:pt x="173" y="120"/>
                    </a:lnTo>
                    <a:lnTo>
                      <a:pt x="173" y="118"/>
                    </a:lnTo>
                    <a:lnTo>
                      <a:pt x="173" y="118"/>
                    </a:lnTo>
                    <a:lnTo>
                      <a:pt x="173" y="118"/>
                    </a:lnTo>
                    <a:lnTo>
                      <a:pt x="176" y="118"/>
                    </a:lnTo>
                    <a:lnTo>
                      <a:pt x="176" y="118"/>
                    </a:lnTo>
                    <a:lnTo>
                      <a:pt x="176" y="116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3" y="116"/>
                    </a:lnTo>
                    <a:lnTo>
                      <a:pt x="183" y="116"/>
                    </a:lnTo>
                    <a:lnTo>
                      <a:pt x="183" y="113"/>
                    </a:lnTo>
                    <a:lnTo>
                      <a:pt x="185" y="113"/>
                    </a:lnTo>
                    <a:lnTo>
                      <a:pt x="185" y="113"/>
                    </a:lnTo>
                    <a:lnTo>
                      <a:pt x="185" y="113"/>
                    </a:lnTo>
                    <a:lnTo>
                      <a:pt x="185" y="113"/>
                    </a:lnTo>
                    <a:lnTo>
                      <a:pt x="187" y="113"/>
                    </a:lnTo>
                    <a:lnTo>
                      <a:pt x="187" y="113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190" y="111"/>
                    </a:lnTo>
                    <a:lnTo>
                      <a:pt x="190" y="111"/>
                    </a:lnTo>
                    <a:lnTo>
                      <a:pt x="192" y="111"/>
                    </a:lnTo>
                    <a:lnTo>
                      <a:pt x="192" y="111"/>
                    </a:lnTo>
                    <a:lnTo>
                      <a:pt x="192" y="111"/>
                    </a:lnTo>
                    <a:lnTo>
                      <a:pt x="192" y="111"/>
                    </a:lnTo>
                    <a:lnTo>
                      <a:pt x="194" y="111"/>
                    </a:lnTo>
                    <a:lnTo>
                      <a:pt x="194" y="109"/>
                    </a:lnTo>
                    <a:lnTo>
                      <a:pt x="194" y="109"/>
                    </a:lnTo>
                    <a:lnTo>
                      <a:pt x="194" y="109"/>
                    </a:lnTo>
                    <a:lnTo>
                      <a:pt x="197" y="109"/>
                    </a:lnTo>
                    <a:lnTo>
                      <a:pt x="197" y="106"/>
                    </a:lnTo>
                    <a:lnTo>
                      <a:pt x="197" y="106"/>
                    </a:lnTo>
                    <a:lnTo>
                      <a:pt x="197" y="106"/>
                    </a:lnTo>
                    <a:lnTo>
                      <a:pt x="199" y="106"/>
                    </a:lnTo>
                    <a:lnTo>
                      <a:pt x="199" y="106"/>
                    </a:lnTo>
                    <a:lnTo>
                      <a:pt x="199" y="106"/>
                    </a:lnTo>
                    <a:lnTo>
                      <a:pt x="199" y="104"/>
                    </a:lnTo>
                    <a:lnTo>
                      <a:pt x="199" y="104"/>
                    </a:lnTo>
                    <a:lnTo>
                      <a:pt x="199" y="104"/>
                    </a:lnTo>
                    <a:lnTo>
                      <a:pt x="199" y="101"/>
                    </a:lnTo>
                    <a:lnTo>
                      <a:pt x="202" y="101"/>
                    </a:lnTo>
                    <a:lnTo>
                      <a:pt x="202" y="101"/>
                    </a:lnTo>
                    <a:lnTo>
                      <a:pt x="202" y="101"/>
                    </a:lnTo>
                    <a:lnTo>
                      <a:pt x="202" y="101"/>
                    </a:lnTo>
                    <a:lnTo>
                      <a:pt x="204" y="101"/>
                    </a:lnTo>
                    <a:lnTo>
                      <a:pt x="204" y="99"/>
                    </a:lnTo>
                    <a:lnTo>
                      <a:pt x="204" y="99"/>
                    </a:lnTo>
                    <a:lnTo>
                      <a:pt x="204" y="97"/>
                    </a:lnTo>
                    <a:lnTo>
                      <a:pt x="204" y="97"/>
                    </a:lnTo>
                    <a:lnTo>
                      <a:pt x="204" y="97"/>
                    </a:lnTo>
                    <a:lnTo>
                      <a:pt x="204" y="94"/>
                    </a:lnTo>
                    <a:lnTo>
                      <a:pt x="204" y="94"/>
                    </a:lnTo>
                    <a:lnTo>
                      <a:pt x="204" y="94"/>
                    </a:lnTo>
                    <a:lnTo>
                      <a:pt x="206" y="94"/>
                    </a:lnTo>
                    <a:lnTo>
                      <a:pt x="206" y="94"/>
                    </a:lnTo>
                    <a:lnTo>
                      <a:pt x="206" y="92"/>
                    </a:lnTo>
                    <a:lnTo>
                      <a:pt x="206" y="92"/>
                    </a:lnTo>
                    <a:lnTo>
                      <a:pt x="209" y="92"/>
                    </a:lnTo>
                    <a:lnTo>
                      <a:pt x="209" y="92"/>
                    </a:lnTo>
                    <a:lnTo>
                      <a:pt x="209" y="92"/>
                    </a:lnTo>
                    <a:lnTo>
                      <a:pt x="211" y="92"/>
                    </a:lnTo>
                    <a:lnTo>
                      <a:pt x="211" y="92"/>
                    </a:lnTo>
                    <a:lnTo>
                      <a:pt x="211" y="92"/>
                    </a:lnTo>
                    <a:lnTo>
                      <a:pt x="211" y="92"/>
                    </a:lnTo>
                    <a:lnTo>
                      <a:pt x="213" y="92"/>
                    </a:lnTo>
                    <a:lnTo>
                      <a:pt x="213" y="90"/>
                    </a:lnTo>
                    <a:lnTo>
                      <a:pt x="213" y="90"/>
                    </a:lnTo>
                    <a:lnTo>
                      <a:pt x="213" y="90"/>
                    </a:lnTo>
                    <a:lnTo>
                      <a:pt x="213" y="90"/>
                    </a:lnTo>
                    <a:lnTo>
                      <a:pt x="216" y="90"/>
                    </a:lnTo>
                    <a:lnTo>
                      <a:pt x="216" y="87"/>
                    </a:lnTo>
                    <a:lnTo>
                      <a:pt x="216" y="87"/>
                    </a:lnTo>
                    <a:lnTo>
                      <a:pt x="216" y="87"/>
                    </a:lnTo>
                    <a:lnTo>
                      <a:pt x="218" y="87"/>
                    </a:lnTo>
                    <a:lnTo>
                      <a:pt x="218" y="85"/>
                    </a:lnTo>
                    <a:lnTo>
                      <a:pt x="218" y="85"/>
                    </a:lnTo>
                    <a:lnTo>
                      <a:pt x="218" y="83"/>
                    </a:lnTo>
                    <a:lnTo>
                      <a:pt x="218" y="8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18" y="78"/>
                    </a:lnTo>
                    <a:lnTo>
                      <a:pt x="218" y="78"/>
                    </a:lnTo>
                    <a:lnTo>
                      <a:pt x="218" y="78"/>
                    </a:lnTo>
                    <a:lnTo>
                      <a:pt x="220" y="78"/>
                    </a:lnTo>
                    <a:lnTo>
                      <a:pt x="220" y="75"/>
                    </a:lnTo>
                    <a:lnTo>
                      <a:pt x="220" y="75"/>
                    </a:lnTo>
                    <a:lnTo>
                      <a:pt x="220" y="75"/>
                    </a:lnTo>
                    <a:lnTo>
                      <a:pt x="220" y="73"/>
                    </a:lnTo>
                    <a:lnTo>
                      <a:pt x="220" y="73"/>
                    </a:lnTo>
                    <a:lnTo>
                      <a:pt x="220" y="73"/>
                    </a:lnTo>
                    <a:lnTo>
                      <a:pt x="220" y="71"/>
                    </a:lnTo>
                    <a:lnTo>
                      <a:pt x="223" y="71"/>
                    </a:lnTo>
                    <a:lnTo>
                      <a:pt x="223" y="71"/>
                    </a:lnTo>
                    <a:lnTo>
                      <a:pt x="223" y="71"/>
                    </a:lnTo>
                    <a:lnTo>
                      <a:pt x="225" y="71"/>
                    </a:lnTo>
                    <a:lnTo>
                      <a:pt x="225" y="71"/>
                    </a:lnTo>
                    <a:lnTo>
                      <a:pt x="225" y="68"/>
                    </a:lnTo>
                    <a:lnTo>
                      <a:pt x="225" y="68"/>
                    </a:lnTo>
                    <a:lnTo>
                      <a:pt x="225" y="68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5" y="61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28" y="59"/>
                    </a:lnTo>
                    <a:lnTo>
                      <a:pt x="228" y="59"/>
                    </a:lnTo>
                    <a:lnTo>
                      <a:pt x="228" y="59"/>
                    </a:lnTo>
                    <a:lnTo>
                      <a:pt x="228" y="56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30" y="54"/>
                    </a:lnTo>
                    <a:lnTo>
                      <a:pt x="230" y="54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49"/>
                    </a:lnTo>
                    <a:lnTo>
                      <a:pt x="230" y="49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0" y="45"/>
                    </a:lnTo>
                    <a:lnTo>
                      <a:pt x="230" y="45"/>
                    </a:lnTo>
                    <a:lnTo>
                      <a:pt x="230" y="45"/>
                    </a:lnTo>
                    <a:lnTo>
                      <a:pt x="230" y="42"/>
                    </a:lnTo>
                    <a:lnTo>
                      <a:pt x="228" y="42"/>
                    </a:lnTo>
                    <a:lnTo>
                      <a:pt x="228" y="42"/>
                    </a:lnTo>
                    <a:lnTo>
                      <a:pt x="228" y="45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3" y="45"/>
                    </a:lnTo>
                    <a:lnTo>
                      <a:pt x="223" y="42"/>
                    </a:lnTo>
                    <a:lnTo>
                      <a:pt x="223" y="42"/>
                    </a:lnTo>
                    <a:lnTo>
                      <a:pt x="223" y="42"/>
                    </a:lnTo>
                    <a:lnTo>
                      <a:pt x="223" y="42"/>
                    </a:lnTo>
                    <a:lnTo>
                      <a:pt x="223" y="40"/>
                    </a:lnTo>
                    <a:lnTo>
                      <a:pt x="223" y="40"/>
                    </a:lnTo>
                    <a:lnTo>
                      <a:pt x="223" y="40"/>
                    </a:lnTo>
                    <a:lnTo>
                      <a:pt x="223" y="40"/>
                    </a:lnTo>
                    <a:lnTo>
                      <a:pt x="225" y="40"/>
                    </a:lnTo>
                    <a:lnTo>
                      <a:pt x="225" y="40"/>
                    </a:lnTo>
                    <a:lnTo>
                      <a:pt x="225" y="40"/>
                    </a:lnTo>
                    <a:lnTo>
                      <a:pt x="228" y="40"/>
                    </a:lnTo>
                    <a:lnTo>
                      <a:pt x="228" y="40"/>
                    </a:lnTo>
                    <a:lnTo>
                      <a:pt x="228" y="40"/>
                    </a:lnTo>
                    <a:lnTo>
                      <a:pt x="228" y="37"/>
                    </a:lnTo>
                    <a:lnTo>
                      <a:pt x="228" y="37"/>
                    </a:lnTo>
                    <a:lnTo>
                      <a:pt x="230" y="37"/>
                    </a:lnTo>
                    <a:lnTo>
                      <a:pt x="230" y="35"/>
                    </a:lnTo>
                    <a:lnTo>
                      <a:pt x="230" y="35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0"/>
                    </a:lnTo>
                    <a:lnTo>
                      <a:pt x="230" y="3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28" y="28"/>
                    </a:lnTo>
                    <a:lnTo>
                      <a:pt x="228" y="28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25" y="26"/>
                    </a:lnTo>
                    <a:lnTo>
                      <a:pt x="225" y="26"/>
                    </a:lnTo>
                    <a:lnTo>
                      <a:pt x="225" y="23"/>
                    </a:lnTo>
                    <a:lnTo>
                      <a:pt x="228" y="23"/>
                    </a:lnTo>
                    <a:lnTo>
                      <a:pt x="228" y="23"/>
                    </a:lnTo>
                    <a:lnTo>
                      <a:pt x="228" y="23"/>
                    </a:lnTo>
                    <a:lnTo>
                      <a:pt x="228" y="21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2" y="21"/>
                    </a:lnTo>
                    <a:lnTo>
                      <a:pt x="232" y="21"/>
                    </a:lnTo>
                    <a:lnTo>
                      <a:pt x="232" y="21"/>
                    </a:lnTo>
                    <a:lnTo>
                      <a:pt x="235" y="21"/>
                    </a:lnTo>
                    <a:lnTo>
                      <a:pt x="235" y="19"/>
                    </a:lnTo>
                    <a:lnTo>
                      <a:pt x="235" y="19"/>
                    </a:lnTo>
                    <a:lnTo>
                      <a:pt x="235" y="19"/>
                    </a:lnTo>
                    <a:lnTo>
                      <a:pt x="235" y="16"/>
                    </a:lnTo>
                    <a:lnTo>
                      <a:pt x="237" y="16"/>
                    </a:lnTo>
                    <a:lnTo>
                      <a:pt x="237" y="16"/>
                    </a:lnTo>
                    <a:lnTo>
                      <a:pt x="237" y="14"/>
                    </a:lnTo>
                    <a:lnTo>
                      <a:pt x="237" y="14"/>
                    </a:lnTo>
                    <a:lnTo>
                      <a:pt x="237" y="11"/>
                    </a:lnTo>
                    <a:lnTo>
                      <a:pt x="235" y="11"/>
                    </a:lnTo>
                    <a:lnTo>
                      <a:pt x="235" y="11"/>
                    </a:lnTo>
                    <a:lnTo>
                      <a:pt x="235" y="11"/>
                    </a:lnTo>
                    <a:lnTo>
                      <a:pt x="235" y="11"/>
                    </a:lnTo>
                    <a:lnTo>
                      <a:pt x="235" y="11"/>
                    </a:lnTo>
                    <a:lnTo>
                      <a:pt x="237" y="11"/>
                    </a:lnTo>
                    <a:lnTo>
                      <a:pt x="237" y="9"/>
                    </a:lnTo>
                    <a:lnTo>
                      <a:pt x="237" y="9"/>
                    </a:lnTo>
                    <a:lnTo>
                      <a:pt x="237" y="9"/>
                    </a:lnTo>
                    <a:lnTo>
                      <a:pt x="237" y="7"/>
                    </a:lnTo>
                    <a:lnTo>
                      <a:pt x="237" y="7"/>
                    </a:lnTo>
                    <a:lnTo>
                      <a:pt x="237" y="9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4" y="11"/>
                    </a:lnTo>
                    <a:lnTo>
                      <a:pt x="244" y="11"/>
                    </a:lnTo>
                    <a:lnTo>
                      <a:pt x="244" y="11"/>
                    </a:lnTo>
                    <a:lnTo>
                      <a:pt x="244" y="14"/>
                    </a:lnTo>
                    <a:lnTo>
                      <a:pt x="244" y="14"/>
                    </a:lnTo>
                    <a:lnTo>
                      <a:pt x="244" y="16"/>
                    </a:lnTo>
                    <a:lnTo>
                      <a:pt x="244" y="16"/>
                    </a:lnTo>
                    <a:lnTo>
                      <a:pt x="244" y="16"/>
                    </a:lnTo>
                    <a:lnTo>
                      <a:pt x="244" y="19"/>
                    </a:lnTo>
                    <a:lnTo>
                      <a:pt x="247" y="19"/>
                    </a:lnTo>
                    <a:lnTo>
                      <a:pt x="247" y="19"/>
                    </a:lnTo>
                    <a:lnTo>
                      <a:pt x="247" y="19"/>
                    </a:lnTo>
                    <a:lnTo>
                      <a:pt x="247" y="16"/>
                    </a:lnTo>
                    <a:lnTo>
                      <a:pt x="247" y="16"/>
                    </a:lnTo>
                    <a:lnTo>
                      <a:pt x="247" y="14"/>
                    </a:lnTo>
                    <a:lnTo>
                      <a:pt x="247" y="14"/>
                    </a:lnTo>
                    <a:lnTo>
                      <a:pt x="249" y="14"/>
                    </a:lnTo>
                    <a:lnTo>
                      <a:pt x="249" y="14"/>
                    </a:lnTo>
                    <a:lnTo>
                      <a:pt x="249" y="14"/>
                    </a:lnTo>
                    <a:lnTo>
                      <a:pt x="251" y="14"/>
                    </a:lnTo>
                    <a:lnTo>
                      <a:pt x="251" y="14"/>
                    </a:lnTo>
                    <a:lnTo>
                      <a:pt x="251" y="16"/>
                    </a:lnTo>
                    <a:lnTo>
                      <a:pt x="251" y="16"/>
                    </a:lnTo>
                    <a:lnTo>
                      <a:pt x="254" y="16"/>
                    </a:lnTo>
                    <a:lnTo>
                      <a:pt x="254" y="16"/>
                    </a:lnTo>
                    <a:lnTo>
                      <a:pt x="254" y="16"/>
                    </a:lnTo>
                    <a:lnTo>
                      <a:pt x="254" y="16"/>
                    </a:ln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9"/>
                    </a:lnTo>
                    <a:lnTo>
                      <a:pt x="256" y="9"/>
                    </a:lnTo>
                    <a:lnTo>
                      <a:pt x="256" y="9"/>
                    </a:lnTo>
                    <a:lnTo>
                      <a:pt x="254" y="9"/>
                    </a:lnTo>
                    <a:lnTo>
                      <a:pt x="254" y="9"/>
                    </a:lnTo>
                    <a:lnTo>
                      <a:pt x="254" y="9"/>
                    </a:lnTo>
                    <a:lnTo>
                      <a:pt x="254" y="11"/>
                    </a:lnTo>
                    <a:lnTo>
                      <a:pt x="254" y="11"/>
                    </a:lnTo>
                    <a:lnTo>
                      <a:pt x="251" y="11"/>
                    </a:lnTo>
                    <a:lnTo>
                      <a:pt x="251" y="11"/>
                    </a:lnTo>
                    <a:lnTo>
                      <a:pt x="251" y="11"/>
                    </a:lnTo>
                    <a:lnTo>
                      <a:pt x="249" y="11"/>
                    </a:lnTo>
                    <a:lnTo>
                      <a:pt x="249" y="11"/>
                    </a:lnTo>
                    <a:lnTo>
                      <a:pt x="249" y="11"/>
                    </a:lnTo>
                    <a:lnTo>
                      <a:pt x="247" y="11"/>
                    </a:lnTo>
                    <a:lnTo>
                      <a:pt x="247" y="11"/>
                    </a:lnTo>
                    <a:lnTo>
                      <a:pt x="247" y="11"/>
                    </a:lnTo>
                    <a:lnTo>
                      <a:pt x="247" y="11"/>
                    </a:lnTo>
                    <a:lnTo>
                      <a:pt x="247" y="9"/>
                    </a:lnTo>
                    <a:lnTo>
                      <a:pt x="247" y="9"/>
                    </a:lnTo>
                    <a:lnTo>
                      <a:pt x="247" y="7"/>
                    </a:lnTo>
                    <a:lnTo>
                      <a:pt x="247" y="7"/>
                    </a:lnTo>
                    <a:lnTo>
                      <a:pt x="247" y="7"/>
                    </a:lnTo>
                    <a:lnTo>
                      <a:pt x="247" y="4"/>
                    </a:lnTo>
                    <a:lnTo>
                      <a:pt x="247" y="4"/>
                    </a:lnTo>
                    <a:lnTo>
                      <a:pt x="247" y="4"/>
                    </a:lnTo>
                    <a:lnTo>
                      <a:pt x="247" y="2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1" y="0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6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58" y="4"/>
                    </a:lnTo>
                    <a:lnTo>
                      <a:pt x="258" y="4"/>
                    </a:lnTo>
                    <a:lnTo>
                      <a:pt x="258" y="4"/>
                    </a:lnTo>
                    <a:lnTo>
                      <a:pt x="261" y="4"/>
                    </a:lnTo>
                    <a:lnTo>
                      <a:pt x="261" y="2"/>
                    </a:lnTo>
                    <a:lnTo>
                      <a:pt x="261" y="2"/>
                    </a:lnTo>
                    <a:lnTo>
                      <a:pt x="263" y="2"/>
                    </a:lnTo>
                    <a:lnTo>
                      <a:pt x="263" y="4"/>
                    </a:lnTo>
                    <a:lnTo>
                      <a:pt x="263" y="4"/>
                    </a:lnTo>
                    <a:lnTo>
                      <a:pt x="261" y="4"/>
                    </a:lnTo>
                    <a:lnTo>
                      <a:pt x="261" y="7"/>
                    </a:lnTo>
                    <a:lnTo>
                      <a:pt x="261" y="7"/>
                    </a:lnTo>
                    <a:lnTo>
                      <a:pt x="261" y="9"/>
                    </a:lnTo>
                    <a:lnTo>
                      <a:pt x="261" y="9"/>
                    </a:lnTo>
                    <a:lnTo>
                      <a:pt x="261" y="9"/>
                    </a:lnTo>
                    <a:lnTo>
                      <a:pt x="261" y="11"/>
                    </a:lnTo>
                    <a:lnTo>
                      <a:pt x="261" y="11"/>
                    </a:lnTo>
                    <a:lnTo>
                      <a:pt x="261" y="11"/>
                    </a:lnTo>
                    <a:lnTo>
                      <a:pt x="261" y="14"/>
                    </a:lnTo>
                    <a:lnTo>
                      <a:pt x="261" y="14"/>
                    </a:lnTo>
                    <a:lnTo>
                      <a:pt x="261" y="16"/>
                    </a:lnTo>
                    <a:lnTo>
                      <a:pt x="261" y="16"/>
                    </a:lnTo>
                    <a:lnTo>
                      <a:pt x="261" y="19"/>
                    </a:lnTo>
                    <a:lnTo>
                      <a:pt x="261" y="19"/>
                    </a:lnTo>
                    <a:lnTo>
                      <a:pt x="261" y="21"/>
                    </a:lnTo>
                    <a:lnTo>
                      <a:pt x="261" y="21"/>
                    </a:lnTo>
                    <a:lnTo>
                      <a:pt x="261" y="21"/>
                    </a:lnTo>
                    <a:lnTo>
                      <a:pt x="261" y="21"/>
                    </a:lnTo>
                    <a:lnTo>
                      <a:pt x="261" y="23"/>
                    </a:lnTo>
                    <a:lnTo>
                      <a:pt x="261" y="23"/>
                    </a:lnTo>
                    <a:lnTo>
                      <a:pt x="263" y="23"/>
                    </a:lnTo>
                    <a:lnTo>
                      <a:pt x="263" y="26"/>
                    </a:lnTo>
                    <a:lnTo>
                      <a:pt x="263" y="26"/>
                    </a:lnTo>
                    <a:lnTo>
                      <a:pt x="263" y="26"/>
                    </a:lnTo>
                    <a:lnTo>
                      <a:pt x="263" y="26"/>
                    </a:lnTo>
                    <a:lnTo>
                      <a:pt x="265" y="26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8" y="28"/>
                    </a:lnTo>
                    <a:lnTo>
                      <a:pt x="268" y="30"/>
                    </a:lnTo>
                    <a:lnTo>
                      <a:pt x="268" y="30"/>
                    </a:lnTo>
                    <a:lnTo>
                      <a:pt x="268" y="30"/>
                    </a:lnTo>
                    <a:lnTo>
                      <a:pt x="268" y="33"/>
                    </a:lnTo>
                    <a:lnTo>
                      <a:pt x="270" y="33"/>
                    </a:lnTo>
                    <a:lnTo>
                      <a:pt x="270" y="33"/>
                    </a:lnTo>
                    <a:lnTo>
                      <a:pt x="270" y="33"/>
                    </a:lnTo>
                    <a:lnTo>
                      <a:pt x="270" y="35"/>
                    </a:lnTo>
                    <a:lnTo>
                      <a:pt x="270" y="35"/>
                    </a:lnTo>
                    <a:lnTo>
                      <a:pt x="270" y="35"/>
                    </a:lnTo>
                    <a:lnTo>
                      <a:pt x="270" y="35"/>
                    </a:lnTo>
                    <a:lnTo>
                      <a:pt x="270" y="37"/>
                    </a:lnTo>
                    <a:lnTo>
                      <a:pt x="270" y="37"/>
                    </a:lnTo>
                    <a:lnTo>
                      <a:pt x="270" y="37"/>
                    </a:lnTo>
                    <a:lnTo>
                      <a:pt x="270" y="37"/>
                    </a:lnTo>
                    <a:lnTo>
                      <a:pt x="270" y="40"/>
                    </a:lnTo>
                    <a:lnTo>
                      <a:pt x="273" y="40"/>
                    </a:lnTo>
                    <a:lnTo>
                      <a:pt x="273" y="40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3" y="45"/>
                    </a:lnTo>
                    <a:lnTo>
                      <a:pt x="273" y="45"/>
                    </a:lnTo>
                    <a:lnTo>
                      <a:pt x="273" y="45"/>
                    </a:lnTo>
                    <a:lnTo>
                      <a:pt x="273" y="47"/>
                    </a:lnTo>
                    <a:lnTo>
                      <a:pt x="273" y="47"/>
                    </a:lnTo>
                    <a:lnTo>
                      <a:pt x="273" y="47"/>
                    </a:lnTo>
                    <a:lnTo>
                      <a:pt x="273" y="49"/>
                    </a:lnTo>
                    <a:lnTo>
                      <a:pt x="273" y="49"/>
                    </a:lnTo>
                    <a:lnTo>
                      <a:pt x="273" y="49"/>
                    </a:lnTo>
                    <a:lnTo>
                      <a:pt x="273" y="52"/>
                    </a:lnTo>
                    <a:lnTo>
                      <a:pt x="275" y="52"/>
                    </a:lnTo>
                    <a:lnTo>
                      <a:pt x="275" y="52"/>
                    </a:lnTo>
                    <a:lnTo>
                      <a:pt x="275" y="52"/>
                    </a:lnTo>
                    <a:lnTo>
                      <a:pt x="275" y="54"/>
                    </a:lnTo>
                    <a:lnTo>
                      <a:pt x="275" y="54"/>
                    </a:lnTo>
                    <a:lnTo>
                      <a:pt x="273" y="54"/>
                    </a:lnTo>
                    <a:lnTo>
                      <a:pt x="273" y="56"/>
                    </a:lnTo>
                    <a:lnTo>
                      <a:pt x="273" y="56"/>
                    </a:lnTo>
                    <a:lnTo>
                      <a:pt x="273" y="56"/>
                    </a:lnTo>
                    <a:lnTo>
                      <a:pt x="273" y="59"/>
                    </a:lnTo>
                    <a:lnTo>
                      <a:pt x="273" y="59"/>
                    </a:lnTo>
                    <a:lnTo>
                      <a:pt x="273" y="61"/>
                    </a:lnTo>
                    <a:lnTo>
                      <a:pt x="273" y="61"/>
                    </a:lnTo>
                    <a:lnTo>
                      <a:pt x="273" y="61"/>
                    </a:lnTo>
                    <a:lnTo>
                      <a:pt x="270" y="61"/>
                    </a:lnTo>
                    <a:lnTo>
                      <a:pt x="270" y="61"/>
                    </a:lnTo>
                    <a:lnTo>
                      <a:pt x="273" y="61"/>
                    </a:lnTo>
                    <a:lnTo>
                      <a:pt x="273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68" y="66"/>
                    </a:lnTo>
                    <a:lnTo>
                      <a:pt x="268" y="66"/>
                    </a:lnTo>
                    <a:lnTo>
                      <a:pt x="268" y="66"/>
                    </a:lnTo>
                    <a:lnTo>
                      <a:pt x="268" y="68"/>
                    </a:lnTo>
                    <a:lnTo>
                      <a:pt x="265" y="68"/>
                    </a:lnTo>
                    <a:lnTo>
                      <a:pt x="265" y="68"/>
                    </a:lnTo>
                    <a:lnTo>
                      <a:pt x="265" y="71"/>
                    </a:lnTo>
                    <a:lnTo>
                      <a:pt x="265" y="71"/>
                    </a:lnTo>
                    <a:lnTo>
                      <a:pt x="265" y="71"/>
                    </a:lnTo>
                    <a:lnTo>
                      <a:pt x="265" y="71"/>
                    </a:lnTo>
                    <a:lnTo>
                      <a:pt x="263" y="71"/>
                    </a:lnTo>
                    <a:lnTo>
                      <a:pt x="263" y="71"/>
                    </a:lnTo>
                    <a:lnTo>
                      <a:pt x="263" y="71"/>
                    </a:lnTo>
                    <a:lnTo>
                      <a:pt x="263" y="71"/>
                    </a:lnTo>
                    <a:lnTo>
                      <a:pt x="263" y="73"/>
                    </a:lnTo>
                    <a:lnTo>
                      <a:pt x="263" y="73"/>
                    </a:lnTo>
                    <a:lnTo>
                      <a:pt x="263" y="73"/>
                    </a:lnTo>
                    <a:lnTo>
                      <a:pt x="263" y="75"/>
                    </a:lnTo>
                    <a:lnTo>
                      <a:pt x="263" y="75"/>
                    </a:lnTo>
                    <a:lnTo>
                      <a:pt x="263" y="78"/>
                    </a:lnTo>
                    <a:lnTo>
                      <a:pt x="263" y="78"/>
                    </a:lnTo>
                    <a:lnTo>
                      <a:pt x="263" y="78"/>
                    </a:lnTo>
                    <a:lnTo>
                      <a:pt x="263" y="78"/>
                    </a:lnTo>
                    <a:lnTo>
                      <a:pt x="263" y="80"/>
                    </a:lnTo>
                    <a:lnTo>
                      <a:pt x="263" y="80"/>
                    </a:lnTo>
                    <a:lnTo>
                      <a:pt x="263" y="80"/>
                    </a:lnTo>
                    <a:lnTo>
                      <a:pt x="263" y="83"/>
                    </a:lnTo>
                    <a:lnTo>
                      <a:pt x="263" y="83"/>
                    </a:lnTo>
                    <a:lnTo>
                      <a:pt x="265" y="83"/>
                    </a:lnTo>
                    <a:lnTo>
                      <a:pt x="265" y="83"/>
                    </a:lnTo>
                    <a:lnTo>
                      <a:pt x="265" y="85"/>
                    </a:lnTo>
                    <a:lnTo>
                      <a:pt x="263" y="85"/>
                    </a:lnTo>
                    <a:lnTo>
                      <a:pt x="263" y="85"/>
                    </a:lnTo>
                    <a:lnTo>
                      <a:pt x="263" y="85"/>
                    </a:lnTo>
                    <a:lnTo>
                      <a:pt x="263" y="85"/>
                    </a:lnTo>
                    <a:lnTo>
                      <a:pt x="261" y="85"/>
                    </a:lnTo>
                    <a:lnTo>
                      <a:pt x="261" y="85"/>
                    </a:lnTo>
                    <a:lnTo>
                      <a:pt x="261" y="85"/>
                    </a:lnTo>
                    <a:lnTo>
                      <a:pt x="258" y="85"/>
                    </a:lnTo>
                    <a:lnTo>
                      <a:pt x="258" y="83"/>
                    </a:lnTo>
                    <a:lnTo>
                      <a:pt x="258" y="83"/>
                    </a:lnTo>
                    <a:lnTo>
                      <a:pt x="258" y="80"/>
                    </a:lnTo>
                    <a:lnTo>
                      <a:pt x="258" y="80"/>
                    </a:lnTo>
                    <a:lnTo>
                      <a:pt x="258" y="80"/>
                    </a:lnTo>
                    <a:lnTo>
                      <a:pt x="256" y="80"/>
                    </a:lnTo>
                    <a:lnTo>
                      <a:pt x="256" y="80"/>
                    </a:lnTo>
                    <a:lnTo>
                      <a:pt x="256" y="83"/>
                    </a:lnTo>
                    <a:lnTo>
                      <a:pt x="256" y="83"/>
                    </a:lnTo>
                    <a:lnTo>
                      <a:pt x="254" y="83"/>
                    </a:lnTo>
                    <a:lnTo>
                      <a:pt x="254" y="83"/>
                    </a:lnTo>
                    <a:lnTo>
                      <a:pt x="254" y="83"/>
                    </a:lnTo>
                    <a:lnTo>
                      <a:pt x="254" y="85"/>
                    </a:lnTo>
                    <a:lnTo>
                      <a:pt x="251" y="85"/>
                    </a:lnTo>
                    <a:lnTo>
                      <a:pt x="251" y="85"/>
                    </a:lnTo>
                    <a:lnTo>
                      <a:pt x="251" y="85"/>
                    </a:lnTo>
                    <a:lnTo>
                      <a:pt x="251" y="87"/>
                    </a:lnTo>
                    <a:lnTo>
                      <a:pt x="251" y="87"/>
                    </a:lnTo>
                    <a:lnTo>
                      <a:pt x="251" y="87"/>
                    </a:lnTo>
                    <a:lnTo>
                      <a:pt x="251" y="90"/>
                    </a:lnTo>
                    <a:lnTo>
                      <a:pt x="251" y="90"/>
                    </a:lnTo>
                    <a:lnTo>
                      <a:pt x="251" y="92"/>
                    </a:lnTo>
                    <a:lnTo>
                      <a:pt x="251" y="92"/>
                    </a:lnTo>
                    <a:lnTo>
                      <a:pt x="251" y="92"/>
                    </a:lnTo>
                    <a:lnTo>
                      <a:pt x="251" y="94"/>
                    </a:lnTo>
                    <a:lnTo>
                      <a:pt x="251" y="94"/>
                    </a:lnTo>
                    <a:lnTo>
                      <a:pt x="251" y="94"/>
                    </a:lnTo>
                    <a:lnTo>
                      <a:pt x="251" y="97"/>
                    </a:lnTo>
                    <a:lnTo>
                      <a:pt x="251" y="97"/>
                    </a:lnTo>
                    <a:lnTo>
                      <a:pt x="251" y="97"/>
                    </a:lnTo>
                    <a:lnTo>
                      <a:pt x="251" y="99"/>
                    </a:lnTo>
                    <a:lnTo>
                      <a:pt x="251" y="99"/>
                    </a:lnTo>
                    <a:lnTo>
                      <a:pt x="251" y="101"/>
                    </a:lnTo>
                    <a:lnTo>
                      <a:pt x="251" y="101"/>
                    </a:lnTo>
                    <a:lnTo>
                      <a:pt x="251" y="101"/>
                    </a:lnTo>
                    <a:lnTo>
                      <a:pt x="251" y="104"/>
                    </a:lnTo>
                    <a:lnTo>
                      <a:pt x="254" y="104"/>
                    </a:lnTo>
                    <a:lnTo>
                      <a:pt x="254" y="104"/>
                    </a:lnTo>
                    <a:lnTo>
                      <a:pt x="251" y="104"/>
                    </a:lnTo>
                    <a:lnTo>
                      <a:pt x="251" y="106"/>
                    </a:lnTo>
                    <a:lnTo>
                      <a:pt x="251" y="106"/>
                    </a:lnTo>
                    <a:lnTo>
                      <a:pt x="251" y="109"/>
                    </a:lnTo>
                    <a:lnTo>
                      <a:pt x="251" y="109"/>
                    </a:lnTo>
                    <a:lnTo>
                      <a:pt x="251" y="111"/>
                    </a:lnTo>
                    <a:lnTo>
                      <a:pt x="251" y="111"/>
                    </a:lnTo>
                    <a:lnTo>
                      <a:pt x="251" y="111"/>
                    </a:lnTo>
                    <a:lnTo>
                      <a:pt x="251" y="113"/>
                    </a:lnTo>
                    <a:lnTo>
                      <a:pt x="251" y="113"/>
                    </a:lnTo>
                    <a:lnTo>
                      <a:pt x="251" y="113"/>
                    </a:lnTo>
                    <a:lnTo>
                      <a:pt x="251" y="116"/>
                    </a:lnTo>
                    <a:lnTo>
                      <a:pt x="251" y="116"/>
                    </a:lnTo>
                    <a:lnTo>
                      <a:pt x="251" y="118"/>
                    </a:lnTo>
                    <a:lnTo>
                      <a:pt x="251" y="118"/>
                    </a:lnTo>
                    <a:lnTo>
                      <a:pt x="251" y="118"/>
                    </a:lnTo>
                    <a:lnTo>
                      <a:pt x="249" y="118"/>
                    </a:lnTo>
                    <a:lnTo>
                      <a:pt x="249" y="118"/>
                    </a:lnTo>
                    <a:lnTo>
                      <a:pt x="249" y="120"/>
                    </a:lnTo>
                    <a:lnTo>
                      <a:pt x="247" y="120"/>
                    </a:lnTo>
                    <a:lnTo>
                      <a:pt x="247" y="120"/>
                    </a:lnTo>
                    <a:lnTo>
                      <a:pt x="247" y="120"/>
                    </a:lnTo>
                    <a:lnTo>
                      <a:pt x="247" y="120"/>
                    </a:lnTo>
                    <a:lnTo>
                      <a:pt x="247" y="123"/>
                    </a:lnTo>
                    <a:lnTo>
                      <a:pt x="247" y="123"/>
                    </a:lnTo>
                    <a:lnTo>
                      <a:pt x="247" y="123"/>
                    </a:lnTo>
                    <a:lnTo>
                      <a:pt x="247" y="125"/>
                    </a:lnTo>
                    <a:lnTo>
                      <a:pt x="247" y="125"/>
                    </a:lnTo>
                    <a:lnTo>
                      <a:pt x="244" y="125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44" y="132"/>
                    </a:lnTo>
                    <a:lnTo>
                      <a:pt x="244" y="132"/>
                    </a:lnTo>
                    <a:lnTo>
                      <a:pt x="244" y="132"/>
                    </a:lnTo>
                    <a:lnTo>
                      <a:pt x="244" y="135"/>
                    </a:lnTo>
                    <a:lnTo>
                      <a:pt x="242" y="135"/>
                    </a:lnTo>
                    <a:lnTo>
                      <a:pt x="242" y="135"/>
                    </a:lnTo>
                    <a:lnTo>
                      <a:pt x="242" y="137"/>
                    </a:lnTo>
                    <a:lnTo>
                      <a:pt x="242" y="137"/>
                    </a:lnTo>
                    <a:lnTo>
                      <a:pt x="244" y="137"/>
                    </a:lnTo>
                    <a:lnTo>
                      <a:pt x="244" y="139"/>
                    </a:lnTo>
                    <a:lnTo>
                      <a:pt x="244" y="139"/>
                    </a:lnTo>
                    <a:lnTo>
                      <a:pt x="244" y="139"/>
                    </a:lnTo>
                    <a:lnTo>
                      <a:pt x="244" y="139"/>
                    </a:lnTo>
                    <a:lnTo>
                      <a:pt x="244" y="142"/>
                    </a:lnTo>
                    <a:lnTo>
                      <a:pt x="244" y="142"/>
                    </a:lnTo>
                    <a:lnTo>
                      <a:pt x="244" y="142"/>
                    </a:lnTo>
                    <a:lnTo>
                      <a:pt x="247" y="142"/>
                    </a:lnTo>
                    <a:lnTo>
                      <a:pt x="247" y="144"/>
                    </a:lnTo>
                    <a:lnTo>
                      <a:pt x="247" y="144"/>
                    </a:lnTo>
                    <a:lnTo>
                      <a:pt x="247" y="144"/>
                    </a:lnTo>
                    <a:lnTo>
                      <a:pt x="247" y="147"/>
                    </a:lnTo>
                    <a:lnTo>
                      <a:pt x="247" y="147"/>
                    </a:lnTo>
                    <a:lnTo>
                      <a:pt x="247" y="147"/>
                    </a:lnTo>
                    <a:lnTo>
                      <a:pt x="249" y="147"/>
                    </a:lnTo>
                    <a:lnTo>
                      <a:pt x="249" y="149"/>
                    </a:lnTo>
                    <a:lnTo>
                      <a:pt x="249" y="149"/>
                    </a:lnTo>
                    <a:lnTo>
                      <a:pt x="249" y="151"/>
                    </a:lnTo>
                    <a:lnTo>
                      <a:pt x="247" y="151"/>
                    </a:lnTo>
                    <a:lnTo>
                      <a:pt x="247" y="151"/>
                    </a:lnTo>
                    <a:lnTo>
                      <a:pt x="247" y="151"/>
                    </a:lnTo>
                    <a:lnTo>
                      <a:pt x="244" y="151"/>
                    </a:lnTo>
                    <a:lnTo>
                      <a:pt x="244" y="151"/>
                    </a:lnTo>
                    <a:lnTo>
                      <a:pt x="244" y="151"/>
                    </a:lnTo>
                    <a:lnTo>
                      <a:pt x="244" y="151"/>
                    </a:lnTo>
                    <a:lnTo>
                      <a:pt x="242" y="151"/>
                    </a:lnTo>
                    <a:lnTo>
                      <a:pt x="242" y="151"/>
                    </a:lnTo>
                    <a:lnTo>
                      <a:pt x="242" y="151"/>
                    </a:lnTo>
                    <a:lnTo>
                      <a:pt x="242" y="154"/>
                    </a:lnTo>
                    <a:lnTo>
                      <a:pt x="239" y="154"/>
                    </a:lnTo>
                    <a:lnTo>
                      <a:pt x="239" y="154"/>
                    </a:lnTo>
                    <a:lnTo>
                      <a:pt x="239" y="154"/>
                    </a:lnTo>
                    <a:lnTo>
                      <a:pt x="239" y="156"/>
                    </a:lnTo>
                    <a:lnTo>
                      <a:pt x="239" y="156"/>
                    </a:lnTo>
                    <a:lnTo>
                      <a:pt x="239" y="156"/>
                    </a:lnTo>
                    <a:lnTo>
                      <a:pt x="239" y="158"/>
                    </a:lnTo>
                    <a:lnTo>
                      <a:pt x="239" y="158"/>
                    </a:lnTo>
                    <a:lnTo>
                      <a:pt x="239" y="161"/>
                    </a:lnTo>
                    <a:lnTo>
                      <a:pt x="239" y="161"/>
                    </a:lnTo>
                    <a:lnTo>
                      <a:pt x="239" y="161"/>
                    </a:lnTo>
                    <a:lnTo>
                      <a:pt x="239" y="163"/>
                    </a:lnTo>
                    <a:lnTo>
                      <a:pt x="237" y="163"/>
                    </a:lnTo>
                    <a:lnTo>
                      <a:pt x="237" y="163"/>
                    </a:lnTo>
                    <a:lnTo>
                      <a:pt x="237" y="163"/>
                    </a:lnTo>
                    <a:lnTo>
                      <a:pt x="237" y="163"/>
                    </a:lnTo>
                    <a:lnTo>
                      <a:pt x="235" y="163"/>
                    </a:lnTo>
                    <a:lnTo>
                      <a:pt x="235" y="165"/>
                    </a:lnTo>
                    <a:lnTo>
                      <a:pt x="235" y="165"/>
                    </a:lnTo>
                    <a:lnTo>
                      <a:pt x="232" y="165"/>
                    </a:lnTo>
                    <a:lnTo>
                      <a:pt x="232" y="165"/>
                    </a:lnTo>
                    <a:lnTo>
                      <a:pt x="232" y="165"/>
                    </a:lnTo>
                    <a:lnTo>
                      <a:pt x="232" y="165"/>
                    </a:lnTo>
                    <a:lnTo>
                      <a:pt x="230" y="165"/>
                    </a:lnTo>
                    <a:lnTo>
                      <a:pt x="230" y="168"/>
                    </a:lnTo>
                    <a:lnTo>
                      <a:pt x="230" y="168"/>
                    </a:lnTo>
                    <a:lnTo>
                      <a:pt x="230" y="168"/>
                    </a:lnTo>
                    <a:lnTo>
                      <a:pt x="230" y="170"/>
                    </a:lnTo>
                    <a:lnTo>
                      <a:pt x="230" y="170"/>
                    </a:lnTo>
                    <a:lnTo>
                      <a:pt x="230" y="170"/>
                    </a:lnTo>
                    <a:lnTo>
                      <a:pt x="228" y="170"/>
                    </a:lnTo>
                    <a:lnTo>
                      <a:pt x="228" y="170"/>
                    </a:lnTo>
                    <a:lnTo>
                      <a:pt x="225" y="170"/>
                    </a:lnTo>
                    <a:lnTo>
                      <a:pt x="225" y="170"/>
                    </a:lnTo>
                    <a:lnTo>
                      <a:pt x="225" y="170"/>
                    </a:lnTo>
                    <a:lnTo>
                      <a:pt x="225" y="170"/>
                    </a:lnTo>
                    <a:lnTo>
                      <a:pt x="225" y="168"/>
                    </a:lnTo>
                    <a:lnTo>
                      <a:pt x="225" y="168"/>
                    </a:lnTo>
                    <a:lnTo>
                      <a:pt x="225" y="168"/>
                    </a:lnTo>
                    <a:lnTo>
                      <a:pt x="225" y="165"/>
                    </a:lnTo>
                    <a:lnTo>
                      <a:pt x="225" y="165"/>
                    </a:lnTo>
                    <a:lnTo>
                      <a:pt x="225" y="163"/>
                    </a:lnTo>
                    <a:lnTo>
                      <a:pt x="225" y="163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3"/>
                    </a:lnTo>
                    <a:lnTo>
                      <a:pt x="223" y="163"/>
                    </a:lnTo>
                    <a:lnTo>
                      <a:pt x="220" y="163"/>
                    </a:lnTo>
                    <a:lnTo>
                      <a:pt x="220" y="163"/>
                    </a:lnTo>
                    <a:lnTo>
                      <a:pt x="220" y="163"/>
                    </a:lnTo>
                    <a:lnTo>
                      <a:pt x="220" y="161"/>
                    </a:lnTo>
                    <a:lnTo>
                      <a:pt x="220" y="161"/>
                    </a:lnTo>
                    <a:lnTo>
                      <a:pt x="220" y="161"/>
                    </a:lnTo>
                    <a:lnTo>
                      <a:pt x="220" y="161"/>
                    </a:lnTo>
                    <a:lnTo>
                      <a:pt x="218" y="161"/>
                    </a:lnTo>
                    <a:lnTo>
                      <a:pt x="218" y="161"/>
                    </a:lnTo>
                    <a:lnTo>
                      <a:pt x="218" y="161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3" y="161"/>
                    </a:lnTo>
                    <a:lnTo>
                      <a:pt x="213" y="161"/>
                    </a:lnTo>
                    <a:lnTo>
                      <a:pt x="213" y="161"/>
                    </a:lnTo>
                    <a:lnTo>
                      <a:pt x="213" y="161"/>
                    </a:lnTo>
                    <a:lnTo>
                      <a:pt x="213" y="161"/>
                    </a:lnTo>
                    <a:lnTo>
                      <a:pt x="211" y="161"/>
                    </a:lnTo>
                    <a:lnTo>
                      <a:pt x="211" y="163"/>
                    </a:lnTo>
                    <a:lnTo>
                      <a:pt x="211" y="163"/>
                    </a:lnTo>
                    <a:lnTo>
                      <a:pt x="211" y="163"/>
                    </a:lnTo>
                    <a:lnTo>
                      <a:pt x="211" y="165"/>
                    </a:lnTo>
                    <a:lnTo>
                      <a:pt x="211" y="165"/>
                    </a:lnTo>
                    <a:lnTo>
                      <a:pt x="211" y="168"/>
                    </a:lnTo>
                    <a:lnTo>
                      <a:pt x="211" y="168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42"/>
              <p:cNvSpPr>
                <a:spLocks/>
              </p:cNvSpPr>
              <p:nvPr/>
            </p:nvSpPr>
            <p:spPr bwMode="auto">
              <a:xfrm>
                <a:off x="3607" y="1699"/>
                <a:ext cx="275" cy="270"/>
              </a:xfrm>
              <a:custGeom>
                <a:avLst/>
                <a:gdLst/>
                <a:ahLst/>
                <a:cxnLst>
                  <a:cxn ang="0">
                    <a:pos x="204" y="170"/>
                  </a:cxn>
                  <a:cxn ang="0">
                    <a:pos x="192" y="173"/>
                  </a:cxn>
                  <a:cxn ang="0">
                    <a:pos x="173" y="177"/>
                  </a:cxn>
                  <a:cxn ang="0">
                    <a:pos x="161" y="168"/>
                  </a:cxn>
                  <a:cxn ang="0">
                    <a:pos x="164" y="180"/>
                  </a:cxn>
                  <a:cxn ang="0">
                    <a:pos x="149" y="189"/>
                  </a:cxn>
                  <a:cxn ang="0">
                    <a:pos x="138" y="206"/>
                  </a:cxn>
                  <a:cxn ang="0">
                    <a:pos x="123" y="192"/>
                  </a:cxn>
                  <a:cxn ang="0">
                    <a:pos x="114" y="189"/>
                  </a:cxn>
                  <a:cxn ang="0">
                    <a:pos x="107" y="203"/>
                  </a:cxn>
                  <a:cxn ang="0">
                    <a:pos x="95" y="206"/>
                  </a:cxn>
                  <a:cxn ang="0">
                    <a:pos x="81" y="220"/>
                  </a:cxn>
                  <a:cxn ang="0">
                    <a:pos x="69" y="225"/>
                  </a:cxn>
                  <a:cxn ang="0">
                    <a:pos x="64" y="213"/>
                  </a:cxn>
                  <a:cxn ang="0">
                    <a:pos x="62" y="206"/>
                  </a:cxn>
                  <a:cxn ang="0">
                    <a:pos x="67" y="196"/>
                  </a:cxn>
                  <a:cxn ang="0">
                    <a:pos x="55" y="194"/>
                  </a:cxn>
                  <a:cxn ang="0">
                    <a:pos x="38" y="194"/>
                  </a:cxn>
                  <a:cxn ang="0">
                    <a:pos x="52" y="199"/>
                  </a:cxn>
                  <a:cxn ang="0">
                    <a:pos x="57" y="210"/>
                  </a:cxn>
                  <a:cxn ang="0">
                    <a:pos x="60" y="220"/>
                  </a:cxn>
                  <a:cxn ang="0">
                    <a:pos x="50" y="239"/>
                  </a:cxn>
                  <a:cxn ang="0">
                    <a:pos x="43" y="260"/>
                  </a:cxn>
                  <a:cxn ang="0">
                    <a:pos x="31" y="267"/>
                  </a:cxn>
                  <a:cxn ang="0">
                    <a:pos x="17" y="258"/>
                  </a:cxn>
                  <a:cxn ang="0">
                    <a:pos x="17" y="244"/>
                  </a:cxn>
                  <a:cxn ang="0">
                    <a:pos x="17" y="225"/>
                  </a:cxn>
                  <a:cxn ang="0">
                    <a:pos x="5" y="220"/>
                  </a:cxn>
                  <a:cxn ang="0">
                    <a:pos x="3" y="206"/>
                  </a:cxn>
                  <a:cxn ang="0">
                    <a:pos x="17" y="206"/>
                  </a:cxn>
                  <a:cxn ang="0">
                    <a:pos x="29" y="194"/>
                  </a:cxn>
                  <a:cxn ang="0">
                    <a:pos x="34" y="180"/>
                  </a:cxn>
                  <a:cxn ang="0">
                    <a:pos x="55" y="173"/>
                  </a:cxn>
                  <a:cxn ang="0">
                    <a:pos x="71" y="161"/>
                  </a:cxn>
                  <a:cxn ang="0">
                    <a:pos x="86" y="154"/>
                  </a:cxn>
                  <a:cxn ang="0">
                    <a:pos x="107" y="151"/>
                  </a:cxn>
                  <a:cxn ang="0">
                    <a:pos x="126" y="147"/>
                  </a:cxn>
                  <a:cxn ang="0">
                    <a:pos x="140" y="151"/>
                  </a:cxn>
                  <a:cxn ang="0">
                    <a:pos x="145" y="137"/>
                  </a:cxn>
                  <a:cxn ang="0">
                    <a:pos x="159" y="120"/>
                  </a:cxn>
                  <a:cxn ang="0">
                    <a:pos x="166" y="104"/>
                  </a:cxn>
                  <a:cxn ang="0">
                    <a:pos x="166" y="116"/>
                  </a:cxn>
                  <a:cxn ang="0">
                    <a:pos x="180" y="116"/>
                  </a:cxn>
                  <a:cxn ang="0">
                    <a:pos x="199" y="104"/>
                  </a:cxn>
                  <a:cxn ang="0">
                    <a:pos x="213" y="90"/>
                  </a:cxn>
                  <a:cxn ang="0">
                    <a:pos x="225" y="71"/>
                  </a:cxn>
                  <a:cxn ang="0">
                    <a:pos x="230" y="47"/>
                  </a:cxn>
                  <a:cxn ang="0">
                    <a:pos x="230" y="35"/>
                  </a:cxn>
                  <a:cxn ang="0">
                    <a:pos x="235" y="19"/>
                  </a:cxn>
                  <a:cxn ang="0">
                    <a:pos x="244" y="9"/>
                  </a:cxn>
                  <a:cxn ang="0">
                    <a:pos x="256" y="14"/>
                  </a:cxn>
                  <a:cxn ang="0">
                    <a:pos x="247" y="4"/>
                  </a:cxn>
                  <a:cxn ang="0">
                    <a:pos x="263" y="4"/>
                  </a:cxn>
                  <a:cxn ang="0">
                    <a:pos x="265" y="28"/>
                  </a:cxn>
                  <a:cxn ang="0">
                    <a:pos x="273" y="47"/>
                  </a:cxn>
                  <a:cxn ang="0">
                    <a:pos x="268" y="66"/>
                  </a:cxn>
                  <a:cxn ang="0">
                    <a:pos x="263" y="85"/>
                  </a:cxn>
                  <a:cxn ang="0">
                    <a:pos x="251" y="92"/>
                  </a:cxn>
                  <a:cxn ang="0">
                    <a:pos x="251" y="118"/>
                  </a:cxn>
                  <a:cxn ang="0">
                    <a:pos x="244" y="137"/>
                  </a:cxn>
                  <a:cxn ang="0">
                    <a:pos x="239" y="154"/>
                  </a:cxn>
                  <a:cxn ang="0">
                    <a:pos x="228" y="170"/>
                  </a:cxn>
                  <a:cxn ang="0">
                    <a:pos x="220" y="161"/>
                  </a:cxn>
                </a:cxnLst>
                <a:rect l="0" t="0" r="r" b="b"/>
                <a:pathLst>
                  <a:path w="275" h="270">
                    <a:moveTo>
                      <a:pt x="211" y="168"/>
                    </a:moveTo>
                    <a:lnTo>
                      <a:pt x="211" y="168"/>
                    </a:lnTo>
                    <a:lnTo>
                      <a:pt x="211" y="170"/>
                    </a:lnTo>
                    <a:lnTo>
                      <a:pt x="211" y="170"/>
                    </a:lnTo>
                    <a:lnTo>
                      <a:pt x="211" y="170"/>
                    </a:lnTo>
                    <a:lnTo>
                      <a:pt x="211" y="170"/>
                    </a:lnTo>
                    <a:lnTo>
                      <a:pt x="211" y="170"/>
                    </a:lnTo>
                    <a:lnTo>
                      <a:pt x="211" y="173"/>
                    </a:lnTo>
                    <a:lnTo>
                      <a:pt x="211" y="173"/>
                    </a:lnTo>
                    <a:lnTo>
                      <a:pt x="209" y="173"/>
                    </a:lnTo>
                    <a:lnTo>
                      <a:pt x="209" y="175"/>
                    </a:lnTo>
                    <a:lnTo>
                      <a:pt x="209" y="175"/>
                    </a:lnTo>
                    <a:lnTo>
                      <a:pt x="209" y="175"/>
                    </a:lnTo>
                    <a:lnTo>
                      <a:pt x="209" y="177"/>
                    </a:lnTo>
                    <a:lnTo>
                      <a:pt x="206" y="177"/>
                    </a:lnTo>
                    <a:lnTo>
                      <a:pt x="206" y="177"/>
                    </a:lnTo>
                    <a:lnTo>
                      <a:pt x="206" y="177"/>
                    </a:lnTo>
                    <a:lnTo>
                      <a:pt x="206" y="177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4" y="175"/>
                    </a:lnTo>
                    <a:lnTo>
                      <a:pt x="202" y="175"/>
                    </a:lnTo>
                    <a:lnTo>
                      <a:pt x="202" y="175"/>
                    </a:lnTo>
                    <a:lnTo>
                      <a:pt x="202" y="173"/>
                    </a:lnTo>
                    <a:lnTo>
                      <a:pt x="204" y="173"/>
                    </a:lnTo>
                    <a:lnTo>
                      <a:pt x="204" y="173"/>
                    </a:lnTo>
                    <a:lnTo>
                      <a:pt x="204" y="170"/>
                    </a:lnTo>
                    <a:lnTo>
                      <a:pt x="204" y="170"/>
                    </a:lnTo>
                    <a:lnTo>
                      <a:pt x="204" y="170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204" y="163"/>
                    </a:lnTo>
                    <a:lnTo>
                      <a:pt x="202" y="163"/>
                    </a:lnTo>
                    <a:lnTo>
                      <a:pt x="202" y="163"/>
                    </a:lnTo>
                    <a:lnTo>
                      <a:pt x="202" y="165"/>
                    </a:lnTo>
                    <a:lnTo>
                      <a:pt x="199" y="165"/>
                    </a:lnTo>
                    <a:lnTo>
                      <a:pt x="199" y="165"/>
                    </a:lnTo>
                    <a:lnTo>
                      <a:pt x="199" y="165"/>
                    </a:lnTo>
                    <a:lnTo>
                      <a:pt x="199" y="165"/>
                    </a:lnTo>
                    <a:lnTo>
                      <a:pt x="199" y="168"/>
                    </a:lnTo>
                    <a:lnTo>
                      <a:pt x="199" y="168"/>
                    </a:lnTo>
                    <a:lnTo>
                      <a:pt x="197" y="168"/>
                    </a:lnTo>
                    <a:lnTo>
                      <a:pt x="197" y="170"/>
                    </a:lnTo>
                    <a:lnTo>
                      <a:pt x="197" y="170"/>
                    </a:lnTo>
                    <a:lnTo>
                      <a:pt x="197" y="170"/>
                    </a:lnTo>
                    <a:lnTo>
                      <a:pt x="194" y="170"/>
                    </a:lnTo>
                    <a:lnTo>
                      <a:pt x="194" y="170"/>
                    </a:lnTo>
                    <a:lnTo>
                      <a:pt x="194" y="170"/>
                    </a:lnTo>
                    <a:lnTo>
                      <a:pt x="194" y="173"/>
                    </a:lnTo>
                    <a:lnTo>
                      <a:pt x="194" y="173"/>
                    </a:lnTo>
                    <a:lnTo>
                      <a:pt x="194" y="173"/>
                    </a:lnTo>
                    <a:lnTo>
                      <a:pt x="192" y="173"/>
                    </a:lnTo>
                    <a:lnTo>
                      <a:pt x="192" y="175"/>
                    </a:lnTo>
                    <a:lnTo>
                      <a:pt x="192" y="175"/>
                    </a:lnTo>
                    <a:lnTo>
                      <a:pt x="192" y="175"/>
                    </a:lnTo>
                    <a:lnTo>
                      <a:pt x="192" y="177"/>
                    </a:lnTo>
                    <a:lnTo>
                      <a:pt x="192" y="177"/>
                    </a:lnTo>
                    <a:lnTo>
                      <a:pt x="192" y="177"/>
                    </a:lnTo>
                    <a:lnTo>
                      <a:pt x="190" y="177"/>
                    </a:lnTo>
                    <a:lnTo>
                      <a:pt x="190" y="177"/>
                    </a:lnTo>
                    <a:lnTo>
                      <a:pt x="190" y="177"/>
                    </a:lnTo>
                    <a:lnTo>
                      <a:pt x="187" y="177"/>
                    </a:lnTo>
                    <a:lnTo>
                      <a:pt x="187" y="177"/>
                    </a:lnTo>
                    <a:lnTo>
                      <a:pt x="187" y="177"/>
                    </a:lnTo>
                    <a:lnTo>
                      <a:pt x="185" y="177"/>
                    </a:lnTo>
                    <a:lnTo>
                      <a:pt x="185" y="177"/>
                    </a:lnTo>
                    <a:lnTo>
                      <a:pt x="185" y="177"/>
                    </a:lnTo>
                    <a:lnTo>
                      <a:pt x="183" y="177"/>
                    </a:lnTo>
                    <a:lnTo>
                      <a:pt x="183" y="177"/>
                    </a:lnTo>
                    <a:lnTo>
                      <a:pt x="180" y="177"/>
                    </a:lnTo>
                    <a:lnTo>
                      <a:pt x="180" y="177"/>
                    </a:lnTo>
                    <a:lnTo>
                      <a:pt x="180" y="177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78" y="175"/>
                    </a:lnTo>
                    <a:lnTo>
                      <a:pt x="178" y="175"/>
                    </a:lnTo>
                    <a:lnTo>
                      <a:pt x="176" y="175"/>
                    </a:lnTo>
                    <a:lnTo>
                      <a:pt x="176" y="175"/>
                    </a:lnTo>
                    <a:lnTo>
                      <a:pt x="176" y="177"/>
                    </a:lnTo>
                    <a:lnTo>
                      <a:pt x="173" y="177"/>
                    </a:lnTo>
                    <a:lnTo>
                      <a:pt x="173" y="177"/>
                    </a:lnTo>
                    <a:lnTo>
                      <a:pt x="173" y="177"/>
                    </a:lnTo>
                    <a:lnTo>
                      <a:pt x="171" y="177"/>
                    </a:lnTo>
                    <a:lnTo>
                      <a:pt x="171" y="177"/>
                    </a:lnTo>
                    <a:lnTo>
                      <a:pt x="171" y="177"/>
                    </a:lnTo>
                    <a:lnTo>
                      <a:pt x="171" y="177"/>
                    </a:lnTo>
                    <a:lnTo>
                      <a:pt x="168" y="177"/>
                    </a:lnTo>
                    <a:lnTo>
                      <a:pt x="168" y="177"/>
                    </a:lnTo>
                    <a:lnTo>
                      <a:pt x="166" y="177"/>
                    </a:lnTo>
                    <a:lnTo>
                      <a:pt x="166" y="180"/>
                    </a:lnTo>
                    <a:lnTo>
                      <a:pt x="166" y="180"/>
                    </a:lnTo>
                    <a:lnTo>
                      <a:pt x="166" y="180"/>
                    </a:lnTo>
                    <a:lnTo>
                      <a:pt x="164" y="180"/>
                    </a:lnTo>
                    <a:lnTo>
                      <a:pt x="164" y="177"/>
                    </a:lnTo>
                    <a:lnTo>
                      <a:pt x="166" y="177"/>
                    </a:lnTo>
                    <a:lnTo>
                      <a:pt x="166" y="177"/>
                    </a:lnTo>
                    <a:lnTo>
                      <a:pt x="166" y="177"/>
                    </a:lnTo>
                    <a:lnTo>
                      <a:pt x="166" y="175"/>
                    </a:lnTo>
                    <a:lnTo>
                      <a:pt x="166" y="175"/>
                    </a:lnTo>
                    <a:lnTo>
                      <a:pt x="164" y="175"/>
                    </a:lnTo>
                    <a:lnTo>
                      <a:pt x="164" y="175"/>
                    </a:lnTo>
                    <a:lnTo>
                      <a:pt x="164" y="175"/>
                    </a:lnTo>
                    <a:lnTo>
                      <a:pt x="164" y="175"/>
                    </a:lnTo>
                    <a:lnTo>
                      <a:pt x="161" y="175"/>
                    </a:lnTo>
                    <a:lnTo>
                      <a:pt x="161" y="173"/>
                    </a:lnTo>
                    <a:lnTo>
                      <a:pt x="161" y="173"/>
                    </a:lnTo>
                    <a:lnTo>
                      <a:pt x="161" y="170"/>
                    </a:lnTo>
                    <a:lnTo>
                      <a:pt x="161" y="170"/>
                    </a:lnTo>
                    <a:lnTo>
                      <a:pt x="161" y="170"/>
                    </a:lnTo>
                    <a:lnTo>
                      <a:pt x="161" y="170"/>
                    </a:lnTo>
                    <a:lnTo>
                      <a:pt x="161" y="168"/>
                    </a:lnTo>
                    <a:lnTo>
                      <a:pt x="161" y="168"/>
                    </a:lnTo>
                    <a:lnTo>
                      <a:pt x="159" y="168"/>
                    </a:lnTo>
                    <a:lnTo>
                      <a:pt x="159" y="168"/>
                    </a:lnTo>
                    <a:lnTo>
                      <a:pt x="159" y="168"/>
                    </a:lnTo>
                    <a:lnTo>
                      <a:pt x="159" y="168"/>
                    </a:lnTo>
                    <a:lnTo>
                      <a:pt x="159" y="170"/>
                    </a:lnTo>
                    <a:lnTo>
                      <a:pt x="159" y="170"/>
                    </a:lnTo>
                    <a:lnTo>
                      <a:pt x="159" y="170"/>
                    </a:lnTo>
                    <a:lnTo>
                      <a:pt x="157" y="170"/>
                    </a:lnTo>
                    <a:lnTo>
                      <a:pt x="157" y="173"/>
                    </a:lnTo>
                    <a:lnTo>
                      <a:pt x="157" y="173"/>
                    </a:lnTo>
                    <a:lnTo>
                      <a:pt x="157" y="173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7" y="175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7"/>
                    </a:lnTo>
                    <a:lnTo>
                      <a:pt x="159" y="177"/>
                    </a:lnTo>
                    <a:lnTo>
                      <a:pt x="159" y="177"/>
                    </a:lnTo>
                    <a:lnTo>
                      <a:pt x="159" y="177"/>
                    </a:lnTo>
                    <a:lnTo>
                      <a:pt x="159" y="177"/>
                    </a:lnTo>
                    <a:lnTo>
                      <a:pt x="159" y="180"/>
                    </a:lnTo>
                    <a:lnTo>
                      <a:pt x="161" y="180"/>
                    </a:lnTo>
                    <a:lnTo>
                      <a:pt x="161" y="180"/>
                    </a:lnTo>
                    <a:lnTo>
                      <a:pt x="164" y="180"/>
                    </a:lnTo>
                    <a:lnTo>
                      <a:pt x="164" y="177"/>
                    </a:lnTo>
                    <a:lnTo>
                      <a:pt x="164" y="177"/>
                    </a:lnTo>
                    <a:lnTo>
                      <a:pt x="164" y="180"/>
                    </a:lnTo>
                    <a:lnTo>
                      <a:pt x="164" y="180"/>
                    </a:lnTo>
                    <a:lnTo>
                      <a:pt x="164" y="180"/>
                    </a:lnTo>
                    <a:lnTo>
                      <a:pt x="164" y="180"/>
                    </a:lnTo>
                    <a:lnTo>
                      <a:pt x="164" y="182"/>
                    </a:lnTo>
                    <a:lnTo>
                      <a:pt x="164" y="182"/>
                    </a:lnTo>
                    <a:lnTo>
                      <a:pt x="164" y="182"/>
                    </a:lnTo>
                    <a:lnTo>
                      <a:pt x="164" y="184"/>
                    </a:lnTo>
                    <a:lnTo>
                      <a:pt x="164" y="184"/>
                    </a:lnTo>
                    <a:lnTo>
                      <a:pt x="164" y="187"/>
                    </a:lnTo>
                    <a:lnTo>
                      <a:pt x="164" y="187"/>
                    </a:lnTo>
                    <a:lnTo>
                      <a:pt x="164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59" y="187"/>
                    </a:lnTo>
                    <a:lnTo>
                      <a:pt x="159" y="184"/>
                    </a:lnTo>
                    <a:lnTo>
                      <a:pt x="159" y="184"/>
                    </a:lnTo>
                    <a:lnTo>
                      <a:pt x="159" y="187"/>
                    </a:lnTo>
                    <a:lnTo>
                      <a:pt x="159" y="187"/>
                    </a:lnTo>
                    <a:lnTo>
                      <a:pt x="157" y="187"/>
                    </a:lnTo>
                    <a:lnTo>
                      <a:pt x="157" y="187"/>
                    </a:lnTo>
                    <a:lnTo>
                      <a:pt x="157" y="187"/>
                    </a:lnTo>
                    <a:lnTo>
                      <a:pt x="157" y="187"/>
                    </a:lnTo>
                    <a:lnTo>
                      <a:pt x="154" y="187"/>
                    </a:lnTo>
                    <a:lnTo>
                      <a:pt x="154" y="187"/>
                    </a:lnTo>
                    <a:lnTo>
                      <a:pt x="152" y="187"/>
                    </a:lnTo>
                    <a:lnTo>
                      <a:pt x="152" y="189"/>
                    </a:lnTo>
                    <a:lnTo>
                      <a:pt x="152" y="189"/>
                    </a:lnTo>
                    <a:lnTo>
                      <a:pt x="152" y="189"/>
                    </a:lnTo>
                    <a:lnTo>
                      <a:pt x="152" y="189"/>
                    </a:lnTo>
                    <a:lnTo>
                      <a:pt x="152" y="189"/>
                    </a:lnTo>
                    <a:lnTo>
                      <a:pt x="149" y="189"/>
                    </a:lnTo>
                    <a:lnTo>
                      <a:pt x="149" y="192"/>
                    </a:lnTo>
                    <a:lnTo>
                      <a:pt x="149" y="192"/>
                    </a:lnTo>
                    <a:lnTo>
                      <a:pt x="149" y="194"/>
                    </a:lnTo>
                    <a:lnTo>
                      <a:pt x="149" y="194"/>
                    </a:lnTo>
                    <a:lnTo>
                      <a:pt x="149" y="194"/>
                    </a:lnTo>
                    <a:lnTo>
                      <a:pt x="147" y="194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5" y="196"/>
                    </a:lnTo>
                    <a:lnTo>
                      <a:pt x="145" y="199"/>
                    </a:lnTo>
                    <a:lnTo>
                      <a:pt x="145" y="199"/>
                    </a:lnTo>
                    <a:lnTo>
                      <a:pt x="145" y="199"/>
                    </a:lnTo>
                    <a:lnTo>
                      <a:pt x="145" y="199"/>
                    </a:lnTo>
                    <a:lnTo>
                      <a:pt x="145" y="199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5" y="203"/>
                    </a:lnTo>
                    <a:lnTo>
                      <a:pt x="145" y="203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6"/>
                    </a:lnTo>
                    <a:lnTo>
                      <a:pt x="140" y="206"/>
                    </a:lnTo>
                    <a:lnTo>
                      <a:pt x="140" y="206"/>
                    </a:lnTo>
                    <a:lnTo>
                      <a:pt x="140" y="208"/>
                    </a:lnTo>
                    <a:lnTo>
                      <a:pt x="140" y="208"/>
                    </a:lnTo>
                    <a:lnTo>
                      <a:pt x="140" y="208"/>
                    </a:lnTo>
                    <a:lnTo>
                      <a:pt x="138" y="208"/>
                    </a:lnTo>
                    <a:lnTo>
                      <a:pt x="138" y="206"/>
                    </a:lnTo>
                    <a:lnTo>
                      <a:pt x="138" y="206"/>
                    </a:lnTo>
                    <a:lnTo>
                      <a:pt x="138" y="206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33" y="206"/>
                    </a:lnTo>
                    <a:lnTo>
                      <a:pt x="133" y="206"/>
                    </a:lnTo>
                    <a:lnTo>
                      <a:pt x="133" y="206"/>
                    </a:lnTo>
                    <a:lnTo>
                      <a:pt x="133" y="203"/>
                    </a:lnTo>
                    <a:lnTo>
                      <a:pt x="131" y="203"/>
                    </a:lnTo>
                    <a:lnTo>
                      <a:pt x="131" y="203"/>
                    </a:lnTo>
                    <a:lnTo>
                      <a:pt x="131" y="203"/>
                    </a:lnTo>
                    <a:lnTo>
                      <a:pt x="131" y="201"/>
                    </a:lnTo>
                    <a:lnTo>
                      <a:pt x="131" y="201"/>
                    </a:lnTo>
                    <a:lnTo>
                      <a:pt x="128" y="201"/>
                    </a:lnTo>
                    <a:lnTo>
                      <a:pt x="128" y="201"/>
                    </a:lnTo>
                    <a:lnTo>
                      <a:pt x="128" y="199"/>
                    </a:lnTo>
                    <a:lnTo>
                      <a:pt x="128" y="199"/>
                    </a:lnTo>
                    <a:lnTo>
                      <a:pt x="128" y="199"/>
                    </a:lnTo>
                    <a:lnTo>
                      <a:pt x="126" y="199"/>
                    </a:lnTo>
                    <a:lnTo>
                      <a:pt x="126" y="199"/>
                    </a:lnTo>
                    <a:lnTo>
                      <a:pt x="126" y="199"/>
                    </a:lnTo>
                    <a:lnTo>
                      <a:pt x="126" y="196"/>
                    </a:lnTo>
                    <a:lnTo>
                      <a:pt x="126" y="196"/>
                    </a:lnTo>
                    <a:lnTo>
                      <a:pt x="126" y="196"/>
                    </a:lnTo>
                    <a:lnTo>
                      <a:pt x="123" y="196"/>
                    </a:lnTo>
                    <a:lnTo>
                      <a:pt x="123" y="196"/>
                    </a:lnTo>
                    <a:lnTo>
                      <a:pt x="123" y="194"/>
                    </a:lnTo>
                    <a:lnTo>
                      <a:pt x="123" y="194"/>
                    </a:lnTo>
                    <a:lnTo>
                      <a:pt x="123" y="192"/>
                    </a:lnTo>
                    <a:lnTo>
                      <a:pt x="123" y="192"/>
                    </a:lnTo>
                    <a:lnTo>
                      <a:pt x="123" y="192"/>
                    </a:lnTo>
                    <a:lnTo>
                      <a:pt x="123" y="189"/>
                    </a:lnTo>
                    <a:lnTo>
                      <a:pt x="123" y="189"/>
                    </a:lnTo>
                    <a:lnTo>
                      <a:pt x="123" y="189"/>
                    </a:lnTo>
                    <a:lnTo>
                      <a:pt x="123" y="189"/>
                    </a:lnTo>
                    <a:lnTo>
                      <a:pt x="123" y="189"/>
                    </a:lnTo>
                    <a:lnTo>
                      <a:pt x="126" y="189"/>
                    </a:lnTo>
                    <a:lnTo>
                      <a:pt x="126" y="187"/>
                    </a:lnTo>
                    <a:lnTo>
                      <a:pt x="123" y="187"/>
                    </a:lnTo>
                    <a:lnTo>
                      <a:pt x="123" y="187"/>
                    </a:lnTo>
                    <a:lnTo>
                      <a:pt x="123" y="187"/>
                    </a:lnTo>
                    <a:lnTo>
                      <a:pt x="123" y="187"/>
                    </a:lnTo>
                    <a:lnTo>
                      <a:pt x="121" y="187"/>
                    </a:lnTo>
                    <a:lnTo>
                      <a:pt x="121" y="187"/>
                    </a:lnTo>
                    <a:lnTo>
                      <a:pt x="121" y="187"/>
                    </a:lnTo>
                    <a:lnTo>
                      <a:pt x="119" y="187"/>
                    </a:lnTo>
                    <a:lnTo>
                      <a:pt x="119" y="187"/>
                    </a:lnTo>
                    <a:lnTo>
                      <a:pt x="119" y="189"/>
                    </a:lnTo>
                    <a:lnTo>
                      <a:pt x="119" y="189"/>
                    </a:lnTo>
                    <a:lnTo>
                      <a:pt x="119" y="189"/>
                    </a:lnTo>
                    <a:lnTo>
                      <a:pt x="119" y="189"/>
                    </a:lnTo>
                    <a:lnTo>
                      <a:pt x="116" y="189"/>
                    </a:lnTo>
                    <a:lnTo>
                      <a:pt x="116" y="189"/>
                    </a:lnTo>
                    <a:lnTo>
                      <a:pt x="116" y="187"/>
                    </a:lnTo>
                    <a:lnTo>
                      <a:pt x="114" y="187"/>
                    </a:lnTo>
                    <a:lnTo>
                      <a:pt x="114" y="189"/>
                    </a:lnTo>
                    <a:lnTo>
                      <a:pt x="114" y="189"/>
                    </a:lnTo>
                    <a:lnTo>
                      <a:pt x="114" y="189"/>
                    </a:lnTo>
                    <a:lnTo>
                      <a:pt x="114" y="189"/>
                    </a:lnTo>
                    <a:lnTo>
                      <a:pt x="114" y="192"/>
                    </a:lnTo>
                    <a:lnTo>
                      <a:pt x="114" y="192"/>
                    </a:lnTo>
                    <a:lnTo>
                      <a:pt x="114" y="192"/>
                    </a:lnTo>
                    <a:lnTo>
                      <a:pt x="116" y="192"/>
                    </a:lnTo>
                    <a:lnTo>
                      <a:pt x="116" y="194"/>
                    </a:lnTo>
                    <a:lnTo>
                      <a:pt x="116" y="194"/>
                    </a:lnTo>
                    <a:lnTo>
                      <a:pt x="116" y="196"/>
                    </a:lnTo>
                    <a:lnTo>
                      <a:pt x="116" y="196"/>
                    </a:lnTo>
                    <a:lnTo>
                      <a:pt x="119" y="196"/>
                    </a:lnTo>
                    <a:lnTo>
                      <a:pt x="119" y="196"/>
                    </a:lnTo>
                    <a:lnTo>
                      <a:pt x="119" y="196"/>
                    </a:lnTo>
                    <a:lnTo>
                      <a:pt x="119" y="196"/>
                    </a:lnTo>
                    <a:lnTo>
                      <a:pt x="116" y="196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14" y="199"/>
                    </a:lnTo>
                    <a:lnTo>
                      <a:pt x="114" y="199"/>
                    </a:lnTo>
                    <a:lnTo>
                      <a:pt x="114" y="199"/>
                    </a:lnTo>
                    <a:lnTo>
                      <a:pt x="114" y="199"/>
                    </a:lnTo>
                    <a:lnTo>
                      <a:pt x="114" y="199"/>
                    </a:lnTo>
                    <a:lnTo>
                      <a:pt x="112" y="199"/>
                    </a:lnTo>
                    <a:lnTo>
                      <a:pt x="112" y="201"/>
                    </a:lnTo>
                    <a:lnTo>
                      <a:pt x="112" y="201"/>
                    </a:lnTo>
                    <a:lnTo>
                      <a:pt x="112" y="201"/>
                    </a:lnTo>
                    <a:lnTo>
                      <a:pt x="112" y="201"/>
                    </a:lnTo>
                    <a:lnTo>
                      <a:pt x="109" y="201"/>
                    </a:lnTo>
                    <a:lnTo>
                      <a:pt x="109" y="203"/>
                    </a:lnTo>
                    <a:lnTo>
                      <a:pt x="109" y="203"/>
                    </a:lnTo>
                    <a:lnTo>
                      <a:pt x="109" y="203"/>
                    </a:lnTo>
                    <a:lnTo>
                      <a:pt x="107" y="203"/>
                    </a:lnTo>
                    <a:lnTo>
                      <a:pt x="107" y="206"/>
                    </a:lnTo>
                    <a:lnTo>
                      <a:pt x="107" y="206"/>
                    </a:lnTo>
                    <a:lnTo>
                      <a:pt x="107" y="206"/>
                    </a:lnTo>
                    <a:lnTo>
                      <a:pt x="107" y="206"/>
                    </a:lnTo>
                    <a:lnTo>
                      <a:pt x="107" y="208"/>
                    </a:lnTo>
                    <a:lnTo>
                      <a:pt x="107" y="208"/>
                    </a:lnTo>
                    <a:lnTo>
                      <a:pt x="107" y="210"/>
                    </a:lnTo>
                    <a:lnTo>
                      <a:pt x="105" y="210"/>
                    </a:lnTo>
                    <a:lnTo>
                      <a:pt x="105" y="210"/>
                    </a:lnTo>
                    <a:lnTo>
                      <a:pt x="105" y="210"/>
                    </a:lnTo>
                    <a:lnTo>
                      <a:pt x="105" y="213"/>
                    </a:lnTo>
                    <a:lnTo>
                      <a:pt x="105" y="213"/>
                    </a:lnTo>
                    <a:lnTo>
                      <a:pt x="105" y="210"/>
                    </a:lnTo>
                    <a:lnTo>
                      <a:pt x="105" y="210"/>
                    </a:lnTo>
                    <a:lnTo>
                      <a:pt x="105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2" y="210"/>
                    </a:lnTo>
                    <a:lnTo>
                      <a:pt x="100" y="210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0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5" y="206"/>
                    </a:lnTo>
                    <a:lnTo>
                      <a:pt x="95" y="206"/>
                    </a:lnTo>
                    <a:lnTo>
                      <a:pt x="93" y="206"/>
                    </a:lnTo>
                    <a:lnTo>
                      <a:pt x="93" y="206"/>
                    </a:lnTo>
                    <a:lnTo>
                      <a:pt x="93" y="206"/>
                    </a:lnTo>
                    <a:lnTo>
                      <a:pt x="93" y="206"/>
                    </a:lnTo>
                    <a:lnTo>
                      <a:pt x="90" y="206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88" y="208"/>
                    </a:lnTo>
                    <a:lnTo>
                      <a:pt x="88" y="208"/>
                    </a:lnTo>
                    <a:lnTo>
                      <a:pt x="86" y="208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6" y="213"/>
                    </a:lnTo>
                    <a:lnTo>
                      <a:pt x="86" y="213"/>
                    </a:lnTo>
                    <a:lnTo>
                      <a:pt x="86" y="213"/>
                    </a:lnTo>
                    <a:lnTo>
                      <a:pt x="86" y="215"/>
                    </a:lnTo>
                    <a:lnTo>
                      <a:pt x="83" y="215"/>
                    </a:lnTo>
                    <a:lnTo>
                      <a:pt x="83" y="215"/>
                    </a:lnTo>
                    <a:lnTo>
                      <a:pt x="83" y="215"/>
                    </a:lnTo>
                    <a:lnTo>
                      <a:pt x="83" y="215"/>
                    </a:lnTo>
                    <a:lnTo>
                      <a:pt x="83" y="218"/>
                    </a:lnTo>
                    <a:lnTo>
                      <a:pt x="83" y="218"/>
                    </a:lnTo>
                    <a:lnTo>
                      <a:pt x="81" y="218"/>
                    </a:lnTo>
                    <a:lnTo>
                      <a:pt x="81" y="218"/>
                    </a:lnTo>
                    <a:lnTo>
                      <a:pt x="81" y="220"/>
                    </a:lnTo>
                    <a:lnTo>
                      <a:pt x="81" y="220"/>
                    </a:lnTo>
                    <a:lnTo>
                      <a:pt x="81" y="220"/>
                    </a:lnTo>
                    <a:lnTo>
                      <a:pt x="78" y="220"/>
                    </a:lnTo>
                    <a:lnTo>
                      <a:pt x="78" y="222"/>
                    </a:lnTo>
                    <a:lnTo>
                      <a:pt x="78" y="222"/>
                    </a:lnTo>
                    <a:lnTo>
                      <a:pt x="81" y="222"/>
                    </a:lnTo>
                    <a:lnTo>
                      <a:pt x="81" y="225"/>
                    </a:lnTo>
                    <a:lnTo>
                      <a:pt x="81" y="225"/>
                    </a:lnTo>
                    <a:lnTo>
                      <a:pt x="78" y="225"/>
                    </a:lnTo>
                    <a:lnTo>
                      <a:pt x="78" y="225"/>
                    </a:lnTo>
                    <a:lnTo>
                      <a:pt x="78" y="225"/>
                    </a:lnTo>
                    <a:lnTo>
                      <a:pt x="78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6" y="225"/>
                    </a:lnTo>
                    <a:lnTo>
                      <a:pt x="74" y="225"/>
                    </a:lnTo>
                    <a:lnTo>
                      <a:pt x="74" y="225"/>
                    </a:lnTo>
                    <a:lnTo>
                      <a:pt x="74" y="225"/>
                    </a:lnTo>
                    <a:lnTo>
                      <a:pt x="74" y="225"/>
                    </a:lnTo>
                    <a:lnTo>
                      <a:pt x="71" y="225"/>
                    </a:lnTo>
                    <a:lnTo>
                      <a:pt x="71" y="225"/>
                    </a:lnTo>
                    <a:lnTo>
                      <a:pt x="71" y="225"/>
                    </a:lnTo>
                    <a:lnTo>
                      <a:pt x="71" y="225"/>
                    </a:lnTo>
                    <a:lnTo>
                      <a:pt x="71" y="227"/>
                    </a:lnTo>
                    <a:lnTo>
                      <a:pt x="69" y="227"/>
                    </a:lnTo>
                    <a:lnTo>
                      <a:pt x="69" y="227"/>
                    </a:lnTo>
                    <a:lnTo>
                      <a:pt x="69" y="225"/>
                    </a:lnTo>
                    <a:lnTo>
                      <a:pt x="67" y="225"/>
                    </a:lnTo>
                    <a:lnTo>
                      <a:pt x="67" y="225"/>
                    </a:lnTo>
                    <a:lnTo>
                      <a:pt x="69" y="225"/>
                    </a:lnTo>
                    <a:lnTo>
                      <a:pt x="69" y="225"/>
                    </a:lnTo>
                    <a:lnTo>
                      <a:pt x="69" y="222"/>
                    </a:lnTo>
                    <a:lnTo>
                      <a:pt x="71" y="222"/>
                    </a:lnTo>
                    <a:lnTo>
                      <a:pt x="71" y="222"/>
                    </a:lnTo>
                    <a:lnTo>
                      <a:pt x="71" y="222"/>
                    </a:lnTo>
                    <a:lnTo>
                      <a:pt x="71" y="220"/>
                    </a:lnTo>
                    <a:lnTo>
                      <a:pt x="71" y="220"/>
                    </a:lnTo>
                    <a:lnTo>
                      <a:pt x="71" y="220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7" y="215"/>
                    </a:lnTo>
                    <a:lnTo>
                      <a:pt x="64" y="215"/>
                    </a:lnTo>
                    <a:lnTo>
                      <a:pt x="64" y="215"/>
                    </a:lnTo>
                    <a:lnTo>
                      <a:pt x="64" y="215"/>
                    </a:lnTo>
                    <a:lnTo>
                      <a:pt x="64" y="215"/>
                    </a:lnTo>
                    <a:lnTo>
                      <a:pt x="64" y="213"/>
                    </a:lnTo>
                    <a:lnTo>
                      <a:pt x="64" y="213"/>
                    </a:lnTo>
                    <a:lnTo>
                      <a:pt x="64" y="213"/>
                    </a:lnTo>
                    <a:lnTo>
                      <a:pt x="64" y="213"/>
                    </a:lnTo>
                    <a:lnTo>
                      <a:pt x="64" y="210"/>
                    </a:lnTo>
                    <a:lnTo>
                      <a:pt x="67" y="210"/>
                    </a:lnTo>
                    <a:lnTo>
                      <a:pt x="67" y="210"/>
                    </a:lnTo>
                    <a:lnTo>
                      <a:pt x="67" y="210"/>
                    </a:lnTo>
                    <a:lnTo>
                      <a:pt x="67" y="210"/>
                    </a:lnTo>
                    <a:lnTo>
                      <a:pt x="67" y="210"/>
                    </a:lnTo>
                    <a:lnTo>
                      <a:pt x="67" y="210"/>
                    </a:lnTo>
                    <a:lnTo>
                      <a:pt x="64" y="210"/>
                    </a:lnTo>
                    <a:lnTo>
                      <a:pt x="64" y="210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2" y="208"/>
                    </a:lnTo>
                    <a:lnTo>
                      <a:pt x="62" y="208"/>
                    </a:lnTo>
                    <a:lnTo>
                      <a:pt x="62" y="208"/>
                    </a:lnTo>
                    <a:lnTo>
                      <a:pt x="62" y="210"/>
                    </a:lnTo>
                    <a:lnTo>
                      <a:pt x="60" y="210"/>
                    </a:lnTo>
                    <a:lnTo>
                      <a:pt x="60" y="210"/>
                    </a:lnTo>
                    <a:lnTo>
                      <a:pt x="60" y="210"/>
                    </a:lnTo>
                    <a:lnTo>
                      <a:pt x="57" y="210"/>
                    </a:lnTo>
                    <a:lnTo>
                      <a:pt x="57" y="208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0" y="206"/>
                    </a:lnTo>
                    <a:lnTo>
                      <a:pt x="60" y="206"/>
                    </a:lnTo>
                    <a:lnTo>
                      <a:pt x="62" y="206"/>
                    </a:lnTo>
                    <a:lnTo>
                      <a:pt x="62" y="206"/>
                    </a:lnTo>
                    <a:lnTo>
                      <a:pt x="62" y="206"/>
                    </a:lnTo>
                    <a:lnTo>
                      <a:pt x="64" y="206"/>
                    </a:lnTo>
                    <a:lnTo>
                      <a:pt x="64" y="206"/>
                    </a:lnTo>
                    <a:lnTo>
                      <a:pt x="64" y="203"/>
                    </a:lnTo>
                    <a:lnTo>
                      <a:pt x="64" y="203"/>
                    </a:lnTo>
                    <a:lnTo>
                      <a:pt x="67" y="203"/>
                    </a:lnTo>
                    <a:lnTo>
                      <a:pt x="67" y="203"/>
                    </a:lnTo>
                    <a:lnTo>
                      <a:pt x="67" y="203"/>
                    </a:lnTo>
                    <a:lnTo>
                      <a:pt x="67" y="201"/>
                    </a:lnTo>
                    <a:lnTo>
                      <a:pt x="67" y="201"/>
                    </a:lnTo>
                    <a:lnTo>
                      <a:pt x="69" y="201"/>
                    </a:lnTo>
                    <a:lnTo>
                      <a:pt x="69" y="201"/>
                    </a:lnTo>
                    <a:lnTo>
                      <a:pt x="69" y="201"/>
                    </a:lnTo>
                    <a:lnTo>
                      <a:pt x="71" y="201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1" y="196"/>
                    </a:lnTo>
                    <a:lnTo>
                      <a:pt x="71" y="196"/>
                    </a:lnTo>
                    <a:lnTo>
                      <a:pt x="71" y="196"/>
                    </a:lnTo>
                    <a:lnTo>
                      <a:pt x="71" y="194"/>
                    </a:lnTo>
                    <a:lnTo>
                      <a:pt x="71" y="194"/>
                    </a:lnTo>
                    <a:lnTo>
                      <a:pt x="69" y="194"/>
                    </a:lnTo>
                    <a:lnTo>
                      <a:pt x="69" y="194"/>
                    </a:lnTo>
                    <a:lnTo>
                      <a:pt x="69" y="196"/>
                    </a:lnTo>
                    <a:lnTo>
                      <a:pt x="67" y="196"/>
                    </a:lnTo>
                    <a:lnTo>
                      <a:pt x="67" y="194"/>
                    </a:lnTo>
                    <a:lnTo>
                      <a:pt x="67" y="194"/>
                    </a:lnTo>
                    <a:lnTo>
                      <a:pt x="67" y="196"/>
                    </a:lnTo>
                    <a:lnTo>
                      <a:pt x="67" y="196"/>
                    </a:lnTo>
                    <a:lnTo>
                      <a:pt x="67" y="196"/>
                    </a:lnTo>
                    <a:lnTo>
                      <a:pt x="64" y="196"/>
                    </a:lnTo>
                    <a:lnTo>
                      <a:pt x="64" y="196"/>
                    </a:lnTo>
                    <a:lnTo>
                      <a:pt x="64" y="199"/>
                    </a:lnTo>
                    <a:lnTo>
                      <a:pt x="64" y="199"/>
                    </a:lnTo>
                    <a:lnTo>
                      <a:pt x="64" y="199"/>
                    </a:lnTo>
                    <a:lnTo>
                      <a:pt x="62" y="199"/>
                    </a:lnTo>
                    <a:lnTo>
                      <a:pt x="62" y="199"/>
                    </a:lnTo>
                    <a:lnTo>
                      <a:pt x="62" y="199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57" y="199"/>
                    </a:lnTo>
                    <a:lnTo>
                      <a:pt x="57" y="199"/>
                    </a:lnTo>
                    <a:lnTo>
                      <a:pt x="57" y="199"/>
                    </a:lnTo>
                    <a:lnTo>
                      <a:pt x="57" y="199"/>
                    </a:lnTo>
                    <a:lnTo>
                      <a:pt x="57" y="199"/>
                    </a:lnTo>
                    <a:lnTo>
                      <a:pt x="57" y="196"/>
                    </a:lnTo>
                    <a:lnTo>
                      <a:pt x="57" y="196"/>
                    </a:lnTo>
                    <a:lnTo>
                      <a:pt x="57" y="196"/>
                    </a:lnTo>
                    <a:lnTo>
                      <a:pt x="57" y="194"/>
                    </a:lnTo>
                    <a:lnTo>
                      <a:pt x="57" y="194"/>
                    </a:lnTo>
                    <a:lnTo>
                      <a:pt x="57" y="194"/>
                    </a:lnTo>
                    <a:lnTo>
                      <a:pt x="55" y="194"/>
                    </a:lnTo>
                    <a:lnTo>
                      <a:pt x="55" y="194"/>
                    </a:lnTo>
                    <a:lnTo>
                      <a:pt x="55" y="194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50" y="192"/>
                    </a:lnTo>
                    <a:lnTo>
                      <a:pt x="50" y="192"/>
                    </a:lnTo>
                    <a:lnTo>
                      <a:pt x="50" y="194"/>
                    </a:lnTo>
                    <a:lnTo>
                      <a:pt x="50" y="194"/>
                    </a:lnTo>
                    <a:lnTo>
                      <a:pt x="48" y="194"/>
                    </a:lnTo>
                    <a:lnTo>
                      <a:pt x="48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8" y="194"/>
                    </a:lnTo>
                    <a:lnTo>
                      <a:pt x="38" y="194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8" y="194"/>
                    </a:lnTo>
                    <a:lnTo>
                      <a:pt x="38" y="194"/>
                    </a:lnTo>
                    <a:lnTo>
                      <a:pt x="38" y="196"/>
                    </a:lnTo>
                    <a:lnTo>
                      <a:pt x="36" y="196"/>
                    </a:lnTo>
                    <a:lnTo>
                      <a:pt x="36" y="196"/>
                    </a:lnTo>
                    <a:lnTo>
                      <a:pt x="38" y="196"/>
                    </a:lnTo>
                    <a:lnTo>
                      <a:pt x="38" y="199"/>
                    </a:lnTo>
                    <a:lnTo>
                      <a:pt x="38" y="199"/>
                    </a:lnTo>
                    <a:lnTo>
                      <a:pt x="38" y="199"/>
                    </a:lnTo>
                    <a:lnTo>
                      <a:pt x="38" y="199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1" y="201"/>
                    </a:lnTo>
                    <a:lnTo>
                      <a:pt x="43" y="201"/>
                    </a:lnTo>
                    <a:lnTo>
                      <a:pt x="43" y="203"/>
                    </a:lnTo>
                    <a:lnTo>
                      <a:pt x="43" y="203"/>
                    </a:lnTo>
                    <a:lnTo>
                      <a:pt x="45" y="203"/>
                    </a:lnTo>
                    <a:lnTo>
                      <a:pt x="45" y="203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5" y="199"/>
                    </a:lnTo>
                    <a:lnTo>
                      <a:pt x="48" y="199"/>
                    </a:lnTo>
                    <a:lnTo>
                      <a:pt x="48" y="199"/>
                    </a:lnTo>
                    <a:lnTo>
                      <a:pt x="50" y="199"/>
                    </a:lnTo>
                    <a:lnTo>
                      <a:pt x="50" y="199"/>
                    </a:lnTo>
                    <a:lnTo>
                      <a:pt x="50" y="199"/>
                    </a:lnTo>
                    <a:lnTo>
                      <a:pt x="50" y="199"/>
                    </a:lnTo>
                    <a:lnTo>
                      <a:pt x="52" y="199"/>
                    </a:lnTo>
                    <a:lnTo>
                      <a:pt x="52" y="199"/>
                    </a:lnTo>
                    <a:lnTo>
                      <a:pt x="50" y="199"/>
                    </a:lnTo>
                    <a:lnTo>
                      <a:pt x="50" y="201"/>
                    </a:lnTo>
                    <a:lnTo>
                      <a:pt x="52" y="201"/>
                    </a:lnTo>
                    <a:lnTo>
                      <a:pt x="52" y="201"/>
                    </a:lnTo>
                    <a:lnTo>
                      <a:pt x="52" y="201"/>
                    </a:lnTo>
                    <a:lnTo>
                      <a:pt x="52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2" y="206"/>
                    </a:lnTo>
                    <a:lnTo>
                      <a:pt x="52" y="208"/>
                    </a:lnTo>
                    <a:lnTo>
                      <a:pt x="52" y="208"/>
                    </a:lnTo>
                    <a:lnTo>
                      <a:pt x="52" y="208"/>
                    </a:lnTo>
                    <a:lnTo>
                      <a:pt x="50" y="208"/>
                    </a:lnTo>
                    <a:lnTo>
                      <a:pt x="50" y="210"/>
                    </a:lnTo>
                    <a:lnTo>
                      <a:pt x="50" y="210"/>
                    </a:lnTo>
                    <a:lnTo>
                      <a:pt x="50" y="210"/>
                    </a:lnTo>
                    <a:lnTo>
                      <a:pt x="48" y="210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0" y="210"/>
                    </a:lnTo>
                    <a:lnTo>
                      <a:pt x="50" y="210"/>
                    </a:lnTo>
                    <a:lnTo>
                      <a:pt x="52" y="210"/>
                    </a:lnTo>
                    <a:lnTo>
                      <a:pt x="52" y="210"/>
                    </a:lnTo>
                    <a:lnTo>
                      <a:pt x="52" y="210"/>
                    </a:lnTo>
                    <a:lnTo>
                      <a:pt x="52" y="210"/>
                    </a:lnTo>
                    <a:lnTo>
                      <a:pt x="55" y="210"/>
                    </a:lnTo>
                    <a:lnTo>
                      <a:pt x="55" y="210"/>
                    </a:lnTo>
                    <a:lnTo>
                      <a:pt x="55" y="210"/>
                    </a:lnTo>
                    <a:lnTo>
                      <a:pt x="57" y="210"/>
                    </a:lnTo>
                    <a:lnTo>
                      <a:pt x="57" y="210"/>
                    </a:lnTo>
                    <a:lnTo>
                      <a:pt x="57" y="210"/>
                    </a:lnTo>
                    <a:lnTo>
                      <a:pt x="57" y="210"/>
                    </a:lnTo>
                    <a:lnTo>
                      <a:pt x="57" y="213"/>
                    </a:lnTo>
                    <a:lnTo>
                      <a:pt x="55" y="213"/>
                    </a:lnTo>
                    <a:lnTo>
                      <a:pt x="55" y="213"/>
                    </a:lnTo>
                    <a:lnTo>
                      <a:pt x="57" y="213"/>
                    </a:lnTo>
                    <a:lnTo>
                      <a:pt x="57" y="215"/>
                    </a:lnTo>
                    <a:lnTo>
                      <a:pt x="57" y="215"/>
                    </a:lnTo>
                    <a:lnTo>
                      <a:pt x="57" y="213"/>
                    </a:lnTo>
                    <a:lnTo>
                      <a:pt x="57" y="213"/>
                    </a:lnTo>
                    <a:lnTo>
                      <a:pt x="57" y="213"/>
                    </a:lnTo>
                    <a:lnTo>
                      <a:pt x="57" y="213"/>
                    </a:lnTo>
                    <a:lnTo>
                      <a:pt x="57" y="215"/>
                    </a:lnTo>
                    <a:lnTo>
                      <a:pt x="60" y="215"/>
                    </a:lnTo>
                    <a:lnTo>
                      <a:pt x="60" y="215"/>
                    </a:lnTo>
                    <a:lnTo>
                      <a:pt x="60" y="218"/>
                    </a:lnTo>
                    <a:lnTo>
                      <a:pt x="57" y="218"/>
                    </a:lnTo>
                    <a:lnTo>
                      <a:pt x="57" y="218"/>
                    </a:lnTo>
                    <a:lnTo>
                      <a:pt x="57" y="218"/>
                    </a:lnTo>
                    <a:lnTo>
                      <a:pt x="57" y="218"/>
                    </a:lnTo>
                    <a:lnTo>
                      <a:pt x="57" y="220"/>
                    </a:lnTo>
                    <a:lnTo>
                      <a:pt x="60" y="220"/>
                    </a:lnTo>
                    <a:lnTo>
                      <a:pt x="60" y="218"/>
                    </a:lnTo>
                    <a:lnTo>
                      <a:pt x="60" y="218"/>
                    </a:lnTo>
                    <a:lnTo>
                      <a:pt x="60" y="220"/>
                    </a:lnTo>
                    <a:lnTo>
                      <a:pt x="60" y="220"/>
                    </a:lnTo>
                    <a:lnTo>
                      <a:pt x="60" y="220"/>
                    </a:lnTo>
                    <a:lnTo>
                      <a:pt x="60" y="220"/>
                    </a:lnTo>
                    <a:lnTo>
                      <a:pt x="60" y="220"/>
                    </a:lnTo>
                    <a:lnTo>
                      <a:pt x="60" y="220"/>
                    </a:lnTo>
                    <a:lnTo>
                      <a:pt x="60" y="222"/>
                    </a:lnTo>
                    <a:lnTo>
                      <a:pt x="60" y="222"/>
                    </a:lnTo>
                    <a:lnTo>
                      <a:pt x="57" y="222"/>
                    </a:lnTo>
                    <a:lnTo>
                      <a:pt x="57" y="222"/>
                    </a:lnTo>
                    <a:lnTo>
                      <a:pt x="57" y="225"/>
                    </a:lnTo>
                    <a:lnTo>
                      <a:pt x="57" y="225"/>
                    </a:lnTo>
                    <a:lnTo>
                      <a:pt x="57" y="225"/>
                    </a:lnTo>
                    <a:lnTo>
                      <a:pt x="55" y="225"/>
                    </a:lnTo>
                    <a:lnTo>
                      <a:pt x="55" y="227"/>
                    </a:lnTo>
                    <a:lnTo>
                      <a:pt x="55" y="227"/>
                    </a:lnTo>
                    <a:lnTo>
                      <a:pt x="55" y="227"/>
                    </a:lnTo>
                    <a:lnTo>
                      <a:pt x="52" y="227"/>
                    </a:lnTo>
                    <a:lnTo>
                      <a:pt x="52" y="229"/>
                    </a:lnTo>
                    <a:lnTo>
                      <a:pt x="52" y="229"/>
                    </a:lnTo>
                    <a:lnTo>
                      <a:pt x="52" y="229"/>
                    </a:lnTo>
                    <a:lnTo>
                      <a:pt x="52" y="229"/>
                    </a:lnTo>
                    <a:lnTo>
                      <a:pt x="52" y="229"/>
                    </a:lnTo>
                    <a:lnTo>
                      <a:pt x="52" y="229"/>
                    </a:lnTo>
                    <a:lnTo>
                      <a:pt x="52" y="232"/>
                    </a:lnTo>
                    <a:lnTo>
                      <a:pt x="52" y="232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0" y="234"/>
                    </a:lnTo>
                    <a:lnTo>
                      <a:pt x="50" y="234"/>
                    </a:lnTo>
                    <a:lnTo>
                      <a:pt x="50" y="234"/>
                    </a:lnTo>
                    <a:lnTo>
                      <a:pt x="50" y="237"/>
                    </a:lnTo>
                    <a:lnTo>
                      <a:pt x="50" y="237"/>
                    </a:lnTo>
                    <a:lnTo>
                      <a:pt x="50" y="237"/>
                    </a:lnTo>
                    <a:lnTo>
                      <a:pt x="50" y="239"/>
                    </a:lnTo>
                    <a:lnTo>
                      <a:pt x="50" y="239"/>
                    </a:lnTo>
                    <a:lnTo>
                      <a:pt x="50" y="239"/>
                    </a:lnTo>
                    <a:lnTo>
                      <a:pt x="48" y="239"/>
                    </a:lnTo>
                    <a:lnTo>
                      <a:pt x="48" y="241"/>
                    </a:lnTo>
                    <a:lnTo>
                      <a:pt x="48" y="241"/>
                    </a:lnTo>
                    <a:lnTo>
                      <a:pt x="48" y="244"/>
                    </a:lnTo>
                    <a:lnTo>
                      <a:pt x="48" y="244"/>
                    </a:lnTo>
                    <a:lnTo>
                      <a:pt x="48" y="244"/>
                    </a:lnTo>
                    <a:lnTo>
                      <a:pt x="48" y="246"/>
                    </a:lnTo>
                    <a:lnTo>
                      <a:pt x="48" y="246"/>
                    </a:lnTo>
                    <a:lnTo>
                      <a:pt x="45" y="246"/>
                    </a:lnTo>
                    <a:lnTo>
                      <a:pt x="45" y="248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48" y="251"/>
                    </a:lnTo>
                    <a:lnTo>
                      <a:pt x="48" y="251"/>
                    </a:lnTo>
                    <a:lnTo>
                      <a:pt x="48" y="253"/>
                    </a:lnTo>
                    <a:lnTo>
                      <a:pt x="45" y="253"/>
                    </a:lnTo>
                    <a:lnTo>
                      <a:pt x="45" y="253"/>
                    </a:lnTo>
                    <a:lnTo>
                      <a:pt x="45" y="253"/>
                    </a:lnTo>
                    <a:lnTo>
                      <a:pt x="45" y="256"/>
                    </a:lnTo>
                    <a:lnTo>
                      <a:pt x="45" y="256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45" y="260"/>
                    </a:lnTo>
                    <a:lnTo>
                      <a:pt x="43" y="260"/>
                    </a:lnTo>
                    <a:lnTo>
                      <a:pt x="43" y="260"/>
                    </a:lnTo>
                    <a:lnTo>
                      <a:pt x="43" y="258"/>
                    </a:lnTo>
                    <a:lnTo>
                      <a:pt x="41" y="258"/>
                    </a:lnTo>
                    <a:lnTo>
                      <a:pt x="41" y="258"/>
                    </a:lnTo>
                    <a:lnTo>
                      <a:pt x="41" y="258"/>
                    </a:lnTo>
                    <a:lnTo>
                      <a:pt x="41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60"/>
                    </a:lnTo>
                    <a:lnTo>
                      <a:pt x="38" y="260"/>
                    </a:lnTo>
                    <a:lnTo>
                      <a:pt x="41" y="260"/>
                    </a:lnTo>
                    <a:lnTo>
                      <a:pt x="41" y="263"/>
                    </a:lnTo>
                    <a:lnTo>
                      <a:pt x="38" y="263"/>
                    </a:lnTo>
                    <a:lnTo>
                      <a:pt x="38" y="263"/>
                    </a:lnTo>
                    <a:lnTo>
                      <a:pt x="38" y="263"/>
                    </a:lnTo>
                    <a:lnTo>
                      <a:pt x="38" y="263"/>
                    </a:lnTo>
                    <a:lnTo>
                      <a:pt x="38" y="265"/>
                    </a:lnTo>
                    <a:lnTo>
                      <a:pt x="36" y="265"/>
                    </a:lnTo>
                    <a:lnTo>
                      <a:pt x="36" y="265"/>
                    </a:lnTo>
                    <a:lnTo>
                      <a:pt x="36" y="265"/>
                    </a:lnTo>
                    <a:lnTo>
                      <a:pt x="36" y="267"/>
                    </a:lnTo>
                    <a:lnTo>
                      <a:pt x="34" y="267"/>
                    </a:lnTo>
                    <a:lnTo>
                      <a:pt x="34" y="267"/>
                    </a:lnTo>
                    <a:lnTo>
                      <a:pt x="34" y="267"/>
                    </a:lnTo>
                    <a:lnTo>
                      <a:pt x="34" y="267"/>
                    </a:lnTo>
                    <a:lnTo>
                      <a:pt x="31" y="267"/>
                    </a:lnTo>
                    <a:lnTo>
                      <a:pt x="31" y="267"/>
                    </a:lnTo>
                    <a:lnTo>
                      <a:pt x="31" y="270"/>
                    </a:lnTo>
                    <a:lnTo>
                      <a:pt x="31" y="270"/>
                    </a:lnTo>
                    <a:lnTo>
                      <a:pt x="31" y="270"/>
                    </a:lnTo>
                    <a:lnTo>
                      <a:pt x="29" y="270"/>
                    </a:lnTo>
                    <a:lnTo>
                      <a:pt x="29" y="270"/>
                    </a:lnTo>
                    <a:lnTo>
                      <a:pt x="29" y="270"/>
                    </a:lnTo>
                    <a:lnTo>
                      <a:pt x="29" y="267"/>
                    </a:lnTo>
                    <a:lnTo>
                      <a:pt x="29" y="267"/>
                    </a:lnTo>
                    <a:lnTo>
                      <a:pt x="29" y="265"/>
                    </a:lnTo>
                    <a:lnTo>
                      <a:pt x="26" y="265"/>
                    </a:lnTo>
                    <a:lnTo>
                      <a:pt x="26" y="265"/>
                    </a:lnTo>
                    <a:lnTo>
                      <a:pt x="26" y="265"/>
                    </a:lnTo>
                    <a:lnTo>
                      <a:pt x="26" y="265"/>
                    </a:lnTo>
                    <a:lnTo>
                      <a:pt x="26" y="263"/>
                    </a:lnTo>
                    <a:lnTo>
                      <a:pt x="24" y="263"/>
                    </a:lnTo>
                    <a:lnTo>
                      <a:pt x="24" y="263"/>
                    </a:lnTo>
                    <a:lnTo>
                      <a:pt x="24" y="263"/>
                    </a:lnTo>
                    <a:lnTo>
                      <a:pt x="24" y="263"/>
                    </a:lnTo>
                    <a:lnTo>
                      <a:pt x="22" y="263"/>
                    </a:lnTo>
                    <a:lnTo>
                      <a:pt x="22" y="263"/>
                    </a:lnTo>
                    <a:lnTo>
                      <a:pt x="22" y="263"/>
                    </a:lnTo>
                    <a:lnTo>
                      <a:pt x="19" y="263"/>
                    </a:lnTo>
                    <a:lnTo>
                      <a:pt x="19" y="263"/>
                    </a:lnTo>
                    <a:lnTo>
                      <a:pt x="19" y="263"/>
                    </a:lnTo>
                    <a:lnTo>
                      <a:pt x="19" y="263"/>
                    </a:lnTo>
                    <a:lnTo>
                      <a:pt x="19" y="260"/>
                    </a:lnTo>
                    <a:lnTo>
                      <a:pt x="19" y="260"/>
                    </a:lnTo>
                    <a:lnTo>
                      <a:pt x="17" y="260"/>
                    </a:lnTo>
                    <a:lnTo>
                      <a:pt x="17" y="258"/>
                    </a:lnTo>
                    <a:lnTo>
                      <a:pt x="17" y="258"/>
                    </a:lnTo>
                    <a:lnTo>
                      <a:pt x="17" y="258"/>
                    </a:lnTo>
                    <a:lnTo>
                      <a:pt x="17" y="258"/>
                    </a:lnTo>
                    <a:lnTo>
                      <a:pt x="17" y="258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22" y="258"/>
                    </a:lnTo>
                    <a:lnTo>
                      <a:pt x="22" y="256"/>
                    </a:lnTo>
                    <a:lnTo>
                      <a:pt x="22" y="256"/>
                    </a:lnTo>
                    <a:lnTo>
                      <a:pt x="22" y="253"/>
                    </a:lnTo>
                    <a:lnTo>
                      <a:pt x="22" y="253"/>
                    </a:lnTo>
                    <a:lnTo>
                      <a:pt x="22" y="251"/>
                    </a:lnTo>
                    <a:lnTo>
                      <a:pt x="19" y="251"/>
                    </a:lnTo>
                    <a:lnTo>
                      <a:pt x="19" y="251"/>
                    </a:lnTo>
                    <a:lnTo>
                      <a:pt x="19" y="251"/>
                    </a:lnTo>
                    <a:lnTo>
                      <a:pt x="19" y="251"/>
                    </a:lnTo>
                    <a:lnTo>
                      <a:pt x="19" y="248"/>
                    </a:lnTo>
                    <a:lnTo>
                      <a:pt x="19" y="248"/>
                    </a:lnTo>
                    <a:lnTo>
                      <a:pt x="17" y="248"/>
                    </a:lnTo>
                    <a:lnTo>
                      <a:pt x="17" y="248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19" y="246"/>
                    </a:lnTo>
                    <a:lnTo>
                      <a:pt x="19" y="246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7" y="244"/>
                    </a:lnTo>
                    <a:lnTo>
                      <a:pt x="17" y="241"/>
                    </a:lnTo>
                    <a:lnTo>
                      <a:pt x="19" y="241"/>
                    </a:lnTo>
                    <a:lnTo>
                      <a:pt x="19" y="241"/>
                    </a:lnTo>
                    <a:lnTo>
                      <a:pt x="17" y="241"/>
                    </a:lnTo>
                    <a:lnTo>
                      <a:pt x="17" y="241"/>
                    </a:lnTo>
                    <a:lnTo>
                      <a:pt x="17" y="239"/>
                    </a:lnTo>
                    <a:lnTo>
                      <a:pt x="17" y="239"/>
                    </a:lnTo>
                    <a:lnTo>
                      <a:pt x="15" y="239"/>
                    </a:lnTo>
                    <a:lnTo>
                      <a:pt x="15" y="239"/>
                    </a:lnTo>
                    <a:lnTo>
                      <a:pt x="15" y="239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5" y="237"/>
                    </a:lnTo>
                    <a:lnTo>
                      <a:pt x="15" y="234"/>
                    </a:lnTo>
                    <a:lnTo>
                      <a:pt x="15" y="234"/>
                    </a:lnTo>
                    <a:lnTo>
                      <a:pt x="15" y="232"/>
                    </a:lnTo>
                    <a:lnTo>
                      <a:pt x="15" y="232"/>
                    </a:lnTo>
                    <a:lnTo>
                      <a:pt x="15" y="232"/>
                    </a:lnTo>
                    <a:lnTo>
                      <a:pt x="15" y="229"/>
                    </a:lnTo>
                    <a:lnTo>
                      <a:pt x="15" y="229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7" y="227"/>
                    </a:lnTo>
                    <a:lnTo>
                      <a:pt x="17" y="227"/>
                    </a:lnTo>
                    <a:lnTo>
                      <a:pt x="17" y="225"/>
                    </a:lnTo>
                    <a:lnTo>
                      <a:pt x="19" y="225"/>
                    </a:lnTo>
                    <a:lnTo>
                      <a:pt x="19" y="225"/>
                    </a:lnTo>
                    <a:lnTo>
                      <a:pt x="17" y="225"/>
                    </a:lnTo>
                    <a:lnTo>
                      <a:pt x="17" y="225"/>
                    </a:lnTo>
                    <a:lnTo>
                      <a:pt x="17" y="225"/>
                    </a:lnTo>
                    <a:lnTo>
                      <a:pt x="15" y="225"/>
                    </a:lnTo>
                    <a:lnTo>
                      <a:pt x="15" y="225"/>
                    </a:lnTo>
                    <a:lnTo>
                      <a:pt x="15" y="225"/>
                    </a:lnTo>
                    <a:lnTo>
                      <a:pt x="15" y="227"/>
                    </a:lnTo>
                    <a:lnTo>
                      <a:pt x="12" y="227"/>
                    </a:lnTo>
                    <a:lnTo>
                      <a:pt x="12" y="227"/>
                    </a:lnTo>
                    <a:lnTo>
                      <a:pt x="12" y="227"/>
                    </a:lnTo>
                    <a:lnTo>
                      <a:pt x="12" y="229"/>
                    </a:lnTo>
                    <a:lnTo>
                      <a:pt x="12" y="229"/>
                    </a:lnTo>
                    <a:lnTo>
                      <a:pt x="10" y="229"/>
                    </a:lnTo>
                    <a:lnTo>
                      <a:pt x="10" y="229"/>
                    </a:lnTo>
                    <a:lnTo>
                      <a:pt x="10" y="229"/>
                    </a:lnTo>
                    <a:lnTo>
                      <a:pt x="7" y="229"/>
                    </a:lnTo>
                    <a:lnTo>
                      <a:pt x="7" y="229"/>
                    </a:lnTo>
                    <a:lnTo>
                      <a:pt x="7" y="227"/>
                    </a:lnTo>
                    <a:lnTo>
                      <a:pt x="7" y="227"/>
                    </a:lnTo>
                    <a:lnTo>
                      <a:pt x="10" y="227"/>
                    </a:lnTo>
                    <a:lnTo>
                      <a:pt x="10" y="225"/>
                    </a:lnTo>
                    <a:lnTo>
                      <a:pt x="10" y="225"/>
                    </a:lnTo>
                    <a:lnTo>
                      <a:pt x="10" y="222"/>
                    </a:lnTo>
                    <a:lnTo>
                      <a:pt x="7" y="222"/>
                    </a:lnTo>
                    <a:lnTo>
                      <a:pt x="7" y="222"/>
                    </a:lnTo>
                    <a:lnTo>
                      <a:pt x="7" y="222"/>
                    </a:lnTo>
                    <a:lnTo>
                      <a:pt x="7" y="220"/>
                    </a:lnTo>
                    <a:lnTo>
                      <a:pt x="7" y="220"/>
                    </a:lnTo>
                    <a:lnTo>
                      <a:pt x="5" y="220"/>
                    </a:lnTo>
                    <a:lnTo>
                      <a:pt x="5" y="220"/>
                    </a:lnTo>
                    <a:lnTo>
                      <a:pt x="5" y="220"/>
                    </a:lnTo>
                    <a:lnTo>
                      <a:pt x="7" y="220"/>
                    </a:lnTo>
                    <a:lnTo>
                      <a:pt x="7" y="218"/>
                    </a:lnTo>
                    <a:lnTo>
                      <a:pt x="5" y="218"/>
                    </a:lnTo>
                    <a:lnTo>
                      <a:pt x="5" y="218"/>
                    </a:lnTo>
                    <a:lnTo>
                      <a:pt x="5" y="218"/>
                    </a:lnTo>
                    <a:lnTo>
                      <a:pt x="5" y="218"/>
                    </a:lnTo>
                    <a:lnTo>
                      <a:pt x="5" y="215"/>
                    </a:lnTo>
                    <a:lnTo>
                      <a:pt x="7" y="215"/>
                    </a:lnTo>
                    <a:lnTo>
                      <a:pt x="7" y="215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5" y="213"/>
                    </a:lnTo>
                    <a:lnTo>
                      <a:pt x="5" y="213"/>
                    </a:lnTo>
                    <a:lnTo>
                      <a:pt x="3" y="213"/>
                    </a:lnTo>
                    <a:lnTo>
                      <a:pt x="3" y="213"/>
                    </a:lnTo>
                    <a:lnTo>
                      <a:pt x="3" y="213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3" y="210"/>
                    </a:lnTo>
                    <a:lnTo>
                      <a:pt x="3" y="210"/>
                    </a:lnTo>
                    <a:lnTo>
                      <a:pt x="0" y="210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3" y="208"/>
                    </a:lnTo>
                    <a:lnTo>
                      <a:pt x="3" y="206"/>
                    </a:lnTo>
                    <a:lnTo>
                      <a:pt x="3" y="206"/>
                    </a:lnTo>
                    <a:lnTo>
                      <a:pt x="3" y="206"/>
                    </a:lnTo>
                    <a:lnTo>
                      <a:pt x="5" y="206"/>
                    </a:lnTo>
                    <a:lnTo>
                      <a:pt x="5" y="203"/>
                    </a:lnTo>
                    <a:lnTo>
                      <a:pt x="5" y="203"/>
                    </a:lnTo>
                    <a:lnTo>
                      <a:pt x="5" y="203"/>
                    </a:lnTo>
                    <a:lnTo>
                      <a:pt x="5" y="206"/>
                    </a:lnTo>
                    <a:lnTo>
                      <a:pt x="5" y="206"/>
                    </a:lnTo>
                    <a:lnTo>
                      <a:pt x="5" y="206"/>
                    </a:lnTo>
                    <a:lnTo>
                      <a:pt x="5" y="208"/>
                    </a:lnTo>
                    <a:lnTo>
                      <a:pt x="5" y="208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7" y="206"/>
                    </a:lnTo>
                    <a:lnTo>
                      <a:pt x="7" y="206"/>
                    </a:lnTo>
                    <a:lnTo>
                      <a:pt x="7" y="206"/>
                    </a:lnTo>
                    <a:lnTo>
                      <a:pt x="10" y="206"/>
                    </a:lnTo>
                    <a:lnTo>
                      <a:pt x="10" y="206"/>
                    </a:lnTo>
                    <a:lnTo>
                      <a:pt x="10" y="203"/>
                    </a:lnTo>
                    <a:lnTo>
                      <a:pt x="12" y="203"/>
                    </a:lnTo>
                    <a:lnTo>
                      <a:pt x="12" y="203"/>
                    </a:lnTo>
                    <a:lnTo>
                      <a:pt x="12" y="201"/>
                    </a:lnTo>
                    <a:lnTo>
                      <a:pt x="12" y="201"/>
                    </a:lnTo>
                    <a:lnTo>
                      <a:pt x="12" y="201"/>
                    </a:lnTo>
                    <a:lnTo>
                      <a:pt x="12" y="203"/>
                    </a:lnTo>
                    <a:lnTo>
                      <a:pt x="15" y="203"/>
                    </a:lnTo>
                    <a:lnTo>
                      <a:pt x="15" y="203"/>
                    </a:lnTo>
                    <a:lnTo>
                      <a:pt x="15" y="203"/>
                    </a:lnTo>
                    <a:lnTo>
                      <a:pt x="15" y="206"/>
                    </a:lnTo>
                    <a:lnTo>
                      <a:pt x="17" y="206"/>
                    </a:lnTo>
                    <a:lnTo>
                      <a:pt x="17" y="203"/>
                    </a:lnTo>
                    <a:lnTo>
                      <a:pt x="17" y="203"/>
                    </a:lnTo>
                    <a:lnTo>
                      <a:pt x="17" y="203"/>
                    </a:lnTo>
                    <a:lnTo>
                      <a:pt x="17" y="201"/>
                    </a:lnTo>
                    <a:lnTo>
                      <a:pt x="17" y="201"/>
                    </a:lnTo>
                    <a:lnTo>
                      <a:pt x="17" y="201"/>
                    </a:lnTo>
                    <a:lnTo>
                      <a:pt x="19" y="201"/>
                    </a:lnTo>
                    <a:lnTo>
                      <a:pt x="19" y="20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4" y="199"/>
                    </a:lnTo>
                    <a:lnTo>
                      <a:pt x="24" y="199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4" y="199"/>
                    </a:lnTo>
                    <a:lnTo>
                      <a:pt x="24" y="199"/>
                    </a:lnTo>
                    <a:lnTo>
                      <a:pt x="24" y="196"/>
                    </a:lnTo>
                    <a:lnTo>
                      <a:pt x="24" y="196"/>
                    </a:lnTo>
                    <a:lnTo>
                      <a:pt x="24" y="196"/>
                    </a:lnTo>
                    <a:lnTo>
                      <a:pt x="24" y="196"/>
                    </a:lnTo>
                    <a:lnTo>
                      <a:pt x="24" y="196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9" y="194"/>
                    </a:lnTo>
                    <a:lnTo>
                      <a:pt x="29" y="194"/>
                    </a:lnTo>
                    <a:lnTo>
                      <a:pt x="29" y="194"/>
                    </a:lnTo>
                    <a:lnTo>
                      <a:pt x="31" y="194"/>
                    </a:lnTo>
                    <a:lnTo>
                      <a:pt x="31" y="194"/>
                    </a:lnTo>
                    <a:lnTo>
                      <a:pt x="31" y="194"/>
                    </a:lnTo>
                    <a:lnTo>
                      <a:pt x="31" y="192"/>
                    </a:lnTo>
                    <a:lnTo>
                      <a:pt x="31" y="192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31" y="189"/>
                    </a:lnTo>
                    <a:lnTo>
                      <a:pt x="31" y="189"/>
                    </a:lnTo>
                    <a:lnTo>
                      <a:pt x="31" y="189"/>
                    </a:lnTo>
                    <a:lnTo>
                      <a:pt x="31" y="189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34" y="187"/>
                    </a:lnTo>
                    <a:lnTo>
                      <a:pt x="34" y="187"/>
                    </a:lnTo>
                    <a:lnTo>
                      <a:pt x="34" y="187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4" y="182"/>
                    </a:lnTo>
                    <a:lnTo>
                      <a:pt x="34" y="182"/>
                    </a:lnTo>
                    <a:lnTo>
                      <a:pt x="34" y="182"/>
                    </a:lnTo>
                    <a:lnTo>
                      <a:pt x="34" y="182"/>
                    </a:lnTo>
                    <a:lnTo>
                      <a:pt x="34" y="180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8" y="180"/>
                    </a:lnTo>
                    <a:lnTo>
                      <a:pt x="38" y="180"/>
                    </a:lnTo>
                    <a:lnTo>
                      <a:pt x="38" y="180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3" y="180"/>
                    </a:lnTo>
                    <a:lnTo>
                      <a:pt x="43" y="180"/>
                    </a:lnTo>
                    <a:lnTo>
                      <a:pt x="45" y="180"/>
                    </a:lnTo>
                    <a:lnTo>
                      <a:pt x="45" y="180"/>
                    </a:lnTo>
                    <a:lnTo>
                      <a:pt x="45" y="180"/>
                    </a:lnTo>
                    <a:lnTo>
                      <a:pt x="45" y="177"/>
                    </a:lnTo>
                    <a:lnTo>
                      <a:pt x="48" y="177"/>
                    </a:lnTo>
                    <a:lnTo>
                      <a:pt x="48" y="177"/>
                    </a:lnTo>
                    <a:lnTo>
                      <a:pt x="48" y="177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2" y="175"/>
                    </a:lnTo>
                    <a:lnTo>
                      <a:pt x="52" y="175"/>
                    </a:lnTo>
                    <a:lnTo>
                      <a:pt x="52" y="175"/>
                    </a:lnTo>
                    <a:lnTo>
                      <a:pt x="55" y="175"/>
                    </a:lnTo>
                    <a:lnTo>
                      <a:pt x="55" y="173"/>
                    </a:lnTo>
                    <a:lnTo>
                      <a:pt x="55" y="173"/>
                    </a:lnTo>
                    <a:lnTo>
                      <a:pt x="55" y="173"/>
                    </a:lnTo>
                    <a:lnTo>
                      <a:pt x="57" y="173"/>
                    </a:lnTo>
                    <a:lnTo>
                      <a:pt x="57" y="170"/>
                    </a:lnTo>
                    <a:lnTo>
                      <a:pt x="57" y="170"/>
                    </a:lnTo>
                    <a:lnTo>
                      <a:pt x="57" y="170"/>
                    </a:lnTo>
                    <a:lnTo>
                      <a:pt x="57" y="170"/>
                    </a:lnTo>
                    <a:lnTo>
                      <a:pt x="57" y="170"/>
                    </a:lnTo>
                    <a:lnTo>
                      <a:pt x="60" y="170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2" y="168"/>
                    </a:lnTo>
                    <a:lnTo>
                      <a:pt x="62" y="165"/>
                    </a:lnTo>
                    <a:lnTo>
                      <a:pt x="62" y="165"/>
                    </a:lnTo>
                    <a:lnTo>
                      <a:pt x="64" y="165"/>
                    </a:lnTo>
                    <a:lnTo>
                      <a:pt x="64" y="165"/>
                    </a:lnTo>
                    <a:lnTo>
                      <a:pt x="64" y="165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7" y="163"/>
                    </a:lnTo>
                    <a:lnTo>
                      <a:pt x="67" y="161"/>
                    </a:lnTo>
                    <a:lnTo>
                      <a:pt x="67" y="161"/>
                    </a:lnTo>
                    <a:lnTo>
                      <a:pt x="67" y="161"/>
                    </a:lnTo>
                    <a:lnTo>
                      <a:pt x="67" y="161"/>
                    </a:lnTo>
                    <a:lnTo>
                      <a:pt x="69" y="161"/>
                    </a:lnTo>
                    <a:lnTo>
                      <a:pt x="69" y="161"/>
                    </a:lnTo>
                    <a:lnTo>
                      <a:pt x="69" y="161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71" y="158"/>
                    </a:lnTo>
                    <a:lnTo>
                      <a:pt x="71" y="158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4" y="156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78" y="154"/>
                    </a:lnTo>
                    <a:lnTo>
                      <a:pt x="78" y="154"/>
                    </a:lnTo>
                    <a:lnTo>
                      <a:pt x="78" y="151"/>
                    </a:lnTo>
                    <a:lnTo>
                      <a:pt x="78" y="151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6" y="151"/>
                    </a:lnTo>
                    <a:lnTo>
                      <a:pt x="86" y="151"/>
                    </a:lnTo>
                    <a:lnTo>
                      <a:pt x="86" y="151"/>
                    </a:lnTo>
                    <a:lnTo>
                      <a:pt x="86" y="154"/>
                    </a:lnTo>
                    <a:lnTo>
                      <a:pt x="86" y="154"/>
                    </a:lnTo>
                    <a:lnTo>
                      <a:pt x="86" y="154"/>
                    </a:lnTo>
                    <a:lnTo>
                      <a:pt x="86" y="154"/>
                    </a:lnTo>
                    <a:lnTo>
                      <a:pt x="88" y="154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3" y="154"/>
                    </a:lnTo>
                    <a:lnTo>
                      <a:pt x="93" y="154"/>
                    </a:lnTo>
                    <a:lnTo>
                      <a:pt x="93" y="154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7" y="154"/>
                    </a:lnTo>
                    <a:lnTo>
                      <a:pt x="97" y="154"/>
                    </a:lnTo>
                    <a:lnTo>
                      <a:pt x="97" y="154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2" y="154"/>
                    </a:lnTo>
                    <a:lnTo>
                      <a:pt x="102" y="154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54"/>
                    </a:lnTo>
                    <a:lnTo>
                      <a:pt x="105" y="151"/>
                    </a:lnTo>
                    <a:lnTo>
                      <a:pt x="107" y="151"/>
                    </a:lnTo>
                    <a:lnTo>
                      <a:pt x="107" y="151"/>
                    </a:lnTo>
                    <a:lnTo>
                      <a:pt x="107" y="151"/>
                    </a:lnTo>
                    <a:lnTo>
                      <a:pt x="107" y="151"/>
                    </a:lnTo>
                    <a:lnTo>
                      <a:pt x="109" y="151"/>
                    </a:lnTo>
                    <a:lnTo>
                      <a:pt x="109" y="151"/>
                    </a:lnTo>
                    <a:lnTo>
                      <a:pt x="109" y="151"/>
                    </a:lnTo>
                    <a:lnTo>
                      <a:pt x="112" y="151"/>
                    </a:lnTo>
                    <a:lnTo>
                      <a:pt x="112" y="151"/>
                    </a:lnTo>
                    <a:lnTo>
                      <a:pt x="112" y="149"/>
                    </a:lnTo>
                    <a:lnTo>
                      <a:pt x="112" y="149"/>
                    </a:lnTo>
                    <a:lnTo>
                      <a:pt x="114" y="149"/>
                    </a:lnTo>
                    <a:lnTo>
                      <a:pt x="114" y="151"/>
                    </a:lnTo>
                    <a:lnTo>
                      <a:pt x="114" y="151"/>
                    </a:lnTo>
                    <a:lnTo>
                      <a:pt x="114" y="151"/>
                    </a:lnTo>
                    <a:lnTo>
                      <a:pt x="116" y="151"/>
                    </a:lnTo>
                    <a:lnTo>
                      <a:pt x="116" y="149"/>
                    </a:lnTo>
                    <a:lnTo>
                      <a:pt x="116" y="149"/>
                    </a:lnTo>
                    <a:lnTo>
                      <a:pt x="119" y="149"/>
                    </a:lnTo>
                    <a:lnTo>
                      <a:pt x="119" y="149"/>
                    </a:lnTo>
                    <a:lnTo>
                      <a:pt x="119" y="151"/>
                    </a:lnTo>
                    <a:lnTo>
                      <a:pt x="119" y="151"/>
                    </a:lnTo>
                    <a:lnTo>
                      <a:pt x="121" y="151"/>
                    </a:lnTo>
                    <a:lnTo>
                      <a:pt x="121" y="151"/>
                    </a:lnTo>
                    <a:lnTo>
                      <a:pt x="121" y="149"/>
                    </a:lnTo>
                    <a:lnTo>
                      <a:pt x="123" y="149"/>
                    </a:lnTo>
                    <a:lnTo>
                      <a:pt x="123" y="149"/>
                    </a:lnTo>
                    <a:lnTo>
                      <a:pt x="123" y="149"/>
                    </a:lnTo>
                    <a:lnTo>
                      <a:pt x="123" y="149"/>
                    </a:lnTo>
                    <a:lnTo>
                      <a:pt x="126" y="149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8" y="147"/>
                    </a:lnTo>
                    <a:lnTo>
                      <a:pt x="128" y="147"/>
                    </a:lnTo>
                    <a:lnTo>
                      <a:pt x="128" y="149"/>
                    </a:lnTo>
                    <a:lnTo>
                      <a:pt x="128" y="149"/>
                    </a:lnTo>
                    <a:lnTo>
                      <a:pt x="131" y="149"/>
                    </a:lnTo>
                    <a:lnTo>
                      <a:pt x="131" y="151"/>
                    </a:lnTo>
                    <a:lnTo>
                      <a:pt x="131" y="151"/>
                    </a:lnTo>
                    <a:lnTo>
                      <a:pt x="128" y="151"/>
                    </a:lnTo>
                    <a:lnTo>
                      <a:pt x="128" y="151"/>
                    </a:lnTo>
                    <a:lnTo>
                      <a:pt x="128" y="154"/>
                    </a:lnTo>
                    <a:lnTo>
                      <a:pt x="131" y="154"/>
                    </a:lnTo>
                    <a:lnTo>
                      <a:pt x="131" y="151"/>
                    </a:lnTo>
                    <a:lnTo>
                      <a:pt x="131" y="151"/>
                    </a:lnTo>
                    <a:lnTo>
                      <a:pt x="131" y="151"/>
                    </a:lnTo>
                    <a:lnTo>
                      <a:pt x="131" y="151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33" y="154"/>
                    </a:lnTo>
                    <a:lnTo>
                      <a:pt x="133" y="154"/>
                    </a:lnTo>
                    <a:lnTo>
                      <a:pt x="135" y="154"/>
                    </a:lnTo>
                    <a:lnTo>
                      <a:pt x="135" y="154"/>
                    </a:lnTo>
                    <a:lnTo>
                      <a:pt x="135" y="154"/>
                    </a:lnTo>
                    <a:lnTo>
                      <a:pt x="135" y="151"/>
                    </a:lnTo>
                    <a:lnTo>
                      <a:pt x="138" y="151"/>
                    </a:lnTo>
                    <a:lnTo>
                      <a:pt x="138" y="151"/>
                    </a:lnTo>
                    <a:lnTo>
                      <a:pt x="138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42" y="151"/>
                    </a:lnTo>
                    <a:lnTo>
                      <a:pt x="142" y="151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5" y="149"/>
                    </a:lnTo>
                    <a:lnTo>
                      <a:pt x="145" y="147"/>
                    </a:lnTo>
                    <a:lnTo>
                      <a:pt x="145" y="147"/>
                    </a:lnTo>
                    <a:lnTo>
                      <a:pt x="145" y="147"/>
                    </a:lnTo>
                    <a:lnTo>
                      <a:pt x="145" y="147"/>
                    </a:lnTo>
                    <a:lnTo>
                      <a:pt x="145" y="144"/>
                    </a:lnTo>
                    <a:lnTo>
                      <a:pt x="142" y="144"/>
                    </a:lnTo>
                    <a:lnTo>
                      <a:pt x="142" y="144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39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145" y="137"/>
                    </a:lnTo>
                    <a:lnTo>
                      <a:pt x="145" y="137"/>
                    </a:lnTo>
                    <a:lnTo>
                      <a:pt x="145" y="137"/>
                    </a:lnTo>
                    <a:lnTo>
                      <a:pt x="145" y="135"/>
                    </a:lnTo>
                    <a:lnTo>
                      <a:pt x="145" y="135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7" y="132"/>
                    </a:lnTo>
                    <a:lnTo>
                      <a:pt x="149" y="132"/>
                    </a:lnTo>
                    <a:lnTo>
                      <a:pt x="149" y="132"/>
                    </a:lnTo>
                    <a:lnTo>
                      <a:pt x="149" y="132"/>
                    </a:lnTo>
                    <a:lnTo>
                      <a:pt x="152" y="132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4" y="130"/>
                    </a:lnTo>
                    <a:lnTo>
                      <a:pt x="154" y="128"/>
                    </a:lnTo>
                    <a:lnTo>
                      <a:pt x="154" y="128"/>
                    </a:lnTo>
                    <a:lnTo>
                      <a:pt x="154" y="128"/>
                    </a:lnTo>
                    <a:lnTo>
                      <a:pt x="157" y="128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7" y="123"/>
                    </a:lnTo>
                    <a:lnTo>
                      <a:pt x="159" y="123"/>
                    </a:lnTo>
                    <a:lnTo>
                      <a:pt x="159" y="123"/>
                    </a:lnTo>
                    <a:lnTo>
                      <a:pt x="159" y="120"/>
                    </a:lnTo>
                    <a:lnTo>
                      <a:pt x="159" y="120"/>
                    </a:lnTo>
                    <a:lnTo>
                      <a:pt x="159" y="120"/>
                    </a:lnTo>
                    <a:lnTo>
                      <a:pt x="159" y="120"/>
                    </a:lnTo>
                    <a:lnTo>
                      <a:pt x="159" y="120"/>
                    </a:lnTo>
                    <a:lnTo>
                      <a:pt x="159" y="118"/>
                    </a:lnTo>
                    <a:lnTo>
                      <a:pt x="159" y="118"/>
                    </a:lnTo>
                    <a:lnTo>
                      <a:pt x="159" y="118"/>
                    </a:lnTo>
                    <a:lnTo>
                      <a:pt x="159" y="118"/>
                    </a:lnTo>
                    <a:lnTo>
                      <a:pt x="159" y="116"/>
                    </a:lnTo>
                    <a:lnTo>
                      <a:pt x="159" y="116"/>
                    </a:lnTo>
                    <a:lnTo>
                      <a:pt x="159" y="116"/>
                    </a:lnTo>
                    <a:lnTo>
                      <a:pt x="159" y="113"/>
                    </a:lnTo>
                    <a:lnTo>
                      <a:pt x="159" y="113"/>
                    </a:lnTo>
                    <a:lnTo>
                      <a:pt x="159" y="113"/>
                    </a:lnTo>
                    <a:lnTo>
                      <a:pt x="159" y="111"/>
                    </a:lnTo>
                    <a:lnTo>
                      <a:pt x="159" y="111"/>
                    </a:lnTo>
                    <a:lnTo>
                      <a:pt x="159" y="111"/>
                    </a:lnTo>
                    <a:lnTo>
                      <a:pt x="159" y="111"/>
                    </a:lnTo>
                    <a:lnTo>
                      <a:pt x="159" y="109"/>
                    </a:lnTo>
                    <a:lnTo>
                      <a:pt x="159" y="109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59" y="106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4" y="106"/>
                    </a:lnTo>
                    <a:lnTo>
                      <a:pt x="164" y="106"/>
                    </a:lnTo>
                    <a:lnTo>
                      <a:pt x="164" y="106"/>
                    </a:lnTo>
                    <a:lnTo>
                      <a:pt x="164" y="104"/>
                    </a:lnTo>
                    <a:lnTo>
                      <a:pt x="166" y="104"/>
                    </a:lnTo>
                    <a:lnTo>
                      <a:pt x="166" y="104"/>
                    </a:lnTo>
                    <a:lnTo>
                      <a:pt x="166" y="104"/>
                    </a:lnTo>
                    <a:lnTo>
                      <a:pt x="166" y="104"/>
                    </a:lnTo>
                    <a:lnTo>
                      <a:pt x="168" y="104"/>
                    </a:lnTo>
                    <a:lnTo>
                      <a:pt x="168" y="101"/>
                    </a:lnTo>
                    <a:lnTo>
                      <a:pt x="168" y="101"/>
                    </a:lnTo>
                    <a:lnTo>
                      <a:pt x="171" y="101"/>
                    </a:lnTo>
                    <a:lnTo>
                      <a:pt x="171" y="101"/>
                    </a:lnTo>
                    <a:lnTo>
                      <a:pt x="171" y="101"/>
                    </a:lnTo>
                    <a:lnTo>
                      <a:pt x="173" y="101"/>
                    </a:lnTo>
                    <a:lnTo>
                      <a:pt x="173" y="101"/>
                    </a:lnTo>
                    <a:lnTo>
                      <a:pt x="173" y="104"/>
                    </a:lnTo>
                    <a:lnTo>
                      <a:pt x="173" y="104"/>
                    </a:lnTo>
                    <a:lnTo>
                      <a:pt x="173" y="106"/>
                    </a:lnTo>
                    <a:lnTo>
                      <a:pt x="173" y="106"/>
                    </a:lnTo>
                    <a:lnTo>
                      <a:pt x="171" y="106"/>
                    </a:lnTo>
                    <a:lnTo>
                      <a:pt x="171" y="106"/>
                    </a:lnTo>
                    <a:lnTo>
                      <a:pt x="171" y="106"/>
                    </a:lnTo>
                    <a:lnTo>
                      <a:pt x="171" y="106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68" y="109"/>
                    </a:lnTo>
                    <a:lnTo>
                      <a:pt x="168" y="111"/>
                    </a:lnTo>
                    <a:lnTo>
                      <a:pt x="168" y="111"/>
                    </a:lnTo>
                    <a:lnTo>
                      <a:pt x="168" y="111"/>
                    </a:lnTo>
                    <a:lnTo>
                      <a:pt x="166" y="111"/>
                    </a:lnTo>
                    <a:lnTo>
                      <a:pt x="166" y="111"/>
                    </a:lnTo>
                    <a:lnTo>
                      <a:pt x="166" y="113"/>
                    </a:lnTo>
                    <a:lnTo>
                      <a:pt x="166" y="113"/>
                    </a:lnTo>
                    <a:lnTo>
                      <a:pt x="166" y="116"/>
                    </a:lnTo>
                    <a:lnTo>
                      <a:pt x="166" y="116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71" y="120"/>
                    </a:lnTo>
                    <a:lnTo>
                      <a:pt x="171" y="120"/>
                    </a:lnTo>
                    <a:lnTo>
                      <a:pt x="171" y="120"/>
                    </a:lnTo>
                    <a:lnTo>
                      <a:pt x="173" y="120"/>
                    </a:lnTo>
                    <a:lnTo>
                      <a:pt x="173" y="120"/>
                    </a:lnTo>
                    <a:lnTo>
                      <a:pt x="173" y="120"/>
                    </a:lnTo>
                    <a:lnTo>
                      <a:pt x="173" y="120"/>
                    </a:lnTo>
                    <a:lnTo>
                      <a:pt x="173" y="118"/>
                    </a:lnTo>
                    <a:lnTo>
                      <a:pt x="173" y="118"/>
                    </a:lnTo>
                    <a:lnTo>
                      <a:pt x="173" y="118"/>
                    </a:lnTo>
                    <a:lnTo>
                      <a:pt x="176" y="118"/>
                    </a:lnTo>
                    <a:lnTo>
                      <a:pt x="176" y="118"/>
                    </a:lnTo>
                    <a:lnTo>
                      <a:pt x="176" y="116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0" y="116"/>
                    </a:lnTo>
                    <a:lnTo>
                      <a:pt x="183" y="116"/>
                    </a:lnTo>
                    <a:lnTo>
                      <a:pt x="183" y="116"/>
                    </a:lnTo>
                    <a:lnTo>
                      <a:pt x="183" y="113"/>
                    </a:lnTo>
                    <a:lnTo>
                      <a:pt x="185" y="113"/>
                    </a:lnTo>
                    <a:lnTo>
                      <a:pt x="185" y="113"/>
                    </a:lnTo>
                    <a:lnTo>
                      <a:pt x="185" y="113"/>
                    </a:lnTo>
                    <a:lnTo>
                      <a:pt x="185" y="113"/>
                    </a:lnTo>
                    <a:lnTo>
                      <a:pt x="187" y="113"/>
                    </a:lnTo>
                    <a:lnTo>
                      <a:pt x="187" y="113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190" y="111"/>
                    </a:lnTo>
                    <a:lnTo>
                      <a:pt x="190" y="111"/>
                    </a:lnTo>
                    <a:lnTo>
                      <a:pt x="192" y="111"/>
                    </a:lnTo>
                    <a:lnTo>
                      <a:pt x="192" y="111"/>
                    </a:lnTo>
                    <a:lnTo>
                      <a:pt x="192" y="111"/>
                    </a:lnTo>
                    <a:lnTo>
                      <a:pt x="192" y="111"/>
                    </a:lnTo>
                    <a:lnTo>
                      <a:pt x="194" y="111"/>
                    </a:lnTo>
                    <a:lnTo>
                      <a:pt x="194" y="109"/>
                    </a:lnTo>
                    <a:lnTo>
                      <a:pt x="194" y="109"/>
                    </a:lnTo>
                    <a:lnTo>
                      <a:pt x="194" y="109"/>
                    </a:lnTo>
                    <a:lnTo>
                      <a:pt x="197" y="109"/>
                    </a:lnTo>
                    <a:lnTo>
                      <a:pt x="197" y="106"/>
                    </a:lnTo>
                    <a:lnTo>
                      <a:pt x="197" y="106"/>
                    </a:lnTo>
                    <a:lnTo>
                      <a:pt x="197" y="106"/>
                    </a:lnTo>
                    <a:lnTo>
                      <a:pt x="199" y="106"/>
                    </a:lnTo>
                    <a:lnTo>
                      <a:pt x="199" y="106"/>
                    </a:lnTo>
                    <a:lnTo>
                      <a:pt x="199" y="106"/>
                    </a:lnTo>
                    <a:lnTo>
                      <a:pt x="199" y="104"/>
                    </a:lnTo>
                    <a:lnTo>
                      <a:pt x="199" y="104"/>
                    </a:lnTo>
                    <a:lnTo>
                      <a:pt x="199" y="104"/>
                    </a:lnTo>
                    <a:lnTo>
                      <a:pt x="199" y="101"/>
                    </a:lnTo>
                    <a:lnTo>
                      <a:pt x="202" y="101"/>
                    </a:lnTo>
                    <a:lnTo>
                      <a:pt x="202" y="101"/>
                    </a:lnTo>
                    <a:lnTo>
                      <a:pt x="202" y="101"/>
                    </a:lnTo>
                    <a:lnTo>
                      <a:pt x="202" y="101"/>
                    </a:lnTo>
                    <a:lnTo>
                      <a:pt x="204" y="101"/>
                    </a:lnTo>
                    <a:lnTo>
                      <a:pt x="204" y="99"/>
                    </a:lnTo>
                    <a:lnTo>
                      <a:pt x="204" y="99"/>
                    </a:lnTo>
                    <a:lnTo>
                      <a:pt x="204" y="97"/>
                    </a:lnTo>
                    <a:lnTo>
                      <a:pt x="204" y="97"/>
                    </a:lnTo>
                    <a:lnTo>
                      <a:pt x="204" y="97"/>
                    </a:lnTo>
                    <a:lnTo>
                      <a:pt x="204" y="94"/>
                    </a:lnTo>
                    <a:lnTo>
                      <a:pt x="204" y="94"/>
                    </a:lnTo>
                    <a:lnTo>
                      <a:pt x="204" y="94"/>
                    </a:lnTo>
                    <a:lnTo>
                      <a:pt x="206" y="94"/>
                    </a:lnTo>
                    <a:lnTo>
                      <a:pt x="206" y="94"/>
                    </a:lnTo>
                    <a:lnTo>
                      <a:pt x="206" y="92"/>
                    </a:lnTo>
                    <a:lnTo>
                      <a:pt x="206" y="92"/>
                    </a:lnTo>
                    <a:lnTo>
                      <a:pt x="209" y="92"/>
                    </a:lnTo>
                    <a:lnTo>
                      <a:pt x="209" y="92"/>
                    </a:lnTo>
                    <a:lnTo>
                      <a:pt x="209" y="92"/>
                    </a:lnTo>
                    <a:lnTo>
                      <a:pt x="211" y="92"/>
                    </a:lnTo>
                    <a:lnTo>
                      <a:pt x="211" y="92"/>
                    </a:lnTo>
                    <a:lnTo>
                      <a:pt x="211" y="92"/>
                    </a:lnTo>
                    <a:lnTo>
                      <a:pt x="211" y="92"/>
                    </a:lnTo>
                    <a:lnTo>
                      <a:pt x="213" y="92"/>
                    </a:lnTo>
                    <a:lnTo>
                      <a:pt x="213" y="90"/>
                    </a:lnTo>
                    <a:lnTo>
                      <a:pt x="213" y="90"/>
                    </a:lnTo>
                    <a:lnTo>
                      <a:pt x="213" y="90"/>
                    </a:lnTo>
                    <a:lnTo>
                      <a:pt x="213" y="90"/>
                    </a:lnTo>
                    <a:lnTo>
                      <a:pt x="216" y="90"/>
                    </a:lnTo>
                    <a:lnTo>
                      <a:pt x="216" y="87"/>
                    </a:lnTo>
                    <a:lnTo>
                      <a:pt x="216" y="87"/>
                    </a:lnTo>
                    <a:lnTo>
                      <a:pt x="216" y="87"/>
                    </a:lnTo>
                    <a:lnTo>
                      <a:pt x="218" y="87"/>
                    </a:lnTo>
                    <a:lnTo>
                      <a:pt x="218" y="85"/>
                    </a:lnTo>
                    <a:lnTo>
                      <a:pt x="218" y="85"/>
                    </a:lnTo>
                    <a:lnTo>
                      <a:pt x="218" y="83"/>
                    </a:lnTo>
                    <a:lnTo>
                      <a:pt x="218" y="8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18" y="78"/>
                    </a:lnTo>
                    <a:lnTo>
                      <a:pt x="218" y="78"/>
                    </a:lnTo>
                    <a:lnTo>
                      <a:pt x="218" y="78"/>
                    </a:lnTo>
                    <a:lnTo>
                      <a:pt x="220" y="78"/>
                    </a:lnTo>
                    <a:lnTo>
                      <a:pt x="220" y="75"/>
                    </a:lnTo>
                    <a:lnTo>
                      <a:pt x="220" y="75"/>
                    </a:lnTo>
                    <a:lnTo>
                      <a:pt x="220" y="75"/>
                    </a:lnTo>
                    <a:lnTo>
                      <a:pt x="220" y="73"/>
                    </a:lnTo>
                    <a:lnTo>
                      <a:pt x="220" y="73"/>
                    </a:lnTo>
                    <a:lnTo>
                      <a:pt x="220" y="73"/>
                    </a:lnTo>
                    <a:lnTo>
                      <a:pt x="220" y="71"/>
                    </a:lnTo>
                    <a:lnTo>
                      <a:pt x="223" y="71"/>
                    </a:lnTo>
                    <a:lnTo>
                      <a:pt x="223" y="71"/>
                    </a:lnTo>
                    <a:lnTo>
                      <a:pt x="223" y="71"/>
                    </a:lnTo>
                    <a:lnTo>
                      <a:pt x="225" y="71"/>
                    </a:lnTo>
                    <a:lnTo>
                      <a:pt x="225" y="71"/>
                    </a:lnTo>
                    <a:lnTo>
                      <a:pt x="225" y="68"/>
                    </a:lnTo>
                    <a:lnTo>
                      <a:pt x="225" y="68"/>
                    </a:lnTo>
                    <a:lnTo>
                      <a:pt x="225" y="68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5" y="61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28" y="59"/>
                    </a:lnTo>
                    <a:lnTo>
                      <a:pt x="228" y="59"/>
                    </a:lnTo>
                    <a:lnTo>
                      <a:pt x="228" y="59"/>
                    </a:lnTo>
                    <a:lnTo>
                      <a:pt x="228" y="56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30" y="54"/>
                    </a:lnTo>
                    <a:lnTo>
                      <a:pt x="230" y="54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49"/>
                    </a:lnTo>
                    <a:lnTo>
                      <a:pt x="230" y="49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0" y="45"/>
                    </a:lnTo>
                    <a:lnTo>
                      <a:pt x="230" y="45"/>
                    </a:lnTo>
                    <a:lnTo>
                      <a:pt x="230" y="45"/>
                    </a:lnTo>
                    <a:lnTo>
                      <a:pt x="230" y="42"/>
                    </a:lnTo>
                    <a:lnTo>
                      <a:pt x="228" y="42"/>
                    </a:lnTo>
                    <a:lnTo>
                      <a:pt x="228" y="42"/>
                    </a:lnTo>
                    <a:lnTo>
                      <a:pt x="228" y="45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3" y="45"/>
                    </a:lnTo>
                    <a:lnTo>
                      <a:pt x="223" y="42"/>
                    </a:lnTo>
                    <a:lnTo>
                      <a:pt x="223" y="42"/>
                    </a:lnTo>
                    <a:lnTo>
                      <a:pt x="223" y="42"/>
                    </a:lnTo>
                    <a:lnTo>
                      <a:pt x="223" y="42"/>
                    </a:lnTo>
                    <a:lnTo>
                      <a:pt x="223" y="40"/>
                    </a:lnTo>
                    <a:lnTo>
                      <a:pt x="223" y="40"/>
                    </a:lnTo>
                    <a:lnTo>
                      <a:pt x="223" y="40"/>
                    </a:lnTo>
                    <a:lnTo>
                      <a:pt x="223" y="40"/>
                    </a:lnTo>
                    <a:lnTo>
                      <a:pt x="225" y="40"/>
                    </a:lnTo>
                    <a:lnTo>
                      <a:pt x="225" y="40"/>
                    </a:lnTo>
                    <a:lnTo>
                      <a:pt x="225" y="40"/>
                    </a:lnTo>
                    <a:lnTo>
                      <a:pt x="228" y="40"/>
                    </a:lnTo>
                    <a:lnTo>
                      <a:pt x="228" y="40"/>
                    </a:lnTo>
                    <a:lnTo>
                      <a:pt x="228" y="40"/>
                    </a:lnTo>
                    <a:lnTo>
                      <a:pt x="228" y="37"/>
                    </a:lnTo>
                    <a:lnTo>
                      <a:pt x="228" y="37"/>
                    </a:lnTo>
                    <a:lnTo>
                      <a:pt x="230" y="37"/>
                    </a:lnTo>
                    <a:lnTo>
                      <a:pt x="230" y="35"/>
                    </a:lnTo>
                    <a:lnTo>
                      <a:pt x="230" y="35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3"/>
                    </a:lnTo>
                    <a:lnTo>
                      <a:pt x="230" y="30"/>
                    </a:lnTo>
                    <a:lnTo>
                      <a:pt x="230" y="3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28" y="28"/>
                    </a:lnTo>
                    <a:lnTo>
                      <a:pt x="228" y="28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25" y="26"/>
                    </a:lnTo>
                    <a:lnTo>
                      <a:pt x="225" y="26"/>
                    </a:lnTo>
                    <a:lnTo>
                      <a:pt x="225" y="23"/>
                    </a:lnTo>
                    <a:lnTo>
                      <a:pt x="228" y="23"/>
                    </a:lnTo>
                    <a:lnTo>
                      <a:pt x="228" y="23"/>
                    </a:lnTo>
                    <a:lnTo>
                      <a:pt x="228" y="23"/>
                    </a:lnTo>
                    <a:lnTo>
                      <a:pt x="228" y="21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2" y="21"/>
                    </a:lnTo>
                    <a:lnTo>
                      <a:pt x="232" y="21"/>
                    </a:lnTo>
                    <a:lnTo>
                      <a:pt x="232" y="21"/>
                    </a:lnTo>
                    <a:lnTo>
                      <a:pt x="235" y="21"/>
                    </a:lnTo>
                    <a:lnTo>
                      <a:pt x="235" y="19"/>
                    </a:lnTo>
                    <a:lnTo>
                      <a:pt x="235" y="19"/>
                    </a:lnTo>
                    <a:lnTo>
                      <a:pt x="235" y="19"/>
                    </a:lnTo>
                    <a:lnTo>
                      <a:pt x="235" y="16"/>
                    </a:lnTo>
                    <a:lnTo>
                      <a:pt x="237" y="16"/>
                    </a:lnTo>
                    <a:lnTo>
                      <a:pt x="237" y="16"/>
                    </a:lnTo>
                    <a:lnTo>
                      <a:pt x="237" y="14"/>
                    </a:lnTo>
                    <a:lnTo>
                      <a:pt x="237" y="14"/>
                    </a:lnTo>
                    <a:lnTo>
                      <a:pt x="237" y="11"/>
                    </a:lnTo>
                    <a:lnTo>
                      <a:pt x="235" y="11"/>
                    </a:lnTo>
                    <a:lnTo>
                      <a:pt x="235" y="11"/>
                    </a:lnTo>
                    <a:lnTo>
                      <a:pt x="235" y="11"/>
                    </a:lnTo>
                    <a:lnTo>
                      <a:pt x="235" y="11"/>
                    </a:lnTo>
                    <a:lnTo>
                      <a:pt x="235" y="11"/>
                    </a:lnTo>
                    <a:lnTo>
                      <a:pt x="237" y="11"/>
                    </a:lnTo>
                    <a:lnTo>
                      <a:pt x="237" y="9"/>
                    </a:lnTo>
                    <a:lnTo>
                      <a:pt x="237" y="9"/>
                    </a:lnTo>
                    <a:lnTo>
                      <a:pt x="237" y="9"/>
                    </a:lnTo>
                    <a:lnTo>
                      <a:pt x="237" y="7"/>
                    </a:lnTo>
                    <a:lnTo>
                      <a:pt x="237" y="7"/>
                    </a:lnTo>
                    <a:lnTo>
                      <a:pt x="237" y="9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4" y="11"/>
                    </a:lnTo>
                    <a:lnTo>
                      <a:pt x="244" y="11"/>
                    </a:lnTo>
                    <a:lnTo>
                      <a:pt x="244" y="11"/>
                    </a:lnTo>
                    <a:lnTo>
                      <a:pt x="244" y="14"/>
                    </a:lnTo>
                    <a:lnTo>
                      <a:pt x="244" y="14"/>
                    </a:lnTo>
                    <a:lnTo>
                      <a:pt x="244" y="16"/>
                    </a:lnTo>
                    <a:lnTo>
                      <a:pt x="244" y="16"/>
                    </a:lnTo>
                    <a:lnTo>
                      <a:pt x="244" y="16"/>
                    </a:lnTo>
                    <a:lnTo>
                      <a:pt x="244" y="19"/>
                    </a:lnTo>
                    <a:lnTo>
                      <a:pt x="247" y="19"/>
                    </a:lnTo>
                    <a:lnTo>
                      <a:pt x="247" y="19"/>
                    </a:lnTo>
                    <a:lnTo>
                      <a:pt x="247" y="19"/>
                    </a:lnTo>
                    <a:lnTo>
                      <a:pt x="247" y="16"/>
                    </a:lnTo>
                    <a:lnTo>
                      <a:pt x="247" y="16"/>
                    </a:lnTo>
                    <a:lnTo>
                      <a:pt x="247" y="14"/>
                    </a:lnTo>
                    <a:lnTo>
                      <a:pt x="247" y="14"/>
                    </a:lnTo>
                    <a:lnTo>
                      <a:pt x="249" y="14"/>
                    </a:lnTo>
                    <a:lnTo>
                      <a:pt x="249" y="14"/>
                    </a:lnTo>
                    <a:lnTo>
                      <a:pt x="249" y="14"/>
                    </a:lnTo>
                    <a:lnTo>
                      <a:pt x="251" y="14"/>
                    </a:lnTo>
                    <a:lnTo>
                      <a:pt x="251" y="14"/>
                    </a:lnTo>
                    <a:lnTo>
                      <a:pt x="251" y="16"/>
                    </a:lnTo>
                    <a:lnTo>
                      <a:pt x="251" y="16"/>
                    </a:lnTo>
                    <a:lnTo>
                      <a:pt x="254" y="16"/>
                    </a:lnTo>
                    <a:lnTo>
                      <a:pt x="254" y="16"/>
                    </a:lnTo>
                    <a:lnTo>
                      <a:pt x="254" y="16"/>
                    </a:lnTo>
                    <a:lnTo>
                      <a:pt x="254" y="16"/>
                    </a:ln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9"/>
                    </a:lnTo>
                    <a:lnTo>
                      <a:pt x="256" y="9"/>
                    </a:lnTo>
                    <a:lnTo>
                      <a:pt x="256" y="9"/>
                    </a:lnTo>
                    <a:lnTo>
                      <a:pt x="254" y="9"/>
                    </a:lnTo>
                    <a:lnTo>
                      <a:pt x="254" y="9"/>
                    </a:lnTo>
                    <a:lnTo>
                      <a:pt x="254" y="9"/>
                    </a:lnTo>
                    <a:lnTo>
                      <a:pt x="254" y="11"/>
                    </a:lnTo>
                    <a:lnTo>
                      <a:pt x="254" y="11"/>
                    </a:lnTo>
                    <a:lnTo>
                      <a:pt x="251" y="11"/>
                    </a:lnTo>
                    <a:lnTo>
                      <a:pt x="251" y="11"/>
                    </a:lnTo>
                    <a:lnTo>
                      <a:pt x="251" y="11"/>
                    </a:lnTo>
                    <a:lnTo>
                      <a:pt x="249" y="11"/>
                    </a:lnTo>
                    <a:lnTo>
                      <a:pt x="249" y="11"/>
                    </a:lnTo>
                    <a:lnTo>
                      <a:pt x="249" y="11"/>
                    </a:lnTo>
                    <a:lnTo>
                      <a:pt x="247" y="11"/>
                    </a:lnTo>
                    <a:lnTo>
                      <a:pt x="247" y="11"/>
                    </a:lnTo>
                    <a:lnTo>
                      <a:pt x="247" y="11"/>
                    </a:lnTo>
                    <a:lnTo>
                      <a:pt x="247" y="11"/>
                    </a:lnTo>
                    <a:lnTo>
                      <a:pt x="247" y="9"/>
                    </a:lnTo>
                    <a:lnTo>
                      <a:pt x="247" y="9"/>
                    </a:lnTo>
                    <a:lnTo>
                      <a:pt x="247" y="7"/>
                    </a:lnTo>
                    <a:lnTo>
                      <a:pt x="247" y="7"/>
                    </a:lnTo>
                    <a:lnTo>
                      <a:pt x="247" y="7"/>
                    </a:lnTo>
                    <a:lnTo>
                      <a:pt x="247" y="4"/>
                    </a:lnTo>
                    <a:lnTo>
                      <a:pt x="247" y="4"/>
                    </a:lnTo>
                    <a:lnTo>
                      <a:pt x="247" y="4"/>
                    </a:lnTo>
                    <a:lnTo>
                      <a:pt x="247" y="2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1" y="0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6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58" y="4"/>
                    </a:lnTo>
                    <a:lnTo>
                      <a:pt x="258" y="4"/>
                    </a:lnTo>
                    <a:lnTo>
                      <a:pt x="258" y="4"/>
                    </a:lnTo>
                    <a:lnTo>
                      <a:pt x="261" y="4"/>
                    </a:lnTo>
                    <a:lnTo>
                      <a:pt x="261" y="2"/>
                    </a:lnTo>
                    <a:lnTo>
                      <a:pt x="261" y="2"/>
                    </a:lnTo>
                    <a:lnTo>
                      <a:pt x="263" y="2"/>
                    </a:lnTo>
                    <a:lnTo>
                      <a:pt x="263" y="4"/>
                    </a:lnTo>
                    <a:lnTo>
                      <a:pt x="263" y="4"/>
                    </a:lnTo>
                    <a:lnTo>
                      <a:pt x="261" y="4"/>
                    </a:lnTo>
                    <a:lnTo>
                      <a:pt x="261" y="7"/>
                    </a:lnTo>
                    <a:lnTo>
                      <a:pt x="261" y="7"/>
                    </a:lnTo>
                    <a:lnTo>
                      <a:pt x="261" y="9"/>
                    </a:lnTo>
                    <a:lnTo>
                      <a:pt x="261" y="9"/>
                    </a:lnTo>
                    <a:lnTo>
                      <a:pt x="261" y="9"/>
                    </a:lnTo>
                    <a:lnTo>
                      <a:pt x="261" y="11"/>
                    </a:lnTo>
                    <a:lnTo>
                      <a:pt x="261" y="11"/>
                    </a:lnTo>
                    <a:lnTo>
                      <a:pt x="261" y="11"/>
                    </a:lnTo>
                    <a:lnTo>
                      <a:pt x="261" y="14"/>
                    </a:lnTo>
                    <a:lnTo>
                      <a:pt x="261" y="14"/>
                    </a:lnTo>
                    <a:lnTo>
                      <a:pt x="261" y="16"/>
                    </a:lnTo>
                    <a:lnTo>
                      <a:pt x="261" y="16"/>
                    </a:lnTo>
                    <a:lnTo>
                      <a:pt x="261" y="19"/>
                    </a:lnTo>
                    <a:lnTo>
                      <a:pt x="261" y="19"/>
                    </a:lnTo>
                    <a:lnTo>
                      <a:pt x="261" y="21"/>
                    </a:lnTo>
                    <a:lnTo>
                      <a:pt x="261" y="21"/>
                    </a:lnTo>
                    <a:lnTo>
                      <a:pt x="261" y="21"/>
                    </a:lnTo>
                    <a:lnTo>
                      <a:pt x="261" y="21"/>
                    </a:lnTo>
                    <a:lnTo>
                      <a:pt x="261" y="23"/>
                    </a:lnTo>
                    <a:lnTo>
                      <a:pt x="261" y="23"/>
                    </a:lnTo>
                    <a:lnTo>
                      <a:pt x="263" y="23"/>
                    </a:lnTo>
                    <a:lnTo>
                      <a:pt x="263" y="26"/>
                    </a:lnTo>
                    <a:lnTo>
                      <a:pt x="263" y="26"/>
                    </a:lnTo>
                    <a:lnTo>
                      <a:pt x="263" y="26"/>
                    </a:lnTo>
                    <a:lnTo>
                      <a:pt x="263" y="26"/>
                    </a:lnTo>
                    <a:lnTo>
                      <a:pt x="265" y="26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8" y="28"/>
                    </a:lnTo>
                    <a:lnTo>
                      <a:pt x="268" y="30"/>
                    </a:lnTo>
                    <a:lnTo>
                      <a:pt x="268" y="30"/>
                    </a:lnTo>
                    <a:lnTo>
                      <a:pt x="268" y="30"/>
                    </a:lnTo>
                    <a:lnTo>
                      <a:pt x="268" y="33"/>
                    </a:lnTo>
                    <a:lnTo>
                      <a:pt x="270" y="33"/>
                    </a:lnTo>
                    <a:lnTo>
                      <a:pt x="270" y="33"/>
                    </a:lnTo>
                    <a:lnTo>
                      <a:pt x="270" y="33"/>
                    </a:lnTo>
                    <a:lnTo>
                      <a:pt x="270" y="35"/>
                    </a:lnTo>
                    <a:lnTo>
                      <a:pt x="270" y="35"/>
                    </a:lnTo>
                    <a:lnTo>
                      <a:pt x="270" y="35"/>
                    </a:lnTo>
                    <a:lnTo>
                      <a:pt x="270" y="35"/>
                    </a:lnTo>
                    <a:lnTo>
                      <a:pt x="270" y="37"/>
                    </a:lnTo>
                    <a:lnTo>
                      <a:pt x="270" y="37"/>
                    </a:lnTo>
                    <a:lnTo>
                      <a:pt x="270" y="37"/>
                    </a:lnTo>
                    <a:lnTo>
                      <a:pt x="270" y="37"/>
                    </a:lnTo>
                    <a:lnTo>
                      <a:pt x="270" y="40"/>
                    </a:lnTo>
                    <a:lnTo>
                      <a:pt x="273" y="40"/>
                    </a:lnTo>
                    <a:lnTo>
                      <a:pt x="273" y="40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3" y="45"/>
                    </a:lnTo>
                    <a:lnTo>
                      <a:pt x="273" y="45"/>
                    </a:lnTo>
                    <a:lnTo>
                      <a:pt x="273" y="45"/>
                    </a:lnTo>
                    <a:lnTo>
                      <a:pt x="273" y="47"/>
                    </a:lnTo>
                    <a:lnTo>
                      <a:pt x="273" y="47"/>
                    </a:lnTo>
                    <a:lnTo>
                      <a:pt x="273" y="47"/>
                    </a:lnTo>
                    <a:lnTo>
                      <a:pt x="273" y="49"/>
                    </a:lnTo>
                    <a:lnTo>
                      <a:pt x="273" y="49"/>
                    </a:lnTo>
                    <a:lnTo>
                      <a:pt x="273" y="49"/>
                    </a:lnTo>
                    <a:lnTo>
                      <a:pt x="273" y="52"/>
                    </a:lnTo>
                    <a:lnTo>
                      <a:pt x="275" y="52"/>
                    </a:lnTo>
                    <a:lnTo>
                      <a:pt x="275" y="52"/>
                    </a:lnTo>
                    <a:lnTo>
                      <a:pt x="275" y="52"/>
                    </a:lnTo>
                    <a:lnTo>
                      <a:pt x="275" y="54"/>
                    </a:lnTo>
                    <a:lnTo>
                      <a:pt x="275" y="54"/>
                    </a:lnTo>
                    <a:lnTo>
                      <a:pt x="273" y="54"/>
                    </a:lnTo>
                    <a:lnTo>
                      <a:pt x="273" y="56"/>
                    </a:lnTo>
                    <a:lnTo>
                      <a:pt x="273" y="56"/>
                    </a:lnTo>
                    <a:lnTo>
                      <a:pt x="273" y="56"/>
                    </a:lnTo>
                    <a:lnTo>
                      <a:pt x="273" y="59"/>
                    </a:lnTo>
                    <a:lnTo>
                      <a:pt x="273" y="59"/>
                    </a:lnTo>
                    <a:lnTo>
                      <a:pt x="273" y="61"/>
                    </a:lnTo>
                    <a:lnTo>
                      <a:pt x="273" y="61"/>
                    </a:lnTo>
                    <a:lnTo>
                      <a:pt x="273" y="61"/>
                    </a:lnTo>
                    <a:lnTo>
                      <a:pt x="270" y="61"/>
                    </a:lnTo>
                    <a:lnTo>
                      <a:pt x="270" y="61"/>
                    </a:lnTo>
                    <a:lnTo>
                      <a:pt x="273" y="61"/>
                    </a:lnTo>
                    <a:lnTo>
                      <a:pt x="273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70" y="66"/>
                    </a:lnTo>
                    <a:lnTo>
                      <a:pt x="270" y="66"/>
                    </a:lnTo>
                    <a:lnTo>
                      <a:pt x="268" y="66"/>
                    </a:lnTo>
                    <a:lnTo>
                      <a:pt x="268" y="66"/>
                    </a:lnTo>
                    <a:lnTo>
                      <a:pt x="268" y="66"/>
                    </a:lnTo>
                    <a:lnTo>
                      <a:pt x="268" y="68"/>
                    </a:lnTo>
                    <a:lnTo>
                      <a:pt x="265" y="68"/>
                    </a:lnTo>
                    <a:lnTo>
                      <a:pt x="265" y="68"/>
                    </a:lnTo>
                    <a:lnTo>
                      <a:pt x="265" y="71"/>
                    </a:lnTo>
                    <a:lnTo>
                      <a:pt x="265" y="71"/>
                    </a:lnTo>
                    <a:lnTo>
                      <a:pt x="265" y="71"/>
                    </a:lnTo>
                    <a:lnTo>
                      <a:pt x="265" y="71"/>
                    </a:lnTo>
                    <a:lnTo>
                      <a:pt x="263" y="71"/>
                    </a:lnTo>
                    <a:lnTo>
                      <a:pt x="263" y="71"/>
                    </a:lnTo>
                    <a:lnTo>
                      <a:pt x="263" y="71"/>
                    </a:lnTo>
                    <a:lnTo>
                      <a:pt x="263" y="71"/>
                    </a:lnTo>
                    <a:lnTo>
                      <a:pt x="263" y="73"/>
                    </a:lnTo>
                    <a:lnTo>
                      <a:pt x="263" y="73"/>
                    </a:lnTo>
                    <a:lnTo>
                      <a:pt x="263" y="73"/>
                    </a:lnTo>
                    <a:lnTo>
                      <a:pt x="263" y="75"/>
                    </a:lnTo>
                    <a:lnTo>
                      <a:pt x="263" y="75"/>
                    </a:lnTo>
                    <a:lnTo>
                      <a:pt x="263" y="78"/>
                    </a:lnTo>
                    <a:lnTo>
                      <a:pt x="263" y="78"/>
                    </a:lnTo>
                    <a:lnTo>
                      <a:pt x="263" y="78"/>
                    </a:lnTo>
                    <a:lnTo>
                      <a:pt x="263" y="78"/>
                    </a:lnTo>
                    <a:lnTo>
                      <a:pt x="263" y="80"/>
                    </a:lnTo>
                    <a:lnTo>
                      <a:pt x="263" y="80"/>
                    </a:lnTo>
                    <a:lnTo>
                      <a:pt x="263" y="80"/>
                    </a:lnTo>
                    <a:lnTo>
                      <a:pt x="263" y="83"/>
                    </a:lnTo>
                    <a:lnTo>
                      <a:pt x="263" y="83"/>
                    </a:lnTo>
                    <a:lnTo>
                      <a:pt x="265" y="83"/>
                    </a:lnTo>
                    <a:lnTo>
                      <a:pt x="265" y="83"/>
                    </a:lnTo>
                    <a:lnTo>
                      <a:pt x="265" y="85"/>
                    </a:lnTo>
                    <a:lnTo>
                      <a:pt x="263" y="85"/>
                    </a:lnTo>
                    <a:lnTo>
                      <a:pt x="263" y="85"/>
                    </a:lnTo>
                    <a:lnTo>
                      <a:pt x="263" y="85"/>
                    </a:lnTo>
                    <a:lnTo>
                      <a:pt x="263" y="85"/>
                    </a:lnTo>
                    <a:lnTo>
                      <a:pt x="261" y="85"/>
                    </a:lnTo>
                    <a:lnTo>
                      <a:pt x="261" y="85"/>
                    </a:lnTo>
                    <a:lnTo>
                      <a:pt x="261" y="85"/>
                    </a:lnTo>
                    <a:lnTo>
                      <a:pt x="258" y="85"/>
                    </a:lnTo>
                    <a:lnTo>
                      <a:pt x="258" y="83"/>
                    </a:lnTo>
                    <a:lnTo>
                      <a:pt x="258" y="83"/>
                    </a:lnTo>
                    <a:lnTo>
                      <a:pt x="258" y="80"/>
                    </a:lnTo>
                    <a:lnTo>
                      <a:pt x="258" y="80"/>
                    </a:lnTo>
                    <a:lnTo>
                      <a:pt x="258" y="80"/>
                    </a:lnTo>
                    <a:lnTo>
                      <a:pt x="256" y="80"/>
                    </a:lnTo>
                    <a:lnTo>
                      <a:pt x="256" y="80"/>
                    </a:lnTo>
                    <a:lnTo>
                      <a:pt x="256" y="83"/>
                    </a:lnTo>
                    <a:lnTo>
                      <a:pt x="256" y="83"/>
                    </a:lnTo>
                    <a:lnTo>
                      <a:pt x="254" y="83"/>
                    </a:lnTo>
                    <a:lnTo>
                      <a:pt x="254" y="83"/>
                    </a:lnTo>
                    <a:lnTo>
                      <a:pt x="254" y="83"/>
                    </a:lnTo>
                    <a:lnTo>
                      <a:pt x="254" y="85"/>
                    </a:lnTo>
                    <a:lnTo>
                      <a:pt x="251" y="85"/>
                    </a:lnTo>
                    <a:lnTo>
                      <a:pt x="251" y="85"/>
                    </a:lnTo>
                    <a:lnTo>
                      <a:pt x="251" y="85"/>
                    </a:lnTo>
                    <a:lnTo>
                      <a:pt x="251" y="87"/>
                    </a:lnTo>
                    <a:lnTo>
                      <a:pt x="251" y="87"/>
                    </a:lnTo>
                    <a:lnTo>
                      <a:pt x="251" y="87"/>
                    </a:lnTo>
                    <a:lnTo>
                      <a:pt x="251" y="90"/>
                    </a:lnTo>
                    <a:lnTo>
                      <a:pt x="251" y="90"/>
                    </a:lnTo>
                    <a:lnTo>
                      <a:pt x="251" y="92"/>
                    </a:lnTo>
                    <a:lnTo>
                      <a:pt x="251" y="92"/>
                    </a:lnTo>
                    <a:lnTo>
                      <a:pt x="251" y="92"/>
                    </a:lnTo>
                    <a:lnTo>
                      <a:pt x="251" y="94"/>
                    </a:lnTo>
                    <a:lnTo>
                      <a:pt x="251" y="94"/>
                    </a:lnTo>
                    <a:lnTo>
                      <a:pt x="251" y="94"/>
                    </a:lnTo>
                    <a:lnTo>
                      <a:pt x="251" y="97"/>
                    </a:lnTo>
                    <a:lnTo>
                      <a:pt x="251" y="97"/>
                    </a:lnTo>
                    <a:lnTo>
                      <a:pt x="251" y="97"/>
                    </a:lnTo>
                    <a:lnTo>
                      <a:pt x="251" y="99"/>
                    </a:lnTo>
                    <a:lnTo>
                      <a:pt x="251" y="99"/>
                    </a:lnTo>
                    <a:lnTo>
                      <a:pt x="251" y="101"/>
                    </a:lnTo>
                    <a:lnTo>
                      <a:pt x="251" y="101"/>
                    </a:lnTo>
                    <a:lnTo>
                      <a:pt x="251" y="101"/>
                    </a:lnTo>
                    <a:lnTo>
                      <a:pt x="251" y="104"/>
                    </a:lnTo>
                    <a:lnTo>
                      <a:pt x="254" y="104"/>
                    </a:lnTo>
                    <a:lnTo>
                      <a:pt x="254" y="104"/>
                    </a:lnTo>
                    <a:lnTo>
                      <a:pt x="251" y="104"/>
                    </a:lnTo>
                    <a:lnTo>
                      <a:pt x="251" y="106"/>
                    </a:lnTo>
                    <a:lnTo>
                      <a:pt x="251" y="106"/>
                    </a:lnTo>
                    <a:lnTo>
                      <a:pt x="251" y="109"/>
                    </a:lnTo>
                    <a:lnTo>
                      <a:pt x="251" y="109"/>
                    </a:lnTo>
                    <a:lnTo>
                      <a:pt x="251" y="111"/>
                    </a:lnTo>
                    <a:lnTo>
                      <a:pt x="251" y="111"/>
                    </a:lnTo>
                    <a:lnTo>
                      <a:pt x="251" y="111"/>
                    </a:lnTo>
                    <a:lnTo>
                      <a:pt x="251" y="113"/>
                    </a:lnTo>
                    <a:lnTo>
                      <a:pt x="251" y="113"/>
                    </a:lnTo>
                    <a:lnTo>
                      <a:pt x="251" y="113"/>
                    </a:lnTo>
                    <a:lnTo>
                      <a:pt x="251" y="116"/>
                    </a:lnTo>
                    <a:lnTo>
                      <a:pt x="251" y="116"/>
                    </a:lnTo>
                    <a:lnTo>
                      <a:pt x="251" y="118"/>
                    </a:lnTo>
                    <a:lnTo>
                      <a:pt x="251" y="118"/>
                    </a:lnTo>
                    <a:lnTo>
                      <a:pt x="251" y="118"/>
                    </a:lnTo>
                    <a:lnTo>
                      <a:pt x="249" y="118"/>
                    </a:lnTo>
                    <a:lnTo>
                      <a:pt x="249" y="118"/>
                    </a:lnTo>
                    <a:lnTo>
                      <a:pt x="249" y="120"/>
                    </a:lnTo>
                    <a:lnTo>
                      <a:pt x="247" y="120"/>
                    </a:lnTo>
                    <a:lnTo>
                      <a:pt x="247" y="120"/>
                    </a:lnTo>
                    <a:lnTo>
                      <a:pt x="247" y="120"/>
                    </a:lnTo>
                    <a:lnTo>
                      <a:pt x="247" y="120"/>
                    </a:lnTo>
                    <a:lnTo>
                      <a:pt x="247" y="123"/>
                    </a:lnTo>
                    <a:lnTo>
                      <a:pt x="247" y="123"/>
                    </a:lnTo>
                    <a:lnTo>
                      <a:pt x="247" y="123"/>
                    </a:lnTo>
                    <a:lnTo>
                      <a:pt x="247" y="125"/>
                    </a:lnTo>
                    <a:lnTo>
                      <a:pt x="247" y="125"/>
                    </a:lnTo>
                    <a:lnTo>
                      <a:pt x="244" y="125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44" y="132"/>
                    </a:lnTo>
                    <a:lnTo>
                      <a:pt x="244" y="132"/>
                    </a:lnTo>
                    <a:lnTo>
                      <a:pt x="244" y="132"/>
                    </a:lnTo>
                    <a:lnTo>
                      <a:pt x="244" y="135"/>
                    </a:lnTo>
                    <a:lnTo>
                      <a:pt x="242" y="135"/>
                    </a:lnTo>
                    <a:lnTo>
                      <a:pt x="242" y="135"/>
                    </a:lnTo>
                    <a:lnTo>
                      <a:pt x="242" y="137"/>
                    </a:lnTo>
                    <a:lnTo>
                      <a:pt x="242" y="137"/>
                    </a:lnTo>
                    <a:lnTo>
                      <a:pt x="244" y="137"/>
                    </a:lnTo>
                    <a:lnTo>
                      <a:pt x="244" y="139"/>
                    </a:lnTo>
                    <a:lnTo>
                      <a:pt x="244" y="139"/>
                    </a:lnTo>
                    <a:lnTo>
                      <a:pt x="244" y="139"/>
                    </a:lnTo>
                    <a:lnTo>
                      <a:pt x="244" y="139"/>
                    </a:lnTo>
                    <a:lnTo>
                      <a:pt x="244" y="142"/>
                    </a:lnTo>
                    <a:lnTo>
                      <a:pt x="244" y="142"/>
                    </a:lnTo>
                    <a:lnTo>
                      <a:pt x="244" y="142"/>
                    </a:lnTo>
                    <a:lnTo>
                      <a:pt x="247" y="142"/>
                    </a:lnTo>
                    <a:lnTo>
                      <a:pt x="247" y="144"/>
                    </a:lnTo>
                    <a:lnTo>
                      <a:pt x="247" y="144"/>
                    </a:lnTo>
                    <a:lnTo>
                      <a:pt x="247" y="144"/>
                    </a:lnTo>
                    <a:lnTo>
                      <a:pt x="247" y="147"/>
                    </a:lnTo>
                    <a:lnTo>
                      <a:pt x="247" y="147"/>
                    </a:lnTo>
                    <a:lnTo>
                      <a:pt x="247" y="147"/>
                    </a:lnTo>
                    <a:lnTo>
                      <a:pt x="249" y="147"/>
                    </a:lnTo>
                    <a:lnTo>
                      <a:pt x="249" y="149"/>
                    </a:lnTo>
                    <a:lnTo>
                      <a:pt x="249" y="149"/>
                    </a:lnTo>
                    <a:lnTo>
                      <a:pt x="249" y="151"/>
                    </a:lnTo>
                    <a:lnTo>
                      <a:pt x="247" y="151"/>
                    </a:lnTo>
                    <a:lnTo>
                      <a:pt x="247" y="151"/>
                    </a:lnTo>
                    <a:lnTo>
                      <a:pt x="247" y="151"/>
                    </a:lnTo>
                    <a:lnTo>
                      <a:pt x="244" y="151"/>
                    </a:lnTo>
                    <a:lnTo>
                      <a:pt x="244" y="151"/>
                    </a:lnTo>
                    <a:lnTo>
                      <a:pt x="244" y="151"/>
                    </a:lnTo>
                    <a:lnTo>
                      <a:pt x="244" y="151"/>
                    </a:lnTo>
                    <a:lnTo>
                      <a:pt x="242" y="151"/>
                    </a:lnTo>
                    <a:lnTo>
                      <a:pt x="242" y="151"/>
                    </a:lnTo>
                    <a:lnTo>
                      <a:pt x="242" y="151"/>
                    </a:lnTo>
                    <a:lnTo>
                      <a:pt x="242" y="154"/>
                    </a:lnTo>
                    <a:lnTo>
                      <a:pt x="239" y="154"/>
                    </a:lnTo>
                    <a:lnTo>
                      <a:pt x="239" y="154"/>
                    </a:lnTo>
                    <a:lnTo>
                      <a:pt x="239" y="154"/>
                    </a:lnTo>
                    <a:lnTo>
                      <a:pt x="239" y="156"/>
                    </a:lnTo>
                    <a:lnTo>
                      <a:pt x="239" y="156"/>
                    </a:lnTo>
                    <a:lnTo>
                      <a:pt x="239" y="156"/>
                    </a:lnTo>
                    <a:lnTo>
                      <a:pt x="239" y="158"/>
                    </a:lnTo>
                    <a:lnTo>
                      <a:pt x="239" y="158"/>
                    </a:lnTo>
                    <a:lnTo>
                      <a:pt x="239" y="161"/>
                    </a:lnTo>
                    <a:lnTo>
                      <a:pt x="239" y="161"/>
                    </a:lnTo>
                    <a:lnTo>
                      <a:pt x="239" y="161"/>
                    </a:lnTo>
                    <a:lnTo>
                      <a:pt x="239" y="163"/>
                    </a:lnTo>
                    <a:lnTo>
                      <a:pt x="237" y="163"/>
                    </a:lnTo>
                    <a:lnTo>
                      <a:pt x="237" y="163"/>
                    </a:lnTo>
                    <a:lnTo>
                      <a:pt x="237" y="163"/>
                    </a:lnTo>
                    <a:lnTo>
                      <a:pt x="237" y="163"/>
                    </a:lnTo>
                    <a:lnTo>
                      <a:pt x="235" y="163"/>
                    </a:lnTo>
                    <a:lnTo>
                      <a:pt x="235" y="165"/>
                    </a:lnTo>
                    <a:lnTo>
                      <a:pt x="235" y="165"/>
                    </a:lnTo>
                    <a:lnTo>
                      <a:pt x="232" y="165"/>
                    </a:lnTo>
                    <a:lnTo>
                      <a:pt x="232" y="165"/>
                    </a:lnTo>
                    <a:lnTo>
                      <a:pt x="232" y="165"/>
                    </a:lnTo>
                    <a:lnTo>
                      <a:pt x="232" y="165"/>
                    </a:lnTo>
                    <a:lnTo>
                      <a:pt x="230" y="165"/>
                    </a:lnTo>
                    <a:lnTo>
                      <a:pt x="230" y="168"/>
                    </a:lnTo>
                    <a:lnTo>
                      <a:pt x="230" y="168"/>
                    </a:lnTo>
                    <a:lnTo>
                      <a:pt x="230" y="168"/>
                    </a:lnTo>
                    <a:lnTo>
                      <a:pt x="230" y="170"/>
                    </a:lnTo>
                    <a:lnTo>
                      <a:pt x="230" y="170"/>
                    </a:lnTo>
                    <a:lnTo>
                      <a:pt x="230" y="170"/>
                    </a:lnTo>
                    <a:lnTo>
                      <a:pt x="228" y="170"/>
                    </a:lnTo>
                    <a:lnTo>
                      <a:pt x="228" y="170"/>
                    </a:lnTo>
                    <a:lnTo>
                      <a:pt x="225" y="170"/>
                    </a:lnTo>
                    <a:lnTo>
                      <a:pt x="225" y="170"/>
                    </a:lnTo>
                    <a:lnTo>
                      <a:pt x="225" y="170"/>
                    </a:lnTo>
                    <a:lnTo>
                      <a:pt x="225" y="170"/>
                    </a:lnTo>
                    <a:lnTo>
                      <a:pt x="225" y="168"/>
                    </a:lnTo>
                    <a:lnTo>
                      <a:pt x="225" y="168"/>
                    </a:lnTo>
                    <a:lnTo>
                      <a:pt x="225" y="168"/>
                    </a:lnTo>
                    <a:lnTo>
                      <a:pt x="225" y="165"/>
                    </a:lnTo>
                    <a:lnTo>
                      <a:pt x="225" y="165"/>
                    </a:lnTo>
                    <a:lnTo>
                      <a:pt x="225" y="163"/>
                    </a:lnTo>
                    <a:lnTo>
                      <a:pt x="225" y="163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5" y="161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3"/>
                    </a:lnTo>
                    <a:lnTo>
                      <a:pt x="223" y="163"/>
                    </a:lnTo>
                    <a:lnTo>
                      <a:pt x="220" y="163"/>
                    </a:lnTo>
                    <a:lnTo>
                      <a:pt x="220" y="163"/>
                    </a:lnTo>
                    <a:lnTo>
                      <a:pt x="220" y="163"/>
                    </a:lnTo>
                    <a:lnTo>
                      <a:pt x="220" y="161"/>
                    </a:lnTo>
                    <a:lnTo>
                      <a:pt x="220" y="161"/>
                    </a:lnTo>
                    <a:lnTo>
                      <a:pt x="220" y="161"/>
                    </a:lnTo>
                    <a:lnTo>
                      <a:pt x="220" y="161"/>
                    </a:lnTo>
                    <a:lnTo>
                      <a:pt x="218" y="161"/>
                    </a:lnTo>
                    <a:lnTo>
                      <a:pt x="218" y="161"/>
                    </a:lnTo>
                    <a:lnTo>
                      <a:pt x="218" y="161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3" y="161"/>
                    </a:lnTo>
                    <a:lnTo>
                      <a:pt x="213" y="161"/>
                    </a:lnTo>
                    <a:lnTo>
                      <a:pt x="213" y="161"/>
                    </a:lnTo>
                    <a:lnTo>
                      <a:pt x="213" y="161"/>
                    </a:lnTo>
                    <a:lnTo>
                      <a:pt x="213" y="161"/>
                    </a:lnTo>
                    <a:lnTo>
                      <a:pt x="211" y="161"/>
                    </a:lnTo>
                    <a:lnTo>
                      <a:pt x="211" y="163"/>
                    </a:lnTo>
                    <a:lnTo>
                      <a:pt x="211" y="163"/>
                    </a:lnTo>
                    <a:lnTo>
                      <a:pt x="211" y="163"/>
                    </a:lnTo>
                    <a:lnTo>
                      <a:pt x="211" y="165"/>
                    </a:lnTo>
                    <a:lnTo>
                      <a:pt x="211" y="165"/>
                    </a:lnTo>
                    <a:lnTo>
                      <a:pt x="211" y="168"/>
                    </a:lnTo>
                    <a:lnTo>
                      <a:pt x="211" y="168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43"/>
              <p:cNvSpPr>
                <a:spLocks/>
              </p:cNvSpPr>
              <p:nvPr/>
            </p:nvSpPr>
            <p:spPr bwMode="auto">
              <a:xfrm>
                <a:off x="1581" y="1907"/>
                <a:ext cx="93" cy="107"/>
              </a:xfrm>
              <a:custGeom>
                <a:avLst/>
                <a:gdLst/>
                <a:ahLst/>
                <a:cxnLst>
                  <a:cxn ang="0">
                    <a:pos x="22" y="19"/>
                  </a:cxn>
                  <a:cxn ang="0">
                    <a:pos x="26" y="21"/>
                  </a:cxn>
                  <a:cxn ang="0">
                    <a:pos x="31" y="26"/>
                  </a:cxn>
                  <a:cxn ang="0">
                    <a:pos x="36" y="26"/>
                  </a:cxn>
                  <a:cxn ang="0">
                    <a:pos x="43" y="24"/>
                  </a:cxn>
                  <a:cxn ang="0">
                    <a:pos x="48" y="21"/>
                  </a:cxn>
                  <a:cxn ang="0">
                    <a:pos x="52" y="19"/>
                  </a:cxn>
                  <a:cxn ang="0">
                    <a:pos x="57" y="17"/>
                  </a:cxn>
                  <a:cxn ang="0">
                    <a:pos x="62" y="12"/>
                  </a:cxn>
                  <a:cxn ang="0">
                    <a:pos x="67" y="10"/>
                  </a:cxn>
                  <a:cxn ang="0">
                    <a:pos x="71" y="7"/>
                  </a:cxn>
                  <a:cxn ang="0">
                    <a:pos x="76" y="5"/>
                  </a:cxn>
                  <a:cxn ang="0">
                    <a:pos x="81" y="2"/>
                  </a:cxn>
                  <a:cxn ang="0">
                    <a:pos x="83" y="2"/>
                  </a:cxn>
                  <a:cxn ang="0">
                    <a:pos x="85" y="10"/>
                  </a:cxn>
                  <a:cxn ang="0">
                    <a:pos x="88" y="14"/>
                  </a:cxn>
                  <a:cxn ang="0">
                    <a:pos x="90" y="21"/>
                  </a:cxn>
                  <a:cxn ang="0">
                    <a:pos x="93" y="26"/>
                  </a:cxn>
                  <a:cxn ang="0">
                    <a:pos x="90" y="31"/>
                  </a:cxn>
                  <a:cxn ang="0">
                    <a:pos x="85" y="36"/>
                  </a:cxn>
                  <a:cxn ang="0">
                    <a:pos x="81" y="38"/>
                  </a:cxn>
                  <a:cxn ang="0">
                    <a:pos x="74" y="38"/>
                  </a:cxn>
                  <a:cxn ang="0">
                    <a:pos x="69" y="40"/>
                  </a:cxn>
                  <a:cxn ang="0">
                    <a:pos x="62" y="43"/>
                  </a:cxn>
                  <a:cxn ang="0">
                    <a:pos x="57" y="43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45" y="50"/>
                  </a:cxn>
                  <a:cxn ang="0">
                    <a:pos x="48" y="55"/>
                  </a:cxn>
                  <a:cxn ang="0">
                    <a:pos x="52" y="59"/>
                  </a:cxn>
                  <a:cxn ang="0">
                    <a:pos x="55" y="64"/>
                  </a:cxn>
                  <a:cxn ang="0">
                    <a:pos x="59" y="69"/>
                  </a:cxn>
                  <a:cxn ang="0">
                    <a:pos x="62" y="71"/>
                  </a:cxn>
                  <a:cxn ang="0">
                    <a:pos x="59" y="76"/>
                  </a:cxn>
                  <a:cxn ang="0">
                    <a:pos x="57" y="81"/>
                  </a:cxn>
                  <a:cxn ang="0">
                    <a:pos x="55" y="85"/>
                  </a:cxn>
                  <a:cxn ang="0">
                    <a:pos x="48" y="88"/>
                  </a:cxn>
                  <a:cxn ang="0">
                    <a:pos x="43" y="88"/>
                  </a:cxn>
                  <a:cxn ang="0">
                    <a:pos x="36" y="90"/>
                  </a:cxn>
                  <a:cxn ang="0">
                    <a:pos x="33" y="95"/>
                  </a:cxn>
                  <a:cxn ang="0">
                    <a:pos x="31" y="100"/>
                  </a:cxn>
                  <a:cxn ang="0">
                    <a:pos x="26" y="104"/>
                  </a:cxn>
                  <a:cxn ang="0">
                    <a:pos x="22" y="107"/>
                  </a:cxn>
                  <a:cxn ang="0">
                    <a:pos x="14" y="104"/>
                  </a:cxn>
                  <a:cxn ang="0">
                    <a:pos x="10" y="104"/>
                  </a:cxn>
                  <a:cxn ang="0">
                    <a:pos x="3" y="102"/>
                  </a:cxn>
                  <a:cxn ang="0">
                    <a:pos x="0" y="100"/>
                  </a:cxn>
                  <a:cxn ang="0">
                    <a:pos x="0" y="93"/>
                  </a:cxn>
                  <a:cxn ang="0">
                    <a:pos x="3" y="85"/>
                  </a:cxn>
                  <a:cxn ang="0">
                    <a:pos x="3" y="78"/>
                  </a:cxn>
                  <a:cxn ang="0">
                    <a:pos x="5" y="74"/>
                  </a:cxn>
                  <a:cxn ang="0">
                    <a:pos x="7" y="66"/>
                  </a:cxn>
                  <a:cxn ang="0">
                    <a:pos x="10" y="62"/>
                  </a:cxn>
                  <a:cxn ang="0">
                    <a:pos x="10" y="55"/>
                  </a:cxn>
                  <a:cxn ang="0">
                    <a:pos x="10" y="48"/>
                  </a:cxn>
                  <a:cxn ang="0">
                    <a:pos x="10" y="43"/>
                  </a:cxn>
                  <a:cxn ang="0">
                    <a:pos x="12" y="36"/>
                  </a:cxn>
                  <a:cxn ang="0">
                    <a:pos x="12" y="29"/>
                  </a:cxn>
                  <a:cxn ang="0">
                    <a:pos x="12" y="21"/>
                  </a:cxn>
                  <a:cxn ang="0">
                    <a:pos x="17" y="17"/>
                  </a:cxn>
                </a:cxnLst>
                <a:rect l="0" t="0" r="r" b="b"/>
                <a:pathLst>
                  <a:path w="93" h="107">
                    <a:moveTo>
                      <a:pt x="19" y="17"/>
                    </a:move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3" y="2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5" y="19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2" y="14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7" y="12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3" y="24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6"/>
                    </a:lnTo>
                    <a:lnTo>
                      <a:pt x="85" y="36"/>
                    </a:lnTo>
                    <a:lnTo>
                      <a:pt x="85" y="36"/>
                    </a:lnTo>
                    <a:lnTo>
                      <a:pt x="85" y="36"/>
                    </a:lnTo>
                    <a:lnTo>
                      <a:pt x="85" y="36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0"/>
                    </a:lnTo>
                    <a:lnTo>
                      <a:pt x="74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3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4"/>
                    </a:lnTo>
                    <a:lnTo>
                      <a:pt x="57" y="64"/>
                    </a:lnTo>
                    <a:lnTo>
                      <a:pt x="57" y="64"/>
                    </a:lnTo>
                    <a:lnTo>
                      <a:pt x="57" y="64"/>
                    </a:lnTo>
                    <a:lnTo>
                      <a:pt x="57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62" y="69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4" y="71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41" y="88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38" y="90"/>
                    </a:lnTo>
                    <a:lnTo>
                      <a:pt x="38" y="90"/>
                    </a:lnTo>
                    <a:lnTo>
                      <a:pt x="38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6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3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9" y="100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26" y="102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4" y="104"/>
                    </a:lnTo>
                    <a:lnTo>
                      <a:pt x="24" y="107"/>
                    </a:lnTo>
                    <a:lnTo>
                      <a:pt x="24" y="107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17" y="107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5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3" y="78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5" y="76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7" y="69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9" y="17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44"/>
              <p:cNvSpPr>
                <a:spLocks/>
              </p:cNvSpPr>
              <p:nvPr/>
            </p:nvSpPr>
            <p:spPr bwMode="auto">
              <a:xfrm>
                <a:off x="1581" y="1907"/>
                <a:ext cx="93" cy="107"/>
              </a:xfrm>
              <a:custGeom>
                <a:avLst/>
                <a:gdLst/>
                <a:ahLst/>
                <a:cxnLst>
                  <a:cxn ang="0">
                    <a:pos x="22" y="19"/>
                  </a:cxn>
                  <a:cxn ang="0">
                    <a:pos x="26" y="21"/>
                  </a:cxn>
                  <a:cxn ang="0">
                    <a:pos x="31" y="26"/>
                  </a:cxn>
                  <a:cxn ang="0">
                    <a:pos x="36" y="26"/>
                  </a:cxn>
                  <a:cxn ang="0">
                    <a:pos x="43" y="24"/>
                  </a:cxn>
                  <a:cxn ang="0">
                    <a:pos x="48" y="21"/>
                  </a:cxn>
                  <a:cxn ang="0">
                    <a:pos x="52" y="19"/>
                  </a:cxn>
                  <a:cxn ang="0">
                    <a:pos x="57" y="17"/>
                  </a:cxn>
                  <a:cxn ang="0">
                    <a:pos x="62" y="12"/>
                  </a:cxn>
                  <a:cxn ang="0">
                    <a:pos x="67" y="10"/>
                  </a:cxn>
                  <a:cxn ang="0">
                    <a:pos x="71" y="7"/>
                  </a:cxn>
                  <a:cxn ang="0">
                    <a:pos x="76" y="5"/>
                  </a:cxn>
                  <a:cxn ang="0">
                    <a:pos x="81" y="2"/>
                  </a:cxn>
                  <a:cxn ang="0">
                    <a:pos x="83" y="2"/>
                  </a:cxn>
                  <a:cxn ang="0">
                    <a:pos x="85" y="10"/>
                  </a:cxn>
                  <a:cxn ang="0">
                    <a:pos x="88" y="14"/>
                  </a:cxn>
                  <a:cxn ang="0">
                    <a:pos x="90" y="21"/>
                  </a:cxn>
                  <a:cxn ang="0">
                    <a:pos x="93" y="26"/>
                  </a:cxn>
                  <a:cxn ang="0">
                    <a:pos x="90" y="31"/>
                  </a:cxn>
                  <a:cxn ang="0">
                    <a:pos x="85" y="36"/>
                  </a:cxn>
                  <a:cxn ang="0">
                    <a:pos x="81" y="38"/>
                  </a:cxn>
                  <a:cxn ang="0">
                    <a:pos x="74" y="38"/>
                  </a:cxn>
                  <a:cxn ang="0">
                    <a:pos x="69" y="40"/>
                  </a:cxn>
                  <a:cxn ang="0">
                    <a:pos x="62" y="43"/>
                  </a:cxn>
                  <a:cxn ang="0">
                    <a:pos x="57" y="43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45" y="50"/>
                  </a:cxn>
                  <a:cxn ang="0">
                    <a:pos x="48" y="55"/>
                  </a:cxn>
                  <a:cxn ang="0">
                    <a:pos x="52" y="59"/>
                  </a:cxn>
                  <a:cxn ang="0">
                    <a:pos x="55" y="64"/>
                  </a:cxn>
                  <a:cxn ang="0">
                    <a:pos x="59" y="69"/>
                  </a:cxn>
                  <a:cxn ang="0">
                    <a:pos x="62" y="71"/>
                  </a:cxn>
                  <a:cxn ang="0">
                    <a:pos x="59" y="76"/>
                  </a:cxn>
                  <a:cxn ang="0">
                    <a:pos x="57" y="81"/>
                  </a:cxn>
                  <a:cxn ang="0">
                    <a:pos x="55" y="85"/>
                  </a:cxn>
                  <a:cxn ang="0">
                    <a:pos x="48" y="88"/>
                  </a:cxn>
                  <a:cxn ang="0">
                    <a:pos x="43" y="88"/>
                  </a:cxn>
                  <a:cxn ang="0">
                    <a:pos x="36" y="90"/>
                  </a:cxn>
                  <a:cxn ang="0">
                    <a:pos x="33" y="95"/>
                  </a:cxn>
                  <a:cxn ang="0">
                    <a:pos x="31" y="100"/>
                  </a:cxn>
                  <a:cxn ang="0">
                    <a:pos x="26" y="104"/>
                  </a:cxn>
                  <a:cxn ang="0">
                    <a:pos x="22" y="107"/>
                  </a:cxn>
                  <a:cxn ang="0">
                    <a:pos x="14" y="104"/>
                  </a:cxn>
                  <a:cxn ang="0">
                    <a:pos x="10" y="104"/>
                  </a:cxn>
                  <a:cxn ang="0">
                    <a:pos x="3" y="102"/>
                  </a:cxn>
                  <a:cxn ang="0">
                    <a:pos x="0" y="100"/>
                  </a:cxn>
                  <a:cxn ang="0">
                    <a:pos x="0" y="93"/>
                  </a:cxn>
                  <a:cxn ang="0">
                    <a:pos x="3" y="85"/>
                  </a:cxn>
                  <a:cxn ang="0">
                    <a:pos x="3" y="78"/>
                  </a:cxn>
                  <a:cxn ang="0">
                    <a:pos x="5" y="74"/>
                  </a:cxn>
                  <a:cxn ang="0">
                    <a:pos x="7" y="66"/>
                  </a:cxn>
                  <a:cxn ang="0">
                    <a:pos x="10" y="62"/>
                  </a:cxn>
                  <a:cxn ang="0">
                    <a:pos x="10" y="55"/>
                  </a:cxn>
                  <a:cxn ang="0">
                    <a:pos x="10" y="48"/>
                  </a:cxn>
                  <a:cxn ang="0">
                    <a:pos x="10" y="43"/>
                  </a:cxn>
                  <a:cxn ang="0">
                    <a:pos x="12" y="36"/>
                  </a:cxn>
                  <a:cxn ang="0">
                    <a:pos x="12" y="29"/>
                  </a:cxn>
                  <a:cxn ang="0">
                    <a:pos x="12" y="21"/>
                  </a:cxn>
                  <a:cxn ang="0">
                    <a:pos x="17" y="17"/>
                  </a:cxn>
                </a:cxnLst>
                <a:rect l="0" t="0" r="r" b="b"/>
                <a:pathLst>
                  <a:path w="93" h="107">
                    <a:moveTo>
                      <a:pt x="19" y="17"/>
                    </a:move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3" y="2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5" y="19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2" y="14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7" y="12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7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3" y="24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6"/>
                    </a:lnTo>
                    <a:lnTo>
                      <a:pt x="85" y="36"/>
                    </a:lnTo>
                    <a:lnTo>
                      <a:pt x="85" y="36"/>
                    </a:lnTo>
                    <a:lnTo>
                      <a:pt x="85" y="36"/>
                    </a:lnTo>
                    <a:lnTo>
                      <a:pt x="85" y="36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0"/>
                    </a:lnTo>
                    <a:lnTo>
                      <a:pt x="74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3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4"/>
                    </a:lnTo>
                    <a:lnTo>
                      <a:pt x="57" y="64"/>
                    </a:lnTo>
                    <a:lnTo>
                      <a:pt x="57" y="64"/>
                    </a:lnTo>
                    <a:lnTo>
                      <a:pt x="57" y="64"/>
                    </a:lnTo>
                    <a:lnTo>
                      <a:pt x="57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62" y="69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4" y="71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41" y="88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38" y="90"/>
                    </a:lnTo>
                    <a:lnTo>
                      <a:pt x="38" y="90"/>
                    </a:lnTo>
                    <a:lnTo>
                      <a:pt x="38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6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3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9" y="100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26" y="102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4" y="104"/>
                    </a:lnTo>
                    <a:lnTo>
                      <a:pt x="24" y="107"/>
                    </a:lnTo>
                    <a:lnTo>
                      <a:pt x="24" y="107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17" y="107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5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3" y="78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5" y="76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7" y="69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9" y="17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45"/>
              <p:cNvSpPr>
                <a:spLocks/>
              </p:cNvSpPr>
              <p:nvPr/>
            </p:nvSpPr>
            <p:spPr bwMode="auto">
              <a:xfrm>
                <a:off x="1567" y="1907"/>
                <a:ext cx="33" cy="100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33" y="7"/>
                  </a:cxn>
                  <a:cxn ang="0">
                    <a:pos x="33" y="12"/>
                  </a:cxn>
                  <a:cxn ang="0">
                    <a:pos x="33" y="14"/>
                  </a:cxn>
                  <a:cxn ang="0">
                    <a:pos x="28" y="17"/>
                  </a:cxn>
                  <a:cxn ang="0">
                    <a:pos x="26" y="21"/>
                  </a:cxn>
                  <a:cxn ang="0">
                    <a:pos x="24" y="24"/>
                  </a:cxn>
                  <a:cxn ang="0">
                    <a:pos x="21" y="21"/>
                  </a:cxn>
                  <a:cxn ang="0">
                    <a:pos x="17" y="21"/>
                  </a:cxn>
                  <a:cxn ang="0">
                    <a:pos x="14" y="26"/>
                  </a:cxn>
                  <a:cxn ang="0">
                    <a:pos x="14" y="31"/>
                  </a:cxn>
                  <a:cxn ang="0">
                    <a:pos x="14" y="36"/>
                  </a:cxn>
                  <a:cxn ang="0">
                    <a:pos x="14" y="40"/>
                  </a:cxn>
                  <a:cxn ang="0">
                    <a:pos x="17" y="40"/>
                  </a:cxn>
                  <a:cxn ang="0">
                    <a:pos x="19" y="40"/>
                  </a:cxn>
                  <a:cxn ang="0">
                    <a:pos x="14" y="43"/>
                  </a:cxn>
                  <a:cxn ang="0">
                    <a:pos x="14" y="48"/>
                  </a:cxn>
                  <a:cxn ang="0">
                    <a:pos x="12" y="50"/>
                  </a:cxn>
                  <a:cxn ang="0">
                    <a:pos x="17" y="50"/>
                  </a:cxn>
                  <a:cxn ang="0">
                    <a:pos x="19" y="50"/>
                  </a:cxn>
                  <a:cxn ang="0">
                    <a:pos x="21" y="48"/>
                  </a:cxn>
                  <a:cxn ang="0">
                    <a:pos x="24" y="52"/>
                  </a:cxn>
                  <a:cxn ang="0">
                    <a:pos x="24" y="59"/>
                  </a:cxn>
                  <a:cxn ang="0">
                    <a:pos x="21" y="62"/>
                  </a:cxn>
                  <a:cxn ang="0">
                    <a:pos x="21" y="66"/>
                  </a:cxn>
                  <a:cxn ang="0">
                    <a:pos x="19" y="71"/>
                  </a:cxn>
                  <a:cxn ang="0">
                    <a:pos x="17" y="76"/>
                  </a:cxn>
                  <a:cxn ang="0">
                    <a:pos x="17" y="81"/>
                  </a:cxn>
                  <a:cxn ang="0">
                    <a:pos x="17" y="85"/>
                  </a:cxn>
                  <a:cxn ang="0">
                    <a:pos x="14" y="90"/>
                  </a:cxn>
                  <a:cxn ang="0">
                    <a:pos x="14" y="97"/>
                  </a:cxn>
                  <a:cxn ang="0">
                    <a:pos x="12" y="97"/>
                  </a:cxn>
                  <a:cxn ang="0">
                    <a:pos x="12" y="95"/>
                  </a:cxn>
                  <a:cxn ang="0">
                    <a:pos x="10" y="90"/>
                  </a:cxn>
                  <a:cxn ang="0">
                    <a:pos x="10" y="85"/>
                  </a:cxn>
                  <a:cxn ang="0">
                    <a:pos x="7" y="81"/>
                  </a:cxn>
                  <a:cxn ang="0">
                    <a:pos x="7" y="76"/>
                  </a:cxn>
                  <a:cxn ang="0">
                    <a:pos x="5" y="71"/>
                  </a:cxn>
                  <a:cxn ang="0">
                    <a:pos x="2" y="66"/>
                  </a:cxn>
                  <a:cxn ang="0">
                    <a:pos x="2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2" y="50"/>
                  </a:cxn>
                  <a:cxn ang="0">
                    <a:pos x="5" y="45"/>
                  </a:cxn>
                  <a:cxn ang="0">
                    <a:pos x="5" y="43"/>
                  </a:cxn>
                  <a:cxn ang="0">
                    <a:pos x="7" y="40"/>
                  </a:cxn>
                  <a:cxn ang="0">
                    <a:pos x="7" y="36"/>
                  </a:cxn>
                  <a:cxn ang="0">
                    <a:pos x="10" y="31"/>
                  </a:cxn>
                  <a:cxn ang="0">
                    <a:pos x="10" y="26"/>
                  </a:cxn>
                  <a:cxn ang="0">
                    <a:pos x="12" y="21"/>
                  </a:cxn>
                  <a:cxn ang="0">
                    <a:pos x="12" y="14"/>
                  </a:cxn>
                  <a:cxn ang="0">
                    <a:pos x="14" y="14"/>
                  </a:cxn>
                  <a:cxn ang="0">
                    <a:pos x="17" y="10"/>
                  </a:cxn>
                  <a:cxn ang="0">
                    <a:pos x="21" y="7"/>
                  </a:cxn>
                  <a:cxn ang="0">
                    <a:pos x="24" y="7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33" y="0"/>
                  </a:cxn>
                </a:cxnLst>
                <a:rect l="0" t="0" r="r" b="b"/>
                <a:pathLst>
                  <a:path w="33" h="100">
                    <a:moveTo>
                      <a:pt x="33" y="0"/>
                    </a:moveTo>
                    <a:lnTo>
                      <a:pt x="33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7" y="50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21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93"/>
                    </a:lnTo>
                    <a:lnTo>
                      <a:pt x="14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100"/>
                    </a:lnTo>
                    <a:lnTo>
                      <a:pt x="12" y="100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7" y="83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5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46"/>
              <p:cNvSpPr>
                <a:spLocks/>
              </p:cNvSpPr>
              <p:nvPr/>
            </p:nvSpPr>
            <p:spPr bwMode="auto">
              <a:xfrm>
                <a:off x="1567" y="1907"/>
                <a:ext cx="33" cy="100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33" y="7"/>
                  </a:cxn>
                  <a:cxn ang="0">
                    <a:pos x="33" y="12"/>
                  </a:cxn>
                  <a:cxn ang="0">
                    <a:pos x="33" y="14"/>
                  </a:cxn>
                  <a:cxn ang="0">
                    <a:pos x="28" y="17"/>
                  </a:cxn>
                  <a:cxn ang="0">
                    <a:pos x="26" y="21"/>
                  </a:cxn>
                  <a:cxn ang="0">
                    <a:pos x="24" y="24"/>
                  </a:cxn>
                  <a:cxn ang="0">
                    <a:pos x="21" y="21"/>
                  </a:cxn>
                  <a:cxn ang="0">
                    <a:pos x="17" y="21"/>
                  </a:cxn>
                  <a:cxn ang="0">
                    <a:pos x="14" y="26"/>
                  </a:cxn>
                  <a:cxn ang="0">
                    <a:pos x="14" y="31"/>
                  </a:cxn>
                  <a:cxn ang="0">
                    <a:pos x="14" y="36"/>
                  </a:cxn>
                  <a:cxn ang="0">
                    <a:pos x="14" y="40"/>
                  </a:cxn>
                  <a:cxn ang="0">
                    <a:pos x="17" y="40"/>
                  </a:cxn>
                  <a:cxn ang="0">
                    <a:pos x="19" y="40"/>
                  </a:cxn>
                  <a:cxn ang="0">
                    <a:pos x="14" y="43"/>
                  </a:cxn>
                  <a:cxn ang="0">
                    <a:pos x="14" y="48"/>
                  </a:cxn>
                  <a:cxn ang="0">
                    <a:pos x="12" y="50"/>
                  </a:cxn>
                  <a:cxn ang="0">
                    <a:pos x="17" y="50"/>
                  </a:cxn>
                  <a:cxn ang="0">
                    <a:pos x="19" y="50"/>
                  </a:cxn>
                  <a:cxn ang="0">
                    <a:pos x="21" y="48"/>
                  </a:cxn>
                  <a:cxn ang="0">
                    <a:pos x="24" y="52"/>
                  </a:cxn>
                  <a:cxn ang="0">
                    <a:pos x="24" y="59"/>
                  </a:cxn>
                  <a:cxn ang="0">
                    <a:pos x="21" y="62"/>
                  </a:cxn>
                  <a:cxn ang="0">
                    <a:pos x="21" y="66"/>
                  </a:cxn>
                  <a:cxn ang="0">
                    <a:pos x="19" y="71"/>
                  </a:cxn>
                  <a:cxn ang="0">
                    <a:pos x="17" y="76"/>
                  </a:cxn>
                  <a:cxn ang="0">
                    <a:pos x="17" y="81"/>
                  </a:cxn>
                  <a:cxn ang="0">
                    <a:pos x="17" y="85"/>
                  </a:cxn>
                  <a:cxn ang="0">
                    <a:pos x="14" y="90"/>
                  </a:cxn>
                  <a:cxn ang="0">
                    <a:pos x="14" y="97"/>
                  </a:cxn>
                  <a:cxn ang="0">
                    <a:pos x="12" y="97"/>
                  </a:cxn>
                  <a:cxn ang="0">
                    <a:pos x="12" y="95"/>
                  </a:cxn>
                  <a:cxn ang="0">
                    <a:pos x="10" y="90"/>
                  </a:cxn>
                  <a:cxn ang="0">
                    <a:pos x="10" y="85"/>
                  </a:cxn>
                  <a:cxn ang="0">
                    <a:pos x="7" y="81"/>
                  </a:cxn>
                  <a:cxn ang="0">
                    <a:pos x="7" y="76"/>
                  </a:cxn>
                  <a:cxn ang="0">
                    <a:pos x="5" y="71"/>
                  </a:cxn>
                  <a:cxn ang="0">
                    <a:pos x="2" y="66"/>
                  </a:cxn>
                  <a:cxn ang="0">
                    <a:pos x="2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2" y="50"/>
                  </a:cxn>
                  <a:cxn ang="0">
                    <a:pos x="5" y="45"/>
                  </a:cxn>
                  <a:cxn ang="0">
                    <a:pos x="5" y="43"/>
                  </a:cxn>
                  <a:cxn ang="0">
                    <a:pos x="7" y="40"/>
                  </a:cxn>
                  <a:cxn ang="0">
                    <a:pos x="7" y="36"/>
                  </a:cxn>
                  <a:cxn ang="0">
                    <a:pos x="10" y="31"/>
                  </a:cxn>
                  <a:cxn ang="0">
                    <a:pos x="10" y="26"/>
                  </a:cxn>
                  <a:cxn ang="0">
                    <a:pos x="12" y="21"/>
                  </a:cxn>
                  <a:cxn ang="0">
                    <a:pos x="12" y="14"/>
                  </a:cxn>
                  <a:cxn ang="0">
                    <a:pos x="14" y="14"/>
                  </a:cxn>
                  <a:cxn ang="0">
                    <a:pos x="17" y="10"/>
                  </a:cxn>
                  <a:cxn ang="0">
                    <a:pos x="21" y="7"/>
                  </a:cxn>
                  <a:cxn ang="0">
                    <a:pos x="24" y="7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33" y="0"/>
                  </a:cxn>
                </a:cxnLst>
                <a:rect l="0" t="0" r="r" b="b"/>
                <a:pathLst>
                  <a:path w="33" h="100">
                    <a:moveTo>
                      <a:pt x="33" y="0"/>
                    </a:moveTo>
                    <a:lnTo>
                      <a:pt x="33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7" y="50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21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93"/>
                    </a:lnTo>
                    <a:lnTo>
                      <a:pt x="14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100"/>
                    </a:lnTo>
                    <a:lnTo>
                      <a:pt x="12" y="100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7" y="83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5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47"/>
              <p:cNvSpPr>
                <a:spLocks/>
              </p:cNvSpPr>
              <p:nvPr/>
            </p:nvSpPr>
            <p:spPr bwMode="auto">
              <a:xfrm>
                <a:off x="1664" y="1805"/>
                <a:ext cx="208" cy="211"/>
              </a:xfrm>
              <a:custGeom>
                <a:avLst/>
                <a:gdLst/>
                <a:ahLst/>
                <a:cxnLst>
                  <a:cxn ang="0">
                    <a:pos x="130" y="14"/>
                  </a:cxn>
                  <a:cxn ang="0">
                    <a:pos x="135" y="24"/>
                  </a:cxn>
                  <a:cxn ang="0">
                    <a:pos x="140" y="36"/>
                  </a:cxn>
                  <a:cxn ang="0">
                    <a:pos x="149" y="41"/>
                  </a:cxn>
                  <a:cxn ang="0">
                    <a:pos x="159" y="41"/>
                  </a:cxn>
                  <a:cxn ang="0">
                    <a:pos x="154" y="45"/>
                  </a:cxn>
                  <a:cxn ang="0">
                    <a:pos x="159" y="55"/>
                  </a:cxn>
                  <a:cxn ang="0">
                    <a:pos x="152" y="62"/>
                  </a:cxn>
                  <a:cxn ang="0">
                    <a:pos x="149" y="71"/>
                  </a:cxn>
                  <a:cxn ang="0">
                    <a:pos x="142" y="78"/>
                  </a:cxn>
                  <a:cxn ang="0">
                    <a:pos x="142" y="88"/>
                  </a:cxn>
                  <a:cxn ang="0">
                    <a:pos x="149" y="95"/>
                  </a:cxn>
                  <a:cxn ang="0">
                    <a:pos x="156" y="104"/>
                  </a:cxn>
                  <a:cxn ang="0">
                    <a:pos x="156" y="109"/>
                  </a:cxn>
                  <a:cxn ang="0">
                    <a:pos x="163" y="114"/>
                  </a:cxn>
                  <a:cxn ang="0">
                    <a:pos x="173" y="121"/>
                  </a:cxn>
                  <a:cxn ang="0">
                    <a:pos x="182" y="123"/>
                  </a:cxn>
                  <a:cxn ang="0">
                    <a:pos x="189" y="133"/>
                  </a:cxn>
                  <a:cxn ang="0">
                    <a:pos x="192" y="142"/>
                  </a:cxn>
                  <a:cxn ang="0">
                    <a:pos x="189" y="157"/>
                  </a:cxn>
                  <a:cxn ang="0">
                    <a:pos x="197" y="166"/>
                  </a:cxn>
                  <a:cxn ang="0">
                    <a:pos x="201" y="178"/>
                  </a:cxn>
                  <a:cxn ang="0">
                    <a:pos x="206" y="187"/>
                  </a:cxn>
                  <a:cxn ang="0">
                    <a:pos x="204" y="190"/>
                  </a:cxn>
                  <a:cxn ang="0">
                    <a:pos x="192" y="187"/>
                  </a:cxn>
                  <a:cxn ang="0">
                    <a:pos x="180" y="187"/>
                  </a:cxn>
                  <a:cxn ang="0">
                    <a:pos x="173" y="197"/>
                  </a:cxn>
                  <a:cxn ang="0">
                    <a:pos x="168" y="206"/>
                  </a:cxn>
                  <a:cxn ang="0">
                    <a:pos x="156" y="211"/>
                  </a:cxn>
                  <a:cxn ang="0">
                    <a:pos x="142" y="209"/>
                  </a:cxn>
                  <a:cxn ang="0">
                    <a:pos x="130" y="209"/>
                  </a:cxn>
                  <a:cxn ang="0">
                    <a:pos x="118" y="204"/>
                  </a:cxn>
                  <a:cxn ang="0">
                    <a:pos x="107" y="202"/>
                  </a:cxn>
                  <a:cxn ang="0">
                    <a:pos x="102" y="192"/>
                  </a:cxn>
                  <a:cxn ang="0">
                    <a:pos x="100" y="178"/>
                  </a:cxn>
                  <a:cxn ang="0">
                    <a:pos x="90" y="173"/>
                  </a:cxn>
                  <a:cxn ang="0">
                    <a:pos x="83" y="166"/>
                  </a:cxn>
                  <a:cxn ang="0">
                    <a:pos x="71" y="161"/>
                  </a:cxn>
                  <a:cxn ang="0">
                    <a:pos x="62" y="157"/>
                  </a:cxn>
                  <a:cxn ang="0">
                    <a:pos x="52" y="152"/>
                  </a:cxn>
                  <a:cxn ang="0">
                    <a:pos x="43" y="145"/>
                  </a:cxn>
                  <a:cxn ang="0">
                    <a:pos x="33" y="140"/>
                  </a:cxn>
                  <a:cxn ang="0">
                    <a:pos x="24" y="135"/>
                  </a:cxn>
                  <a:cxn ang="0">
                    <a:pos x="12" y="133"/>
                  </a:cxn>
                  <a:cxn ang="0">
                    <a:pos x="5" y="121"/>
                  </a:cxn>
                  <a:cxn ang="0">
                    <a:pos x="2" y="109"/>
                  </a:cxn>
                  <a:cxn ang="0">
                    <a:pos x="5" y="100"/>
                  </a:cxn>
                  <a:cxn ang="0">
                    <a:pos x="12" y="93"/>
                  </a:cxn>
                  <a:cxn ang="0">
                    <a:pos x="24" y="88"/>
                  </a:cxn>
                  <a:cxn ang="0">
                    <a:pos x="33" y="83"/>
                  </a:cxn>
                  <a:cxn ang="0">
                    <a:pos x="43" y="78"/>
                  </a:cxn>
                  <a:cxn ang="0">
                    <a:pos x="50" y="69"/>
                  </a:cxn>
                  <a:cxn ang="0">
                    <a:pos x="50" y="55"/>
                  </a:cxn>
                  <a:cxn ang="0">
                    <a:pos x="55" y="43"/>
                  </a:cxn>
                  <a:cxn ang="0">
                    <a:pos x="52" y="31"/>
                  </a:cxn>
                  <a:cxn ang="0">
                    <a:pos x="59" y="22"/>
                  </a:cxn>
                  <a:cxn ang="0">
                    <a:pos x="69" y="14"/>
                  </a:cxn>
                  <a:cxn ang="0">
                    <a:pos x="76" y="7"/>
                  </a:cxn>
                  <a:cxn ang="0">
                    <a:pos x="85" y="0"/>
                  </a:cxn>
                  <a:cxn ang="0">
                    <a:pos x="95" y="3"/>
                  </a:cxn>
                  <a:cxn ang="0">
                    <a:pos x="104" y="5"/>
                  </a:cxn>
                  <a:cxn ang="0">
                    <a:pos x="116" y="3"/>
                  </a:cxn>
                  <a:cxn ang="0">
                    <a:pos x="118" y="10"/>
                  </a:cxn>
                </a:cxnLst>
                <a:rect l="0" t="0" r="r" b="b"/>
                <a:pathLst>
                  <a:path w="208" h="211">
                    <a:moveTo>
                      <a:pt x="128" y="5"/>
                    </a:moveTo>
                    <a:lnTo>
                      <a:pt x="128" y="7"/>
                    </a:lnTo>
                    <a:lnTo>
                      <a:pt x="128" y="7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0" y="12"/>
                    </a:lnTo>
                    <a:lnTo>
                      <a:pt x="130" y="12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7"/>
                    </a:lnTo>
                    <a:lnTo>
                      <a:pt x="133" y="17"/>
                    </a:lnTo>
                    <a:lnTo>
                      <a:pt x="133" y="17"/>
                    </a:lnTo>
                    <a:lnTo>
                      <a:pt x="133" y="17"/>
                    </a:lnTo>
                    <a:lnTo>
                      <a:pt x="133" y="17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3" y="22"/>
                    </a:lnTo>
                    <a:lnTo>
                      <a:pt x="133" y="22"/>
                    </a:lnTo>
                    <a:lnTo>
                      <a:pt x="133" y="24"/>
                    </a:lnTo>
                    <a:lnTo>
                      <a:pt x="133" y="24"/>
                    </a:lnTo>
                    <a:lnTo>
                      <a:pt x="133" y="24"/>
                    </a:lnTo>
                    <a:lnTo>
                      <a:pt x="133" y="24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9"/>
                    </a:lnTo>
                    <a:lnTo>
                      <a:pt x="137" y="29"/>
                    </a:lnTo>
                    <a:lnTo>
                      <a:pt x="140" y="29"/>
                    </a:lnTo>
                    <a:lnTo>
                      <a:pt x="140" y="31"/>
                    </a:lnTo>
                    <a:lnTo>
                      <a:pt x="140" y="31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2" y="36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47" y="36"/>
                    </a:lnTo>
                    <a:lnTo>
                      <a:pt x="147" y="38"/>
                    </a:lnTo>
                    <a:lnTo>
                      <a:pt x="147" y="38"/>
                    </a:lnTo>
                    <a:lnTo>
                      <a:pt x="147" y="38"/>
                    </a:lnTo>
                    <a:lnTo>
                      <a:pt x="147" y="41"/>
                    </a:lnTo>
                    <a:lnTo>
                      <a:pt x="149" y="41"/>
                    </a:lnTo>
                    <a:lnTo>
                      <a:pt x="149" y="41"/>
                    </a:lnTo>
                    <a:lnTo>
                      <a:pt x="149" y="41"/>
                    </a:lnTo>
                    <a:lnTo>
                      <a:pt x="149" y="41"/>
                    </a:lnTo>
                    <a:lnTo>
                      <a:pt x="149" y="41"/>
                    </a:lnTo>
                    <a:lnTo>
                      <a:pt x="152" y="41"/>
                    </a:lnTo>
                    <a:lnTo>
                      <a:pt x="152" y="41"/>
                    </a:lnTo>
                    <a:lnTo>
                      <a:pt x="152" y="41"/>
                    </a:lnTo>
                    <a:lnTo>
                      <a:pt x="154" y="41"/>
                    </a:lnTo>
                    <a:lnTo>
                      <a:pt x="154" y="41"/>
                    </a:lnTo>
                    <a:lnTo>
                      <a:pt x="156" y="41"/>
                    </a:lnTo>
                    <a:lnTo>
                      <a:pt x="156" y="41"/>
                    </a:lnTo>
                    <a:lnTo>
                      <a:pt x="156" y="41"/>
                    </a:lnTo>
                    <a:lnTo>
                      <a:pt x="156" y="41"/>
                    </a:lnTo>
                    <a:lnTo>
                      <a:pt x="159" y="41"/>
                    </a:lnTo>
                    <a:lnTo>
                      <a:pt x="159" y="41"/>
                    </a:lnTo>
                    <a:lnTo>
                      <a:pt x="159" y="41"/>
                    </a:lnTo>
                    <a:lnTo>
                      <a:pt x="159" y="41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61" y="43"/>
                    </a:lnTo>
                    <a:lnTo>
                      <a:pt x="159" y="43"/>
                    </a:lnTo>
                    <a:lnTo>
                      <a:pt x="159" y="43"/>
                    </a:lnTo>
                    <a:lnTo>
                      <a:pt x="159" y="43"/>
                    </a:lnTo>
                    <a:lnTo>
                      <a:pt x="159" y="43"/>
                    </a:lnTo>
                    <a:lnTo>
                      <a:pt x="156" y="43"/>
                    </a:lnTo>
                    <a:lnTo>
                      <a:pt x="156" y="43"/>
                    </a:lnTo>
                    <a:lnTo>
                      <a:pt x="156" y="45"/>
                    </a:lnTo>
                    <a:lnTo>
                      <a:pt x="156" y="45"/>
                    </a:lnTo>
                    <a:lnTo>
                      <a:pt x="156" y="43"/>
                    </a:lnTo>
                    <a:lnTo>
                      <a:pt x="154" y="43"/>
                    </a:lnTo>
                    <a:lnTo>
                      <a:pt x="154" y="45"/>
                    </a:lnTo>
                    <a:lnTo>
                      <a:pt x="154" y="45"/>
                    </a:lnTo>
                    <a:lnTo>
                      <a:pt x="154" y="45"/>
                    </a:lnTo>
                    <a:lnTo>
                      <a:pt x="154" y="45"/>
                    </a:lnTo>
                    <a:lnTo>
                      <a:pt x="154" y="48"/>
                    </a:lnTo>
                    <a:lnTo>
                      <a:pt x="154" y="48"/>
                    </a:lnTo>
                    <a:lnTo>
                      <a:pt x="154" y="50"/>
                    </a:lnTo>
                    <a:lnTo>
                      <a:pt x="154" y="50"/>
                    </a:lnTo>
                    <a:lnTo>
                      <a:pt x="154" y="50"/>
                    </a:lnTo>
                    <a:lnTo>
                      <a:pt x="154" y="52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6" y="55"/>
                    </a:lnTo>
                    <a:lnTo>
                      <a:pt x="156" y="55"/>
                    </a:lnTo>
                    <a:lnTo>
                      <a:pt x="156" y="55"/>
                    </a:lnTo>
                    <a:lnTo>
                      <a:pt x="156" y="55"/>
                    </a:lnTo>
                    <a:lnTo>
                      <a:pt x="159" y="55"/>
                    </a:lnTo>
                    <a:lnTo>
                      <a:pt x="159" y="57"/>
                    </a:lnTo>
                    <a:lnTo>
                      <a:pt x="156" y="57"/>
                    </a:lnTo>
                    <a:lnTo>
                      <a:pt x="156" y="57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52" y="62"/>
                    </a:lnTo>
                    <a:lnTo>
                      <a:pt x="152" y="62"/>
                    </a:lnTo>
                    <a:lnTo>
                      <a:pt x="152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7" y="64"/>
                    </a:lnTo>
                    <a:lnTo>
                      <a:pt x="147" y="67"/>
                    </a:lnTo>
                    <a:lnTo>
                      <a:pt x="147" y="67"/>
                    </a:lnTo>
                    <a:lnTo>
                      <a:pt x="147" y="67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9" y="69"/>
                    </a:lnTo>
                    <a:lnTo>
                      <a:pt x="149" y="71"/>
                    </a:lnTo>
                    <a:lnTo>
                      <a:pt x="149" y="71"/>
                    </a:lnTo>
                    <a:lnTo>
                      <a:pt x="149" y="74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44" y="71"/>
                    </a:lnTo>
                    <a:lnTo>
                      <a:pt x="144" y="71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42" y="74"/>
                    </a:lnTo>
                    <a:lnTo>
                      <a:pt x="142" y="74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2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81"/>
                    </a:lnTo>
                    <a:lnTo>
                      <a:pt x="144" y="81"/>
                    </a:lnTo>
                    <a:lnTo>
                      <a:pt x="144" y="83"/>
                    </a:lnTo>
                    <a:lnTo>
                      <a:pt x="144" y="83"/>
                    </a:lnTo>
                    <a:lnTo>
                      <a:pt x="144" y="83"/>
                    </a:lnTo>
                    <a:lnTo>
                      <a:pt x="142" y="83"/>
                    </a:lnTo>
                    <a:lnTo>
                      <a:pt x="142" y="83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4" y="88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4" y="93"/>
                    </a:lnTo>
                    <a:lnTo>
                      <a:pt x="147" y="93"/>
                    </a:lnTo>
                    <a:lnTo>
                      <a:pt x="147" y="93"/>
                    </a:lnTo>
                    <a:lnTo>
                      <a:pt x="147" y="93"/>
                    </a:lnTo>
                    <a:lnTo>
                      <a:pt x="147" y="93"/>
                    </a:lnTo>
                    <a:lnTo>
                      <a:pt x="147" y="95"/>
                    </a:lnTo>
                    <a:lnTo>
                      <a:pt x="149" y="95"/>
                    </a:lnTo>
                    <a:lnTo>
                      <a:pt x="149" y="95"/>
                    </a:lnTo>
                    <a:lnTo>
                      <a:pt x="149" y="95"/>
                    </a:lnTo>
                    <a:lnTo>
                      <a:pt x="149" y="95"/>
                    </a:lnTo>
                    <a:lnTo>
                      <a:pt x="152" y="95"/>
                    </a:lnTo>
                    <a:lnTo>
                      <a:pt x="152" y="95"/>
                    </a:lnTo>
                    <a:lnTo>
                      <a:pt x="152" y="97"/>
                    </a:lnTo>
                    <a:lnTo>
                      <a:pt x="152" y="97"/>
                    </a:lnTo>
                    <a:lnTo>
                      <a:pt x="152" y="97"/>
                    </a:lnTo>
                    <a:lnTo>
                      <a:pt x="152" y="97"/>
                    </a:lnTo>
                    <a:lnTo>
                      <a:pt x="152" y="100"/>
                    </a:lnTo>
                    <a:lnTo>
                      <a:pt x="152" y="100"/>
                    </a:lnTo>
                    <a:lnTo>
                      <a:pt x="154" y="100"/>
                    </a:lnTo>
                    <a:lnTo>
                      <a:pt x="154" y="100"/>
                    </a:lnTo>
                    <a:lnTo>
                      <a:pt x="154" y="100"/>
                    </a:lnTo>
                    <a:lnTo>
                      <a:pt x="154" y="102"/>
                    </a:lnTo>
                    <a:lnTo>
                      <a:pt x="154" y="102"/>
                    </a:lnTo>
                    <a:lnTo>
                      <a:pt x="156" y="102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9" y="104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6" y="107"/>
                    </a:lnTo>
                    <a:lnTo>
                      <a:pt x="156" y="109"/>
                    </a:lnTo>
                    <a:lnTo>
                      <a:pt x="156" y="109"/>
                    </a:lnTo>
                    <a:lnTo>
                      <a:pt x="156" y="109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6" y="109"/>
                    </a:lnTo>
                    <a:lnTo>
                      <a:pt x="156" y="109"/>
                    </a:lnTo>
                    <a:lnTo>
                      <a:pt x="156" y="109"/>
                    </a:lnTo>
                    <a:lnTo>
                      <a:pt x="156" y="112"/>
                    </a:lnTo>
                    <a:lnTo>
                      <a:pt x="156" y="112"/>
                    </a:lnTo>
                    <a:lnTo>
                      <a:pt x="156" y="112"/>
                    </a:lnTo>
                    <a:lnTo>
                      <a:pt x="156" y="112"/>
                    </a:lnTo>
                    <a:lnTo>
                      <a:pt x="156" y="114"/>
                    </a:lnTo>
                    <a:lnTo>
                      <a:pt x="156" y="114"/>
                    </a:lnTo>
                    <a:lnTo>
                      <a:pt x="156" y="114"/>
                    </a:lnTo>
                    <a:lnTo>
                      <a:pt x="159" y="114"/>
                    </a:lnTo>
                    <a:lnTo>
                      <a:pt x="159" y="114"/>
                    </a:lnTo>
                    <a:lnTo>
                      <a:pt x="159" y="114"/>
                    </a:lnTo>
                    <a:lnTo>
                      <a:pt x="161" y="114"/>
                    </a:lnTo>
                    <a:lnTo>
                      <a:pt x="161" y="114"/>
                    </a:lnTo>
                    <a:lnTo>
                      <a:pt x="163" y="114"/>
                    </a:lnTo>
                    <a:lnTo>
                      <a:pt x="163" y="114"/>
                    </a:lnTo>
                    <a:lnTo>
                      <a:pt x="163" y="114"/>
                    </a:lnTo>
                    <a:lnTo>
                      <a:pt x="163" y="114"/>
                    </a:lnTo>
                    <a:lnTo>
                      <a:pt x="163" y="114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66" y="116"/>
                    </a:lnTo>
                    <a:lnTo>
                      <a:pt x="166" y="116"/>
                    </a:lnTo>
                    <a:lnTo>
                      <a:pt x="168" y="116"/>
                    </a:lnTo>
                    <a:lnTo>
                      <a:pt x="168" y="116"/>
                    </a:lnTo>
                    <a:lnTo>
                      <a:pt x="168" y="116"/>
                    </a:lnTo>
                    <a:lnTo>
                      <a:pt x="168" y="119"/>
                    </a:lnTo>
                    <a:lnTo>
                      <a:pt x="171" y="119"/>
                    </a:lnTo>
                    <a:lnTo>
                      <a:pt x="171" y="119"/>
                    </a:lnTo>
                    <a:lnTo>
                      <a:pt x="171" y="119"/>
                    </a:lnTo>
                    <a:lnTo>
                      <a:pt x="171" y="119"/>
                    </a:lnTo>
                    <a:lnTo>
                      <a:pt x="171" y="121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3" y="123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8" y="123"/>
                    </a:lnTo>
                    <a:lnTo>
                      <a:pt x="178" y="123"/>
                    </a:lnTo>
                    <a:lnTo>
                      <a:pt x="178" y="126"/>
                    </a:lnTo>
                    <a:lnTo>
                      <a:pt x="178" y="126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82" y="126"/>
                    </a:lnTo>
                    <a:lnTo>
                      <a:pt x="182" y="123"/>
                    </a:lnTo>
                    <a:lnTo>
                      <a:pt x="182" y="123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5" y="126"/>
                    </a:lnTo>
                    <a:lnTo>
                      <a:pt x="185" y="126"/>
                    </a:lnTo>
                    <a:lnTo>
                      <a:pt x="185" y="126"/>
                    </a:lnTo>
                    <a:lnTo>
                      <a:pt x="185" y="128"/>
                    </a:lnTo>
                    <a:lnTo>
                      <a:pt x="185" y="128"/>
                    </a:lnTo>
                    <a:lnTo>
                      <a:pt x="185" y="128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7" y="131"/>
                    </a:lnTo>
                    <a:lnTo>
                      <a:pt x="187" y="133"/>
                    </a:lnTo>
                    <a:lnTo>
                      <a:pt x="187" y="133"/>
                    </a:lnTo>
                    <a:lnTo>
                      <a:pt x="187" y="133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89" y="135"/>
                    </a:lnTo>
                    <a:lnTo>
                      <a:pt x="189" y="135"/>
                    </a:lnTo>
                    <a:lnTo>
                      <a:pt x="189" y="135"/>
                    </a:lnTo>
                    <a:lnTo>
                      <a:pt x="189" y="135"/>
                    </a:lnTo>
                    <a:lnTo>
                      <a:pt x="189" y="138"/>
                    </a:lnTo>
                    <a:lnTo>
                      <a:pt x="189" y="138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2" y="140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2" y="145"/>
                    </a:lnTo>
                    <a:lnTo>
                      <a:pt x="192" y="145"/>
                    </a:lnTo>
                    <a:lnTo>
                      <a:pt x="192" y="145"/>
                    </a:lnTo>
                    <a:lnTo>
                      <a:pt x="192" y="147"/>
                    </a:lnTo>
                    <a:lnTo>
                      <a:pt x="192" y="147"/>
                    </a:lnTo>
                    <a:lnTo>
                      <a:pt x="192" y="147"/>
                    </a:lnTo>
                    <a:lnTo>
                      <a:pt x="192" y="150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89" y="152"/>
                    </a:lnTo>
                    <a:lnTo>
                      <a:pt x="189" y="152"/>
                    </a:lnTo>
                    <a:lnTo>
                      <a:pt x="189" y="152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189" y="157"/>
                    </a:lnTo>
                    <a:lnTo>
                      <a:pt x="189" y="157"/>
                    </a:lnTo>
                    <a:lnTo>
                      <a:pt x="189" y="159"/>
                    </a:lnTo>
                    <a:lnTo>
                      <a:pt x="189" y="159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64"/>
                    </a:lnTo>
                    <a:lnTo>
                      <a:pt x="192" y="164"/>
                    </a:lnTo>
                    <a:lnTo>
                      <a:pt x="192" y="164"/>
                    </a:lnTo>
                    <a:lnTo>
                      <a:pt x="192" y="164"/>
                    </a:lnTo>
                    <a:lnTo>
                      <a:pt x="194" y="164"/>
                    </a:lnTo>
                    <a:lnTo>
                      <a:pt x="194" y="164"/>
                    </a:lnTo>
                    <a:lnTo>
                      <a:pt x="197" y="164"/>
                    </a:lnTo>
                    <a:lnTo>
                      <a:pt x="197" y="164"/>
                    </a:lnTo>
                    <a:lnTo>
                      <a:pt x="197" y="164"/>
                    </a:lnTo>
                    <a:lnTo>
                      <a:pt x="197" y="164"/>
                    </a:lnTo>
                    <a:lnTo>
                      <a:pt x="197" y="164"/>
                    </a:lnTo>
                    <a:lnTo>
                      <a:pt x="197" y="166"/>
                    </a:lnTo>
                    <a:lnTo>
                      <a:pt x="197" y="166"/>
                    </a:lnTo>
                    <a:lnTo>
                      <a:pt x="197" y="168"/>
                    </a:lnTo>
                    <a:lnTo>
                      <a:pt x="197" y="168"/>
                    </a:lnTo>
                    <a:lnTo>
                      <a:pt x="197" y="171"/>
                    </a:lnTo>
                    <a:lnTo>
                      <a:pt x="197" y="171"/>
                    </a:lnTo>
                    <a:lnTo>
                      <a:pt x="197" y="173"/>
                    </a:lnTo>
                    <a:lnTo>
                      <a:pt x="197" y="173"/>
                    </a:lnTo>
                    <a:lnTo>
                      <a:pt x="197" y="173"/>
                    </a:lnTo>
                    <a:lnTo>
                      <a:pt x="197" y="176"/>
                    </a:lnTo>
                    <a:lnTo>
                      <a:pt x="197" y="176"/>
                    </a:lnTo>
                    <a:lnTo>
                      <a:pt x="199" y="176"/>
                    </a:lnTo>
                    <a:lnTo>
                      <a:pt x="199" y="176"/>
                    </a:lnTo>
                    <a:lnTo>
                      <a:pt x="199" y="176"/>
                    </a:lnTo>
                    <a:lnTo>
                      <a:pt x="199" y="178"/>
                    </a:lnTo>
                    <a:lnTo>
                      <a:pt x="199" y="178"/>
                    </a:lnTo>
                    <a:lnTo>
                      <a:pt x="201" y="178"/>
                    </a:lnTo>
                    <a:lnTo>
                      <a:pt x="201" y="180"/>
                    </a:lnTo>
                    <a:lnTo>
                      <a:pt x="201" y="180"/>
                    </a:lnTo>
                    <a:lnTo>
                      <a:pt x="204" y="180"/>
                    </a:lnTo>
                    <a:lnTo>
                      <a:pt x="204" y="180"/>
                    </a:lnTo>
                    <a:lnTo>
                      <a:pt x="204" y="180"/>
                    </a:lnTo>
                    <a:lnTo>
                      <a:pt x="204" y="183"/>
                    </a:lnTo>
                    <a:lnTo>
                      <a:pt x="204" y="183"/>
                    </a:lnTo>
                    <a:lnTo>
                      <a:pt x="204" y="183"/>
                    </a:lnTo>
                    <a:lnTo>
                      <a:pt x="206" y="183"/>
                    </a:lnTo>
                    <a:lnTo>
                      <a:pt x="206" y="183"/>
                    </a:lnTo>
                    <a:lnTo>
                      <a:pt x="204" y="183"/>
                    </a:lnTo>
                    <a:lnTo>
                      <a:pt x="204" y="185"/>
                    </a:lnTo>
                    <a:lnTo>
                      <a:pt x="206" y="185"/>
                    </a:lnTo>
                    <a:lnTo>
                      <a:pt x="206" y="185"/>
                    </a:lnTo>
                    <a:lnTo>
                      <a:pt x="206" y="185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90"/>
                    </a:lnTo>
                    <a:lnTo>
                      <a:pt x="208" y="190"/>
                    </a:lnTo>
                    <a:lnTo>
                      <a:pt x="208" y="190"/>
                    </a:lnTo>
                    <a:lnTo>
                      <a:pt x="208" y="190"/>
                    </a:lnTo>
                    <a:lnTo>
                      <a:pt x="208" y="192"/>
                    </a:lnTo>
                    <a:lnTo>
                      <a:pt x="208" y="192"/>
                    </a:lnTo>
                    <a:lnTo>
                      <a:pt x="206" y="192"/>
                    </a:lnTo>
                    <a:lnTo>
                      <a:pt x="206" y="192"/>
                    </a:lnTo>
                    <a:lnTo>
                      <a:pt x="206" y="192"/>
                    </a:lnTo>
                    <a:lnTo>
                      <a:pt x="206" y="190"/>
                    </a:lnTo>
                    <a:lnTo>
                      <a:pt x="204" y="190"/>
                    </a:lnTo>
                    <a:lnTo>
                      <a:pt x="204" y="190"/>
                    </a:lnTo>
                    <a:lnTo>
                      <a:pt x="204" y="190"/>
                    </a:lnTo>
                    <a:lnTo>
                      <a:pt x="204" y="190"/>
                    </a:lnTo>
                    <a:lnTo>
                      <a:pt x="201" y="190"/>
                    </a:lnTo>
                    <a:lnTo>
                      <a:pt x="201" y="187"/>
                    </a:lnTo>
                    <a:lnTo>
                      <a:pt x="201" y="187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194" y="187"/>
                    </a:lnTo>
                    <a:lnTo>
                      <a:pt x="194" y="187"/>
                    </a:lnTo>
                    <a:lnTo>
                      <a:pt x="194" y="187"/>
                    </a:lnTo>
                    <a:lnTo>
                      <a:pt x="192" y="187"/>
                    </a:lnTo>
                    <a:lnTo>
                      <a:pt x="192" y="187"/>
                    </a:lnTo>
                    <a:lnTo>
                      <a:pt x="192" y="185"/>
                    </a:lnTo>
                    <a:lnTo>
                      <a:pt x="192" y="185"/>
                    </a:lnTo>
                    <a:lnTo>
                      <a:pt x="189" y="185"/>
                    </a:lnTo>
                    <a:lnTo>
                      <a:pt x="189" y="185"/>
                    </a:lnTo>
                    <a:lnTo>
                      <a:pt x="189" y="185"/>
                    </a:lnTo>
                    <a:lnTo>
                      <a:pt x="187" y="185"/>
                    </a:lnTo>
                    <a:lnTo>
                      <a:pt x="187" y="185"/>
                    </a:lnTo>
                    <a:lnTo>
                      <a:pt x="185" y="185"/>
                    </a:lnTo>
                    <a:lnTo>
                      <a:pt x="185" y="185"/>
                    </a:lnTo>
                    <a:lnTo>
                      <a:pt x="185" y="185"/>
                    </a:lnTo>
                    <a:lnTo>
                      <a:pt x="182" y="185"/>
                    </a:lnTo>
                    <a:lnTo>
                      <a:pt x="182" y="185"/>
                    </a:lnTo>
                    <a:lnTo>
                      <a:pt x="182" y="187"/>
                    </a:lnTo>
                    <a:lnTo>
                      <a:pt x="182" y="187"/>
                    </a:lnTo>
                    <a:lnTo>
                      <a:pt x="180" y="187"/>
                    </a:lnTo>
                    <a:lnTo>
                      <a:pt x="180" y="187"/>
                    </a:lnTo>
                    <a:lnTo>
                      <a:pt x="178" y="187"/>
                    </a:lnTo>
                    <a:lnTo>
                      <a:pt x="178" y="187"/>
                    </a:lnTo>
                    <a:lnTo>
                      <a:pt x="178" y="187"/>
                    </a:lnTo>
                    <a:lnTo>
                      <a:pt x="178" y="190"/>
                    </a:lnTo>
                    <a:lnTo>
                      <a:pt x="178" y="190"/>
                    </a:lnTo>
                    <a:lnTo>
                      <a:pt x="178" y="190"/>
                    </a:lnTo>
                    <a:lnTo>
                      <a:pt x="178" y="192"/>
                    </a:lnTo>
                    <a:lnTo>
                      <a:pt x="178" y="192"/>
                    </a:lnTo>
                    <a:lnTo>
                      <a:pt x="178" y="192"/>
                    </a:lnTo>
                    <a:lnTo>
                      <a:pt x="175" y="192"/>
                    </a:lnTo>
                    <a:lnTo>
                      <a:pt x="175" y="195"/>
                    </a:lnTo>
                    <a:lnTo>
                      <a:pt x="175" y="195"/>
                    </a:lnTo>
                    <a:lnTo>
                      <a:pt x="175" y="195"/>
                    </a:lnTo>
                    <a:lnTo>
                      <a:pt x="175" y="197"/>
                    </a:lnTo>
                    <a:lnTo>
                      <a:pt x="175" y="197"/>
                    </a:lnTo>
                    <a:lnTo>
                      <a:pt x="173" y="197"/>
                    </a:lnTo>
                    <a:lnTo>
                      <a:pt x="173" y="199"/>
                    </a:lnTo>
                    <a:lnTo>
                      <a:pt x="173" y="199"/>
                    </a:lnTo>
                    <a:lnTo>
                      <a:pt x="173" y="199"/>
                    </a:lnTo>
                    <a:lnTo>
                      <a:pt x="173" y="202"/>
                    </a:lnTo>
                    <a:lnTo>
                      <a:pt x="173" y="202"/>
                    </a:lnTo>
                    <a:lnTo>
                      <a:pt x="173" y="202"/>
                    </a:lnTo>
                    <a:lnTo>
                      <a:pt x="173" y="202"/>
                    </a:lnTo>
                    <a:lnTo>
                      <a:pt x="171" y="202"/>
                    </a:lnTo>
                    <a:lnTo>
                      <a:pt x="171" y="204"/>
                    </a:lnTo>
                    <a:lnTo>
                      <a:pt x="171" y="204"/>
                    </a:lnTo>
                    <a:lnTo>
                      <a:pt x="171" y="204"/>
                    </a:lnTo>
                    <a:lnTo>
                      <a:pt x="171" y="204"/>
                    </a:lnTo>
                    <a:lnTo>
                      <a:pt x="171" y="206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9"/>
                    </a:lnTo>
                    <a:lnTo>
                      <a:pt x="168" y="209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6" y="211"/>
                    </a:lnTo>
                    <a:lnTo>
                      <a:pt x="166" y="211"/>
                    </a:lnTo>
                    <a:lnTo>
                      <a:pt x="163" y="211"/>
                    </a:lnTo>
                    <a:lnTo>
                      <a:pt x="163" y="211"/>
                    </a:lnTo>
                    <a:lnTo>
                      <a:pt x="163" y="211"/>
                    </a:lnTo>
                    <a:lnTo>
                      <a:pt x="161" y="211"/>
                    </a:lnTo>
                    <a:lnTo>
                      <a:pt x="161" y="211"/>
                    </a:lnTo>
                    <a:lnTo>
                      <a:pt x="159" y="211"/>
                    </a:lnTo>
                    <a:lnTo>
                      <a:pt x="159" y="211"/>
                    </a:lnTo>
                    <a:lnTo>
                      <a:pt x="159" y="211"/>
                    </a:lnTo>
                    <a:lnTo>
                      <a:pt x="156" y="211"/>
                    </a:lnTo>
                    <a:lnTo>
                      <a:pt x="156" y="211"/>
                    </a:lnTo>
                    <a:lnTo>
                      <a:pt x="156" y="211"/>
                    </a:lnTo>
                    <a:lnTo>
                      <a:pt x="154" y="211"/>
                    </a:lnTo>
                    <a:lnTo>
                      <a:pt x="154" y="211"/>
                    </a:lnTo>
                    <a:lnTo>
                      <a:pt x="152" y="211"/>
                    </a:lnTo>
                    <a:lnTo>
                      <a:pt x="152" y="211"/>
                    </a:lnTo>
                    <a:lnTo>
                      <a:pt x="152" y="211"/>
                    </a:lnTo>
                    <a:lnTo>
                      <a:pt x="149" y="211"/>
                    </a:lnTo>
                    <a:lnTo>
                      <a:pt x="149" y="209"/>
                    </a:lnTo>
                    <a:lnTo>
                      <a:pt x="149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7" y="209"/>
                    </a:lnTo>
                    <a:lnTo>
                      <a:pt x="144" y="209"/>
                    </a:lnTo>
                    <a:lnTo>
                      <a:pt x="144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2" y="209"/>
                    </a:lnTo>
                    <a:lnTo>
                      <a:pt x="140" y="209"/>
                    </a:lnTo>
                    <a:lnTo>
                      <a:pt x="140" y="209"/>
                    </a:lnTo>
                    <a:lnTo>
                      <a:pt x="140" y="209"/>
                    </a:lnTo>
                    <a:lnTo>
                      <a:pt x="137" y="209"/>
                    </a:lnTo>
                    <a:lnTo>
                      <a:pt x="137" y="209"/>
                    </a:lnTo>
                    <a:lnTo>
                      <a:pt x="137" y="209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3" y="209"/>
                    </a:lnTo>
                    <a:lnTo>
                      <a:pt x="133" y="209"/>
                    </a:lnTo>
                    <a:lnTo>
                      <a:pt x="133" y="209"/>
                    </a:lnTo>
                    <a:lnTo>
                      <a:pt x="133" y="209"/>
                    </a:lnTo>
                    <a:lnTo>
                      <a:pt x="130" y="209"/>
                    </a:lnTo>
                    <a:lnTo>
                      <a:pt x="130" y="209"/>
                    </a:lnTo>
                    <a:lnTo>
                      <a:pt x="130" y="209"/>
                    </a:lnTo>
                    <a:lnTo>
                      <a:pt x="128" y="209"/>
                    </a:lnTo>
                    <a:lnTo>
                      <a:pt x="128" y="209"/>
                    </a:lnTo>
                    <a:lnTo>
                      <a:pt x="126" y="209"/>
                    </a:lnTo>
                    <a:lnTo>
                      <a:pt x="126" y="209"/>
                    </a:lnTo>
                    <a:lnTo>
                      <a:pt x="126" y="209"/>
                    </a:lnTo>
                    <a:lnTo>
                      <a:pt x="126" y="206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8" y="206"/>
                    </a:lnTo>
                    <a:lnTo>
                      <a:pt x="118" y="204"/>
                    </a:lnTo>
                    <a:lnTo>
                      <a:pt x="118" y="204"/>
                    </a:lnTo>
                    <a:lnTo>
                      <a:pt x="118" y="204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4" y="204"/>
                    </a:lnTo>
                    <a:lnTo>
                      <a:pt x="114" y="202"/>
                    </a:lnTo>
                    <a:lnTo>
                      <a:pt x="114" y="202"/>
                    </a:lnTo>
                    <a:lnTo>
                      <a:pt x="111" y="202"/>
                    </a:lnTo>
                    <a:lnTo>
                      <a:pt x="111" y="202"/>
                    </a:lnTo>
                    <a:lnTo>
                      <a:pt x="111" y="202"/>
                    </a:lnTo>
                    <a:lnTo>
                      <a:pt x="111" y="202"/>
                    </a:lnTo>
                    <a:lnTo>
                      <a:pt x="109" y="202"/>
                    </a:lnTo>
                    <a:lnTo>
                      <a:pt x="109" y="202"/>
                    </a:lnTo>
                    <a:lnTo>
                      <a:pt x="109" y="202"/>
                    </a:lnTo>
                    <a:lnTo>
                      <a:pt x="109" y="202"/>
                    </a:lnTo>
                    <a:lnTo>
                      <a:pt x="107" y="202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104" y="199"/>
                    </a:lnTo>
                    <a:lnTo>
                      <a:pt x="104" y="199"/>
                    </a:lnTo>
                    <a:lnTo>
                      <a:pt x="104" y="199"/>
                    </a:lnTo>
                    <a:lnTo>
                      <a:pt x="104" y="199"/>
                    </a:lnTo>
                    <a:lnTo>
                      <a:pt x="102" y="199"/>
                    </a:lnTo>
                    <a:lnTo>
                      <a:pt x="102" y="197"/>
                    </a:lnTo>
                    <a:lnTo>
                      <a:pt x="102" y="197"/>
                    </a:lnTo>
                    <a:lnTo>
                      <a:pt x="102" y="197"/>
                    </a:lnTo>
                    <a:lnTo>
                      <a:pt x="102" y="195"/>
                    </a:lnTo>
                    <a:lnTo>
                      <a:pt x="102" y="195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2" y="190"/>
                    </a:lnTo>
                    <a:lnTo>
                      <a:pt x="102" y="190"/>
                    </a:lnTo>
                    <a:lnTo>
                      <a:pt x="102" y="187"/>
                    </a:lnTo>
                    <a:lnTo>
                      <a:pt x="102" y="187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102" y="180"/>
                    </a:lnTo>
                    <a:lnTo>
                      <a:pt x="104" y="180"/>
                    </a:lnTo>
                    <a:lnTo>
                      <a:pt x="104" y="180"/>
                    </a:lnTo>
                    <a:lnTo>
                      <a:pt x="104" y="178"/>
                    </a:lnTo>
                    <a:lnTo>
                      <a:pt x="102" y="178"/>
                    </a:lnTo>
                    <a:lnTo>
                      <a:pt x="102" y="178"/>
                    </a:lnTo>
                    <a:lnTo>
                      <a:pt x="100" y="178"/>
                    </a:lnTo>
                    <a:lnTo>
                      <a:pt x="100" y="178"/>
                    </a:lnTo>
                    <a:lnTo>
                      <a:pt x="100" y="178"/>
                    </a:lnTo>
                    <a:lnTo>
                      <a:pt x="97" y="178"/>
                    </a:lnTo>
                    <a:lnTo>
                      <a:pt x="97" y="178"/>
                    </a:lnTo>
                    <a:lnTo>
                      <a:pt x="97" y="178"/>
                    </a:lnTo>
                    <a:lnTo>
                      <a:pt x="97" y="178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2" y="178"/>
                    </a:lnTo>
                    <a:lnTo>
                      <a:pt x="92" y="178"/>
                    </a:lnTo>
                    <a:lnTo>
                      <a:pt x="92" y="178"/>
                    </a:lnTo>
                    <a:lnTo>
                      <a:pt x="90" y="178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90" y="173"/>
                    </a:lnTo>
                    <a:lnTo>
                      <a:pt x="90" y="173"/>
                    </a:lnTo>
                    <a:lnTo>
                      <a:pt x="90" y="173"/>
                    </a:lnTo>
                    <a:lnTo>
                      <a:pt x="90" y="173"/>
                    </a:lnTo>
                    <a:lnTo>
                      <a:pt x="90" y="171"/>
                    </a:lnTo>
                    <a:lnTo>
                      <a:pt x="90" y="171"/>
                    </a:lnTo>
                    <a:lnTo>
                      <a:pt x="88" y="171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85" y="168"/>
                    </a:lnTo>
                    <a:lnTo>
                      <a:pt x="85" y="168"/>
                    </a:lnTo>
                    <a:lnTo>
                      <a:pt x="85" y="168"/>
                    </a:lnTo>
                    <a:lnTo>
                      <a:pt x="85" y="168"/>
                    </a:lnTo>
                    <a:lnTo>
                      <a:pt x="85" y="166"/>
                    </a:lnTo>
                    <a:lnTo>
                      <a:pt x="83" y="166"/>
                    </a:lnTo>
                    <a:lnTo>
                      <a:pt x="83" y="166"/>
                    </a:lnTo>
                    <a:lnTo>
                      <a:pt x="83" y="166"/>
                    </a:lnTo>
                    <a:lnTo>
                      <a:pt x="83" y="166"/>
                    </a:lnTo>
                    <a:lnTo>
                      <a:pt x="81" y="166"/>
                    </a:lnTo>
                    <a:lnTo>
                      <a:pt x="81" y="166"/>
                    </a:lnTo>
                    <a:lnTo>
                      <a:pt x="81" y="164"/>
                    </a:lnTo>
                    <a:lnTo>
                      <a:pt x="78" y="164"/>
                    </a:lnTo>
                    <a:lnTo>
                      <a:pt x="78" y="164"/>
                    </a:lnTo>
                    <a:lnTo>
                      <a:pt x="78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6" y="164"/>
                    </a:lnTo>
                    <a:lnTo>
                      <a:pt x="76" y="164"/>
                    </a:lnTo>
                    <a:lnTo>
                      <a:pt x="76" y="164"/>
                    </a:lnTo>
                    <a:lnTo>
                      <a:pt x="73" y="164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69" y="161"/>
                    </a:lnTo>
                    <a:lnTo>
                      <a:pt x="69" y="159"/>
                    </a:lnTo>
                    <a:lnTo>
                      <a:pt x="69" y="159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6" y="157"/>
                    </a:lnTo>
                    <a:lnTo>
                      <a:pt x="64" y="157"/>
                    </a:lnTo>
                    <a:lnTo>
                      <a:pt x="64" y="157"/>
                    </a:lnTo>
                    <a:lnTo>
                      <a:pt x="64" y="157"/>
                    </a:lnTo>
                    <a:lnTo>
                      <a:pt x="64" y="157"/>
                    </a:lnTo>
                    <a:lnTo>
                      <a:pt x="62" y="157"/>
                    </a:lnTo>
                    <a:lnTo>
                      <a:pt x="62" y="154"/>
                    </a:lnTo>
                    <a:lnTo>
                      <a:pt x="62" y="154"/>
                    </a:lnTo>
                    <a:lnTo>
                      <a:pt x="59" y="154"/>
                    </a:lnTo>
                    <a:lnTo>
                      <a:pt x="59" y="154"/>
                    </a:lnTo>
                    <a:lnTo>
                      <a:pt x="59" y="154"/>
                    </a:lnTo>
                    <a:lnTo>
                      <a:pt x="59" y="154"/>
                    </a:lnTo>
                    <a:lnTo>
                      <a:pt x="57" y="154"/>
                    </a:lnTo>
                    <a:lnTo>
                      <a:pt x="57" y="152"/>
                    </a:lnTo>
                    <a:lnTo>
                      <a:pt x="57" y="152"/>
                    </a:lnTo>
                    <a:lnTo>
                      <a:pt x="57" y="152"/>
                    </a:lnTo>
                    <a:lnTo>
                      <a:pt x="57" y="152"/>
                    </a:lnTo>
                    <a:lnTo>
                      <a:pt x="55" y="152"/>
                    </a:lnTo>
                    <a:lnTo>
                      <a:pt x="55" y="152"/>
                    </a:lnTo>
                    <a:lnTo>
                      <a:pt x="55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0" y="147"/>
                    </a:lnTo>
                    <a:lnTo>
                      <a:pt x="47" y="147"/>
                    </a:lnTo>
                    <a:lnTo>
                      <a:pt x="47" y="147"/>
                    </a:lnTo>
                    <a:lnTo>
                      <a:pt x="47" y="147"/>
                    </a:lnTo>
                    <a:lnTo>
                      <a:pt x="45" y="147"/>
                    </a:lnTo>
                    <a:lnTo>
                      <a:pt x="45" y="147"/>
                    </a:lnTo>
                    <a:lnTo>
                      <a:pt x="45" y="147"/>
                    </a:lnTo>
                    <a:lnTo>
                      <a:pt x="45" y="145"/>
                    </a:lnTo>
                    <a:lnTo>
                      <a:pt x="43" y="145"/>
                    </a:lnTo>
                    <a:lnTo>
                      <a:pt x="43" y="145"/>
                    </a:lnTo>
                    <a:lnTo>
                      <a:pt x="43" y="145"/>
                    </a:lnTo>
                    <a:lnTo>
                      <a:pt x="43" y="145"/>
                    </a:lnTo>
                    <a:lnTo>
                      <a:pt x="40" y="145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3" y="14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38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1" y="135"/>
                    </a:lnTo>
                    <a:lnTo>
                      <a:pt x="21" y="135"/>
                    </a:lnTo>
                    <a:lnTo>
                      <a:pt x="19" y="135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2" y="133"/>
                    </a:lnTo>
                    <a:lnTo>
                      <a:pt x="12" y="133"/>
                    </a:lnTo>
                    <a:lnTo>
                      <a:pt x="12" y="133"/>
                    </a:lnTo>
                    <a:lnTo>
                      <a:pt x="12" y="133"/>
                    </a:lnTo>
                    <a:lnTo>
                      <a:pt x="10" y="133"/>
                    </a:lnTo>
                    <a:lnTo>
                      <a:pt x="10" y="133"/>
                    </a:lnTo>
                    <a:lnTo>
                      <a:pt x="10" y="131"/>
                    </a:lnTo>
                    <a:lnTo>
                      <a:pt x="10" y="131"/>
                    </a:lnTo>
                    <a:lnTo>
                      <a:pt x="10" y="128"/>
                    </a:lnTo>
                    <a:lnTo>
                      <a:pt x="10" y="128"/>
                    </a:lnTo>
                    <a:lnTo>
                      <a:pt x="10" y="128"/>
                    </a:lnTo>
                    <a:lnTo>
                      <a:pt x="10" y="126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19"/>
                    </a:lnTo>
                    <a:lnTo>
                      <a:pt x="5" y="119"/>
                    </a:lnTo>
                    <a:lnTo>
                      <a:pt x="5" y="119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4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97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3"/>
                    </a:lnTo>
                    <a:lnTo>
                      <a:pt x="14" y="93"/>
                    </a:lnTo>
                    <a:lnTo>
                      <a:pt x="14" y="93"/>
                    </a:lnTo>
                    <a:lnTo>
                      <a:pt x="14" y="93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9" y="93"/>
                    </a:lnTo>
                    <a:lnTo>
                      <a:pt x="19" y="90"/>
                    </a:lnTo>
                    <a:lnTo>
                      <a:pt x="19" y="90"/>
                    </a:lnTo>
                    <a:lnTo>
                      <a:pt x="19" y="90"/>
                    </a:lnTo>
                    <a:lnTo>
                      <a:pt x="19" y="90"/>
                    </a:lnTo>
                    <a:lnTo>
                      <a:pt x="21" y="90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9" y="86"/>
                    </a:lnTo>
                    <a:lnTo>
                      <a:pt x="29" y="86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6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7" y="71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0" y="69"/>
                    </a:lnTo>
                    <a:lnTo>
                      <a:pt x="50" y="69"/>
                    </a:lnTo>
                    <a:lnTo>
                      <a:pt x="50" y="69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0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5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100" y="3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09" y="5"/>
                    </a:lnTo>
                    <a:lnTo>
                      <a:pt x="109" y="5"/>
                    </a:lnTo>
                    <a:lnTo>
                      <a:pt x="109" y="5"/>
                    </a:lnTo>
                    <a:lnTo>
                      <a:pt x="109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7"/>
                    </a:lnTo>
                    <a:lnTo>
                      <a:pt x="116" y="7"/>
                    </a:lnTo>
                    <a:lnTo>
                      <a:pt x="116" y="7"/>
                    </a:lnTo>
                    <a:lnTo>
                      <a:pt x="116" y="7"/>
                    </a:lnTo>
                    <a:lnTo>
                      <a:pt x="116" y="10"/>
                    </a:lnTo>
                    <a:lnTo>
                      <a:pt x="116" y="10"/>
                    </a:lnTo>
                    <a:lnTo>
                      <a:pt x="116" y="10"/>
                    </a:lnTo>
                    <a:lnTo>
                      <a:pt x="116" y="12"/>
                    </a:lnTo>
                    <a:lnTo>
                      <a:pt x="118" y="12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8" y="5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48"/>
              <p:cNvSpPr>
                <a:spLocks/>
              </p:cNvSpPr>
              <p:nvPr/>
            </p:nvSpPr>
            <p:spPr bwMode="auto">
              <a:xfrm>
                <a:off x="1664" y="1805"/>
                <a:ext cx="208" cy="211"/>
              </a:xfrm>
              <a:custGeom>
                <a:avLst/>
                <a:gdLst/>
                <a:ahLst/>
                <a:cxnLst>
                  <a:cxn ang="0">
                    <a:pos x="130" y="14"/>
                  </a:cxn>
                  <a:cxn ang="0">
                    <a:pos x="135" y="24"/>
                  </a:cxn>
                  <a:cxn ang="0">
                    <a:pos x="140" y="36"/>
                  </a:cxn>
                  <a:cxn ang="0">
                    <a:pos x="149" y="41"/>
                  </a:cxn>
                  <a:cxn ang="0">
                    <a:pos x="159" y="41"/>
                  </a:cxn>
                  <a:cxn ang="0">
                    <a:pos x="154" y="45"/>
                  </a:cxn>
                  <a:cxn ang="0">
                    <a:pos x="159" y="55"/>
                  </a:cxn>
                  <a:cxn ang="0">
                    <a:pos x="152" y="62"/>
                  </a:cxn>
                  <a:cxn ang="0">
                    <a:pos x="149" y="71"/>
                  </a:cxn>
                  <a:cxn ang="0">
                    <a:pos x="142" y="78"/>
                  </a:cxn>
                  <a:cxn ang="0">
                    <a:pos x="142" y="88"/>
                  </a:cxn>
                  <a:cxn ang="0">
                    <a:pos x="149" y="95"/>
                  </a:cxn>
                  <a:cxn ang="0">
                    <a:pos x="156" y="104"/>
                  </a:cxn>
                  <a:cxn ang="0">
                    <a:pos x="156" y="109"/>
                  </a:cxn>
                  <a:cxn ang="0">
                    <a:pos x="163" y="114"/>
                  </a:cxn>
                  <a:cxn ang="0">
                    <a:pos x="173" y="121"/>
                  </a:cxn>
                  <a:cxn ang="0">
                    <a:pos x="182" y="123"/>
                  </a:cxn>
                  <a:cxn ang="0">
                    <a:pos x="189" y="133"/>
                  </a:cxn>
                  <a:cxn ang="0">
                    <a:pos x="192" y="142"/>
                  </a:cxn>
                  <a:cxn ang="0">
                    <a:pos x="189" y="157"/>
                  </a:cxn>
                  <a:cxn ang="0">
                    <a:pos x="197" y="166"/>
                  </a:cxn>
                  <a:cxn ang="0">
                    <a:pos x="201" y="178"/>
                  </a:cxn>
                  <a:cxn ang="0">
                    <a:pos x="206" y="187"/>
                  </a:cxn>
                  <a:cxn ang="0">
                    <a:pos x="204" y="190"/>
                  </a:cxn>
                  <a:cxn ang="0">
                    <a:pos x="192" y="187"/>
                  </a:cxn>
                  <a:cxn ang="0">
                    <a:pos x="180" y="187"/>
                  </a:cxn>
                  <a:cxn ang="0">
                    <a:pos x="173" y="197"/>
                  </a:cxn>
                  <a:cxn ang="0">
                    <a:pos x="168" y="206"/>
                  </a:cxn>
                  <a:cxn ang="0">
                    <a:pos x="156" y="211"/>
                  </a:cxn>
                  <a:cxn ang="0">
                    <a:pos x="142" y="209"/>
                  </a:cxn>
                  <a:cxn ang="0">
                    <a:pos x="130" y="209"/>
                  </a:cxn>
                  <a:cxn ang="0">
                    <a:pos x="118" y="204"/>
                  </a:cxn>
                  <a:cxn ang="0">
                    <a:pos x="107" y="202"/>
                  </a:cxn>
                  <a:cxn ang="0">
                    <a:pos x="102" y="192"/>
                  </a:cxn>
                  <a:cxn ang="0">
                    <a:pos x="100" y="178"/>
                  </a:cxn>
                  <a:cxn ang="0">
                    <a:pos x="90" y="173"/>
                  </a:cxn>
                  <a:cxn ang="0">
                    <a:pos x="83" y="166"/>
                  </a:cxn>
                  <a:cxn ang="0">
                    <a:pos x="71" y="161"/>
                  </a:cxn>
                  <a:cxn ang="0">
                    <a:pos x="62" y="157"/>
                  </a:cxn>
                  <a:cxn ang="0">
                    <a:pos x="52" y="152"/>
                  </a:cxn>
                  <a:cxn ang="0">
                    <a:pos x="43" y="145"/>
                  </a:cxn>
                  <a:cxn ang="0">
                    <a:pos x="33" y="140"/>
                  </a:cxn>
                  <a:cxn ang="0">
                    <a:pos x="24" y="135"/>
                  </a:cxn>
                  <a:cxn ang="0">
                    <a:pos x="12" y="133"/>
                  </a:cxn>
                  <a:cxn ang="0">
                    <a:pos x="5" y="121"/>
                  </a:cxn>
                  <a:cxn ang="0">
                    <a:pos x="2" y="109"/>
                  </a:cxn>
                  <a:cxn ang="0">
                    <a:pos x="5" y="100"/>
                  </a:cxn>
                  <a:cxn ang="0">
                    <a:pos x="12" y="93"/>
                  </a:cxn>
                  <a:cxn ang="0">
                    <a:pos x="24" y="88"/>
                  </a:cxn>
                  <a:cxn ang="0">
                    <a:pos x="33" y="83"/>
                  </a:cxn>
                  <a:cxn ang="0">
                    <a:pos x="43" y="78"/>
                  </a:cxn>
                  <a:cxn ang="0">
                    <a:pos x="50" y="69"/>
                  </a:cxn>
                  <a:cxn ang="0">
                    <a:pos x="50" y="55"/>
                  </a:cxn>
                  <a:cxn ang="0">
                    <a:pos x="55" y="43"/>
                  </a:cxn>
                  <a:cxn ang="0">
                    <a:pos x="52" y="31"/>
                  </a:cxn>
                  <a:cxn ang="0">
                    <a:pos x="59" y="22"/>
                  </a:cxn>
                  <a:cxn ang="0">
                    <a:pos x="69" y="14"/>
                  </a:cxn>
                  <a:cxn ang="0">
                    <a:pos x="76" y="7"/>
                  </a:cxn>
                  <a:cxn ang="0">
                    <a:pos x="85" y="0"/>
                  </a:cxn>
                  <a:cxn ang="0">
                    <a:pos x="95" y="3"/>
                  </a:cxn>
                  <a:cxn ang="0">
                    <a:pos x="104" y="5"/>
                  </a:cxn>
                  <a:cxn ang="0">
                    <a:pos x="116" y="3"/>
                  </a:cxn>
                  <a:cxn ang="0">
                    <a:pos x="118" y="10"/>
                  </a:cxn>
                </a:cxnLst>
                <a:rect l="0" t="0" r="r" b="b"/>
                <a:pathLst>
                  <a:path w="208" h="211">
                    <a:moveTo>
                      <a:pt x="128" y="5"/>
                    </a:moveTo>
                    <a:lnTo>
                      <a:pt x="128" y="7"/>
                    </a:lnTo>
                    <a:lnTo>
                      <a:pt x="128" y="7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0" y="12"/>
                    </a:lnTo>
                    <a:lnTo>
                      <a:pt x="130" y="12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30" y="17"/>
                    </a:lnTo>
                    <a:lnTo>
                      <a:pt x="133" y="17"/>
                    </a:lnTo>
                    <a:lnTo>
                      <a:pt x="133" y="17"/>
                    </a:lnTo>
                    <a:lnTo>
                      <a:pt x="133" y="17"/>
                    </a:lnTo>
                    <a:lnTo>
                      <a:pt x="133" y="17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3" y="22"/>
                    </a:lnTo>
                    <a:lnTo>
                      <a:pt x="133" y="22"/>
                    </a:lnTo>
                    <a:lnTo>
                      <a:pt x="133" y="24"/>
                    </a:lnTo>
                    <a:lnTo>
                      <a:pt x="133" y="24"/>
                    </a:lnTo>
                    <a:lnTo>
                      <a:pt x="133" y="24"/>
                    </a:lnTo>
                    <a:lnTo>
                      <a:pt x="133" y="24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9"/>
                    </a:lnTo>
                    <a:lnTo>
                      <a:pt x="137" y="29"/>
                    </a:lnTo>
                    <a:lnTo>
                      <a:pt x="140" y="29"/>
                    </a:lnTo>
                    <a:lnTo>
                      <a:pt x="140" y="31"/>
                    </a:lnTo>
                    <a:lnTo>
                      <a:pt x="140" y="31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2" y="36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47" y="36"/>
                    </a:lnTo>
                    <a:lnTo>
                      <a:pt x="147" y="38"/>
                    </a:lnTo>
                    <a:lnTo>
                      <a:pt x="147" y="38"/>
                    </a:lnTo>
                    <a:lnTo>
                      <a:pt x="147" y="38"/>
                    </a:lnTo>
                    <a:lnTo>
                      <a:pt x="147" y="41"/>
                    </a:lnTo>
                    <a:lnTo>
                      <a:pt x="149" y="41"/>
                    </a:lnTo>
                    <a:lnTo>
                      <a:pt x="149" y="41"/>
                    </a:lnTo>
                    <a:lnTo>
                      <a:pt x="149" y="41"/>
                    </a:lnTo>
                    <a:lnTo>
                      <a:pt x="149" y="41"/>
                    </a:lnTo>
                    <a:lnTo>
                      <a:pt x="149" y="41"/>
                    </a:lnTo>
                    <a:lnTo>
                      <a:pt x="152" y="41"/>
                    </a:lnTo>
                    <a:lnTo>
                      <a:pt x="152" y="41"/>
                    </a:lnTo>
                    <a:lnTo>
                      <a:pt x="152" y="41"/>
                    </a:lnTo>
                    <a:lnTo>
                      <a:pt x="154" y="41"/>
                    </a:lnTo>
                    <a:lnTo>
                      <a:pt x="154" y="41"/>
                    </a:lnTo>
                    <a:lnTo>
                      <a:pt x="156" y="41"/>
                    </a:lnTo>
                    <a:lnTo>
                      <a:pt x="156" y="41"/>
                    </a:lnTo>
                    <a:lnTo>
                      <a:pt x="156" y="41"/>
                    </a:lnTo>
                    <a:lnTo>
                      <a:pt x="156" y="41"/>
                    </a:lnTo>
                    <a:lnTo>
                      <a:pt x="159" y="41"/>
                    </a:lnTo>
                    <a:lnTo>
                      <a:pt x="159" y="41"/>
                    </a:lnTo>
                    <a:lnTo>
                      <a:pt x="159" y="41"/>
                    </a:lnTo>
                    <a:lnTo>
                      <a:pt x="159" y="41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61" y="43"/>
                    </a:lnTo>
                    <a:lnTo>
                      <a:pt x="159" y="43"/>
                    </a:lnTo>
                    <a:lnTo>
                      <a:pt x="159" y="43"/>
                    </a:lnTo>
                    <a:lnTo>
                      <a:pt x="159" y="43"/>
                    </a:lnTo>
                    <a:lnTo>
                      <a:pt x="159" y="43"/>
                    </a:lnTo>
                    <a:lnTo>
                      <a:pt x="156" y="43"/>
                    </a:lnTo>
                    <a:lnTo>
                      <a:pt x="156" y="43"/>
                    </a:lnTo>
                    <a:lnTo>
                      <a:pt x="156" y="45"/>
                    </a:lnTo>
                    <a:lnTo>
                      <a:pt x="156" y="45"/>
                    </a:lnTo>
                    <a:lnTo>
                      <a:pt x="156" y="43"/>
                    </a:lnTo>
                    <a:lnTo>
                      <a:pt x="154" y="43"/>
                    </a:lnTo>
                    <a:lnTo>
                      <a:pt x="154" y="45"/>
                    </a:lnTo>
                    <a:lnTo>
                      <a:pt x="154" y="45"/>
                    </a:lnTo>
                    <a:lnTo>
                      <a:pt x="154" y="45"/>
                    </a:lnTo>
                    <a:lnTo>
                      <a:pt x="154" y="45"/>
                    </a:lnTo>
                    <a:lnTo>
                      <a:pt x="154" y="48"/>
                    </a:lnTo>
                    <a:lnTo>
                      <a:pt x="154" y="48"/>
                    </a:lnTo>
                    <a:lnTo>
                      <a:pt x="154" y="50"/>
                    </a:lnTo>
                    <a:lnTo>
                      <a:pt x="154" y="50"/>
                    </a:lnTo>
                    <a:lnTo>
                      <a:pt x="154" y="50"/>
                    </a:lnTo>
                    <a:lnTo>
                      <a:pt x="154" y="52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6" y="55"/>
                    </a:lnTo>
                    <a:lnTo>
                      <a:pt x="156" y="55"/>
                    </a:lnTo>
                    <a:lnTo>
                      <a:pt x="156" y="55"/>
                    </a:lnTo>
                    <a:lnTo>
                      <a:pt x="156" y="55"/>
                    </a:lnTo>
                    <a:lnTo>
                      <a:pt x="159" y="55"/>
                    </a:lnTo>
                    <a:lnTo>
                      <a:pt x="159" y="57"/>
                    </a:lnTo>
                    <a:lnTo>
                      <a:pt x="156" y="57"/>
                    </a:lnTo>
                    <a:lnTo>
                      <a:pt x="156" y="57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52" y="62"/>
                    </a:lnTo>
                    <a:lnTo>
                      <a:pt x="152" y="62"/>
                    </a:lnTo>
                    <a:lnTo>
                      <a:pt x="152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9" y="64"/>
                    </a:lnTo>
                    <a:lnTo>
                      <a:pt x="147" y="64"/>
                    </a:lnTo>
                    <a:lnTo>
                      <a:pt x="147" y="67"/>
                    </a:lnTo>
                    <a:lnTo>
                      <a:pt x="147" y="67"/>
                    </a:lnTo>
                    <a:lnTo>
                      <a:pt x="147" y="67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9" y="69"/>
                    </a:lnTo>
                    <a:lnTo>
                      <a:pt x="149" y="71"/>
                    </a:lnTo>
                    <a:lnTo>
                      <a:pt x="149" y="71"/>
                    </a:lnTo>
                    <a:lnTo>
                      <a:pt x="149" y="74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44" y="71"/>
                    </a:lnTo>
                    <a:lnTo>
                      <a:pt x="144" y="71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42" y="74"/>
                    </a:lnTo>
                    <a:lnTo>
                      <a:pt x="142" y="74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2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81"/>
                    </a:lnTo>
                    <a:lnTo>
                      <a:pt x="144" y="81"/>
                    </a:lnTo>
                    <a:lnTo>
                      <a:pt x="144" y="83"/>
                    </a:lnTo>
                    <a:lnTo>
                      <a:pt x="144" y="83"/>
                    </a:lnTo>
                    <a:lnTo>
                      <a:pt x="144" y="83"/>
                    </a:lnTo>
                    <a:lnTo>
                      <a:pt x="142" y="83"/>
                    </a:lnTo>
                    <a:lnTo>
                      <a:pt x="142" y="83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4" y="88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4" y="93"/>
                    </a:lnTo>
                    <a:lnTo>
                      <a:pt x="147" y="93"/>
                    </a:lnTo>
                    <a:lnTo>
                      <a:pt x="147" y="93"/>
                    </a:lnTo>
                    <a:lnTo>
                      <a:pt x="147" y="93"/>
                    </a:lnTo>
                    <a:lnTo>
                      <a:pt x="147" y="93"/>
                    </a:lnTo>
                    <a:lnTo>
                      <a:pt x="147" y="95"/>
                    </a:lnTo>
                    <a:lnTo>
                      <a:pt x="149" y="95"/>
                    </a:lnTo>
                    <a:lnTo>
                      <a:pt x="149" y="95"/>
                    </a:lnTo>
                    <a:lnTo>
                      <a:pt x="149" y="95"/>
                    </a:lnTo>
                    <a:lnTo>
                      <a:pt x="149" y="95"/>
                    </a:lnTo>
                    <a:lnTo>
                      <a:pt x="152" y="95"/>
                    </a:lnTo>
                    <a:lnTo>
                      <a:pt x="152" y="95"/>
                    </a:lnTo>
                    <a:lnTo>
                      <a:pt x="152" y="97"/>
                    </a:lnTo>
                    <a:lnTo>
                      <a:pt x="152" y="97"/>
                    </a:lnTo>
                    <a:lnTo>
                      <a:pt x="152" y="97"/>
                    </a:lnTo>
                    <a:lnTo>
                      <a:pt x="152" y="97"/>
                    </a:lnTo>
                    <a:lnTo>
                      <a:pt x="152" y="100"/>
                    </a:lnTo>
                    <a:lnTo>
                      <a:pt x="152" y="100"/>
                    </a:lnTo>
                    <a:lnTo>
                      <a:pt x="154" y="100"/>
                    </a:lnTo>
                    <a:lnTo>
                      <a:pt x="154" y="100"/>
                    </a:lnTo>
                    <a:lnTo>
                      <a:pt x="154" y="100"/>
                    </a:lnTo>
                    <a:lnTo>
                      <a:pt x="154" y="102"/>
                    </a:lnTo>
                    <a:lnTo>
                      <a:pt x="154" y="102"/>
                    </a:lnTo>
                    <a:lnTo>
                      <a:pt x="156" y="102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9" y="104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6" y="107"/>
                    </a:lnTo>
                    <a:lnTo>
                      <a:pt x="156" y="109"/>
                    </a:lnTo>
                    <a:lnTo>
                      <a:pt x="156" y="109"/>
                    </a:lnTo>
                    <a:lnTo>
                      <a:pt x="156" y="109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6" y="109"/>
                    </a:lnTo>
                    <a:lnTo>
                      <a:pt x="156" y="109"/>
                    </a:lnTo>
                    <a:lnTo>
                      <a:pt x="156" y="109"/>
                    </a:lnTo>
                    <a:lnTo>
                      <a:pt x="156" y="112"/>
                    </a:lnTo>
                    <a:lnTo>
                      <a:pt x="156" y="112"/>
                    </a:lnTo>
                    <a:lnTo>
                      <a:pt x="156" y="112"/>
                    </a:lnTo>
                    <a:lnTo>
                      <a:pt x="156" y="112"/>
                    </a:lnTo>
                    <a:lnTo>
                      <a:pt x="156" y="114"/>
                    </a:lnTo>
                    <a:lnTo>
                      <a:pt x="156" y="114"/>
                    </a:lnTo>
                    <a:lnTo>
                      <a:pt x="156" y="114"/>
                    </a:lnTo>
                    <a:lnTo>
                      <a:pt x="159" y="114"/>
                    </a:lnTo>
                    <a:lnTo>
                      <a:pt x="159" y="114"/>
                    </a:lnTo>
                    <a:lnTo>
                      <a:pt x="159" y="114"/>
                    </a:lnTo>
                    <a:lnTo>
                      <a:pt x="161" y="114"/>
                    </a:lnTo>
                    <a:lnTo>
                      <a:pt x="161" y="114"/>
                    </a:lnTo>
                    <a:lnTo>
                      <a:pt x="163" y="114"/>
                    </a:lnTo>
                    <a:lnTo>
                      <a:pt x="163" y="114"/>
                    </a:lnTo>
                    <a:lnTo>
                      <a:pt x="163" y="114"/>
                    </a:lnTo>
                    <a:lnTo>
                      <a:pt x="163" y="114"/>
                    </a:lnTo>
                    <a:lnTo>
                      <a:pt x="163" y="114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66" y="116"/>
                    </a:lnTo>
                    <a:lnTo>
                      <a:pt x="166" y="116"/>
                    </a:lnTo>
                    <a:lnTo>
                      <a:pt x="168" y="116"/>
                    </a:lnTo>
                    <a:lnTo>
                      <a:pt x="168" y="116"/>
                    </a:lnTo>
                    <a:lnTo>
                      <a:pt x="168" y="116"/>
                    </a:lnTo>
                    <a:lnTo>
                      <a:pt x="168" y="119"/>
                    </a:lnTo>
                    <a:lnTo>
                      <a:pt x="171" y="119"/>
                    </a:lnTo>
                    <a:lnTo>
                      <a:pt x="171" y="119"/>
                    </a:lnTo>
                    <a:lnTo>
                      <a:pt x="171" y="119"/>
                    </a:lnTo>
                    <a:lnTo>
                      <a:pt x="171" y="119"/>
                    </a:lnTo>
                    <a:lnTo>
                      <a:pt x="171" y="121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3" y="123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8" y="123"/>
                    </a:lnTo>
                    <a:lnTo>
                      <a:pt x="178" y="123"/>
                    </a:lnTo>
                    <a:lnTo>
                      <a:pt x="178" y="126"/>
                    </a:lnTo>
                    <a:lnTo>
                      <a:pt x="178" y="126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82" y="126"/>
                    </a:lnTo>
                    <a:lnTo>
                      <a:pt x="182" y="123"/>
                    </a:lnTo>
                    <a:lnTo>
                      <a:pt x="182" y="123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5" y="126"/>
                    </a:lnTo>
                    <a:lnTo>
                      <a:pt x="185" y="126"/>
                    </a:lnTo>
                    <a:lnTo>
                      <a:pt x="185" y="126"/>
                    </a:lnTo>
                    <a:lnTo>
                      <a:pt x="185" y="128"/>
                    </a:lnTo>
                    <a:lnTo>
                      <a:pt x="185" y="128"/>
                    </a:lnTo>
                    <a:lnTo>
                      <a:pt x="185" y="128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7" y="131"/>
                    </a:lnTo>
                    <a:lnTo>
                      <a:pt x="187" y="133"/>
                    </a:lnTo>
                    <a:lnTo>
                      <a:pt x="187" y="133"/>
                    </a:lnTo>
                    <a:lnTo>
                      <a:pt x="187" y="133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89" y="135"/>
                    </a:lnTo>
                    <a:lnTo>
                      <a:pt x="189" y="135"/>
                    </a:lnTo>
                    <a:lnTo>
                      <a:pt x="189" y="135"/>
                    </a:lnTo>
                    <a:lnTo>
                      <a:pt x="189" y="135"/>
                    </a:lnTo>
                    <a:lnTo>
                      <a:pt x="189" y="138"/>
                    </a:lnTo>
                    <a:lnTo>
                      <a:pt x="189" y="138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2" y="140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2" y="145"/>
                    </a:lnTo>
                    <a:lnTo>
                      <a:pt x="192" y="145"/>
                    </a:lnTo>
                    <a:lnTo>
                      <a:pt x="192" y="145"/>
                    </a:lnTo>
                    <a:lnTo>
                      <a:pt x="192" y="147"/>
                    </a:lnTo>
                    <a:lnTo>
                      <a:pt x="192" y="147"/>
                    </a:lnTo>
                    <a:lnTo>
                      <a:pt x="192" y="147"/>
                    </a:lnTo>
                    <a:lnTo>
                      <a:pt x="192" y="150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89" y="152"/>
                    </a:lnTo>
                    <a:lnTo>
                      <a:pt x="189" y="152"/>
                    </a:lnTo>
                    <a:lnTo>
                      <a:pt x="189" y="152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189" y="157"/>
                    </a:lnTo>
                    <a:lnTo>
                      <a:pt x="189" y="157"/>
                    </a:lnTo>
                    <a:lnTo>
                      <a:pt x="189" y="159"/>
                    </a:lnTo>
                    <a:lnTo>
                      <a:pt x="189" y="159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64"/>
                    </a:lnTo>
                    <a:lnTo>
                      <a:pt x="192" y="164"/>
                    </a:lnTo>
                    <a:lnTo>
                      <a:pt x="192" y="164"/>
                    </a:lnTo>
                    <a:lnTo>
                      <a:pt x="192" y="164"/>
                    </a:lnTo>
                    <a:lnTo>
                      <a:pt x="194" y="164"/>
                    </a:lnTo>
                    <a:lnTo>
                      <a:pt x="194" y="164"/>
                    </a:lnTo>
                    <a:lnTo>
                      <a:pt x="197" y="164"/>
                    </a:lnTo>
                    <a:lnTo>
                      <a:pt x="197" y="164"/>
                    </a:lnTo>
                    <a:lnTo>
                      <a:pt x="197" y="164"/>
                    </a:lnTo>
                    <a:lnTo>
                      <a:pt x="197" y="164"/>
                    </a:lnTo>
                    <a:lnTo>
                      <a:pt x="197" y="164"/>
                    </a:lnTo>
                    <a:lnTo>
                      <a:pt x="197" y="166"/>
                    </a:lnTo>
                    <a:lnTo>
                      <a:pt x="197" y="166"/>
                    </a:lnTo>
                    <a:lnTo>
                      <a:pt x="197" y="168"/>
                    </a:lnTo>
                    <a:lnTo>
                      <a:pt x="197" y="168"/>
                    </a:lnTo>
                    <a:lnTo>
                      <a:pt x="197" y="171"/>
                    </a:lnTo>
                    <a:lnTo>
                      <a:pt x="197" y="171"/>
                    </a:lnTo>
                    <a:lnTo>
                      <a:pt x="197" y="173"/>
                    </a:lnTo>
                    <a:lnTo>
                      <a:pt x="197" y="173"/>
                    </a:lnTo>
                    <a:lnTo>
                      <a:pt x="197" y="173"/>
                    </a:lnTo>
                    <a:lnTo>
                      <a:pt x="197" y="176"/>
                    </a:lnTo>
                    <a:lnTo>
                      <a:pt x="197" y="176"/>
                    </a:lnTo>
                    <a:lnTo>
                      <a:pt x="199" y="176"/>
                    </a:lnTo>
                    <a:lnTo>
                      <a:pt x="199" y="176"/>
                    </a:lnTo>
                    <a:lnTo>
                      <a:pt x="199" y="176"/>
                    </a:lnTo>
                    <a:lnTo>
                      <a:pt x="199" y="178"/>
                    </a:lnTo>
                    <a:lnTo>
                      <a:pt x="199" y="178"/>
                    </a:lnTo>
                    <a:lnTo>
                      <a:pt x="201" y="178"/>
                    </a:lnTo>
                    <a:lnTo>
                      <a:pt x="201" y="180"/>
                    </a:lnTo>
                    <a:lnTo>
                      <a:pt x="201" y="180"/>
                    </a:lnTo>
                    <a:lnTo>
                      <a:pt x="204" y="180"/>
                    </a:lnTo>
                    <a:lnTo>
                      <a:pt x="204" y="180"/>
                    </a:lnTo>
                    <a:lnTo>
                      <a:pt x="204" y="180"/>
                    </a:lnTo>
                    <a:lnTo>
                      <a:pt x="204" y="183"/>
                    </a:lnTo>
                    <a:lnTo>
                      <a:pt x="204" y="183"/>
                    </a:lnTo>
                    <a:lnTo>
                      <a:pt x="204" y="183"/>
                    </a:lnTo>
                    <a:lnTo>
                      <a:pt x="206" y="183"/>
                    </a:lnTo>
                    <a:lnTo>
                      <a:pt x="206" y="183"/>
                    </a:lnTo>
                    <a:lnTo>
                      <a:pt x="204" y="183"/>
                    </a:lnTo>
                    <a:lnTo>
                      <a:pt x="204" y="185"/>
                    </a:lnTo>
                    <a:lnTo>
                      <a:pt x="206" y="185"/>
                    </a:lnTo>
                    <a:lnTo>
                      <a:pt x="206" y="185"/>
                    </a:lnTo>
                    <a:lnTo>
                      <a:pt x="206" y="185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90"/>
                    </a:lnTo>
                    <a:lnTo>
                      <a:pt x="208" y="190"/>
                    </a:lnTo>
                    <a:lnTo>
                      <a:pt x="208" y="190"/>
                    </a:lnTo>
                    <a:lnTo>
                      <a:pt x="208" y="190"/>
                    </a:lnTo>
                    <a:lnTo>
                      <a:pt x="208" y="192"/>
                    </a:lnTo>
                    <a:lnTo>
                      <a:pt x="208" y="192"/>
                    </a:lnTo>
                    <a:lnTo>
                      <a:pt x="206" y="192"/>
                    </a:lnTo>
                    <a:lnTo>
                      <a:pt x="206" y="192"/>
                    </a:lnTo>
                    <a:lnTo>
                      <a:pt x="206" y="192"/>
                    </a:lnTo>
                    <a:lnTo>
                      <a:pt x="206" y="190"/>
                    </a:lnTo>
                    <a:lnTo>
                      <a:pt x="204" y="190"/>
                    </a:lnTo>
                    <a:lnTo>
                      <a:pt x="204" y="190"/>
                    </a:lnTo>
                    <a:lnTo>
                      <a:pt x="204" y="190"/>
                    </a:lnTo>
                    <a:lnTo>
                      <a:pt x="204" y="190"/>
                    </a:lnTo>
                    <a:lnTo>
                      <a:pt x="201" y="190"/>
                    </a:lnTo>
                    <a:lnTo>
                      <a:pt x="201" y="187"/>
                    </a:lnTo>
                    <a:lnTo>
                      <a:pt x="201" y="187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194" y="187"/>
                    </a:lnTo>
                    <a:lnTo>
                      <a:pt x="194" y="187"/>
                    </a:lnTo>
                    <a:lnTo>
                      <a:pt x="194" y="187"/>
                    </a:lnTo>
                    <a:lnTo>
                      <a:pt x="192" y="187"/>
                    </a:lnTo>
                    <a:lnTo>
                      <a:pt x="192" y="187"/>
                    </a:lnTo>
                    <a:lnTo>
                      <a:pt x="192" y="185"/>
                    </a:lnTo>
                    <a:lnTo>
                      <a:pt x="192" y="185"/>
                    </a:lnTo>
                    <a:lnTo>
                      <a:pt x="189" y="185"/>
                    </a:lnTo>
                    <a:lnTo>
                      <a:pt x="189" y="185"/>
                    </a:lnTo>
                    <a:lnTo>
                      <a:pt x="189" y="185"/>
                    </a:lnTo>
                    <a:lnTo>
                      <a:pt x="187" y="185"/>
                    </a:lnTo>
                    <a:lnTo>
                      <a:pt x="187" y="185"/>
                    </a:lnTo>
                    <a:lnTo>
                      <a:pt x="185" y="185"/>
                    </a:lnTo>
                    <a:lnTo>
                      <a:pt x="185" y="185"/>
                    </a:lnTo>
                    <a:lnTo>
                      <a:pt x="185" y="185"/>
                    </a:lnTo>
                    <a:lnTo>
                      <a:pt x="182" y="185"/>
                    </a:lnTo>
                    <a:lnTo>
                      <a:pt x="182" y="185"/>
                    </a:lnTo>
                    <a:lnTo>
                      <a:pt x="182" y="187"/>
                    </a:lnTo>
                    <a:lnTo>
                      <a:pt x="182" y="187"/>
                    </a:lnTo>
                    <a:lnTo>
                      <a:pt x="180" y="187"/>
                    </a:lnTo>
                    <a:lnTo>
                      <a:pt x="180" y="187"/>
                    </a:lnTo>
                    <a:lnTo>
                      <a:pt x="178" y="187"/>
                    </a:lnTo>
                    <a:lnTo>
                      <a:pt x="178" y="187"/>
                    </a:lnTo>
                    <a:lnTo>
                      <a:pt x="178" y="187"/>
                    </a:lnTo>
                    <a:lnTo>
                      <a:pt x="178" y="190"/>
                    </a:lnTo>
                    <a:lnTo>
                      <a:pt x="178" y="190"/>
                    </a:lnTo>
                    <a:lnTo>
                      <a:pt x="178" y="190"/>
                    </a:lnTo>
                    <a:lnTo>
                      <a:pt x="178" y="192"/>
                    </a:lnTo>
                    <a:lnTo>
                      <a:pt x="178" y="192"/>
                    </a:lnTo>
                    <a:lnTo>
                      <a:pt x="178" y="192"/>
                    </a:lnTo>
                    <a:lnTo>
                      <a:pt x="175" y="192"/>
                    </a:lnTo>
                    <a:lnTo>
                      <a:pt x="175" y="195"/>
                    </a:lnTo>
                    <a:lnTo>
                      <a:pt x="175" y="195"/>
                    </a:lnTo>
                    <a:lnTo>
                      <a:pt x="175" y="195"/>
                    </a:lnTo>
                    <a:lnTo>
                      <a:pt x="175" y="197"/>
                    </a:lnTo>
                    <a:lnTo>
                      <a:pt x="175" y="197"/>
                    </a:lnTo>
                    <a:lnTo>
                      <a:pt x="173" y="197"/>
                    </a:lnTo>
                    <a:lnTo>
                      <a:pt x="173" y="199"/>
                    </a:lnTo>
                    <a:lnTo>
                      <a:pt x="173" y="199"/>
                    </a:lnTo>
                    <a:lnTo>
                      <a:pt x="173" y="199"/>
                    </a:lnTo>
                    <a:lnTo>
                      <a:pt x="173" y="202"/>
                    </a:lnTo>
                    <a:lnTo>
                      <a:pt x="173" y="202"/>
                    </a:lnTo>
                    <a:lnTo>
                      <a:pt x="173" y="202"/>
                    </a:lnTo>
                    <a:lnTo>
                      <a:pt x="173" y="202"/>
                    </a:lnTo>
                    <a:lnTo>
                      <a:pt x="171" y="202"/>
                    </a:lnTo>
                    <a:lnTo>
                      <a:pt x="171" y="204"/>
                    </a:lnTo>
                    <a:lnTo>
                      <a:pt x="171" y="204"/>
                    </a:lnTo>
                    <a:lnTo>
                      <a:pt x="171" y="204"/>
                    </a:lnTo>
                    <a:lnTo>
                      <a:pt x="171" y="204"/>
                    </a:lnTo>
                    <a:lnTo>
                      <a:pt x="171" y="206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9"/>
                    </a:lnTo>
                    <a:lnTo>
                      <a:pt x="168" y="209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6" y="211"/>
                    </a:lnTo>
                    <a:lnTo>
                      <a:pt x="166" y="211"/>
                    </a:lnTo>
                    <a:lnTo>
                      <a:pt x="163" y="211"/>
                    </a:lnTo>
                    <a:lnTo>
                      <a:pt x="163" y="211"/>
                    </a:lnTo>
                    <a:lnTo>
                      <a:pt x="163" y="211"/>
                    </a:lnTo>
                    <a:lnTo>
                      <a:pt x="161" y="211"/>
                    </a:lnTo>
                    <a:lnTo>
                      <a:pt x="161" y="211"/>
                    </a:lnTo>
                    <a:lnTo>
                      <a:pt x="159" y="211"/>
                    </a:lnTo>
                    <a:lnTo>
                      <a:pt x="159" y="211"/>
                    </a:lnTo>
                    <a:lnTo>
                      <a:pt x="159" y="211"/>
                    </a:lnTo>
                    <a:lnTo>
                      <a:pt x="156" y="211"/>
                    </a:lnTo>
                    <a:lnTo>
                      <a:pt x="156" y="211"/>
                    </a:lnTo>
                    <a:lnTo>
                      <a:pt x="156" y="211"/>
                    </a:lnTo>
                    <a:lnTo>
                      <a:pt x="154" y="211"/>
                    </a:lnTo>
                    <a:lnTo>
                      <a:pt x="154" y="211"/>
                    </a:lnTo>
                    <a:lnTo>
                      <a:pt x="152" y="211"/>
                    </a:lnTo>
                    <a:lnTo>
                      <a:pt x="152" y="211"/>
                    </a:lnTo>
                    <a:lnTo>
                      <a:pt x="152" y="211"/>
                    </a:lnTo>
                    <a:lnTo>
                      <a:pt x="149" y="211"/>
                    </a:lnTo>
                    <a:lnTo>
                      <a:pt x="149" y="209"/>
                    </a:lnTo>
                    <a:lnTo>
                      <a:pt x="149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7" y="209"/>
                    </a:lnTo>
                    <a:lnTo>
                      <a:pt x="144" y="209"/>
                    </a:lnTo>
                    <a:lnTo>
                      <a:pt x="144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2" y="209"/>
                    </a:lnTo>
                    <a:lnTo>
                      <a:pt x="140" y="209"/>
                    </a:lnTo>
                    <a:lnTo>
                      <a:pt x="140" y="209"/>
                    </a:lnTo>
                    <a:lnTo>
                      <a:pt x="140" y="209"/>
                    </a:lnTo>
                    <a:lnTo>
                      <a:pt x="137" y="209"/>
                    </a:lnTo>
                    <a:lnTo>
                      <a:pt x="137" y="209"/>
                    </a:lnTo>
                    <a:lnTo>
                      <a:pt x="137" y="209"/>
                    </a:lnTo>
                    <a:lnTo>
                      <a:pt x="135" y="209"/>
                    </a:lnTo>
                    <a:lnTo>
                      <a:pt x="135" y="209"/>
                    </a:lnTo>
                    <a:lnTo>
                      <a:pt x="133" y="209"/>
                    </a:lnTo>
                    <a:lnTo>
                      <a:pt x="133" y="209"/>
                    </a:lnTo>
                    <a:lnTo>
                      <a:pt x="133" y="209"/>
                    </a:lnTo>
                    <a:lnTo>
                      <a:pt x="133" y="209"/>
                    </a:lnTo>
                    <a:lnTo>
                      <a:pt x="130" y="209"/>
                    </a:lnTo>
                    <a:lnTo>
                      <a:pt x="130" y="209"/>
                    </a:lnTo>
                    <a:lnTo>
                      <a:pt x="130" y="209"/>
                    </a:lnTo>
                    <a:lnTo>
                      <a:pt x="128" y="209"/>
                    </a:lnTo>
                    <a:lnTo>
                      <a:pt x="128" y="209"/>
                    </a:lnTo>
                    <a:lnTo>
                      <a:pt x="126" y="209"/>
                    </a:lnTo>
                    <a:lnTo>
                      <a:pt x="126" y="209"/>
                    </a:lnTo>
                    <a:lnTo>
                      <a:pt x="126" y="209"/>
                    </a:lnTo>
                    <a:lnTo>
                      <a:pt x="126" y="206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8" y="206"/>
                    </a:lnTo>
                    <a:lnTo>
                      <a:pt x="118" y="204"/>
                    </a:lnTo>
                    <a:lnTo>
                      <a:pt x="118" y="204"/>
                    </a:lnTo>
                    <a:lnTo>
                      <a:pt x="118" y="204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4" y="204"/>
                    </a:lnTo>
                    <a:lnTo>
                      <a:pt x="114" y="202"/>
                    </a:lnTo>
                    <a:lnTo>
                      <a:pt x="114" y="202"/>
                    </a:lnTo>
                    <a:lnTo>
                      <a:pt x="111" y="202"/>
                    </a:lnTo>
                    <a:lnTo>
                      <a:pt x="111" y="202"/>
                    </a:lnTo>
                    <a:lnTo>
                      <a:pt x="111" y="202"/>
                    </a:lnTo>
                    <a:lnTo>
                      <a:pt x="111" y="202"/>
                    </a:lnTo>
                    <a:lnTo>
                      <a:pt x="109" y="202"/>
                    </a:lnTo>
                    <a:lnTo>
                      <a:pt x="109" y="202"/>
                    </a:lnTo>
                    <a:lnTo>
                      <a:pt x="109" y="202"/>
                    </a:lnTo>
                    <a:lnTo>
                      <a:pt x="109" y="202"/>
                    </a:lnTo>
                    <a:lnTo>
                      <a:pt x="107" y="202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104" y="199"/>
                    </a:lnTo>
                    <a:lnTo>
                      <a:pt x="104" y="199"/>
                    </a:lnTo>
                    <a:lnTo>
                      <a:pt x="104" y="199"/>
                    </a:lnTo>
                    <a:lnTo>
                      <a:pt x="104" y="199"/>
                    </a:lnTo>
                    <a:lnTo>
                      <a:pt x="102" y="199"/>
                    </a:lnTo>
                    <a:lnTo>
                      <a:pt x="102" y="197"/>
                    </a:lnTo>
                    <a:lnTo>
                      <a:pt x="102" y="197"/>
                    </a:lnTo>
                    <a:lnTo>
                      <a:pt x="102" y="197"/>
                    </a:lnTo>
                    <a:lnTo>
                      <a:pt x="102" y="195"/>
                    </a:lnTo>
                    <a:lnTo>
                      <a:pt x="102" y="195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2" y="190"/>
                    </a:lnTo>
                    <a:lnTo>
                      <a:pt x="102" y="190"/>
                    </a:lnTo>
                    <a:lnTo>
                      <a:pt x="102" y="187"/>
                    </a:lnTo>
                    <a:lnTo>
                      <a:pt x="102" y="187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102" y="180"/>
                    </a:lnTo>
                    <a:lnTo>
                      <a:pt x="104" y="180"/>
                    </a:lnTo>
                    <a:lnTo>
                      <a:pt x="104" y="180"/>
                    </a:lnTo>
                    <a:lnTo>
                      <a:pt x="104" y="178"/>
                    </a:lnTo>
                    <a:lnTo>
                      <a:pt x="102" y="178"/>
                    </a:lnTo>
                    <a:lnTo>
                      <a:pt x="102" y="178"/>
                    </a:lnTo>
                    <a:lnTo>
                      <a:pt x="100" y="178"/>
                    </a:lnTo>
                    <a:lnTo>
                      <a:pt x="100" y="178"/>
                    </a:lnTo>
                    <a:lnTo>
                      <a:pt x="100" y="178"/>
                    </a:lnTo>
                    <a:lnTo>
                      <a:pt x="97" y="178"/>
                    </a:lnTo>
                    <a:lnTo>
                      <a:pt x="97" y="178"/>
                    </a:lnTo>
                    <a:lnTo>
                      <a:pt x="97" y="178"/>
                    </a:lnTo>
                    <a:lnTo>
                      <a:pt x="97" y="178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2" y="178"/>
                    </a:lnTo>
                    <a:lnTo>
                      <a:pt x="92" y="178"/>
                    </a:lnTo>
                    <a:lnTo>
                      <a:pt x="92" y="178"/>
                    </a:lnTo>
                    <a:lnTo>
                      <a:pt x="90" y="178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90" y="173"/>
                    </a:lnTo>
                    <a:lnTo>
                      <a:pt x="90" y="173"/>
                    </a:lnTo>
                    <a:lnTo>
                      <a:pt x="90" y="173"/>
                    </a:lnTo>
                    <a:lnTo>
                      <a:pt x="90" y="173"/>
                    </a:lnTo>
                    <a:lnTo>
                      <a:pt x="90" y="171"/>
                    </a:lnTo>
                    <a:lnTo>
                      <a:pt x="90" y="171"/>
                    </a:lnTo>
                    <a:lnTo>
                      <a:pt x="88" y="171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85" y="168"/>
                    </a:lnTo>
                    <a:lnTo>
                      <a:pt x="85" y="168"/>
                    </a:lnTo>
                    <a:lnTo>
                      <a:pt x="85" y="168"/>
                    </a:lnTo>
                    <a:lnTo>
                      <a:pt x="85" y="168"/>
                    </a:lnTo>
                    <a:lnTo>
                      <a:pt x="85" y="166"/>
                    </a:lnTo>
                    <a:lnTo>
                      <a:pt x="83" y="166"/>
                    </a:lnTo>
                    <a:lnTo>
                      <a:pt x="83" y="166"/>
                    </a:lnTo>
                    <a:lnTo>
                      <a:pt x="83" y="166"/>
                    </a:lnTo>
                    <a:lnTo>
                      <a:pt x="83" y="166"/>
                    </a:lnTo>
                    <a:lnTo>
                      <a:pt x="81" y="166"/>
                    </a:lnTo>
                    <a:lnTo>
                      <a:pt x="81" y="166"/>
                    </a:lnTo>
                    <a:lnTo>
                      <a:pt x="81" y="164"/>
                    </a:lnTo>
                    <a:lnTo>
                      <a:pt x="78" y="164"/>
                    </a:lnTo>
                    <a:lnTo>
                      <a:pt x="78" y="164"/>
                    </a:lnTo>
                    <a:lnTo>
                      <a:pt x="78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6" y="164"/>
                    </a:lnTo>
                    <a:lnTo>
                      <a:pt x="76" y="164"/>
                    </a:lnTo>
                    <a:lnTo>
                      <a:pt x="76" y="164"/>
                    </a:lnTo>
                    <a:lnTo>
                      <a:pt x="73" y="164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69" y="161"/>
                    </a:lnTo>
                    <a:lnTo>
                      <a:pt x="69" y="159"/>
                    </a:lnTo>
                    <a:lnTo>
                      <a:pt x="69" y="159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6" y="157"/>
                    </a:lnTo>
                    <a:lnTo>
                      <a:pt x="64" y="157"/>
                    </a:lnTo>
                    <a:lnTo>
                      <a:pt x="64" y="157"/>
                    </a:lnTo>
                    <a:lnTo>
                      <a:pt x="64" y="157"/>
                    </a:lnTo>
                    <a:lnTo>
                      <a:pt x="64" y="157"/>
                    </a:lnTo>
                    <a:lnTo>
                      <a:pt x="62" y="157"/>
                    </a:lnTo>
                    <a:lnTo>
                      <a:pt x="62" y="154"/>
                    </a:lnTo>
                    <a:lnTo>
                      <a:pt x="62" y="154"/>
                    </a:lnTo>
                    <a:lnTo>
                      <a:pt x="59" y="154"/>
                    </a:lnTo>
                    <a:lnTo>
                      <a:pt x="59" y="154"/>
                    </a:lnTo>
                    <a:lnTo>
                      <a:pt x="59" y="154"/>
                    </a:lnTo>
                    <a:lnTo>
                      <a:pt x="59" y="154"/>
                    </a:lnTo>
                    <a:lnTo>
                      <a:pt x="57" y="154"/>
                    </a:lnTo>
                    <a:lnTo>
                      <a:pt x="57" y="152"/>
                    </a:lnTo>
                    <a:lnTo>
                      <a:pt x="57" y="152"/>
                    </a:lnTo>
                    <a:lnTo>
                      <a:pt x="57" y="152"/>
                    </a:lnTo>
                    <a:lnTo>
                      <a:pt x="57" y="152"/>
                    </a:lnTo>
                    <a:lnTo>
                      <a:pt x="55" y="152"/>
                    </a:lnTo>
                    <a:lnTo>
                      <a:pt x="55" y="152"/>
                    </a:lnTo>
                    <a:lnTo>
                      <a:pt x="55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0" y="147"/>
                    </a:lnTo>
                    <a:lnTo>
                      <a:pt x="47" y="147"/>
                    </a:lnTo>
                    <a:lnTo>
                      <a:pt x="47" y="147"/>
                    </a:lnTo>
                    <a:lnTo>
                      <a:pt x="47" y="147"/>
                    </a:lnTo>
                    <a:lnTo>
                      <a:pt x="45" y="147"/>
                    </a:lnTo>
                    <a:lnTo>
                      <a:pt x="45" y="147"/>
                    </a:lnTo>
                    <a:lnTo>
                      <a:pt x="45" y="147"/>
                    </a:lnTo>
                    <a:lnTo>
                      <a:pt x="45" y="145"/>
                    </a:lnTo>
                    <a:lnTo>
                      <a:pt x="43" y="145"/>
                    </a:lnTo>
                    <a:lnTo>
                      <a:pt x="43" y="145"/>
                    </a:lnTo>
                    <a:lnTo>
                      <a:pt x="43" y="145"/>
                    </a:lnTo>
                    <a:lnTo>
                      <a:pt x="43" y="145"/>
                    </a:lnTo>
                    <a:lnTo>
                      <a:pt x="40" y="145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3" y="14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38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1" y="135"/>
                    </a:lnTo>
                    <a:lnTo>
                      <a:pt x="21" y="135"/>
                    </a:lnTo>
                    <a:lnTo>
                      <a:pt x="19" y="135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2" y="133"/>
                    </a:lnTo>
                    <a:lnTo>
                      <a:pt x="12" y="133"/>
                    </a:lnTo>
                    <a:lnTo>
                      <a:pt x="12" y="133"/>
                    </a:lnTo>
                    <a:lnTo>
                      <a:pt x="12" y="133"/>
                    </a:lnTo>
                    <a:lnTo>
                      <a:pt x="10" y="133"/>
                    </a:lnTo>
                    <a:lnTo>
                      <a:pt x="10" y="133"/>
                    </a:lnTo>
                    <a:lnTo>
                      <a:pt x="10" y="131"/>
                    </a:lnTo>
                    <a:lnTo>
                      <a:pt x="10" y="131"/>
                    </a:lnTo>
                    <a:lnTo>
                      <a:pt x="10" y="128"/>
                    </a:lnTo>
                    <a:lnTo>
                      <a:pt x="10" y="128"/>
                    </a:lnTo>
                    <a:lnTo>
                      <a:pt x="10" y="128"/>
                    </a:lnTo>
                    <a:lnTo>
                      <a:pt x="10" y="126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19"/>
                    </a:lnTo>
                    <a:lnTo>
                      <a:pt x="5" y="119"/>
                    </a:lnTo>
                    <a:lnTo>
                      <a:pt x="5" y="119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5" y="114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97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3"/>
                    </a:lnTo>
                    <a:lnTo>
                      <a:pt x="14" y="93"/>
                    </a:lnTo>
                    <a:lnTo>
                      <a:pt x="14" y="93"/>
                    </a:lnTo>
                    <a:lnTo>
                      <a:pt x="14" y="93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9" y="93"/>
                    </a:lnTo>
                    <a:lnTo>
                      <a:pt x="19" y="90"/>
                    </a:lnTo>
                    <a:lnTo>
                      <a:pt x="19" y="90"/>
                    </a:lnTo>
                    <a:lnTo>
                      <a:pt x="19" y="90"/>
                    </a:lnTo>
                    <a:lnTo>
                      <a:pt x="19" y="90"/>
                    </a:lnTo>
                    <a:lnTo>
                      <a:pt x="21" y="90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9" y="86"/>
                    </a:lnTo>
                    <a:lnTo>
                      <a:pt x="29" y="86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6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8" y="81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7" y="71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0" y="69"/>
                    </a:lnTo>
                    <a:lnTo>
                      <a:pt x="50" y="69"/>
                    </a:lnTo>
                    <a:lnTo>
                      <a:pt x="50" y="69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0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5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100" y="3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09" y="5"/>
                    </a:lnTo>
                    <a:lnTo>
                      <a:pt x="109" y="5"/>
                    </a:lnTo>
                    <a:lnTo>
                      <a:pt x="109" y="5"/>
                    </a:lnTo>
                    <a:lnTo>
                      <a:pt x="109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7"/>
                    </a:lnTo>
                    <a:lnTo>
                      <a:pt x="116" y="7"/>
                    </a:lnTo>
                    <a:lnTo>
                      <a:pt x="116" y="7"/>
                    </a:lnTo>
                    <a:lnTo>
                      <a:pt x="116" y="7"/>
                    </a:lnTo>
                    <a:lnTo>
                      <a:pt x="116" y="10"/>
                    </a:lnTo>
                    <a:lnTo>
                      <a:pt x="116" y="10"/>
                    </a:lnTo>
                    <a:lnTo>
                      <a:pt x="116" y="10"/>
                    </a:lnTo>
                    <a:lnTo>
                      <a:pt x="116" y="12"/>
                    </a:lnTo>
                    <a:lnTo>
                      <a:pt x="118" y="12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8" y="5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Rectangle 149"/>
              <p:cNvSpPr>
                <a:spLocks noChangeArrowheads="1"/>
              </p:cNvSpPr>
              <p:nvPr/>
            </p:nvSpPr>
            <p:spPr bwMode="auto">
              <a:xfrm>
                <a:off x="1884" y="1990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Rectangle 150"/>
              <p:cNvSpPr>
                <a:spLocks noChangeArrowheads="1"/>
              </p:cNvSpPr>
              <p:nvPr/>
            </p:nvSpPr>
            <p:spPr bwMode="auto">
              <a:xfrm>
                <a:off x="1884" y="1990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Rectangle 151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Rectangle 152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1" cy="1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53"/>
              <p:cNvSpPr>
                <a:spLocks/>
              </p:cNvSpPr>
              <p:nvPr/>
            </p:nvSpPr>
            <p:spPr bwMode="auto">
              <a:xfrm>
                <a:off x="1775" y="1746"/>
                <a:ext cx="415" cy="372"/>
              </a:xfrm>
              <a:custGeom>
                <a:avLst/>
                <a:gdLst/>
                <a:ahLst/>
                <a:cxnLst>
                  <a:cxn ang="0">
                    <a:pos x="244" y="334"/>
                  </a:cxn>
                  <a:cxn ang="0">
                    <a:pos x="232" y="336"/>
                  </a:cxn>
                  <a:cxn ang="0">
                    <a:pos x="209" y="332"/>
                  </a:cxn>
                  <a:cxn ang="0">
                    <a:pos x="192" y="320"/>
                  </a:cxn>
                  <a:cxn ang="0">
                    <a:pos x="173" y="306"/>
                  </a:cxn>
                  <a:cxn ang="0">
                    <a:pos x="154" y="296"/>
                  </a:cxn>
                  <a:cxn ang="0">
                    <a:pos x="147" y="270"/>
                  </a:cxn>
                  <a:cxn ang="0">
                    <a:pos x="133" y="251"/>
                  </a:cxn>
                  <a:cxn ang="0">
                    <a:pos x="119" y="244"/>
                  </a:cxn>
                  <a:cxn ang="0">
                    <a:pos x="102" y="246"/>
                  </a:cxn>
                  <a:cxn ang="0">
                    <a:pos x="86" y="232"/>
                  </a:cxn>
                  <a:cxn ang="0">
                    <a:pos x="81" y="206"/>
                  </a:cxn>
                  <a:cxn ang="0">
                    <a:pos x="71" y="182"/>
                  </a:cxn>
                  <a:cxn ang="0">
                    <a:pos x="50" y="173"/>
                  </a:cxn>
                  <a:cxn ang="0">
                    <a:pos x="41" y="159"/>
                  </a:cxn>
                  <a:cxn ang="0">
                    <a:pos x="33" y="140"/>
                  </a:cxn>
                  <a:cxn ang="0">
                    <a:pos x="41" y="121"/>
                  </a:cxn>
                  <a:cxn ang="0">
                    <a:pos x="45" y="104"/>
                  </a:cxn>
                  <a:cxn ang="0">
                    <a:pos x="33" y="95"/>
                  </a:cxn>
                  <a:cxn ang="0">
                    <a:pos x="22" y="76"/>
                  </a:cxn>
                  <a:cxn ang="0">
                    <a:pos x="12" y="54"/>
                  </a:cxn>
                  <a:cxn ang="0">
                    <a:pos x="10" y="36"/>
                  </a:cxn>
                  <a:cxn ang="0">
                    <a:pos x="3" y="12"/>
                  </a:cxn>
                  <a:cxn ang="0">
                    <a:pos x="15" y="2"/>
                  </a:cxn>
                  <a:cxn ang="0">
                    <a:pos x="33" y="19"/>
                  </a:cxn>
                  <a:cxn ang="0">
                    <a:pos x="55" y="19"/>
                  </a:cxn>
                  <a:cxn ang="0">
                    <a:pos x="74" y="5"/>
                  </a:cxn>
                  <a:cxn ang="0">
                    <a:pos x="90" y="12"/>
                  </a:cxn>
                  <a:cxn ang="0">
                    <a:pos x="90" y="24"/>
                  </a:cxn>
                  <a:cxn ang="0">
                    <a:pos x="105" y="40"/>
                  </a:cxn>
                  <a:cxn ang="0">
                    <a:pos x="121" y="57"/>
                  </a:cxn>
                  <a:cxn ang="0">
                    <a:pos x="142" y="69"/>
                  </a:cxn>
                  <a:cxn ang="0">
                    <a:pos x="166" y="78"/>
                  </a:cxn>
                  <a:cxn ang="0">
                    <a:pos x="192" y="73"/>
                  </a:cxn>
                  <a:cxn ang="0">
                    <a:pos x="211" y="62"/>
                  </a:cxn>
                  <a:cxn ang="0">
                    <a:pos x="232" y="52"/>
                  </a:cxn>
                  <a:cxn ang="0">
                    <a:pos x="254" y="43"/>
                  </a:cxn>
                  <a:cxn ang="0">
                    <a:pos x="280" y="40"/>
                  </a:cxn>
                  <a:cxn ang="0">
                    <a:pos x="301" y="47"/>
                  </a:cxn>
                  <a:cxn ang="0">
                    <a:pos x="322" y="54"/>
                  </a:cxn>
                  <a:cxn ang="0">
                    <a:pos x="341" y="69"/>
                  </a:cxn>
                  <a:cxn ang="0">
                    <a:pos x="365" y="78"/>
                  </a:cxn>
                  <a:cxn ang="0">
                    <a:pos x="370" y="102"/>
                  </a:cxn>
                  <a:cxn ang="0">
                    <a:pos x="365" y="126"/>
                  </a:cxn>
                  <a:cxn ang="0">
                    <a:pos x="353" y="142"/>
                  </a:cxn>
                  <a:cxn ang="0">
                    <a:pos x="358" y="163"/>
                  </a:cxn>
                  <a:cxn ang="0">
                    <a:pos x="362" y="192"/>
                  </a:cxn>
                  <a:cxn ang="0">
                    <a:pos x="374" y="211"/>
                  </a:cxn>
                  <a:cxn ang="0">
                    <a:pos x="377" y="232"/>
                  </a:cxn>
                  <a:cxn ang="0">
                    <a:pos x="362" y="251"/>
                  </a:cxn>
                  <a:cxn ang="0">
                    <a:pos x="377" y="273"/>
                  </a:cxn>
                  <a:cxn ang="0">
                    <a:pos x="396" y="289"/>
                  </a:cxn>
                  <a:cxn ang="0">
                    <a:pos x="405" y="313"/>
                  </a:cxn>
                  <a:cxn ang="0">
                    <a:pos x="412" y="329"/>
                  </a:cxn>
                  <a:cxn ang="0">
                    <a:pos x="391" y="339"/>
                  </a:cxn>
                  <a:cxn ang="0">
                    <a:pos x="379" y="363"/>
                  </a:cxn>
                  <a:cxn ang="0">
                    <a:pos x="360" y="367"/>
                  </a:cxn>
                  <a:cxn ang="0">
                    <a:pos x="341" y="365"/>
                  </a:cxn>
                  <a:cxn ang="0">
                    <a:pos x="318" y="360"/>
                  </a:cxn>
                  <a:cxn ang="0">
                    <a:pos x="291" y="355"/>
                  </a:cxn>
                  <a:cxn ang="0">
                    <a:pos x="280" y="332"/>
                  </a:cxn>
                  <a:cxn ang="0">
                    <a:pos x="265" y="320"/>
                  </a:cxn>
                  <a:cxn ang="0">
                    <a:pos x="263" y="325"/>
                  </a:cxn>
                </a:cxnLst>
                <a:rect l="0" t="0" r="r" b="b"/>
                <a:pathLst>
                  <a:path w="415" h="372">
                    <a:moveTo>
                      <a:pt x="263" y="325"/>
                    </a:moveTo>
                    <a:lnTo>
                      <a:pt x="263" y="325"/>
                    </a:lnTo>
                    <a:lnTo>
                      <a:pt x="261" y="325"/>
                    </a:lnTo>
                    <a:lnTo>
                      <a:pt x="261" y="327"/>
                    </a:lnTo>
                    <a:lnTo>
                      <a:pt x="261" y="327"/>
                    </a:lnTo>
                    <a:lnTo>
                      <a:pt x="261" y="327"/>
                    </a:lnTo>
                    <a:lnTo>
                      <a:pt x="261" y="327"/>
                    </a:lnTo>
                    <a:lnTo>
                      <a:pt x="261" y="329"/>
                    </a:lnTo>
                    <a:lnTo>
                      <a:pt x="258" y="329"/>
                    </a:lnTo>
                    <a:lnTo>
                      <a:pt x="258" y="329"/>
                    </a:lnTo>
                    <a:lnTo>
                      <a:pt x="258" y="329"/>
                    </a:lnTo>
                    <a:lnTo>
                      <a:pt x="258" y="329"/>
                    </a:lnTo>
                    <a:lnTo>
                      <a:pt x="258" y="329"/>
                    </a:lnTo>
                    <a:lnTo>
                      <a:pt x="258" y="332"/>
                    </a:lnTo>
                    <a:lnTo>
                      <a:pt x="256" y="332"/>
                    </a:lnTo>
                    <a:lnTo>
                      <a:pt x="256" y="332"/>
                    </a:lnTo>
                    <a:lnTo>
                      <a:pt x="256" y="332"/>
                    </a:lnTo>
                    <a:lnTo>
                      <a:pt x="256" y="334"/>
                    </a:lnTo>
                    <a:lnTo>
                      <a:pt x="254" y="334"/>
                    </a:lnTo>
                    <a:lnTo>
                      <a:pt x="254" y="334"/>
                    </a:lnTo>
                    <a:lnTo>
                      <a:pt x="254" y="332"/>
                    </a:lnTo>
                    <a:lnTo>
                      <a:pt x="254" y="332"/>
                    </a:lnTo>
                    <a:lnTo>
                      <a:pt x="254" y="332"/>
                    </a:lnTo>
                    <a:lnTo>
                      <a:pt x="251" y="332"/>
                    </a:lnTo>
                    <a:lnTo>
                      <a:pt x="251" y="332"/>
                    </a:lnTo>
                    <a:lnTo>
                      <a:pt x="251" y="332"/>
                    </a:lnTo>
                    <a:lnTo>
                      <a:pt x="251" y="332"/>
                    </a:lnTo>
                    <a:lnTo>
                      <a:pt x="249" y="332"/>
                    </a:lnTo>
                    <a:lnTo>
                      <a:pt x="249" y="332"/>
                    </a:lnTo>
                    <a:lnTo>
                      <a:pt x="247" y="332"/>
                    </a:lnTo>
                    <a:lnTo>
                      <a:pt x="247" y="334"/>
                    </a:lnTo>
                    <a:lnTo>
                      <a:pt x="247" y="334"/>
                    </a:lnTo>
                    <a:lnTo>
                      <a:pt x="247" y="334"/>
                    </a:lnTo>
                    <a:lnTo>
                      <a:pt x="244" y="334"/>
                    </a:lnTo>
                    <a:lnTo>
                      <a:pt x="244" y="334"/>
                    </a:lnTo>
                    <a:lnTo>
                      <a:pt x="244" y="334"/>
                    </a:lnTo>
                    <a:lnTo>
                      <a:pt x="242" y="334"/>
                    </a:lnTo>
                    <a:lnTo>
                      <a:pt x="242" y="334"/>
                    </a:lnTo>
                    <a:lnTo>
                      <a:pt x="242" y="334"/>
                    </a:lnTo>
                    <a:lnTo>
                      <a:pt x="242" y="334"/>
                    </a:lnTo>
                    <a:lnTo>
                      <a:pt x="242" y="332"/>
                    </a:lnTo>
                    <a:lnTo>
                      <a:pt x="242" y="332"/>
                    </a:lnTo>
                    <a:lnTo>
                      <a:pt x="242" y="332"/>
                    </a:lnTo>
                    <a:lnTo>
                      <a:pt x="242" y="332"/>
                    </a:lnTo>
                    <a:lnTo>
                      <a:pt x="244" y="332"/>
                    </a:lnTo>
                    <a:lnTo>
                      <a:pt x="244" y="329"/>
                    </a:lnTo>
                    <a:lnTo>
                      <a:pt x="244" y="329"/>
                    </a:lnTo>
                    <a:lnTo>
                      <a:pt x="247" y="329"/>
                    </a:lnTo>
                    <a:lnTo>
                      <a:pt x="247" y="329"/>
                    </a:lnTo>
                    <a:lnTo>
                      <a:pt x="247" y="329"/>
                    </a:lnTo>
                    <a:lnTo>
                      <a:pt x="247" y="329"/>
                    </a:lnTo>
                    <a:lnTo>
                      <a:pt x="244" y="329"/>
                    </a:lnTo>
                    <a:lnTo>
                      <a:pt x="244" y="329"/>
                    </a:lnTo>
                    <a:lnTo>
                      <a:pt x="242" y="329"/>
                    </a:lnTo>
                    <a:lnTo>
                      <a:pt x="242" y="329"/>
                    </a:lnTo>
                    <a:lnTo>
                      <a:pt x="242" y="329"/>
                    </a:lnTo>
                    <a:lnTo>
                      <a:pt x="242" y="329"/>
                    </a:lnTo>
                    <a:lnTo>
                      <a:pt x="239" y="329"/>
                    </a:lnTo>
                    <a:lnTo>
                      <a:pt x="239" y="329"/>
                    </a:lnTo>
                    <a:lnTo>
                      <a:pt x="239" y="332"/>
                    </a:lnTo>
                    <a:lnTo>
                      <a:pt x="239" y="332"/>
                    </a:lnTo>
                    <a:lnTo>
                      <a:pt x="237" y="332"/>
                    </a:lnTo>
                    <a:lnTo>
                      <a:pt x="237" y="332"/>
                    </a:lnTo>
                    <a:lnTo>
                      <a:pt x="237" y="332"/>
                    </a:lnTo>
                    <a:lnTo>
                      <a:pt x="235" y="332"/>
                    </a:lnTo>
                    <a:lnTo>
                      <a:pt x="235" y="334"/>
                    </a:lnTo>
                    <a:lnTo>
                      <a:pt x="235" y="334"/>
                    </a:lnTo>
                    <a:lnTo>
                      <a:pt x="235" y="334"/>
                    </a:lnTo>
                    <a:lnTo>
                      <a:pt x="235" y="334"/>
                    </a:lnTo>
                    <a:lnTo>
                      <a:pt x="232" y="334"/>
                    </a:lnTo>
                    <a:lnTo>
                      <a:pt x="232" y="336"/>
                    </a:lnTo>
                    <a:lnTo>
                      <a:pt x="232" y="336"/>
                    </a:lnTo>
                    <a:lnTo>
                      <a:pt x="232" y="336"/>
                    </a:lnTo>
                    <a:lnTo>
                      <a:pt x="232" y="336"/>
                    </a:lnTo>
                    <a:lnTo>
                      <a:pt x="230" y="336"/>
                    </a:lnTo>
                    <a:lnTo>
                      <a:pt x="230" y="336"/>
                    </a:lnTo>
                    <a:lnTo>
                      <a:pt x="230" y="336"/>
                    </a:lnTo>
                    <a:lnTo>
                      <a:pt x="228" y="336"/>
                    </a:lnTo>
                    <a:lnTo>
                      <a:pt x="228" y="336"/>
                    </a:lnTo>
                    <a:lnTo>
                      <a:pt x="228" y="336"/>
                    </a:lnTo>
                    <a:lnTo>
                      <a:pt x="228" y="334"/>
                    </a:lnTo>
                    <a:lnTo>
                      <a:pt x="225" y="334"/>
                    </a:lnTo>
                    <a:lnTo>
                      <a:pt x="225" y="334"/>
                    </a:lnTo>
                    <a:lnTo>
                      <a:pt x="225" y="334"/>
                    </a:lnTo>
                    <a:lnTo>
                      <a:pt x="225" y="334"/>
                    </a:lnTo>
                    <a:lnTo>
                      <a:pt x="223" y="334"/>
                    </a:lnTo>
                    <a:lnTo>
                      <a:pt x="223" y="334"/>
                    </a:lnTo>
                    <a:lnTo>
                      <a:pt x="220" y="334"/>
                    </a:lnTo>
                    <a:lnTo>
                      <a:pt x="220" y="332"/>
                    </a:lnTo>
                    <a:lnTo>
                      <a:pt x="220" y="332"/>
                    </a:lnTo>
                    <a:lnTo>
                      <a:pt x="220" y="332"/>
                    </a:lnTo>
                    <a:lnTo>
                      <a:pt x="220" y="329"/>
                    </a:lnTo>
                    <a:lnTo>
                      <a:pt x="220" y="329"/>
                    </a:lnTo>
                    <a:lnTo>
                      <a:pt x="218" y="329"/>
                    </a:lnTo>
                    <a:lnTo>
                      <a:pt x="218" y="332"/>
                    </a:lnTo>
                    <a:lnTo>
                      <a:pt x="218" y="332"/>
                    </a:lnTo>
                    <a:lnTo>
                      <a:pt x="218" y="329"/>
                    </a:lnTo>
                    <a:lnTo>
                      <a:pt x="218" y="329"/>
                    </a:lnTo>
                    <a:lnTo>
                      <a:pt x="216" y="329"/>
                    </a:lnTo>
                    <a:lnTo>
                      <a:pt x="216" y="329"/>
                    </a:lnTo>
                    <a:lnTo>
                      <a:pt x="213" y="329"/>
                    </a:lnTo>
                    <a:lnTo>
                      <a:pt x="213" y="329"/>
                    </a:lnTo>
                    <a:lnTo>
                      <a:pt x="213" y="329"/>
                    </a:lnTo>
                    <a:lnTo>
                      <a:pt x="211" y="329"/>
                    </a:lnTo>
                    <a:lnTo>
                      <a:pt x="211" y="329"/>
                    </a:lnTo>
                    <a:lnTo>
                      <a:pt x="211" y="329"/>
                    </a:lnTo>
                    <a:lnTo>
                      <a:pt x="209" y="329"/>
                    </a:lnTo>
                    <a:lnTo>
                      <a:pt x="209" y="332"/>
                    </a:lnTo>
                    <a:lnTo>
                      <a:pt x="209" y="332"/>
                    </a:lnTo>
                    <a:lnTo>
                      <a:pt x="209" y="329"/>
                    </a:lnTo>
                    <a:lnTo>
                      <a:pt x="206" y="329"/>
                    </a:lnTo>
                    <a:lnTo>
                      <a:pt x="206" y="332"/>
                    </a:lnTo>
                    <a:lnTo>
                      <a:pt x="206" y="332"/>
                    </a:lnTo>
                    <a:lnTo>
                      <a:pt x="206" y="332"/>
                    </a:lnTo>
                    <a:lnTo>
                      <a:pt x="206" y="332"/>
                    </a:lnTo>
                    <a:lnTo>
                      <a:pt x="206" y="332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4" y="329"/>
                    </a:lnTo>
                    <a:lnTo>
                      <a:pt x="204" y="329"/>
                    </a:lnTo>
                    <a:lnTo>
                      <a:pt x="204" y="329"/>
                    </a:lnTo>
                    <a:lnTo>
                      <a:pt x="204" y="327"/>
                    </a:lnTo>
                    <a:lnTo>
                      <a:pt x="202" y="327"/>
                    </a:lnTo>
                    <a:lnTo>
                      <a:pt x="202" y="327"/>
                    </a:lnTo>
                    <a:lnTo>
                      <a:pt x="202" y="325"/>
                    </a:lnTo>
                    <a:lnTo>
                      <a:pt x="202" y="325"/>
                    </a:lnTo>
                    <a:lnTo>
                      <a:pt x="202" y="325"/>
                    </a:lnTo>
                    <a:lnTo>
                      <a:pt x="202" y="325"/>
                    </a:lnTo>
                    <a:lnTo>
                      <a:pt x="199" y="325"/>
                    </a:lnTo>
                    <a:lnTo>
                      <a:pt x="199" y="322"/>
                    </a:lnTo>
                    <a:lnTo>
                      <a:pt x="199" y="322"/>
                    </a:lnTo>
                    <a:lnTo>
                      <a:pt x="199" y="322"/>
                    </a:lnTo>
                    <a:lnTo>
                      <a:pt x="197" y="322"/>
                    </a:lnTo>
                    <a:lnTo>
                      <a:pt x="197" y="322"/>
                    </a:lnTo>
                    <a:lnTo>
                      <a:pt x="197" y="322"/>
                    </a:lnTo>
                    <a:lnTo>
                      <a:pt x="194" y="322"/>
                    </a:lnTo>
                    <a:lnTo>
                      <a:pt x="194" y="320"/>
                    </a:lnTo>
                    <a:lnTo>
                      <a:pt x="194" y="320"/>
                    </a:lnTo>
                    <a:lnTo>
                      <a:pt x="194" y="320"/>
                    </a:lnTo>
                    <a:lnTo>
                      <a:pt x="192" y="320"/>
                    </a:lnTo>
                    <a:lnTo>
                      <a:pt x="192" y="320"/>
                    </a:lnTo>
                    <a:lnTo>
                      <a:pt x="192" y="320"/>
                    </a:lnTo>
                    <a:lnTo>
                      <a:pt x="192" y="320"/>
                    </a:lnTo>
                    <a:lnTo>
                      <a:pt x="192" y="320"/>
                    </a:lnTo>
                    <a:lnTo>
                      <a:pt x="190" y="320"/>
                    </a:lnTo>
                    <a:lnTo>
                      <a:pt x="190" y="320"/>
                    </a:lnTo>
                    <a:lnTo>
                      <a:pt x="187" y="320"/>
                    </a:lnTo>
                    <a:lnTo>
                      <a:pt x="187" y="318"/>
                    </a:lnTo>
                    <a:lnTo>
                      <a:pt x="187" y="318"/>
                    </a:lnTo>
                    <a:lnTo>
                      <a:pt x="187" y="318"/>
                    </a:lnTo>
                    <a:lnTo>
                      <a:pt x="187" y="318"/>
                    </a:lnTo>
                    <a:lnTo>
                      <a:pt x="185" y="318"/>
                    </a:lnTo>
                    <a:lnTo>
                      <a:pt x="185" y="315"/>
                    </a:lnTo>
                    <a:lnTo>
                      <a:pt x="185" y="315"/>
                    </a:lnTo>
                    <a:lnTo>
                      <a:pt x="185" y="315"/>
                    </a:lnTo>
                    <a:lnTo>
                      <a:pt x="185" y="315"/>
                    </a:lnTo>
                    <a:lnTo>
                      <a:pt x="185" y="313"/>
                    </a:lnTo>
                    <a:lnTo>
                      <a:pt x="183" y="313"/>
                    </a:lnTo>
                    <a:lnTo>
                      <a:pt x="183" y="313"/>
                    </a:lnTo>
                    <a:lnTo>
                      <a:pt x="185" y="313"/>
                    </a:lnTo>
                    <a:lnTo>
                      <a:pt x="185" y="310"/>
                    </a:lnTo>
                    <a:lnTo>
                      <a:pt x="183" y="310"/>
                    </a:lnTo>
                    <a:lnTo>
                      <a:pt x="183" y="310"/>
                    </a:lnTo>
                    <a:lnTo>
                      <a:pt x="183" y="310"/>
                    </a:lnTo>
                    <a:lnTo>
                      <a:pt x="183" y="310"/>
                    </a:lnTo>
                    <a:lnTo>
                      <a:pt x="183" y="308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78" y="308"/>
                    </a:lnTo>
                    <a:lnTo>
                      <a:pt x="178" y="308"/>
                    </a:lnTo>
                    <a:lnTo>
                      <a:pt x="178" y="306"/>
                    </a:lnTo>
                    <a:lnTo>
                      <a:pt x="178" y="306"/>
                    </a:lnTo>
                    <a:lnTo>
                      <a:pt x="176" y="306"/>
                    </a:lnTo>
                    <a:lnTo>
                      <a:pt x="176" y="306"/>
                    </a:lnTo>
                    <a:lnTo>
                      <a:pt x="176" y="306"/>
                    </a:lnTo>
                    <a:lnTo>
                      <a:pt x="173" y="306"/>
                    </a:lnTo>
                    <a:lnTo>
                      <a:pt x="173" y="303"/>
                    </a:lnTo>
                    <a:lnTo>
                      <a:pt x="173" y="303"/>
                    </a:lnTo>
                    <a:lnTo>
                      <a:pt x="173" y="303"/>
                    </a:lnTo>
                    <a:lnTo>
                      <a:pt x="173" y="303"/>
                    </a:lnTo>
                    <a:lnTo>
                      <a:pt x="173" y="301"/>
                    </a:lnTo>
                    <a:lnTo>
                      <a:pt x="171" y="301"/>
                    </a:lnTo>
                    <a:lnTo>
                      <a:pt x="171" y="301"/>
                    </a:lnTo>
                    <a:lnTo>
                      <a:pt x="171" y="303"/>
                    </a:lnTo>
                    <a:lnTo>
                      <a:pt x="168" y="303"/>
                    </a:lnTo>
                    <a:lnTo>
                      <a:pt x="168" y="303"/>
                    </a:lnTo>
                    <a:lnTo>
                      <a:pt x="168" y="301"/>
                    </a:lnTo>
                    <a:lnTo>
                      <a:pt x="168" y="301"/>
                    </a:lnTo>
                    <a:lnTo>
                      <a:pt x="166" y="301"/>
                    </a:lnTo>
                    <a:lnTo>
                      <a:pt x="166" y="303"/>
                    </a:lnTo>
                    <a:lnTo>
                      <a:pt x="166" y="303"/>
                    </a:lnTo>
                    <a:lnTo>
                      <a:pt x="166" y="303"/>
                    </a:lnTo>
                    <a:lnTo>
                      <a:pt x="164" y="303"/>
                    </a:lnTo>
                    <a:lnTo>
                      <a:pt x="164" y="301"/>
                    </a:lnTo>
                    <a:lnTo>
                      <a:pt x="164" y="301"/>
                    </a:lnTo>
                    <a:lnTo>
                      <a:pt x="161" y="301"/>
                    </a:lnTo>
                    <a:lnTo>
                      <a:pt x="161" y="301"/>
                    </a:lnTo>
                    <a:lnTo>
                      <a:pt x="161" y="301"/>
                    </a:lnTo>
                    <a:lnTo>
                      <a:pt x="161" y="301"/>
                    </a:lnTo>
                    <a:lnTo>
                      <a:pt x="161" y="301"/>
                    </a:lnTo>
                    <a:lnTo>
                      <a:pt x="159" y="301"/>
                    </a:lnTo>
                    <a:lnTo>
                      <a:pt x="159" y="301"/>
                    </a:lnTo>
                    <a:lnTo>
                      <a:pt x="159" y="301"/>
                    </a:lnTo>
                    <a:lnTo>
                      <a:pt x="159" y="301"/>
                    </a:lnTo>
                    <a:lnTo>
                      <a:pt x="159" y="301"/>
                    </a:lnTo>
                    <a:lnTo>
                      <a:pt x="159" y="299"/>
                    </a:lnTo>
                    <a:lnTo>
                      <a:pt x="157" y="299"/>
                    </a:lnTo>
                    <a:lnTo>
                      <a:pt x="157" y="299"/>
                    </a:lnTo>
                    <a:lnTo>
                      <a:pt x="157" y="299"/>
                    </a:lnTo>
                    <a:lnTo>
                      <a:pt x="157" y="296"/>
                    </a:lnTo>
                    <a:lnTo>
                      <a:pt x="154" y="296"/>
                    </a:lnTo>
                    <a:lnTo>
                      <a:pt x="154" y="296"/>
                    </a:lnTo>
                    <a:lnTo>
                      <a:pt x="154" y="294"/>
                    </a:lnTo>
                    <a:lnTo>
                      <a:pt x="154" y="294"/>
                    </a:lnTo>
                    <a:lnTo>
                      <a:pt x="154" y="291"/>
                    </a:lnTo>
                    <a:lnTo>
                      <a:pt x="154" y="291"/>
                    </a:lnTo>
                    <a:lnTo>
                      <a:pt x="154" y="291"/>
                    </a:lnTo>
                    <a:lnTo>
                      <a:pt x="154" y="291"/>
                    </a:lnTo>
                    <a:lnTo>
                      <a:pt x="154" y="291"/>
                    </a:lnTo>
                    <a:lnTo>
                      <a:pt x="154" y="289"/>
                    </a:lnTo>
                    <a:lnTo>
                      <a:pt x="154" y="289"/>
                    </a:lnTo>
                    <a:lnTo>
                      <a:pt x="152" y="289"/>
                    </a:lnTo>
                    <a:lnTo>
                      <a:pt x="152" y="287"/>
                    </a:lnTo>
                    <a:lnTo>
                      <a:pt x="152" y="287"/>
                    </a:lnTo>
                    <a:lnTo>
                      <a:pt x="152" y="287"/>
                    </a:lnTo>
                    <a:lnTo>
                      <a:pt x="152" y="284"/>
                    </a:lnTo>
                    <a:lnTo>
                      <a:pt x="152" y="284"/>
                    </a:lnTo>
                    <a:lnTo>
                      <a:pt x="152" y="284"/>
                    </a:lnTo>
                    <a:lnTo>
                      <a:pt x="152" y="282"/>
                    </a:lnTo>
                    <a:lnTo>
                      <a:pt x="152" y="282"/>
                    </a:lnTo>
                    <a:lnTo>
                      <a:pt x="152" y="282"/>
                    </a:lnTo>
                    <a:lnTo>
                      <a:pt x="152" y="280"/>
                    </a:lnTo>
                    <a:lnTo>
                      <a:pt x="152" y="280"/>
                    </a:lnTo>
                    <a:lnTo>
                      <a:pt x="149" y="280"/>
                    </a:lnTo>
                    <a:lnTo>
                      <a:pt x="149" y="277"/>
                    </a:lnTo>
                    <a:lnTo>
                      <a:pt x="149" y="277"/>
                    </a:lnTo>
                    <a:lnTo>
                      <a:pt x="147" y="277"/>
                    </a:lnTo>
                    <a:lnTo>
                      <a:pt x="147" y="277"/>
                    </a:lnTo>
                    <a:lnTo>
                      <a:pt x="147" y="277"/>
                    </a:lnTo>
                    <a:lnTo>
                      <a:pt x="147" y="277"/>
                    </a:lnTo>
                    <a:lnTo>
                      <a:pt x="147" y="275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3"/>
                    </a:lnTo>
                    <a:lnTo>
                      <a:pt x="145" y="273"/>
                    </a:lnTo>
                    <a:lnTo>
                      <a:pt x="147" y="273"/>
                    </a:lnTo>
                    <a:lnTo>
                      <a:pt x="147" y="270"/>
                    </a:lnTo>
                    <a:lnTo>
                      <a:pt x="147" y="270"/>
                    </a:lnTo>
                    <a:lnTo>
                      <a:pt x="147" y="270"/>
                    </a:lnTo>
                    <a:lnTo>
                      <a:pt x="145" y="270"/>
                    </a:lnTo>
                    <a:lnTo>
                      <a:pt x="145" y="270"/>
                    </a:lnTo>
                    <a:lnTo>
                      <a:pt x="145" y="270"/>
                    </a:lnTo>
                    <a:lnTo>
                      <a:pt x="145" y="270"/>
                    </a:lnTo>
                    <a:lnTo>
                      <a:pt x="142" y="270"/>
                    </a:lnTo>
                    <a:lnTo>
                      <a:pt x="142" y="270"/>
                    </a:lnTo>
                    <a:lnTo>
                      <a:pt x="142" y="270"/>
                    </a:lnTo>
                    <a:lnTo>
                      <a:pt x="142" y="268"/>
                    </a:lnTo>
                    <a:lnTo>
                      <a:pt x="142" y="268"/>
                    </a:lnTo>
                    <a:lnTo>
                      <a:pt x="142" y="265"/>
                    </a:lnTo>
                    <a:lnTo>
                      <a:pt x="142" y="265"/>
                    </a:lnTo>
                    <a:lnTo>
                      <a:pt x="142" y="265"/>
                    </a:lnTo>
                    <a:lnTo>
                      <a:pt x="142" y="263"/>
                    </a:lnTo>
                    <a:lnTo>
                      <a:pt x="142" y="263"/>
                    </a:lnTo>
                    <a:lnTo>
                      <a:pt x="142" y="263"/>
                    </a:lnTo>
                    <a:lnTo>
                      <a:pt x="142" y="261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0" y="258"/>
                    </a:lnTo>
                    <a:lnTo>
                      <a:pt x="140" y="258"/>
                    </a:lnTo>
                    <a:lnTo>
                      <a:pt x="138" y="258"/>
                    </a:lnTo>
                    <a:lnTo>
                      <a:pt x="138" y="256"/>
                    </a:lnTo>
                    <a:lnTo>
                      <a:pt x="138" y="256"/>
                    </a:lnTo>
                    <a:lnTo>
                      <a:pt x="135" y="256"/>
                    </a:lnTo>
                    <a:lnTo>
                      <a:pt x="135" y="256"/>
                    </a:lnTo>
                    <a:lnTo>
                      <a:pt x="135" y="256"/>
                    </a:lnTo>
                    <a:lnTo>
                      <a:pt x="135" y="254"/>
                    </a:lnTo>
                    <a:lnTo>
                      <a:pt x="135" y="254"/>
                    </a:lnTo>
                    <a:lnTo>
                      <a:pt x="135" y="254"/>
                    </a:lnTo>
                    <a:lnTo>
                      <a:pt x="133" y="254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3" y="249"/>
                    </a:lnTo>
                    <a:lnTo>
                      <a:pt x="131" y="249"/>
                    </a:lnTo>
                    <a:lnTo>
                      <a:pt x="131" y="249"/>
                    </a:lnTo>
                    <a:lnTo>
                      <a:pt x="131" y="246"/>
                    </a:lnTo>
                    <a:lnTo>
                      <a:pt x="131" y="246"/>
                    </a:lnTo>
                    <a:lnTo>
                      <a:pt x="131" y="244"/>
                    </a:lnTo>
                    <a:lnTo>
                      <a:pt x="131" y="244"/>
                    </a:lnTo>
                    <a:lnTo>
                      <a:pt x="131" y="244"/>
                    </a:lnTo>
                    <a:lnTo>
                      <a:pt x="131" y="242"/>
                    </a:lnTo>
                    <a:lnTo>
                      <a:pt x="128" y="242"/>
                    </a:lnTo>
                    <a:lnTo>
                      <a:pt x="128" y="242"/>
                    </a:lnTo>
                    <a:lnTo>
                      <a:pt x="128" y="242"/>
                    </a:lnTo>
                    <a:lnTo>
                      <a:pt x="128" y="242"/>
                    </a:lnTo>
                    <a:lnTo>
                      <a:pt x="128" y="242"/>
                    </a:lnTo>
                    <a:lnTo>
                      <a:pt x="126" y="242"/>
                    </a:lnTo>
                    <a:lnTo>
                      <a:pt x="126" y="242"/>
                    </a:lnTo>
                    <a:lnTo>
                      <a:pt x="126" y="244"/>
                    </a:lnTo>
                    <a:lnTo>
                      <a:pt x="126" y="244"/>
                    </a:lnTo>
                    <a:lnTo>
                      <a:pt x="126" y="244"/>
                    </a:lnTo>
                    <a:lnTo>
                      <a:pt x="123" y="244"/>
                    </a:lnTo>
                    <a:lnTo>
                      <a:pt x="123" y="244"/>
                    </a:lnTo>
                    <a:lnTo>
                      <a:pt x="123" y="246"/>
                    </a:lnTo>
                    <a:lnTo>
                      <a:pt x="121" y="246"/>
                    </a:lnTo>
                    <a:lnTo>
                      <a:pt x="121" y="246"/>
                    </a:lnTo>
                    <a:lnTo>
                      <a:pt x="121" y="246"/>
                    </a:lnTo>
                    <a:lnTo>
                      <a:pt x="121" y="246"/>
                    </a:lnTo>
                    <a:lnTo>
                      <a:pt x="119" y="246"/>
                    </a:lnTo>
                    <a:lnTo>
                      <a:pt x="119" y="249"/>
                    </a:lnTo>
                    <a:lnTo>
                      <a:pt x="119" y="249"/>
                    </a:lnTo>
                    <a:lnTo>
                      <a:pt x="119" y="246"/>
                    </a:lnTo>
                    <a:lnTo>
                      <a:pt x="119" y="246"/>
                    </a:lnTo>
                    <a:lnTo>
                      <a:pt x="119" y="246"/>
                    </a:lnTo>
                    <a:lnTo>
                      <a:pt x="119" y="244"/>
                    </a:lnTo>
                    <a:lnTo>
                      <a:pt x="119" y="244"/>
                    </a:lnTo>
                    <a:lnTo>
                      <a:pt x="116" y="244"/>
                    </a:lnTo>
                    <a:lnTo>
                      <a:pt x="116" y="244"/>
                    </a:lnTo>
                    <a:lnTo>
                      <a:pt x="114" y="244"/>
                    </a:lnTo>
                    <a:lnTo>
                      <a:pt x="114" y="244"/>
                    </a:lnTo>
                    <a:lnTo>
                      <a:pt x="114" y="244"/>
                    </a:lnTo>
                    <a:lnTo>
                      <a:pt x="112" y="244"/>
                    </a:lnTo>
                    <a:lnTo>
                      <a:pt x="112" y="244"/>
                    </a:lnTo>
                    <a:lnTo>
                      <a:pt x="112" y="244"/>
                    </a:lnTo>
                    <a:lnTo>
                      <a:pt x="109" y="244"/>
                    </a:lnTo>
                    <a:lnTo>
                      <a:pt x="109" y="242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09" y="242"/>
                    </a:lnTo>
                    <a:lnTo>
                      <a:pt x="109" y="242"/>
                    </a:lnTo>
                    <a:lnTo>
                      <a:pt x="109" y="242"/>
                    </a:lnTo>
                    <a:lnTo>
                      <a:pt x="109" y="242"/>
                    </a:lnTo>
                    <a:lnTo>
                      <a:pt x="107" y="242"/>
                    </a:lnTo>
                    <a:lnTo>
                      <a:pt x="107" y="242"/>
                    </a:lnTo>
                    <a:lnTo>
                      <a:pt x="107" y="242"/>
                    </a:lnTo>
                    <a:lnTo>
                      <a:pt x="107" y="239"/>
                    </a:lnTo>
                    <a:lnTo>
                      <a:pt x="107" y="239"/>
                    </a:lnTo>
                    <a:lnTo>
                      <a:pt x="107" y="239"/>
                    </a:lnTo>
                    <a:lnTo>
                      <a:pt x="107" y="239"/>
                    </a:lnTo>
                    <a:lnTo>
                      <a:pt x="107" y="242"/>
                    </a:lnTo>
                    <a:lnTo>
                      <a:pt x="107" y="242"/>
                    </a:lnTo>
                    <a:lnTo>
                      <a:pt x="107" y="242"/>
                    </a:lnTo>
                    <a:lnTo>
                      <a:pt x="107" y="244"/>
                    </a:lnTo>
                    <a:lnTo>
                      <a:pt x="107" y="244"/>
                    </a:lnTo>
                    <a:lnTo>
                      <a:pt x="107" y="246"/>
                    </a:lnTo>
                    <a:lnTo>
                      <a:pt x="107" y="246"/>
                    </a:lnTo>
                    <a:lnTo>
                      <a:pt x="105" y="246"/>
                    </a:lnTo>
                    <a:lnTo>
                      <a:pt x="105" y="246"/>
                    </a:lnTo>
                    <a:lnTo>
                      <a:pt x="105" y="246"/>
                    </a:lnTo>
                    <a:lnTo>
                      <a:pt x="102" y="246"/>
                    </a:lnTo>
                    <a:lnTo>
                      <a:pt x="102" y="246"/>
                    </a:lnTo>
                    <a:lnTo>
                      <a:pt x="100" y="246"/>
                    </a:lnTo>
                    <a:lnTo>
                      <a:pt x="100" y="249"/>
                    </a:lnTo>
                    <a:lnTo>
                      <a:pt x="100" y="249"/>
                    </a:lnTo>
                    <a:lnTo>
                      <a:pt x="100" y="249"/>
                    </a:lnTo>
                    <a:lnTo>
                      <a:pt x="100" y="249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5" y="249"/>
                    </a:lnTo>
                    <a:lnTo>
                      <a:pt x="95" y="246"/>
                    </a:lnTo>
                    <a:lnTo>
                      <a:pt x="95" y="246"/>
                    </a:lnTo>
                    <a:lnTo>
                      <a:pt x="95" y="246"/>
                    </a:lnTo>
                    <a:lnTo>
                      <a:pt x="95" y="244"/>
                    </a:lnTo>
                    <a:lnTo>
                      <a:pt x="95" y="244"/>
                    </a:lnTo>
                    <a:lnTo>
                      <a:pt x="95" y="244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5" y="242"/>
                    </a:lnTo>
                    <a:lnTo>
                      <a:pt x="95" y="242"/>
                    </a:lnTo>
                    <a:lnTo>
                      <a:pt x="93" y="242"/>
                    </a:lnTo>
                    <a:lnTo>
                      <a:pt x="93" y="242"/>
                    </a:lnTo>
                    <a:lnTo>
                      <a:pt x="93" y="242"/>
                    </a:lnTo>
                    <a:lnTo>
                      <a:pt x="93" y="239"/>
                    </a:lnTo>
                    <a:lnTo>
                      <a:pt x="93" y="239"/>
                    </a:lnTo>
                    <a:lnTo>
                      <a:pt x="93" y="239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90" y="237"/>
                    </a:lnTo>
                    <a:lnTo>
                      <a:pt x="88" y="237"/>
                    </a:lnTo>
                    <a:lnTo>
                      <a:pt x="88" y="237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6" y="235"/>
                    </a:lnTo>
                    <a:lnTo>
                      <a:pt x="86" y="235"/>
                    </a:lnTo>
                    <a:lnTo>
                      <a:pt x="86" y="232"/>
                    </a:lnTo>
                    <a:lnTo>
                      <a:pt x="86" y="232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6" y="230"/>
                    </a:lnTo>
                    <a:lnTo>
                      <a:pt x="86" y="227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6" y="225"/>
                    </a:lnTo>
                    <a:lnTo>
                      <a:pt x="86" y="223"/>
                    </a:lnTo>
                    <a:lnTo>
                      <a:pt x="86" y="223"/>
                    </a:lnTo>
                    <a:lnTo>
                      <a:pt x="86" y="223"/>
                    </a:lnTo>
                    <a:lnTo>
                      <a:pt x="86" y="223"/>
                    </a:lnTo>
                    <a:lnTo>
                      <a:pt x="86" y="223"/>
                    </a:lnTo>
                    <a:lnTo>
                      <a:pt x="83" y="223"/>
                    </a:lnTo>
                    <a:lnTo>
                      <a:pt x="83" y="223"/>
                    </a:lnTo>
                    <a:lnTo>
                      <a:pt x="81" y="223"/>
                    </a:lnTo>
                    <a:lnTo>
                      <a:pt x="81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8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3"/>
                    </a:lnTo>
                    <a:lnTo>
                      <a:pt x="78" y="213"/>
                    </a:lnTo>
                    <a:lnTo>
                      <a:pt x="78" y="211"/>
                    </a:lnTo>
                    <a:lnTo>
                      <a:pt x="78" y="211"/>
                    </a:lnTo>
                    <a:lnTo>
                      <a:pt x="78" y="211"/>
                    </a:lnTo>
                    <a:lnTo>
                      <a:pt x="81" y="211"/>
                    </a:lnTo>
                    <a:lnTo>
                      <a:pt x="81" y="209"/>
                    </a:lnTo>
                    <a:lnTo>
                      <a:pt x="81" y="209"/>
                    </a:lnTo>
                    <a:lnTo>
                      <a:pt x="81" y="206"/>
                    </a:lnTo>
                    <a:lnTo>
                      <a:pt x="81" y="206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1" y="201"/>
                    </a:lnTo>
                    <a:lnTo>
                      <a:pt x="83" y="201"/>
                    </a:lnTo>
                    <a:lnTo>
                      <a:pt x="83" y="201"/>
                    </a:lnTo>
                    <a:lnTo>
                      <a:pt x="81" y="201"/>
                    </a:lnTo>
                    <a:lnTo>
                      <a:pt x="81" y="201"/>
                    </a:lnTo>
                    <a:lnTo>
                      <a:pt x="81" y="201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81" y="197"/>
                    </a:lnTo>
                    <a:lnTo>
                      <a:pt x="78" y="197"/>
                    </a:lnTo>
                    <a:lnTo>
                      <a:pt x="78" y="197"/>
                    </a:lnTo>
                    <a:lnTo>
                      <a:pt x="78" y="194"/>
                    </a:lnTo>
                    <a:lnTo>
                      <a:pt x="78" y="194"/>
                    </a:lnTo>
                    <a:lnTo>
                      <a:pt x="78" y="194"/>
                    </a:lnTo>
                    <a:lnTo>
                      <a:pt x="78" y="194"/>
                    </a:lnTo>
                    <a:lnTo>
                      <a:pt x="78" y="192"/>
                    </a:lnTo>
                    <a:lnTo>
                      <a:pt x="76" y="192"/>
                    </a:lnTo>
                    <a:lnTo>
                      <a:pt x="76" y="192"/>
                    </a:lnTo>
                    <a:lnTo>
                      <a:pt x="76" y="192"/>
                    </a:lnTo>
                    <a:lnTo>
                      <a:pt x="76" y="192"/>
                    </a:lnTo>
                    <a:lnTo>
                      <a:pt x="76" y="190"/>
                    </a:lnTo>
                    <a:lnTo>
                      <a:pt x="74" y="190"/>
                    </a:lnTo>
                    <a:lnTo>
                      <a:pt x="74" y="190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74" y="185"/>
                    </a:lnTo>
                    <a:lnTo>
                      <a:pt x="74" y="185"/>
                    </a:lnTo>
                    <a:lnTo>
                      <a:pt x="74" y="185"/>
                    </a:lnTo>
                    <a:lnTo>
                      <a:pt x="71" y="185"/>
                    </a:lnTo>
                    <a:lnTo>
                      <a:pt x="71" y="185"/>
                    </a:lnTo>
                    <a:lnTo>
                      <a:pt x="71" y="182"/>
                    </a:lnTo>
                    <a:lnTo>
                      <a:pt x="71" y="182"/>
                    </a:lnTo>
                    <a:lnTo>
                      <a:pt x="71" y="185"/>
                    </a:lnTo>
                    <a:lnTo>
                      <a:pt x="69" y="185"/>
                    </a:lnTo>
                    <a:lnTo>
                      <a:pt x="69" y="185"/>
                    </a:lnTo>
                    <a:lnTo>
                      <a:pt x="67" y="185"/>
                    </a:lnTo>
                    <a:lnTo>
                      <a:pt x="67" y="185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2" y="180"/>
                    </a:lnTo>
                    <a:lnTo>
                      <a:pt x="62" y="180"/>
                    </a:lnTo>
                    <a:lnTo>
                      <a:pt x="62" y="180"/>
                    </a:lnTo>
                    <a:lnTo>
                      <a:pt x="60" y="180"/>
                    </a:lnTo>
                    <a:lnTo>
                      <a:pt x="60" y="178"/>
                    </a:lnTo>
                    <a:lnTo>
                      <a:pt x="60" y="178"/>
                    </a:lnTo>
                    <a:lnTo>
                      <a:pt x="60" y="178"/>
                    </a:lnTo>
                    <a:lnTo>
                      <a:pt x="60" y="178"/>
                    </a:lnTo>
                    <a:lnTo>
                      <a:pt x="57" y="178"/>
                    </a:lnTo>
                    <a:lnTo>
                      <a:pt x="57" y="175"/>
                    </a:lnTo>
                    <a:lnTo>
                      <a:pt x="57" y="175"/>
                    </a:lnTo>
                    <a:lnTo>
                      <a:pt x="57" y="175"/>
                    </a:lnTo>
                    <a:lnTo>
                      <a:pt x="55" y="175"/>
                    </a:lnTo>
                    <a:lnTo>
                      <a:pt x="55" y="175"/>
                    </a:lnTo>
                    <a:lnTo>
                      <a:pt x="55" y="173"/>
                    </a:lnTo>
                    <a:lnTo>
                      <a:pt x="55" y="173"/>
                    </a:lnTo>
                    <a:lnTo>
                      <a:pt x="52" y="173"/>
                    </a:lnTo>
                    <a:lnTo>
                      <a:pt x="52" y="173"/>
                    </a:lnTo>
                    <a:lnTo>
                      <a:pt x="52" y="173"/>
                    </a:lnTo>
                    <a:lnTo>
                      <a:pt x="52" y="173"/>
                    </a:lnTo>
                    <a:lnTo>
                      <a:pt x="52" y="173"/>
                    </a:lnTo>
                    <a:lnTo>
                      <a:pt x="50" y="173"/>
                    </a:lnTo>
                    <a:lnTo>
                      <a:pt x="50" y="173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5" y="173"/>
                    </a:lnTo>
                    <a:lnTo>
                      <a:pt x="45" y="173"/>
                    </a:lnTo>
                    <a:lnTo>
                      <a:pt x="45" y="173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3" y="168"/>
                    </a:lnTo>
                    <a:lnTo>
                      <a:pt x="43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6"/>
                    </a:lnTo>
                    <a:lnTo>
                      <a:pt x="48" y="166"/>
                    </a:lnTo>
                    <a:lnTo>
                      <a:pt x="48" y="166"/>
                    </a:lnTo>
                    <a:lnTo>
                      <a:pt x="48" y="163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1"/>
                    </a:lnTo>
                    <a:lnTo>
                      <a:pt x="43" y="161"/>
                    </a:lnTo>
                    <a:lnTo>
                      <a:pt x="43" y="161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1" y="159"/>
                    </a:lnTo>
                    <a:lnTo>
                      <a:pt x="41" y="159"/>
                    </a:lnTo>
                    <a:lnTo>
                      <a:pt x="41" y="156"/>
                    </a:lnTo>
                    <a:lnTo>
                      <a:pt x="41" y="156"/>
                    </a:lnTo>
                    <a:lnTo>
                      <a:pt x="41" y="156"/>
                    </a:lnTo>
                    <a:lnTo>
                      <a:pt x="41" y="156"/>
                    </a:lnTo>
                    <a:lnTo>
                      <a:pt x="41" y="154"/>
                    </a:lnTo>
                    <a:lnTo>
                      <a:pt x="41" y="154"/>
                    </a:lnTo>
                    <a:lnTo>
                      <a:pt x="38" y="154"/>
                    </a:lnTo>
                    <a:lnTo>
                      <a:pt x="38" y="154"/>
                    </a:lnTo>
                    <a:lnTo>
                      <a:pt x="38" y="154"/>
                    </a:lnTo>
                    <a:lnTo>
                      <a:pt x="38" y="154"/>
                    </a:lnTo>
                    <a:lnTo>
                      <a:pt x="36" y="154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33" y="152"/>
                    </a:lnTo>
                    <a:lnTo>
                      <a:pt x="33" y="149"/>
                    </a:lnTo>
                    <a:lnTo>
                      <a:pt x="33" y="149"/>
                    </a:lnTo>
                    <a:lnTo>
                      <a:pt x="33" y="149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31" y="147"/>
                    </a:lnTo>
                    <a:lnTo>
                      <a:pt x="31" y="147"/>
                    </a:lnTo>
                    <a:lnTo>
                      <a:pt x="31" y="147"/>
                    </a:lnTo>
                    <a:lnTo>
                      <a:pt x="29" y="147"/>
                    </a:lnTo>
                    <a:lnTo>
                      <a:pt x="29" y="145"/>
                    </a:lnTo>
                    <a:lnTo>
                      <a:pt x="31" y="145"/>
                    </a:lnTo>
                    <a:lnTo>
                      <a:pt x="31" y="145"/>
                    </a:lnTo>
                    <a:lnTo>
                      <a:pt x="31" y="145"/>
                    </a:lnTo>
                    <a:lnTo>
                      <a:pt x="31" y="142"/>
                    </a:lnTo>
                    <a:lnTo>
                      <a:pt x="31" y="142"/>
                    </a:lnTo>
                    <a:lnTo>
                      <a:pt x="33" y="142"/>
                    </a:lnTo>
                    <a:lnTo>
                      <a:pt x="33" y="142"/>
                    </a:lnTo>
                    <a:lnTo>
                      <a:pt x="33" y="14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37"/>
                    </a:lnTo>
                    <a:lnTo>
                      <a:pt x="33" y="137"/>
                    </a:lnTo>
                    <a:lnTo>
                      <a:pt x="33" y="137"/>
                    </a:lnTo>
                    <a:lnTo>
                      <a:pt x="31" y="137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3"/>
                    </a:lnTo>
                    <a:lnTo>
                      <a:pt x="31" y="133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3" y="130"/>
                    </a:lnTo>
                    <a:lnTo>
                      <a:pt x="33" y="130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8" y="133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3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41" y="123"/>
                    </a:lnTo>
                    <a:lnTo>
                      <a:pt x="41" y="121"/>
                    </a:lnTo>
                    <a:lnTo>
                      <a:pt x="41" y="121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8" y="116"/>
                    </a:lnTo>
                    <a:lnTo>
                      <a:pt x="48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3" y="111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2"/>
                    </a:lnTo>
                    <a:lnTo>
                      <a:pt x="45" y="102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50" y="102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3" y="100"/>
                    </a:lnTo>
                    <a:lnTo>
                      <a:pt x="43" y="100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6" y="100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29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4" y="83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19" y="76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5" y="62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8" y="24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60" y="19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81" y="5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3" y="14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3" y="26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5" y="40"/>
                    </a:lnTo>
                    <a:lnTo>
                      <a:pt x="105" y="43"/>
                    </a:lnTo>
                    <a:lnTo>
                      <a:pt x="105" y="43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7" y="50"/>
                    </a:lnTo>
                    <a:lnTo>
                      <a:pt x="107" y="50"/>
                    </a:lnTo>
                    <a:lnTo>
                      <a:pt x="107" y="50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09" y="54"/>
                    </a:lnTo>
                    <a:lnTo>
                      <a:pt x="112" y="54"/>
                    </a:lnTo>
                    <a:lnTo>
                      <a:pt x="112" y="54"/>
                    </a:lnTo>
                    <a:lnTo>
                      <a:pt x="112" y="54"/>
                    </a:lnTo>
                    <a:lnTo>
                      <a:pt x="112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9" y="57"/>
                    </a:lnTo>
                    <a:lnTo>
                      <a:pt x="119" y="57"/>
                    </a:lnTo>
                    <a:lnTo>
                      <a:pt x="119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28" y="57"/>
                    </a:lnTo>
                    <a:lnTo>
                      <a:pt x="128" y="57"/>
                    </a:lnTo>
                    <a:lnTo>
                      <a:pt x="128" y="57"/>
                    </a:lnTo>
                    <a:lnTo>
                      <a:pt x="128" y="59"/>
                    </a:lnTo>
                    <a:lnTo>
                      <a:pt x="128" y="59"/>
                    </a:lnTo>
                    <a:lnTo>
                      <a:pt x="131" y="59"/>
                    </a:lnTo>
                    <a:lnTo>
                      <a:pt x="131" y="59"/>
                    </a:lnTo>
                    <a:lnTo>
                      <a:pt x="133" y="59"/>
                    </a:lnTo>
                    <a:lnTo>
                      <a:pt x="133" y="59"/>
                    </a:lnTo>
                    <a:lnTo>
                      <a:pt x="133" y="59"/>
                    </a:lnTo>
                    <a:lnTo>
                      <a:pt x="133" y="59"/>
                    </a:lnTo>
                    <a:lnTo>
                      <a:pt x="133" y="62"/>
                    </a:lnTo>
                    <a:lnTo>
                      <a:pt x="133" y="62"/>
                    </a:lnTo>
                    <a:lnTo>
                      <a:pt x="135" y="62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66"/>
                    </a:lnTo>
                    <a:lnTo>
                      <a:pt x="138" y="66"/>
                    </a:lnTo>
                    <a:lnTo>
                      <a:pt x="138" y="66"/>
                    </a:lnTo>
                    <a:lnTo>
                      <a:pt x="140" y="66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2" y="69"/>
                    </a:lnTo>
                    <a:lnTo>
                      <a:pt x="142" y="69"/>
                    </a:lnTo>
                    <a:lnTo>
                      <a:pt x="142" y="71"/>
                    </a:lnTo>
                    <a:lnTo>
                      <a:pt x="145" y="71"/>
                    </a:lnTo>
                    <a:lnTo>
                      <a:pt x="145" y="71"/>
                    </a:lnTo>
                    <a:lnTo>
                      <a:pt x="145" y="71"/>
                    </a:lnTo>
                    <a:lnTo>
                      <a:pt x="145" y="71"/>
                    </a:lnTo>
                    <a:lnTo>
                      <a:pt x="145" y="73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52" y="73"/>
                    </a:lnTo>
                    <a:lnTo>
                      <a:pt x="152" y="73"/>
                    </a:lnTo>
                    <a:lnTo>
                      <a:pt x="152" y="76"/>
                    </a:lnTo>
                    <a:lnTo>
                      <a:pt x="152" y="76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7" y="76"/>
                    </a:lnTo>
                    <a:lnTo>
                      <a:pt x="157" y="76"/>
                    </a:lnTo>
                    <a:lnTo>
                      <a:pt x="159" y="76"/>
                    </a:lnTo>
                    <a:lnTo>
                      <a:pt x="159" y="76"/>
                    </a:lnTo>
                    <a:lnTo>
                      <a:pt x="159" y="76"/>
                    </a:lnTo>
                    <a:lnTo>
                      <a:pt x="161" y="76"/>
                    </a:lnTo>
                    <a:lnTo>
                      <a:pt x="161" y="78"/>
                    </a:lnTo>
                    <a:lnTo>
                      <a:pt x="161" y="78"/>
                    </a:lnTo>
                    <a:lnTo>
                      <a:pt x="161" y="78"/>
                    </a:lnTo>
                    <a:lnTo>
                      <a:pt x="164" y="78"/>
                    </a:lnTo>
                    <a:lnTo>
                      <a:pt x="164" y="78"/>
                    </a:lnTo>
                    <a:lnTo>
                      <a:pt x="164" y="78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8" y="78"/>
                    </a:lnTo>
                    <a:lnTo>
                      <a:pt x="168" y="81"/>
                    </a:lnTo>
                    <a:lnTo>
                      <a:pt x="168" y="81"/>
                    </a:lnTo>
                    <a:lnTo>
                      <a:pt x="168" y="81"/>
                    </a:lnTo>
                    <a:lnTo>
                      <a:pt x="171" y="81"/>
                    </a:lnTo>
                    <a:lnTo>
                      <a:pt x="171" y="81"/>
                    </a:lnTo>
                    <a:lnTo>
                      <a:pt x="171" y="78"/>
                    </a:lnTo>
                    <a:lnTo>
                      <a:pt x="173" y="78"/>
                    </a:lnTo>
                    <a:lnTo>
                      <a:pt x="173" y="78"/>
                    </a:lnTo>
                    <a:lnTo>
                      <a:pt x="173" y="78"/>
                    </a:lnTo>
                    <a:lnTo>
                      <a:pt x="176" y="78"/>
                    </a:lnTo>
                    <a:lnTo>
                      <a:pt x="176" y="78"/>
                    </a:lnTo>
                    <a:lnTo>
                      <a:pt x="176" y="78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8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3" y="76"/>
                    </a:lnTo>
                    <a:lnTo>
                      <a:pt x="183" y="76"/>
                    </a:lnTo>
                    <a:lnTo>
                      <a:pt x="185" y="76"/>
                    </a:lnTo>
                    <a:lnTo>
                      <a:pt x="185" y="76"/>
                    </a:lnTo>
                    <a:lnTo>
                      <a:pt x="185" y="76"/>
                    </a:lnTo>
                    <a:lnTo>
                      <a:pt x="185" y="76"/>
                    </a:lnTo>
                    <a:lnTo>
                      <a:pt x="187" y="76"/>
                    </a:lnTo>
                    <a:lnTo>
                      <a:pt x="187" y="76"/>
                    </a:lnTo>
                    <a:lnTo>
                      <a:pt x="187" y="76"/>
                    </a:lnTo>
                    <a:lnTo>
                      <a:pt x="190" y="76"/>
                    </a:lnTo>
                    <a:lnTo>
                      <a:pt x="190" y="73"/>
                    </a:lnTo>
                    <a:lnTo>
                      <a:pt x="190" y="73"/>
                    </a:lnTo>
                    <a:lnTo>
                      <a:pt x="192" y="73"/>
                    </a:lnTo>
                    <a:lnTo>
                      <a:pt x="192" y="73"/>
                    </a:lnTo>
                    <a:lnTo>
                      <a:pt x="192" y="73"/>
                    </a:lnTo>
                    <a:lnTo>
                      <a:pt x="192" y="73"/>
                    </a:lnTo>
                    <a:lnTo>
                      <a:pt x="194" y="73"/>
                    </a:lnTo>
                    <a:lnTo>
                      <a:pt x="194" y="73"/>
                    </a:lnTo>
                    <a:lnTo>
                      <a:pt x="194" y="73"/>
                    </a:lnTo>
                    <a:lnTo>
                      <a:pt x="197" y="73"/>
                    </a:lnTo>
                    <a:lnTo>
                      <a:pt x="197" y="73"/>
                    </a:lnTo>
                    <a:lnTo>
                      <a:pt x="197" y="73"/>
                    </a:lnTo>
                    <a:lnTo>
                      <a:pt x="199" y="73"/>
                    </a:lnTo>
                    <a:lnTo>
                      <a:pt x="199" y="73"/>
                    </a:lnTo>
                    <a:lnTo>
                      <a:pt x="199" y="73"/>
                    </a:lnTo>
                    <a:lnTo>
                      <a:pt x="202" y="73"/>
                    </a:lnTo>
                    <a:lnTo>
                      <a:pt x="202" y="73"/>
                    </a:lnTo>
                    <a:lnTo>
                      <a:pt x="202" y="73"/>
                    </a:lnTo>
                    <a:lnTo>
                      <a:pt x="204" y="73"/>
                    </a:lnTo>
                    <a:lnTo>
                      <a:pt x="204" y="71"/>
                    </a:lnTo>
                    <a:lnTo>
                      <a:pt x="204" y="71"/>
                    </a:lnTo>
                    <a:lnTo>
                      <a:pt x="206" y="71"/>
                    </a:lnTo>
                    <a:lnTo>
                      <a:pt x="206" y="71"/>
                    </a:lnTo>
                    <a:lnTo>
                      <a:pt x="206" y="71"/>
                    </a:lnTo>
                    <a:lnTo>
                      <a:pt x="209" y="71"/>
                    </a:lnTo>
                    <a:lnTo>
                      <a:pt x="209" y="71"/>
                    </a:lnTo>
                    <a:lnTo>
                      <a:pt x="211" y="71"/>
                    </a:lnTo>
                    <a:lnTo>
                      <a:pt x="211" y="71"/>
                    </a:lnTo>
                    <a:lnTo>
                      <a:pt x="211" y="71"/>
                    </a:lnTo>
                    <a:lnTo>
                      <a:pt x="213" y="71"/>
                    </a:lnTo>
                    <a:lnTo>
                      <a:pt x="213" y="71"/>
                    </a:lnTo>
                    <a:lnTo>
                      <a:pt x="213" y="71"/>
                    </a:lnTo>
                    <a:lnTo>
                      <a:pt x="213" y="69"/>
                    </a:lnTo>
                    <a:lnTo>
                      <a:pt x="213" y="69"/>
                    </a:lnTo>
                    <a:lnTo>
                      <a:pt x="213" y="66"/>
                    </a:lnTo>
                    <a:lnTo>
                      <a:pt x="213" y="66"/>
                    </a:lnTo>
                    <a:lnTo>
                      <a:pt x="213" y="66"/>
                    </a:lnTo>
                    <a:lnTo>
                      <a:pt x="213" y="64"/>
                    </a:lnTo>
                    <a:lnTo>
                      <a:pt x="213" y="64"/>
                    </a:lnTo>
                    <a:lnTo>
                      <a:pt x="213" y="64"/>
                    </a:lnTo>
                    <a:lnTo>
                      <a:pt x="211" y="64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13" y="62"/>
                    </a:lnTo>
                    <a:lnTo>
                      <a:pt x="213" y="62"/>
                    </a:lnTo>
                    <a:lnTo>
                      <a:pt x="213" y="62"/>
                    </a:lnTo>
                    <a:lnTo>
                      <a:pt x="216" y="62"/>
                    </a:lnTo>
                    <a:lnTo>
                      <a:pt x="216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3" y="62"/>
                    </a:lnTo>
                    <a:lnTo>
                      <a:pt x="223" y="59"/>
                    </a:lnTo>
                    <a:lnTo>
                      <a:pt x="223" y="59"/>
                    </a:lnTo>
                    <a:lnTo>
                      <a:pt x="225" y="59"/>
                    </a:lnTo>
                    <a:lnTo>
                      <a:pt x="225" y="59"/>
                    </a:lnTo>
                    <a:lnTo>
                      <a:pt x="225" y="59"/>
                    </a:lnTo>
                    <a:lnTo>
                      <a:pt x="225" y="59"/>
                    </a:lnTo>
                    <a:lnTo>
                      <a:pt x="225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9"/>
                    </a:lnTo>
                    <a:lnTo>
                      <a:pt x="228" y="59"/>
                    </a:lnTo>
                    <a:lnTo>
                      <a:pt x="228" y="57"/>
                    </a:lnTo>
                    <a:lnTo>
                      <a:pt x="230" y="57"/>
                    </a:lnTo>
                    <a:lnTo>
                      <a:pt x="230" y="57"/>
                    </a:lnTo>
                    <a:lnTo>
                      <a:pt x="230" y="57"/>
                    </a:lnTo>
                    <a:lnTo>
                      <a:pt x="232" y="57"/>
                    </a:lnTo>
                    <a:lnTo>
                      <a:pt x="232" y="54"/>
                    </a:lnTo>
                    <a:lnTo>
                      <a:pt x="232" y="54"/>
                    </a:lnTo>
                    <a:lnTo>
                      <a:pt x="232" y="54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32" y="50"/>
                    </a:lnTo>
                    <a:lnTo>
                      <a:pt x="232" y="50"/>
                    </a:lnTo>
                    <a:lnTo>
                      <a:pt x="232" y="50"/>
                    </a:lnTo>
                    <a:lnTo>
                      <a:pt x="235" y="50"/>
                    </a:lnTo>
                    <a:lnTo>
                      <a:pt x="235" y="50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7" y="47"/>
                    </a:lnTo>
                    <a:lnTo>
                      <a:pt x="237" y="45"/>
                    </a:lnTo>
                    <a:lnTo>
                      <a:pt x="237" y="45"/>
                    </a:lnTo>
                    <a:lnTo>
                      <a:pt x="239" y="45"/>
                    </a:lnTo>
                    <a:lnTo>
                      <a:pt x="239" y="45"/>
                    </a:lnTo>
                    <a:lnTo>
                      <a:pt x="239" y="45"/>
                    </a:lnTo>
                    <a:lnTo>
                      <a:pt x="239" y="45"/>
                    </a:lnTo>
                    <a:lnTo>
                      <a:pt x="242" y="45"/>
                    </a:lnTo>
                    <a:lnTo>
                      <a:pt x="242" y="45"/>
                    </a:lnTo>
                    <a:lnTo>
                      <a:pt x="242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3"/>
                    </a:lnTo>
                    <a:lnTo>
                      <a:pt x="244" y="43"/>
                    </a:lnTo>
                    <a:lnTo>
                      <a:pt x="247" y="43"/>
                    </a:lnTo>
                    <a:lnTo>
                      <a:pt x="247" y="43"/>
                    </a:lnTo>
                    <a:lnTo>
                      <a:pt x="247" y="43"/>
                    </a:lnTo>
                    <a:lnTo>
                      <a:pt x="247" y="43"/>
                    </a:lnTo>
                    <a:lnTo>
                      <a:pt x="249" y="43"/>
                    </a:lnTo>
                    <a:lnTo>
                      <a:pt x="249" y="43"/>
                    </a:lnTo>
                    <a:lnTo>
                      <a:pt x="251" y="43"/>
                    </a:lnTo>
                    <a:lnTo>
                      <a:pt x="251" y="43"/>
                    </a:lnTo>
                    <a:lnTo>
                      <a:pt x="251" y="40"/>
                    </a:lnTo>
                    <a:lnTo>
                      <a:pt x="251" y="40"/>
                    </a:lnTo>
                    <a:lnTo>
                      <a:pt x="254" y="40"/>
                    </a:lnTo>
                    <a:lnTo>
                      <a:pt x="254" y="40"/>
                    </a:lnTo>
                    <a:lnTo>
                      <a:pt x="254" y="43"/>
                    </a:lnTo>
                    <a:lnTo>
                      <a:pt x="254" y="43"/>
                    </a:lnTo>
                    <a:lnTo>
                      <a:pt x="256" y="43"/>
                    </a:lnTo>
                    <a:lnTo>
                      <a:pt x="256" y="43"/>
                    </a:lnTo>
                    <a:lnTo>
                      <a:pt x="258" y="43"/>
                    </a:lnTo>
                    <a:lnTo>
                      <a:pt x="258" y="43"/>
                    </a:lnTo>
                    <a:lnTo>
                      <a:pt x="258" y="43"/>
                    </a:lnTo>
                    <a:lnTo>
                      <a:pt x="261" y="43"/>
                    </a:lnTo>
                    <a:lnTo>
                      <a:pt x="261" y="43"/>
                    </a:lnTo>
                    <a:lnTo>
                      <a:pt x="261" y="43"/>
                    </a:lnTo>
                    <a:lnTo>
                      <a:pt x="261" y="43"/>
                    </a:lnTo>
                    <a:lnTo>
                      <a:pt x="263" y="43"/>
                    </a:lnTo>
                    <a:lnTo>
                      <a:pt x="263" y="43"/>
                    </a:lnTo>
                    <a:lnTo>
                      <a:pt x="263" y="43"/>
                    </a:lnTo>
                    <a:lnTo>
                      <a:pt x="265" y="43"/>
                    </a:lnTo>
                    <a:lnTo>
                      <a:pt x="265" y="40"/>
                    </a:lnTo>
                    <a:lnTo>
                      <a:pt x="265" y="40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8" y="38"/>
                    </a:lnTo>
                    <a:lnTo>
                      <a:pt x="268" y="38"/>
                    </a:lnTo>
                    <a:lnTo>
                      <a:pt x="268" y="38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273" y="38"/>
                    </a:lnTo>
                    <a:lnTo>
                      <a:pt x="273" y="38"/>
                    </a:lnTo>
                    <a:lnTo>
                      <a:pt x="273" y="38"/>
                    </a:lnTo>
                    <a:lnTo>
                      <a:pt x="275" y="38"/>
                    </a:lnTo>
                    <a:lnTo>
                      <a:pt x="275" y="38"/>
                    </a:lnTo>
                    <a:lnTo>
                      <a:pt x="275" y="38"/>
                    </a:lnTo>
                    <a:lnTo>
                      <a:pt x="275" y="38"/>
                    </a:lnTo>
                    <a:lnTo>
                      <a:pt x="277" y="38"/>
                    </a:lnTo>
                    <a:lnTo>
                      <a:pt x="277" y="38"/>
                    </a:lnTo>
                    <a:lnTo>
                      <a:pt x="280" y="38"/>
                    </a:lnTo>
                    <a:lnTo>
                      <a:pt x="280" y="40"/>
                    </a:lnTo>
                    <a:lnTo>
                      <a:pt x="280" y="40"/>
                    </a:lnTo>
                    <a:lnTo>
                      <a:pt x="280" y="40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2" y="38"/>
                    </a:lnTo>
                    <a:lnTo>
                      <a:pt x="282" y="38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4" y="40"/>
                    </a:lnTo>
                    <a:lnTo>
                      <a:pt x="284" y="40"/>
                    </a:lnTo>
                    <a:lnTo>
                      <a:pt x="287" y="40"/>
                    </a:lnTo>
                    <a:lnTo>
                      <a:pt x="287" y="43"/>
                    </a:lnTo>
                    <a:lnTo>
                      <a:pt x="287" y="43"/>
                    </a:lnTo>
                    <a:lnTo>
                      <a:pt x="287" y="43"/>
                    </a:lnTo>
                    <a:lnTo>
                      <a:pt x="287" y="45"/>
                    </a:lnTo>
                    <a:lnTo>
                      <a:pt x="287" y="45"/>
                    </a:lnTo>
                    <a:lnTo>
                      <a:pt x="287" y="45"/>
                    </a:lnTo>
                    <a:lnTo>
                      <a:pt x="289" y="45"/>
                    </a:lnTo>
                    <a:lnTo>
                      <a:pt x="289" y="45"/>
                    </a:lnTo>
                    <a:lnTo>
                      <a:pt x="289" y="45"/>
                    </a:lnTo>
                    <a:lnTo>
                      <a:pt x="291" y="45"/>
                    </a:lnTo>
                    <a:lnTo>
                      <a:pt x="291" y="45"/>
                    </a:lnTo>
                    <a:lnTo>
                      <a:pt x="291" y="45"/>
                    </a:lnTo>
                    <a:lnTo>
                      <a:pt x="294" y="45"/>
                    </a:lnTo>
                    <a:lnTo>
                      <a:pt x="294" y="45"/>
                    </a:lnTo>
                    <a:lnTo>
                      <a:pt x="294" y="45"/>
                    </a:lnTo>
                    <a:lnTo>
                      <a:pt x="294" y="47"/>
                    </a:lnTo>
                    <a:lnTo>
                      <a:pt x="296" y="47"/>
                    </a:lnTo>
                    <a:lnTo>
                      <a:pt x="296" y="47"/>
                    </a:lnTo>
                    <a:lnTo>
                      <a:pt x="299" y="47"/>
                    </a:lnTo>
                    <a:lnTo>
                      <a:pt x="299" y="47"/>
                    </a:lnTo>
                    <a:lnTo>
                      <a:pt x="299" y="47"/>
                    </a:lnTo>
                    <a:lnTo>
                      <a:pt x="299" y="47"/>
                    </a:lnTo>
                    <a:lnTo>
                      <a:pt x="301" y="47"/>
                    </a:lnTo>
                    <a:lnTo>
                      <a:pt x="301" y="50"/>
                    </a:lnTo>
                    <a:lnTo>
                      <a:pt x="301" y="50"/>
                    </a:lnTo>
                    <a:lnTo>
                      <a:pt x="301" y="50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6" y="50"/>
                    </a:lnTo>
                    <a:lnTo>
                      <a:pt x="306" y="50"/>
                    </a:lnTo>
                    <a:lnTo>
                      <a:pt x="306" y="52"/>
                    </a:lnTo>
                    <a:lnTo>
                      <a:pt x="306" y="52"/>
                    </a:lnTo>
                    <a:lnTo>
                      <a:pt x="306" y="52"/>
                    </a:lnTo>
                    <a:lnTo>
                      <a:pt x="306" y="52"/>
                    </a:lnTo>
                    <a:lnTo>
                      <a:pt x="308" y="52"/>
                    </a:lnTo>
                    <a:lnTo>
                      <a:pt x="308" y="52"/>
                    </a:lnTo>
                    <a:lnTo>
                      <a:pt x="308" y="54"/>
                    </a:lnTo>
                    <a:lnTo>
                      <a:pt x="308" y="54"/>
                    </a:lnTo>
                    <a:lnTo>
                      <a:pt x="310" y="54"/>
                    </a:lnTo>
                    <a:lnTo>
                      <a:pt x="310" y="54"/>
                    </a:lnTo>
                    <a:lnTo>
                      <a:pt x="310" y="52"/>
                    </a:lnTo>
                    <a:lnTo>
                      <a:pt x="313" y="52"/>
                    </a:lnTo>
                    <a:lnTo>
                      <a:pt x="313" y="52"/>
                    </a:lnTo>
                    <a:lnTo>
                      <a:pt x="313" y="52"/>
                    </a:lnTo>
                    <a:lnTo>
                      <a:pt x="313" y="52"/>
                    </a:lnTo>
                    <a:lnTo>
                      <a:pt x="313" y="52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5" y="54"/>
                    </a:lnTo>
                    <a:lnTo>
                      <a:pt x="318" y="54"/>
                    </a:lnTo>
                    <a:lnTo>
                      <a:pt x="318" y="52"/>
                    </a:lnTo>
                    <a:lnTo>
                      <a:pt x="318" y="52"/>
                    </a:lnTo>
                    <a:lnTo>
                      <a:pt x="318" y="52"/>
                    </a:lnTo>
                    <a:lnTo>
                      <a:pt x="320" y="52"/>
                    </a:lnTo>
                    <a:lnTo>
                      <a:pt x="320" y="52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2" y="54"/>
                    </a:lnTo>
                    <a:lnTo>
                      <a:pt x="322" y="54"/>
                    </a:lnTo>
                    <a:lnTo>
                      <a:pt x="325" y="54"/>
                    </a:lnTo>
                    <a:lnTo>
                      <a:pt x="325" y="54"/>
                    </a:lnTo>
                    <a:lnTo>
                      <a:pt x="325" y="54"/>
                    </a:lnTo>
                    <a:lnTo>
                      <a:pt x="325" y="54"/>
                    </a:lnTo>
                    <a:lnTo>
                      <a:pt x="325" y="54"/>
                    </a:lnTo>
                    <a:lnTo>
                      <a:pt x="327" y="54"/>
                    </a:lnTo>
                    <a:lnTo>
                      <a:pt x="327" y="57"/>
                    </a:lnTo>
                    <a:lnTo>
                      <a:pt x="327" y="57"/>
                    </a:lnTo>
                    <a:lnTo>
                      <a:pt x="327" y="57"/>
                    </a:lnTo>
                    <a:lnTo>
                      <a:pt x="329" y="57"/>
                    </a:lnTo>
                    <a:lnTo>
                      <a:pt x="329" y="57"/>
                    </a:lnTo>
                    <a:lnTo>
                      <a:pt x="329" y="57"/>
                    </a:lnTo>
                    <a:lnTo>
                      <a:pt x="329" y="59"/>
                    </a:lnTo>
                    <a:lnTo>
                      <a:pt x="329" y="59"/>
                    </a:lnTo>
                    <a:lnTo>
                      <a:pt x="329" y="62"/>
                    </a:lnTo>
                    <a:lnTo>
                      <a:pt x="332" y="62"/>
                    </a:lnTo>
                    <a:lnTo>
                      <a:pt x="332" y="62"/>
                    </a:lnTo>
                    <a:lnTo>
                      <a:pt x="332" y="62"/>
                    </a:lnTo>
                    <a:lnTo>
                      <a:pt x="332" y="64"/>
                    </a:lnTo>
                    <a:lnTo>
                      <a:pt x="332" y="64"/>
                    </a:lnTo>
                    <a:lnTo>
                      <a:pt x="332" y="64"/>
                    </a:lnTo>
                    <a:lnTo>
                      <a:pt x="332" y="64"/>
                    </a:lnTo>
                    <a:lnTo>
                      <a:pt x="334" y="64"/>
                    </a:lnTo>
                    <a:lnTo>
                      <a:pt x="334" y="66"/>
                    </a:lnTo>
                    <a:lnTo>
                      <a:pt x="334" y="66"/>
                    </a:lnTo>
                    <a:lnTo>
                      <a:pt x="334" y="66"/>
                    </a:lnTo>
                    <a:lnTo>
                      <a:pt x="336" y="66"/>
                    </a:lnTo>
                    <a:lnTo>
                      <a:pt x="336" y="66"/>
                    </a:lnTo>
                    <a:lnTo>
                      <a:pt x="339" y="66"/>
                    </a:lnTo>
                    <a:lnTo>
                      <a:pt x="339" y="66"/>
                    </a:lnTo>
                    <a:lnTo>
                      <a:pt x="339" y="66"/>
                    </a:lnTo>
                    <a:lnTo>
                      <a:pt x="339" y="66"/>
                    </a:lnTo>
                    <a:lnTo>
                      <a:pt x="341" y="66"/>
                    </a:lnTo>
                    <a:lnTo>
                      <a:pt x="341" y="69"/>
                    </a:lnTo>
                    <a:lnTo>
                      <a:pt x="341" y="69"/>
                    </a:lnTo>
                    <a:lnTo>
                      <a:pt x="341" y="69"/>
                    </a:lnTo>
                    <a:lnTo>
                      <a:pt x="344" y="69"/>
                    </a:lnTo>
                    <a:lnTo>
                      <a:pt x="344" y="69"/>
                    </a:lnTo>
                    <a:lnTo>
                      <a:pt x="344" y="69"/>
                    </a:lnTo>
                    <a:lnTo>
                      <a:pt x="346" y="69"/>
                    </a:lnTo>
                    <a:lnTo>
                      <a:pt x="346" y="71"/>
                    </a:lnTo>
                    <a:lnTo>
                      <a:pt x="346" y="71"/>
                    </a:lnTo>
                    <a:lnTo>
                      <a:pt x="346" y="71"/>
                    </a:lnTo>
                    <a:lnTo>
                      <a:pt x="346" y="73"/>
                    </a:lnTo>
                    <a:lnTo>
                      <a:pt x="346" y="73"/>
                    </a:lnTo>
                    <a:lnTo>
                      <a:pt x="346" y="73"/>
                    </a:lnTo>
                    <a:lnTo>
                      <a:pt x="348" y="73"/>
                    </a:lnTo>
                    <a:lnTo>
                      <a:pt x="348" y="73"/>
                    </a:lnTo>
                    <a:lnTo>
                      <a:pt x="348" y="73"/>
                    </a:lnTo>
                    <a:lnTo>
                      <a:pt x="348" y="76"/>
                    </a:lnTo>
                    <a:lnTo>
                      <a:pt x="348" y="76"/>
                    </a:lnTo>
                    <a:lnTo>
                      <a:pt x="348" y="76"/>
                    </a:lnTo>
                    <a:lnTo>
                      <a:pt x="348" y="78"/>
                    </a:lnTo>
                    <a:lnTo>
                      <a:pt x="351" y="78"/>
                    </a:lnTo>
                    <a:lnTo>
                      <a:pt x="351" y="78"/>
                    </a:lnTo>
                    <a:lnTo>
                      <a:pt x="351" y="78"/>
                    </a:lnTo>
                    <a:lnTo>
                      <a:pt x="353" y="78"/>
                    </a:lnTo>
                    <a:lnTo>
                      <a:pt x="353" y="78"/>
                    </a:lnTo>
                    <a:lnTo>
                      <a:pt x="353" y="78"/>
                    </a:lnTo>
                    <a:lnTo>
                      <a:pt x="355" y="78"/>
                    </a:lnTo>
                    <a:lnTo>
                      <a:pt x="355" y="78"/>
                    </a:lnTo>
                    <a:lnTo>
                      <a:pt x="358" y="78"/>
                    </a:lnTo>
                    <a:lnTo>
                      <a:pt x="358" y="78"/>
                    </a:lnTo>
                    <a:lnTo>
                      <a:pt x="358" y="78"/>
                    </a:lnTo>
                    <a:lnTo>
                      <a:pt x="360" y="78"/>
                    </a:lnTo>
                    <a:lnTo>
                      <a:pt x="360" y="78"/>
                    </a:lnTo>
                    <a:lnTo>
                      <a:pt x="360" y="78"/>
                    </a:lnTo>
                    <a:lnTo>
                      <a:pt x="362" y="78"/>
                    </a:lnTo>
                    <a:lnTo>
                      <a:pt x="362" y="78"/>
                    </a:lnTo>
                    <a:lnTo>
                      <a:pt x="362" y="78"/>
                    </a:lnTo>
                    <a:lnTo>
                      <a:pt x="365" y="78"/>
                    </a:lnTo>
                    <a:lnTo>
                      <a:pt x="365" y="78"/>
                    </a:lnTo>
                    <a:lnTo>
                      <a:pt x="365" y="78"/>
                    </a:lnTo>
                    <a:lnTo>
                      <a:pt x="367" y="78"/>
                    </a:lnTo>
                    <a:lnTo>
                      <a:pt x="367" y="78"/>
                    </a:lnTo>
                    <a:lnTo>
                      <a:pt x="367" y="78"/>
                    </a:lnTo>
                    <a:lnTo>
                      <a:pt x="367" y="78"/>
                    </a:lnTo>
                    <a:lnTo>
                      <a:pt x="367" y="81"/>
                    </a:lnTo>
                    <a:lnTo>
                      <a:pt x="370" y="81"/>
                    </a:lnTo>
                    <a:lnTo>
                      <a:pt x="370" y="81"/>
                    </a:lnTo>
                    <a:lnTo>
                      <a:pt x="367" y="81"/>
                    </a:lnTo>
                    <a:lnTo>
                      <a:pt x="367" y="83"/>
                    </a:lnTo>
                    <a:lnTo>
                      <a:pt x="367" y="83"/>
                    </a:lnTo>
                    <a:lnTo>
                      <a:pt x="367" y="83"/>
                    </a:lnTo>
                    <a:lnTo>
                      <a:pt x="367" y="85"/>
                    </a:lnTo>
                    <a:lnTo>
                      <a:pt x="367" y="85"/>
                    </a:lnTo>
                    <a:lnTo>
                      <a:pt x="367" y="88"/>
                    </a:lnTo>
                    <a:lnTo>
                      <a:pt x="370" y="88"/>
                    </a:lnTo>
                    <a:lnTo>
                      <a:pt x="370" y="88"/>
                    </a:lnTo>
                    <a:lnTo>
                      <a:pt x="370" y="90"/>
                    </a:lnTo>
                    <a:lnTo>
                      <a:pt x="370" y="90"/>
                    </a:lnTo>
                    <a:lnTo>
                      <a:pt x="370" y="90"/>
                    </a:lnTo>
                    <a:lnTo>
                      <a:pt x="370" y="92"/>
                    </a:lnTo>
                    <a:lnTo>
                      <a:pt x="370" y="92"/>
                    </a:lnTo>
                    <a:lnTo>
                      <a:pt x="370" y="92"/>
                    </a:lnTo>
                    <a:lnTo>
                      <a:pt x="370" y="92"/>
                    </a:lnTo>
                    <a:lnTo>
                      <a:pt x="367" y="92"/>
                    </a:lnTo>
                    <a:lnTo>
                      <a:pt x="367" y="95"/>
                    </a:lnTo>
                    <a:lnTo>
                      <a:pt x="367" y="95"/>
                    </a:lnTo>
                    <a:lnTo>
                      <a:pt x="367" y="95"/>
                    </a:lnTo>
                    <a:lnTo>
                      <a:pt x="367" y="95"/>
                    </a:lnTo>
                    <a:lnTo>
                      <a:pt x="370" y="95"/>
                    </a:lnTo>
                    <a:lnTo>
                      <a:pt x="370" y="97"/>
                    </a:lnTo>
                    <a:lnTo>
                      <a:pt x="370" y="97"/>
                    </a:lnTo>
                    <a:lnTo>
                      <a:pt x="370" y="97"/>
                    </a:lnTo>
                    <a:lnTo>
                      <a:pt x="370" y="100"/>
                    </a:lnTo>
                    <a:lnTo>
                      <a:pt x="370" y="100"/>
                    </a:lnTo>
                    <a:lnTo>
                      <a:pt x="370" y="102"/>
                    </a:lnTo>
                    <a:lnTo>
                      <a:pt x="370" y="102"/>
                    </a:lnTo>
                    <a:lnTo>
                      <a:pt x="370" y="102"/>
                    </a:lnTo>
                    <a:lnTo>
                      <a:pt x="370" y="104"/>
                    </a:lnTo>
                    <a:lnTo>
                      <a:pt x="370" y="104"/>
                    </a:lnTo>
                    <a:lnTo>
                      <a:pt x="370" y="104"/>
                    </a:lnTo>
                    <a:lnTo>
                      <a:pt x="372" y="104"/>
                    </a:lnTo>
                    <a:lnTo>
                      <a:pt x="372" y="104"/>
                    </a:lnTo>
                    <a:lnTo>
                      <a:pt x="372" y="107"/>
                    </a:lnTo>
                    <a:lnTo>
                      <a:pt x="370" y="107"/>
                    </a:lnTo>
                    <a:lnTo>
                      <a:pt x="370" y="107"/>
                    </a:lnTo>
                    <a:lnTo>
                      <a:pt x="370" y="109"/>
                    </a:lnTo>
                    <a:lnTo>
                      <a:pt x="370" y="109"/>
                    </a:lnTo>
                    <a:lnTo>
                      <a:pt x="370" y="109"/>
                    </a:lnTo>
                    <a:lnTo>
                      <a:pt x="370" y="111"/>
                    </a:lnTo>
                    <a:lnTo>
                      <a:pt x="367" y="111"/>
                    </a:lnTo>
                    <a:lnTo>
                      <a:pt x="367" y="111"/>
                    </a:lnTo>
                    <a:lnTo>
                      <a:pt x="367" y="114"/>
                    </a:lnTo>
                    <a:lnTo>
                      <a:pt x="367" y="114"/>
                    </a:lnTo>
                    <a:lnTo>
                      <a:pt x="367" y="114"/>
                    </a:lnTo>
                    <a:lnTo>
                      <a:pt x="367" y="114"/>
                    </a:lnTo>
                    <a:lnTo>
                      <a:pt x="367" y="114"/>
                    </a:lnTo>
                    <a:lnTo>
                      <a:pt x="367" y="116"/>
                    </a:lnTo>
                    <a:lnTo>
                      <a:pt x="367" y="116"/>
                    </a:lnTo>
                    <a:lnTo>
                      <a:pt x="367" y="116"/>
                    </a:lnTo>
                    <a:lnTo>
                      <a:pt x="367" y="118"/>
                    </a:lnTo>
                    <a:lnTo>
                      <a:pt x="367" y="118"/>
                    </a:lnTo>
                    <a:lnTo>
                      <a:pt x="367" y="121"/>
                    </a:lnTo>
                    <a:lnTo>
                      <a:pt x="367" y="121"/>
                    </a:lnTo>
                    <a:lnTo>
                      <a:pt x="367" y="121"/>
                    </a:lnTo>
                    <a:lnTo>
                      <a:pt x="367" y="123"/>
                    </a:lnTo>
                    <a:lnTo>
                      <a:pt x="367" y="123"/>
                    </a:lnTo>
                    <a:lnTo>
                      <a:pt x="367" y="123"/>
                    </a:lnTo>
                    <a:lnTo>
                      <a:pt x="367" y="126"/>
                    </a:lnTo>
                    <a:lnTo>
                      <a:pt x="365" y="126"/>
                    </a:lnTo>
                    <a:lnTo>
                      <a:pt x="365" y="126"/>
                    </a:lnTo>
                    <a:lnTo>
                      <a:pt x="365" y="126"/>
                    </a:lnTo>
                    <a:lnTo>
                      <a:pt x="365" y="128"/>
                    </a:lnTo>
                    <a:lnTo>
                      <a:pt x="365" y="128"/>
                    </a:lnTo>
                    <a:lnTo>
                      <a:pt x="365" y="130"/>
                    </a:lnTo>
                    <a:lnTo>
                      <a:pt x="365" y="130"/>
                    </a:lnTo>
                    <a:lnTo>
                      <a:pt x="362" y="130"/>
                    </a:lnTo>
                    <a:lnTo>
                      <a:pt x="362" y="130"/>
                    </a:lnTo>
                    <a:lnTo>
                      <a:pt x="362" y="130"/>
                    </a:lnTo>
                    <a:lnTo>
                      <a:pt x="362" y="133"/>
                    </a:lnTo>
                    <a:lnTo>
                      <a:pt x="360" y="133"/>
                    </a:lnTo>
                    <a:lnTo>
                      <a:pt x="360" y="133"/>
                    </a:lnTo>
                    <a:lnTo>
                      <a:pt x="360" y="133"/>
                    </a:lnTo>
                    <a:lnTo>
                      <a:pt x="360" y="133"/>
                    </a:lnTo>
                    <a:lnTo>
                      <a:pt x="360" y="133"/>
                    </a:lnTo>
                    <a:lnTo>
                      <a:pt x="360" y="133"/>
                    </a:lnTo>
                    <a:lnTo>
                      <a:pt x="360" y="133"/>
                    </a:lnTo>
                    <a:lnTo>
                      <a:pt x="360" y="135"/>
                    </a:lnTo>
                    <a:lnTo>
                      <a:pt x="360" y="135"/>
                    </a:lnTo>
                    <a:lnTo>
                      <a:pt x="362" y="135"/>
                    </a:lnTo>
                    <a:lnTo>
                      <a:pt x="362" y="137"/>
                    </a:lnTo>
                    <a:lnTo>
                      <a:pt x="362" y="137"/>
                    </a:lnTo>
                    <a:lnTo>
                      <a:pt x="362" y="137"/>
                    </a:lnTo>
                    <a:lnTo>
                      <a:pt x="362" y="137"/>
                    </a:lnTo>
                    <a:lnTo>
                      <a:pt x="360" y="137"/>
                    </a:lnTo>
                    <a:lnTo>
                      <a:pt x="360" y="137"/>
                    </a:lnTo>
                    <a:lnTo>
                      <a:pt x="360" y="137"/>
                    </a:lnTo>
                    <a:lnTo>
                      <a:pt x="358" y="137"/>
                    </a:lnTo>
                    <a:lnTo>
                      <a:pt x="358" y="137"/>
                    </a:lnTo>
                    <a:lnTo>
                      <a:pt x="358" y="140"/>
                    </a:lnTo>
                    <a:lnTo>
                      <a:pt x="358" y="140"/>
                    </a:lnTo>
                    <a:lnTo>
                      <a:pt x="358" y="140"/>
                    </a:lnTo>
                    <a:lnTo>
                      <a:pt x="355" y="140"/>
                    </a:lnTo>
                    <a:lnTo>
                      <a:pt x="355" y="142"/>
                    </a:lnTo>
                    <a:lnTo>
                      <a:pt x="355" y="142"/>
                    </a:lnTo>
                    <a:lnTo>
                      <a:pt x="355" y="142"/>
                    </a:lnTo>
                    <a:lnTo>
                      <a:pt x="353" y="142"/>
                    </a:lnTo>
                    <a:lnTo>
                      <a:pt x="353" y="142"/>
                    </a:lnTo>
                    <a:lnTo>
                      <a:pt x="353" y="145"/>
                    </a:lnTo>
                    <a:lnTo>
                      <a:pt x="353" y="145"/>
                    </a:lnTo>
                    <a:lnTo>
                      <a:pt x="353" y="147"/>
                    </a:lnTo>
                    <a:lnTo>
                      <a:pt x="355" y="147"/>
                    </a:lnTo>
                    <a:lnTo>
                      <a:pt x="355" y="147"/>
                    </a:lnTo>
                    <a:lnTo>
                      <a:pt x="355" y="147"/>
                    </a:lnTo>
                    <a:lnTo>
                      <a:pt x="355" y="149"/>
                    </a:lnTo>
                    <a:lnTo>
                      <a:pt x="355" y="149"/>
                    </a:lnTo>
                    <a:lnTo>
                      <a:pt x="355" y="152"/>
                    </a:lnTo>
                    <a:lnTo>
                      <a:pt x="355" y="152"/>
                    </a:lnTo>
                    <a:lnTo>
                      <a:pt x="355" y="152"/>
                    </a:lnTo>
                    <a:lnTo>
                      <a:pt x="355" y="152"/>
                    </a:lnTo>
                    <a:lnTo>
                      <a:pt x="355" y="152"/>
                    </a:lnTo>
                    <a:lnTo>
                      <a:pt x="355" y="154"/>
                    </a:lnTo>
                    <a:lnTo>
                      <a:pt x="355" y="154"/>
                    </a:lnTo>
                    <a:lnTo>
                      <a:pt x="358" y="154"/>
                    </a:lnTo>
                    <a:lnTo>
                      <a:pt x="358" y="156"/>
                    </a:lnTo>
                    <a:lnTo>
                      <a:pt x="358" y="156"/>
                    </a:lnTo>
                    <a:lnTo>
                      <a:pt x="358" y="156"/>
                    </a:lnTo>
                    <a:lnTo>
                      <a:pt x="358" y="156"/>
                    </a:lnTo>
                    <a:lnTo>
                      <a:pt x="360" y="156"/>
                    </a:lnTo>
                    <a:lnTo>
                      <a:pt x="360" y="156"/>
                    </a:lnTo>
                    <a:lnTo>
                      <a:pt x="360" y="156"/>
                    </a:lnTo>
                    <a:lnTo>
                      <a:pt x="362" y="156"/>
                    </a:lnTo>
                    <a:lnTo>
                      <a:pt x="362" y="156"/>
                    </a:lnTo>
                    <a:lnTo>
                      <a:pt x="362" y="159"/>
                    </a:lnTo>
                    <a:lnTo>
                      <a:pt x="362" y="159"/>
                    </a:lnTo>
                    <a:lnTo>
                      <a:pt x="362" y="159"/>
                    </a:lnTo>
                    <a:lnTo>
                      <a:pt x="362" y="161"/>
                    </a:lnTo>
                    <a:lnTo>
                      <a:pt x="360" y="161"/>
                    </a:lnTo>
                    <a:lnTo>
                      <a:pt x="360" y="161"/>
                    </a:lnTo>
                    <a:lnTo>
                      <a:pt x="360" y="161"/>
                    </a:lnTo>
                    <a:lnTo>
                      <a:pt x="360" y="163"/>
                    </a:lnTo>
                    <a:lnTo>
                      <a:pt x="360" y="163"/>
                    </a:lnTo>
                    <a:lnTo>
                      <a:pt x="360" y="163"/>
                    </a:lnTo>
                    <a:lnTo>
                      <a:pt x="358" y="163"/>
                    </a:lnTo>
                    <a:lnTo>
                      <a:pt x="358" y="163"/>
                    </a:lnTo>
                    <a:lnTo>
                      <a:pt x="358" y="163"/>
                    </a:lnTo>
                    <a:lnTo>
                      <a:pt x="358" y="163"/>
                    </a:lnTo>
                    <a:lnTo>
                      <a:pt x="358" y="166"/>
                    </a:lnTo>
                    <a:lnTo>
                      <a:pt x="358" y="166"/>
                    </a:lnTo>
                    <a:lnTo>
                      <a:pt x="355" y="166"/>
                    </a:lnTo>
                    <a:lnTo>
                      <a:pt x="355" y="168"/>
                    </a:lnTo>
                    <a:lnTo>
                      <a:pt x="355" y="168"/>
                    </a:lnTo>
                    <a:lnTo>
                      <a:pt x="358" y="168"/>
                    </a:lnTo>
                    <a:lnTo>
                      <a:pt x="358" y="171"/>
                    </a:lnTo>
                    <a:lnTo>
                      <a:pt x="358" y="171"/>
                    </a:lnTo>
                    <a:lnTo>
                      <a:pt x="358" y="173"/>
                    </a:lnTo>
                    <a:lnTo>
                      <a:pt x="358" y="173"/>
                    </a:lnTo>
                    <a:lnTo>
                      <a:pt x="358" y="173"/>
                    </a:lnTo>
                    <a:lnTo>
                      <a:pt x="358" y="173"/>
                    </a:lnTo>
                    <a:lnTo>
                      <a:pt x="358" y="175"/>
                    </a:lnTo>
                    <a:lnTo>
                      <a:pt x="358" y="175"/>
                    </a:lnTo>
                    <a:lnTo>
                      <a:pt x="358" y="175"/>
                    </a:lnTo>
                    <a:lnTo>
                      <a:pt x="358" y="178"/>
                    </a:lnTo>
                    <a:lnTo>
                      <a:pt x="358" y="178"/>
                    </a:lnTo>
                    <a:lnTo>
                      <a:pt x="358" y="180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0" y="182"/>
                    </a:lnTo>
                    <a:lnTo>
                      <a:pt x="360" y="182"/>
                    </a:lnTo>
                    <a:lnTo>
                      <a:pt x="360" y="182"/>
                    </a:lnTo>
                    <a:lnTo>
                      <a:pt x="360" y="182"/>
                    </a:lnTo>
                    <a:lnTo>
                      <a:pt x="360" y="182"/>
                    </a:lnTo>
                    <a:lnTo>
                      <a:pt x="360" y="185"/>
                    </a:lnTo>
                    <a:lnTo>
                      <a:pt x="360" y="185"/>
                    </a:lnTo>
                    <a:lnTo>
                      <a:pt x="360" y="187"/>
                    </a:lnTo>
                    <a:lnTo>
                      <a:pt x="360" y="187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2" y="190"/>
                    </a:lnTo>
                    <a:lnTo>
                      <a:pt x="362" y="192"/>
                    </a:lnTo>
                    <a:lnTo>
                      <a:pt x="362" y="192"/>
                    </a:lnTo>
                    <a:lnTo>
                      <a:pt x="362" y="192"/>
                    </a:lnTo>
                    <a:lnTo>
                      <a:pt x="360" y="192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7"/>
                    </a:lnTo>
                    <a:lnTo>
                      <a:pt x="360" y="197"/>
                    </a:lnTo>
                    <a:lnTo>
                      <a:pt x="360" y="199"/>
                    </a:lnTo>
                    <a:lnTo>
                      <a:pt x="360" y="199"/>
                    </a:lnTo>
                    <a:lnTo>
                      <a:pt x="360" y="201"/>
                    </a:lnTo>
                    <a:lnTo>
                      <a:pt x="360" y="201"/>
                    </a:lnTo>
                    <a:lnTo>
                      <a:pt x="360" y="201"/>
                    </a:lnTo>
                    <a:lnTo>
                      <a:pt x="360" y="204"/>
                    </a:lnTo>
                    <a:lnTo>
                      <a:pt x="360" y="204"/>
                    </a:lnTo>
                    <a:lnTo>
                      <a:pt x="360" y="206"/>
                    </a:lnTo>
                    <a:lnTo>
                      <a:pt x="360" y="206"/>
                    </a:lnTo>
                    <a:lnTo>
                      <a:pt x="360" y="209"/>
                    </a:lnTo>
                    <a:lnTo>
                      <a:pt x="360" y="209"/>
                    </a:lnTo>
                    <a:lnTo>
                      <a:pt x="362" y="209"/>
                    </a:lnTo>
                    <a:lnTo>
                      <a:pt x="362" y="209"/>
                    </a:lnTo>
                    <a:lnTo>
                      <a:pt x="365" y="209"/>
                    </a:lnTo>
                    <a:lnTo>
                      <a:pt x="365" y="211"/>
                    </a:lnTo>
                    <a:lnTo>
                      <a:pt x="365" y="211"/>
                    </a:lnTo>
                    <a:lnTo>
                      <a:pt x="365" y="211"/>
                    </a:lnTo>
                    <a:lnTo>
                      <a:pt x="367" y="211"/>
                    </a:lnTo>
                    <a:lnTo>
                      <a:pt x="367" y="211"/>
                    </a:lnTo>
                    <a:lnTo>
                      <a:pt x="367" y="211"/>
                    </a:lnTo>
                    <a:lnTo>
                      <a:pt x="370" y="211"/>
                    </a:lnTo>
                    <a:lnTo>
                      <a:pt x="370" y="211"/>
                    </a:lnTo>
                    <a:lnTo>
                      <a:pt x="372" y="211"/>
                    </a:lnTo>
                    <a:lnTo>
                      <a:pt x="372" y="211"/>
                    </a:lnTo>
                    <a:lnTo>
                      <a:pt x="372" y="211"/>
                    </a:lnTo>
                    <a:lnTo>
                      <a:pt x="372" y="211"/>
                    </a:lnTo>
                    <a:lnTo>
                      <a:pt x="374" y="211"/>
                    </a:lnTo>
                    <a:lnTo>
                      <a:pt x="374" y="211"/>
                    </a:lnTo>
                    <a:lnTo>
                      <a:pt x="374" y="211"/>
                    </a:lnTo>
                    <a:lnTo>
                      <a:pt x="377" y="211"/>
                    </a:lnTo>
                    <a:lnTo>
                      <a:pt x="377" y="211"/>
                    </a:lnTo>
                    <a:lnTo>
                      <a:pt x="377" y="211"/>
                    </a:lnTo>
                    <a:lnTo>
                      <a:pt x="379" y="211"/>
                    </a:lnTo>
                    <a:lnTo>
                      <a:pt x="379" y="211"/>
                    </a:lnTo>
                    <a:lnTo>
                      <a:pt x="379" y="211"/>
                    </a:lnTo>
                    <a:lnTo>
                      <a:pt x="379" y="211"/>
                    </a:lnTo>
                    <a:lnTo>
                      <a:pt x="379" y="211"/>
                    </a:lnTo>
                    <a:lnTo>
                      <a:pt x="381" y="211"/>
                    </a:lnTo>
                    <a:lnTo>
                      <a:pt x="381" y="213"/>
                    </a:lnTo>
                    <a:lnTo>
                      <a:pt x="381" y="213"/>
                    </a:lnTo>
                    <a:lnTo>
                      <a:pt x="381" y="213"/>
                    </a:lnTo>
                    <a:lnTo>
                      <a:pt x="381" y="216"/>
                    </a:lnTo>
                    <a:lnTo>
                      <a:pt x="381" y="216"/>
                    </a:lnTo>
                    <a:lnTo>
                      <a:pt x="381" y="218"/>
                    </a:lnTo>
                    <a:lnTo>
                      <a:pt x="381" y="218"/>
                    </a:lnTo>
                    <a:lnTo>
                      <a:pt x="381" y="218"/>
                    </a:lnTo>
                    <a:lnTo>
                      <a:pt x="381" y="220"/>
                    </a:lnTo>
                    <a:lnTo>
                      <a:pt x="381" y="220"/>
                    </a:lnTo>
                    <a:lnTo>
                      <a:pt x="381" y="223"/>
                    </a:lnTo>
                    <a:lnTo>
                      <a:pt x="381" y="223"/>
                    </a:lnTo>
                    <a:lnTo>
                      <a:pt x="381" y="223"/>
                    </a:lnTo>
                    <a:lnTo>
                      <a:pt x="381" y="223"/>
                    </a:lnTo>
                    <a:lnTo>
                      <a:pt x="381" y="225"/>
                    </a:lnTo>
                    <a:lnTo>
                      <a:pt x="381" y="225"/>
                    </a:lnTo>
                    <a:lnTo>
                      <a:pt x="381" y="227"/>
                    </a:lnTo>
                    <a:lnTo>
                      <a:pt x="381" y="227"/>
                    </a:lnTo>
                    <a:lnTo>
                      <a:pt x="381" y="227"/>
                    </a:lnTo>
                    <a:lnTo>
                      <a:pt x="379" y="227"/>
                    </a:lnTo>
                    <a:lnTo>
                      <a:pt x="379" y="230"/>
                    </a:lnTo>
                    <a:lnTo>
                      <a:pt x="379" y="230"/>
                    </a:lnTo>
                    <a:lnTo>
                      <a:pt x="379" y="230"/>
                    </a:lnTo>
                    <a:lnTo>
                      <a:pt x="379" y="230"/>
                    </a:lnTo>
                    <a:lnTo>
                      <a:pt x="379" y="232"/>
                    </a:lnTo>
                    <a:lnTo>
                      <a:pt x="377" y="232"/>
                    </a:lnTo>
                    <a:lnTo>
                      <a:pt x="377" y="232"/>
                    </a:lnTo>
                    <a:lnTo>
                      <a:pt x="377" y="232"/>
                    </a:lnTo>
                    <a:lnTo>
                      <a:pt x="377" y="232"/>
                    </a:lnTo>
                    <a:lnTo>
                      <a:pt x="374" y="232"/>
                    </a:lnTo>
                    <a:lnTo>
                      <a:pt x="374" y="235"/>
                    </a:lnTo>
                    <a:lnTo>
                      <a:pt x="374" y="235"/>
                    </a:lnTo>
                    <a:lnTo>
                      <a:pt x="374" y="235"/>
                    </a:lnTo>
                    <a:lnTo>
                      <a:pt x="374" y="235"/>
                    </a:lnTo>
                    <a:lnTo>
                      <a:pt x="374" y="237"/>
                    </a:lnTo>
                    <a:lnTo>
                      <a:pt x="372" y="237"/>
                    </a:lnTo>
                    <a:lnTo>
                      <a:pt x="372" y="237"/>
                    </a:lnTo>
                    <a:lnTo>
                      <a:pt x="372" y="237"/>
                    </a:lnTo>
                    <a:lnTo>
                      <a:pt x="372" y="239"/>
                    </a:lnTo>
                    <a:lnTo>
                      <a:pt x="372" y="239"/>
                    </a:lnTo>
                    <a:lnTo>
                      <a:pt x="372" y="239"/>
                    </a:lnTo>
                    <a:lnTo>
                      <a:pt x="370" y="239"/>
                    </a:lnTo>
                    <a:lnTo>
                      <a:pt x="370" y="242"/>
                    </a:lnTo>
                    <a:lnTo>
                      <a:pt x="370" y="242"/>
                    </a:lnTo>
                    <a:lnTo>
                      <a:pt x="370" y="242"/>
                    </a:lnTo>
                    <a:lnTo>
                      <a:pt x="367" y="242"/>
                    </a:lnTo>
                    <a:lnTo>
                      <a:pt x="367" y="242"/>
                    </a:lnTo>
                    <a:lnTo>
                      <a:pt x="367" y="242"/>
                    </a:lnTo>
                    <a:lnTo>
                      <a:pt x="367" y="244"/>
                    </a:lnTo>
                    <a:lnTo>
                      <a:pt x="367" y="244"/>
                    </a:lnTo>
                    <a:lnTo>
                      <a:pt x="367" y="244"/>
                    </a:lnTo>
                    <a:lnTo>
                      <a:pt x="367" y="246"/>
                    </a:lnTo>
                    <a:lnTo>
                      <a:pt x="365" y="246"/>
                    </a:lnTo>
                    <a:lnTo>
                      <a:pt x="365" y="246"/>
                    </a:lnTo>
                    <a:lnTo>
                      <a:pt x="365" y="246"/>
                    </a:lnTo>
                    <a:lnTo>
                      <a:pt x="365" y="249"/>
                    </a:lnTo>
                    <a:lnTo>
                      <a:pt x="365" y="249"/>
                    </a:lnTo>
                    <a:lnTo>
                      <a:pt x="365" y="249"/>
                    </a:lnTo>
                    <a:lnTo>
                      <a:pt x="362" y="249"/>
                    </a:lnTo>
                    <a:lnTo>
                      <a:pt x="362" y="251"/>
                    </a:lnTo>
                    <a:lnTo>
                      <a:pt x="362" y="251"/>
                    </a:lnTo>
                    <a:lnTo>
                      <a:pt x="362" y="251"/>
                    </a:lnTo>
                    <a:lnTo>
                      <a:pt x="362" y="251"/>
                    </a:lnTo>
                    <a:lnTo>
                      <a:pt x="362" y="251"/>
                    </a:lnTo>
                    <a:lnTo>
                      <a:pt x="365" y="251"/>
                    </a:lnTo>
                    <a:lnTo>
                      <a:pt x="365" y="254"/>
                    </a:lnTo>
                    <a:lnTo>
                      <a:pt x="365" y="254"/>
                    </a:lnTo>
                    <a:lnTo>
                      <a:pt x="365" y="254"/>
                    </a:lnTo>
                    <a:lnTo>
                      <a:pt x="365" y="254"/>
                    </a:lnTo>
                    <a:lnTo>
                      <a:pt x="365" y="256"/>
                    </a:lnTo>
                    <a:lnTo>
                      <a:pt x="367" y="256"/>
                    </a:lnTo>
                    <a:lnTo>
                      <a:pt x="367" y="256"/>
                    </a:lnTo>
                    <a:lnTo>
                      <a:pt x="367" y="258"/>
                    </a:lnTo>
                    <a:lnTo>
                      <a:pt x="367" y="258"/>
                    </a:lnTo>
                    <a:lnTo>
                      <a:pt x="367" y="258"/>
                    </a:lnTo>
                    <a:lnTo>
                      <a:pt x="367" y="258"/>
                    </a:lnTo>
                    <a:lnTo>
                      <a:pt x="367" y="261"/>
                    </a:lnTo>
                    <a:lnTo>
                      <a:pt x="370" y="261"/>
                    </a:lnTo>
                    <a:lnTo>
                      <a:pt x="370" y="261"/>
                    </a:lnTo>
                    <a:lnTo>
                      <a:pt x="370" y="261"/>
                    </a:lnTo>
                    <a:lnTo>
                      <a:pt x="370" y="261"/>
                    </a:lnTo>
                    <a:lnTo>
                      <a:pt x="372" y="261"/>
                    </a:lnTo>
                    <a:lnTo>
                      <a:pt x="372" y="261"/>
                    </a:lnTo>
                    <a:lnTo>
                      <a:pt x="372" y="263"/>
                    </a:lnTo>
                    <a:lnTo>
                      <a:pt x="372" y="263"/>
                    </a:lnTo>
                    <a:lnTo>
                      <a:pt x="372" y="263"/>
                    </a:lnTo>
                    <a:lnTo>
                      <a:pt x="372" y="265"/>
                    </a:lnTo>
                    <a:lnTo>
                      <a:pt x="372" y="265"/>
                    </a:lnTo>
                    <a:lnTo>
                      <a:pt x="372" y="268"/>
                    </a:lnTo>
                    <a:lnTo>
                      <a:pt x="374" y="268"/>
                    </a:lnTo>
                    <a:lnTo>
                      <a:pt x="374" y="268"/>
                    </a:lnTo>
                    <a:lnTo>
                      <a:pt x="374" y="270"/>
                    </a:lnTo>
                    <a:lnTo>
                      <a:pt x="374" y="270"/>
                    </a:lnTo>
                    <a:lnTo>
                      <a:pt x="374" y="270"/>
                    </a:lnTo>
                    <a:lnTo>
                      <a:pt x="374" y="270"/>
                    </a:lnTo>
                    <a:lnTo>
                      <a:pt x="374" y="270"/>
                    </a:lnTo>
                    <a:lnTo>
                      <a:pt x="374" y="273"/>
                    </a:lnTo>
                    <a:lnTo>
                      <a:pt x="377" y="273"/>
                    </a:lnTo>
                    <a:lnTo>
                      <a:pt x="377" y="273"/>
                    </a:lnTo>
                    <a:lnTo>
                      <a:pt x="377" y="273"/>
                    </a:lnTo>
                    <a:lnTo>
                      <a:pt x="377" y="275"/>
                    </a:lnTo>
                    <a:lnTo>
                      <a:pt x="377" y="275"/>
                    </a:lnTo>
                    <a:lnTo>
                      <a:pt x="379" y="275"/>
                    </a:lnTo>
                    <a:lnTo>
                      <a:pt x="379" y="277"/>
                    </a:lnTo>
                    <a:lnTo>
                      <a:pt x="379" y="277"/>
                    </a:lnTo>
                    <a:lnTo>
                      <a:pt x="379" y="277"/>
                    </a:lnTo>
                    <a:lnTo>
                      <a:pt x="379" y="280"/>
                    </a:lnTo>
                    <a:lnTo>
                      <a:pt x="379" y="280"/>
                    </a:lnTo>
                    <a:lnTo>
                      <a:pt x="381" y="280"/>
                    </a:lnTo>
                    <a:lnTo>
                      <a:pt x="381" y="280"/>
                    </a:lnTo>
                    <a:lnTo>
                      <a:pt x="381" y="282"/>
                    </a:lnTo>
                    <a:lnTo>
                      <a:pt x="381" y="282"/>
                    </a:lnTo>
                    <a:lnTo>
                      <a:pt x="381" y="282"/>
                    </a:lnTo>
                    <a:lnTo>
                      <a:pt x="381" y="282"/>
                    </a:lnTo>
                    <a:lnTo>
                      <a:pt x="384" y="282"/>
                    </a:lnTo>
                    <a:lnTo>
                      <a:pt x="384" y="282"/>
                    </a:lnTo>
                    <a:lnTo>
                      <a:pt x="384" y="282"/>
                    </a:lnTo>
                    <a:lnTo>
                      <a:pt x="384" y="284"/>
                    </a:lnTo>
                    <a:lnTo>
                      <a:pt x="386" y="284"/>
                    </a:lnTo>
                    <a:lnTo>
                      <a:pt x="386" y="284"/>
                    </a:lnTo>
                    <a:lnTo>
                      <a:pt x="386" y="284"/>
                    </a:lnTo>
                    <a:lnTo>
                      <a:pt x="386" y="284"/>
                    </a:lnTo>
                    <a:lnTo>
                      <a:pt x="389" y="284"/>
                    </a:lnTo>
                    <a:lnTo>
                      <a:pt x="389" y="284"/>
                    </a:lnTo>
                    <a:lnTo>
                      <a:pt x="391" y="284"/>
                    </a:lnTo>
                    <a:lnTo>
                      <a:pt x="391" y="284"/>
                    </a:lnTo>
                    <a:lnTo>
                      <a:pt x="391" y="287"/>
                    </a:lnTo>
                    <a:lnTo>
                      <a:pt x="391" y="287"/>
                    </a:lnTo>
                    <a:lnTo>
                      <a:pt x="393" y="287"/>
                    </a:lnTo>
                    <a:lnTo>
                      <a:pt x="393" y="287"/>
                    </a:lnTo>
                    <a:lnTo>
                      <a:pt x="393" y="287"/>
                    </a:lnTo>
                    <a:lnTo>
                      <a:pt x="393" y="287"/>
                    </a:lnTo>
                    <a:lnTo>
                      <a:pt x="396" y="287"/>
                    </a:lnTo>
                    <a:lnTo>
                      <a:pt x="396" y="287"/>
                    </a:lnTo>
                    <a:lnTo>
                      <a:pt x="396" y="289"/>
                    </a:lnTo>
                    <a:lnTo>
                      <a:pt x="398" y="289"/>
                    </a:lnTo>
                    <a:lnTo>
                      <a:pt x="398" y="289"/>
                    </a:lnTo>
                    <a:lnTo>
                      <a:pt x="398" y="289"/>
                    </a:lnTo>
                    <a:lnTo>
                      <a:pt x="398" y="291"/>
                    </a:lnTo>
                    <a:lnTo>
                      <a:pt x="398" y="291"/>
                    </a:lnTo>
                    <a:lnTo>
                      <a:pt x="398" y="291"/>
                    </a:lnTo>
                    <a:lnTo>
                      <a:pt x="400" y="291"/>
                    </a:lnTo>
                    <a:lnTo>
                      <a:pt x="400" y="291"/>
                    </a:lnTo>
                    <a:lnTo>
                      <a:pt x="400" y="291"/>
                    </a:lnTo>
                    <a:lnTo>
                      <a:pt x="400" y="291"/>
                    </a:lnTo>
                    <a:lnTo>
                      <a:pt x="403" y="291"/>
                    </a:lnTo>
                    <a:lnTo>
                      <a:pt x="403" y="291"/>
                    </a:lnTo>
                    <a:lnTo>
                      <a:pt x="403" y="291"/>
                    </a:lnTo>
                    <a:lnTo>
                      <a:pt x="403" y="291"/>
                    </a:lnTo>
                    <a:lnTo>
                      <a:pt x="403" y="294"/>
                    </a:lnTo>
                    <a:lnTo>
                      <a:pt x="403" y="294"/>
                    </a:lnTo>
                    <a:lnTo>
                      <a:pt x="403" y="296"/>
                    </a:lnTo>
                    <a:lnTo>
                      <a:pt x="403" y="296"/>
                    </a:lnTo>
                    <a:lnTo>
                      <a:pt x="403" y="299"/>
                    </a:lnTo>
                    <a:lnTo>
                      <a:pt x="403" y="299"/>
                    </a:lnTo>
                    <a:lnTo>
                      <a:pt x="403" y="301"/>
                    </a:lnTo>
                    <a:lnTo>
                      <a:pt x="403" y="301"/>
                    </a:lnTo>
                    <a:lnTo>
                      <a:pt x="403" y="301"/>
                    </a:lnTo>
                    <a:lnTo>
                      <a:pt x="405" y="301"/>
                    </a:lnTo>
                    <a:lnTo>
                      <a:pt x="405" y="303"/>
                    </a:lnTo>
                    <a:lnTo>
                      <a:pt x="405" y="303"/>
                    </a:lnTo>
                    <a:lnTo>
                      <a:pt x="405" y="306"/>
                    </a:lnTo>
                    <a:lnTo>
                      <a:pt x="405" y="306"/>
                    </a:lnTo>
                    <a:lnTo>
                      <a:pt x="405" y="308"/>
                    </a:lnTo>
                    <a:lnTo>
                      <a:pt x="405" y="308"/>
                    </a:lnTo>
                    <a:lnTo>
                      <a:pt x="405" y="310"/>
                    </a:lnTo>
                    <a:lnTo>
                      <a:pt x="405" y="310"/>
                    </a:lnTo>
                    <a:lnTo>
                      <a:pt x="405" y="310"/>
                    </a:lnTo>
                    <a:lnTo>
                      <a:pt x="405" y="310"/>
                    </a:lnTo>
                    <a:lnTo>
                      <a:pt x="405" y="310"/>
                    </a:lnTo>
                    <a:lnTo>
                      <a:pt x="405" y="313"/>
                    </a:lnTo>
                    <a:lnTo>
                      <a:pt x="405" y="313"/>
                    </a:lnTo>
                    <a:lnTo>
                      <a:pt x="405" y="315"/>
                    </a:lnTo>
                    <a:lnTo>
                      <a:pt x="405" y="315"/>
                    </a:lnTo>
                    <a:lnTo>
                      <a:pt x="403" y="315"/>
                    </a:lnTo>
                    <a:lnTo>
                      <a:pt x="403" y="318"/>
                    </a:lnTo>
                    <a:lnTo>
                      <a:pt x="403" y="318"/>
                    </a:lnTo>
                    <a:lnTo>
                      <a:pt x="405" y="318"/>
                    </a:lnTo>
                    <a:lnTo>
                      <a:pt x="405" y="318"/>
                    </a:lnTo>
                    <a:lnTo>
                      <a:pt x="405" y="318"/>
                    </a:lnTo>
                    <a:lnTo>
                      <a:pt x="407" y="318"/>
                    </a:lnTo>
                    <a:lnTo>
                      <a:pt x="407" y="318"/>
                    </a:lnTo>
                    <a:lnTo>
                      <a:pt x="407" y="318"/>
                    </a:lnTo>
                    <a:lnTo>
                      <a:pt x="407" y="318"/>
                    </a:lnTo>
                    <a:lnTo>
                      <a:pt x="410" y="318"/>
                    </a:lnTo>
                    <a:lnTo>
                      <a:pt x="410" y="318"/>
                    </a:lnTo>
                    <a:lnTo>
                      <a:pt x="412" y="318"/>
                    </a:lnTo>
                    <a:lnTo>
                      <a:pt x="412" y="318"/>
                    </a:lnTo>
                    <a:lnTo>
                      <a:pt x="412" y="318"/>
                    </a:lnTo>
                    <a:lnTo>
                      <a:pt x="412" y="318"/>
                    </a:lnTo>
                    <a:lnTo>
                      <a:pt x="415" y="318"/>
                    </a:lnTo>
                    <a:lnTo>
                      <a:pt x="415" y="320"/>
                    </a:lnTo>
                    <a:lnTo>
                      <a:pt x="415" y="320"/>
                    </a:lnTo>
                    <a:lnTo>
                      <a:pt x="415" y="320"/>
                    </a:lnTo>
                    <a:lnTo>
                      <a:pt x="412" y="320"/>
                    </a:lnTo>
                    <a:lnTo>
                      <a:pt x="412" y="322"/>
                    </a:lnTo>
                    <a:lnTo>
                      <a:pt x="412" y="322"/>
                    </a:lnTo>
                    <a:lnTo>
                      <a:pt x="412" y="325"/>
                    </a:lnTo>
                    <a:lnTo>
                      <a:pt x="412" y="325"/>
                    </a:lnTo>
                    <a:lnTo>
                      <a:pt x="415" y="325"/>
                    </a:lnTo>
                    <a:lnTo>
                      <a:pt x="415" y="327"/>
                    </a:lnTo>
                    <a:lnTo>
                      <a:pt x="412" y="327"/>
                    </a:lnTo>
                    <a:lnTo>
                      <a:pt x="412" y="327"/>
                    </a:lnTo>
                    <a:lnTo>
                      <a:pt x="412" y="327"/>
                    </a:lnTo>
                    <a:lnTo>
                      <a:pt x="412" y="329"/>
                    </a:lnTo>
                    <a:lnTo>
                      <a:pt x="412" y="329"/>
                    </a:lnTo>
                    <a:lnTo>
                      <a:pt x="412" y="329"/>
                    </a:lnTo>
                    <a:lnTo>
                      <a:pt x="412" y="329"/>
                    </a:lnTo>
                    <a:lnTo>
                      <a:pt x="412" y="332"/>
                    </a:lnTo>
                    <a:lnTo>
                      <a:pt x="412" y="332"/>
                    </a:lnTo>
                    <a:lnTo>
                      <a:pt x="410" y="332"/>
                    </a:lnTo>
                    <a:lnTo>
                      <a:pt x="410" y="332"/>
                    </a:lnTo>
                    <a:lnTo>
                      <a:pt x="407" y="332"/>
                    </a:lnTo>
                    <a:lnTo>
                      <a:pt x="407" y="332"/>
                    </a:lnTo>
                    <a:lnTo>
                      <a:pt x="407" y="332"/>
                    </a:lnTo>
                    <a:lnTo>
                      <a:pt x="407" y="332"/>
                    </a:lnTo>
                    <a:lnTo>
                      <a:pt x="405" y="332"/>
                    </a:lnTo>
                    <a:lnTo>
                      <a:pt x="405" y="332"/>
                    </a:lnTo>
                    <a:lnTo>
                      <a:pt x="405" y="332"/>
                    </a:lnTo>
                    <a:lnTo>
                      <a:pt x="403" y="332"/>
                    </a:lnTo>
                    <a:lnTo>
                      <a:pt x="403" y="332"/>
                    </a:lnTo>
                    <a:lnTo>
                      <a:pt x="403" y="332"/>
                    </a:lnTo>
                    <a:lnTo>
                      <a:pt x="400" y="332"/>
                    </a:lnTo>
                    <a:lnTo>
                      <a:pt x="400" y="332"/>
                    </a:lnTo>
                    <a:lnTo>
                      <a:pt x="400" y="332"/>
                    </a:lnTo>
                    <a:lnTo>
                      <a:pt x="400" y="334"/>
                    </a:lnTo>
                    <a:lnTo>
                      <a:pt x="398" y="334"/>
                    </a:lnTo>
                    <a:lnTo>
                      <a:pt x="398" y="334"/>
                    </a:lnTo>
                    <a:lnTo>
                      <a:pt x="398" y="334"/>
                    </a:lnTo>
                    <a:lnTo>
                      <a:pt x="396" y="334"/>
                    </a:lnTo>
                    <a:lnTo>
                      <a:pt x="396" y="334"/>
                    </a:lnTo>
                    <a:lnTo>
                      <a:pt x="396" y="334"/>
                    </a:lnTo>
                    <a:lnTo>
                      <a:pt x="393" y="334"/>
                    </a:lnTo>
                    <a:lnTo>
                      <a:pt x="393" y="334"/>
                    </a:lnTo>
                    <a:lnTo>
                      <a:pt x="393" y="334"/>
                    </a:lnTo>
                    <a:lnTo>
                      <a:pt x="393" y="336"/>
                    </a:lnTo>
                    <a:lnTo>
                      <a:pt x="393" y="336"/>
                    </a:lnTo>
                    <a:lnTo>
                      <a:pt x="391" y="336"/>
                    </a:lnTo>
                    <a:lnTo>
                      <a:pt x="391" y="339"/>
                    </a:lnTo>
                    <a:lnTo>
                      <a:pt x="393" y="339"/>
                    </a:lnTo>
                    <a:lnTo>
                      <a:pt x="393" y="339"/>
                    </a:lnTo>
                    <a:lnTo>
                      <a:pt x="391" y="339"/>
                    </a:lnTo>
                    <a:lnTo>
                      <a:pt x="391" y="339"/>
                    </a:lnTo>
                    <a:lnTo>
                      <a:pt x="391" y="339"/>
                    </a:lnTo>
                    <a:lnTo>
                      <a:pt x="389" y="339"/>
                    </a:lnTo>
                    <a:lnTo>
                      <a:pt x="389" y="341"/>
                    </a:lnTo>
                    <a:lnTo>
                      <a:pt x="389" y="341"/>
                    </a:lnTo>
                    <a:lnTo>
                      <a:pt x="386" y="341"/>
                    </a:lnTo>
                    <a:lnTo>
                      <a:pt x="386" y="341"/>
                    </a:lnTo>
                    <a:lnTo>
                      <a:pt x="386" y="341"/>
                    </a:lnTo>
                    <a:lnTo>
                      <a:pt x="386" y="341"/>
                    </a:lnTo>
                    <a:lnTo>
                      <a:pt x="386" y="341"/>
                    </a:lnTo>
                    <a:lnTo>
                      <a:pt x="384" y="341"/>
                    </a:lnTo>
                    <a:lnTo>
                      <a:pt x="384" y="341"/>
                    </a:lnTo>
                    <a:lnTo>
                      <a:pt x="381" y="341"/>
                    </a:lnTo>
                    <a:lnTo>
                      <a:pt x="381" y="344"/>
                    </a:lnTo>
                    <a:lnTo>
                      <a:pt x="381" y="344"/>
                    </a:lnTo>
                    <a:lnTo>
                      <a:pt x="381" y="346"/>
                    </a:lnTo>
                    <a:lnTo>
                      <a:pt x="381" y="346"/>
                    </a:lnTo>
                    <a:lnTo>
                      <a:pt x="381" y="348"/>
                    </a:lnTo>
                    <a:lnTo>
                      <a:pt x="381" y="348"/>
                    </a:lnTo>
                    <a:lnTo>
                      <a:pt x="381" y="348"/>
                    </a:lnTo>
                    <a:lnTo>
                      <a:pt x="381" y="351"/>
                    </a:lnTo>
                    <a:lnTo>
                      <a:pt x="381" y="351"/>
                    </a:lnTo>
                    <a:lnTo>
                      <a:pt x="381" y="351"/>
                    </a:lnTo>
                    <a:lnTo>
                      <a:pt x="381" y="353"/>
                    </a:lnTo>
                    <a:lnTo>
                      <a:pt x="381" y="353"/>
                    </a:lnTo>
                    <a:lnTo>
                      <a:pt x="381" y="353"/>
                    </a:lnTo>
                    <a:lnTo>
                      <a:pt x="379" y="353"/>
                    </a:lnTo>
                    <a:lnTo>
                      <a:pt x="379" y="355"/>
                    </a:lnTo>
                    <a:lnTo>
                      <a:pt x="379" y="355"/>
                    </a:lnTo>
                    <a:lnTo>
                      <a:pt x="379" y="358"/>
                    </a:lnTo>
                    <a:lnTo>
                      <a:pt x="379" y="358"/>
                    </a:lnTo>
                    <a:lnTo>
                      <a:pt x="379" y="358"/>
                    </a:lnTo>
                    <a:lnTo>
                      <a:pt x="379" y="360"/>
                    </a:lnTo>
                    <a:lnTo>
                      <a:pt x="379" y="360"/>
                    </a:lnTo>
                    <a:lnTo>
                      <a:pt x="379" y="360"/>
                    </a:lnTo>
                    <a:lnTo>
                      <a:pt x="379" y="363"/>
                    </a:lnTo>
                    <a:lnTo>
                      <a:pt x="379" y="363"/>
                    </a:lnTo>
                    <a:lnTo>
                      <a:pt x="379" y="365"/>
                    </a:lnTo>
                    <a:lnTo>
                      <a:pt x="379" y="365"/>
                    </a:lnTo>
                    <a:lnTo>
                      <a:pt x="379" y="367"/>
                    </a:lnTo>
                    <a:lnTo>
                      <a:pt x="379" y="367"/>
                    </a:lnTo>
                    <a:lnTo>
                      <a:pt x="379" y="367"/>
                    </a:lnTo>
                    <a:lnTo>
                      <a:pt x="379" y="370"/>
                    </a:lnTo>
                    <a:lnTo>
                      <a:pt x="379" y="370"/>
                    </a:lnTo>
                    <a:lnTo>
                      <a:pt x="377" y="370"/>
                    </a:lnTo>
                    <a:lnTo>
                      <a:pt x="377" y="370"/>
                    </a:lnTo>
                    <a:lnTo>
                      <a:pt x="374" y="370"/>
                    </a:lnTo>
                    <a:lnTo>
                      <a:pt x="374" y="370"/>
                    </a:lnTo>
                    <a:lnTo>
                      <a:pt x="374" y="372"/>
                    </a:lnTo>
                    <a:lnTo>
                      <a:pt x="374" y="372"/>
                    </a:lnTo>
                    <a:lnTo>
                      <a:pt x="374" y="372"/>
                    </a:lnTo>
                    <a:lnTo>
                      <a:pt x="374" y="372"/>
                    </a:lnTo>
                    <a:lnTo>
                      <a:pt x="372" y="372"/>
                    </a:lnTo>
                    <a:lnTo>
                      <a:pt x="372" y="372"/>
                    </a:lnTo>
                    <a:lnTo>
                      <a:pt x="372" y="372"/>
                    </a:lnTo>
                    <a:lnTo>
                      <a:pt x="372" y="372"/>
                    </a:lnTo>
                    <a:lnTo>
                      <a:pt x="370" y="372"/>
                    </a:lnTo>
                    <a:lnTo>
                      <a:pt x="370" y="372"/>
                    </a:lnTo>
                    <a:lnTo>
                      <a:pt x="367" y="372"/>
                    </a:lnTo>
                    <a:lnTo>
                      <a:pt x="367" y="370"/>
                    </a:lnTo>
                    <a:lnTo>
                      <a:pt x="367" y="370"/>
                    </a:lnTo>
                    <a:lnTo>
                      <a:pt x="367" y="370"/>
                    </a:lnTo>
                    <a:lnTo>
                      <a:pt x="367" y="370"/>
                    </a:lnTo>
                    <a:lnTo>
                      <a:pt x="365" y="370"/>
                    </a:lnTo>
                    <a:lnTo>
                      <a:pt x="365" y="370"/>
                    </a:lnTo>
                    <a:lnTo>
                      <a:pt x="365" y="370"/>
                    </a:lnTo>
                    <a:lnTo>
                      <a:pt x="365" y="370"/>
                    </a:lnTo>
                    <a:lnTo>
                      <a:pt x="362" y="370"/>
                    </a:lnTo>
                    <a:lnTo>
                      <a:pt x="362" y="370"/>
                    </a:lnTo>
                    <a:lnTo>
                      <a:pt x="360" y="370"/>
                    </a:lnTo>
                    <a:lnTo>
                      <a:pt x="360" y="367"/>
                    </a:lnTo>
                    <a:lnTo>
                      <a:pt x="360" y="367"/>
                    </a:lnTo>
                    <a:lnTo>
                      <a:pt x="360" y="367"/>
                    </a:lnTo>
                    <a:lnTo>
                      <a:pt x="358" y="367"/>
                    </a:lnTo>
                    <a:lnTo>
                      <a:pt x="358" y="367"/>
                    </a:lnTo>
                    <a:lnTo>
                      <a:pt x="358" y="367"/>
                    </a:lnTo>
                    <a:lnTo>
                      <a:pt x="355" y="367"/>
                    </a:lnTo>
                    <a:lnTo>
                      <a:pt x="355" y="367"/>
                    </a:lnTo>
                    <a:lnTo>
                      <a:pt x="355" y="365"/>
                    </a:lnTo>
                    <a:lnTo>
                      <a:pt x="355" y="365"/>
                    </a:lnTo>
                    <a:lnTo>
                      <a:pt x="355" y="363"/>
                    </a:lnTo>
                    <a:lnTo>
                      <a:pt x="355" y="363"/>
                    </a:lnTo>
                    <a:lnTo>
                      <a:pt x="353" y="363"/>
                    </a:lnTo>
                    <a:lnTo>
                      <a:pt x="353" y="363"/>
                    </a:lnTo>
                    <a:lnTo>
                      <a:pt x="353" y="365"/>
                    </a:lnTo>
                    <a:lnTo>
                      <a:pt x="353" y="365"/>
                    </a:lnTo>
                    <a:lnTo>
                      <a:pt x="353" y="365"/>
                    </a:lnTo>
                    <a:lnTo>
                      <a:pt x="353" y="367"/>
                    </a:lnTo>
                    <a:lnTo>
                      <a:pt x="353" y="367"/>
                    </a:lnTo>
                    <a:lnTo>
                      <a:pt x="353" y="367"/>
                    </a:lnTo>
                    <a:lnTo>
                      <a:pt x="351" y="367"/>
                    </a:lnTo>
                    <a:lnTo>
                      <a:pt x="351" y="367"/>
                    </a:lnTo>
                    <a:lnTo>
                      <a:pt x="351" y="365"/>
                    </a:lnTo>
                    <a:lnTo>
                      <a:pt x="348" y="365"/>
                    </a:lnTo>
                    <a:lnTo>
                      <a:pt x="348" y="365"/>
                    </a:lnTo>
                    <a:lnTo>
                      <a:pt x="348" y="365"/>
                    </a:lnTo>
                    <a:lnTo>
                      <a:pt x="348" y="365"/>
                    </a:lnTo>
                    <a:lnTo>
                      <a:pt x="348" y="365"/>
                    </a:lnTo>
                    <a:lnTo>
                      <a:pt x="348" y="367"/>
                    </a:lnTo>
                    <a:lnTo>
                      <a:pt x="346" y="367"/>
                    </a:lnTo>
                    <a:lnTo>
                      <a:pt x="346" y="365"/>
                    </a:lnTo>
                    <a:lnTo>
                      <a:pt x="346" y="365"/>
                    </a:lnTo>
                    <a:lnTo>
                      <a:pt x="346" y="365"/>
                    </a:lnTo>
                    <a:lnTo>
                      <a:pt x="346" y="365"/>
                    </a:lnTo>
                    <a:lnTo>
                      <a:pt x="344" y="365"/>
                    </a:lnTo>
                    <a:lnTo>
                      <a:pt x="344" y="365"/>
                    </a:lnTo>
                    <a:lnTo>
                      <a:pt x="341" y="365"/>
                    </a:lnTo>
                    <a:lnTo>
                      <a:pt x="341" y="365"/>
                    </a:lnTo>
                    <a:lnTo>
                      <a:pt x="341" y="365"/>
                    </a:lnTo>
                    <a:lnTo>
                      <a:pt x="341" y="365"/>
                    </a:lnTo>
                    <a:lnTo>
                      <a:pt x="339" y="365"/>
                    </a:lnTo>
                    <a:lnTo>
                      <a:pt x="339" y="365"/>
                    </a:lnTo>
                    <a:lnTo>
                      <a:pt x="339" y="365"/>
                    </a:lnTo>
                    <a:lnTo>
                      <a:pt x="339" y="365"/>
                    </a:lnTo>
                    <a:lnTo>
                      <a:pt x="336" y="365"/>
                    </a:lnTo>
                    <a:lnTo>
                      <a:pt x="336" y="365"/>
                    </a:lnTo>
                    <a:lnTo>
                      <a:pt x="334" y="365"/>
                    </a:lnTo>
                    <a:lnTo>
                      <a:pt x="334" y="365"/>
                    </a:lnTo>
                    <a:lnTo>
                      <a:pt x="334" y="365"/>
                    </a:lnTo>
                    <a:lnTo>
                      <a:pt x="332" y="365"/>
                    </a:lnTo>
                    <a:lnTo>
                      <a:pt x="332" y="363"/>
                    </a:lnTo>
                    <a:lnTo>
                      <a:pt x="332" y="363"/>
                    </a:lnTo>
                    <a:lnTo>
                      <a:pt x="332" y="363"/>
                    </a:lnTo>
                    <a:lnTo>
                      <a:pt x="332" y="363"/>
                    </a:lnTo>
                    <a:lnTo>
                      <a:pt x="329" y="363"/>
                    </a:lnTo>
                    <a:lnTo>
                      <a:pt x="329" y="363"/>
                    </a:lnTo>
                    <a:lnTo>
                      <a:pt x="329" y="363"/>
                    </a:lnTo>
                    <a:lnTo>
                      <a:pt x="327" y="363"/>
                    </a:lnTo>
                    <a:lnTo>
                      <a:pt x="327" y="363"/>
                    </a:lnTo>
                    <a:lnTo>
                      <a:pt x="327" y="363"/>
                    </a:lnTo>
                    <a:lnTo>
                      <a:pt x="325" y="363"/>
                    </a:lnTo>
                    <a:lnTo>
                      <a:pt x="325" y="365"/>
                    </a:lnTo>
                    <a:lnTo>
                      <a:pt x="325" y="365"/>
                    </a:lnTo>
                    <a:lnTo>
                      <a:pt x="325" y="365"/>
                    </a:lnTo>
                    <a:lnTo>
                      <a:pt x="322" y="365"/>
                    </a:lnTo>
                    <a:lnTo>
                      <a:pt x="322" y="365"/>
                    </a:lnTo>
                    <a:lnTo>
                      <a:pt x="322" y="363"/>
                    </a:lnTo>
                    <a:lnTo>
                      <a:pt x="320" y="363"/>
                    </a:lnTo>
                    <a:lnTo>
                      <a:pt x="320" y="363"/>
                    </a:lnTo>
                    <a:lnTo>
                      <a:pt x="320" y="363"/>
                    </a:lnTo>
                    <a:lnTo>
                      <a:pt x="320" y="360"/>
                    </a:lnTo>
                    <a:lnTo>
                      <a:pt x="320" y="360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15" y="360"/>
                    </a:lnTo>
                    <a:lnTo>
                      <a:pt x="315" y="360"/>
                    </a:lnTo>
                    <a:lnTo>
                      <a:pt x="313" y="360"/>
                    </a:lnTo>
                    <a:lnTo>
                      <a:pt x="313" y="360"/>
                    </a:lnTo>
                    <a:lnTo>
                      <a:pt x="313" y="360"/>
                    </a:lnTo>
                    <a:lnTo>
                      <a:pt x="313" y="360"/>
                    </a:lnTo>
                    <a:lnTo>
                      <a:pt x="310" y="360"/>
                    </a:lnTo>
                    <a:lnTo>
                      <a:pt x="310" y="360"/>
                    </a:lnTo>
                    <a:lnTo>
                      <a:pt x="308" y="360"/>
                    </a:lnTo>
                    <a:lnTo>
                      <a:pt x="308" y="360"/>
                    </a:lnTo>
                    <a:lnTo>
                      <a:pt x="308" y="360"/>
                    </a:lnTo>
                    <a:lnTo>
                      <a:pt x="306" y="360"/>
                    </a:lnTo>
                    <a:lnTo>
                      <a:pt x="306" y="360"/>
                    </a:lnTo>
                    <a:lnTo>
                      <a:pt x="306" y="360"/>
                    </a:lnTo>
                    <a:lnTo>
                      <a:pt x="306" y="360"/>
                    </a:lnTo>
                    <a:lnTo>
                      <a:pt x="303" y="360"/>
                    </a:lnTo>
                    <a:lnTo>
                      <a:pt x="303" y="360"/>
                    </a:lnTo>
                    <a:lnTo>
                      <a:pt x="301" y="360"/>
                    </a:lnTo>
                    <a:lnTo>
                      <a:pt x="301" y="360"/>
                    </a:lnTo>
                    <a:lnTo>
                      <a:pt x="301" y="360"/>
                    </a:lnTo>
                    <a:lnTo>
                      <a:pt x="301" y="360"/>
                    </a:lnTo>
                    <a:lnTo>
                      <a:pt x="301" y="358"/>
                    </a:lnTo>
                    <a:lnTo>
                      <a:pt x="299" y="358"/>
                    </a:lnTo>
                    <a:lnTo>
                      <a:pt x="299" y="358"/>
                    </a:lnTo>
                    <a:lnTo>
                      <a:pt x="299" y="358"/>
                    </a:lnTo>
                    <a:lnTo>
                      <a:pt x="299" y="358"/>
                    </a:lnTo>
                    <a:lnTo>
                      <a:pt x="296" y="358"/>
                    </a:lnTo>
                    <a:lnTo>
                      <a:pt x="296" y="358"/>
                    </a:lnTo>
                    <a:lnTo>
                      <a:pt x="296" y="358"/>
                    </a:lnTo>
                    <a:lnTo>
                      <a:pt x="294" y="358"/>
                    </a:lnTo>
                    <a:lnTo>
                      <a:pt x="294" y="358"/>
                    </a:lnTo>
                    <a:lnTo>
                      <a:pt x="294" y="355"/>
                    </a:lnTo>
                    <a:lnTo>
                      <a:pt x="294" y="355"/>
                    </a:lnTo>
                    <a:lnTo>
                      <a:pt x="294" y="355"/>
                    </a:lnTo>
                    <a:lnTo>
                      <a:pt x="291" y="355"/>
                    </a:lnTo>
                    <a:lnTo>
                      <a:pt x="291" y="355"/>
                    </a:lnTo>
                    <a:lnTo>
                      <a:pt x="291" y="355"/>
                    </a:lnTo>
                    <a:lnTo>
                      <a:pt x="289" y="355"/>
                    </a:lnTo>
                    <a:lnTo>
                      <a:pt x="289" y="355"/>
                    </a:lnTo>
                    <a:lnTo>
                      <a:pt x="289" y="355"/>
                    </a:lnTo>
                    <a:lnTo>
                      <a:pt x="287" y="355"/>
                    </a:lnTo>
                    <a:lnTo>
                      <a:pt x="287" y="355"/>
                    </a:lnTo>
                    <a:lnTo>
                      <a:pt x="287" y="355"/>
                    </a:lnTo>
                    <a:lnTo>
                      <a:pt x="284" y="355"/>
                    </a:lnTo>
                    <a:lnTo>
                      <a:pt x="284" y="353"/>
                    </a:lnTo>
                    <a:lnTo>
                      <a:pt x="284" y="353"/>
                    </a:lnTo>
                    <a:lnTo>
                      <a:pt x="284" y="353"/>
                    </a:lnTo>
                    <a:lnTo>
                      <a:pt x="284" y="351"/>
                    </a:lnTo>
                    <a:lnTo>
                      <a:pt x="284" y="351"/>
                    </a:lnTo>
                    <a:lnTo>
                      <a:pt x="284" y="351"/>
                    </a:lnTo>
                    <a:lnTo>
                      <a:pt x="284" y="351"/>
                    </a:lnTo>
                    <a:lnTo>
                      <a:pt x="284" y="348"/>
                    </a:lnTo>
                    <a:lnTo>
                      <a:pt x="282" y="348"/>
                    </a:lnTo>
                    <a:lnTo>
                      <a:pt x="282" y="348"/>
                    </a:lnTo>
                    <a:lnTo>
                      <a:pt x="282" y="346"/>
                    </a:lnTo>
                    <a:lnTo>
                      <a:pt x="282" y="346"/>
                    </a:lnTo>
                    <a:lnTo>
                      <a:pt x="282" y="344"/>
                    </a:lnTo>
                    <a:lnTo>
                      <a:pt x="282" y="344"/>
                    </a:lnTo>
                    <a:lnTo>
                      <a:pt x="282" y="344"/>
                    </a:lnTo>
                    <a:lnTo>
                      <a:pt x="282" y="341"/>
                    </a:lnTo>
                    <a:lnTo>
                      <a:pt x="280" y="341"/>
                    </a:lnTo>
                    <a:lnTo>
                      <a:pt x="280" y="341"/>
                    </a:lnTo>
                    <a:lnTo>
                      <a:pt x="280" y="341"/>
                    </a:lnTo>
                    <a:lnTo>
                      <a:pt x="280" y="341"/>
                    </a:lnTo>
                    <a:lnTo>
                      <a:pt x="280" y="339"/>
                    </a:lnTo>
                    <a:lnTo>
                      <a:pt x="280" y="339"/>
                    </a:lnTo>
                    <a:lnTo>
                      <a:pt x="280" y="336"/>
                    </a:lnTo>
                    <a:lnTo>
                      <a:pt x="280" y="336"/>
                    </a:lnTo>
                    <a:lnTo>
                      <a:pt x="280" y="334"/>
                    </a:lnTo>
                    <a:lnTo>
                      <a:pt x="280" y="334"/>
                    </a:lnTo>
                    <a:lnTo>
                      <a:pt x="280" y="332"/>
                    </a:lnTo>
                    <a:lnTo>
                      <a:pt x="280" y="332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80" y="327"/>
                    </a:lnTo>
                    <a:lnTo>
                      <a:pt x="277" y="327"/>
                    </a:lnTo>
                    <a:lnTo>
                      <a:pt x="277" y="327"/>
                    </a:lnTo>
                    <a:lnTo>
                      <a:pt x="277" y="327"/>
                    </a:lnTo>
                    <a:lnTo>
                      <a:pt x="277" y="325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5" y="322"/>
                    </a:lnTo>
                    <a:lnTo>
                      <a:pt x="275" y="322"/>
                    </a:lnTo>
                    <a:lnTo>
                      <a:pt x="275" y="322"/>
                    </a:lnTo>
                    <a:lnTo>
                      <a:pt x="275" y="320"/>
                    </a:lnTo>
                    <a:lnTo>
                      <a:pt x="275" y="320"/>
                    </a:lnTo>
                    <a:lnTo>
                      <a:pt x="275" y="320"/>
                    </a:lnTo>
                    <a:lnTo>
                      <a:pt x="273" y="320"/>
                    </a:lnTo>
                    <a:lnTo>
                      <a:pt x="273" y="320"/>
                    </a:lnTo>
                    <a:lnTo>
                      <a:pt x="273" y="320"/>
                    </a:lnTo>
                    <a:lnTo>
                      <a:pt x="270" y="320"/>
                    </a:lnTo>
                    <a:lnTo>
                      <a:pt x="270" y="320"/>
                    </a:lnTo>
                    <a:lnTo>
                      <a:pt x="268" y="320"/>
                    </a:lnTo>
                    <a:lnTo>
                      <a:pt x="268" y="320"/>
                    </a:lnTo>
                    <a:lnTo>
                      <a:pt x="268" y="320"/>
                    </a:lnTo>
                    <a:lnTo>
                      <a:pt x="268" y="320"/>
                    </a:lnTo>
                    <a:lnTo>
                      <a:pt x="268" y="320"/>
                    </a:lnTo>
                    <a:lnTo>
                      <a:pt x="268" y="322"/>
                    </a:lnTo>
                    <a:lnTo>
                      <a:pt x="268" y="322"/>
                    </a:lnTo>
                    <a:lnTo>
                      <a:pt x="268" y="322"/>
                    </a:lnTo>
                    <a:lnTo>
                      <a:pt x="265" y="322"/>
                    </a:lnTo>
                    <a:lnTo>
                      <a:pt x="265" y="322"/>
                    </a:lnTo>
                    <a:lnTo>
                      <a:pt x="265" y="322"/>
                    </a:lnTo>
                    <a:lnTo>
                      <a:pt x="265" y="320"/>
                    </a:lnTo>
                    <a:lnTo>
                      <a:pt x="265" y="320"/>
                    </a:lnTo>
                    <a:lnTo>
                      <a:pt x="265" y="320"/>
                    </a:lnTo>
                    <a:lnTo>
                      <a:pt x="265" y="320"/>
                    </a:lnTo>
                    <a:lnTo>
                      <a:pt x="265" y="320"/>
                    </a:lnTo>
                    <a:lnTo>
                      <a:pt x="265" y="320"/>
                    </a:lnTo>
                    <a:lnTo>
                      <a:pt x="263" y="320"/>
                    </a:lnTo>
                    <a:lnTo>
                      <a:pt x="263" y="320"/>
                    </a:lnTo>
                    <a:lnTo>
                      <a:pt x="263" y="320"/>
                    </a:lnTo>
                    <a:lnTo>
                      <a:pt x="261" y="320"/>
                    </a:lnTo>
                    <a:lnTo>
                      <a:pt x="261" y="320"/>
                    </a:lnTo>
                    <a:lnTo>
                      <a:pt x="261" y="320"/>
                    </a:lnTo>
                    <a:lnTo>
                      <a:pt x="261" y="320"/>
                    </a:lnTo>
                    <a:lnTo>
                      <a:pt x="258" y="320"/>
                    </a:lnTo>
                    <a:lnTo>
                      <a:pt x="258" y="320"/>
                    </a:lnTo>
                    <a:lnTo>
                      <a:pt x="258" y="322"/>
                    </a:lnTo>
                    <a:lnTo>
                      <a:pt x="258" y="322"/>
                    </a:lnTo>
                    <a:lnTo>
                      <a:pt x="256" y="322"/>
                    </a:lnTo>
                    <a:lnTo>
                      <a:pt x="256" y="322"/>
                    </a:lnTo>
                    <a:lnTo>
                      <a:pt x="256" y="322"/>
                    </a:lnTo>
                    <a:lnTo>
                      <a:pt x="254" y="322"/>
                    </a:lnTo>
                    <a:lnTo>
                      <a:pt x="254" y="322"/>
                    </a:lnTo>
                    <a:lnTo>
                      <a:pt x="254" y="325"/>
                    </a:lnTo>
                    <a:lnTo>
                      <a:pt x="254" y="325"/>
                    </a:lnTo>
                    <a:lnTo>
                      <a:pt x="254" y="325"/>
                    </a:lnTo>
                    <a:lnTo>
                      <a:pt x="256" y="325"/>
                    </a:lnTo>
                    <a:lnTo>
                      <a:pt x="256" y="325"/>
                    </a:lnTo>
                    <a:lnTo>
                      <a:pt x="256" y="325"/>
                    </a:lnTo>
                    <a:lnTo>
                      <a:pt x="258" y="325"/>
                    </a:lnTo>
                    <a:lnTo>
                      <a:pt x="258" y="322"/>
                    </a:lnTo>
                    <a:lnTo>
                      <a:pt x="258" y="322"/>
                    </a:lnTo>
                    <a:lnTo>
                      <a:pt x="258" y="322"/>
                    </a:lnTo>
                    <a:lnTo>
                      <a:pt x="261" y="322"/>
                    </a:lnTo>
                    <a:lnTo>
                      <a:pt x="261" y="322"/>
                    </a:lnTo>
                    <a:lnTo>
                      <a:pt x="261" y="322"/>
                    </a:lnTo>
                    <a:lnTo>
                      <a:pt x="263" y="322"/>
                    </a:lnTo>
                    <a:lnTo>
                      <a:pt x="263" y="322"/>
                    </a:lnTo>
                    <a:lnTo>
                      <a:pt x="263" y="325"/>
                    </a:lnTo>
                    <a:lnTo>
                      <a:pt x="263" y="325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54"/>
              <p:cNvSpPr>
                <a:spLocks/>
              </p:cNvSpPr>
              <p:nvPr/>
            </p:nvSpPr>
            <p:spPr bwMode="auto">
              <a:xfrm>
                <a:off x="1775" y="1746"/>
                <a:ext cx="415" cy="372"/>
              </a:xfrm>
              <a:custGeom>
                <a:avLst/>
                <a:gdLst/>
                <a:ahLst/>
                <a:cxnLst>
                  <a:cxn ang="0">
                    <a:pos x="244" y="334"/>
                  </a:cxn>
                  <a:cxn ang="0">
                    <a:pos x="232" y="336"/>
                  </a:cxn>
                  <a:cxn ang="0">
                    <a:pos x="209" y="332"/>
                  </a:cxn>
                  <a:cxn ang="0">
                    <a:pos x="192" y="320"/>
                  </a:cxn>
                  <a:cxn ang="0">
                    <a:pos x="173" y="306"/>
                  </a:cxn>
                  <a:cxn ang="0">
                    <a:pos x="154" y="296"/>
                  </a:cxn>
                  <a:cxn ang="0">
                    <a:pos x="147" y="270"/>
                  </a:cxn>
                  <a:cxn ang="0">
                    <a:pos x="133" y="251"/>
                  </a:cxn>
                  <a:cxn ang="0">
                    <a:pos x="119" y="244"/>
                  </a:cxn>
                  <a:cxn ang="0">
                    <a:pos x="102" y="246"/>
                  </a:cxn>
                  <a:cxn ang="0">
                    <a:pos x="86" y="232"/>
                  </a:cxn>
                  <a:cxn ang="0">
                    <a:pos x="81" y="206"/>
                  </a:cxn>
                  <a:cxn ang="0">
                    <a:pos x="71" y="182"/>
                  </a:cxn>
                  <a:cxn ang="0">
                    <a:pos x="50" y="173"/>
                  </a:cxn>
                  <a:cxn ang="0">
                    <a:pos x="41" y="159"/>
                  </a:cxn>
                  <a:cxn ang="0">
                    <a:pos x="33" y="140"/>
                  </a:cxn>
                  <a:cxn ang="0">
                    <a:pos x="41" y="121"/>
                  </a:cxn>
                  <a:cxn ang="0">
                    <a:pos x="45" y="104"/>
                  </a:cxn>
                  <a:cxn ang="0">
                    <a:pos x="33" y="95"/>
                  </a:cxn>
                  <a:cxn ang="0">
                    <a:pos x="22" y="76"/>
                  </a:cxn>
                  <a:cxn ang="0">
                    <a:pos x="12" y="54"/>
                  </a:cxn>
                  <a:cxn ang="0">
                    <a:pos x="10" y="36"/>
                  </a:cxn>
                  <a:cxn ang="0">
                    <a:pos x="3" y="12"/>
                  </a:cxn>
                  <a:cxn ang="0">
                    <a:pos x="15" y="2"/>
                  </a:cxn>
                  <a:cxn ang="0">
                    <a:pos x="33" y="19"/>
                  </a:cxn>
                  <a:cxn ang="0">
                    <a:pos x="55" y="19"/>
                  </a:cxn>
                  <a:cxn ang="0">
                    <a:pos x="74" y="5"/>
                  </a:cxn>
                  <a:cxn ang="0">
                    <a:pos x="90" y="12"/>
                  </a:cxn>
                  <a:cxn ang="0">
                    <a:pos x="90" y="24"/>
                  </a:cxn>
                  <a:cxn ang="0">
                    <a:pos x="105" y="40"/>
                  </a:cxn>
                  <a:cxn ang="0">
                    <a:pos x="121" y="57"/>
                  </a:cxn>
                  <a:cxn ang="0">
                    <a:pos x="142" y="69"/>
                  </a:cxn>
                  <a:cxn ang="0">
                    <a:pos x="166" y="78"/>
                  </a:cxn>
                  <a:cxn ang="0">
                    <a:pos x="192" y="73"/>
                  </a:cxn>
                  <a:cxn ang="0">
                    <a:pos x="211" y="62"/>
                  </a:cxn>
                  <a:cxn ang="0">
                    <a:pos x="232" y="52"/>
                  </a:cxn>
                  <a:cxn ang="0">
                    <a:pos x="254" y="43"/>
                  </a:cxn>
                  <a:cxn ang="0">
                    <a:pos x="280" y="40"/>
                  </a:cxn>
                  <a:cxn ang="0">
                    <a:pos x="301" y="47"/>
                  </a:cxn>
                  <a:cxn ang="0">
                    <a:pos x="322" y="54"/>
                  </a:cxn>
                  <a:cxn ang="0">
                    <a:pos x="341" y="69"/>
                  </a:cxn>
                  <a:cxn ang="0">
                    <a:pos x="365" y="78"/>
                  </a:cxn>
                  <a:cxn ang="0">
                    <a:pos x="370" y="102"/>
                  </a:cxn>
                  <a:cxn ang="0">
                    <a:pos x="365" y="126"/>
                  </a:cxn>
                  <a:cxn ang="0">
                    <a:pos x="353" y="142"/>
                  </a:cxn>
                  <a:cxn ang="0">
                    <a:pos x="358" y="163"/>
                  </a:cxn>
                  <a:cxn ang="0">
                    <a:pos x="362" y="192"/>
                  </a:cxn>
                  <a:cxn ang="0">
                    <a:pos x="374" y="211"/>
                  </a:cxn>
                  <a:cxn ang="0">
                    <a:pos x="377" y="232"/>
                  </a:cxn>
                  <a:cxn ang="0">
                    <a:pos x="362" y="251"/>
                  </a:cxn>
                  <a:cxn ang="0">
                    <a:pos x="377" y="273"/>
                  </a:cxn>
                  <a:cxn ang="0">
                    <a:pos x="396" y="289"/>
                  </a:cxn>
                  <a:cxn ang="0">
                    <a:pos x="405" y="313"/>
                  </a:cxn>
                  <a:cxn ang="0">
                    <a:pos x="412" y="329"/>
                  </a:cxn>
                  <a:cxn ang="0">
                    <a:pos x="391" y="339"/>
                  </a:cxn>
                  <a:cxn ang="0">
                    <a:pos x="379" y="363"/>
                  </a:cxn>
                  <a:cxn ang="0">
                    <a:pos x="360" y="367"/>
                  </a:cxn>
                  <a:cxn ang="0">
                    <a:pos x="341" y="365"/>
                  </a:cxn>
                  <a:cxn ang="0">
                    <a:pos x="318" y="360"/>
                  </a:cxn>
                  <a:cxn ang="0">
                    <a:pos x="291" y="355"/>
                  </a:cxn>
                  <a:cxn ang="0">
                    <a:pos x="280" y="332"/>
                  </a:cxn>
                  <a:cxn ang="0">
                    <a:pos x="265" y="320"/>
                  </a:cxn>
                  <a:cxn ang="0">
                    <a:pos x="263" y="325"/>
                  </a:cxn>
                </a:cxnLst>
                <a:rect l="0" t="0" r="r" b="b"/>
                <a:pathLst>
                  <a:path w="415" h="372">
                    <a:moveTo>
                      <a:pt x="263" y="325"/>
                    </a:moveTo>
                    <a:lnTo>
                      <a:pt x="263" y="325"/>
                    </a:lnTo>
                    <a:lnTo>
                      <a:pt x="261" y="325"/>
                    </a:lnTo>
                    <a:lnTo>
                      <a:pt x="261" y="327"/>
                    </a:lnTo>
                    <a:lnTo>
                      <a:pt x="261" y="327"/>
                    </a:lnTo>
                    <a:lnTo>
                      <a:pt x="261" y="327"/>
                    </a:lnTo>
                    <a:lnTo>
                      <a:pt x="261" y="327"/>
                    </a:lnTo>
                    <a:lnTo>
                      <a:pt x="261" y="329"/>
                    </a:lnTo>
                    <a:lnTo>
                      <a:pt x="258" y="329"/>
                    </a:lnTo>
                    <a:lnTo>
                      <a:pt x="258" y="329"/>
                    </a:lnTo>
                    <a:lnTo>
                      <a:pt x="258" y="329"/>
                    </a:lnTo>
                    <a:lnTo>
                      <a:pt x="258" y="329"/>
                    </a:lnTo>
                    <a:lnTo>
                      <a:pt x="258" y="329"/>
                    </a:lnTo>
                    <a:lnTo>
                      <a:pt x="258" y="332"/>
                    </a:lnTo>
                    <a:lnTo>
                      <a:pt x="256" y="332"/>
                    </a:lnTo>
                    <a:lnTo>
                      <a:pt x="256" y="332"/>
                    </a:lnTo>
                    <a:lnTo>
                      <a:pt x="256" y="332"/>
                    </a:lnTo>
                    <a:lnTo>
                      <a:pt x="256" y="334"/>
                    </a:lnTo>
                    <a:lnTo>
                      <a:pt x="254" y="334"/>
                    </a:lnTo>
                    <a:lnTo>
                      <a:pt x="254" y="334"/>
                    </a:lnTo>
                    <a:lnTo>
                      <a:pt x="254" y="332"/>
                    </a:lnTo>
                    <a:lnTo>
                      <a:pt x="254" y="332"/>
                    </a:lnTo>
                    <a:lnTo>
                      <a:pt x="254" y="332"/>
                    </a:lnTo>
                    <a:lnTo>
                      <a:pt x="251" y="332"/>
                    </a:lnTo>
                    <a:lnTo>
                      <a:pt x="251" y="332"/>
                    </a:lnTo>
                    <a:lnTo>
                      <a:pt x="251" y="332"/>
                    </a:lnTo>
                    <a:lnTo>
                      <a:pt x="251" y="332"/>
                    </a:lnTo>
                    <a:lnTo>
                      <a:pt x="249" y="332"/>
                    </a:lnTo>
                    <a:lnTo>
                      <a:pt x="249" y="332"/>
                    </a:lnTo>
                    <a:lnTo>
                      <a:pt x="247" y="332"/>
                    </a:lnTo>
                    <a:lnTo>
                      <a:pt x="247" y="334"/>
                    </a:lnTo>
                    <a:lnTo>
                      <a:pt x="247" y="334"/>
                    </a:lnTo>
                    <a:lnTo>
                      <a:pt x="247" y="334"/>
                    </a:lnTo>
                    <a:lnTo>
                      <a:pt x="244" y="334"/>
                    </a:lnTo>
                    <a:lnTo>
                      <a:pt x="244" y="334"/>
                    </a:lnTo>
                    <a:lnTo>
                      <a:pt x="244" y="334"/>
                    </a:lnTo>
                    <a:lnTo>
                      <a:pt x="242" y="334"/>
                    </a:lnTo>
                    <a:lnTo>
                      <a:pt x="242" y="334"/>
                    </a:lnTo>
                    <a:lnTo>
                      <a:pt x="242" y="334"/>
                    </a:lnTo>
                    <a:lnTo>
                      <a:pt x="242" y="334"/>
                    </a:lnTo>
                    <a:lnTo>
                      <a:pt x="242" y="332"/>
                    </a:lnTo>
                    <a:lnTo>
                      <a:pt x="242" y="332"/>
                    </a:lnTo>
                    <a:lnTo>
                      <a:pt x="242" y="332"/>
                    </a:lnTo>
                    <a:lnTo>
                      <a:pt x="242" y="332"/>
                    </a:lnTo>
                    <a:lnTo>
                      <a:pt x="244" y="332"/>
                    </a:lnTo>
                    <a:lnTo>
                      <a:pt x="244" y="329"/>
                    </a:lnTo>
                    <a:lnTo>
                      <a:pt x="244" y="329"/>
                    </a:lnTo>
                    <a:lnTo>
                      <a:pt x="247" y="329"/>
                    </a:lnTo>
                    <a:lnTo>
                      <a:pt x="247" y="329"/>
                    </a:lnTo>
                    <a:lnTo>
                      <a:pt x="247" y="329"/>
                    </a:lnTo>
                    <a:lnTo>
                      <a:pt x="247" y="329"/>
                    </a:lnTo>
                    <a:lnTo>
                      <a:pt x="244" y="329"/>
                    </a:lnTo>
                    <a:lnTo>
                      <a:pt x="244" y="329"/>
                    </a:lnTo>
                    <a:lnTo>
                      <a:pt x="242" y="329"/>
                    </a:lnTo>
                    <a:lnTo>
                      <a:pt x="242" y="329"/>
                    </a:lnTo>
                    <a:lnTo>
                      <a:pt x="242" y="329"/>
                    </a:lnTo>
                    <a:lnTo>
                      <a:pt x="242" y="329"/>
                    </a:lnTo>
                    <a:lnTo>
                      <a:pt x="239" y="329"/>
                    </a:lnTo>
                    <a:lnTo>
                      <a:pt x="239" y="329"/>
                    </a:lnTo>
                    <a:lnTo>
                      <a:pt x="239" y="332"/>
                    </a:lnTo>
                    <a:lnTo>
                      <a:pt x="239" y="332"/>
                    </a:lnTo>
                    <a:lnTo>
                      <a:pt x="237" y="332"/>
                    </a:lnTo>
                    <a:lnTo>
                      <a:pt x="237" y="332"/>
                    </a:lnTo>
                    <a:lnTo>
                      <a:pt x="237" y="332"/>
                    </a:lnTo>
                    <a:lnTo>
                      <a:pt x="235" y="332"/>
                    </a:lnTo>
                    <a:lnTo>
                      <a:pt x="235" y="334"/>
                    </a:lnTo>
                    <a:lnTo>
                      <a:pt x="235" y="334"/>
                    </a:lnTo>
                    <a:lnTo>
                      <a:pt x="235" y="334"/>
                    </a:lnTo>
                    <a:lnTo>
                      <a:pt x="235" y="334"/>
                    </a:lnTo>
                    <a:lnTo>
                      <a:pt x="232" y="334"/>
                    </a:lnTo>
                    <a:lnTo>
                      <a:pt x="232" y="336"/>
                    </a:lnTo>
                    <a:lnTo>
                      <a:pt x="232" y="336"/>
                    </a:lnTo>
                    <a:lnTo>
                      <a:pt x="232" y="336"/>
                    </a:lnTo>
                    <a:lnTo>
                      <a:pt x="232" y="336"/>
                    </a:lnTo>
                    <a:lnTo>
                      <a:pt x="230" y="336"/>
                    </a:lnTo>
                    <a:lnTo>
                      <a:pt x="230" y="336"/>
                    </a:lnTo>
                    <a:lnTo>
                      <a:pt x="230" y="336"/>
                    </a:lnTo>
                    <a:lnTo>
                      <a:pt x="228" y="336"/>
                    </a:lnTo>
                    <a:lnTo>
                      <a:pt x="228" y="336"/>
                    </a:lnTo>
                    <a:lnTo>
                      <a:pt x="228" y="336"/>
                    </a:lnTo>
                    <a:lnTo>
                      <a:pt x="228" y="334"/>
                    </a:lnTo>
                    <a:lnTo>
                      <a:pt x="225" y="334"/>
                    </a:lnTo>
                    <a:lnTo>
                      <a:pt x="225" y="334"/>
                    </a:lnTo>
                    <a:lnTo>
                      <a:pt x="225" y="334"/>
                    </a:lnTo>
                    <a:lnTo>
                      <a:pt x="225" y="334"/>
                    </a:lnTo>
                    <a:lnTo>
                      <a:pt x="223" y="334"/>
                    </a:lnTo>
                    <a:lnTo>
                      <a:pt x="223" y="334"/>
                    </a:lnTo>
                    <a:lnTo>
                      <a:pt x="220" y="334"/>
                    </a:lnTo>
                    <a:lnTo>
                      <a:pt x="220" y="332"/>
                    </a:lnTo>
                    <a:lnTo>
                      <a:pt x="220" y="332"/>
                    </a:lnTo>
                    <a:lnTo>
                      <a:pt x="220" y="332"/>
                    </a:lnTo>
                    <a:lnTo>
                      <a:pt x="220" y="329"/>
                    </a:lnTo>
                    <a:lnTo>
                      <a:pt x="220" y="329"/>
                    </a:lnTo>
                    <a:lnTo>
                      <a:pt x="218" y="329"/>
                    </a:lnTo>
                    <a:lnTo>
                      <a:pt x="218" y="332"/>
                    </a:lnTo>
                    <a:lnTo>
                      <a:pt x="218" y="332"/>
                    </a:lnTo>
                    <a:lnTo>
                      <a:pt x="218" y="329"/>
                    </a:lnTo>
                    <a:lnTo>
                      <a:pt x="218" y="329"/>
                    </a:lnTo>
                    <a:lnTo>
                      <a:pt x="216" y="329"/>
                    </a:lnTo>
                    <a:lnTo>
                      <a:pt x="216" y="329"/>
                    </a:lnTo>
                    <a:lnTo>
                      <a:pt x="213" y="329"/>
                    </a:lnTo>
                    <a:lnTo>
                      <a:pt x="213" y="329"/>
                    </a:lnTo>
                    <a:lnTo>
                      <a:pt x="213" y="329"/>
                    </a:lnTo>
                    <a:lnTo>
                      <a:pt x="211" y="329"/>
                    </a:lnTo>
                    <a:lnTo>
                      <a:pt x="211" y="329"/>
                    </a:lnTo>
                    <a:lnTo>
                      <a:pt x="211" y="329"/>
                    </a:lnTo>
                    <a:lnTo>
                      <a:pt x="209" y="329"/>
                    </a:lnTo>
                    <a:lnTo>
                      <a:pt x="209" y="332"/>
                    </a:lnTo>
                    <a:lnTo>
                      <a:pt x="209" y="332"/>
                    </a:lnTo>
                    <a:lnTo>
                      <a:pt x="209" y="329"/>
                    </a:lnTo>
                    <a:lnTo>
                      <a:pt x="206" y="329"/>
                    </a:lnTo>
                    <a:lnTo>
                      <a:pt x="206" y="332"/>
                    </a:lnTo>
                    <a:lnTo>
                      <a:pt x="206" y="332"/>
                    </a:lnTo>
                    <a:lnTo>
                      <a:pt x="206" y="332"/>
                    </a:lnTo>
                    <a:lnTo>
                      <a:pt x="206" y="332"/>
                    </a:lnTo>
                    <a:lnTo>
                      <a:pt x="206" y="332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4" y="329"/>
                    </a:lnTo>
                    <a:lnTo>
                      <a:pt x="204" y="329"/>
                    </a:lnTo>
                    <a:lnTo>
                      <a:pt x="204" y="329"/>
                    </a:lnTo>
                    <a:lnTo>
                      <a:pt x="204" y="327"/>
                    </a:lnTo>
                    <a:lnTo>
                      <a:pt x="202" y="327"/>
                    </a:lnTo>
                    <a:lnTo>
                      <a:pt x="202" y="327"/>
                    </a:lnTo>
                    <a:lnTo>
                      <a:pt x="202" y="325"/>
                    </a:lnTo>
                    <a:lnTo>
                      <a:pt x="202" y="325"/>
                    </a:lnTo>
                    <a:lnTo>
                      <a:pt x="202" y="325"/>
                    </a:lnTo>
                    <a:lnTo>
                      <a:pt x="202" y="325"/>
                    </a:lnTo>
                    <a:lnTo>
                      <a:pt x="199" y="325"/>
                    </a:lnTo>
                    <a:lnTo>
                      <a:pt x="199" y="322"/>
                    </a:lnTo>
                    <a:lnTo>
                      <a:pt x="199" y="322"/>
                    </a:lnTo>
                    <a:lnTo>
                      <a:pt x="199" y="322"/>
                    </a:lnTo>
                    <a:lnTo>
                      <a:pt x="197" y="322"/>
                    </a:lnTo>
                    <a:lnTo>
                      <a:pt x="197" y="322"/>
                    </a:lnTo>
                    <a:lnTo>
                      <a:pt x="197" y="322"/>
                    </a:lnTo>
                    <a:lnTo>
                      <a:pt x="194" y="322"/>
                    </a:lnTo>
                    <a:lnTo>
                      <a:pt x="194" y="320"/>
                    </a:lnTo>
                    <a:lnTo>
                      <a:pt x="194" y="320"/>
                    </a:lnTo>
                    <a:lnTo>
                      <a:pt x="194" y="320"/>
                    </a:lnTo>
                    <a:lnTo>
                      <a:pt x="192" y="320"/>
                    </a:lnTo>
                    <a:lnTo>
                      <a:pt x="192" y="320"/>
                    </a:lnTo>
                    <a:lnTo>
                      <a:pt x="192" y="320"/>
                    </a:lnTo>
                    <a:lnTo>
                      <a:pt x="192" y="320"/>
                    </a:lnTo>
                    <a:lnTo>
                      <a:pt x="192" y="320"/>
                    </a:lnTo>
                    <a:lnTo>
                      <a:pt x="190" y="320"/>
                    </a:lnTo>
                    <a:lnTo>
                      <a:pt x="190" y="320"/>
                    </a:lnTo>
                    <a:lnTo>
                      <a:pt x="187" y="320"/>
                    </a:lnTo>
                    <a:lnTo>
                      <a:pt x="187" y="318"/>
                    </a:lnTo>
                    <a:lnTo>
                      <a:pt x="187" y="318"/>
                    </a:lnTo>
                    <a:lnTo>
                      <a:pt x="187" y="318"/>
                    </a:lnTo>
                    <a:lnTo>
                      <a:pt x="187" y="318"/>
                    </a:lnTo>
                    <a:lnTo>
                      <a:pt x="185" y="318"/>
                    </a:lnTo>
                    <a:lnTo>
                      <a:pt x="185" y="315"/>
                    </a:lnTo>
                    <a:lnTo>
                      <a:pt x="185" y="315"/>
                    </a:lnTo>
                    <a:lnTo>
                      <a:pt x="185" y="315"/>
                    </a:lnTo>
                    <a:lnTo>
                      <a:pt x="185" y="315"/>
                    </a:lnTo>
                    <a:lnTo>
                      <a:pt x="185" y="313"/>
                    </a:lnTo>
                    <a:lnTo>
                      <a:pt x="183" y="313"/>
                    </a:lnTo>
                    <a:lnTo>
                      <a:pt x="183" y="313"/>
                    </a:lnTo>
                    <a:lnTo>
                      <a:pt x="185" y="313"/>
                    </a:lnTo>
                    <a:lnTo>
                      <a:pt x="185" y="310"/>
                    </a:lnTo>
                    <a:lnTo>
                      <a:pt x="183" y="310"/>
                    </a:lnTo>
                    <a:lnTo>
                      <a:pt x="183" y="310"/>
                    </a:lnTo>
                    <a:lnTo>
                      <a:pt x="183" y="310"/>
                    </a:lnTo>
                    <a:lnTo>
                      <a:pt x="183" y="310"/>
                    </a:lnTo>
                    <a:lnTo>
                      <a:pt x="183" y="308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78" y="308"/>
                    </a:lnTo>
                    <a:lnTo>
                      <a:pt x="178" y="308"/>
                    </a:lnTo>
                    <a:lnTo>
                      <a:pt x="178" y="306"/>
                    </a:lnTo>
                    <a:lnTo>
                      <a:pt x="178" y="306"/>
                    </a:lnTo>
                    <a:lnTo>
                      <a:pt x="176" y="306"/>
                    </a:lnTo>
                    <a:lnTo>
                      <a:pt x="176" y="306"/>
                    </a:lnTo>
                    <a:lnTo>
                      <a:pt x="176" y="306"/>
                    </a:lnTo>
                    <a:lnTo>
                      <a:pt x="173" y="306"/>
                    </a:lnTo>
                    <a:lnTo>
                      <a:pt x="173" y="303"/>
                    </a:lnTo>
                    <a:lnTo>
                      <a:pt x="173" y="303"/>
                    </a:lnTo>
                    <a:lnTo>
                      <a:pt x="173" y="303"/>
                    </a:lnTo>
                    <a:lnTo>
                      <a:pt x="173" y="303"/>
                    </a:lnTo>
                    <a:lnTo>
                      <a:pt x="173" y="301"/>
                    </a:lnTo>
                    <a:lnTo>
                      <a:pt x="171" y="301"/>
                    </a:lnTo>
                    <a:lnTo>
                      <a:pt x="171" y="301"/>
                    </a:lnTo>
                    <a:lnTo>
                      <a:pt x="171" y="303"/>
                    </a:lnTo>
                    <a:lnTo>
                      <a:pt x="168" y="303"/>
                    </a:lnTo>
                    <a:lnTo>
                      <a:pt x="168" y="303"/>
                    </a:lnTo>
                    <a:lnTo>
                      <a:pt x="168" y="301"/>
                    </a:lnTo>
                    <a:lnTo>
                      <a:pt x="168" y="301"/>
                    </a:lnTo>
                    <a:lnTo>
                      <a:pt x="166" y="301"/>
                    </a:lnTo>
                    <a:lnTo>
                      <a:pt x="166" y="303"/>
                    </a:lnTo>
                    <a:lnTo>
                      <a:pt x="166" y="303"/>
                    </a:lnTo>
                    <a:lnTo>
                      <a:pt x="166" y="303"/>
                    </a:lnTo>
                    <a:lnTo>
                      <a:pt x="164" y="303"/>
                    </a:lnTo>
                    <a:lnTo>
                      <a:pt x="164" y="301"/>
                    </a:lnTo>
                    <a:lnTo>
                      <a:pt x="164" y="301"/>
                    </a:lnTo>
                    <a:lnTo>
                      <a:pt x="161" y="301"/>
                    </a:lnTo>
                    <a:lnTo>
                      <a:pt x="161" y="301"/>
                    </a:lnTo>
                    <a:lnTo>
                      <a:pt x="161" y="301"/>
                    </a:lnTo>
                    <a:lnTo>
                      <a:pt x="161" y="301"/>
                    </a:lnTo>
                    <a:lnTo>
                      <a:pt x="161" y="301"/>
                    </a:lnTo>
                    <a:lnTo>
                      <a:pt x="159" y="301"/>
                    </a:lnTo>
                    <a:lnTo>
                      <a:pt x="159" y="301"/>
                    </a:lnTo>
                    <a:lnTo>
                      <a:pt x="159" y="301"/>
                    </a:lnTo>
                    <a:lnTo>
                      <a:pt x="159" y="301"/>
                    </a:lnTo>
                    <a:lnTo>
                      <a:pt x="159" y="301"/>
                    </a:lnTo>
                    <a:lnTo>
                      <a:pt x="159" y="299"/>
                    </a:lnTo>
                    <a:lnTo>
                      <a:pt x="157" y="299"/>
                    </a:lnTo>
                    <a:lnTo>
                      <a:pt x="157" y="299"/>
                    </a:lnTo>
                    <a:lnTo>
                      <a:pt x="157" y="299"/>
                    </a:lnTo>
                    <a:lnTo>
                      <a:pt x="157" y="296"/>
                    </a:lnTo>
                    <a:lnTo>
                      <a:pt x="154" y="296"/>
                    </a:lnTo>
                    <a:lnTo>
                      <a:pt x="154" y="296"/>
                    </a:lnTo>
                    <a:lnTo>
                      <a:pt x="154" y="294"/>
                    </a:lnTo>
                    <a:lnTo>
                      <a:pt x="154" y="294"/>
                    </a:lnTo>
                    <a:lnTo>
                      <a:pt x="154" y="291"/>
                    </a:lnTo>
                    <a:lnTo>
                      <a:pt x="154" y="291"/>
                    </a:lnTo>
                    <a:lnTo>
                      <a:pt x="154" y="291"/>
                    </a:lnTo>
                    <a:lnTo>
                      <a:pt x="154" y="291"/>
                    </a:lnTo>
                    <a:lnTo>
                      <a:pt x="154" y="291"/>
                    </a:lnTo>
                    <a:lnTo>
                      <a:pt x="154" y="289"/>
                    </a:lnTo>
                    <a:lnTo>
                      <a:pt x="154" y="289"/>
                    </a:lnTo>
                    <a:lnTo>
                      <a:pt x="152" y="289"/>
                    </a:lnTo>
                    <a:lnTo>
                      <a:pt x="152" y="287"/>
                    </a:lnTo>
                    <a:lnTo>
                      <a:pt x="152" y="287"/>
                    </a:lnTo>
                    <a:lnTo>
                      <a:pt x="152" y="287"/>
                    </a:lnTo>
                    <a:lnTo>
                      <a:pt x="152" y="284"/>
                    </a:lnTo>
                    <a:lnTo>
                      <a:pt x="152" y="284"/>
                    </a:lnTo>
                    <a:lnTo>
                      <a:pt x="152" y="284"/>
                    </a:lnTo>
                    <a:lnTo>
                      <a:pt x="152" y="282"/>
                    </a:lnTo>
                    <a:lnTo>
                      <a:pt x="152" y="282"/>
                    </a:lnTo>
                    <a:lnTo>
                      <a:pt x="152" y="282"/>
                    </a:lnTo>
                    <a:lnTo>
                      <a:pt x="152" y="280"/>
                    </a:lnTo>
                    <a:lnTo>
                      <a:pt x="152" y="280"/>
                    </a:lnTo>
                    <a:lnTo>
                      <a:pt x="149" y="280"/>
                    </a:lnTo>
                    <a:lnTo>
                      <a:pt x="149" y="277"/>
                    </a:lnTo>
                    <a:lnTo>
                      <a:pt x="149" y="277"/>
                    </a:lnTo>
                    <a:lnTo>
                      <a:pt x="147" y="277"/>
                    </a:lnTo>
                    <a:lnTo>
                      <a:pt x="147" y="277"/>
                    </a:lnTo>
                    <a:lnTo>
                      <a:pt x="147" y="277"/>
                    </a:lnTo>
                    <a:lnTo>
                      <a:pt x="147" y="277"/>
                    </a:lnTo>
                    <a:lnTo>
                      <a:pt x="147" y="275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3"/>
                    </a:lnTo>
                    <a:lnTo>
                      <a:pt x="145" y="273"/>
                    </a:lnTo>
                    <a:lnTo>
                      <a:pt x="147" y="273"/>
                    </a:lnTo>
                    <a:lnTo>
                      <a:pt x="147" y="270"/>
                    </a:lnTo>
                    <a:lnTo>
                      <a:pt x="147" y="270"/>
                    </a:lnTo>
                    <a:lnTo>
                      <a:pt x="147" y="270"/>
                    </a:lnTo>
                    <a:lnTo>
                      <a:pt x="145" y="270"/>
                    </a:lnTo>
                    <a:lnTo>
                      <a:pt x="145" y="270"/>
                    </a:lnTo>
                    <a:lnTo>
                      <a:pt x="145" y="270"/>
                    </a:lnTo>
                    <a:lnTo>
                      <a:pt x="145" y="270"/>
                    </a:lnTo>
                    <a:lnTo>
                      <a:pt x="142" y="270"/>
                    </a:lnTo>
                    <a:lnTo>
                      <a:pt x="142" y="270"/>
                    </a:lnTo>
                    <a:lnTo>
                      <a:pt x="142" y="270"/>
                    </a:lnTo>
                    <a:lnTo>
                      <a:pt x="142" y="268"/>
                    </a:lnTo>
                    <a:lnTo>
                      <a:pt x="142" y="268"/>
                    </a:lnTo>
                    <a:lnTo>
                      <a:pt x="142" y="265"/>
                    </a:lnTo>
                    <a:lnTo>
                      <a:pt x="142" y="265"/>
                    </a:lnTo>
                    <a:lnTo>
                      <a:pt x="142" y="265"/>
                    </a:lnTo>
                    <a:lnTo>
                      <a:pt x="142" y="263"/>
                    </a:lnTo>
                    <a:lnTo>
                      <a:pt x="142" y="263"/>
                    </a:lnTo>
                    <a:lnTo>
                      <a:pt x="142" y="263"/>
                    </a:lnTo>
                    <a:lnTo>
                      <a:pt x="142" y="261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0" y="258"/>
                    </a:lnTo>
                    <a:lnTo>
                      <a:pt x="140" y="258"/>
                    </a:lnTo>
                    <a:lnTo>
                      <a:pt x="138" y="258"/>
                    </a:lnTo>
                    <a:lnTo>
                      <a:pt x="138" y="256"/>
                    </a:lnTo>
                    <a:lnTo>
                      <a:pt x="138" y="256"/>
                    </a:lnTo>
                    <a:lnTo>
                      <a:pt x="135" y="256"/>
                    </a:lnTo>
                    <a:lnTo>
                      <a:pt x="135" y="256"/>
                    </a:lnTo>
                    <a:lnTo>
                      <a:pt x="135" y="256"/>
                    </a:lnTo>
                    <a:lnTo>
                      <a:pt x="135" y="254"/>
                    </a:lnTo>
                    <a:lnTo>
                      <a:pt x="135" y="254"/>
                    </a:lnTo>
                    <a:lnTo>
                      <a:pt x="135" y="254"/>
                    </a:lnTo>
                    <a:lnTo>
                      <a:pt x="133" y="254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3" y="249"/>
                    </a:lnTo>
                    <a:lnTo>
                      <a:pt x="131" y="249"/>
                    </a:lnTo>
                    <a:lnTo>
                      <a:pt x="131" y="249"/>
                    </a:lnTo>
                    <a:lnTo>
                      <a:pt x="131" y="246"/>
                    </a:lnTo>
                    <a:lnTo>
                      <a:pt x="131" y="246"/>
                    </a:lnTo>
                    <a:lnTo>
                      <a:pt x="131" y="244"/>
                    </a:lnTo>
                    <a:lnTo>
                      <a:pt x="131" y="244"/>
                    </a:lnTo>
                    <a:lnTo>
                      <a:pt x="131" y="244"/>
                    </a:lnTo>
                    <a:lnTo>
                      <a:pt x="131" y="242"/>
                    </a:lnTo>
                    <a:lnTo>
                      <a:pt x="128" y="242"/>
                    </a:lnTo>
                    <a:lnTo>
                      <a:pt x="128" y="242"/>
                    </a:lnTo>
                    <a:lnTo>
                      <a:pt x="128" y="242"/>
                    </a:lnTo>
                    <a:lnTo>
                      <a:pt x="128" y="242"/>
                    </a:lnTo>
                    <a:lnTo>
                      <a:pt x="128" y="242"/>
                    </a:lnTo>
                    <a:lnTo>
                      <a:pt x="126" y="242"/>
                    </a:lnTo>
                    <a:lnTo>
                      <a:pt x="126" y="242"/>
                    </a:lnTo>
                    <a:lnTo>
                      <a:pt x="126" y="244"/>
                    </a:lnTo>
                    <a:lnTo>
                      <a:pt x="126" y="244"/>
                    </a:lnTo>
                    <a:lnTo>
                      <a:pt x="126" y="244"/>
                    </a:lnTo>
                    <a:lnTo>
                      <a:pt x="123" y="244"/>
                    </a:lnTo>
                    <a:lnTo>
                      <a:pt x="123" y="244"/>
                    </a:lnTo>
                    <a:lnTo>
                      <a:pt x="123" y="246"/>
                    </a:lnTo>
                    <a:lnTo>
                      <a:pt x="121" y="246"/>
                    </a:lnTo>
                    <a:lnTo>
                      <a:pt x="121" y="246"/>
                    </a:lnTo>
                    <a:lnTo>
                      <a:pt x="121" y="246"/>
                    </a:lnTo>
                    <a:lnTo>
                      <a:pt x="121" y="246"/>
                    </a:lnTo>
                    <a:lnTo>
                      <a:pt x="119" y="246"/>
                    </a:lnTo>
                    <a:lnTo>
                      <a:pt x="119" y="249"/>
                    </a:lnTo>
                    <a:lnTo>
                      <a:pt x="119" y="249"/>
                    </a:lnTo>
                    <a:lnTo>
                      <a:pt x="119" y="246"/>
                    </a:lnTo>
                    <a:lnTo>
                      <a:pt x="119" y="246"/>
                    </a:lnTo>
                    <a:lnTo>
                      <a:pt x="119" y="246"/>
                    </a:lnTo>
                    <a:lnTo>
                      <a:pt x="119" y="244"/>
                    </a:lnTo>
                    <a:lnTo>
                      <a:pt x="119" y="244"/>
                    </a:lnTo>
                    <a:lnTo>
                      <a:pt x="116" y="244"/>
                    </a:lnTo>
                    <a:lnTo>
                      <a:pt x="116" y="244"/>
                    </a:lnTo>
                    <a:lnTo>
                      <a:pt x="114" y="244"/>
                    </a:lnTo>
                    <a:lnTo>
                      <a:pt x="114" y="244"/>
                    </a:lnTo>
                    <a:lnTo>
                      <a:pt x="114" y="244"/>
                    </a:lnTo>
                    <a:lnTo>
                      <a:pt x="112" y="244"/>
                    </a:lnTo>
                    <a:lnTo>
                      <a:pt x="112" y="244"/>
                    </a:lnTo>
                    <a:lnTo>
                      <a:pt x="112" y="244"/>
                    </a:lnTo>
                    <a:lnTo>
                      <a:pt x="109" y="244"/>
                    </a:lnTo>
                    <a:lnTo>
                      <a:pt x="109" y="242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09" y="242"/>
                    </a:lnTo>
                    <a:lnTo>
                      <a:pt x="109" y="242"/>
                    </a:lnTo>
                    <a:lnTo>
                      <a:pt x="109" y="242"/>
                    </a:lnTo>
                    <a:lnTo>
                      <a:pt x="109" y="242"/>
                    </a:lnTo>
                    <a:lnTo>
                      <a:pt x="107" y="242"/>
                    </a:lnTo>
                    <a:lnTo>
                      <a:pt x="107" y="242"/>
                    </a:lnTo>
                    <a:lnTo>
                      <a:pt x="107" y="242"/>
                    </a:lnTo>
                    <a:lnTo>
                      <a:pt x="107" y="239"/>
                    </a:lnTo>
                    <a:lnTo>
                      <a:pt x="107" y="239"/>
                    </a:lnTo>
                    <a:lnTo>
                      <a:pt x="107" y="239"/>
                    </a:lnTo>
                    <a:lnTo>
                      <a:pt x="107" y="239"/>
                    </a:lnTo>
                    <a:lnTo>
                      <a:pt x="107" y="242"/>
                    </a:lnTo>
                    <a:lnTo>
                      <a:pt x="107" y="242"/>
                    </a:lnTo>
                    <a:lnTo>
                      <a:pt x="107" y="242"/>
                    </a:lnTo>
                    <a:lnTo>
                      <a:pt x="107" y="244"/>
                    </a:lnTo>
                    <a:lnTo>
                      <a:pt x="107" y="244"/>
                    </a:lnTo>
                    <a:lnTo>
                      <a:pt x="107" y="246"/>
                    </a:lnTo>
                    <a:lnTo>
                      <a:pt x="107" y="246"/>
                    </a:lnTo>
                    <a:lnTo>
                      <a:pt x="105" y="246"/>
                    </a:lnTo>
                    <a:lnTo>
                      <a:pt x="105" y="246"/>
                    </a:lnTo>
                    <a:lnTo>
                      <a:pt x="105" y="246"/>
                    </a:lnTo>
                    <a:lnTo>
                      <a:pt x="102" y="246"/>
                    </a:lnTo>
                    <a:lnTo>
                      <a:pt x="102" y="246"/>
                    </a:lnTo>
                    <a:lnTo>
                      <a:pt x="100" y="246"/>
                    </a:lnTo>
                    <a:lnTo>
                      <a:pt x="100" y="249"/>
                    </a:lnTo>
                    <a:lnTo>
                      <a:pt x="100" y="249"/>
                    </a:lnTo>
                    <a:lnTo>
                      <a:pt x="100" y="249"/>
                    </a:lnTo>
                    <a:lnTo>
                      <a:pt x="100" y="249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5" y="249"/>
                    </a:lnTo>
                    <a:lnTo>
                      <a:pt x="95" y="246"/>
                    </a:lnTo>
                    <a:lnTo>
                      <a:pt x="95" y="246"/>
                    </a:lnTo>
                    <a:lnTo>
                      <a:pt x="95" y="246"/>
                    </a:lnTo>
                    <a:lnTo>
                      <a:pt x="95" y="244"/>
                    </a:lnTo>
                    <a:lnTo>
                      <a:pt x="95" y="244"/>
                    </a:lnTo>
                    <a:lnTo>
                      <a:pt x="95" y="244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5" y="242"/>
                    </a:lnTo>
                    <a:lnTo>
                      <a:pt x="95" y="242"/>
                    </a:lnTo>
                    <a:lnTo>
                      <a:pt x="93" y="242"/>
                    </a:lnTo>
                    <a:lnTo>
                      <a:pt x="93" y="242"/>
                    </a:lnTo>
                    <a:lnTo>
                      <a:pt x="93" y="242"/>
                    </a:lnTo>
                    <a:lnTo>
                      <a:pt x="93" y="239"/>
                    </a:lnTo>
                    <a:lnTo>
                      <a:pt x="93" y="239"/>
                    </a:lnTo>
                    <a:lnTo>
                      <a:pt x="93" y="239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90" y="237"/>
                    </a:lnTo>
                    <a:lnTo>
                      <a:pt x="88" y="237"/>
                    </a:lnTo>
                    <a:lnTo>
                      <a:pt x="88" y="237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6" y="235"/>
                    </a:lnTo>
                    <a:lnTo>
                      <a:pt x="86" y="235"/>
                    </a:lnTo>
                    <a:lnTo>
                      <a:pt x="86" y="232"/>
                    </a:lnTo>
                    <a:lnTo>
                      <a:pt x="86" y="232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6" y="230"/>
                    </a:lnTo>
                    <a:lnTo>
                      <a:pt x="86" y="227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6" y="225"/>
                    </a:lnTo>
                    <a:lnTo>
                      <a:pt x="86" y="223"/>
                    </a:lnTo>
                    <a:lnTo>
                      <a:pt x="86" y="223"/>
                    </a:lnTo>
                    <a:lnTo>
                      <a:pt x="86" y="223"/>
                    </a:lnTo>
                    <a:lnTo>
                      <a:pt x="86" y="223"/>
                    </a:lnTo>
                    <a:lnTo>
                      <a:pt x="86" y="223"/>
                    </a:lnTo>
                    <a:lnTo>
                      <a:pt x="83" y="223"/>
                    </a:lnTo>
                    <a:lnTo>
                      <a:pt x="83" y="223"/>
                    </a:lnTo>
                    <a:lnTo>
                      <a:pt x="81" y="223"/>
                    </a:lnTo>
                    <a:lnTo>
                      <a:pt x="81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8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3"/>
                    </a:lnTo>
                    <a:lnTo>
                      <a:pt x="78" y="213"/>
                    </a:lnTo>
                    <a:lnTo>
                      <a:pt x="78" y="211"/>
                    </a:lnTo>
                    <a:lnTo>
                      <a:pt x="78" y="211"/>
                    </a:lnTo>
                    <a:lnTo>
                      <a:pt x="78" y="211"/>
                    </a:lnTo>
                    <a:lnTo>
                      <a:pt x="81" y="211"/>
                    </a:lnTo>
                    <a:lnTo>
                      <a:pt x="81" y="209"/>
                    </a:lnTo>
                    <a:lnTo>
                      <a:pt x="81" y="209"/>
                    </a:lnTo>
                    <a:lnTo>
                      <a:pt x="81" y="206"/>
                    </a:lnTo>
                    <a:lnTo>
                      <a:pt x="81" y="206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1" y="201"/>
                    </a:lnTo>
                    <a:lnTo>
                      <a:pt x="83" y="201"/>
                    </a:lnTo>
                    <a:lnTo>
                      <a:pt x="83" y="201"/>
                    </a:lnTo>
                    <a:lnTo>
                      <a:pt x="81" y="201"/>
                    </a:lnTo>
                    <a:lnTo>
                      <a:pt x="81" y="201"/>
                    </a:lnTo>
                    <a:lnTo>
                      <a:pt x="81" y="201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81" y="197"/>
                    </a:lnTo>
                    <a:lnTo>
                      <a:pt x="78" y="197"/>
                    </a:lnTo>
                    <a:lnTo>
                      <a:pt x="78" y="197"/>
                    </a:lnTo>
                    <a:lnTo>
                      <a:pt x="78" y="194"/>
                    </a:lnTo>
                    <a:lnTo>
                      <a:pt x="78" y="194"/>
                    </a:lnTo>
                    <a:lnTo>
                      <a:pt x="78" y="194"/>
                    </a:lnTo>
                    <a:lnTo>
                      <a:pt x="78" y="194"/>
                    </a:lnTo>
                    <a:lnTo>
                      <a:pt x="78" y="192"/>
                    </a:lnTo>
                    <a:lnTo>
                      <a:pt x="76" y="192"/>
                    </a:lnTo>
                    <a:lnTo>
                      <a:pt x="76" y="192"/>
                    </a:lnTo>
                    <a:lnTo>
                      <a:pt x="76" y="192"/>
                    </a:lnTo>
                    <a:lnTo>
                      <a:pt x="76" y="192"/>
                    </a:lnTo>
                    <a:lnTo>
                      <a:pt x="76" y="190"/>
                    </a:lnTo>
                    <a:lnTo>
                      <a:pt x="74" y="190"/>
                    </a:lnTo>
                    <a:lnTo>
                      <a:pt x="74" y="190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74" y="185"/>
                    </a:lnTo>
                    <a:lnTo>
                      <a:pt x="74" y="185"/>
                    </a:lnTo>
                    <a:lnTo>
                      <a:pt x="74" y="185"/>
                    </a:lnTo>
                    <a:lnTo>
                      <a:pt x="71" y="185"/>
                    </a:lnTo>
                    <a:lnTo>
                      <a:pt x="71" y="185"/>
                    </a:lnTo>
                    <a:lnTo>
                      <a:pt x="71" y="182"/>
                    </a:lnTo>
                    <a:lnTo>
                      <a:pt x="71" y="182"/>
                    </a:lnTo>
                    <a:lnTo>
                      <a:pt x="71" y="185"/>
                    </a:lnTo>
                    <a:lnTo>
                      <a:pt x="69" y="185"/>
                    </a:lnTo>
                    <a:lnTo>
                      <a:pt x="69" y="185"/>
                    </a:lnTo>
                    <a:lnTo>
                      <a:pt x="67" y="185"/>
                    </a:lnTo>
                    <a:lnTo>
                      <a:pt x="67" y="185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2" y="180"/>
                    </a:lnTo>
                    <a:lnTo>
                      <a:pt x="62" y="180"/>
                    </a:lnTo>
                    <a:lnTo>
                      <a:pt x="62" y="180"/>
                    </a:lnTo>
                    <a:lnTo>
                      <a:pt x="60" y="180"/>
                    </a:lnTo>
                    <a:lnTo>
                      <a:pt x="60" y="178"/>
                    </a:lnTo>
                    <a:lnTo>
                      <a:pt x="60" y="178"/>
                    </a:lnTo>
                    <a:lnTo>
                      <a:pt x="60" y="178"/>
                    </a:lnTo>
                    <a:lnTo>
                      <a:pt x="60" y="178"/>
                    </a:lnTo>
                    <a:lnTo>
                      <a:pt x="57" y="178"/>
                    </a:lnTo>
                    <a:lnTo>
                      <a:pt x="57" y="175"/>
                    </a:lnTo>
                    <a:lnTo>
                      <a:pt x="57" y="175"/>
                    </a:lnTo>
                    <a:lnTo>
                      <a:pt x="57" y="175"/>
                    </a:lnTo>
                    <a:lnTo>
                      <a:pt x="55" y="175"/>
                    </a:lnTo>
                    <a:lnTo>
                      <a:pt x="55" y="175"/>
                    </a:lnTo>
                    <a:lnTo>
                      <a:pt x="55" y="173"/>
                    </a:lnTo>
                    <a:lnTo>
                      <a:pt x="55" y="173"/>
                    </a:lnTo>
                    <a:lnTo>
                      <a:pt x="52" y="173"/>
                    </a:lnTo>
                    <a:lnTo>
                      <a:pt x="52" y="173"/>
                    </a:lnTo>
                    <a:lnTo>
                      <a:pt x="52" y="173"/>
                    </a:lnTo>
                    <a:lnTo>
                      <a:pt x="52" y="173"/>
                    </a:lnTo>
                    <a:lnTo>
                      <a:pt x="52" y="173"/>
                    </a:lnTo>
                    <a:lnTo>
                      <a:pt x="50" y="173"/>
                    </a:lnTo>
                    <a:lnTo>
                      <a:pt x="50" y="173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5" y="173"/>
                    </a:lnTo>
                    <a:lnTo>
                      <a:pt x="45" y="173"/>
                    </a:lnTo>
                    <a:lnTo>
                      <a:pt x="45" y="173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3" y="168"/>
                    </a:lnTo>
                    <a:lnTo>
                      <a:pt x="43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6"/>
                    </a:lnTo>
                    <a:lnTo>
                      <a:pt x="48" y="166"/>
                    </a:lnTo>
                    <a:lnTo>
                      <a:pt x="48" y="166"/>
                    </a:lnTo>
                    <a:lnTo>
                      <a:pt x="48" y="163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1"/>
                    </a:lnTo>
                    <a:lnTo>
                      <a:pt x="43" y="161"/>
                    </a:lnTo>
                    <a:lnTo>
                      <a:pt x="43" y="161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1" y="159"/>
                    </a:lnTo>
                    <a:lnTo>
                      <a:pt x="41" y="159"/>
                    </a:lnTo>
                    <a:lnTo>
                      <a:pt x="41" y="156"/>
                    </a:lnTo>
                    <a:lnTo>
                      <a:pt x="41" y="156"/>
                    </a:lnTo>
                    <a:lnTo>
                      <a:pt x="41" y="156"/>
                    </a:lnTo>
                    <a:lnTo>
                      <a:pt x="41" y="156"/>
                    </a:lnTo>
                    <a:lnTo>
                      <a:pt x="41" y="154"/>
                    </a:lnTo>
                    <a:lnTo>
                      <a:pt x="41" y="154"/>
                    </a:lnTo>
                    <a:lnTo>
                      <a:pt x="38" y="154"/>
                    </a:lnTo>
                    <a:lnTo>
                      <a:pt x="38" y="154"/>
                    </a:lnTo>
                    <a:lnTo>
                      <a:pt x="38" y="154"/>
                    </a:lnTo>
                    <a:lnTo>
                      <a:pt x="38" y="154"/>
                    </a:lnTo>
                    <a:lnTo>
                      <a:pt x="36" y="154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33" y="152"/>
                    </a:lnTo>
                    <a:lnTo>
                      <a:pt x="33" y="149"/>
                    </a:lnTo>
                    <a:lnTo>
                      <a:pt x="33" y="149"/>
                    </a:lnTo>
                    <a:lnTo>
                      <a:pt x="33" y="149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31" y="147"/>
                    </a:lnTo>
                    <a:lnTo>
                      <a:pt x="31" y="147"/>
                    </a:lnTo>
                    <a:lnTo>
                      <a:pt x="31" y="147"/>
                    </a:lnTo>
                    <a:lnTo>
                      <a:pt x="29" y="147"/>
                    </a:lnTo>
                    <a:lnTo>
                      <a:pt x="29" y="145"/>
                    </a:lnTo>
                    <a:lnTo>
                      <a:pt x="31" y="145"/>
                    </a:lnTo>
                    <a:lnTo>
                      <a:pt x="31" y="145"/>
                    </a:lnTo>
                    <a:lnTo>
                      <a:pt x="31" y="145"/>
                    </a:lnTo>
                    <a:lnTo>
                      <a:pt x="31" y="142"/>
                    </a:lnTo>
                    <a:lnTo>
                      <a:pt x="31" y="142"/>
                    </a:lnTo>
                    <a:lnTo>
                      <a:pt x="33" y="142"/>
                    </a:lnTo>
                    <a:lnTo>
                      <a:pt x="33" y="142"/>
                    </a:lnTo>
                    <a:lnTo>
                      <a:pt x="33" y="14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37"/>
                    </a:lnTo>
                    <a:lnTo>
                      <a:pt x="33" y="137"/>
                    </a:lnTo>
                    <a:lnTo>
                      <a:pt x="33" y="137"/>
                    </a:lnTo>
                    <a:lnTo>
                      <a:pt x="31" y="137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3"/>
                    </a:lnTo>
                    <a:lnTo>
                      <a:pt x="31" y="133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3" y="130"/>
                    </a:lnTo>
                    <a:lnTo>
                      <a:pt x="33" y="130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8" y="133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3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41" y="123"/>
                    </a:lnTo>
                    <a:lnTo>
                      <a:pt x="41" y="121"/>
                    </a:lnTo>
                    <a:lnTo>
                      <a:pt x="41" y="121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1" y="118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8" y="116"/>
                    </a:lnTo>
                    <a:lnTo>
                      <a:pt x="48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3" y="111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7"/>
                    </a:lnTo>
                    <a:lnTo>
                      <a:pt x="43" y="107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2"/>
                    </a:lnTo>
                    <a:lnTo>
                      <a:pt x="45" y="102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50" y="102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3" y="100"/>
                    </a:lnTo>
                    <a:lnTo>
                      <a:pt x="43" y="100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6" y="100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2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29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4" y="83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19" y="76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5" y="62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8" y="24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60" y="19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81" y="5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3" y="14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3" y="26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5" y="40"/>
                    </a:lnTo>
                    <a:lnTo>
                      <a:pt x="105" y="43"/>
                    </a:lnTo>
                    <a:lnTo>
                      <a:pt x="105" y="43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7" y="50"/>
                    </a:lnTo>
                    <a:lnTo>
                      <a:pt x="107" y="50"/>
                    </a:lnTo>
                    <a:lnTo>
                      <a:pt x="107" y="50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09" y="54"/>
                    </a:lnTo>
                    <a:lnTo>
                      <a:pt x="112" y="54"/>
                    </a:lnTo>
                    <a:lnTo>
                      <a:pt x="112" y="54"/>
                    </a:lnTo>
                    <a:lnTo>
                      <a:pt x="112" y="54"/>
                    </a:lnTo>
                    <a:lnTo>
                      <a:pt x="112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9" y="57"/>
                    </a:lnTo>
                    <a:lnTo>
                      <a:pt x="119" y="57"/>
                    </a:lnTo>
                    <a:lnTo>
                      <a:pt x="119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28" y="57"/>
                    </a:lnTo>
                    <a:lnTo>
                      <a:pt x="128" y="57"/>
                    </a:lnTo>
                    <a:lnTo>
                      <a:pt x="128" y="57"/>
                    </a:lnTo>
                    <a:lnTo>
                      <a:pt x="128" y="59"/>
                    </a:lnTo>
                    <a:lnTo>
                      <a:pt x="128" y="59"/>
                    </a:lnTo>
                    <a:lnTo>
                      <a:pt x="131" y="59"/>
                    </a:lnTo>
                    <a:lnTo>
                      <a:pt x="131" y="59"/>
                    </a:lnTo>
                    <a:lnTo>
                      <a:pt x="133" y="59"/>
                    </a:lnTo>
                    <a:lnTo>
                      <a:pt x="133" y="59"/>
                    </a:lnTo>
                    <a:lnTo>
                      <a:pt x="133" y="59"/>
                    </a:lnTo>
                    <a:lnTo>
                      <a:pt x="133" y="59"/>
                    </a:lnTo>
                    <a:lnTo>
                      <a:pt x="133" y="62"/>
                    </a:lnTo>
                    <a:lnTo>
                      <a:pt x="133" y="62"/>
                    </a:lnTo>
                    <a:lnTo>
                      <a:pt x="135" y="62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66"/>
                    </a:lnTo>
                    <a:lnTo>
                      <a:pt x="138" y="66"/>
                    </a:lnTo>
                    <a:lnTo>
                      <a:pt x="138" y="66"/>
                    </a:lnTo>
                    <a:lnTo>
                      <a:pt x="140" y="66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2" y="69"/>
                    </a:lnTo>
                    <a:lnTo>
                      <a:pt x="142" y="69"/>
                    </a:lnTo>
                    <a:lnTo>
                      <a:pt x="142" y="71"/>
                    </a:lnTo>
                    <a:lnTo>
                      <a:pt x="145" y="71"/>
                    </a:lnTo>
                    <a:lnTo>
                      <a:pt x="145" y="71"/>
                    </a:lnTo>
                    <a:lnTo>
                      <a:pt x="145" y="71"/>
                    </a:lnTo>
                    <a:lnTo>
                      <a:pt x="145" y="71"/>
                    </a:lnTo>
                    <a:lnTo>
                      <a:pt x="145" y="73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52" y="73"/>
                    </a:lnTo>
                    <a:lnTo>
                      <a:pt x="152" y="73"/>
                    </a:lnTo>
                    <a:lnTo>
                      <a:pt x="152" y="76"/>
                    </a:lnTo>
                    <a:lnTo>
                      <a:pt x="152" y="76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7" y="76"/>
                    </a:lnTo>
                    <a:lnTo>
                      <a:pt x="157" y="76"/>
                    </a:lnTo>
                    <a:lnTo>
                      <a:pt x="159" y="76"/>
                    </a:lnTo>
                    <a:lnTo>
                      <a:pt x="159" y="76"/>
                    </a:lnTo>
                    <a:lnTo>
                      <a:pt x="159" y="76"/>
                    </a:lnTo>
                    <a:lnTo>
                      <a:pt x="161" y="76"/>
                    </a:lnTo>
                    <a:lnTo>
                      <a:pt x="161" y="78"/>
                    </a:lnTo>
                    <a:lnTo>
                      <a:pt x="161" y="78"/>
                    </a:lnTo>
                    <a:lnTo>
                      <a:pt x="161" y="78"/>
                    </a:lnTo>
                    <a:lnTo>
                      <a:pt x="164" y="78"/>
                    </a:lnTo>
                    <a:lnTo>
                      <a:pt x="164" y="78"/>
                    </a:lnTo>
                    <a:lnTo>
                      <a:pt x="164" y="78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8" y="78"/>
                    </a:lnTo>
                    <a:lnTo>
                      <a:pt x="168" y="81"/>
                    </a:lnTo>
                    <a:lnTo>
                      <a:pt x="168" y="81"/>
                    </a:lnTo>
                    <a:lnTo>
                      <a:pt x="168" y="81"/>
                    </a:lnTo>
                    <a:lnTo>
                      <a:pt x="171" y="81"/>
                    </a:lnTo>
                    <a:lnTo>
                      <a:pt x="171" y="81"/>
                    </a:lnTo>
                    <a:lnTo>
                      <a:pt x="171" y="78"/>
                    </a:lnTo>
                    <a:lnTo>
                      <a:pt x="173" y="78"/>
                    </a:lnTo>
                    <a:lnTo>
                      <a:pt x="173" y="78"/>
                    </a:lnTo>
                    <a:lnTo>
                      <a:pt x="173" y="78"/>
                    </a:lnTo>
                    <a:lnTo>
                      <a:pt x="176" y="78"/>
                    </a:lnTo>
                    <a:lnTo>
                      <a:pt x="176" y="78"/>
                    </a:lnTo>
                    <a:lnTo>
                      <a:pt x="176" y="78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8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3" y="76"/>
                    </a:lnTo>
                    <a:lnTo>
                      <a:pt x="183" y="76"/>
                    </a:lnTo>
                    <a:lnTo>
                      <a:pt x="185" y="76"/>
                    </a:lnTo>
                    <a:lnTo>
                      <a:pt x="185" y="76"/>
                    </a:lnTo>
                    <a:lnTo>
                      <a:pt x="185" y="76"/>
                    </a:lnTo>
                    <a:lnTo>
                      <a:pt x="185" y="76"/>
                    </a:lnTo>
                    <a:lnTo>
                      <a:pt x="187" y="76"/>
                    </a:lnTo>
                    <a:lnTo>
                      <a:pt x="187" y="76"/>
                    </a:lnTo>
                    <a:lnTo>
                      <a:pt x="187" y="76"/>
                    </a:lnTo>
                    <a:lnTo>
                      <a:pt x="190" y="76"/>
                    </a:lnTo>
                    <a:lnTo>
                      <a:pt x="190" y="73"/>
                    </a:lnTo>
                    <a:lnTo>
                      <a:pt x="190" y="73"/>
                    </a:lnTo>
                    <a:lnTo>
                      <a:pt x="192" y="73"/>
                    </a:lnTo>
                    <a:lnTo>
                      <a:pt x="192" y="73"/>
                    </a:lnTo>
                    <a:lnTo>
                      <a:pt x="192" y="73"/>
                    </a:lnTo>
                    <a:lnTo>
                      <a:pt x="192" y="73"/>
                    </a:lnTo>
                    <a:lnTo>
                      <a:pt x="194" y="73"/>
                    </a:lnTo>
                    <a:lnTo>
                      <a:pt x="194" y="73"/>
                    </a:lnTo>
                    <a:lnTo>
                      <a:pt x="194" y="73"/>
                    </a:lnTo>
                    <a:lnTo>
                      <a:pt x="197" y="73"/>
                    </a:lnTo>
                    <a:lnTo>
                      <a:pt x="197" y="73"/>
                    </a:lnTo>
                    <a:lnTo>
                      <a:pt x="197" y="73"/>
                    </a:lnTo>
                    <a:lnTo>
                      <a:pt x="199" y="73"/>
                    </a:lnTo>
                    <a:lnTo>
                      <a:pt x="199" y="73"/>
                    </a:lnTo>
                    <a:lnTo>
                      <a:pt x="199" y="73"/>
                    </a:lnTo>
                    <a:lnTo>
                      <a:pt x="202" y="73"/>
                    </a:lnTo>
                    <a:lnTo>
                      <a:pt x="202" y="73"/>
                    </a:lnTo>
                    <a:lnTo>
                      <a:pt x="202" y="73"/>
                    </a:lnTo>
                    <a:lnTo>
                      <a:pt x="204" y="73"/>
                    </a:lnTo>
                    <a:lnTo>
                      <a:pt x="204" y="71"/>
                    </a:lnTo>
                    <a:lnTo>
                      <a:pt x="204" y="71"/>
                    </a:lnTo>
                    <a:lnTo>
                      <a:pt x="206" y="71"/>
                    </a:lnTo>
                    <a:lnTo>
                      <a:pt x="206" y="71"/>
                    </a:lnTo>
                    <a:lnTo>
                      <a:pt x="206" y="71"/>
                    </a:lnTo>
                    <a:lnTo>
                      <a:pt x="209" y="71"/>
                    </a:lnTo>
                    <a:lnTo>
                      <a:pt x="209" y="71"/>
                    </a:lnTo>
                    <a:lnTo>
                      <a:pt x="211" y="71"/>
                    </a:lnTo>
                    <a:lnTo>
                      <a:pt x="211" y="71"/>
                    </a:lnTo>
                    <a:lnTo>
                      <a:pt x="211" y="71"/>
                    </a:lnTo>
                    <a:lnTo>
                      <a:pt x="213" y="71"/>
                    </a:lnTo>
                    <a:lnTo>
                      <a:pt x="213" y="71"/>
                    </a:lnTo>
                    <a:lnTo>
                      <a:pt x="213" y="71"/>
                    </a:lnTo>
                    <a:lnTo>
                      <a:pt x="213" y="69"/>
                    </a:lnTo>
                    <a:lnTo>
                      <a:pt x="213" y="69"/>
                    </a:lnTo>
                    <a:lnTo>
                      <a:pt x="213" y="66"/>
                    </a:lnTo>
                    <a:lnTo>
                      <a:pt x="213" y="66"/>
                    </a:lnTo>
                    <a:lnTo>
                      <a:pt x="213" y="66"/>
                    </a:lnTo>
                    <a:lnTo>
                      <a:pt x="213" y="64"/>
                    </a:lnTo>
                    <a:lnTo>
                      <a:pt x="213" y="64"/>
                    </a:lnTo>
                    <a:lnTo>
                      <a:pt x="213" y="64"/>
                    </a:lnTo>
                    <a:lnTo>
                      <a:pt x="211" y="64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13" y="62"/>
                    </a:lnTo>
                    <a:lnTo>
                      <a:pt x="213" y="62"/>
                    </a:lnTo>
                    <a:lnTo>
                      <a:pt x="213" y="62"/>
                    </a:lnTo>
                    <a:lnTo>
                      <a:pt x="216" y="62"/>
                    </a:lnTo>
                    <a:lnTo>
                      <a:pt x="216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3" y="62"/>
                    </a:lnTo>
                    <a:lnTo>
                      <a:pt x="223" y="59"/>
                    </a:lnTo>
                    <a:lnTo>
                      <a:pt x="223" y="59"/>
                    </a:lnTo>
                    <a:lnTo>
                      <a:pt x="225" y="59"/>
                    </a:lnTo>
                    <a:lnTo>
                      <a:pt x="225" y="59"/>
                    </a:lnTo>
                    <a:lnTo>
                      <a:pt x="225" y="59"/>
                    </a:lnTo>
                    <a:lnTo>
                      <a:pt x="225" y="59"/>
                    </a:lnTo>
                    <a:lnTo>
                      <a:pt x="225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9"/>
                    </a:lnTo>
                    <a:lnTo>
                      <a:pt x="228" y="59"/>
                    </a:lnTo>
                    <a:lnTo>
                      <a:pt x="228" y="57"/>
                    </a:lnTo>
                    <a:lnTo>
                      <a:pt x="230" y="57"/>
                    </a:lnTo>
                    <a:lnTo>
                      <a:pt x="230" y="57"/>
                    </a:lnTo>
                    <a:lnTo>
                      <a:pt x="230" y="57"/>
                    </a:lnTo>
                    <a:lnTo>
                      <a:pt x="232" y="57"/>
                    </a:lnTo>
                    <a:lnTo>
                      <a:pt x="232" y="54"/>
                    </a:lnTo>
                    <a:lnTo>
                      <a:pt x="232" y="54"/>
                    </a:lnTo>
                    <a:lnTo>
                      <a:pt x="232" y="54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32" y="50"/>
                    </a:lnTo>
                    <a:lnTo>
                      <a:pt x="232" y="50"/>
                    </a:lnTo>
                    <a:lnTo>
                      <a:pt x="232" y="50"/>
                    </a:lnTo>
                    <a:lnTo>
                      <a:pt x="235" y="50"/>
                    </a:lnTo>
                    <a:lnTo>
                      <a:pt x="235" y="50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7" y="47"/>
                    </a:lnTo>
                    <a:lnTo>
                      <a:pt x="237" y="45"/>
                    </a:lnTo>
                    <a:lnTo>
                      <a:pt x="237" y="45"/>
                    </a:lnTo>
                    <a:lnTo>
                      <a:pt x="239" y="45"/>
                    </a:lnTo>
                    <a:lnTo>
                      <a:pt x="239" y="45"/>
                    </a:lnTo>
                    <a:lnTo>
                      <a:pt x="239" y="45"/>
                    </a:lnTo>
                    <a:lnTo>
                      <a:pt x="239" y="45"/>
                    </a:lnTo>
                    <a:lnTo>
                      <a:pt x="242" y="45"/>
                    </a:lnTo>
                    <a:lnTo>
                      <a:pt x="242" y="45"/>
                    </a:lnTo>
                    <a:lnTo>
                      <a:pt x="242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3"/>
                    </a:lnTo>
                    <a:lnTo>
                      <a:pt x="244" y="43"/>
                    </a:lnTo>
                    <a:lnTo>
                      <a:pt x="247" y="43"/>
                    </a:lnTo>
                    <a:lnTo>
                      <a:pt x="247" y="43"/>
                    </a:lnTo>
                    <a:lnTo>
                      <a:pt x="247" y="43"/>
                    </a:lnTo>
                    <a:lnTo>
                      <a:pt x="247" y="43"/>
                    </a:lnTo>
                    <a:lnTo>
                      <a:pt x="249" y="43"/>
                    </a:lnTo>
                    <a:lnTo>
                      <a:pt x="249" y="43"/>
                    </a:lnTo>
                    <a:lnTo>
                      <a:pt x="251" y="43"/>
                    </a:lnTo>
                    <a:lnTo>
                      <a:pt x="251" y="43"/>
                    </a:lnTo>
                    <a:lnTo>
                      <a:pt x="251" y="40"/>
                    </a:lnTo>
                    <a:lnTo>
                      <a:pt x="251" y="40"/>
                    </a:lnTo>
                    <a:lnTo>
                      <a:pt x="254" y="40"/>
                    </a:lnTo>
                    <a:lnTo>
                      <a:pt x="254" y="40"/>
                    </a:lnTo>
                    <a:lnTo>
                      <a:pt x="254" y="43"/>
                    </a:lnTo>
                    <a:lnTo>
                      <a:pt x="254" y="43"/>
                    </a:lnTo>
                    <a:lnTo>
                      <a:pt x="256" y="43"/>
                    </a:lnTo>
                    <a:lnTo>
                      <a:pt x="256" y="43"/>
                    </a:lnTo>
                    <a:lnTo>
                      <a:pt x="258" y="43"/>
                    </a:lnTo>
                    <a:lnTo>
                      <a:pt x="258" y="43"/>
                    </a:lnTo>
                    <a:lnTo>
                      <a:pt x="258" y="43"/>
                    </a:lnTo>
                    <a:lnTo>
                      <a:pt x="261" y="43"/>
                    </a:lnTo>
                    <a:lnTo>
                      <a:pt x="261" y="43"/>
                    </a:lnTo>
                    <a:lnTo>
                      <a:pt x="261" y="43"/>
                    </a:lnTo>
                    <a:lnTo>
                      <a:pt x="261" y="43"/>
                    </a:lnTo>
                    <a:lnTo>
                      <a:pt x="263" y="43"/>
                    </a:lnTo>
                    <a:lnTo>
                      <a:pt x="263" y="43"/>
                    </a:lnTo>
                    <a:lnTo>
                      <a:pt x="263" y="43"/>
                    </a:lnTo>
                    <a:lnTo>
                      <a:pt x="265" y="43"/>
                    </a:lnTo>
                    <a:lnTo>
                      <a:pt x="265" y="40"/>
                    </a:lnTo>
                    <a:lnTo>
                      <a:pt x="265" y="40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8" y="38"/>
                    </a:lnTo>
                    <a:lnTo>
                      <a:pt x="268" y="38"/>
                    </a:lnTo>
                    <a:lnTo>
                      <a:pt x="268" y="38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273" y="38"/>
                    </a:lnTo>
                    <a:lnTo>
                      <a:pt x="273" y="38"/>
                    </a:lnTo>
                    <a:lnTo>
                      <a:pt x="273" y="38"/>
                    </a:lnTo>
                    <a:lnTo>
                      <a:pt x="275" y="38"/>
                    </a:lnTo>
                    <a:lnTo>
                      <a:pt x="275" y="38"/>
                    </a:lnTo>
                    <a:lnTo>
                      <a:pt x="275" y="38"/>
                    </a:lnTo>
                    <a:lnTo>
                      <a:pt x="275" y="38"/>
                    </a:lnTo>
                    <a:lnTo>
                      <a:pt x="277" y="38"/>
                    </a:lnTo>
                    <a:lnTo>
                      <a:pt x="277" y="38"/>
                    </a:lnTo>
                    <a:lnTo>
                      <a:pt x="280" y="38"/>
                    </a:lnTo>
                    <a:lnTo>
                      <a:pt x="280" y="40"/>
                    </a:lnTo>
                    <a:lnTo>
                      <a:pt x="280" y="40"/>
                    </a:lnTo>
                    <a:lnTo>
                      <a:pt x="280" y="40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2" y="38"/>
                    </a:lnTo>
                    <a:lnTo>
                      <a:pt x="282" y="38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4" y="40"/>
                    </a:lnTo>
                    <a:lnTo>
                      <a:pt x="284" y="40"/>
                    </a:lnTo>
                    <a:lnTo>
                      <a:pt x="287" y="40"/>
                    </a:lnTo>
                    <a:lnTo>
                      <a:pt x="287" y="43"/>
                    </a:lnTo>
                    <a:lnTo>
                      <a:pt x="287" y="43"/>
                    </a:lnTo>
                    <a:lnTo>
                      <a:pt x="287" y="43"/>
                    </a:lnTo>
                    <a:lnTo>
                      <a:pt x="287" y="45"/>
                    </a:lnTo>
                    <a:lnTo>
                      <a:pt x="287" y="45"/>
                    </a:lnTo>
                    <a:lnTo>
                      <a:pt x="287" y="45"/>
                    </a:lnTo>
                    <a:lnTo>
                      <a:pt x="289" y="45"/>
                    </a:lnTo>
                    <a:lnTo>
                      <a:pt x="289" y="45"/>
                    </a:lnTo>
                    <a:lnTo>
                      <a:pt x="289" y="45"/>
                    </a:lnTo>
                    <a:lnTo>
                      <a:pt x="291" y="45"/>
                    </a:lnTo>
                    <a:lnTo>
                      <a:pt x="291" y="45"/>
                    </a:lnTo>
                    <a:lnTo>
                      <a:pt x="291" y="45"/>
                    </a:lnTo>
                    <a:lnTo>
                      <a:pt x="294" y="45"/>
                    </a:lnTo>
                    <a:lnTo>
                      <a:pt x="294" y="45"/>
                    </a:lnTo>
                    <a:lnTo>
                      <a:pt x="294" y="45"/>
                    </a:lnTo>
                    <a:lnTo>
                      <a:pt x="294" y="47"/>
                    </a:lnTo>
                    <a:lnTo>
                      <a:pt x="296" y="47"/>
                    </a:lnTo>
                    <a:lnTo>
                      <a:pt x="296" y="47"/>
                    </a:lnTo>
                    <a:lnTo>
                      <a:pt x="299" y="47"/>
                    </a:lnTo>
                    <a:lnTo>
                      <a:pt x="299" y="47"/>
                    </a:lnTo>
                    <a:lnTo>
                      <a:pt x="299" y="47"/>
                    </a:lnTo>
                    <a:lnTo>
                      <a:pt x="299" y="47"/>
                    </a:lnTo>
                    <a:lnTo>
                      <a:pt x="301" y="47"/>
                    </a:lnTo>
                    <a:lnTo>
                      <a:pt x="301" y="50"/>
                    </a:lnTo>
                    <a:lnTo>
                      <a:pt x="301" y="50"/>
                    </a:lnTo>
                    <a:lnTo>
                      <a:pt x="301" y="50"/>
                    </a:lnTo>
                    <a:lnTo>
                      <a:pt x="303" y="50"/>
                    </a:lnTo>
                    <a:lnTo>
                      <a:pt x="303" y="50"/>
                    </a:lnTo>
                    <a:lnTo>
                      <a:pt x="306" y="50"/>
                    </a:lnTo>
                    <a:lnTo>
                      <a:pt x="306" y="50"/>
                    </a:lnTo>
                    <a:lnTo>
                      <a:pt x="306" y="52"/>
                    </a:lnTo>
                    <a:lnTo>
                      <a:pt x="306" y="52"/>
                    </a:lnTo>
                    <a:lnTo>
                      <a:pt x="306" y="52"/>
                    </a:lnTo>
                    <a:lnTo>
                      <a:pt x="306" y="52"/>
                    </a:lnTo>
                    <a:lnTo>
                      <a:pt x="308" y="52"/>
                    </a:lnTo>
                    <a:lnTo>
                      <a:pt x="308" y="52"/>
                    </a:lnTo>
                    <a:lnTo>
                      <a:pt x="308" y="54"/>
                    </a:lnTo>
                    <a:lnTo>
                      <a:pt x="308" y="54"/>
                    </a:lnTo>
                    <a:lnTo>
                      <a:pt x="310" y="54"/>
                    </a:lnTo>
                    <a:lnTo>
                      <a:pt x="310" y="54"/>
                    </a:lnTo>
                    <a:lnTo>
                      <a:pt x="310" y="52"/>
                    </a:lnTo>
                    <a:lnTo>
                      <a:pt x="313" y="52"/>
                    </a:lnTo>
                    <a:lnTo>
                      <a:pt x="313" y="52"/>
                    </a:lnTo>
                    <a:lnTo>
                      <a:pt x="313" y="52"/>
                    </a:lnTo>
                    <a:lnTo>
                      <a:pt x="313" y="52"/>
                    </a:lnTo>
                    <a:lnTo>
                      <a:pt x="313" y="52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5" y="54"/>
                    </a:lnTo>
                    <a:lnTo>
                      <a:pt x="318" y="54"/>
                    </a:lnTo>
                    <a:lnTo>
                      <a:pt x="318" y="52"/>
                    </a:lnTo>
                    <a:lnTo>
                      <a:pt x="318" y="52"/>
                    </a:lnTo>
                    <a:lnTo>
                      <a:pt x="318" y="52"/>
                    </a:lnTo>
                    <a:lnTo>
                      <a:pt x="320" y="52"/>
                    </a:lnTo>
                    <a:lnTo>
                      <a:pt x="320" y="52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2" y="54"/>
                    </a:lnTo>
                    <a:lnTo>
                      <a:pt x="322" y="54"/>
                    </a:lnTo>
                    <a:lnTo>
                      <a:pt x="325" y="54"/>
                    </a:lnTo>
                    <a:lnTo>
                      <a:pt x="325" y="54"/>
                    </a:lnTo>
                    <a:lnTo>
                      <a:pt x="325" y="54"/>
                    </a:lnTo>
                    <a:lnTo>
                      <a:pt x="325" y="54"/>
                    </a:lnTo>
                    <a:lnTo>
                      <a:pt x="325" y="54"/>
                    </a:lnTo>
                    <a:lnTo>
                      <a:pt x="327" y="54"/>
                    </a:lnTo>
                    <a:lnTo>
                      <a:pt x="327" y="57"/>
                    </a:lnTo>
                    <a:lnTo>
                      <a:pt x="327" y="57"/>
                    </a:lnTo>
                    <a:lnTo>
                      <a:pt x="327" y="57"/>
                    </a:lnTo>
                    <a:lnTo>
                      <a:pt x="329" y="57"/>
                    </a:lnTo>
                    <a:lnTo>
                      <a:pt x="329" y="57"/>
                    </a:lnTo>
                    <a:lnTo>
                      <a:pt x="329" y="57"/>
                    </a:lnTo>
                    <a:lnTo>
                      <a:pt x="329" y="59"/>
                    </a:lnTo>
                    <a:lnTo>
                      <a:pt x="329" y="59"/>
                    </a:lnTo>
                    <a:lnTo>
                      <a:pt x="329" y="62"/>
                    </a:lnTo>
                    <a:lnTo>
                      <a:pt x="332" y="62"/>
                    </a:lnTo>
                    <a:lnTo>
                      <a:pt x="332" y="62"/>
                    </a:lnTo>
                    <a:lnTo>
                      <a:pt x="332" y="62"/>
                    </a:lnTo>
                    <a:lnTo>
                      <a:pt x="332" y="64"/>
                    </a:lnTo>
                    <a:lnTo>
                      <a:pt x="332" y="64"/>
                    </a:lnTo>
                    <a:lnTo>
                      <a:pt x="332" y="64"/>
                    </a:lnTo>
                    <a:lnTo>
                      <a:pt x="332" y="64"/>
                    </a:lnTo>
                    <a:lnTo>
                      <a:pt x="334" y="64"/>
                    </a:lnTo>
                    <a:lnTo>
                      <a:pt x="334" y="66"/>
                    </a:lnTo>
                    <a:lnTo>
                      <a:pt x="334" y="66"/>
                    </a:lnTo>
                    <a:lnTo>
                      <a:pt x="334" y="66"/>
                    </a:lnTo>
                    <a:lnTo>
                      <a:pt x="336" y="66"/>
                    </a:lnTo>
                    <a:lnTo>
                      <a:pt x="336" y="66"/>
                    </a:lnTo>
                    <a:lnTo>
                      <a:pt x="339" y="66"/>
                    </a:lnTo>
                    <a:lnTo>
                      <a:pt x="339" y="66"/>
                    </a:lnTo>
                    <a:lnTo>
                      <a:pt x="339" y="66"/>
                    </a:lnTo>
                    <a:lnTo>
                      <a:pt x="339" y="66"/>
                    </a:lnTo>
                    <a:lnTo>
                      <a:pt x="341" y="66"/>
                    </a:lnTo>
                    <a:lnTo>
                      <a:pt x="341" y="69"/>
                    </a:lnTo>
                    <a:lnTo>
                      <a:pt x="341" y="69"/>
                    </a:lnTo>
                    <a:lnTo>
                      <a:pt x="341" y="69"/>
                    </a:lnTo>
                    <a:lnTo>
                      <a:pt x="344" y="69"/>
                    </a:lnTo>
                    <a:lnTo>
                      <a:pt x="344" y="69"/>
                    </a:lnTo>
                    <a:lnTo>
                      <a:pt x="344" y="69"/>
                    </a:lnTo>
                    <a:lnTo>
                      <a:pt x="346" y="69"/>
                    </a:lnTo>
                    <a:lnTo>
                      <a:pt x="346" y="71"/>
                    </a:lnTo>
                    <a:lnTo>
                      <a:pt x="346" y="71"/>
                    </a:lnTo>
                    <a:lnTo>
                      <a:pt x="346" y="71"/>
                    </a:lnTo>
                    <a:lnTo>
                      <a:pt x="346" y="73"/>
                    </a:lnTo>
                    <a:lnTo>
                      <a:pt x="346" y="73"/>
                    </a:lnTo>
                    <a:lnTo>
                      <a:pt x="346" y="73"/>
                    </a:lnTo>
                    <a:lnTo>
                      <a:pt x="348" y="73"/>
                    </a:lnTo>
                    <a:lnTo>
                      <a:pt x="348" y="73"/>
                    </a:lnTo>
                    <a:lnTo>
                      <a:pt x="348" y="73"/>
                    </a:lnTo>
                    <a:lnTo>
                      <a:pt x="348" y="76"/>
                    </a:lnTo>
                    <a:lnTo>
                      <a:pt x="348" y="76"/>
                    </a:lnTo>
                    <a:lnTo>
                      <a:pt x="348" y="76"/>
                    </a:lnTo>
                    <a:lnTo>
                      <a:pt x="348" y="78"/>
                    </a:lnTo>
                    <a:lnTo>
                      <a:pt x="351" y="78"/>
                    </a:lnTo>
                    <a:lnTo>
                      <a:pt x="351" y="78"/>
                    </a:lnTo>
                    <a:lnTo>
                      <a:pt x="351" y="78"/>
                    </a:lnTo>
                    <a:lnTo>
                      <a:pt x="353" y="78"/>
                    </a:lnTo>
                    <a:lnTo>
                      <a:pt x="353" y="78"/>
                    </a:lnTo>
                    <a:lnTo>
                      <a:pt x="353" y="78"/>
                    </a:lnTo>
                    <a:lnTo>
                      <a:pt x="355" y="78"/>
                    </a:lnTo>
                    <a:lnTo>
                      <a:pt x="355" y="78"/>
                    </a:lnTo>
                    <a:lnTo>
                      <a:pt x="358" y="78"/>
                    </a:lnTo>
                    <a:lnTo>
                      <a:pt x="358" y="78"/>
                    </a:lnTo>
                    <a:lnTo>
                      <a:pt x="358" y="78"/>
                    </a:lnTo>
                    <a:lnTo>
                      <a:pt x="360" y="78"/>
                    </a:lnTo>
                    <a:lnTo>
                      <a:pt x="360" y="78"/>
                    </a:lnTo>
                    <a:lnTo>
                      <a:pt x="360" y="78"/>
                    </a:lnTo>
                    <a:lnTo>
                      <a:pt x="362" y="78"/>
                    </a:lnTo>
                    <a:lnTo>
                      <a:pt x="362" y="78"/>
                    </a:lnTo>
                    <a:lnTo>
                      <a:pt x="362" y="78"/>
                    </a:lnTo>
                    <a:lnTo>
                      <a:pt x="365" y="78"/>
                    </a:lnTo>
                    <a:lnTo>
                      <a:pt x="365" y="78"/>
                    </a:lnTo>
                    <a:lnTo>
                      <a:pt x="365" y="78"/>
                    </a:lnTo>
                    <a:lnTo>
                      <a:pt x="367" y="78"/>
                    </a:lnTo>
                    <a:lnTo>
                      <a:pt x="367" y="78"/>
                    </a:lnTo>
                    <a:lnTo>
                      <a:pt x="367" y="78"/>
                    </a:lnTo>
                    <a:lnTo>
                      <a:pt x="367" y="78"/>
                    </a:lnTo>
                    <a:lnTo>
                      <a:pt x="367" y="81"/>
                    </a:lnTo>
                    <a:lnTo>
                      <a:pt x="370" y="81"/>
                    </a:lnTo>
                    <a:lnTo>
                      <a:pt x="370" y="81"/>
                    </a:lnTo>
                    <a:lnTo>
                      <a:pt x="367" y="81"/>
                    </a:lnTo>
                    <a:lnTo>
                      <a:pt x="367" y="83"/>
                    </a:lnTo>
                    <a:lnTo>
                      <a:pt x="367" y="83"/>
                    </a:lnTo>
                    <a:lnTo>
                      <a:pt x="367" y="83"/>
                    </a:lnTo>
                    <a:lnTo>
                      <a:pt x="367" y="85"/>
                    </a:lnTo>
                    <a:lnTo>
                      <a:pt x="367" y="85"/>
                    </a:lnTo>
                    <a:lnTo>
                      <a:pt x="367" y="88"/>
                    </a:lnTo>
                    <a:lnTo>
                      <a:pt x="370" y="88"/>
                    </a:lnTo>
                    <a:lnTo>
                      <a:pt x="370" y="88"/>
                    </a:lnTo>
                    <a:lnTo>
                      <a:pt x="370" y="90"/>
                    </a:lnTo>
                    <a:lnTo>
                      <a:pt x="370" y="90"/>
                    </a:lnTo>
                    <a:lnTo>
                      <a:pt x="370" y="90"/>
                    </a:lnTo>
                    <a:lnTo>
                      <a:pt x="370" y="92"/>
                    </a:lnTo>
                    <a:lnTo>
                      <a:pt x="370" y="92"/>
                    </a:lnTo>
                    <a:lnTo>
                      <a:pt x="370" y="92"/>
                    </a:lnTo>
                    <a:lnTo>
                      <a:pt x="370" y="92"/>
                    </a:lnTo>
                    <a:lnTo>
                      <a:pt x="367" y="92"/>
                    </a:lnTo>
                    <a:lnTo>
                      <a:pt x="367" y="95"/>
                    </a:lnTo>
                    <a:lnTo>
                      <a:pt x="367" y="95"/>
                    </a:lnTo>
                    <a:lnTo>
                      <a:pt x="367" y="95"/>
                    </a:lnTo>
                    <a:lnTo>
                      <a:pt x="367" y="95"/>
                    </a:lnTo>
                    <a:lnTo>
                      <a:pt x="370" y="95"/>
                    </a:lnTo>
                    <a:lnTo>
                      <a:pt x="370" y="97"/>
                    </a:lnTo>
                    <a:lnTo>
                      <a:pt x="370" y="97"/>
                    </a:lnTo>
                    <a:lnTo>
                      <a:pt x="370" y="97"/>
                    </a:lnTo>
                    <a:lnTo>
                      <a:pt x="370" y="100"/>
                    </a:lnTo>
                    <a:lnTo>
                      <a:pt x="370" y="100"/>
                    </a:lnTo>
                    <a:lnTo>
                      <a:pt x="370" y="102"/>
                    </a:lnTo>
                    <a:lnTo>
                      <a:pt x="370" y="102"/>
                    </a:lnTo>
                    <a:lnTo>
                      <a:pt x="370" y="102"/>
                    </a:lnTo>
                    <a:lnTo>
                      <a:pt x="370" y="104"/>
                    </a:lnTo>
                    <a:lnTo>
                      <a:pt x="370" y="104"/>
                    </a:lnTo>
                    <a:lnTo>
                      <a:pt x="370" y="104"/>
                    </a:lnTo>
                    <a:lnTo>
                      <a:pt x="372" y="104"/>
                    </a:lnTo>
                    <a:lnTo>
                      <a:pt x="372" y="104"/>
                    </a:lnTo>
                    <a:lnTo>
                      <a:pt x="372" y="107"/>
                    </a:lnTo>
                    <a:lnTo>
                      <a:pt x="370" y="107"/>
                    </a:lnTo>
                    <a:lnTo>
                      <a:pt x="370" y="107"/>
                    </a:lnTo>
                    <a:lnTo>
                      <a:pt x="370" y="109"/>
                    </a:lnTo>
                    <a:lnTo>
                      <a:pt x="370" y="109"/>
                    </a:lnTo>
                    <a:lnTo>
                      <a:pt x="370" y="109"/>
                    </a:lnTo>
                    <a:lnTo>
                      <a:pt x="370" y="111"/>
                    </a:lnTo>
                    <a:lnTo>
                      <a:pt x="367" y="111"/>
                    </a:lnTo>
                    <a:lnTo>
                      <a:pt x="367" y="111"/>
                    </a:lnTo>
                    <a:lnTo>
                      <a:pt x="367" y="114"/>
                    </a:lnTo>
                    <a:lnTo>
                      <a:pt x="367" y="114"/>
                    </a:lnTo>
                    <a:lnTo>
                      <a:pt x="367" y="114"/>
                    </a:lnTo>
                    <a:lnTo>
                      <a:pt x="367" y="114"/>
                    </a:lnTo>
                    <a:lnTo>
                      <a:pt x="367" y="114"/>
                    </a:lnTo>
                    <a:lnTo>
                      <a:pt x="367" y="116"/>
                    </a:lnTo>
                    <a:lnTo>
                      <a:pt x="367" y="116"/>
                    </a:lnTo>
                    <a:lnTo>
                      <a:pt x="367" y="116"/>
                    </a:lnTo>
                    <a:lnTo>
                      <a:pt x="367" y="118"/>
                    </a:lnTo>
                    <a:lnTo>
                      <a:pt x="367" y="118"/>
                    </a:lnTo>
                    <a:lnTo>
                      <a:pt x="367" y="121"/>
                    </a:lnTo>
                    <a:lnTo>
                      <a:pt x="367" y="121"/>
                    </a:lnTo>
                    <a:lnTo>
                      <a:pt x="367" y="121"/>
                    </a:lnTo>
                    <a:lnTo>
                      <a:pt x="367" y="123"/>
                    </a:lnTo>
                    <a:lnTo>
                      <a:pt x="367" y="123"/>
                    </a:lnTo>
                    <a:lnTo>
                      <a:pt x="367" y="123"/>
                    </a:lnTo>
                    <a:lnTo>
                      <a:pt x="367" y="126"/>
                    </a:lnTo>
                    <a:lnTo>
                      <a:pt x="365" y="126"/>
                    </a:lnTo>
                    <a:lnTo>
                      <a:pt x="365" y="126"/>
                    </a:lnTo>
                    <a:lnTo>
                      <a:pt x="365" y="126"/>
                    </a:lnTo>
                    <a:lnTo>
                      <a:pt x="365" y="128"/>
                    </a:lnTo>
                    <a:lnTo>
                      <a:pt x="365" y="128"/>
                    </a:lnTo>
                    <a:lnTo>
                      <a:pt x="365" y="130"/>
                    </a:lnTo>
                    <a:lnTo>
                      <a:pt x="365" y="130"/>
                    </a:lnTo>
                    <a:lnTo>
                      <a:pt x="362" y="130"/>
                    </a:lnTo>
                    <a:lnTo>
                      <a:pt x="362" y="130"/>
                    </a:lnTo>
                    <a:lnTo>
                      <a:pt x="362" y="130"/>
                    </a:lnTo>
                    <a:lnTo>
                      <a:pt x="362" y="133"/>
                    </a:lnTo>
                    <a:lnTo>
                      <a:pt x="360" y="133"/>
                    </a:lnTo>
                    <a:lnTo>
                      <a:pt x="360" y="133"/>
                    </a:lnTo>
                    <a:lnTo>
                      <a:pt x="360" y="133"/>
                    </a:lnTo>
                    <a:lnTo>
                      <a:pt x="360" y="133"/>
                    </a:lnTo>
                    <a:lnTo>
                      <a:pt x="360" y="133"/>
                    </a:lnTo>
                    <a:lnTo>
                      <a:pt x="360" y="133"/>
                    </a:lnTo>
                    <a:lnTo>
                      <a:pt x="360" y="133"/>
                    </a:lnTo>
                    <a:lnTo>
                      <a:pt x="360" y="135"/>
                    </a:lnTo>
                    <a:lnTo>
                      <a:pt x="360" y="135"/>
                    </a:lnTo>
                    <a:lnTo>
                      <a:pt x="362" y="135"/>
                    </a:lnTo>
                    <a:lnTo>
                      <a:pt x="362" y="137"/>
                    </a:lnTo>
                    <a:lnTo>
                      <a:pt x="362" y="137"/>
                    </a:lnTo>
                    <a:lnTo>
                      <a:pt x="362" y="137"/>
                    </a:lnTo>
                    <a:lnTo>
                      <a:pt x="362" y="137"/>
                    </a:lnTo>
                    <a:lnTo>
                      <a:pt x="360" y="137"/>
                    </a:lnTo>
                    <a:lnTo>
                      <a:pt x="360" y="137"/>
                    </a:lnTo>
                    <a:lnTo>
                      <a:pt x="360" y="137"/>
                    </a:lnTo>
                    <a:lnTo>
                      <a:pt x="358" y="137"/>
                    </a:lnTo>
                    <a:lnTo>
                      <a:pt x="358" y="137"/>
                    </a:lnTo>
                    <a:lnTo>
                      <a:pt x="358" y="140"/>
                    </a:lnTo>
                    <a:lnTo>
                      <a:pt x="358" y="140"/>
                    </a:lnTo>
                    <a:lnTo>
                      <a:pt x="358" y="140"/>
                    </a:lnTo>
                    <a:lnTo>
                      <a:pt x="355" y="140"/>
                    </a:lnTo>
                    <a:lnTo>
                      <a:pt x="355" y="142"/>
                    </a:lnTo>
                    <a:lnTo>
                      <a:pt x="355" y="142"/>
                    </a:lnTo>
                    <a:lnTo>
                      <a:pt x="355" y="142"/>
                    </a:lnTo>
                    <a:lnTo>
                      <a:pt x="353" y="142"/>
                    </a:lnTo>
                    <a:lnTo>
                      <a:pt x="353" y="142"/>
                    </a:lnTo>
                    <a:lnTo>
                      <a:pt x="353" y="145"/>
                    </a:lnTo>
                    <a:lnTo>
                      <a:pt x="353" y="145"/>
                    </a:lnTo>
                    <a:lnTo>
                      <a:pt x="353" y="147"/>
                    </a:lnTo>
                    <a:lnTo>
                      <a:pt x="355" y="147"/>
                    </a:lnTo>
                    <a:lnTo>
                      <a:pt x="355" y="147"/>
                    </a:lnTo>
                    <a:lnTo>
                      <a:pt x="355" y="147"/>
                    </a:lnTo>
                    <a:lnTo>
                      <a:pt x="355" y="149"/>
                    </a:lnTo>
                    <a:lnTo>
                      <a:pt x="355" y="149"/>
                    </a:lnTo>
                    <a:lnTo>
                      <a:pt x="355" y="152"/>
                    </a:lnTo>
                    <a:lnTo>
                      <a:pt x="355" y="152"/>
                    </a:lnTo>
                    <a:lnTo>
                      <a:pt x="355" y="152"/>
                    </a:lnTo>
                    <a:lnTo>
                      <a:pt x="355" y="152"/>
                    </a:lnTo>
                    <a:lnTo>
                      <a:pt x="355" y="152"/>
                    </a:lnTo>
                    <a:lnTo>
                      <a:pt x="355" y="154"/>
                    </a:lnTo>
                    <a:lnTo>
                      <a:pt x="355" y="154"/>
                    </a:lnTo>
                    <a:lnTo>
                      <a:pt x="358" y="154"/>
                    </a:lnTo>
                    <a:lnTo>
                      <a:pt x="358" y="156"/>
                    </a:lnTo>
                    <a:lnTo>
                      <a:pt x="358" y="156"/>
                    </a:lnTo>
                    <a:lnTo>
                      <a:pt x="358" y="156"/>
                    </a:lnTo>
                    <a:lnTo>
                      <a:pt x="358" y="156"/>
                    </a:lnTo>
                    <a:lnTo>
                      <a:pt x="360" y="156"/>
                    </a:lnTo>
                    <a:lnTo>
                      <a:pt x="360" y="156"/>
                    </a:lnTo>
                    <a:lnTo>
                      <a:pt x="360" y="156"/>
                    </a:lnTo>
                    <a:lnTo>
                      <a:pt x="362" y="156"/>
                    </a:lnTo>
                    <a:lnTo>
                      <a:pt x="362" y="156"/>
                    </a:lnTo>
                    <a:lnTo>
                      <a:pt x="362" y="159"/>
                    </a:lnTo>
                    <a:lnTo>
                      <a:pt x="362" y="159"/>
                    </a:lnTo>
                    <a:lnTo>
                      <a:pt x="362" y="159"/>
                    </a:lnTo>
                    <a:lnTo>
                      <a:pt x="362" y="161"/>
                    </a:lnTo>
                    <a:lnTo>
                      <a:pt x="360" y="161"/>
                    </a:lnTo>
                    <a:lnTo>
                      <a:pt x="360" y="161"/>
                    </a:lnTo>
                    <a:lnTo>
                      <a:pt x="360" y="161"/>
                    </a:lnTo>
                    <a:lnTo>
                      <a:pt x="360" y="163"/>
                    </a:lnTo>
                    <a:lnTo>
                      <a:pt x="360" y="163"/>
                    </a:lnTo>
                    <a:lnTo>
                      <a:pt x="360" y="163"/>
                    </a:lnTo>
                    <a:lnTo>
                      <a:pt x="358" y="163"/>
                    </a:lnTo>
                    <a:lnTo>
                      <a:pt x="358" y="163"/>
                    </a:lnTo>
                    <a:lnTo>
                      <a:pt x="358" y="163"/>
                    </a:lnTo>
                    <a:lnTo>
                      <a:pt x="358" y="163"/>
                    </a:lnTo>
                    <a:lnTo>
                      <a:pt x="358" y="166"/>
                    </a:lnTo>
                    <a:lnTo>
                      <a:pt x="358" y="166"/>
                    </a:lnTo>
                    <a:lnTo>
                      <a:pt x="355" y="166"/>
                    </a:lnTo>
                    <a:lnTo>
                      <a:pt x="355" y="168"/>
                    </a:lnTo>
                    <a:lnTo>
                      <a:pt x="355" y="168"/>
                    </a:lnTo>
                    <a:lnTo>
                      <a:pt x="358" y="168"/>
                    </a:lnTo>
                    <a:lnTo>
                      <a:pt x="358" y="171"/>
                    </a:lnTo>
                    <a:lnTo>
                      <a:pt x="358" y="171"/>
                    </a:lnTo>
                    <a:lnTo>
                      <a:pt x="358" y="173"/>
                    </a:lnTo>
                    <a:lnTo>
                      <a:pt x="358" y="173"/>
                    </a:lnTo>
                    <a:lnTo>
                      <a:pt x="358" y="173"/>
                    </a:lnTo>
                    <a:lnTo>
                      <a:pt x="358" y="173"/>
                    </a:lnTo>
                    <a:lnTo>
                      <a:pt x="358" y="175"/>
                    </a:lnTo>
                    <a:lnTo>
                      <a:pt x="358" y="175"/>
                    </a:lnTo>
                    <a:lnTo>
                      <a:pt x="358" y="175"/>
                    </a:lnTo>
                    <a:lnTo>
                      <a:pt x="358" y="178"/>
                    </a:lnTo>
                    <a:lnTo>
                      <a:pt x="358" y="178"/>
                    </a:lnTo>
                    <a:lnTo>
                      <a:pt x="358" y="180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0" y="182"/>
                    </a:lnTo>
                    <a:lnTo>
                      <a:pt x="360" y="182"/>
                    </a:lnTo>
                    <a:lnTo>
                      <a:pt x="360" y="182"/>
                    </a:lnTo>
                    <a:lnTo>
                      <a:pt x="360" y="182"/>
                    </a:lnTo>
                    <a:lnTo>
                      <a:pt x="360" y="182"/>
                    </a:lnTo>
                    <a:lnTo>
                      <a:pt x="360" y="185"/>
                    </a:lnTo>
                    <a:lnTo>
                      <a:pt x="360" y="185"/>
                    </a:lnTo>
                    <a:lnTo>
                      <a:pt x="360" y="187"/>
                    </a:lnTo>
                    <a:lnTo>
                      <a:pt x="360" y="187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2" y="190"/>
                    </a:lnTo>
                    <a:lnTo>
                      <a:pt x="362" y="192"/>
                    </a:lnTo>
                    <a:lnTo>
                      <a:pt x="362" y="192"/>
                    </a:lnTo>
                    <a:lnTo>
                      <a:pt x="362" y="192"/>
                    </a:lnTo>
                    <a:lnTo>
                      <a:pt x="360" y="192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7"/>
                    </a:lnTo>
                    <a:lnTo>
                      <a:pt x="360" y="197"/>
                    </a:lnTo>
                    <a:lnTo>
                      <a:pt x="360" y="199"/>
                    </a:lnTo>
                    <a:lnTo>
                      <a:pt x="360" y="199"/>
                    </a:lnTo>
                    <a:lnTo>
                      <a:pt x="360" y="201"/>
                    </a:lnTo>
                    <a:lnTo>
                      <a:pt x="360" y="201"/>
                    </a:lnTo>
                    <a:lnTo>
                      <a:pt x="360" y="201"/>
                    </a:lnTo>
                    <a:lnTo>
                      <a:pt x="360" y="204"/>
                    </a:lnTo>
                    <a:lnTo>
                      <a:pt x="360" y="204"/>
                    </a:lnTo>
                    <a:lnTo>
                      <a:pt x="360" y="206"/>
                    </a:lnTo>
                    <a:lnTo>
                      <a:pt x="360" y="206"/>
                    </a:lnTo>
                    <a:lnTo>
                      <a:pt x="360" y="209"/>
                    </a:lnTo>
                    <a:lnTo>
                      <a:pt x="360" y="209"/>
                    </a:lnTo>
                    <a:lnTo>
                      <a:pt x="362" y="209"/>
                    </a:lnTo>
                    <a:lnTo>
                      <a:pt x="362" y="209"/>
                    </a:lnTo>
                    <a:lnTo>
                      <a:pt x="365" y="209"/>
                    </a:lnTo>
                    <a:lnTo>
                      <a:pt x="365" y="211"/>
                    </a:lnTo>
                    <a:lnTo>
                      <a:pt x="365" y="211"/>
                    </a:lnTo>
                    <a:lnTo>
                      <a:pt x="365" y="211"/>
                    </a:lnTo>
                    <a:lnTo>
                      <a:pt x="367" y="211"/>
                    </a:lnTo>
                    <a:lnTo>
                      <a:pt x="367" y="211"/>
                    </a:lnTo>
                    <a:lnTo>
                      <a:pt x="367" y="211"/>
                    </a:lnTo>
                    <a:lnTo>
                      <a:pt x="370" y="211"/>
                    </a:lnTo>
                    <a:lnTo>
                      <a:pt x="370" y="211"/>
                    </a:lnTo>
                    <a:lnTo>
                      <a:pt x="372" y="211"/>
                    </a:lnTo>
                    <a:lnTo>
                      <a:pt x="372" y="211"/>
                    </a:lnTo>
                    <a:lnTo>
                      <a:pt x="372" y="211"/>
                    </a:lnTo>
                    <a:lnTo>
                      <a:pt x="372" y="211"/>
                    </a:lnTo>
                    <a:lnTo>
                      <a:pt x="374" y="211"/>
                    </a:lnTo>
                    <a:lnTo>
                      <a:pt x="374" y="211"/>
                    </a:lnTo>
                    <a:lnTo>
                      <a:pt x="374" y="211"/>
                    </a:lnTo>
                    <a:lnTo>
                      <a:pt x="377" y="211"/>
                    </a:lnTo>
                    <a:lnTo>
                      <a:pt x="377" y="211"/>
                    </a:lnTo>
                    <a:lnTo>
                      <a:pt x="377" y="211"/>
                    </a:lnTo>
                    <a:lnTo>
                      <a:pt x="379" y="211"/>
                    </a:lnTo>
                    <a:lnTo>
                      <a:pt x="379" y="211"/>
                    </a:lnTo>
                    <a:lnTo>
                      <a:pt x="379" y="211"/>
                    </a:lnTo>
                    <a:lnTo>
                      <a:pt x="379" y="211"/>
                    </a:lnTo>
                    <a:lnTo>
                      <a:pt x="379" y="211"/>
                    </a:lnTo>
                    <a:lnTo>
                      <a:pt x="381" y="211"/>
                    </a:lnTo>
                    <a:lnTo>
                      <a:pt x="381" y="213"/>
                    </a:lnTo>
                    <a:lnTo>
                      <a:pt x="381" y="213"/>
                    </a:lnTo>
                    <a:lnTo>
                      <a:pt x="381" y="213"/>
                    </a:lnTo>
                    <a:lnTo>
                      <a:pt x="381" y="216"/>
                    </a:lnTo>
                    <a:lnTo>
                      <a:pt x="381" y="216"/>
                    </a:lnTo>
                    <a:lnTo>
                      <a:pt x="381" y="218"/>
                    </a:lnTo>
                    <a:lnTo>
                      <a:pt x="381" y="218"/>
                    </a:lnTo>
                    <a:lnTo>
                      <a:pt x="381" y="218"/>
                    </a:lnTo>
                    <a:lnTo>
                      <a:pt x="381" y="220"/>
                    </a:lnTo>
                    <a:lnTo>
                      <a:pt x="381" y="220"/>
                    </a:lnTo>
                    <a:lnTo>
                      <a:pt x="381" y="223"/>
                    </a:lnTo>
                    <a:lnTo>
                      <a:pt x="381" y="223"/>
                    </a:lnTo>
                    <a:lnTo>
                      <a:pt x="381" y="223"/>
                    </a:lnTo>
                    <a:lnTo>
                      <a:pt x="381" y="223"/>
                    </a:lnTo>
                    <a:lnTo>
                      <a:pt x="381" y="225"/>
                    </a:lnTo>
                    <a:lnTo>
                      <a:pt x="381" y="225"/>
                    </a:lnTo>
                    <a:lnTo>
                      <a:pt x="381" y="227"/>
                    </a:lnTo>
                    <a:lnTo>
                      <a:pt x="381" y="227"/>
                    </a:lnTo>
                    <a:lnTo>
                      <a:pt x="381" y="227"/>
                    </a:lnTo>
                    <a:lnTo>
                      <a:pt x="379" y="227"/>
                    </a:lnTo>
                    <a:lnTo>
                      <a:pt x="379" y="230"/>
                    </a:lnTo>
                    <a:lnTo>
                      <a:pt x="379" y="230"/>
                    </a:lnTo>
                    <a:lnTo>
                      <a:pt x="379" y="230"/>
                    </a:lnTo>
                    <a:lnTo>
                      <a:pt x="379" y="230"/>
                    </a:lnTo>
                    <a:lnTo>
                      <a:pt x="379" y="232"/>
                    </a:lnTo>
                    <a:lnTo>
                      <a:pt x="377" y="232"/>
                    </a:lnTo>
                    <a:lnTo>
                      <a:pt x="377" y="232"/>
                    </a:lnTo>
                    <a:lnTo>
                      <a:pt x="377" y="232"/>
                    </a:lnTo>
                    <a:lnTo>
                      <a:pt x="377" y="232"/>
                    </a:lnTo>
                    <a:lnTo>
                      <a:pt x="374" y="232"/>
                    </a:lnTo>
                    <a:lnTo>
                      <a:pt x="374" y="235"/>
                    </a:lnTo>
                    <a:lnTo>
                      <a:pt x="374" y="235"/>
                    </a:lnTo>
                    <a:lnTo>
                      <a:pt x="374" y="235"/>
                    </a:lnTo>
                    <a:lnTo>
                      <a:pt x="374" y="235"/>
                    </a:lnTo>
                    <a:lnTo>
                      <a:pt x="374" y="237"/>
                    </a:lnTo>
                    <a:lnTo>
                      <a:pt x="372" y="237"/>
                    </a:lnTo>
                    <a:lnTo>
                      <a:pt x="372" y="237"/>
                    </a:lnTo>
                    <a:lnTo>
                      <a:pt x="372" y="237"/>
                    </a:lnTo>
                    <a:lnTo>
                      <a:pt x="372" y="239"/>
                    </a:lnTo>
                    <a:lnTo>
                      <a:pt x="372" y="239"/>
                    </a:lnTo>
                    <a:lnTo>
                      <a:pt x="372" y="239"/>
                    </a:lnTo>
                    <a:lnTo>
                      <a:pt x="370" y="239"/>
                    </a:lnTo>
                    <a:lnTo>
                      <a:pt x="370" y="242"/>
                    </a:lnTo>
                    <a:lnTo>
                      <a:pt x="370" y="242"/>
                    </a:lnTo>
                    <a:lnTo>
                      <a:pt x="370" y="242"/>
                    </a:lnTo>
                    <a:lnTo>
                      <a:pt x="367" y="242"/>
                    </a:lnTo>
                    <a:lnTo>
                      <a:pt x="367" y="242"/>
                    </a:lnTo>
                    <a:lnTo>
                      <a:pt x="367" y="242"/>
                    </a:lnTo>
                    <a:lnTo>
                      <a:pt x="367" y="244"/>
                    </a:lnTo>
                    <a:lnTo>
                      <a:pt x="367" y="244"/>
                    </a:lnTo>
                    <a:lnTo>
                      <a:pt x="367" y="244"/>
                    </a:lnTo>
                    <a:lnTo>
                      <a:pt x="367" y="246"/>
                    </a:lnTo>
                    <a:lnTo>
                      <a:pt x="365" y="246"/>
                    </a:lnTo>
                    <a:lnTo>
                      <a:pt x="365" y="246"/>
                    </a:lnTo>
                    <a:lnTo>
                      <a:pt x="365" y="246"/>
                    </a:lnTo>
                    <a:lnTo>
                      <a:pt x="365" y="249"/>
                    </a:lnTo>
                    <a:lnTo>
                      <a:pt x="365" y="249"/>
                    </a:lnTo>
                    <a:lnTo>
                      <a:pt x="365" y="249"/>
                    </a:lnTo>
                    <a:lnTo>
                      <a:pt x="362" y="249"/>
                    </a:lnTo>
                    <a:lnTo>
                      <a:pt x="362" y="251"/>
                    </a:lnTo>
                    <a:lnTo>
                      <a:pt x="362" y="251"/>
                    </a:lnTo>
                    <a:lnTo>
                      <a:pt x="362" y="251"/>
                    </a:lnTo>
                    <a:lnTo>
                      <a:pt x="362" y="251"/>
                    </a:lnTo>
                    <a:lnTo>
                      <a:pt x="362" y="251"/>
                    </a:lnTo>
                    <a:lnTo>
                      <a:pt x="365" y="251"/>
                    </a:lnTo>
                    <a:lnTo>
                      <a:pt x="365" y="254"/>
                    </a:lnTo>
                    <a:lnTo>
                      <a:pt x="365" y="254"/>
                    </a:lnTo>
                    <a:lnTo>
                      <a:pt x="365" y="254"/>
                    </a:lnTo>
                    <a:lnTo>
                      <a:pt x="365" y="254"/>
                    </a:lnTo>
                    <a:lnTo>
                      <a:pt x="365" y="256"/>
                    </a:lnTo>
                    <a:lnTo>
                      <a:pt x="367" y="256"/>
                    </a:lnTo>
                    <a:lnTo>
                      <a:pt x="367" y="256"/>
                    </a:lnTo>
                    <a:lnTo>
                      <a:pt x="367" y="258"/>
                    </a:lnTo>
                    <a:lnTo>
                      <a:pt x="367" y="258"/>
                    </a:lnTo>
                    <a:lnTo>
                      <a:pt x="367" y="258"/>
                    </a:lnTo>
                    <a:lnTo>
                      <a:pt x="367" y="258"/>
                    </a:lnTo>
                    <a:lnTo>
                      <a:pt x="367" y="261"/>
                    </a:lnTo>
                    <a:lnTo>
                      <a:pt x="370" y="261"/>
                    </a:lnTo>
                    <a:lnTo>
                      <a:pt x="370" y="261"/>
                    </a:lnTo>
                    <a:lnTo>
                      <a:pt x="370" y="261"/>
                    </a:lnTo>
                    <a:lnTo>
                      <a:pt x="370" y="261"/>
                    </a:lnTo>
                    <a:lnTo>
                      <a:pt x="372" y="261"/>
                    </a:lnTo>
                    <a:lnTo>
                      <a:pt x="372" y="261"/>
                    </a:lnTo>
                    <a:lnTo>
                      <a:pt x="372" y="263"/>
                    </a:lnTo>
                    <a:lnTo>
                      <a:pt x="372" y="263"/>
                    </a:lnTo>
                    <a:lnTo>
                      <a:pt x="372" y="263"/>
                    </a:lnTo>
                    <a:lnTo>
                      <a:pt x="372" y="265"/>
                    </a:lnTo>
                    <a:lnTo>
                      <a:pt x="372" y="265"/>
                    </a:lnTo>
                    <a:lnTo>
                      <a:pt x="372" y="268"/>
                    </a:lnTo>
                    <a:lnTo>
                      <a:pt x="374" y="268"/>
                    </a:lnTo>
                    <a:lnTo>
                      <a:pt x="374" y="268"/>
                    </a:lnTo>
                    <a:lnTo>
                      <a:pt x="374" y="270"/>
                    </a:lnTo>
                    <a:lnTo>
                      <a:pt x="374" y="270"/>
                    </a:lnTo>
                    <a:lnTo>
                      <a:pt x="374" y="270"/>
                    </a:lnTo>
                    <a:lnTo>
                      <a:pt x="374" y="270"/>
                    </a:lnTo>
                    <a:lnTo>
                      <a:pt x="374" y="270"/>
                    </a:lnTo>
                    <a:lnTo>
                      <a:pt x="374" y="273"/>
                    </a:lnTo>
                    <a:lnTo>
                      <a:pt x="377" y="273"/>
                    </a:lnTo>
                    <a:lnTo>
                      <a:pt x="377" y="273"/>
                    </a:lnTo>
                    <a:lnTo>
                      <a:pt x="377" y="273"/>
                    </a:lnTo>
                    <a:lnTo>
                      <a:pt x="377" y="275"/>
                    </a:lnTo>
                    <a:lnTo>
                      <a:pt x="377" y="275"/>
                    </a:lnTo>
                    <a:lnTo>
                      <a:pt x="379" y="275"/>
                    </a:lnTo>
                    <a:lnTo>
                      <a:pt x="379" y="277"/>
                    </a:lnTo>
                    <a:lnTo>
                      <a:pt x="379" y="277"/>
                    </a:lnTo>
                    <a:lnTo>
                      <a:pt x="379" y="277"/>
                    </a:lnTo>
                    <a:lnTo>
                      <a:pt x="379" y="280"/>
                    </a:lnTo>
                    <a:lnTo>
                      <a:pt x="379" y="280"/>
                    </a:lnTo>
                    <a:lnTo>
                      <a:pt x="381" y="280"/>
                    </a:lnTo>
                    <a:lnTo>
                      <a:pt x="381" y="280"/>
                    </a:lnTo>
                    <a:lnTo>
                      <a:pt x="381" y="282"/>
                    </a:lnTo>
                    <a:lnTo>
                      <a:pt x="381" y="282"/>
                    </a:lnTo>
                    <a:lnTo>
                      <a:pt x="381" y="282"/>
                    </a:lnTo>
                    <a:lnTo>
                      <a:pt x="381" y="282"/>
                    </a:lnTo>
                    <a:lnTo>
                      <a:pt x="384" y="282"/>
                    </a:lnTo>
                    <a:lnTo>
                      <a:pt x="384" y="282"/>
                    </a:lnTo>
                    <a:lnTo>
                      <a:pt x="384" y="282"/>
                    </a:lnTo>
                    <a:lnTo>
                      <a:pt x="384" y="284"/>
                    </a:lnTo>
                    <a:lnTo>
                      <a:pt x="386" y="284"/>
                    </a:lnTo>
                    <a:lnTo>
                      <a:pt x="386" y="284"/>
                    </a:lnTo>
                    <a:lnTo>
                      <a:pt x="386" y="284"/>
                    </a:lnTo>
                    <a:lnTo>
                      <a:pt x="386" y="284"/>
                    </a:lnTo>
                    <a:lnTo>
                      <a:pt x="389" y="284"/>
                    </a:lnTo>
                    <a:lnTo>
                      <a:pt x="389" y="284"/>
                    </a:lnTo>
                    <a:lnTo>
                      <a:pt x="391" y="284"/>
                    </a:lnTo>
                    <a:lnTo>
                      <a:pt x="391" y="284"/>
                    </a:lnTo>
                    <a:lnTo>
                      <a:pt x="391" y="287"/>
                    </a:lnTo>
                    <a:lnTo>
                      <a:pt x="391" y="287"/>
                    </a:lnTo>
                    <a:lnTo>
                      <a:pt x="393" y="287"/>
                    </a:lnTo>
                    <a:lnTo>
                      <a:pt x="393" y="287"/>
                    </a:lnTo>
                    <a:lnTo>
                      <a:pt x="393" y="287"/>
                    </a:lnTo>
                    <a:lnTo>
                      <a:pt x="393" y="287"/>
                    </a:lnTo>
                    <a:lnTo>
                      <a:pt x="396" y="287"/>
                    </a:lnTo>
                    <a:lnTo>
                      <a:pt x="396" y="287"/>
                    </a:lnTo>
                    <a:lnTo>
                      <a:pt x="396" y="289"/>
                    </a:lnTo>
                    <a:lnTo>
                      <a:pt x="398" y="289"/>
                    </a:lnTo>
                    <a:lnTo>
                      <a:pt x="398" y="289"/>
                    </a:lnTo>
                    <a:lnTo>
                      <a:pt x="398" y="289"/>
                    </a:lnTo>
                    <a:lnTo>
                      <a:pt x="398" y="291"/>
                    </a:lnTo>
                    <a:lnTo>
                      <a:pt x="398" y="291"/>
                    </a:lnTo>
                    <a:lnTo>
                      <a:pt x="398" y="291"/>
                    </a:lnTo>
                    <a:lnTo>
                      <a:pt x="400" y="291"/>
                    </a:lnTo>
                    <a:lnTo>
                      <a:pt x="400" y="291"/>
                    </a:lnTo>
                    <a:lnTo>
                      <a:pt x="400" y="291"/>
                    </a:lnTo>
                    <a:lnTo>
                      <a:pt x="400" y="291"/>
                    </a:lnTo>
                    <a:lnTo>
                      <a:pt x="403" y="291"/>
                    </a:lnTo>
                    <a:lnTo>
                      <a:pt x="403" y="291"/>
                    </a:lnTo>
                    <a:lnTo>
                      <a:pt x="403" y="291"/>
                    </a:lnTo>
                    <a:lnTo>
                      <a:pt x="403" y="291"/>
                    </a:lnTo>
                    <a:lnTo>
                      <a:pt x="403" y="294"/>
                    </a:lnTo>
                    <a:lnTo>
                      <a:pt x="403" y="294"/>
                    </a:lnTo>
                    <a:lnTo>
                      <a:pt x="403" y="296"/>
                    </a:lnTo>
                    <a:lnTo>
                      <a:pt x="403" y="296"/>
                    </a:lnTo>
                    <a:lnTo>
                      <a:pt x="403" y="299"/>
                    </a:lnTo>
                    <a:lnTo>
                      <a:pt x="403" y="299"/>
                    </a:lnTo>
                    <a:lnTo>
                      <a:pt x="403" y="301"/>
                    </a:lnTo>
                    <a:lnTo>
                      <a:pt x="403" y="301"/>
                    </a:lnTo>
                    <a:lnTo>
                      <a:pt x="403" y="301"/>
                    </a:lnTo>
                    <a:lnTo>
                      <a:pt x="405" y="301"/>
                    </a:lnTo>
                    <a:lnTo>
                      <a:pt x="405" y="303"/>
                    </a:lnTo>
                    <a:lnTo>
                      <a:pt x="405" y="303"/>
                    </a:lnTo>
                    <a:lnTo>
                      <a:pt x="405" y="306"/>
                    </a:lnTo>
                    <a:lnTo>
                      <a:pt x="405" y="306"/>
                    </a:lnTo>
                    <a:lnTo>
                      <a:pt x="405" y="308"/>
                    </a:lnTo>
                    <a:lnTo>
                      <a:pt x="405" y="308"/>
                    </a:lnTo>
                    <a:lnTo>
                      <a:pt x="405" y="310"/>
                    </a:lnTo>
                    <a:lnTo>
                      <a:pt x="405" y="310"/>
                    </a:lnTo>
                    <a:lnTo>
                      <a:pt x="405" y="310"/>
                    </a:lnTo>
                    <a:lnTo>
                      <a:pt x="405" y="310"/>
                    </a:lnTo>
                    <a:lnTo>
                      <a:pt x="405" y="310"/>
                    </a:lnTo>
                    <a:lnTo>
                      <a:pt x="405" y="313"/>
                    </a:lnTo>
                    <a:lnTo>
                      <a:pt x="405" y="313"/>
                    </a:lnTo>
                    <a:lnTo>
                      <a:pt x="405" y="315"/>
                    </a:lnTo>
                    <a:lnTo>
                      <a:pt x="405" y="315"/>
                    </a:lnTo>
                    <a:lnTo>
                      <a:pt x="403" y="315"/>
                    </a:lnTo>
                    <a:lnTo>
                      <a:pt x="403" y="318"/>
                    </a:lnTo>
                    <a:lnTo>
                      <a:pt x="403" y="318"/>
                    </a:lnTo>
                    <a:lnTo>
                      <a:pt x="405" y="318"/>
                    </a:lnTo>
                    <a:lnTo>
                      <a:pt x="405" y="318"/>
                    </a:lnTo>
                    <a:lnTo>
                      <a:pt x="405" y="318"/>
                    </a:lnTo>
                    <a:lnTo>
                      <a:pt x="407" y="318"/>
                    </a:lnTo>
                    <a:lnTo>
                      <a:pt x="407" y="318"/>
                    </a:lnTo>
                    <a:lnTo>
                      <a:pt x="407" y="318"/>
                    </a:lnTo>
                    <a:lnTo>
                      <a:pt x="407" y="318"/>
                    </a:lnTo>
                    <a:lnTo>
                      <a:pt x="410" y="318"/>
                    </a:lnTo>
                    <a:lnTo>
                      <a:pt x="410" y="318"/>
                    </a:lnTo>
                    <a:lnTo>
                      <a:pt x="412" y="318"/>
                    </a:lnTo>
                    <a:lnTo>
                      <a:pt x="412" y="318"/>
                    </a:lnTo>
                    <a:lnTo>
                      <a:pt x="412" y="318"/>
                    </a:lnTo>
                    <a:lnTo>
                      <a:pt x="412" y="318"/>
                    </a:lnTo>
                    <a:lnTo>
                      <a:pt x="415" y="318"/>
                    </a:lnTo>
                    <a:lnTo>
                      <a:pt x="415" y="320"/>
                    </a:lnTo>
                    <a:lnTo>
                      <a:pt x="415" y="320"/>
                    </a:lnTo>
                    <a:lnTo>
                      <a:pt x="415" y="320"/>
                    </a:lnTo>
                    <a:lnTo>
                      <a:pt x="412" y="320"/>
                    </a:lnTo>
                    <a:lnTo>
                      <a:pt x="412" y="322"/>
                    </a:lnTo>
                    <a:lnTo>
                      <a:pt x="412" y="322"/>
                    </a:lnTo>
                    <a:lnTo>
                      <a:pt x="412" y="325"/>
                    </a:lnTo>
                    <a:lnTo>
                      <a:pt x="412" y="325"/>
                    </a:lnTo>
                    <a:lnTo>
                      <a:pt x="415" y="325"/>
                    </a:lnTo>
                    <a:lnTo>
                      <a:pt x="415" y="327"/>
                    </a:lnTo>
                    <a:lnTo>
                      <a:pt x="412" y="327"/>
                    </a:lnTo>
                    <a:lnTo>
                      <a:pt x="412" y="327"/>
                    </a:lnTo>
                    <a:lnTo>
                      <a:pt x="412" y="327"/>
                    </a:lnTo>
                    <a:lnTo>
                      <a:pt x="412" y="329"/>
                    </a:lnTo>
                    <a:lnTo>
                      <a:pt x="412" y="329"/>
                    </a:lnTo>
                    <a:lnTo>
                      <a:pt x="412" y="329"/>
                    </a:lnTo>
                    <a:lnTo>
                      <a:pt x="412" y="329"/>
                    </a:lnTo>
                    <a:lnTo>
                      <a:pt x="412" y="332"/>
                    </a:lnTo>
                    <a:lnTo>
                      <a:pt x="412" y="332"/>
                    </a:lnTo>
                    <a:lnTo>
                      <a:pt x="410" y="332"/>
                    </a:lnTo>
                    <a:lnTo>
                      <a:pt x="410" y="332"/>
                    </a:lnTo>
                    <a:lnTo>
                      <a:pt x="407" y="332"/>
                    </a:lnTo>
                    <a:lnTo>
                      <a:pt x="407" y="332"/>
                    </a:lnTo>
                    <a:lnTo>
                      <a:pt x="407" y="332"/>
                    </a:lnTo>
                    <a:lnTo>
                      <a:pt x="407" y="332"/>
                    </a:lnTo>
                    <a:lnTo>
                      <a:pt x="405" y="332"/>
                    </a:lnTo>
                    <a:lnTo>
                      <a:pt x="405" y="332"/>
                    </a:lnTo>
                    <a:lnTo>
                      <a:pt x="405" y="332"/>
                    </a:lnTo>
                    <a:lnTo>
                      <a:pt x="403" y="332"/>
                    </a:lnTo>
                    <a:lnTo>
                      <a:pt x="403" y="332"/>
                    </a:lnTo>
                    <a:lnTo>
                      <a:pt x="403" y="332"/>
                    </a:lnTo>
                    <a:lnTo>
                      <a:pt x="400" y="332"/>
                    </a:lnTo>
                    <a:lnTo>
                      <a:pt x="400" y="332"/>
                    </a:lnTo>
                    <a:lnTo>
                      <a:pt x="400" y="332"/>
                    </a:lnTo>
                    <a:lnTo>
                      <a:pt x="400" y="334"/>
                    </a:lnTo>
                    <a:lnTo>
                      <a:pt x="398" y="334"/>
                    </a:lnTo>
                    <a:lnTo>
                      <a:pt x="398" y="334"/>
                    </a:lnTo>
                    <a:lnTo>
                      <a:pt x="398" y="334"/>
                    </a:lnTo>
                    <a:lnTo>
                      <a:pt x="396" y="334"/>
                    </a:lnTo>
                    <a:lnTo>
                      <a:pt x="396" y="334"/>
                    </a:lnTo>
                    <a:lnTo>
                      <a:pt x="396" y="334"/>
                    </a:lnTo>
                    <a:lnTo>
                      <a:pt x="393" y="334"/>
                    </a:lnTo>
                    <a:lnTo>
                      <a:pt x="393" y="334"/>
                    </a:lnTo>
                    <a:lnTo>
                      <a:pt x="393" y="334"/>
                    </a:lnTo>
                    <a:lnTo>
                      <a:pt x="393" y="336"/>
                    </a:lnTo>
                    <a:lnTo>
                      <a:pt x="393" y="336"/>
                    </a:lnTo>
                    <a:lnTo>
                      <a:pt x="391" y="336"/>
                    </a:lnTo>
                    <a:lnTo>
                      <a:pt x="391" y="339"/>
                    </a:lnTo>
                    <a:lnTo>
                      <a:pt x="393" y="339"/>
                    </a:lnTo>
                    <a:lnTo>
                      <a:pt x="393" y="339"/>
                    </a:lnTo>
                    <a:lnTo>
                      <a:pt x="391" y="339"/>
                    </a:lnTo>
                    <a:lnTo>
                      <a:pt x="391" y="339"/>
                    </a:lnTo>
                    <a:lnTo>
                      <a:pt x="391" y="339"/>
                    </a:lnTo>
                    <a:lnTo>
                      <a:pt x="389" y="339"/>
                    </a:lnTo>
                    <a:lnTo>
                      <a:pt x="389" y="341"/>
                    </a:lnTo>
                    <a:lnTo>
                      <a:pt x="389" y="341"/>
                    </a:lnTo>
                    <a:lnTo>
                      <a:pt x="386" y="341"/>
                    </a:lnTo>
                    <a:lnTo>
                      <a:pt x="386" y="341"/>
                    </a:lnTo>
                    <a:lnTo>
                      <a:pt x="386" y="341"/>
                    </a:lnTo>
                    <a:lnTo>
                      <a:pt x="386" y="341"/>
                    </a:lnTo>
                    <a:lnTo>
                      <a:pt x="386" y="341"/>
                    </a:lnTo>
                    <a:lnTo>
                      <a:pt x="384" y="341"/>
                    </a:lnTo>
                    <a:lnTo>
                      <a:pt x="384" y="341"/>
                    </a:lnTo>
                    <a:lnTo>
                      <a:pt x="381" y="341"/>
                    </a:lnTo>
                    <a:lnTo>
                      <a:pt x="381" y="344"/>
                    </a:lnTo>
                    <a:lnTo>
                      <a:pt x="381" y="344"/>
                    </a:lnTo>
                    <a:lnTo>
                      <a:pt x="381" y="346"/>
                    </a:lnTo>
                    <a:lnTo>
                      <a:pt x="381" y="346"/>
                    </a:lnTo>
                    <a:lnTo>
                      <a:pt x="381" y="348"/>
                    </a:lnTo>
                    <a:lnTo>
                      <a:pt x="381" y="348"/>
                    </a:lnTo>
                    <a:lnTo>
                      <a:pt x="381" y="348"/>
                    </a:lnTo>
                    <a:lnTo>
                      <a:pt x="381" y="351"/>
                    </a:lnTo>
                    <a:lnTo>
                      <a:pt x="381" y="351"/>
                    </a:lnTo>
                    <a:lnTo>
                      <a:pt x="381" y="351"/>
                    </a:lnTo>
                    <a:lnTo>
                      <a:pt x="381" y="353"/>
                    </a:lnTo>
                    <a:lnTo>
                      <a:pt x="381" y="353"/>
                    </a:lnTo>
                    <a:lnTo>
                      <a:pt x="381" y="353"/>
                    </a:lnTo>
                    <a:lnTo>
                      <a:pt x="379" y="353"/>
                    </a:lnTo>
                    <a:lnTo>
                      <a:pt x="379" y="355"/>
                    </a:lnTo>
                    <a:lnTo>
                      <a:pt x="379" y="355"/>
                    </a:lnTo>
                    <a:lnTo>
                      <a:pt x="379" y="358"/>
                    </a:lnTo>
                    <a:lnTo>
                      <a:pt x="379" y="358"/>
                    </a:lnTo>
                    <a:lnTo>
                      <a:pt x="379" y="358"/>
                    </a:lnTo>
                    <a:lnTo>
                      <a:pt x="379" y="360"/>
                    </a:lnTo>
                    <a:lnTo>
                      <a:pt x="379" y="360"/>
                    </a:lnTo>
                    <a:lnTo>
                      <a:pt x="379" y="360"/>
                    </a:lnTo>
                    <a:lnTo>
                      <a:pt x="379" y="363"/>
                    </a:lnTo>
                    <a:lnTo>
                      <a:pt x="379" y="363"/>
                    </a:lnTo>
                    <a:lnTo>
                      <a:pt x="379" y="365"/>
                    </a:lnTo>
                    <a:lnTo>
                      <a:pt x="379" y="365"/>
                    </a:lnTo>
                    <a:lnTo>
                      <a:pt x="379" y="367"/>
                    </a:lnTo>
                    <a:lnTo>
                      <a:pt x="379" y="367"/>
                    </a:lnTo>
                    <a:lnTo>
                      <a:pt x="379" y="367"/>
                    </a:lnTo>
                    <a:lnTo>
                      <a:pt x="379" y="370"/>
                    </a:lnTo>
                    <a:lnTo>
                      <a:pt x="379" y="370"/>
                    </a:lnTo>
                    <a:lnTo>
                      <a:pt x="377" y="370"/>
                    </a:lnTo>
                    <a:lnTo>
                      <a:pt x="377" y="370"/>
                    </a:lnTo>
                    <a:lnTo>
                      <a:pt x="374" y="370"/>
                    </a:lnTo>
                    <a:lnTo>
                      <a:pt x="374" y="370"/>
                    </a:lnTo>
                    <a:lnTo>
                      <a:pt x="374" y="372"/>
                    </a:lnTo>
                    <a:lnTo>
                      <a:pt x="374" y="372"/>
                    </a:lnTo>
                    <a:lnTo>
                      <a:pt x="374" y="372"/>
                    </a:lnTo>
                    <a:lnTo>
                      <a:pt x="374" y="372"/>
                    </a:lnTo>
                    <a:lnTo>
                      <a:pt x="372" y="372"/>
                    </a:lnTo>
                    <a:lnTo>
                      <a:pt x="372" y="372"/>
                    </a:lnTo>
                    <a:lnTo>
                      <a:pt x="372" y="372"/>
                    </a:lnTo>
                    <a:lnTo>
                      <a:pt x="372" y="372"/>
                    </a:lnTo>
                    <a:lnTo>
                      <a:pt x="370" y="372"/>
                    </a:lnTo>
                    <a:lnTo>
                      <a:pt x="370" y="372"/>
                    </a:lnTo>
                    <a:lnTo>
                      <a:pt x="367" y="372"/>
                    </a:lnTo>
                    <a:lnTo>
                      <a:pt x="367" y="370"/>
                    </a:lnTo>
                    <a:lnTo>
                      <a:pt x="367" y="370"/>
                    </a:lnTo>
                    <a:lnTo>
                      <a:pt x="367" y="370"/>
                    </a:lnTo>
                    <a:lnTo>
                      <a:pt x="367" y="370"/>
                    </a:lnTo>
                    <a:lnTo>
                      <a:pt x="365" y="370"/>
                    </a:lnTo>
                    <a:lnTo>
                      <a:pt x="365" y="370"/>
                    </a:lnTo>
                    <a:lnTo>
                      <a:pt x="365" y="370"/>
                    </a:lnTo>
                    <a:lnTo>
                      <a:pt x="365" y="370"/>
                    </a:lnTo>
                    <a:lnTo>
                      <a:pt x="362" y="370"/>
                    </a:lnTo>
                    <a:lnTo>
                      <a:pt x="362" y="370"/>
                    </a:lnTo>
                    <a:lnTo>
                      <a:pt x="360" y="370"/>
                    </a:lnTo>
                    <a:lnTo>
                      <a:pt x="360" y="367"/>
                    </a:lnTo>
                    <a:lnTo>
                      <a:pt x="360" y="367"/>
                    </a:lnTo>
                    <a:lnTo>
                      <a:pt x="360" y="367"/>
                    </a:lnTo>
                    <a:lnTo>
                      <a:pt x="358" y="367"/>
                    </a:lnTo>
                    <a:lnTo>
                      <a:pt x="358" y="367"/>
                    </a:lnTo>
                    <a:lnTo>
                      <a:pt x="358" y="367"/>
                    </a:lnTo>
                    <a:lnTo>
                      <a:pt x="355" y="367"/>
                    </a:lnTo>
                    <a:lnTo>
                      <a:pt x="355" y="367"/>
                    </a:lnTo>
                    <a:lnTo>
                      <a:pt x="355" y="365"/>
                    </a:lnTo>
                    <a:lnTo>
                      <a:pt x="355" y="365"/>
                    </a:lnTo>
                    <a:lnTo>
                      <a:pt x="355" y="363"/>
                    </a:lnTo>
                    <a:lnTo>
                      <a:pt x="355" y="363"/>
                    </a:lnTo>
                    <a:lnTo>
                      <a:pt x="353" y="363"/>
                    </a:lnTo>
                    <a:lnTo>
                      <a:pt x="353" y="363"/>
                    </a:lnTo>
                    <a:lnTo>
                      <a:pt x="353" y="365"/>
                    </a:lnTo>
                    <a:lnTo>
                      <a:pt x="353" y="365"/>
                    </a:lnTo>
                    <a:lnTo>
                      <a:pt x="353" y="365"/>
                    </a:lnTo>
                    <a:lnTo>
                      <a:pt x="353" y="367"/>
                    </a:lnTo>
                    <a:lnTo>
                      <a:pt x="353" y="367"/>
                    </a:lnTo>
                    <a:lnTo>
                      <a:pt x="353" y="367"/>
                    </a:lnTo>
                    <a:lnTo>
                      <a:pt x="351" y="367"/>
                    </a:lnTo>
                    <a:lnTo>
                      <a:pt x="351" y="367"/>
                    </a:lnTo>
                    <a:lnTo>
                      <a:pt x="351" y="365"/>
                    </a:lnTo>
                    <a:lnTo>
                      <a:pt x="348" y="365"/>
                    </a:lnTo>
                    <a:lnTo>
                      <a:pt x="348" y="365"/>
                    </a:lnTo>
                    <a:lnTo>
                      <a:pt x="348" y="365"/>
                    </a:lnTo>
                    <a:lnTo>
                      <a:pt x="348" y="365"/>
                    </a:lnTo>
                    <a:lnTo>
                      <a:pt x="348" y="365"/>
                    </a:lnTo>
                    <a:lnTo>
                      <a:pt x="348" y="367"/>
                    </a:lnTo>
                    <a:lnTo>
                      <a:pt x="346" y="367"/>
                    </a:lnTo>
                    <a:lnTo>
                      <a:pt x="346" y="365"/>
                    </a:lnTo>
                    <a:lnTo>
                      <a:pt x="346" y="365"/>
                    </a:lnTo>
                    <a:lnTo>
                      <a:pt x="346" y="365"/>
                    </a:lnTo>
                    <a:lnTo>
                      <a:pt x="346" y="365"/>
                    </a:lnTo>
                    <a:lnTo>
                      <a:pt x="344" y="365"/>
                    </a:lnTo>
                    <a:lnTo>
                      <a:pt x="344" y="365"/>
                    </a:lnTo>
                    <a:lnTo>
                      <a:pt x="341" y="365"/>
                    </a:lnTo>
                    <a:lnTo>
                      <a:pt x="341" y="365"/>
                    </a:lnTo>
                    <a:lnTo>
                      <a:pt x="341" y="365"/>
                    </a:lnTo>
                    <a:lnTo>
                      <a:pt x="341" y="365"/>
                    </a:lnTo>
                    <a:lnTo>
                      <a:pt x="339" y="365"/>
                    </a:lnTo>
                    <a:lnTo>
                      <a:pt x="339" y="365"/>
                    </a:lnTo>
                    <a:lnTo>
                      <a:pt x="339" y="365"/>
                    </a:lnTo>
                    <a:lnTo>
                      <a:pt x="339" y="365"/>
                    </a:lnTo>
                    <a:lnTo>
                      <a:pt x="336" y="365"/>
                    </a:lnTo>
                    <a:lnTo>
                      <a:pt x="336" y="365"/>
                    </a:lnTo>
                    <a:lnTo>
                      <a:pt x="334" y="365"/>
                    </a:lnTo>
                    <a:lnTo>
                      <a:pt x="334" y="365"/>
                    </a:lnTo>
                    <a:lnTo>
                      <a:pt x="334" y="365"/>
                    </a:lnTo>
                    <a:lnTo>
                      <a:pt x="332" y="365"/>
                    </a:lnTo>
                    <a:lnTo>
                      <a:pt x="332" y="363"/>
                    </a:lnTo>
                    <a:lnTo>
                      <a:pt x="332" y="363"/>
                    </a:lnTo>
                    <a:lnTo>
                      <a:pt x="332" y="363"/>
                    </a:lnTo>
                    <a:lnTo>
                      <a:pt x="332" y="363"/>
                    </a:lnTo>
                    <a:lnTo>
                      <a:pt x="329" y="363"/>
                    </a:lnTo>
                    <a:lnTo>
                      <a:pt x="329" y="363"/>
                    </a:lnTo>
                    <a:lnTo>
                      <a:pt x="329" y="363"/>
                    </a:lnTo>
                    <a:lnTo>
                      <a:pt x="327" y="363"/>
                    </a:lnTo>
                    <a:lnTo>
                      <a:pt x="327" y="363"/>
                    </a:lnTo>
                    <a:lnTo>
                      <a:pt x="327" y="363"/>
                    </a:lnTo>
                    <a:lnTo>
                      <a:pt x="325" y="363"/>
                    </a:lnTo>
                    <a:lnTo>
                      <a:pt x="325" y="365"/>
                    </a:lnTo>
                    <a:lnTo>
                      <a:pt x="325" y="365"/>
                    </a:lnTo>
                    <a:lnTo>
                      <a:pt x="325" y="365"/>
                    </a:lnTo>
                    <a:lnTo>
                      <a:pt x="322" y="365"/>
                    </a:lnTo>
                    <a:lnTo>
                      <a:pt x="322" y="365"/>
                    </a:lnTo>
                    <a:lnTo>
                      <a:pt x="322" y="363"/>
                    </a:lnTo>
                    <a:lnTo>
                      <a:pt x="320" y="363"/>
                    </a:lnTo>
                    <a:lnTo>
                      <a:pt x="320" y="363"/>
                    </a:lnTo>
                    <a:lnTo>
                      <a:pt x="320" y="363"/>
                    </a:lnTo>
                    <a:lnTo>
                      <a:pt x="320" y="360"/>
                    </a:lnTo>
                    <a:lnTo>
                      <a:pt x="320" y="360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15" y="360"/>
                    </a:lnTo>
                    <a:lnTo>
                      <a:pt x="315" y="360"/>
                    </a:lnTo>
                    <a:lnTo>
                      <a:pt x="313" y="360"/>
                    </a:lnTo>
                    <a:lnTo>
                      <a:pt x="313" y="360"/>
                    </a:lnTo>
                    <a:lnTo>
                      <a:pt x="313" y="360"/>
                    </a:lnTo>
                    <a:lnTo>
                      <a:pt x="313" y="360"/>
                    </a:lnTo>
                    <a:lnTo>
                      <a:pt x="310" y="360"/>
                    </a:lnTo>
                    <a:lnTo>
                      <a:pt x="310" y="360"/>
                    </a:lnTo>
                    <a:lnTo>
                      <a:pt x="308" y="360"/>
                    </a:lnTo>
                    <a:lnTo>
                      <a:pt x="308" y="360"/>
                    </a:lnTo>
                    <a:lnTo>
                      <a:pt x="308" y="360"/>
                    </a:lnTo>
                    <a:lnTo>
                      <a:pt x="306" y="360"/>
                    </a:lnTo>
                    <a:lnTo>
                      <a:pt x="306" y="360"/>
                    </a:lnTo>
                    <a:lnTo>
                      <a:pt x="306" y="360"/>
                    </a:lnTo>
                    <a:lnTo>
                      <a:pt x="306" y="360"/>
                    </a:lnTo>
                    <a:lnTo>
                      <a:pt x="303" y="360"/>
                    </a:lnTo>
                    <a:lnTo>
                      <a:pt x="303" y="360"/>
                    </a:lnTo>
                    <a:lnTo>
                      <a:pt x="301" y="360"/>
                    </a:lnTo>
                    <a:lnTo>
                      <a:pt x="301" y="360"/>
                    </a:lnTo>
                    <a:lnTo>
                      <a:pt x="301" y="360"/>
                    </a:lnTo>
                    <a:lnTo>
                      <a:pt x="301" y="360"/>
                    </a:lnTo>
                    <a:lnTo>
                      <a:pt x="301" y="358"/>
                    </a:lnTo>
                    <a:lnTo>
                      <a:pt x="299" y="358"/>
                    </a:lnTo>
                    <a:lnTo>
                      <a:pt x="299" y="358"/>
                    </a:lnTo>
                    <a:lnTo>
                      <a:pt x="299" y="358"/>
                    </a:lnTo>
                    <a:lnTo>
                      <a:pt x="299" y="358"/>
                    </a:lnTo>
                    <a:lnTo>
                      <a:pt x="296" y="358"/>
                    </a:lnTo>
                    <a:lnTo>
                      <a:pt x="296" y="358"/>
                    </a:lnTo>
                    <a:lnTo>
                      <a:pt x="296" y="358"/>
                    </a:lnTo>
                    <a:lnTo>
                      <a:pt x="294" y="358"/>
                    </a:lnTo>
                    <a:lnTo>
                      <a:pt x="294" y="358"/>
                    </a:lnTo>
                    <a:lnTo>
                      <a:pt x="294" y="355"/>
                    </a:lnTo>
                    <a:lnTo>
                      <a:pt x="294" y="355"/>
                    </a:lnTo>
                    <a:lnTo>
                      <a:pt x="294" y="355"/>
                    </a:lnTo>
                    <a:lnTo>
                      <a:pt x="291" y="355"/>
                    </a:lnTo>
                    <a:lnTo>
                      <a:pt x="291" y="355"/>
                    </a:lnTo>
                    <a:lnTo>
                      <a:pt x="291" y="355"/>
                    </a:lnTo>
                    <a:lnTo>
                      <a:pt x="289" y="355"/>
                    </a:lnTo>
                    <a:lnTo>
                      <a:pt x="289" y="355"/>
                    </a:lnTo>
                    <a:lnTo>
                      <a:pt x="289" y="355"/>
                    </a:lnTo>
                    <a:lnTo>
                      <a:pt x="287" y="355"/>
                    </a:lnTo>
                    <a:lnTo>
                      <a:pt x="287" y="355"/>
                    </a:lnTo>
                    <a:lnTo>
                      <a:pt x="287" y="355"/>
                    </a:lnTo>
                    <a:lnTo>
                      <a:pt x="284" y="355"/>
                    </a:lnTo>
                    <a:lnTo>
                      <a:pt x="284" y="353"/>
                    </a:lnTo>
                    <a:lnTo>
                      <a:pt x="284" y="353"/>
                    </a:lnTo>
                    <a:lnTo>
                      <a:pt x="284" y="353"/>
                    </a:lnTo>
                    <a:lnTo>
                      <a:pt x="284" y="351"/>
                    </a:lnTo>
                    <a:lnTo>
                      <a:pt x="284" y="351"/>
                    </a:lnTo>
                    <a:lnTo>
                      <a:pt x="284" y="351"/>
                    </a:lnTo>
                    <a:lnTo>
                      <a:pt x="284" y="351"/>
                    </a:lnTo>
                    <a:lnTo>
                      <a:pt x="284" y="348"/>
                    </a:lnTo>
                    <a:lnTo>
                      <a:pt x="282" y="348"/>
                    </a:lnTo>
                    <a:lnTo>
                      <a:pt x="282" y="348"/>
                    </a:lnTo>
                    <a:lnTo>
                      <a:pt x="282" y="346"/>
                    </a:lnTo>
                    <a:lnTo>
                      <a:pt x="282" y="346"/>
                    </a:lnTo>
                    <a:lnTo>
                      <a:pt x="282" y="344"/>
                    </a:lnTo>
                    <a:lnTo>
                      <a:pt x="282" y="344"/>
                    </a:lnTo>
                    <a:lnTo>
                      <a:pt x="282" y="344"/>
                    </a:lnTo>
                    <a:lnTo>
                      <a:pt x="282" y="341"/>
                    </a:lnTo>
                    <a:lnTo>
                      <a:pt x="280" y="341"/>
                    </a:lnTo>
                    <a:lnTo>
                      <a:pt x="280" y="341"/>
                    </a:lnTo>
                    <a:lnTo>
                      <a:pt x="280" y="341"/>
                    </a:lnTo>
                    <a:lnTo>
                      <a:pt x="280" y="341"/>
                    </a:lnTo>
                    <a:lnTo>
                      <a:pt x="280" y="339"/>
                    </a:lnTo>
                    <a:lnTo>
                      <a:pt x="280" y="339"/>
                    </a:lnTo>
                    <a:lnTo>
                      <a:pt x="280" y="336"/>
                    </a:lnTo>
                    <a:lnTo>
                      <a:pt x="280" y="336"/>
                    </a:lnTo>
                    <a:lnTo>
                      <a:pt x="280" y="334"/>
                    </a:lnTo>
                    <a:lnTo>
                      <a:pt x="280" y="334"/>
                    </a:lnTo>
                    <a:lnTo>
                      <a:pt x="280" y="332"/>
                    </a:lnTo>
                    <a:lnTo>
                      <a:pt x="280" y="332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80" y="327"/>
                    </a:lnTo>
                    <a:lnTo>
                      <a:pt x="277" y="327"/>
                    </a:lnTo>
                    <a:lnTo>
                      <a:pt x="277" y="327"/>
                    </a:lnTo>
                    <a:lnTo>
                      <a:pt x="277" y="327"/>
                    </a:lnTo>
                    <a:lnTo>
                      <a:pt x="277" y="325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5" y="322"/>
                    </a:lnTo>
                    <a:lnTo>
                      <a:pt x="275" y="322"/>
                    </a:lnTo>
                    <a:lnTo>
                      <a:pt x="275" y="322"/>
                    </a:lnTo>
                    <a:lnTo>
                      <a:pt x="275" y="320"/>
                    </a:lnTo>
                    <a:lnTo>
                      <a:pt x="275" y="320"/>
                    </a:lnTo>
                    <a:lnTo>
                      <a:pt x="275" y="320"/>
                    </a:lnTo>
                    <a:lnTo>
                      <a:pt x="273" y="320"/>
                    </a:lnTo>
                    <a:lnTo>
                      <a:pt x="273" y="320"/>
                    </a:lnTo>
                    <a:lnTo>
                      <a:pt x="273" y="320"/>
                    </a:lnTo>
                    <a:lnTo>
                      <a:pt x="270" y="320"/>
                    </a:lnTo>
                    <a:lnTo>
                      <a:pt x="270" y="320"/>
                    </a:lnTo>
                    <a:lnTo>
                      <a:pt x="268" y="320"/>
                    </a:lnTo>
                    <a:lnTo>
                      <a:pt x="268" y="320"/>
                    </a:lnTo>
                    <a:lnTo>
                      <a:pt x="268" y="320"/>
                    </a:lnTo>
                    <a:lnTo>
                      <a:pt x="268" y="320"/>
                    </a:lnTo>
                    <a:lnTo>
                      <a:pt x="268" y="320"/>
                    </a:lnTo>
                    <a:lnTo>
                      <a:pt x="268" y="322"/>
                    </a:lnTo>
                    <a:lnTo>
                      <a:pt x="268" y="322"/>
                    </a:lnTo>
                    <a:lnTo>
                      <a:pt x="268" y="322"/>
                    </a:lnTo>
                    <a:lnTo>
                      <a:pt x="265" y="322"/>
                    </a:lnTo>
                    <a:lnTo>
                      <a:pt x="265" y="322"/>
                    </a:lnTo>
                    <a:lnTo>
                      <a:pt x="265" y="322"/>
                    </a:lnTo>
                    <a:lnTo>
                      <a:pt x="265" y="320"/>
                    </a:lnTo>
                    <a:lnTo>
                      <a:pt x="265" y="320"/>
                    </a:lnTo>
                    <a:lnTo>
                      <a:pt x="265" y="320"/>
                    </a:lnTo>
                    <a:lnTo>
                      <a:pt x="265" y="320"/>
                    </a:lnTo>
                    <a:lnTo>
                      <a:pt x="265" y="320"/>
                    </a:lnTo>
                    <a:lnTo>
                      <a:pt x="265" y="320"/>
                    </a:lnTo>
                    <a:lnTo>
                      <a:pt x="263" y="320"/>
                    </a:lnTo>
                    <a:lnTo>
                      <a:pt x="263" y="320"/>
                    </a:lnTo>
                    <a:lnTo>
                      <a:pt x="263" y="320"/>
                    </a:lnTo>
                    <a:lnTo>
                      <a:pt x="261" y="320"/>
                    </a:lnTo>
                    <a:lnTo>
                      <a:pt x="261" y="320"/>
                    </a:lnTo>
                    <a:lnTo>
                      <a:pt x="261" y="320"/>
                    </a:lnTo>
                    <a:lnTo>
                      <a:pt x="261" y="320"/>
                    </a:lnTo>
                    <a:lnTo>
                      <a:pt x="258" y="320"/>
                    </a:lnTo>
                    <a:lnTo>
                      <a:pt x="258" y="320"/>
                    </a:lnTo>
                    <a:lnTo>
                      <a:pt x="258" y="322"/>
                    </a:lnTo>
                    <a:lnTo>
                      <a:pt x="258" y="322"/>
                    </a:lnTo>
                    <a:lnTo>
                      <a:pt x="256" y="322"/>
                    </a:lnTo>
                    <a:lnTo>
                      <a:pt x="256" y="322"/>
                    </a:lnTo>
                    <a:lnTo>
                      <a:pt x="256" y="322"/>
                    </a:lnTo>
                    <a:lnTo>
                      <a:pt x="254" y="322"/>
                    </a:lnTo>
                    <a:lnTo>
                      <a:pt x="254" y="322"/>
                    </a:lnTo>
                    <a:lnTo>
                      <a:pt x="254" y="325"/>
                    </a:lnTo>
                    <a:lnTo>
                      <a:pt x="254" y="325"/>
                    </a:lnTo>
                    <a:lnTo>
                      <a:pt x="254" y="325"/>
                    </a:lnTo>
                    <a:lnTo>
                      <a:pt x="256" y="325"/>
                    </a:lnTo>
                    <a:lnTo>
                      <a:pt x="256" y="325"/>
                    </a:lnTo>
                    <a:lnTo>
                      <a:pt x="256" y="325"/>
                    </a:lnTo>
                    <a:lnTo>
                      <a:pt x="258" y="325"/>
                    </a:lnTo>
                    <a:lnTo>
                      <a:pt x="258" y="322"/>
                    </a:lnTo>
                    <a:lnTo>
                      <a:pt x="258" y="322"/>
                    </a:lnTo>
                    <a:lnTo>
                      <a:pt x="258" y="322"/>
                    </a:lnTo>
                    <a:lnTo>
                      <a:pt x="261" y="322"/>
                    </a:lnTo>
                    <a:lnTo>
                      <a:pt x="261" y="322"/>
                    </a:lnTo>
                    <a:lnTo>
                      <a:pt x="261" y="322"/>
                    </a:lnTo>
                    <a:lnTo>
                      <a:pt x="263" y="322"/>
                    </a:lnTo>
                    <a:lnTo>
                      <a:pt x="263" y="322"/>
                    </a:lnTo>
                    <a:lnTo>
                      <a:pt x="263" y="325"/>
                    </a:lnTo>
                    <a:lnTo>
                      <a:pt x="263" y="325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55"/>
              <p:cNvSpPr>
                <a:spLocks/>
              </p:cNvSpPr>
              <p:nvPr/>
            </p:nvSpPr>
            <p:spPr bwMode="auto">
              <a:xfrm>
                <a:off x="2277" y="2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56"/>
              <p:cNvSpPr>
                <a:spLocks/>
              </p:cNvSpPr>
              <p:nvPr/>
            </p:nvSpPr>
            <p:spPr bwMode="auto">
              <a:xfrm>
                <a:off x="2277" y="2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57"/>
              <p:cNvSpPr>
                <a:spLocks/>
              </p:cNvSpPr>
              <p:nvPr/>
            </p:nvSpPr>
            <p:spPr bwMode="auto">
              <a:xfrm>
                <a:off x="2317" y="2182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58"/>
              <p:cNvSpPr>
                <a:spLocks/>
              </p:cNvSpPr>
              <p:nvPr/>
            </p:nvSpPr>
            <p:spPr bwMode="auto">
              <a:xfrm>
                <a:off x="2317" y="2182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59"/>
              <p:cNvSpPr>
                <a:spLocks/>
              </p:cNvSpPr>
              <p:nvPr/>
            </p:nvSpPr>
            <p:spPr bwMode="auto">
              <a:xfrm>
                <a:off x="2294" y="1812"/>
                <a:ext cx="627" cy="740"/>
              </a:xfrm>
              <a:custGeom>
                <a:avLst/>
                <a:gdLst/>
                <a:ahLst/>
                <a:cxnLst>
                  <a:cxn ang="0">
                    <a:pos x="494" y="344"/>
                  </a:cxn>
                  <a:cxn ang="0">
                    <a:pos x="520" y="306"/>
                  </a:cxn>
                  <a:cxn ang="0">
                    <a:pos x="466" y="297"/>
                  </a:cxn>
                  <a:cxn ang="0">
                    <a:pos x="442" y="275"/>
                  </a:cxn>
                  <a:cxn ang="0">
                    <a:pos x="440" y="294"/>
                  </a:cxn>
                  <a:cxn ang="0">
                    <a:pos x="435" y="325"/>
                  </a:cxn>
                  <a:cxn ang="0">
                    <a:pos x="447" y="370"/>
                  </a:cxn>
                  <a:cxn ang="0">
                    <a:pos x="433" y="396"/>
                  </a:cxn>
                  <a:cxn ang="0">
                    <a:pos x="404" y="415"/>
                  </a:cxn>
                  <a:cxn ang="0">
                    <a:pos x="367" y="448"/>
                  </a:cxn>
                  <a:cxn ang="0">
                    <a:pos x="331" y="489"/>
                  </a:cxn>
                  <a:cxn ang="0">
                    <a:pos x="298" y="526"/>
                  </a:cxn>
                  <a:cxn ang="0">
                    <a:pos x="260" y="545"/>
                  </a:cxn>
                  <a:cxn ang="0">
                    <a:pos x="260" y="612"/>
                  </a:cxn>
                  <a:cxn ang="0">
                    <a:pos x="251" y="676"/>
                  </a:cxn>
                  <a:cxn ang="0">
                    <a:pos x="239" y="709"/>
                  </a:cxn>
                  <a:cxn ang="0">
                    <a:pos x="201" y="740"/>
                  </a:cxn>
                  <a:cxn ang="0">
                    <a:pos x="173" y="690"/>
                  </a:cxn>
                  <a:cxn ang="0">
                    <a:pos x="149" y="633"/>
                  </a:cxn>
                  <a:cxn ang="0">
                    <a:pos x="132" y="574"/>
                  </a:cxn>
                  <a:cxn ang="0">
                    <a:pos x="111" y="526"/>
                  </a:cxn>
                  <a:cxn ang="0">
                    <a:pos x="101" y="465"/>
                  </a:cxn>
                  <a:cxn ang="0">
                    <a:pos x="94" y="406"/>
                  </a:cxn>
                  <a:cxn ang="0">
                    <a:pos x="85" y="403"/>
                  </a:cxn>
                  <a:cxn ang="0">
                    <a:pos x="38" y="406"/>
                  </a:cxn>
                  <a:cxn ang="0">
                    <a:pos x="28" y="372"/>
                  </a:cxn>
                  <a:cxn ang="0">
                    <a:pos x="19" y="363"/>
                  </a:cxn>
                  <a:cxn ang="0">
                    <a:pos x="7" y="332"/>
                  </a:cxn>
                  <a:cxn ang="0">
                    <a:pos x="52" y="327"/>
                  </a:cxn>
                  <a:cxn ang="0">
                    <a:pos x="45" y="287"/>
                  </a:cxn>
                  <a:cxn ang="0">
                    <a:pos x="40" y="242"/>
                  </a:cxn>
                  <a:cxn ang="0">
                    <a:pos x="83" y="225"/>
                  </a:cxn>
                  <a:cxn ang="0">
                    <a:pos x="113" y="183"/>
                  </a:cxn>
                  <a:cxn ang="0">
                    <a:pos x="137" y="140"/>
                  </a:cxn>
                  <a:cxn ang="0">
                    <a:pos x="139" y="112"/>
                  </a:cxn>
                  <a:cxn ang="0">
                    <a:pos x="113" y="67"/>
                  </a:cxn>
                  <a:cxn ang="0">
                    <a:pos x="104" y="34"/>
                  </a:cxn>
                  <a:cxn ang="0">
                    <a:pos x="120" y="7"/>
                  </a:cxn>
                  <a:cxn ang="0">
                    <a:pos x="161" y="10"/>
                  </a:cxn>
                  <a:cxn ang="0">
                    <a:pos x="191" y="38"/>
                  </a:cxn>
                  <a:cxn ang="0">
                    <a:pos x="239" y="29"/>
                  </a:cxn>
                  <a:cxn ang="0">
                    <a:pos x="253" y="62"/>
                  </a:cxn>
                  <a:cxn ang="0">
                    <a:pos x="234" y="97"/>
                  </a:cxn>
                  <a:cxn ang="0">
                    <a:pos x="220" y="116"/>
                  </a:cxn>
                  <a:cxn ang="0">
                    <a:pos x="241" y="152"/>
                  </a:cxn>
                  <a:cxn ang="0">
                    <a:pos x="272" y="178"/>
                  </a:cxn>
                  <a:cxn ang="0">
                    <a:pos x="267" y="216"/>
                  </a:cxn>
                  <a:cxn ang="0">
                    <a:pos x="312" y="240"/>
                  </a:cxn>
                  <a:cxn ang="0">
                    <a:pos x="357" y="256"/>
                  </a:cxn>
                  <a:cxn ang="0">
                    <a:pos x="400" y="270"/>
                  </a:cxn>
                  <a:cxn ang="0">
                    <a:pos x="426" y="249"/>
                  </a:cxn>
                  <a:cxn ang="0">
                    <a:pos x="438" y="230"/>
                  </a:cxn>
                  <a:cxn ang="0">
                    <a:pos x="459" y="263"/>
                  </a:cxn>
                  <a:cxn ang="0">
                    <a:pos x="511" y="261"/>
                  </a:cxn>
                  <a:cxn ang="0">
                    <a:pos x="525" y="233"/>
                  </a:cxn>
                  <a:cxn ang="0">
                    <a:pos x="563" y="202"/>
                  </a:cxn>
                  <a:cxn ang="0">
                    <a:pos x="603" y="202"/>
                  </a:cxn>
                  <a:cxn ang="0">
                    <a:pos x="622" y="223"/>
                  </a:cxn>
                  <a:cxn ang="0">
                    <a:pos x="613" y="249"/>
                  </a:cxn>
                  <a:cxn ang="0">
                    <a:pos x="577" y="285"/>
                  </a:cxn>
                  <a:cxn ang="0">
                    <a:pos x="558" y="334"/>
                  </a:cxn>
                  <a:cxn ang="0">
                    <a:pos x="535" y="363"/>
                  </a:cxn>
                  <a:cxn ang="0">
                    <a:pos x="518" y="356"/>
                  </a:cxn>
                </a:cxnLst>
                <a:rect l="0" t="0" r="r" b="b"/>
                <a:pathLst>
                  <a:path w="627" h="740">
                    <a:moveTo>
                      <a:pt x="518" y="342"/>
                    </a:moveTo>
                    <a:lnTo>
                      <a:pt x="516" y="342"/>
                    </a:lnTo>
                    <a:lnTo>
                      <a:pt x="516" y="342"/>
                    </a:lnTo>
                    <a:lnTo>
                      <a:pt x="516" y="342"/>
                    </a:lnTo>
                    <a:lnTo>
                      <a:pt x="513" y="342"/>
                    </a:lnTo>
                    <a:lnTo>
                      <a:pt x="513" y="342"/>
                    </a:lnTo>
                    <a:lnTo>
                      <a:pt x="513" y="342"/>
                    </a:lnTo>
                    <a:lnTo>
                      <a:pt x="513" y="344"/>
                    </a:lnTo>
                    <a:lnTo>
                      <a:pt x="513" y="344"/>
                    </a:lnTo>
                    <a:lnTo>
                      <a:pt x="513" y="342"/>
                    </a:lnTo>
                    <a:lnTo>
                      <a:pt x="511" y="342"/>
                    </a:lnTo>
                    <a:lnTo>
                      <a:pt x="511" y="342"/>
                    </a:lnTo>
                    <a:lnTo>
                      <a:pt x="511" y="342"/>
                    </a:lnTo>
                    <a:lnTo>
                      <a:pt x="511" y="342"/>
                    </a:lnTo>
                    <a:lnTo>
                      <a:pt x="511" y="344"/>
                    </a:lnTo>
                    <a:lnTo>
                      <a:pt x="511" y="344"/>
                    </a:lnTo>
                    <a:lnTo>
                      <a:pt x="511" y="344"/>
                    </a:lnTo>
                    <a:lnTo>
                      <a:pt x="511" y="346"/>
                    </a:lnTo>
                    <a:lnTo>
                      <a:pt x="511" y="346"/>
                    </a:lnTo>
                    <a:lnTo>
                      <a:pt x="511" y="346"/>
                    </a:lnTo>
                    <a:lnTo>
                      <a:pt x="511" y="349"/>
                    </a:lnTo>
                    <a:lnTo>
                      <a:pt x="509" y="349"/>
                    </a:lnTo>
                    <a:lnTo>
                      <a:pt x="509" y="349"/>
                    </a:lnTo>
                    <a:lnTo>
                      <a:pt x="509" y="349"/>
                    </a:lnTo>
                    <a:lnTo>
                      <a:pt x="509" y="351"/>
                    </a:lnTo>
                    <a:lnTo>
                      <a:pt x="506" y="351"/>
                    </a:lnTo>
                    <a:lnTo>
                      <a:pt x="506" y="351"/>
                    </a:lnTo>
                    <a:lnTo>
                      <a:pt x="506" y="353"/>
                    </a:lnTo>
                    <a:lnTo>
                      <a:pt x="506" y="353"/>
                    </a:lnTo>
                    <a:lnTo>
                      <a:pt x="506" y="353"/>
                    </a:lnTo>
                    <a:lnTo>
                      <a:pt x="506" y="356"/>
                    </a:lnTo>
                    <a:lnTo>
                      <a:pt x="509" y="356"/>
                    </a:lnTo>
                    <a:lnTo>
                      <a:pt x="509" y="356"/>
                    </a:lnTo>
                    <a:lnTo>
                      <a:pt x="506" y="356"/>
                    </a:lnTo>
                    <a:lnTo>
                      <a:pt x="506" y="358"/>
                    </a:lnTo>
                    <a:lnTo>
                      <a:pt x="506" y="358"/>
                    </a:lnTo>
                    <a:lnTo>
                      <a:pt x="506" y="358"/>
                    </a:lnTo>
                    <a:lnTo>
                      <a:pt x="506" y="358"/>
                    </a:lnTo>
                    <a:lnTo>
                      <a:pt x="506" y="361"/>
                    </a:lnTo>
                    <a:lnTo>
                      <a:pt x="504" y="361"/>
                    </a:lnTo>
                    <a:lnTo>
                      <a:pt x="504" y="361"/>
                    </a:lnTo>
                    <a:lnTo>
                      <a:pt x="502" y="361"/>
                    </a:lnTo>
                    <a:lnTo>
                      <a:pt x="502" y="361"/>
                    </a:lnTo>
                    <a:lnTo>
                      <a:pt x="502" y="358"/>
                    </a:lnTo>
                    <a:lnTo>
                      <a:pt x="502" y="358"/>
                    </a:lnTo>
                    <a:lnTo>
                      <a:pt x="502" y="356"/>
                    </a:lnTo>
                    <a:lnTo>
                      <a:pt x="502" y="356"/>
                    </a:lnTo>
                    <a:lnTo>
                      <a:pt x="502" y="356"/>
                    </a:lnTo>
                    <a:lnTo>
                      <a:pt x="502" y="353"/>
                    </a:lnTo>
                    <a:lnTo>
                      <a:pt x="502" y="353"/>
                    </a:lnTo>
                    <a:lnTo>
                      <a:pt x="499" y="353"/>
                    </a:lnTo>
                    <a:lnTo>
                      <a:pt x="499" y="353"/>
                    </a:lnTo>
                    <a:lnTo>
                      <a:pt x="499" y="353"/>
                    </a:lnTo>
                    <a:lnTo>
                      <a:pt x="499" y="353"/>
                    </a:lnTo>
                    <a:lnTo>
                      <a:pt x="499" y="353"/>
                    </a:lnTo>
                    <a:lnTo>
                      <a:pt x="499" y="353"/>
                    </a:lnTo>
                    <a:lnTo>
                      <a:pt x="499" y="356"/>
                    </a:lnTo>
                    <a:lnTo>
                      <a:pt x="499" y="356"/>
                    </a:lnTo>
                    <a:lnTo>
                      <a:pt x="499" y="356"/>
                    </a:lnTo>
                    <a:lnTo>
                      <a:pt x="499" y="356"/>
                    </a:lnTo>
                    <a:lnTo>
                      <a:pt x="497" y="356"/>
                    </a:lnTo>
                    <a:lnTo>
                      <a:pt x="497" y="356"/>
                    </a:lnTo>
                    <a:lnTo>
                      <a:pt x="497" y="353"/>
                    </a:lnTo>
                    <a:lnTo>
                      <a:pt x="497" y="353"/>
                    </a:lnTo>
                    <a:lnTo>
                      <a:pt x="497" y="353"/>
                    </a:lnTo>
                    <a:lnTo>
                      <a:pt x="497" y="353"/>
                    </a:lnTo>
                    <a:lnTo>
                      <a:pt x="497" y="351"/>
                    </a:lnTo>
                    <a:lnTo>
                      <a:pt x="497" y="351"/>
                    </a:lnTo>
                    <a:lnTo>
                      <a:pt x="497" y="349"/>
                    </a:lnTo>
                    <a:lnTo>
                      <a:pt x="497" y="349"/>
                    </a:lnTo>
                    <a:lnTo>
                      <a:pt x="494" y="349"/>
                    </a:lnTo>
                    <a:lnTo>
                      <a:pt x="494" y="346"/>
                    </a:lnTo>
                    <a:lnTo>
                      <a:pt x="494" y="346"/>
                    </a:lnTo>
                    <a:lnTo>
                      <a:pt x="494" y="346"/>
                    </a:lnTo>
                    <a:lnTo>
                      <a:pt x="494" y="344"/>
                    </a:lnTo>
                    <a:lnTo>
                      <a:pt x="494" y="344"/>
                    </a:lnTo>
                    <a:lnTo>
                      <a:pt x="494" y="344"/>
                    </a:lnTo>
                    <a:lnTo>
                      <a:pt x="494" y="344"/>
                    </a:lnTo>
                    <a:lnTo>
                      <a:pt x="494" y="342"/>
                    </a:lnTo>
                    <a:lnTo>
                      <a:pt x="494" y="342"/>
                    </a:lnTo>
                    <a:lnTo>
                      <a:pt x="494" y="342"/>
                    </a:lnTo>
                    <a:lnTo>
                      <a:pt x="494" y="342"/>
                    </a:lnTo>
                    <a:lnTo>
                      <a:pt x="494" y="339"/>
                    </a:lnTo>
                    <a:lnTo>
                      <a:pt x="494" y="339"/>
                    </a:lnTo>
                    <a:lnTo>
                      <a:pt x="494" y="339"/>
                    </a:lnTo>
                    <a:lnTo>
                      <a:pt x="494" y="339"/>
                    </a:lnTo>
                    <a:lnTo>
                      <a:pt x="494" y="337"/>
                    </a:lnTo>
                    <a:lnTo>
                      <a:pt x="494" y="337"/>
                    </a:lnTo>
                    <a:lnTo>
                      <a:pt x="494" y="334"/>
                    </a:lnTo>
                    <a:lnTo>
                      <a:pt x="494" y="334"/>
                    </a:lnTo>
                    <a:lnTo>
                      <a:pt x="497" y="334"/>
                    </a:lnTo>
                    <a:lnTo>
                      <a:pt x="497" y="334"/>
                    </a:lnTo>
                    <a:lnTo>
                      <a:pt x="497" y="334"/>
                    </a:lnTo>
                    <a:lnTo>
                      <a:pt x="499" y="334"/>
                    </a:lnTo>
                    <a:lnTo>
                      <a:pt x="499" y="332"/>
                    </a:lnTo>
                    <a:lnTo>
                      <a:pt x="499" y="332"/>
                    </a:lnTo>
                    <a:lnTo>
                      <a:pt x="499" y="332"/>
                    </a:lnTo>
                    <a:lnTo>
                      <a:pt x="499" y="330"/>
                    </a:lnTo>
                    <a:lnTo>
                      <a:pt x="499" y="330"/>
                    </a:lnTo>
                    <a:lnTo>
                      <a:pt x="502" y="330"/>
                    </a:lnTo>
                    <a:lnTo>
                      <a:pt x="502" y="332"/>
                    </a:lnTo>
                    <a:lnTo>
                      <a:pt x="502" y="332"/>
                    </a:lnTo>
                    <a:lnTo>
                      <a:pt x="502" y="332"/>
                    </a:lnTo>
                    <a:lnTo>
                      <a:pt x="504" y="332"/>
                    </a:lnTo>
                    <a:lnTo>
                      <a:pt x="504" y="330"/>
                    </a:lnTo>
                    <a:lnTo>
                      <a:pt x="504" y="330"/>
                    </a:lnTo>
                    <a:lnTo>
                      <a:pt x="504" y="330"/>
                    </a:lnTo>
                    <a:lnTo>
                      <a:pt x="506" y="330"/>
                    </a:lnTo>
                    <a:lnTo>
                      <a:pt x="506" y="330"/>
                    </a:lnTo>
                    <a:lnTo>
                      <a:pt x="506" y="327"/>
                    </a:lnTo>
                    <a:lnTo>
                      <a:pt x="506" y="327"/>
                    </a:lnTo>
                    <a:lnTo>
                      <a:pt x="506" y="327"/>
                    </a:lnTo>
                    <a:lnTo>
                      <a:pt x="506" y="327"/>
                    </a:lnTo>
                    <a:lnTo>
                      <a:pt x="509" y="327"/>
                    </a:lnTo>
                    <a:lnTo>
                      <a:pt x="509" y="327"/>
                    </a:lnTo>
                    <a:lnTo>
                      <a:pt x="509" y="330"/>
                    </a:lnTo>
                    <a:lnTo>
                      <a:pt x="511" y="330"/>
                    </a:lnTo>
                    <a:lnTo>
                      <a:pt x="511" y="327"/>
                    </a:lnTo>
                    <a:lnTo>
                      <a:pt x="511" y="327"/>
                    </a:lnTo>
                    <a:lnTo>
                      <a:pt x="511" y="327"/>
                    </a:lnTo>
                    <a:lnTo>
                      <a:pt x="511" y="325"/>
                    </a:lnTo>
                    <a:lnTo>
                      <a:pt x="511" y="325"/>
                    </a:lnTo>
                    <a:lnTo>
                      <a:pt x="511" y="325"/>
                    </a:lnTo>
                    <a:lnTo>
                      <a:pt x="511" y="325"/>
                    </a:lnTo>
                    <a:lnTo>
                      <a:pt x="511" y="325"/>
                    </a:lnTo>
                    <a:lnTo>
                      <a:pt x="511" y="323"/>
                    </a:lnTo>
                    <a:lnTo>
                      <a:pt x="513" y="323"/>
                    </a:lnTo>
                    <a:lnTo>
                      <a:pt x="513" y="323"/>
                    </a:lnTo>
                    <a:lnTo>
                      <a:pt x="513" y="323"/>
                    </a:lnTo>
                    <a:lnTo>
                      <a:pt x="513" y="323"/>
                    </a:lnTo>
                    <a:lnTo>
                      <a:pt x="513" y="323"/>
                    </a:lnTo>
                    <a:lnTo>
                      <a:pt x="513" y="320"/>
                    </a:lnTo>
                    <a:lnTo>
                      <a:pt x="513" y="320"/>
                    </a:lnTo>
                    <a:lnTo>
                      <a:pt x="516" y="320"/>
                    </a:lnTo>
                    <a:lnTo>
                      <a:pt x="516" y="318"/>
                    </a:lnTo>
                    <a:lnTo>
                      <a:pt x="516" y="318"/>
                    </a:lnTo>
                    <a:lnTo>
                      <a:pt x="516" y="318"/>
                    </a:lnTo>
                    <a:lnTo>
                      <a:pt x="516" y="316"/>
                    </a:lnTo>
                    <a:lnTo>
                      <a:pt x="518" y="316"/>
                    </a:lnTo>
                    <a:lnTo>
                      <a:pt x="518" y="316"/>
                    </a:lnTo>
                    <a:lnTo>
                      <a:pt x="518" y="313"/>
                    </a:lnTo>
                    <a:lnTo>
                      <a:pt x="518" y="313"/>
                    </a:lnTo>
                    <a:lnTo>
                      <a:pt x="518" y="313"/>
                    </a:lnTo>
                    <a:lnTo>
                      <a:pt x="518" y="313"/>
                    </a:lnTo>
                    <a:lnTo>
                      <a:pt x="518" y="313"/>
                    </a:lnTo>
                    <a:lnTo>
                      <a:pt x="518" y="311"/>
                    </a:lnTo>
                    <a:lnTo>
                      <a:pt x="520" y="311"/>
                    </a:lnTo>
                    <a:lnTo>
                      <a:pt x="520" y="311"/>
                    </a:lnTo>
                    <a:lnTo>
                      <a:pt x="520" y="311"/>
                    </a:lnTo>
                    <a:lnTo>
                      <a:pt x="523" y="311"/>
                    </a:lnTo>
                    <a:lnTo>
                      <a:pt x="523" y="311"/>
                    </a:lnTo>
                    <a:lnTo>
                      <a:pt x="520" y="311"/>
                    </a:lnTo>
                    <a:lnTo>
                      <a:pt x="520" y="308"/>
                    </a:lnTo>
                    <a:lnTo>
                      <a:pt x="520" y="308"/>
                    </a:lnTo>
                    <a:lnTo>
                      <a:pt x="520" y="308"/>
                    </a:lnTo>
                    <a:lnTo>
                      <a:pt x="520" y="306"/>
                    </a:lnTo>
                    <a:lnTo>
                      <a:pt x="520" y="306"/>
                    </a:lnTo>
                    <a:lnTo>
                      <a:pt x="518" y="306"/>
                    </a:lnTo>
                    <a:lnTo>
                      <a:pt x="518" y="306"/>
                    </a:lnTo>
                    <a:lnTo>
                      <a:pt x="518" y="306"/>
                    </a:lnTo>
                    <a:lnTo>
                      <a:pt x="518" y="306"/>
                    </a:lnTo>
                    <a:lnTo>
                      <a:pt x="516" y="306"/>
                    </a:lnTo>
                    <a:lnTo>
                      <a:pt x="516" y="304"/>
                    </a:lnTo>
                    <a:lnTo>
                      <a:pt x="516" y="304"/>
                    </a:lnTo>
                    <a:lnTo>
                      <a:pt x="513" y="304"/>
                    </a:lnTo>
                    <a:lnTo>
                      <a:pt x="513" y="304"/>
                    </a:lnTo>
                    <a:lnTo>
                      <a:pt x="513" y="304"/>
                    </a:lnTo>
                    <a:lnTo>
                      <a:pt x="513" y="304"/>
                    </a:lnTo>
                    <a:lnTo>
                      <a:pt x="511" y="304"/>
                    </a:lnTo>
                    <a:lnTo>
                      <a:pt x="511" y="304"/>
                    </a:lnTo>
                    <a:lnTo>
                      <a:pt x="511" y="304"/>
                    </a:lnTo>
                    <a:lnTo>
                      <a:pt x="509" y="304"/>
                    </a:lnTo>
                    <a:lnTo>
                      <a:pt x="509" y="304"/>
                    </a:lnTo>
                    <a:lnTo>
                      <a:pt x="506" y="304"/>
                    </a:lnTo>
                    <a:lnTo>
                      <a:pt x="506" y="304"/>
                    </a:lnTo>
                    <a:lnTo>
                      <a:pt x="506" y="304"/>
                    </a:lnTo>
                    <a:lnTo>
                      <a:pt x="506" y="304"/>
                    </a:lnTo>
                    <a:lnTo>
                      <a:pt x="504" y="304"/>
                    </a:lnTo>
                    <a:lnTo>
                      <a:pt x="504" y="304"/>
                    </a:lnTo>
                    <a:lnTo>
                      <a:pt x="504" y="304"/>
                    </a:lnTo>
                    <a:lnTo>
                      <a:pt x="502" y="304"/>
                    </a:lnTo>
                    <a:lnTo>
                      <a:pt x="502" y="304"/>
                    </a:lnTo>
                    <a:lnTo>
                      <a:pt x="502" y="304"/>
                    </a:lnTo>
                    <a:lnTo>
                      <a:pt x="502" y="304"/>
                    </a:lnTo>
                    <a:lnTo>
                      <a:pt x="499" y="304"/>
                    </a:lnTo>
                    <a:lnTo>
                      <a:pt x="499" y="304"/>
                    </a:lnTo>
                    <a:lnTo>
                      <a:pt x="499" y="304"/>
                    </a:lnTo>
                    <a:lnTo>
                      <a:pt x="499" y="304"/>
                    </a:lnTo>
                    <a:lnTo>
                      <a:pt x="497" y="304"/>
                    </a:lnTo>
                    <a:lnTo>
                      <a:pt x="497" y="304"/>
                    </a:lnTo>
                    <a:lnTo>
                      <a:pt x="497" y="304"/>
                    </a:lnTo>
                    <a:lnTo>
                      <a:pt x="494" y="304"/>
                    </a:lnTo>
                    <a:lnTo>
                      <a:pt x="494" y="304"/>
                    </a:lnTo>
                    <a:lnTo>
                      <a:pt x="494" y="304"/>
                    </a:lnTo>
                    <a:lnTo>
                      <a:pt x="492" y="304"/>
                    </a:lnTo>
                    <a:lnTo>
                      <a:pt x="492" y="304"/>
                    </a:lnTo>
                    <a:lnTo>
                      <a:pt x="492" y="304"/>
                    </a:lnTo>
                    <a:lnTo>
                      <a:pt x="492" y="304"/>
                    </a:lnTo>
                    <a:lnTo>
                      <a:pt x="490" y="304"/>
                    </a:lnTo>
                    <a:lnTo>
                      <a:pt x="490" y="304"/>
                    </a:lnTo>
                    <a:lnTo>
                      <a:pt x="487" y="304"/>
                    </a:lnTo>
                    <a:lnTo>
                      <a:pt x="487" y="304"/>
                    </a:lnTo>
                    <a:lnTo>
                      <a:pt x="487" y="304"/>
                    </a:lnTo>
                    <a:lnTo>
                      <a:pt x="485" y="304"/>
                    </a:lnTo>
                    <a:lnTo>
                      <a:pt x="485" y="304"/>
                    </a:lnTo>
                    <a:lnTo>
                      <a:pt x="485" y="304"/>
                    </a:lnTo>
                    <a:lnTo>
                      <a:pt x="483" y="304"/>
                    </a:lnTo>
                    <a:lnTo>
                      <a:pt x="483" y="304"/>
                    </a:lnTo>
                    <a:lnTo>
                      <a:pt x="480" y="304"/>
                    </a:lnTo>
                    <a:lnTo>
                      <a:pt x="480" y="304"/>
                    </a:lnTo>
                    <a:lnTo>
                      <a:pt x="480" y="304"/>
                    </a:lnTo>
                    <a:lnTo>
                      <a:pt x="478" y="304"/>
                    </a:lnTo>
                    <a:lnTo>
                      <a:pt x="478" y="304"/>
                    </a:lnTo>
                    <a:lnTo>
                      <a:pt x="478" y="304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73" y="304"/>
                    </a:lnTo>
                    <a:lnTo>
                      <a:pt x="473" y="304"/>
                    </a:lnTo>
                    <a:lnTo>
                      <a:pt x="473" y="304"/>
                    </a:lnTo>
                    <a:lnTo>
                      <a:pt x="471" y="304"/>
                    </a:lnTo>
                    <a:lnTo>
                      <a:pt x="471" y="301"/>
                    </a:lnTo>
                    <a:lnTo>
                      <a:pt x="471" y="301"/>
                    </a:lnTo>
                    <a:lnTo>
                      <a:pt x="468" y="301"/>
                    </a:lnTo>
                    <a:lnTo>
                      <a:pt x="468" y="301"/>
                    </a:lnTo>
                    <a:lnTo>
                      <a:pt x="468" y="301"/>
                    </a:lnTo>
                    <a:lnTo>
                      <a:pt x="468" y="301"/>
                    </a:lnTo>
                    <a:lnTo>
                      <a:pt x="466" y="301"/>
                    </a:lnTo>
                    <a:lnTo>
                      <a:pt x="466" y="301"/>
                    </a:lnTo>
                    <a:lnTo>
                      <a:pt x="466" y="301"/>
                    </a:lnTo>
                    <a:lnTo>
                      <a:pt x="466" y="299"/>
                    </a:lnTo>
                    <a:lnTo>
                      <a:pt x="466" y="299"/>
                    </a:lnTo>
                    <a:lnTo>
                      <a:pt x="466" y="297"/>
                    </a:lnTo>
                    <a:lnTo>
                      <a:pt x="466" y="297"/>
                    </a:lnTo>
                    <a:lnTo>
                      <a:pt x="466" y="294"/>
                    </a:lnTo>
                    <a:lnTo>
                      <a:pt x="466" y="294"/>
                    </a:lnTo>
                    <a:lnTo>
                      <a:pt x="466" y="294"/>
                    </a:lnTo>
                    <a:lnTo>
                      <a:pt x="466" y="294"/>
                    </a:lnTo>
                    <a:lnTo>
                      <a:pt x="466" y="292"/>
                    </a:lnTo>
                    <a:lnTo>
                      <a:pt x="466" y="292"/>
                    </a:lnTo>
                    <a:lnTo>
                      <a:pt x="466" y="292"/>
                    </a:lnTo>
                    <a:lnTo>
                      <a:pt x="466" y="289"/>
                    </a:lnTo>
                    <a:lnTo>
                      <a:pt x="466" y="289"/>
                    </a:lnTo>
                    <a:lnTo>
                      <a:pt x="466" y="287"/>
                    </a:lnTo>
                    <a:lnTo>
                      <a:pt x="466" y="287"/>
                    </a:lnTo>
                    <a:lnTo>
                      <a:pt x="466" y="285"/>
                    </a:lnTo>
                    <a:lnTo>
                      <a:pt x="466" y="285"/>
                    </a:lnTo>
                    <a:lnTo>
                      <a:pt x="466" y="285"/>
                    </a:lnTo>
                    <a:lnTo>
                      <a:pt x="466" y="285"/>
                    </a:lnTo>
                    <a:lnTo>
                      <a:pt x="466" y="285"/>
                    </a:lnTo>
                    <a:lnTo>
                      <a:pt x="466" y="282"/>
                    </a:lnTo>
                    <a:lnTo>
                      <a:pt x="464" y="282"/>
                    </a:lnTo>
                    <a:lnTo>
                      <a:pt x="464" y="282"/>
                    </a:lnTo>
                    <a:lnTo>
                      <a:pt x="464" y="280"/>
                    </a:lnTo>
                    <a:lnTo>
                      <a:pt x="464" y="280"/>
                    </a:lnTo>
                    <a:lnTo>
                      <a:pt x="464" y="280"/>
                    </a:lnTo>
                    <a:lnTo>
                      <a:pt x="464" y="278"/>
                    </a:lnTo>
                    <a:lnTo>
                      <a:pt x="461" y="278"/>
                    </a:lnTo>
                    <a:lnTo>
                      <a:pt x="461" y="278"/>
                    </a:lnTo>
                    <a:lnTo>
                      <a:pt x="461" y="278"/>
                    </a:lnTo>
                    <a:lnTo>
                      <a:pt x="461" y="278"/>
                    </a:lnTo>
                    <a:lnTo>
                      <a:pt x="461" y="278"/>
                    </a:lnTo>
                    <a:lnTo>
                      <a:pt x="459" y="278"/>
                    </a:lnTo>
                    <a:lnTo>
                      <a:pt x="459" y="280"/>
                    </a:lnTo>
                    <a:lnTo>
                      <a:pt x="459" y="280"/>
                    </a:lnTo>
                    <a:lnTo>
                      <a:pt x="459" y="282"/>
                    </a:lnTo>
                    <a:lnTo>
                      <a:pt x="459" y="282"/>
                    </a:lnTo>
                    <a:lnTo>
                      <a:pt x="459" y="282"/>
                    </a:lnTo>
                    <a:lnTo>
                      <a:pt x="459" y="282"/>
                    </a:lnTo>
                    <a:lnTo>
                      <a:pt x="457" y="282"/>
                    </a:lnTo>
                    <a:lnTo>
                      <a:pt x="457" y="282"/>
                    </a:lnTo>
                    <a:lnTo>
                      <a:pt x="457" y="282"/>
                    </a:lnTo>
                    <a:lnTo>
                      <a:pt x="457" y="282"/>
                    </a:lnTo>
                    <a:lnTo>
                      <a:pt x="454" y="282"/>
                    </a:lnTo>
                    <a:lnTo>
                      <a:pt x="454" y="282"/>
                    </a:lnTo>
                    <a:lnTo>
                      <a:pt x="454" y="282"/>
                    </a:lnTo>
                    <a:lnTo>
                      <a:pt x="454" y="282"/>
                    </a:lnTo>
                    <a:lnTo>
                      <a:pt x="452" y="282"/>
                    </a:lnTo>
                    <a:lnTo>
                      <a:pt x="452" y="280"/>
                    </a:lnTo>
                    <a:lnTo>
                      <a:pt x="452" y="280"/>
                    </a:lnTo>
                    <a:lnTo>
                      <a:pt x="452" y="280"/>
                    </a:lnTo>
                    <a:lnTo>
                      <a:pt x="452" y="280"/>
                    </a:lnTo>
                    <a:lnTo>
                      <a:pt x="452" y="278"/>
                    </a:lnTo>
                    <a:lnTo>
                      <a:pt x="449" y="278"/>
                    </a:lnTo>
                    <a:lnTo>
                      <a:pt x="449" y="278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49" y="273"/>
                    </a:lnTo>
                    <a:lnTo>
                      <a:pt x="449" y="273"/>
                    </a:lnTo>
                    <a:lnTo>
                      <a:pt x="447" y="273"/>
                    </a:lnTo>
                    <a:lnTo>
                      <a:pt x="447" y="273"/>
                    </a:lnTo>
                    <a:lnTo>
                      <a:pt x="447" y="270"/>
                    </a:lnTo>
                    <a:lnTo>
                      <a:pt x="447" y="270"/>
                    </a:lnTo>
                    <a:lnTo>
                      <a:pt x="447" y="273"/>
                    </a:lnTo>
                    <a:lnTo>
                      <a:pt x="445" y="273"/>
                    </a:lnTo>
                    <a:lnTo>
                      <a:pt x="445" y="273"/>
                    </a:lnTo>
                    <a:lnTo>
                      <a:pt x="447" y="273"/>
                    </a:lnTo>
                    <a:lnTo>
                      <a:pt x="447" y="275"/>
                    </a:lnTo>
                    <a:lnTo>
                      <a:pt x="447" y="275"/>
                    </a:lnTo>
                    <a:lnTo>
                      <a:pt x="447" y="275"/>
                    </a:lnTo>
                    <a:lnTo>
                      <a:pt x="447" y="275"/>
                    </a:lnTo>
                    <a:lnTo>
                      <a:pt x="447" y="275"/>
                    </a:lnTo>
                    <a:lnTo>
                      <a:pt x="447" y="275"/>
                    </a:lnTo>
                    <a:lnTo>
                      <a:pt x="447" y="275"/>
                    </a:lnTo>
                    <a:lnTo>
                      <a:pt x="445" y="275"/>
                    </a:lnTo>
                    <a:lnTo>
                      <a:pt x="445" y="275"/>
                    </a:lnTo>
                    <a:lnTo>
                      <a:pt x="445" y="275"/>
                    </a:lnTo>
                    <a:lnTo>
                      <a:pt x="445" y="275"/>
                    </a:lnTo>
                    <a:lnTo>
                      <a:pt x="445" y="275"/>
                    </a:lnTo>
                    <a:lnTo>
                      <a:pt x="442" y="275"/>
                    </a:lnTo>
                    <a:lnTo>
                      <a:pt x="442" y="275"/>
                    </a:lnTo>
                    <a:lnTo>
                      <a:pt x="442" y="275"/>
                    </a:lnTo>
                    <a:lnTo>
                      <a:pt x="440" y="275"/>
                    </a:lnTo>
                    <a:lnTo>
                      <a:pt x="440" y="275"/>
                    </a:lnTo>
                    <a:lnTo>
                      <a:pt x="440" y="273"/>
                    </a:lnTo>
                    <a:lnTo>
                      <a:pt x="440" y="273"/>
                    </a:lnTo>
                    <a:lnTo>
                      <a:pt x="440" y="273"/>
                    </a:lnTo>
                    <a:lnTo>
                      <a:pt x="440" y="273"/>
                    </a:lnTo>
                    <a:lnTo>
                      <a:pt x="440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68"/>
                    </a:lnTo>
                    <a:lnTo>
                      <a:pt x="435" y="268"/>
                    </a:lnTo>
                    <a:lnTo>
                      <a:pt x="435" y="268"/>
                    </a:lnTo>
                    <a:lnTo>
                      <a:pt x="435" y="268"/>
                    </a:lnTo>
                    <a:lnTo>
                      <a:pt x="435" y="266"/>
                    </a:lnTo>
                    <a:lnTo>
                      <a:pt x="433" y="266"/>
                    </a:lnTo>
                    <a:lnTo>
                      <a:pt x="433" y="268"/>
                    </a:lnTo>
                    <a:lnTo>
                      <a:pt x="433" y="268"/>
                    </a:lnTo>
                    <a:lnTo>
                      <a:pt x="433" y="268"/>
                    </a:lnTo>
                    <a:lnTo>
                      <a:pt x="433" y="270"/>
                    </a:lnTo>
                    <a:lnTo>
                      <a:pt x="433" y="270"/>
                    </a:lnTo>
                    <a:lnTo>
                      <a:pt x="433" y="270"/>
                    </a:lnTo>
                    <a:lnTo>
                      <a:pt x="433" y="270"/>
                    </a:lnTo>
                    <a:lnTo>
                      <a:pt x="435" y="270"/>
                    </a:lnTo>
                    <a:lnTo>
                      <a:pt x="435" y="270"/>
                    </a:lnTo>
                    <a:lnTo>
                      <a:pt x="435" y="270"/>
                    </a:lnTo>
                    <a:lnTo>
                      <a:pt x="438" y="270"/>
                    </a:lnTo>
                    <a:lnTo>
                      <a:pt x="438" y="273"/>
                    </a:lnTo>
                    <a:lnTo>
                      <a:pt x="438" y="273"/>
                    </a:lnTo>
                    <a:lnTo>
                      <a:pt x="435" y="273"/>
                    </a:lnTo>
                    <a:lnTo>
                      <a:pt x="435" y="275"/>
                    </a:lnTo>
                    <a:lnTo>
                      <a:pt x="435" y="275"/>
                    </a:lnTo>
                    <a:lnTo>
                      <a:pt x="433" y="275"/>
                    </a:lnTo>
                    <a:lnTo>
                      <a:pt x="433" y="275"/>
                    </a:lnTo>
                    <a:lnTo>
                      <a:pt x="433" y="275"/>
                    </a:lnTo>
                    <a:lnTo>
                      <a:pt x="433" y="275"/>
                    </a:lnTo>
                    <a:lnTo>
                      <a:pt x="433" y="278"/>
                    </a:lnTo>
                    <a:lnTo>
                      <a:pt x="433" y="278"/>
                    </a:lnTo>
                    <a:lnTo>
                      <a:pt x="430" y="278"/>
                    </a:lnTo>
                    <a:lnTo>
                      <a:pt x="430" y="278"/>
                    </a:lnTo>
                    <a:lnTo>
                      <a:pt x="430" y="278"/>
                    </a:lnTo>
                    <a:lnTo>
                      <a:pt x="430" y="280"/>
                    </a:lnTo>
                    <a:lnTo>
                      <a:pt x="428" y="280"/>
                    </a:lnTo>
                    <a:lnTo>
                      <a:pt x="428" y="280"/>
                    </a:lnTo>
                    <a:lnTo>
                      <a:pt x="428" y="282"/>
                    </a:lnTo>
                    <a:lnTo>
                      <a:pt x="428" y="282"/>
                    </a:lnTo>
                    <a:lnTo>
                      <a:pt x="428" y="282"/>
                    </a:lnTo>
                    <a:lnTo>
                      <a:pt x="428" y="285"/>
                    </a:lnTo>
                    <a:lnTo>
                      <a:pt x="428" y="285"/>
                    </a:lnTo>
                    <a:lnTo>
                      <a:pt x="428" y="285"/>
                    </a:lnTo>
                    <a:lnTo>
                      <a:pt x="428" y="285"/>
                    </a:lnTo>
                    <a:lnTo>
                      <a:pt x="428" y="285"/>
                    </a:lnTo>
                    <a:lnTo>
                      <a:pt x="428" y="287"/>
                    </a:lnTo>
                    <a:lnTo>
                      <a:pt x="428" y="287"/>
                    </a:lnTo>
                    <a:lnTo>
                      <a:pt x="428" y="287"/>
                    </a:lnTo>
                    <a:lnTo>
                      <a:pt x="430" y="287"/>
                    </a:lnTo>
                    <a:lnTo>
                      <a:pt x="430" y="287"/>
                    </a:lnTo>
                    <a:lnTo>
                      <a:pt x="433" y="287"/>
                    </a:lnTo>
                    <a:lnTo>
                      <a:pt x="433" y="289"/>
                    </a:lnTo>
                    <a:lnTo>
                      <a:pt x="433" y="289"/>
                    </a:lnTo>
                    <a:lnTo>
                      <a:pt x="433" y="289"/>
                    </a:lnTo>
                    <a:lnTo>
                      <a:pt x="433" y="289"/>
                    </a:lnTo>
                    <a:lnTo>
                      <a:pt x="433" y="292"/>
                    </a:lnTo>
                    <a:lnTo>
                      <a:pt x="435" y="292"/>
                    </a:lnTo>
                    <a:lnTo>
                      <a:pt x="435" y="292"/>
                    </a:lnTo>
                    <a:lnTo>
                      <a:pt x="435" y="292"/>
                    </a:lnTo>
                    <a:lnTo>
                      <a:pt x="435" y="294"/>
                    </a:lnTo>
                    <a:lnTo>
                      <a:pt x="438" y="294"/>
                    </a:lnTo>
                    <a:lnTo>
                      <a:pt x="438" y="294"/>
                    </a:lnTo>
                    <a:lnTo>
                      <a:pt x="438" y="294"/>
                    </a:lnTo>
                    <a:lnTo>
                      <a:pt x="438" y="294"/>
                    </a:lnTo>
                    <a:lnTo>
                      <a:pt x="438" y="294"/>
                    </a:lnTo>
                    <a:lnTo>
                      <a:pt x="440" y="294"/>
                    </a:lnTo>
                    <a:lnTo>
                      <a:pt x="440" y="294"/>
                    </a:lnTo>
                    <a:lnTo>
                      <a:pt x="440" y="294"/>
                    </a:lnTo>
                    <a:lnTo>
                      <a:pt x="442" y="294"/>
                    </a:lnTo>
                    <a:lnTo>
                      <a:pt x="442" y="294"/>
                    </a:lnTo>
                    <a:lnTo>
                      <a:pt x="445" y="294"/>
                    </a:lnTo>
                    <a:lnTo>
                      <a:pt x="445" y="297"/>
                    </a:lnTo>
                    <a:lnTo>
                      <a:pt x="445" y="297"/>
                    </a:lnTo>
                    <a:lnTo>
                      <a:pt x="445" y="299"/>
                    </a:lnTo>
                    <a:lnTo>
                      <a:pt x="445" y="299"/>
                    </a:lnTo>
                    <a:lnTo>
                      <a:pt x="445" y="299"/>
                    </a:lnTo>
                    <a:lnTo>
                      <a:pt x="445" y="299"/>
                    </a:lnTo>
                    <a:lnTo>
                      <a:pt x="447" y="299"/>
                    </a:lnTo>
                    <a:lnTo>
                      <a:pt x="447" y="299"/>
                    </a:lnTo>
                    <a:lnTo>
                      <a:pt x="447" y="301"/>
                    </a:lnTo>
                    <a:lnTo>
                      <a:pt x="447" y="301"/>
                    </a:lnTo>
                    <a:lnTo>
                      <a:pt x="447" y="301"/>
                    </a:lnTo>
                    <a:lnTo>
                      <a:pt x="447" y="304"/>
                    </a:lnTo>
                    <a:lnTo>
                      <a:pt x="445" y="304"/>
                    </a:lnTo>
                    <a:lnTo>
                      <a:pt x="445" y="304"/>
                    </a:lnTo>
                    <a:lnTo>
                      <a:pt x="445" y="304"/>
                    </a:lnTo>
                    <a:lnTo>
                      <a:pt x="445" y="304"/>
                    </a:lnTo>
                    <a:lnTo>
                      <a:pt x="445" y="304"/>
                    </a:lnTo>
                    <a:lnTo>
                      <a:pt x="442" y="304"/>
                    </a:lnTo>
                    <a:lnTo>
                      <a:pt x="442" y="304"/>
                    </a:lnTo>
                    <a:lnTo>
                      <a:pt x="442" y="304"/>
                    </a:lnTo>
                    <a:lnTo>
                      <a:pt x="442" y="304"/>
                    </a:lnTo>
                    <a:lnTo>
                      <a:pt x="440" y="304"/>
                    </a:lnTo>
                    <a:lnTo>
                      <a:pt x="440" y="304"/>
                    </a:lnTo>
                    <a:lnTo>
                      <a:pt x="440" y="304"/>
                    </a:lnTo>
                    <a:lnTo>
                      <a:pt x="438" y="304"/>
                    </a:lnTo>
                    <a:lnTo>
                      <a:pt x="438" y="304"/>
                    </a:lnTo>
                    <a:lnTo>
                      <a:pt x="438" y="304"/>
                    </a:lnTo>
                    <a:lnTo>
                      <a:pt x="438" y="304"/>
                    </a:lnTo>
                    <a:lnTo>
                      <a:pt x="438" y="304"/>
                    </a:lnTo>
                    <a:lnTo>
                      <a:pt x="435" y="304"/>
                    </a:lnTo>
                    <a:lnTo>
                      <a:pt x="435" y="304"/>
                    </a:lnTo>
                    <a:lnTo>
                      <a:pt x="435" y="304"/>
                    </a:lnTo>
                    <a:lnTo>
                      <a:pt x="435" y="306"/>
                    </a:lnTo>
                    <a:lnTo>
                      <a:pt x="435" y="306"/>
                    </a:lnTo>
                    <a:lnTo>
                      <a:pt x="435" y="306"/>
                    </a:lnTo>
                    <a:lnTo>
                      <a:pt x="435" y="308"/>
                    </a:lnTo>
                    <a:lnTo>
                      <a:pt x="435" y="308"/>
                    </a:lnTo>
                    <a:lnTo>
                      <a:pt x="433" y="308"/>
                    </a:lnTo>
                    <a:lnTo>
                      <a:pt x="433" y="308"/>
                    </a:lnTo>
                    <a:lnTo>
                      <a:pt x="433" y="311"/>
                    </a:lnTo>
                    <a:lnTo>
                      <a:pt x="433" y="311"/>
                    </a:lnTo>
                    <a:lnTo>
                      <a:pt x="433" y="311"/>
                    </a:lnTo>
                    <a:lnTo>
                      <a:pt x="433" y="311"/>
                    </a:lnTo>
                    <a:lnTo>
                      <a:pt x="430" y="311"/>
                    </a:lnTo>
                    <a:lnTo>
                      <a:pt x="430" y="308"/>
                    </a:lnTo>
                    <a:lnTo>
                      <a:pt x="430" y="308"/>
                    </a:lnTo>
                    <a:lnTo>
                      <a:pt x="428" y="308"/>
                    </a:lnTo>
                    <a:lnTo>
                      <a:pt x="428" y="311"/>
                    </a:lnTo>
                    <a:lnTo>
                      <a:pt x="428" y="311"/>
                    </a:lnTo>
                    <a:lnTo>
                      <a:pt x="428" y="313"/>
                    </a:lnTo>
                    <a:lnTo>
                      <a:pt x="428" y="313"/>
                    </a:lnTo>
                    <a:lnTo>
                      <a:pt x="428" y="313"/>
                    </a:lnTo>
                    <a:lnTo>
                      <a:pt x="428" y="313"/>
                    </a:lnTo>
                    <a:lnTo>
                      <a:pt x="428" y="313"/>
                    </a:lnTo>
                    <a:lnTo>
                      <a:pt x="426" y="313"/>
                    </a:lnTo>
                    <a:lnTo>
                      <a:pt x="426" y="316"/>
                    </a:lnTo>
                    <a:lnTo>
                      <a:pt x="426" y="316"/>
                    </a:lnTo>
                    <a:lnTo>
                      <a:pt x="428" y="316"/>
                    </a:lnTo>
                    <a:lnTo>
                      <a:pt x="428" y="318"/>
                    </a:lnTo>
                    <a:lnTo>
                      <a:pt x="428" y="318"/>
                    </a:lnTo>
                    <a:lnTo>
                      <a:pt x="428" y="318"/>
                    </a:lnTo>
                    <a:lnTo>
                      <a:pt x="428" y="320"/>
                    </a:lnTo>
                    <a:lnTo>
                      <a:pt x="428" y="320"/>
                    </a:lnTo>
                    <a:lnTo>
                      <a:pt x="428" y="320"/>
                    </a:lnTo>
                    <a:lnTo>
                      <a:pt x="430" y="320"/>
                    </a:lnTo>
                    <a:lnTo>
                      <a:pt x="430" y="323"/>
                    </a:lnTo>
                    <a:lnTo>
                      <a:pt x="430" y="323"/>
                    </a:lnTo>
                    <a:lnTo>
                      <a:pt x="433" y="323"/>
                    </a:lnTo>
                    <a:lnTo>
                      <a:pt x="433" y="323"/>
                    </a:lnTo>
                    <a:lnTo>
                      <a:pt x="433" y="323"/>
                    </a:lnTo>
                    <a:lnTo>
                      <a:pt x="433" y="323"/>
                    </a:lnTo>
                    <a:lnTo>
                      <a:pt x="433" y="323"/>
                    </a:lnTo>
                    <a:lnTo>
                      <a:pt x="435" y="323"/>
                    </a:lnTo>
                    <a:lnTo>
                      <a:pt x="435" y="323"/>
                    </a:lnTo>
                    <a:lnTo>
                      <a:pt x="435" y="325"/>
                    </a:lnTo>
                    <a:lnTo>
                      <a:pt x="438" y="325"/>
                    </a:lnTo>
                    <a:lnTo>
                      <a:pt x="438" y="325"/>
                    </a:lnTo>
                    <a:lnTo>
                      <a:pt x="438" y="325"/>
                    </a:lnTo>
                    <a:lnTo>
                      <a:pt x="440" y="325"/>
                    </a:lnTo>
                    <a:lnTo>
                      <a:pt x="440" y="325"/>
                    </a:lnTo>
                    <a:lnTo>
                      <a:pt x="440" y="325"/>
                    </a:lnTo>
                    <a:lnTo>
                      <a:pt x="440" y="325"/>
                    </a:lnTo>
                    <a:lnTo>
                      <a:pt x="440" y="325"/>
                    </a:lnTo>
                    <a:lnTo>
                      <a:pt x="440" y="325"/>
                    </a:lnTo>
                    <a:lnTo>
                      <a:pt x="442" y="325"/>
                    </a:lnTo>
                    <a:lnTo>
                      <a:pt x="442" y="327"/>
                    </a:lnTo>
                    <a:lnTo>
                      <a:pt x="442" y="327"/>
                    </a:lnTo>
                    <a:lnTo>
                      <a:pt x="440" y="327"/>
                    </a:lnTo>
                    <a:lnTo>
                      <a:pt x="440" y="330"/>
                    </a:lnTo>
                    <a:lnTo>
                      <a:pt x="440" y="330"/>
                    </a:lnTo>
                    <a:lnTo>
                      <a:pt x="440" y="332"/>
                    </a:lnTo>
                    <a:lnTo>
                      <a:pt x="442" y="332"/>
                    </a:lnTo>
                    <a:lnTo>
                      <a:pt x="442" y="332"/>
                    </a:lnTo>
                    <a:lnTo>
                      <a:pt x="442" y="334"/>
                    </a:lnTo>
                    <a:lnTo>
                      <a:pt x="442" y="334"/>
                    </a:lnTo>
                    <a:lnTo>
                      <a:pt x="442" y="334"/>
                    </a:lnTo>
                    <a:lnTo>
                      <a:pt x="440" y="334"/>
                    </a:lnTo>
                    <a:lnTo>
                      <a:pt x="440" y="337"/>
                    </a:lnTo>
                    <a:lnTo>
                      <a:pt x="440" y="337"/>
                    </a:lnTo>
                    <a:lnTo>
                      <a:pt x="440" y="337"/>
                    </a:lnTo>
                    <a:lnTo>
                      <a:pt x="438" y="337"/>
                    </a:lnTo>
                    <a:lnTo>
                      <a:pt x="438" y="337"/>
                    </a:lnTo>
                    <a:lnTo>
                      <a:pt x="440" y="337"/>
                    </a:lnTo>
                    <a:lnTo>
                      <a:pt x="440" y="339"/>
                    </a:lnTo>
                    <a:lnTo>
                      <a:pt x="438" y="339"/>
                    </a:lnTo>
                    <a:lnTo>
                      <a:pt x="438" y="339"/>
                    </a:lnTo>
                    <a:lnTo>
                      <a:pt x="438" y="342"/>
                    </a:lnTo>
                    <a:lnTo>
                      <a:pt x="438" y="342"/>
                    </a:lnTo>
                    <a:lnTo>
                      <a:pt x="438" y="344"/>
                    </a:lnTo>
                    <a:lnTo>
                      <a:pt x="440" y="344"/>
                    </a:lnTo>
                    <a:lnTo>
                      <a:pt x="440" y="344"/>
                    </a:lnTo>
                    <a:lnTo>
                      <a:pt x="440" y="344"/>
                    </a:lnTo>
                    <a:lnTo>
                      <a:pt x="440" y="344"/>
                    </a:lnTo>
                    <a:lnTo>
                      <a:pt x="440" y="344"/>
                    </a:lnTo>
                    <a:lnTo>
                      <a:pt x="440" y="346"/>
                    </a:lnTo>
                    <a:lnTo>
                      <a:pt x="442" y="346"/>
                    </a:lnTo>
                    <a:lnTo>
                      <a:pt x="442" y="346"/>
                    </a:lnTo>
                    <a:lnTo>
                      <a:pt x="442" y="346"/>
                    </a:lnTo>
                    <a:lnTo>
                      <a:pt x="442" y="349"/>
                    </a:lnTo>
                    <a:lnTo>
                      <a:pt x="442" y="349"/>
                    </a:lnTo>
                    <a:lnTo>
                      <a:pt x="442" y="349"/>
                    </a:lnTo>
                    <a:lnTo>
                      <a:pt x="442" y="351"/>
                    </a:lnTo>
                    <a:lnTo>
                      <a:pt x="440" y="351"/>
                    </a:lnTo>
                    <a:lnTo>
                      <a:pt x="440" y="351"/>
                    </a:lnTo>
                    <a:lnTo>
                      <a:pt x="440" y="353"/>
                    </a:lnTo>
                    <a:lnTo>
                      <a:pt x="442" y="353"/>
                    </a:lnTo>
                    <a:lnTo>
                      <a:pt x="442" y="353"/>
                    </a:lnTo>
                    <a:lnTo>
                      <a:pt x="445" y="353"/>
                    </a:lnTo>
                    <a:lnTo>
                      <a:pt x="445" y="353"/>
                    </a:lnTo>
                    <a:lnTo>
                      <a:pt x="445" y="353"/>
                    </a:lnTo>
                    <a:lnTo>
                      <a:pt x="445" y="353"/>
                    </a:lnTo>
                    <a:lnTo>
                      <a:pt x="447" y="353"/>
                    </a:lnTo>
                    <a:lnTo>
                      <a:pt x="447" y="353"/>
                    </a:lnTo>
                    <a:lnTo>
                      <a:pt x="445" y="353"/>
                    </a:lnTo>
                    <a:lnTo>
                      <a:pt x="445" y="356"/>
                    </a:lnTo>
                    <a:lnTo>
                      <a:pt x="445" y="356"/>
                    </a:lnTo>
                    <a:lnTo>
                      <a:pt x="445" y="356"/>
                    </a:lnTo>
                    <a:lnTo>
                      <a:pt x="445" y="358"/>
                    </a:lnTo>
                    <a:lnTo>
                      <a:pt x="445" y="358"/>
                    </a:lnTo>
                    <a:lnTo>
                      <a:pt x="445" y="361"/>
                    </a:lnTo>
                    <a:lnTo>
                      <a:pt x="445" y="361"/>
                    </a:lnTo>
                    <a:lnTo>
                      <a:pt x="445" y="361"/>
                    </a:lnTo>
                    <a:lnTo>
                      <a:pt x="445" y="363"/>
                    </a:lnTo>
                    <a:lnTo>
                      <a:pt x="447" y="363"/>
                    </a:lnTo>
                    <a:lnTo>
                      <a:pt x="447" y="363"/>
                    </a:lnTo>
                    <a:lnTo>
                      <a:pt x="447" y="363"/>
                    </a:lnTo>
                    <a:lnTo>
                      <a:pt x="447" y="365"/>
                    </a:lnTo>
                    <a:lnTo>
                      <a:pt x="445" y="365"/>
                    </a:lnTo>
                    <a:lnTo>
                      <a:pt x="445" y="365"/>
                    </a:lnTo>
                    <a:lnTo>
                      <a:pt x="447" y="365"/>
                    </a:lnTo>
                    <a:lnTo>
                      <a:pt x="447" y="368"/>
                    </a:lnTo>
                    <a:lnTo>
                      <a:pt x="447" y="368"/>
                    </a:lnTo>
                    <a:lnTo>
                      <a:pt x="447" y="370"/>
                    </a:lnTo>
                    <a:lnTo>
                      <a:pt x="447" y="370"/>
                    </a:lnTo>
                    <a:lnTo>
                      <a:pt x="447" y="370"/>
                    </a:lnTo>
                    <a:lnTo>
                      <a:pt x="447" y="372"/>
                    </a:lnTo>
                    <a:lnTo>
                      <a:pt x="447" y="372"/>
                    </a:lnTo>
                    <a:lnTo>
                      <a:pt x="447" y="372"/>
                    </a:lnTo>
                    <a:lnTo>
                      <a:pt x="447" y="375"/>
                    </a:lnTo>
                    <a:lnTo>
                      <a:pt x="447" y="375"/>
                    </a:lnTo>
                    <a:lnTo>
                      <a:pt x="447" y="375"/>
                    </a:lnTo>
                    <a:lnTo>
                      <a:pt x="447" y="377"/>
                    </a:lnTo>
                    <a:lnTo>
                      <a:pt x="447" y="377"/>
                    </a:lnTo>
                    <a:lnTo>
                      <a:pt x="447" y="377"/>
                    </a:lnTo>
                    <a:lnTo>
                      <a:pt x="447" y="377"/>
                    </a:lnTo>
                    <a:lnTo>
                      <a:pt x="447" y="380"/>
                    </a:lnTo>
                    <a:lnTo>
                      <a:pt x="449" y="380"/>
                    </a:lnTo>
                    <a:lnTo>
                      <a:pt x="449" y="380"/>
                    </a:lnTo>
                    <a:lnTo>
                      <a:pt x="449" y="382"/>
                    </a:lnTo>
                    <a:lnTo>
                      <a:pt x="447" y="382"/>
                    </a:lnTo>
                    <a:lnTo>
                      <a:pt x="447" y="382"/>
                    </a:lnTo>
                    <a:lnTo>
                      <a:pt x="447" y="382"/>
                    </a:lnTo>
                    <a:lnTo>
                      <a:pt x="449" y="382"/>
                    </a:lnTo>
                    <a:lnTo>
                      <a:pt x="449" y="384"/>
                    </a:lnTo>
                    <a:lnTo>
                      <a:pt x="449" y="384"/>
                    </a:lnTo>
                    <a:lnTo>
                      <a:pt x="449" y="387"/>
                    </a:lnTo>
                    <a:lnTo>
                      <a:pt x="447" y="387"/>
                    </a:lnTo>
                    <a:lnTo>
                      <a:pt x="447" y="387"/>
                    </a:lnTo>
                    <a:lnTo>
                      <a:pt x="449" y="387"/>
                    </a:lnTo>
                    <a:lnTo>
                      <a:pt x="449" y="389"/>
                    </a:lnTo>
                    <a:lnTo>
                      <a:pt x="449" y="389"/>
                    </a:lnTo>
                    <a:lnTo>
                      <a:pt x="447" y="389"/>
                    </a:lnTo>
                    <a:lnTo>
                      <a:pt x="447" y="391"/>
                    </a:lnTo>
                    <a:lnTo>
                      <a:pt x="449" y="391"/>
                    </a:lnTo>
                    <a:lnTo>
                      <a:pt x="449" y="391"/>
                    </a:lnTo>
                    <a:lnTo>
                      <a:pt x="449" y="391"/>
                    </a:lnTo>
                    <a:lnTo>
                      <a:pt x="449" y="394"/>
                    </a:lnTo>
                    <a:lnTo>
                      <a:pt x="449" y="394"/>
                    </a:lnTo>
                    <a:lnTo>
                      <a:pt x="449" y="394"/>
                    </a:lnTo>
                    <a:lnTo>
                      <a:pt x="449" y="394"/>
                    </a:lnTo>
                    <a:lnTo>
                      <a:pt x="447" y="394"/>
                    </a:lnTo>
                    <a:lnTo>
                      <a:pt x="447" y="394"/>
                    </a:lnTo>
                    <a:lnTo>
                      <a:pt x="447" y="394"/>
                    </a:lnTo>
                    <a:lnTo>
                      <a:pt x="447" y="391"/>
                    </a:lnTo>
                    <a:lnTo>
                      <a:pt x="447" y="391"/>
                    </a:lnTo>
                    <a:lnTo>
                      <a:pt x="447" y="394"/>
                    </a:lnTo>
                    <a:lnTo>
                      <a:pt x="447" y="394"/>
                    </a:lnTo>
                    <a:lnTo>
                      <a:pt x="447" y="394"/>
                    </a:lnTo>
                    <a:lnTo>
                      <a:pt x="447" y="394"/>
                    </a:lnTo>
                    <a:lnTo>
                      <a:pt x="447" y="396"/>
                    </a:lnTo>
                    <a:lnTo>
                      <a:pt x="447" y="396"/>
                    </a:lnTo>
                    <a:lnTo>
                      <a:pt x="445" y="396"/>
                    </a:lnTo>
                    <a:lnTo>
                      <a:pt x="445" y="396"/>
                    </a:lnTo>
                    <a:lnTo>
                      <a:pt x="445" y="396"/>
                    </a:lnTo>
                    <a:lnTo>
                      <a:pt x="442" y="396"/>
                    </a:lnTo>
                    <a:lnTo>
                      <a:pt x="442" y="396"/>
                    </a:lnTo>
                    <a:lnTo>
                      <a:pt x="440" y="396"/>
                    </a:lnTo>
                    <a:lnTo>
                      <a:pt x="440" y="396"/>
                    </a:lnTo>
                    <a:lnTo>
                      <a:pt x="440" y="394"/>
                    </a:lnTo>
                    <a:lnTo>
                      <a:pt x="440" y="394"/>
                    </a:lnTo>
                    <a:lnTo>
                      <a:pt x="440" y="394"/>
                    </a:lnTo>
                    <a:lnTo>
                      <a:pt x="440" y="394"/>
                    </a:lnTo>
                    <a:lnTo>
                      <a:pt x="440" y="394"/>
                    </a:lnTo>
                    <a:lnTo>
                      <a:pt x="440" y="394"/>
                    </a:lnTo>
                    <a:lnTo>
                      <a:pt x="440" y="394"/>
                    </a:lnTo>
                    <a:lnTo>
                      <a:pt x="440" y="396"/>
                    </a:lnTo>
                    <a:lnTo>
                      <a:pt x="438" y="396"/>
                    </a:lnTo>
                    <a:lnTo>
                      <a:pt x="438" y="396"/>
                    </a:lnTo>
                    <a:lnTo>
                      <a:pt x="438" y="396"/>
                    </a:lnTo>
                    <a:lnTo>
                      <a:pt x="438" y="396"/>
                    </a:lnTo>
                    <a:lnTo>
                      <a:pt x="438" y="396"/>
                    </a:lnTo>
                    <a:lnTo>
                      <a:pt x="438" y="394"/>
                    </a:lnTo>
                    <a:lnTo>
                      <a:pt x="435" y="394"/>
                    </a:lnTo>
                    <a:lnTo>
                      <a:pt x="435" y="396"/>
                    </a:lnTo>
                    <a:lnTo>
                      <a:pt x="435" y="396"/>
                    </a:lnTo>
                    <a:lnTo>
                      <a:pt x="433" y="396"/>
                    </a:lnTo>
                    <a:lnTo>
                      <a:pt x="433" y="394"/>
                    </a:lnTo>
                    <a:lnTo>
                      <a:pt x="433" y="394"/>
                    </a:lnTo>
                    <a:lnTo>
                      <a:pt x="433" y="396"/>
                    </a:lnTo>
                    <a:lnTo>
                      <a:pt x="433" y="396"/>
                    </a:lnTo>
                    <a:lnTo>
                      <a:pt x="433" y="396"/>
                    </a:lnTo>
                    <a:lnTo>
                      <a:pt x="430" y="396"/>
                    </a:lnTo>
                    <a:lnTo>
                      <a:pt x="430" y="396"/>
                    </a:lnTo>
                    <a:lnTo>
                      <a:pt x="430" y="394"/>
                    </a:lnTo>
                    <a:lnTo>
                      <a:pt x="430" y="394"/>
                    </a:lnTo>
                    <a:lnTo>
                      <a:pt x="428" y="394"/>
                    </a:lnTo>
                    <a:lnTo>
                      <a:pt x="428" y="394"/>
                    </a:lnTo>
                    <a:lnTo>
                      <a:pt x="428" y="394"/>
                    </a:lnTo>
                    <a:lnTo>
                      <a:pt x="426" y="394"/>
                    </a:lnTo>
                    <a:lnTo>
                      <a:pt x="426" y="394"/>
                    </a:lnTo>
                    <a:lnTo>
                      <a:pt x="426" y="394"/>
                    </a:lnTo>
                    <a:lnTo>
                      <a:pt x="426" y="391"/>
                    </a:lnTo>
                    <a:lnTo>
                      <a:pt x="426" y="391"/>
                    </a:lnTo>
                    <a:lnTo>
                      <a:pt x="426" y="389"/>
                    </a:lnTo>
                    <a:lnTo>
                      <a:pt x="428" y="389"/>
                    </a:lnTo>
                    <a:lnTo>
                      <a:pt x="428" y="389"/>
                    </a:lnTo>
                    <a:lnTo>
                      <a:pt x="428" y="387"/>
                    </a:lnTo>
                    <a:lnTo>
                      <a:pt x="428" y="387"/>
                    </a:lnTo>
                    <a:lnTo>
                      <a:pt x="426" y="387"/>
                    </a:lnTo>
                    <a:lnTo>
                      <a:pt x="426" y="387"/>
                    </a:lnTo>
                    <a:lnTo>
                      <a:pt x="426" y="387"/>
                    </a:lnTo>
                    <a:lnTo>
                      <a:pt x="426" y="389"/>
                    </a:lnTo>
                    <a:lnTo>
                      <a:pt x="426" y="389"/>
                    </a:lnTo>
                    <a:lnTo>
                      <a:pt x="426" y="389"/>
                    </a:lnTo>
                    <a:lnTo>
                      <a:pt x="423" y="389"/>
                    </a:lnTo>
                    <a:lnTo>
                      <a:pt x="423" y="391"/>
                    </a:lnTo>
                    <a:lnTo>
                      <a:pt x="423" y="391"/>
                    </a:lnTo>
                    <a:lnTo>
                      <a:pt x="423" y="391"/>
                    </a:lnTo>
                    <a:lnTo>
                      <a:pt x="421" y="391"/>
                    </a:lnTo>
                    <a:lnTo>
                      <a:pt x="421" y="394"/>
                    </a:lnTo>
                    <a:lnTo>
                      <a:pt x="421" y="394"/>
                    </a:lnTo>
                    <a:lnTo>
                      <a:pt x="421" y="394"/>
                    </a:lnTo>
                    <a:lnTo>
                      <a:pt x="421" y="394"/>
                    </a:lnTo>
                    <a:lnTo>
                      <a:pt x="419" y="394"/>
                    </a:lnTo>
                    <a:lnTo>
                      <a:pt x="419" y="394"/>
                    </a:lnTo>
                    <a:lnTo>
                      <a:pt x="419" y="394"/>
                    </a:lnTo>
                    <a:lnTo>
                      <a:pt x="416" y="394"/>
                    </a:lnTo>
                    <a:lnTo>
                      <a:pt x="416" y="394"/>
                    </a:lnTo>
                    <a:lnTo>
                      <a:pt x="416" y="394"/>
                    </a:lnTo>
                    <a:lnTo>
                      <a:pt x="414" y="394"/>
                    </a:lnTo>
                    <a:lnTo>
                      <a:pt x="414" y="394"/>
                    </a:lnTo>
                    <a:lnTo>
                      <a:pt x="414" y="394"/>
                    </a:lnTo>
                    <a:lnTo>
                      <a:pt x="414" y="396"/>
                    </a:lnTo>
                    <a:lnTo>
                      <a:pt x="412" y="396"/>
                    </a:lnTo>
                    <a:lnTo>
                      <a:pt x="412" y="396"/>
                    </a:lnTo>
                    <a:lnTo>
                      <a:pt x="412" y="396"/>
                    </a:lnTo>
                    <a:lnTo>
                      <a:pt x="409" y="396"/>
                    </a:lnTo>
                    <a:lnTo>
                      <a:pt x="409" y="396"/>
                    </a:lnTo>
                    <a:lnTo>
                      <a:pt x="409" y="396"/>
                    </a:lnTo>
                    <a:lnTo>
                      <a:pt x="407" y="396"/>
                    </a:lnTo>
                    <a:lnTo>
                      <a:pt x="407" y="396"/>
                    </a:lnTo>
                    <a:lnTo>
                      <a:pt x="407" y="398"/>
                    </a:lnTo>
                    <a:lnTo>
                      <a:pt x="407" y="398"/>
                    </a:lnTo>
                    <a:lnTo>
                      <a:pt x="407" y="398"/>
                    </a:lnTo>
                    <a:lnTo>
                      <a:pt x="404" y="398"/>
                    </a:lnTo>
                    <a:lnTo>
                      <a:pt x="404" y="398"/>
                    </a:lnTo>
                    <a:lnTo>
                      <a:pt x="404" y="401"/>
                    </a:lnTo>
                    <a:lnTo>
                      <a:pt x="404" y="401"/>
                    </a:lnTo>
                    <a:lnTo>
                      <a:pt x="404" y="401"/>
                    </a:lnTo>
                    <a:lnTo>
                      <a:pt x="404" y="403"/>
                    </a:lnTo>
                    <a:lnTo>
                      <a:pt x="402" y="403"/>
                    </a:lnTo>
                    <a:lnTo>
                      <a:pt x="402" y="403"/>
                    </a:lnTo>
                    <a:lnTo>
                      <a:pt x="402" y="403"/>
                    </a:lnTo>
                    <a:lnTo>
                      <a:pt x="402" y="403"/>
                    </a:lnTo>
                    <a:lnTo>
                      <a:pt x="402" y="406"/>
                    </a:lnTo>
                    <a:lnTo>
                      <a:pt x="400" y="406"/>
                    </a:lnTo>
                    <a:lnTo>
                      <a:pt x="400" y="406"/>
                    </a:lnTo>
                    <a:lnTo>
                      <a:pt x="402" y="406"/>
                    </a:lnTo>
                    <a:lnTo>
                      <a:pt x="402" y="408"/>
                    </a:lnTo>
                    <a:lnTo>
                      <a:pt x="402" y="408"/>
                    </a:lnTo>
                    <a:lnTo>
                      <a:pt x="402" y="408"/>
                    </a:lnTo>
                    <a:lnTo>
                      <a:pt x="402" y="410"/>
                    </a:lnTo>
                    <a:lnTo>
                      <a:pt x="402" y="410"/>
                    </a:lnTo>
                    <a:lnTo>
                      <a:pt x="404" y="410"/>
                    </a:lnTo>
                    <a:lnTo>
                      <a:pt x="404" y="413"/>
                    </a:lnTo>
                    <a:lnTo>
                      <a:pt x="404" y="413"/>
                    </a:lnTo>
                    <a:lnTo>
                      <a:pt x="404" y="413"/>
                    </a:lnTo>
                    <a:lnTo>
                      <a:pt x="404" y="413"/>
                    </a:lnTo>
                    <a:lnTo>
                      <a:pt x="404" y="415"/>
                    </a:lnTo>
                    <a:lnTo>
                      <a:pt x="404" y="415"/>
                    </a:lnTo>
                    <a:lnTo>
                      <a:pt x="404" y="415"/>
                    </a:lnTo>
                    <a:lnTo>
                      <a:pt x="404" y="417"/>
                    </a:lnTo>
                    <a:lnTo>
                      <a:pt x="407" y="417"/>
                    </a:lnTo>
                    <a:lnTo>
                      <a:pt x="407" y="417"/>
                    </a:lnTo>
                    <a:lnTo>
                      <a:pt x="404" y="417"/>
                    </a:lnTo>
                    <a:lnTo>
                      <a:pt x="404" y="420"/>
                    </a:lnTo>
                    <a:lnTo>
                      <a:pt x="404" y="420"/>
                    </a:lnTo>
                    <a:lnTo>
                      <a:pt x="404" y="420"/>
                    </a:lnTo>
                    <a:lnTo>
                      <a:pt x="404" y="420"/>
                    </a:lnTo>
                    <a:lnTo>
                      <a:pt x="402" y="420"/>
                    </a:lnTo>
                    <a:lnTo>
                      <a:pt x="402" y="422"/>
                    </a:lnTo>
                    <a:lnTo>
                      <a:pt x="402" y="422"/>
                    </a:lnTo>
                    <a:lnTo>
                      <a:pt x="400" y="422"/>
                    </a:lnTo>
                    <a:lnTo>
                      <a:pt x="400" y="422"/>
                    </a:lnTo>
                    <a:lnTo>
                      <a:pt x="400" y="422"/>
                    </a:lnTo>
                    <a:lnTo>
                      <a:pt x="400" y="425"/>
                    </a:lnTo>
                    <a:lnTo>
                      <a:pt x="400" y="425"/>
                    </a:lnTo>
                    <a:lnTo>
                      <a:pt x="400" y="427"/>
                    </a:lnTo>
                    <a:lnTo>
                      <a:pt x="400" y="427"/>
                    </a:lnTo>
                    <a:lnTo>
                      <a:pt x="400" y="427"/>
                    </a:lnTo>
                    <a:lnTo>
                      <a:pt x="400" y="427"/>
                    </a:lnTo>
                    <a:lnTo>
                      <a:pt x="400" y="429"/>
                    </a:lnTo>
                    <a:lnTo>
                      <a:pt x="397" y="429"/>
                    </a:lnTo>
                    <a:lnTo>
                      <a:pt x="397" y="429"/>
                    </a:lnTo>
                    <a:lnTo>
                      <a:pt x="397" y="429"/>
                    </a:lnTo>
                    <a:lnTo>
                      <a:pt x="395" y="429"/>
                    </a:lnTo>
                    <a:lnTo>
                      <a:pt x="395" y="429"/>
                    </a:lnTo>
                    <a:lnTo>
                      <a:pt x="395" y="432"/>
                    </a:lnTo>
                    <a:lnTo>
                      <a:pt x="395" y="432"/>
                    </a:lnTo>
                    <a:lnTo>
                      <a:pt x="395" y="432"/>
                    </a:lnTo>
                    <a:lnTo>
                      <a:pt x="395" y="432"/>
                    </a:lnTo>
                    <a:lnTo>
                      <a:pt x="393" y="432"/>
                    </a:lnTo>
                    <a:lnTo>
                      <a:pt x="393" y="434"/>
                    </a:lnTo>
                    <a:lnTo>
                      <a:pt x="393" y="434"/>
                    </a:lnTo>
                    <a:lnTo>
                      <a:pt x="393" y="434"/>
                    </a:lnTo>
                    <a:lnTo>
                      <a:pt x="393" y="436"/>
                    </a:lnTo>
                    <a:lnTo>
                      <a:pt x="393" y="436"/>
                    </a:lnTo>
                    <a:lnTo>
                      <a:pt x="390" y="436"/>
                    </a:lnTo>
                    <a:lnTo>
                      <a:pt x="390" y="436"/>
                    </a:lnTo>
                    <a:lnTo>
                      <a:pt x="390" y="436"/>
                    </a:lnTo>
                    <a:lnTo>
                      <a:pt x="388" y="436"/>
                    </a:lnTo>
                    <a:lnTo>
                      <a:pt x="388" y="439"/>
                    </a:lnTo>
                    <a:lnTo>
                      <a:pt x="388" y="439"/>
                    </a:lnTo>
                    <a:lnTo>
                      <a:pt x="388" y="439"/>
                    </a:lnTo>
                    <a:lnTo>
                      <a:pt x="386" y="439"/>
                    </a:lnTo>
                    <a:lnTo>
                      <a:pt x="386" y="439"/>
                    </a:lnTo>
                    <a:lnTo>
                      <a:pt x="386" y="439"/>
                    </a:lnTo>
                    <a:lnTo>
                      <a:pt x="386" y="439"/>
                    </a:lnTo>
                    <a:lnTo>
                      <a:pt x="383" y="439"/>
                    </a:lnTo>
                    <a:lnTo>
                      <a:pt x="383" y="439"/>
                    </a:lnTo>
                    <a:lnTo>
                      <a:pt x="383" y="441"/>
                    </a:lnTo>
                    <a:lnTo>
                      <a:pt x="381" y="441"/>
                    </a:lnTo>
                    <a:lnTo>
                      <a:pt x="381" y="441"/>
                    </a:lnTo>
                    <a:lnTo>
                      <a:pt x="381" y="441"/>
                    </a:lnTo>
                    <a:lnTo>
                      <a:pt x="378" y="441"/>
                    </a:lnTo>
                    <a:lnTo>
                      <a:pt x="378" y="441"/>
                    </a:lnTo>
                    <a:lnTo>
                      <a:pt x="378" y="441"/>
                    </a:lnTo>
                    <a:lnTo>
                      <a:pt x="378" y="441"/>
                    </a:lnTo>
                    <a:lnTo>
                      <a:pt x="376" y="441"/>
                    </a:lnTo>
                    <a:lnTo>
                      <a:pt x="376" y="443"/>
                    </a:lnTo>
                    <a:lnTo>
                      <a:pt x="376" y="443"/>
                    </a:lnTo>
                    <a:lnTo>
                      <a:pt x="374" y="443"/>
                    </a:lnTo>
                    <a:lnTo>
                      <a:pt x="374" y="443"/>
                    </a:lnTo>
                    <a:lnTo>
                      <a:pt x="374" y="443"/>
                    </a:lnTo>
                    <a:lnTo>
                      <a:pt x="374" y="443"/>
                    </a:lnTo>
                    <a:lnTo>
                      <a:pt x="374" y="443"/>
                    </a:lnTo>
                    <a:lnTo>
                      <a:pt x="371" y="443"/>
                    </a:lnTo>
                    <a:lnTo>
                      <a:pt x="371" y="443"/>
                    </a:lnTo>
                    <a:lnTo>
                      <a:pt x="371" y="446"/>
                    </a:lnTo>
                    <a:lnTo>
                      <a:pt x="371" y="446"/>
                    </a:lnTo>
                    <a:lnTo>
                      <a:pt x="369" y="446"/>
                    </a:lnTo>
                    <a:lnTo>
                      <a:pt x="369" y="446"/>
                    </a:lnTo>
                    <a:lnTo>
                      <a:pt x="369" y="446"/>
                    </a:lnTo>
                    <a:lnTo>
                      <a:pt x="367" y="446"/>
                    </a:lnTo>
                    <a:lnTo>
                      <a:pt x="367" y="448"/>
                    </a:lnTo>
                    <a:lnTo>
                      <a:pt x="367" y="448"/>
                    </a:lnTo>
                    <a:lnTo>
                      <a:pt x="367" y="448"/>
                    </a:lnTo>
                    <a:lnTo>
                      <a:pt x="367" y="448"/>
                    </a:lnTo>
                    <a:lnTo>
                      <a:pt x="367" y="451"/>
                    </a:lnTo>
                    <a:lnTo>
                      <a:pt x="364" y="451"/>
                    </a:lnTo>
                    <a:lnTo>
                      <a:pt x="364" y="451"/>
                    </a:lnTo>
                    <a:lnTo>
                      <a:pt x="364" y="451"/>
                    </a:lnTo>
                    <a:lnTo>
                      <a:pt x="364" y="453"/>
                    </a:lnTo>
                    <a:lnTo>
                      <a:pt x="362" y="453"/>
                    </a:lnTo>
                    <a:lnTo>
                      <a:pt x="362" y="453"/>
                    </a:lnTo>
                    <a:lnTo>
                      <a:pt x="362" y="453"/>
                    </a:lnTo>
                    <a:lnTo>
                      <a:pt x="362" y="453"/>
                    </a:lnTo>
                    <a:lnTo>
                      <a:pt x="362" y="453"/>
                    </a:lnTo>
                    <a:lnTo>
                      <a:pt x="359" y="453"/>
                    </a:lnTo>
                    <a:lnTo>
                      <a:pt x="359" y="453"/>
                    </a:lnTo>
                    <a:lnTo>
                      <a:pt x="359" y="455"/>
                    </a:lnTo>
                    <a:lnTo>
                      <a:pt x="359" y="455"/>
                    </a:lnTo>
                    <a:lnTo>
                      <a:pt x="359" y="455"/>
                    </a:lnTo>
                    <a:lnTo>
                      <a:pt x="357" y="455"/>
                    </a:lnTo>
                    <a:lnTo>
                      <a:pt x="357" y="458"/>
                    </a:lnTo>
                    <a:lnTo>
                      <a:pt x="357" y="458"/>
                    </a:lnTo>
                    <a:lnTo>
                      <a:pt x="357" y="458"/>
                    </a:lnTo>
                    <a:lnTo>
                      <a:pt x="357" y="460"/>
                    </a:lnTo>
                    <a:lnTo>
                      <a:pt x="357" y="460"/>
                    </a:lnTo>
                    <a:lnTo>
                      <a:pt x="355" y="460"/>
                    </a:lnTo>
                    <a:lnTo>
                      <a:pt x="355" y="462"/>
                    </a:lnTo>
                    <a:lnTo>
                      <a:pt x="355" y="462"/>
                    </a:lnTo>
                    <a:lnTo>
                      <a:pt x="355" y="462"/>
                    </a:lnTo>
                    <a:lnTo>
                      <a:pt x="355" y="462"/>
                    </a:lnTo>
                    <a:lnTo>
                      <a:pt x="355" y="462"/>
                    </a:lnTo>
                    <a:lnTo>
                      <a:pt x="352" y="462"/>
                    </a:lnTo>
                    <a:lnTo>
                      <a:pt x="352" y="465"/>
                    </a:lnTo>
                    <a:lnTo>
                      <a:pt x="352" y="465"/>
                    </a:lnTo>
                    <a:lnTo>
                      <a:pt x="352" y="465"/>
                    </a:lnTo>
                    <a:lnTo>
                      <a:pt x="352" y="467"/>
                    </a:lnTo>
                    <a:lnTo>
                      <a:pt x="352" y="467"/>
                    </a:lnTo>
                    <a:lnTo>
                      <a:pt x="352" y="467"/>
                    </a:lnTo>
                    <a:lnTo>
                      <a:pt x="350" y="467"/>
                    </a:lnTo>
                    <a:lnTo>
                      <a:pt x="350" y="470"/>
                    </a:lnTo>
                    <a:lnTo>
                      <a:pt x="350" y="470"/>
                    </a:lnTo>
                    <a:lnTo>
                      <a:pt x="350" y="470"/>
                    </a:lnTo>
                    <a:lnTo>
                      <a:pt x="348" y="470"/>
                    </a:lnTo>
                    <a:lnTo>
                      <a:pt x="348" y="472"/>
                    </a:lnTo>
                    <a:lnTo>
                      <a:pt x="348" y="472"/>
                    </a:lnTo>
                    <a:lnTo>
                      <a:pt x="348" y="472"/>
                    </a:lnTo>
                    <a:lnTo>
                      <a:pt x="348" y="472"/>
                    </a:lnTo>
                    <a:lnTo>
                      <a:pt x="348" y="472"/>
                    </a:lnTo>
                    <a:lnTo>
                      <a:pt x="348" y="474"/>
                    </a:lnTo>
                    <a:lnTo>
                      <a:pt x="345" y="474"/>
                    </a:lnTo>
                    <a:lnTo>
                      <a:pt x="345" y="474"/>
                    </a:lnTo>
                    <a:lnTo>
                      <a:pt x="345" y="474"/>
                    </a:lnTo>
                    <a:lnTo>
                      <a:pt x="345" y="474"/>
                    </a:lnTo>
                    <a:lnTo>
                      <a:pt x="345" y="477"/>
                    </a:lnTo>
                    <a:lnTo>
                      <a:pt x="343" y="477"/>
                    </a:lnTo>
                    <a:lnTo>
                      <a:pt x="343" y="477"/>
                    </a:lnTo>
                    <a:lnTo>
                      <a:pt x="343" y="479"/>
                    </a:lnTo>
                    <a:lnTo>
                      <a:pt x="343" y="479"/>
                    </a:lnTo>
                    <a:lnTo>
                      <a:pt x="343" y="479"/>
                    </a:lnTo>
                    <a:lnTo>
                      <a:pt x="341" y="479"/>
                    </a:lnTo>
                    <a:lnTo>
                      <a:pt x="341" y="479"/>
                    </a:lnTo>
                    <a:lnTo>
                      <a:pt x="341" y="481"/>
                    </a:lnTo>
                    <a:lnTo>
                      <a:pt x="341" y="481"/>
                    </a:lnTo>
                    <a:lnTo>
                      <a:pt x="338" y="481"/>
                    </a:lnTo>
                    <a:lnTo>
                      <a:pt x="338" y="481"/>
                    </a:lnTo>
                    <a:lnTo>
                      <a:pt x="338" y="481"/>
                    </a:lnTo>
                    <a:lnTo>
                      <a:pt x="338" y="481"/>
                    </a:lnTo>
                    <a:lnTo>
                      <a:pt x="338" y="481"/>
                    </a:lnTo>
                    <a:lnTo>
                      <a:pt x="336" y="481"/>
                    </a:lnTo>
                    <a:lnTo>
                      <a:pt x="336" y="481"/>
                    </a:lnTo>
                    <a:lnTo>
                      <a:pt x="336" y="484"/>
                    </a:lnTo>
                    <a:lnTo>
                      <a:pt x="333" y="484"/>
                    </a:lnTo>
                    <a:lnTo>
                      <a:pt x="333" y="484"/>
                    </a:lnTo>
                    <a:lnTo>
                      <a:pt x="333" y="484"/>
                    </a:lnTo>
                    <a:lnTo>
                      <a:pt x="333" y="484"/>
                    </a:lnTo>
                    <a:lnTo>
                      <a:pt x="331" y="484"/>
                    </a:lnTo>
                    <a:lnTo>
                      <a:pt x="331" y="486"/>
                    </a:lnTo>
                    <a:lnTo>
                      <a:pt x="331" y="486"/>
                    </a:lnTo>
                    <a:lnTo>
                      <a:pt x="331" y="486"/>
                    </a:lnTo>
                    <a:lnTo>
                      <a:pt x="331" y="489"/>
                    </a:lnTo>
                    <a:lnTo>
                      <a:pt x="331" y="489"/>
                    </a:lnTo>
                    <a:lnTo>
                      <a:pt x="329" y="489"/>
                    </a:lnTo>
                    <a:lnTo>
                      <a:pt x="329" y="489"/>
                    </a:lnTo>
                    <a:lnTo>
                      <a:pt x="329" y="489"/>
                    </a:lnTo>
                    <a:lnTo>
                      <a:pt x="329" y="491"/>
                    </a:lnTo>
                    <a:lnTo>
                      <a:pt x="329" y="491"/>
                    </a:lnTo>
                    <a:lnTo>
                      <a:pt x="326" y="491"/>
                    </a:lnTo>
                    <a:lnTo>
                      <a:pt x="326" y="491"/>
                    </a:lnTo>
                    <a:lnTo>
                      <a:pt x="326" y="491"/>
                    </a:lnTo>
                    <a:lnTo>
                      <a:pt x="326" y="493"/>
                    </a:lnTo>
                    <a:lnTo>
                      <a:pt x="326" y="493"/>
                    </a:lnTo>
                    <a:lnTo>
                      <a:pt x="326" y="493"/>
                    </a:lnTo>
                    <a:lnTo>
                      <a:pt x="324" y="493"/>
                    </a:lnTo>
                    <a:lnTo>
                      <a:pt x="324" y="496"/>
                    </a:lnTo>
                    <a:lnTo>
                      <a:pt x="324" y="496"/>
                    </a:lnTo>
                    <a:lnTo>
                      <a:pt x="324" y="496"/>
                    </a:lnTo>
                    <a:lnTo>
                      <a:pt x="322" y="496"/>
                    </a:lnTo>
                    <a:lnTo>
                      <a:pt x="322" y="498"/>
                    </a:lnTo>
                    <a:lnTo>
                      <a:pt x="322" y="498"/>
                    </a:lnTo>
                    <a:lnTo>
                      <a:pt x="322" y="498"/>
                    </a:lnTo>
                    <a:lnTo>
                      <a:pt x="322" y="498"/>
                    </a:lnTo>
                    <a:lnTo>
                      <a:pt x="319" y="498"/>
                    </a:lnTo>
                    <a:lnTo>
                      <a:pt x="319" y="498"/>
                    </a:lnTo>
                    <a:lnTo>
                      <a:pt x="319" y="500"/>
                    </a:lnTo>
                    <a:lnTo>
                      <a:pt x="319" y="500"/>
                    </a:lnTo>
                    <a:lnTo>
                      <a:pt x="317" y="500"/>
                    </a:lnTo>
                    <a:lnTo>
                      <a:pt x="317" y="500"/>
                    </a:lnTo>
                    <a:lnTo>
                      <a:pt x="317" y="500"/>
                    </a:lnTo>
                    <a:lnTo>
                      <a:pt x="315" y="500"/>
                    </a:lnTo>
                    <a:lnTo>
                      <a:pt x="315" y="500"/>
                    </a:lnTo>
                    <a:lnTo>
                      <a:pt x="315" y="500"/>
                    </a:lnTo>
                    <a:lnTo>
                      <a:pt x="315" y="500"/>
                    </a:lnTo>
                    <a:lnTo>
                      <a:pt x="315" y="503"/>
                    </a:lnTo>
                    <a:lnTo>
                      <a:pt x="312" y="503"/>
                    </a:lnTo>
                    <a:lnTo>
                      <a:pt x="312" y="503"/>
                    </a:lnTo>
                    <a:lnTo>
                      <a:pt x="312" y="503"/>
                    </a:lnTo>
                    <a:lnTo>
                      <a:pt x="312" y="503"/>
                    </a:lnTo>
                    <a:lnTo>
                      <a:pt x="310" y="503"/>
                    </a:lnTo>
                    <a:lnTo>
                      <a:pt x="310" y="505"/>
                    </a:lnTo>
                    <a:lnTo>
                      <a:pt x="310" y="505"/>
                    </a:lnTo>
                    <a:lnTo>
                      <a:pt x="310" y="505"/>
                    </a:lnTo>
                    <a:lnTo>
                      <a:pt x="307" y="505"/>
                    </a:lnTo>
                    <a:lnTo>
                      <a:pt x="307" y="505"/>
                    </a:lnTo>
                    <a:lnTo>
                      <a:pt x="307" y="507"/>
                    </a:lnTo>
                    <a:lnTo>
                      <a:pt x="307" y="507"/>
                    </a:lnTo>
                    <a:lnTo>
                      <a:pt x="307" y="507"/>
                    </a:lnTo>
                    <a:lnTo>
                      <a:pt x="305" y="507"/>
                    </a:lnTo>
                    <a:lnTo>
                      <a:pt x="305" y="510"/>
                    </a:lnTo>
                    <a:lnTo>
                      <a:pt x="305" y="510"/>
                    </a:lnTo>
                    <a:lnTo>
                      <a:pt x="305" y="510"/>
                    </a:lnTo>
                    <a:lnTo>
                      <a:pt x="305" y="510"/>
                    </a:lnTo>
                    <a:lnTo>
                      <a:pt x="305" y="512"/>
                    </a:lnTo>
                    <a:lnTo>
                      <a:pt x="305" y="512"/>
                    </a:lnTo>
                    <a:lnTo>
                      <a:pt x="305" y="512"/>
                    </a:lnTo>
                    <a:lnTo>
                      <a:pt x="305" y="512"/>
                    </a:lnTo>
                    <a:lnTo>
                      <a:pt x="305" y="512"/>
                    </a:lnTo>
                    <a:lnTo>
                      <a:pt x="305" y="515"/>
                    </a:lnTo>
                    <a:lnTo>
                      <a:pt x="305" y="515"/>
                    </a:lnTo>
                    <a:lnTo>
                      <a:pt x="305" y="517"/>
                    </a:lnTo>
                    <a:lnTo>
                      <a:pt x="305" y="517"/>
                    </a:lnTo>
                    <a:lnTo>
                      <a:pt x="305" y="517"/>
                    </a:lnTo>
                    <a:lnTo>
                      <a:pt x="305" y="519"/>
                    </a:lnTo>
                    <a:lnTo>
                      <a:pt x="305" y="519"/>
                    </a:lnTo>
                    <a:lnTo>
                      <a:pt x="305" y="519"/>
                    </a:lnTo>
                    <a:lnTo>
                      <a:pt x="305" y="522"/>
                    </a:lnTo>
                    <a:lnTo>
                      <a:pt x="305" y="522"/>
                    </a:lnTo>
                    <a:lnTo>
                      <a:pt x="305" y="522"/>
                    </a:lnTo>
                    <a:lnTo>
                      <a:pt x="305" y="522"/>
                    </a:lnTo>
                    <a:lnTo>
                      <a:pt x="305" y="522"/>
                    </a:lnTo>
                    <a:lnTo>
                      <a:pt x="303" y="522"/>
                    </a:lnTo>
                    <a:lnTo>
                      <a:pt x="303" y="522"/>
                    </a:lnTo>
                    <a:lnTo>
                      <a:pt x="303" y="524"/>
                    </a:lnTo>
                    <a:lnTo>
                      <a:pt x="300" y="524"/>
                    </a:lnTo>
                    <a:lnTo>
                      <a:pt x="300" y="524"/>
                    </a:lnTo>
                    <a:lnTo>
                      <a:pt x="300" y="524"/>
                    </a:lnTo>
                    <a:lnTo>
                      <a:pt x="300" y="524"/>
                    </a:lnTo>
                    <a:lnTo>
                      <a:pt x="298" y="524"/>
                    </a:lnTo>
                    <a:lnTo>
                      <a:pt x="298" y="526"/>
                    </a:lnTo>
                    <a:lnTo>
                      <a:pt x="298" y="526"/>
                    </a:lnTo>
                    <a:lnTo>
                      <a:pt x="298" y="526"/>
                    </a:lnTo>
                    <a:lnTo>
                      <a:pt x="298" y="526"/>
                    </a:lnTo>
                    <a:lnTo>
                      <a:pt x="296" y="526"/>
                    </a:lnTo>
                    <a:lnTo>
                      <a:pt x="296" y="526"/>
                    </a:lnTo>
                    <a:lnTo>
                      <a:pt x="293" y="526"/>
                    </a:lnTo>
                    <a:lnTo>
                      <a:pt x="293" y="529"/>
                    </a:lnTo>
                    <a:lnTo>
                      <a:pt x="293" y="529"/>
                    </a:lnTo>
                    <a:lnTo>
                      <a:pt x="293" y="529"/>
                    </a:lnTo>
                    <a:lnTo>
                      <a:pt x="293" y="529"/>
                    </a:lnTo>
                    <a:lnTo>
                      <a:pt x="291" y="529"/>
                    </a:lnTo>
                    <a:lnTo>
                      <a:pt x="291" y="529"/>
                    </a:lnTo>
                    <a:lnTo>
                      <a:pt x="288" y="529"/>
                    </a:lnTo>
                    <a:lnTo>
                      <a:pt x="288" y="529"/>
                    </a:lnTo>
                    <a:lnTo>
                      <a:pt x="288" y="529"/>
                    </a:lnTo>
                    <a:lnTo>
                      <a:pt x="288" y="529"/>
                    </a:lnTo>
                    <a:lnTo>
                      <a:pt x="286" y="529"/>
                    </a:lnTo>
                    <a:lnTo>
                      <a:pt x="286" y="529"/>
                    </a:lnTo>
                    <a:lnTo>
                      <a:pt x="286" y="529"/>
                    </a:lnTo>
                    <a:lnTo>
                      <a:pt x="284" y="529"/>
                    </a:lnTo>
                    <a:lnTo>
                      <a:pt x="284" y="529"/>
                    </a:lnTo>
                    <a:lnTo>
                      <a:pt x="284" y="529"/>
                    </a:lnTo>
                    <a:lnTo>
                      <a:pt x="281" y="529"/>
                    </a:lnTo>
                    <a:lnTo>
                      <a:pt x="281" y="531"/>
                    </a:lnTo>
                    <a:lnTo>
                      <a:pt x="281" y="531"/>
                    </a:lnTo>
                    <a:lnTo>
                      <a:pt x="281" y="531"/>
                    </a:lnTo>
                    <a:lnTo>
                      <a:pt x="281" y="531"/>
                    </a:lnTo>
                    <a:lnTo>
                      <a:pt x="281" y="531"/>
                    </a:lnTo>
                    <a:lnTo>
                      <a:pt x="281" y="534"/>
                    </a:lnTo>
                    <a:lnTo>
                      <a:pt x="279" y="534"/>
                    </a:lnTo>
                    <a:lnTo>
                      <a:pt x="279" y="534"/>
                    </a:lnTo>
                    <a:lnTo>
                      <a:pt x="279" y="536"/>
                    </a:lnTo>
                    <a:lnTo>
                      <a:pt x="279" y="536"/>
                    </a:lnTo>
                    <a:lnTo>
                      <a:pt x="279" y="536"/>
                    </a:lnTo>
                    <a:lnTo>
                      <a:pt x="279" y="538"/>
                    </a:lnTo>
                    <a:lnTo>
                      <a:pt x="279" y="538"/>
                    </a:lnTo>
                    <a:lnTo>
                      <a:pt x="279" y="538"/>
                    </a:lnTo>
                    <a:lnTo>
                      <a:pt x="277" y="538"/>
                    </a:lnTo>
                    <a:lnTo>
                      <a:pt x="277" y="541"/>
                    </a:lnTo>
                    <a:lnTo>
                      <a:pt x="277" y="541"/>
                    </a:lnTo>
                    <a:lnTo>
                      <a:pt x="277" y="541"/>
                    </a:lnTo>
                    <a:lnTo>
                      <a:pt x="274" y="541"/>
                    </a:lnTo>
                    <a:lnTo>
                      <a:pt x="274" y="541"/>
                    </a:lnTo>
                    <a:lnTo>
                      <a:pt x="277" y="541"/>
                    </a:lnTo>
                    <a:lnTo>
                      <a:pt x="277" y="543"/>
                    </a:lnTo>
                    <a:lnTo>
                      <a:pt x="277" y="543"/>
                    </a:lnTo>
                    <a:lnTo>
                      <a:pt x="274" y="543"/>
                    </a:lnTo>
                    <a:lnTo>
                      <a:pt x="274" y="543"/>
                    </a:lnTo>
                    <a:lnTo>
                      <a:pt x="274" y="545"/>
                    </a:lnTo>
                    <a:lnTo>
                      <a:pt x="274" y="545"/>
                    </a:lnTo>
                    <a:lnTo>
                      <a:pt x="274" y="543"/>
                    </a:lnTo>
                    <a:lnTo>
                      <a:pt x="272" y="543"/>
                    </a:lnTo>
                    <a:lnTo>
                      <a:pt x="272" y="545"/>
                    </a:lnTo>
                    <a:lnTo>
                      <a:pt x="272" y="545"/>
                    </a:lnTo>
                    <a:lnTo>
                      <a:pt x="272" y="545"/>
                    </a:lnTo>
                    <a:lnTo>
                      <a:pt x="272" y="543"/>
                    </a:lnTo>
                    <a:lnTo>
                      <a:pt x="272" y="543"/>
                    </a:lnTo>
                    <a:lnTo>
                      <a:pt x="270" y="543"/>
                    </a:lnTo>
                    <a:lnTo>
                      <a:pt x="270" y="541"/>
                    </a:lnTo>
                    <a:lnTo>
                      <a:pt x="270" y="541"/>
                    </a:lnTo>
                    <a:lnTo>
                      <a:pt x="270" y="541"/>
                    </a:lnTo>
                    <a:lnTo>
                      <a:pt x="270" y="541"/>
                    </a:lnTo>
                    <a:lnTo>
                      <a:pt x="267" y="541"/>
                    </a:lnTo>
                    <a:lnTo>
                      <a:pt x="267" y="541"/>
                    </a:lnTo>
                    <a:lnTo>
                      <a:pt x="267" y="541"/>
                    </a:lnTo>
                    <a:lnTo>
                      <a:pt x="267" y="541"/>
                    </a:lnTo>
                    <a:lnTo>
                      <a:pt x="265" y="541"/>
                    </a:lnTo>
                    <a:lnTo>
                      <a:pt x="265" y="541"/>
                    </a:lnTo>
                    <a:lnTo>
                      <a:pt x="265" y="541"/>
                    </a:lnTo>
                    <a:lnTo>
                      <a:pt x="265" y="541"/>
                    </a:lnTo>
                    <a:lnTo>
                      <a:pt x="262" y="541"/>
                    </a:lnTo>
                    <a:lnTo>
                      <a:pt x="262" y="543"/>
                    </a:lnTo>
                    <a:lnTo>
                      <a:pt x="262" y="543"/>
                    </a:lnTo>
                    <a:lnTo>
                      <a:pt x="262" y="543"/>
                    </a:lnTo>
                    <a:lnTo>
                      <a:pt x="260" y="543"/>
                    </a:lnTo>
                    <a:lnTo>
                      <a:pt x="260" y="545"/>
                    </a:lnTo>
                    <a:lnTo>
                      <a:pt x="260" y="545"/>
                    </a:lnTo>
                    <a:lnTo>
                      <a:pt x="260" y="545"/>
                    </a:lnTo>
                    <a:lnTo>
                      <a:pt x="260" y="545"/>
                    </a:lnTo>
                    <a:lnTo>
                      <a:pt x="260" y="548"/>
                    </a:lnTo>
                    <a:lnTo>
                      <a:pt x="260" y="548"/>
                    </a:lnTo>
                    <a:lnTo>
                      <a:pt x="260" y="550"/>
                    </a:lnTo>
                    <a:lnTo>
                      <a:pt x="260" y="550"/>
                    </a:lnTo>
                    <a:lnTo>
                      <a:pt x="258" y="550"/>
                    </a:lnTo>
                    <a:lnTo>
                      <a:pt x="258" y="550"/>
                    </a:lnTo>
                    <a:lnTo>
                      <a:pt x="258" y="550"/>
                    </a:lnTo>
                    <a:lnTo>
                      <a:pt x="258" y="553"/>
                    </a:lnTo>
                    <a:lnTo>
                      <a:pt x="258" y="553"/>
                    </a:lnTo>
                    <a:lnTo>
                      <a:pt x="255" y="553"/>
                    </a:lnTo>
                    <a:lnTo>
                      <a:pt x="255" y="555"/>
                    </a:lnTo>
                    <a:lnTo>
                      <a:pt x="255" y="555"/>
                    </a:lnTo>
                    <a:lnTo>
                      <a:pt x="255" y="557"/>
                    </a:lnTo>
                    <a:lnTo>
                      <a:pt x="255" y="557"/>
                    </a:lnTo>
                    <a:lnTo>
                      <a:pt x="255" y="557"/>
                    </a:lnTo>
                    <a:lnTo>
                      <a:pt x="255" y="560"/>
                    </a:lnTo>
                    <a:lnTo>
                      <a:pt x="255" y="560"/>
                    </a:lnTo>
                    <a:lnTo>
                      <a:pt x="255" y="562"/>
                    </a:lnTo>
                    <a:lnTo>
                      <a:pt x="255" y="562"/>
                    </a:lnTo>
                    <a:lnTo>
                      <a:pt x="255" y="562"/>
                    </a:lnTo>
                    <a:lnTo>
                      <a:pt x="255" y="564"/>
                    </a:lnTo>
                    <a:lnTo>
                      <a:pt x="255" y="564"/>
                    </a:lnTo>
                    <a:lnTo>
                      <a:pt x="255" y="564"/>
                    </a:lnTo>
                    <a:lnTo>
                      <a:pt x="255" y="567"/>
                    </a:lnTo>
                    <a:lnTo>
                      <a:pt x="255" y="567"/>
                    </a:lnTo>
                    <a:lnTo>
                      <a:pt x="255" y="569"/>
                    </a:lnTo>
                    <a:lnTo>
                      <a:pt x="258" y="569"/>
                    </a:lnTo>
                    <a:lnTo>
                      <a:pt x="258" y="569"/>
                    </a:lnTo>
                    <a:lnTo>
                      <a:pt x="258" y="571"/>
                    </a:lnTo>
                    <a:lnTo>
                      <a:pt x="258" y="571"/>
                    </a:lnTo>
                    <a:lnTo>
                      <a:pt x="258" y="571"/>
                    </a:lnTo>
                    <a:lnTo>
                      <a:pt x="258" y="571"/>
                    </a:lnTo>
                    <a:lnTo>
                      <a:pt x="258" y="574"/>
                    </a:lnTo>
                    <a:lnTo>
                      <a:pt x="258" y="574"/>
                    </a:lnTo>
                    <a:lnTo>
                      <a:pt x="258" y="576"/>
                    </a:lnTo>
                    <a:lnTo>
                      <a:pt x="258" y="576"/>
                    </a:lnTo>
                    <a:lnTo>
                      <a:pt x="258" y="579"/>
                    </a:lnTo>
                    <a:lnTo>
                      <a:pt x="258" y="579"/>
                    </a:lnTo>
                    <a:lnTo>
                      <a:pt x="258" y="579"/>
                    </a:lnTo>
                    <a:lnTo>
                      <a:pt x="258" y="581"/>
                    </a:lnTo>
                    <a:lnTo>
                      <a:pt x="258" y="581"/>
                    </a:lnTo>
                    <a:lnTo>
                      <a:pt x="258" y="581"/>
                    </a:lnTo>
                    <a:lnTo>
                      <a:pt x="258" y="583"/>
                    </a:lnTo>
                    <a:lnTo>
                      <a:pt x="258" y="583"/>
                    </a:lnTo>
                    <a:lnTo>
                      <a:pt x="258" y="586"/>
                    </a:lnTo>
                    <a:lnTo>
                      <a:pt x="258" y="586"/>
                    </a:lnTo>
                    <a:lnTo>
                      <a:pt x="258" y="588"/>
                    </a:lnTo>
                    <a:lnTo>
                      <a:pt x="258" y="588"/>
                    </a:lnTo>
                    <a:lnTo>
                      <a:pt x="258" y="588"/>
                    </a:lnTo>
                    <a:lnTo>
                      <a:pt x="258" y="590"/>
                    </a:lnTo>
                    <a:lnTo>
                      <a:pt x="260" y="590"/>
                    </a:lnTo>
                    <a:lnTo>
                      <a:pt x="260" y="590"/>
                    </a:lnTo>
                    <a:lnTo>
                      <a:pt x="260" y="590"/>
                    </a:lnTo>
                    <a:lnTo>
                      <a:pt x="260" y="590"/>
                    </a:lnTo>
                    <a:lnTo>
                      <a:pt x="260" y="593"/>
                    </a:lnTo>
                    <a:lnTo>
                      <a:pt x="260" y="593"/>
                    </a:lnTo>
                    <a:lnTo>
                      <a:pt x="260" y="593"/>
                    </a:lnTo>
                    <a:lnTo>
                      <a:pt x="260" y="595"/>
                    </a:lnTo>
                    <a:lnTo>
                      <a:pt x="260" y="595"/>
                    </a:lnTo>
                    <a:lnTo>
                      <a:pt x="260" y="598"/>
                    </a:lnTo>
                    <a:lnTo>
                      <a:pt x="260" y="598"/>
                    </a:lnTo>
                    <a:lnTo>
                      <a:pt x="260" y="598"/>
                    </a:lnTo>
                    <a:lnTo>
                      <a:pt x="260" y="600"/>
                    </a:lnTo>
                    <a:lnTo>
                      <a:pt x="260" y="600"/>
                    </a:lnTo>
                    <a:lnTo>
                      <a:pt x="260" y="600"/>
                    </a:lnTo>
                    <a:lnTo>
                      <a:pt x="260" y="600"/>
                    </a:lnTo>
                    <a:lnTo>
                      <a:pt x="260" y="602"/>
                    </a:lnTo>
                    <a:lnTo>
                      <a:pt x="260" y="602"/>
                    </a:lnTo>
                    <a:lnTo>
                      <a:pt x="260" y="605"/>
                    </a:lnTo>
                    <a:lnTo>
                      <a:pt x="260" y="605"/>
                    </a:lnTo>
                    <a:lnTo>
                      <a:pt x="260" y="607"/>
                    </a:lnTo>
                    <a:lnTo>
                      <a:pt x="260" y="607"/>
                    </a:lnTo>
                    <a:lnTo>
                      <a:pt x="260" y="609"/>
                    </a:lnTo>
                    <a:lnTo>
                      <a:pt x="260" y="609"/>
                    </a:lnTo>
                    <a:lnTo>
                      <a:pt x="260" y="609"/>
                    </a:lnTo>
                    <a:lnTo>
                      <a:pt x="260" y="609"/>
                    </a:lnTo>
                    <a:lnTo>
                      <a:pt x="260" y="609"/>
                    </a:lnTo>
                    <a:lnTo>
                      <a:pt x="260" y="612"/>
                    </a:lnTo>
                    <a:lnTo>
                      <a:pt x="262" y="612"/>
                    </a:lnTo>
                    <a:lnTo>
                      <a:pt x="262" y="612"/>
                    </a:lnTo>
                    <a:lnTo>
                      <a:pt x="260" y="612"/>
                    </a:lnTo>
                    <a:lnTo>
                      <a:pt x="260" y="612"/>
                    </a:lnTo>
                    <a:lnTo>
                      <a:pt x="260" y="614"/>
                    </a:lnTo>
                    <a:lnTo>
                      <a:pt x="260" y="614"/>
                    </a:lnTo>
                    <a:lnTo>
                      <a:pt x="260" y="614"/>
                    </a:lnTo>
                    <a:lnTo>
                      <a:pt x="260" y="616"/>
                    </a:lnTo>
                    <a:lnTo>
                      <a:pt x="260" y="616"/>
                    </a:lnTo>
                    <a:lnTo>
                      <a:pt x="260" y="619"/>
                    </a:lnTo>
                    <a:lnTo>
                      <a:pt x="260" y="619"/>
                    </a:lnTo>
                    <a:lnTo>
                      <a:pt x="260" y="621"/>
                    </a:lnTo>
                    <a:lnTo>
                      <a:pt x="260" y="621"/>
                    </a:lnTo>
                    <a:lnTo>
                      <a:pt x="258" y="621"/>
                    </a:lnTo>
                    <a:lnTo>
                      <a:pt x="258" y="621"/>
                    </a:lnTo>
                    <a:lnTo>
                      <a:pt x="258" y="624"/>
                    </a:lnTo>
                    <a:lnTo>
                      <a:pt x="258" y="624"/>
                    </a:lnTo>
                    <a:lnTo>
                      <a:pt x="258" y="624"/>
                    </a:lnTo>
                    <a:lnTo>
                      <a:pt x="258" y="626"/>
                    </a:lnTo>
                    <a:lnTo>
                      <a:pt x="258" y="626"/>
                    </a:lnTo>
                    <a:lnTo>
                      <a:pt x="258" y="628"/>
                    </a:lnTo>
                    <a:lnTo>
                      <a:pt x="255" y="628"/>
                    </a:lnTo>
                    <a:lnTo>
                      <a:pt x="255" y="628"/>
                    </a:lnTo>
                    <a:lnTo>
                      <a:pt x="255" y="628"/>
                    </a:lnTo>
                    <a:lnTo>
                      <a:pt x="255" y="631"/>
                    </a:lnTo>
                    <a:lnTo>
                      <a:pt x="255" y="631"/>
                    </a:lnTo>
                    <a:lnTo>
                      <a:pt x="255" y="631"/>
                    </a:lnTo>
                    <a:lnTo>
                      <a:pt x="255" y="631"/>
                    </a:lnTo>
                    <a:lnTo>
                      <a:pt x="253" y="631"/>
                    </a:lnTo>
                    <a:lnTo>
                      <a:pt x="253" y="633"/>
                    </a:lnTo>
                    <a:lnTo>
                      <a:pt x="253" y="633"/>
                    </a:lnTo>
                    <a:lnTo>
                      <a:pt x="253" y="633"/>
                    </a:lnTo>
                    <a:lnTo>
                      <a:pt x="253" y="635"/>
                    </a:lnTo>
                    <a:lnTo>
                      <a:pt x="253" y="635"/>
                    </a:lnTo>
                    <a:lnTo>
                      <a:pt x="253" y="635"/>
                    </a:lnTo>
                    <a:lnTo>
                      <a:pt x="253" y="638"/>
                    </a:lnTo>
                    <a:lnTo>
                      <a:pt x="251" y="638"/>
                    </a:lnTo>
                    <a:lnTo>
                      <a:pt x="251" y="638"/>
                    </a:lnTo>
                    <a:lnTo>
                      <a:pt x="251" y="640"/>
                    </a:lnTo>
                    <a:lnTo>
                      <a:pt x="251" y="640"/>
                    </a:lnTo>
                    <a:lnTo>
                      <a:pt x="251" y="640"/>
                    </a:lnTo>
                    <a:lnTo>
                      <a:pt x="251" y="640"/>
                    </a:lnTo>
                    <a:lnTo>
                      <a:pt x="251" y="643"/>
                    </a:lnTo>
                    <a:lnTo>
                      <a:pt x="251" y="643"/>
                    </a:lnTo>
                    <a:lnTo>
                      <a:pt x="251" y="645"/>
                    </a:lnTo>
                    <a:lnTo>
                      <a:pt x="248" y="645"/>
                    </a:lnTo>
                    <a:lnTo>
                      <a:pt x="248" y="645"/>
                    </a:lnTo>
                    <a:lnTo>
                      <a:pt x="248" y="647"/>
                    </a:lnTo>
                    <a:lnTo>
                      <a:pt x="248" y="647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51" y="650"/>
                    </a:lnTo>
                    <a:lnTo>
                      <a:pt x="251" y="652"/>
                    </a:lnTo>
                    <a:lnTo>
                      <a:pt x="251" y="652"/>
                    </a:lnTo>
                    <a:lnTo>
                      <a:pt x="251" y="652"/>
                    </a:lnTo>
                    <a:lnTo>
                      <a:pt x="251" y="654"/>
                    </a:lnTo>
                    <a:lnTo>
                      <a:pt x="251" y="654"/>
                    </a:lnTo>
                    <a:lnTo>
                      <a:pt x="251" y="657"/>
                    </a:lnTo>
                    <a:lnTo>
                      <a:pt x="251" y="657"/>
                    </a:lnTo>
                    <a:lnTo>
                      <a:pt x="251" y="659"/>
                    </a:lnTo>
                    <a:lnTo>
                      <a:pt x="251" y="659"/>
                    </a:lnTo>
                    <a:lnTo>
                      <a:pt x="251" y="659"/>
                    </a:lnTo>
                    <a:lnTo>
                      <a:pt x="251" y="662"/>
                    </a:lnTo>
                    <a:lnTo>
                      <a:pt x="251" y="662"/>
                    </a:lnTo>
                    <a:lnTo>
                      <a:pt x="251" y="664"/>
                    </a:lnTo>
                    <a:lnTo>
                      <a:pt x="251" y="664"/>
                    </a:lnTo>
                    <a:lnTo>
                      <a:pt x="251" y="666"/>
                    </a:lnTo>
                    <a:lnTo>
                      <a:pt x="251" y="666"/>
                    </a:lnTo>
                    <a:lnTo>
                      <a:pt x="251" y="669"/>
                    </a:lnTo>
                    <a:lnTo>
                      <a:pt x="251" y="669"/>
                    </a:lnTo>
                    <a:lnTo>
                      <a:pt x="251" y="669"/>
                    </a:lnTo>
                    <a:lnTo>
                      <a:pt x="251" y="671"/>
                    </a:lnTo>
                    <a:lnTo>
                      <a:pt x="251" y="671"/>
                    </a:lnTo>
                    <a:lnTo>
                      <a:pt x="251" y="673"/>
                    </a:lnTo>
                    <a:lnTo>
                      <a:pt x="251" y="673"/>
                    </a:lnTo>
                    <a:lnTo>
                      <a:pt x="251" y="676"/>
                    </a:lnTo>
                    <a:lnTo>
                      <a:pt x="251" y="676"/>
                    </a:lnTo>
                    <a:lnTo>
                      <a:pt x="251" y="678"/>
                    </a:lnTo>
                    <a:lnTo>
                      <a:pt x="251" y="678"/>
                    </a:lnTo>
                    <a:lnTo>
                      <a:pt x="253" y="678"/>
                    </a:lnTo>
                    <a:lnTo>
                      <a:pt x="253" y="680"/>
                    </a:lnTo>
                    <a:lnTo>
                      <a:pt x="253" y="680"/>
                    </a:lnTo>
                    <a:lnTo>
                      <a:pt x="253" y="680"/>
                    </a:lnTo>
                    <a:lnTo>
                      <a:pt x="251" y="680"/>
                    </a:lnTo>
                    <a:lnTo>
                      <a:pt x="251" y="683"/>
                    </a:lnTo>
                    <a:lnTo>
                      <a:pt x="251" y="683"/>
                    </a:lnTo>
                    <a:lnTo>
                      <a:pt x="248" y="683"/>
                    </a:lnTo>
                    <a:lnTo>
                      <a:pt x="248" y="683"/>
                    </a:lnTo>
                    <a:lnTo>
                      <a:pt x="248" y="683"/>
                    </a:lnTo>
                    <a:lnTo>
                      <a:pt x="248" y="680"/>
                    </a:lnTo>
                    <a:lnTo>
                      <a:pt x="246" y="680"/>
                    </a:lnTo>
                    <a:lnTo>
                      <a:pt x="246" y="680"/>
                    </a:lnTo>
                    <a:lnTo>
                      <a:pt x="246" y="680"/>
                    </a:lnTo>
                    <a:lnTo>
                      <a:pt x="244" y="680"/>
                    </a:lnTo>
                    <a:lnTo>
                      <a:pt x="244" y="680"/>
                    </a:lnTo>
                    <a:lnTo>
                      <a:pt x="241" y="680"/>
                    </a:lnTo>
                    <a:lnTo>
                      <a:pt x="241" y="680"/>
                    </a:lnTo>
                    <a:lnTo>
                      <a:pt x="241" y="680"/>
                    </a:lnTo>
                    <a:lnTo>
                      <a:pt x="241" y="683"/>
                    </a:lnTo>
                    <a:lnTo>
                      <a:pt x="239" y="683"/>
                    </a:lnTo>
                    <a:lnTo>
                      <a:pt x="239" y="683"/>
                    </a:lnTo>
                    <a:lnTo>
                      <a:pt x="239" y="683"/>
                    </a:lnTo>
                    <a:lnTo>
                      <a:pt x="239" y="685"/>
                    </a:lnTo>
                    <a:lnTo>
                      <a:pt x="239" y="685"/>
                    </a:lnTo>
                    <a:lnTo>
                      <a:pt x="239" y="685"/>
                    </a:lnTo>
                    <a:lnTo>
                      <a:pt x="239" y="688"/>
                    </a:lnTo>
                    <a:lnTo>
                      <a:pt x="239" y="688"/>
                    </a:lnTo>
                    <a:lnTo>
                      <a:pt x="239" y="688"/>
                    </a:lnTo>
                    <a:lnTo>
                      <a:pt x="239" y="690"/>
                    </a:lnTo>
                    <a:lnTo>
                      <a:pt x="239" y="690"/>
                    </a:lnTo>
                    <a:lnTo>
                      <a:pt x="239" y="690"/>
                    </a:lnTo>
                    <a:lnTo>
                      <a:pt x="236" y="690"/>
                    </a:lnTo>
                    <a:lnTo>
                      <a:pt x="236" y="690"/>
                    </a:lnTo>
                    <a:lnTo>
                      <a:pt x="236" y="690"/>
                    </a:lnTo>
                    <a:lnTo>
                      <a:pt x="236" y="692"/>
                    </a:lnTo>
                    <a:lnTo>
                      <a:pt x="236" y="692"/>
                    </a:lnTo>
                    <a:lnTo>
                      <a:pt x="234" y="692"/>
                    </a:lnTo>
                    <a:lnTo>
                      <a:pt x="234" y="695"/>
                    </a:lnTo>
                    <a:lnTo>
                      <a:pt x="234" y="695"/>
                    </a:lnTo>
                    <a:lnTo>
                      <a:pt x="234" y="695"/>
                    </a:lnTo>
                    <a:lnTo>
                      <a:pt x="234" y="695"/>
                    </a:lnTo>
                    <a:lnTo>
                      <a:pt x="234" y="697"/>
                    </a:lnTo>
                    <a:lnTo>
                      <a:pt x="232" y="697"/>
                    </a:lnTo>
                    <a:lnTo>
                      <a:pt x="232" y="697"/>
                    </a:lnTo>
                    <a:lnTo>
                      <a:pt x="232" y="699"/>
                    </a:lnTo>
                    <a:lnTo>
                      <a:pt x="232" y="699"/>
                    </a:lnTo>
                    <a:lnTo>
                      <a:pt x="232" y="699"/>
                    </a:lnTo>
                    <a:lnTo>
                      <a:pt x="232" y="699"/>
                    </a:lnTo>
                    <a:lnTo>
                      <a:pt x="232" y="702"/>
                    </a:lnTo>
                    <a:lnTo>
                      <a:pt x="232" y="702"/>
                    </a:lnTo>
                    <a:lnTo>
                      <a:pt x="232" y="702"/>
                    </a:lnTo>
                    <a:lnTo>
                      <a:pt x="232" y="704"/>
                    </a:lnTo>
                    <a:lnTo>
                      <a:pt x="234" y="704"/>
                    </a:lnTo>
                    <a:lnTo>
                      <a:pt x="234" y="704"/>
                    </a:lnTo>
                    <a:lnTo>
                      <a:pt x="234" y="704"/>
                    </a:lnTo>
                    <a:lnTo>
                      <a:pt x="234" y="707"/>
                    </a:lnTo>
                    <a:lnTo>
                      <a:pt x="234" y="707"/>
                    </a:lnTo>
                    <a:lnTo>
                      <a:pt x="236" y="707"/>
                    </a:lnTo>
                    <a:lnTo>
                      <a:pt x="236" y="707"/>
                    </a:lnTo>
                    <a:lnTo>
                      <a:pt x="239" y="707"/>
                    </a:lnTo>
                    <a:lnTo>
                      <a:pt x="239" y="704"/>
                    </a:lnTo>
                    <a:lnTo>
                      <a:pt x="239" y="704"/>
                    </a:lnTo>
                    <a:lnTo>
                      <a:pt x="239" y="704"/>
                    </a:lnTo>
                    <a:lnTo>
                      <a:pt x="241" y="704"/>
                    </a:lnTo>
                    <a:lnTo>
                      <a:pt x="241" y="707"/>
                    </a:lnTo>
                    <a:lnTo>
                      <a:pt x="241" y="707"/>
                    </a:lnTo>
                    <a:lnTo>
                      <a:pt x="241" y="707"/>
                    </a:lnTo>
                    <a:lnTo>
                      <a:pt x="241" y="709"/>
                    </a:lnTo>
                    <a:lnTo>
                      <a:pt x="241" y="709"/>
                    </a:lnTo>
                    <a:lnTo>
                      <a:pt x="241" y="709"/>
                    </a:lnTo>
                    <a:lnTo>
                      <a:pt x="241" y="709"/>
                    </a:lnTo>
                    <a:lnTo>
                      <a:pt x="241" y="709"/>
                    </a:lnTo>
                    <a:lnTo>
                      <a:pt x="241" y="709"/>
                    </a:lnTo>
                    <a:lnTo>
                      <a:pt x="241" y="709"/>
                    </a:lnTo>
                    <a:lnTo>
                      <a:pt x="239" y="709"/>
                    </a:lnTo>
                    <a:lnTo>
                      <a:pt x="239" y="709"/>
                    </a:lnTo>
                    <a:lnTo>
                      <a:pt x="239" y="709"/>
                    </a:lnTo>
                    <a:lnTo>
                      <a:pt x="239" y="709"/>
                    </a:lnTo>
                    <a:lnTo>
                      <a:pt x="236" y="709"/>
                    </a:lnTo>
                    <a:lnTo>
                      <a:pt x="236" y="707"/>
                    </a:lnTo>
                    <a:lnTo>
                      <a:pt x="236" y="707"/>
                    </a:lnTo>
                    <a:lnTo>
                      <a:pt x="236" y="709"/>
                    </a:lnTo>
                    <a:lnTo>
                      <a:pt x="234" y="709"/>
                    </a:lnTo>
                    <a:lnTo>
                      <a:pt x="234" y="709"/>
                    </a:lnTo>
                    <a:lnTo>
                      <a:pt x="234" y="709"/>
                    </a:lnTo>
                    <a:lnTo>
                      <a:pt x="232" y="709"/>
                    </a:lnTo>
                    <a:lnTo>
                      <a:pt x="232" y="709"/>
                    </a:lnTo>
                    <a:lnTo>
                      <a:pt x="232" y="709"/>
                    </a:lnTo>
                    <a:lnTo>
                      <a:pt x="229" y="709"/>
                    </a:lnTo>
                    <a:lnTo>
                      <a:pt x="229" y="709"/>
                    </a:lnTo>
                    <a:lnTo>
                      <a:pt x="229" y="709"/>
                    </a:lnTo>
                    <a:lnTo>
                      <a:pt x="227" y="709"/>
                    </a:lnTo>
                    <a:lnTo>
                      <a:pt x="227" y="709"/>
                    </a:lnTo>
                    <a:lnTo>
                      <a:pt x="227" y="709"/>
                    </a:lnTo>
                    <a:lnTo>
                      <a:pt x="227" y="709"/>
                    </a:lnTo>
                    <a:lnTo>
                      <a:pt x="227" y="711"/>
                    </a:lnTo>
                    <a:lnTo>
                      <a:pt x="225" y="711"/>
                    </a:lnTo>
                    <a:lnTo>
                      <a:pt x="225" y="711"/>
                    </a:lnTo>
                    <a:lnTo>
                      <a:pt x="225" y="711"/>
                    </a:lnTo>
                    <a:lnTo>
                      <a:pt x="222" y="711"/>
                    </a:lnTo>
                    <a:lnTo>
                      <a:pt x="222" y="711"/>
                    </a:lnTo>
                    <a:lnTo>
                      <a:pt x="222" y="711"/>
                    </a:lnTo>
                    <a:lnTo>
                      <a:pt x="220" y="711"/>
                    </a:lnTo>
                    <a:lnTo>
                      <a:pt x="220" y="711"/>
                    </a:lnTo>
                    <a:lnTo>
                      <a:pt x="220" y="714"/>
                    </a:lnTo>
                    <a:lnTo>
                      <a:pt x="220" y="714"/>
                    </a:lnTo>
                    <a:lnTo>
                      <a:pt x="217" y="714"/>
                    </a:lnTo>
                    <a:lnTo>
                      <a:pt x="217" y="714"/>
                    </a:lnTo>
                    <a:lnTo>
                      <a:pt x="217" y="714"/>
                    </a:lnTo>
                    <a:lnTo>
                      <a:pt x="217" y="716"/>
                    </a:lnTo>
                    <a:lnTo>
                      <a:pt x="215" y="716"/>
                    </a:lnTo>
                    <a:lnTo>
                      <a:pt x="215" y="716"/>
                    </a:lnTo>
                    <a:lnTo>
                      <a:pt x="215" y="716"/>
                    </a:lnTo>
                    <a:lnTo>
                      <a:pt x="215" y="718"/>
                    </a:lnTo>
                    <a:lnTo>
                      <a:pt x="215" y="718"/>
                    </a:lnTo>
                    <a:lnTo>
                      <a:pt x="215" y="718"/>
                    </a:lnTo>
                    <a:lnTo>
                      <a:pt x="215" y="718"/>
                    </a:lnTo>
                    <a:lnTo>
                      <a:pt x="215" y="721"/>
                    </a:lnTo>
                    <a:lnTo>
                      <a:pt x="215" y="721"/>
                    </a:lnTo>
                    <a:lnTo>
                      <a:pt x="215" y="721"/>
                    </a:lnTo>
                    <a:lnTo>
                      <a:pt x="215" y="721"/>
                    </a:lnTo>
                    <a:lnTo>
                      <a:pt x="215" y="723"/>
                    </a:lnTo>
                    <a:lnTo>
                      <a:pt x="215" y="723"/>
                    </a:lnTo>
                    <a:lnTo>
                      <a:pt x="215" y="726"/>
                    </a:lnTo>
                    <a:lnTo>
                      <a:pt x="215" y="726"/>
                    </a:lnTo>
                    <a:lnTo>
                      <a:pt x="215" y="728"/>
                    </a:lnTo>
                    <a:lnTo>
                      <a:pt x="215" y="728"/>
                    </a:lnTo>
                    <a:lnTo>
                      <a:pt x="213" y="728"/>
                    </a:lnTo>
                    <a:lnTo>
                      <a:pt x="213" y="728"/>
                    </a:lnTo>
                    <a:lnTo>
                      <a:pt x="213" y="728"/>
                    </a:lnTo>
                    <a:lnTo>
                      <a:pt x="213" y="730"/>
                    </a:lnTo>
                    <a:lnTo>
                      <a:pt x="213" y="730"/>
                    </a:lnTo>
                    <a:lnTo>
                      <a:pt x="213" y="730"/>
                    </a:lnTo>
                    <a:lnTo>
                      <a:pt x="210" y="730"/>
                    </a:lnTo>
                    <a:lnTo>
                      <a:pt x="210" y="730"/>
                    </a:lnTo>
                    <a:lnTo>
                      <a:pt x="210" y="733"/>
                    </a:lnTo>
                    <a:lnTo>
                      <a:pt x="208" y="733"/>
                    </a:lnTo>
                    <a:lnTo>
                      <a:pt x="208" y="733"/>
                    </a:lnTo>
                    <a:lnTo>
                      <a:pt x="208" y="733"/>
                    </a:lnTo>
                    <a:lnTo>
                      <a:pt x="208" y="733"/>
                    </a:lnTo>
                    <a:lnTo>
                      <a:pt x="208" y="735"/>
                    </a:lnTo>
                    <a:lnTo>
                      <a:pt x="206" y="735"/>
                    </a:lnTo>
                    <a:lnTo>
                      <a:pt x="206" y="735"/>
                    </a:lnTo>
                    <a:lnTo>
                      <a:pt x="206" y="735"/>
                    </a:lnTo>
                    <a:lnTo>
                      <a:pt x="206" y="737"/>
                    </a:lnTo>
                    <a:lnTo>
                      <a:pt x="206" y="737"/>
                    </a:lnTo>
                    <a:lnTo>
                      <a:pt x="203" y="737"/>
                    </a:lnTo>
                    <a:lnTo>
                      <a:pt x="203" y="737"/>
                    </a:lnTo>
                    <a:lnTo>
                      <a:pt x="201" y="737"/>
                    </a:lnTo>
                    <a:lnTo>
                      <a:pt x="201" y="737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201" y="737"/>
                    </a:lnTo>
                    <a:lnTo>
                      <a:pt x="199" y="737"/>
                    </a:lnTo>
                    <a:lnTo>
                      <a:pt x="199" y="737"/>
                    </a:lnTo>
                    <a:lnTo>
                      <a:pt x="199" y="737"/>
                    </a:lnTo>
                    <a:lnTo>
                      <a:pt x="196" y="737"/>
                    </a:lnTo>
                    <a:lnTo>
                      <a:pt x="196" y="737"/>
                    </a:lnTo>
                    <a:lnTo>
                      <a:pt x="196" y="737"/>
                    </a:lnTo>
                    <a:lnTo>
                      <a:pt x="194" y="737"/>
                    </a:lnTo>
                    <a:lnTo>
                      <a:pt x="194" y="737"/>
                    </a:lnTo>
                    <a:lnTo>
                      <a:pt x="194" y="735"/>
                    </a:lnTo>
                    <a:lnTo>
                      <a:pt x="194" y="735"/>
                    </a:lnTo>
                    <a:lnTo>
                      <a:pt x="194" y="735"/>
                    </a:lnTo>
                    <a:lnTo>
                      <a:pt x="191" y="735"/>
                    </a:lnTo>
                    <a:lnTo>
                      <a:pt x="191" y="733"/>
                    </a:lnTo>
                    <a:lnTo>
                      <a:pt x="191" y="733"/>
                    </a:lnTo>
                    <a:lnTo>
                      <a:pt x="191" y="733"/>
                    </a:lnTo>
                    <a:lnTo>
                      <a:pt x="191" y="733"/>
                    </a:lnTo>
                    <a:lnTo>
                      <a:pt x="189" y="733"/>
                    </a:lnTo>
                    <a:lnTo>
                      <a:pt x="189" y="730"/>
                    </a:lnTo>
                    <a:lnTo>
                      <a:pt x="189" y="730"/>
                    </a:lnTo>
                    <a:lnTo>
                      <a:pt x="189" y="730"/>
                    </a:lnTo>
                    <a:lnTo>
                      <a:pt x="187" y="730"/>
                    </a:lnTo>
                    <a:lnTo>
                      <a:pt x="187" y="728"/>
                    </a:lnTo>
                    <a:lnTo>
                      <a:pt x="187" y="728"/>
                    </a:lnTo>
                    <a:lnTo>
                      <a:pt x="187" y="728"/>
                    </a:lnTo>
                    <a:lnTo>
                      <a:pt x="187" y="728"/>
                    </a:lnTo>
                    <a:lnTo>
                      <a:pt x="187" y="728"/>
                    </a:lnTo>
                    <a:lnTo>
                      <a:pt x="187" y="726"/>
                    </a:lnTo>
                    <a:lnTo>
                      <a:pt x="184" y="726"/>
                    </a:lnTo>
                    <a:lnTo>
                      <a:pt x="184" y="726"/>
                    </a:lnTo>
                    <a:lnTo>
                      <a:pt x="184" y="726"/>
                    </a:lnTo>
                    <a:lnTo>
                      <a:pt x="184" y="723"/>
                    </a:lnTo>
                    <a:lnTo>
                      <a:pt x="182" y="723"/>
                    </a:lnTo>
                    <a:lnTo>
                      <a:pt x="182" y="723"/>
                    </a:lnTo>
                    <a:lnTo>
                      <a:pt x="182" y="721"/>
                    </a:lnTo>
                    <a:lnTo>
                      <a:pt x="182" y="721"/>
                    </a:lnTo>
                    <a:lnTo>
                      <a:pt x="182" y="721"/>
                    </a:lnTo>
                    <a:lnTo>
                      <a:pt x="182" y="721"/>
                    </a:lnTo>
                    <a:lnTo>
                      <a:pt x="182" y="718"/>
                    </a:lnTo>
                    <a:lnTo>
                      <a:pt x="180" y="718"/>
                    </a:lnTo>
                    <a:lnTo>
                      <a:pt x="180" y="718"/>
                    </a:lnTo>
                    <a:lnTo>
                      <a:pt x="180" y="718"/>
                    </a:lnTo>
                    <a:lnTo>
                      <a:pt x="180" y="718"/>
                    </a:lnTo>
                    <a:lnTo>
                      <a:pt x="180" y="718"/>
                    </a:lnTo>
                    <a:lnTo>
                      <a:pt x="180" y="716"/>
                    </a:lnTo>
                    <a:lnTo>
                      <a:pt x="180" y="716"/>
                    </a:lnTo>
                    <a:lnTo>
                      <a:pt x="177" y="716"/>
                    </a:lnTo>
                    <a:lnTo>
                      <a:pt x="177" y="714"/>
                    </a:lnTo>
                    <a:lnTo>
                      <a:pt x="177" y="714"/>
                    </a:lnTo>
                    <a:lnTo>
                      <a:pt x="177" y="711"/>
                    </a:lnTo>
                    <a:lnTo>
                      <a:pt x="177" y="711"/>
                    </a:lnTo>
                    <a:lnTo>
                      <a:pt x="177" y="711"/>
                    </a:lnTo>
                    <a:lnTo>
                      <a:pt x="177" y="709"/>
                    </a:lnTo>
                    <a:lnTo>
                      <a:pt x="177" y="709"/>
                    </a:lnTo>
                    <a:lnTo>
                      <a:pt x="175" y="709"/>
                    </a:lnTo>
                    <a:lnTo>
                      <a:pt x="175" y="709"/>
                    </a:lnTo>
                    <a:lnTo>
                      <a:pt x="175" y="707"/>
                    </a:lnTo>
                    <a:lnTo>
                      <a:pt x="175" y="707"/>
                    </a:lnTo>
                    <a:lnTo>
                      <a:pt x="175" y="707"/>
                    </a:lnTo>
                    <a:lnTo>
                      <a:pt x="175" y="704"/>
                    </a:lnTo>
                    <a:lnTo>
                      <a:pt x="175" y="704"/>
                    </a:lnTo>
                    <a:lnTo>
                      <a:pt x="175" y="704"/>
                    </a:lnTo>
                    <a:lnTo>
                      <a:pt x="175" y="702"/>
                    </a:lnTo>
                    <a:lnTo>
                      <a:pt x="175" y="702"/>
                    </a:lnTo>
                    <a:lnTo>
                      <a:pt x="173" y="702"/>
                    </a:lnTo>
                    <a:lnTo>
                      <a:pt x="173" y="699"/>
                    </a:lnTo>
                    <a:lnTo>
                      <a:pt x="173" y="699"/>
                    </a:lnTo>
                    <a:lnTo>
                      <a:pt x="173" y="699"/>
                    </a:lnTo>
                    <a:lnTo>
                      <a:pt x="173" y="697"/>
                    </a:lnTo>
                    <a:lnTo>
                      <a:pt x="173" y="697"/>
                    </a:lnTo>
                    <a:lnTo>
                      <a:pt x="173" y="695"/>
                    </a:lnTo>
                    <a:lnTo>
                      <a:pt x="173" y="695"/>
                    </a:lnTo>
                    <a:lnTo>
                      <a:pt x="173" y="692"/>
                    </a:lnTo>
                    <a:lnTo>
                      <a:pt x="173" y="692"/>
                    </a:lnTo>
                    <a:lnTo>
                      <a:pt x="173" y="692"/>
                    </a:lnTo>
                    <a:lnTo>
                      <a:pt x="173" y="690"/>
                    </a:lnTo>
                    <a:lnTo>
                      <a:pt x="173" y="690"/>
                    </a:lnTo>
                    <a:lnTo>
                      <a:pt x="173" y="690"/>
                    </a:lnTo>
                    <a:lnTo>
                      <a:pt x="173" y="690"/>
                    </a:lnTo>
                    <a:lnTo>
                      <a:pt x="173" y="688"/>
                    </a:lnTo>
                    <a:lnTo>
                      <a:pt x="173" y="688"/>
                    </a:lnTo>
                    <a:lnTo>
                      <a:pt x="173" y="685"/>
                    </a:lnTo>
                    <a:lnTo>
                      <a:pt x="173" y="685"/>
                    </a:lnTo>
                    <a:lnTo>
                      <a:pt x="170" y="685"/>
                    </a:lnTo>
                    <a:lnTo>
                      <a:pt x="170" y="683"/>
                    </a:lnTo>
                    <a:lnTo>
                      <a:pt x="170" y="683"/>
                    </a:lnTo>
                    <a:lnTo>
                      <a:pt x="170" y="683"/>
                    </a:lnTo>
                    <a:lnTo>
                      <a:pt x="170" y="680"/>
                    </a:lnTo>
                    <a:lnTo>
                      <a:pt x="170" y="680"/>
                    </a:lnTo>
                    <a:lnTo>
                      <a:pt x="170" y="680"/>
                    </a:lnTo>
                    <a:lnTo>
                      <a:pt x="168" y="680"/>
                    </a:lnTo>
                    <a:lnTo>
                      <a:pt x="168" y="678"/>
                    </a:lnTo>
                    <a:lnTo>
                      <a:pt x="168" y="678"/>
                    </a:lnTo>
                    <a:lnTo>
                      <a:pt x="168" y="676"/>
                    </a:lnTo>
                    <a:lnTo>
                      <a:pt x="168" y="676"/>
                    </a:lnTo>
                    <a:lnTo>
                      <a:pt x="168" y="676"/>
                    </a:lnTo>
                    <a:lnTo>
                      <a:pt x="168" y="673"/>
                    </a:lnTo>
                    <a:lnTo>
                      <a:pt x="168" y="673"/>
                    </a:lnTo>
                    <a:lnTo>
                      <a:pt x="168" y="673"/>
                    </a:lnTo>
                    <a:lnTo>
                      <a:pt x="168" y="671"/>
                    </a:lnTo>
                    <a:lnTo>
                      <a:pt x="165" y="671"/>
                    </a:lnTo>
                    <a:lnTo>
                      <a:pt x="165" y="671"/>
                    </a:lnTo>
                    <a:lnTo>
                      <a:pt x="165" y="669"/>
                    </a:lnTo>
                    <a:lnTo>
                      <a:pt x="165" y="669"/>
                    </a:lnTo>
                    <a:lnTo>
                      <a:pt x="165" y="669"/>
                    </a:lnTo>
                    <a:lnTo>
                      <a:pt x="165" y="669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65" y="664"/>
                    </a:lnTo>
                    <a:lnTo>
                      <a:pt x="165" y="664"/>
                    </a:lnTo>
                    <a:lnTo>
                      <a:pt x="165" y="664"/>
                    </a:lnTo>
                    <a:lnTo>
                      <a:pt x="165" y="662"/>
                    </a:lnTo>
                    <a:lnTo>
                      <a:pt x="165" y="662"/>
                    </a:lnTo>
                    <a:lnTo>
                      <a:pt x="163" y="662"/>
                    </a:lnTo>
                    <a:lnTo>
                      <a:pt x="163" y="659"/>
                    </a:lnTo>
                    <a:lnTo>
                      <a:pt x="163" y="659"/>
                    </a:lnTo>
                    <a:lnTo>
                      <a:pt x="163" y="659"/>
                    </a:lnTo>
                    <a:lnTo>
                      <a:pt x="163" y="659"/>
                    </a:lnTo>
                    <a:lnTo>
                      <a:pt x="163" y="657"/>
                    </a:lnTo>
                    <a:lnTo>
                      <a:pt x="163" y="657"/>
                    </a:lnTo>
                    <a:lnTo>
                      <a:pt x="161" y="657"/>
                    </a:lnTo>
                    <a:lnTo>
                      <a:pt x="161" y="654"/>
                    </a:lnTo>
                    <a:lnTo>
                      <a:pt x="161" y="654"/>
                    </a:lnTo>
                    <a:lnTo>
                      <a:pt x="161" y="654"/>
                    </a:lnTo>
                    <a:lnTo>
                      <a:pt x="161" y="652"/>
                    </a:lnTo>
                    <a:lnTo>
                      <a:pt x="161" y="652"/>
                    </a:lnTo>
                    <a:lnTo>
                      <a:pt x="161" y="652"/>
                    </a:lnTo>
                    <a:lnTo>
                      <a:pt x="158" y="652"/>
                    </a:lnTo>
                    <a:lnTo>
                      <a:pt x="158" y="650"/>
                    </a:lnTo>
                    <a:lnTo>
                      <a:pt x="158" y="650"/>
                    </a:lnTo>
                    <a:lnTo>
                      <a:pt x="158" y="650"/>
                    </a:lnTo>
                    <a:lnTo>
                      <a:pt x="158" y="650"/>
                    </a:lnTo>
                    <a:lnTo>
                      <a:pt x="158" y="647"/>
                    </a:lnTo>
                    <a:lnTo>
                      <a:pt x="158" y="647"/>
                    </a:lnTo>
                    <a:lnTo>
                      <a:pt x="158" y="647"/>
                    </a:lnTo>
                    <a:lnTo>
                      <a:pt x="158" y="645"/>
                    </a:lnTo>
                    <a:lnTo>
                      <a:pt x="156" y="645"/>
                    </a:lnTo>
                    <a:lnTo>
                      <a:pt x="156" y="645"/>
                    </a:lnTo>
                    <a:lnTo>
                      <a:pt x="156" y="645"/>
                    </a:lnTo>
                    <a:lnTo>
                      <a:pt x="156" y="643"/>
                    </a:lnTo>
                    <a:lnTo>
                      <a:pt x="154" y="643"/>
                    </a:lnTo>
                    <a:lnTo>
                      <a:pt x="154" y="643"/>
                    </a:lnTo>
                    <a:lnTo>
                      <a:pt x="154" y="643"/>
                    </a:lnTo>
                    <a:lnTo>
                      <a:pt x="154" y="640"/>
                    </a:lnTo>
                    <a:lnTo>
                      <a:pt x="154" y="640"/>
                    </a:lnTo>
                    <a:lnTo>
                      <a:pt x="154" y="640"/>
                    </a:lnTo>
                    <a:lnTo>
                      <a:pt x="151" y="640"/>
                    </a:lnTo>
                    <a:lnTo>
                      <a:pt x="151" y="640"/>
                    </a:lnTo>
                    <a:lnTo>
                      <a:pt x="151" y="640"/>
                    </a:lnTo>
                    <a:lnTo>
                      <a:pt x="149" y="640"/>
                    </a:lnTo>
                    <a:lnTo>
                      <a:pt x="149" y="638"/>
                    </a:lnTo>
                    <a:lnTo>
                      <a:pt x="149" y="638"/>
                    </a:lnTo>
                    <a:lnTo>
                      <a:pt x="149" y="635"/>
                    </a:lnTo>
                    <a:lnTo>
                      <a:pt x="149" y="635"/>
                    </a:lnTo>
                    <a:lnTo>
                      <a:pt x="149" y="635"/>
                    </a:lnTo>
                    <a:lnTo>
                      <a:pt x="149" y="633"/>
                    </a:lnTo>
                    <a:lnTo>
                      <a:pt x="149" y="633"/>
                    </a:lnTo>
                    <a:lnTo>
                      <a:pt x="149" y="633"/>
                    </a:lnTo>
                    <a:lnTo>
                      <a:pt x="149" y="631"/>
                    </a:lnTo>
                    <a:lnTo>
                      <a:pt x="149" y="631"/>
                    </a:lnTo>
                    <a:lnTo>
                      <a:pt x="146" y="631"/>
                    </a:lnTo>
                    <a:lnTo>
                      <a:pt x="146" y="631"/>
                    </a:lnTo>
                    <a:lnTo>
                      <a:pt x="146" y="628"/>
                    </a:lnTo>
                    <a:lnTo>
                      <a:pt x="146" y="628"/>
                    </a:lnTo>
                    <a:lnTo>
                      <a:pt x="146" y="628"/>
                    </a:lnTo>
                    <a:lnTo>
                      <a:pt x="146" y="626"/>
                    </a:lnTo>
                    <a:lnTo>
                      <a:pt x="146" y="626"/>
                    </a:lnTo>
                    <a:lnTo>
                      <a:pt x="146" y="626"/>
                    </a:lnTo>
                    <a:lnTo>
                      <a:pt x="146" y="624"/>
                    </a:lnTo>
                    <a:lnTo>
                      <a:pt x="146" y="624"/>
                    </a:lnTo>
                    <a:lnTo>
                      <a:pt x="144" y="624"/>
                    </a:lnTo>
                    <a:lnTo>
                      <a:pt x="144" y="621"/>
                    </a:lnTo>
                    <a:lnTo>
                      <a:pt x="144" y="621"/>
                    </a:lnTo>
                    <a:lnTo>
                      <a:pt x="144" y="621"/>
                    </a:lnTo>
                    <a:lnTo>
                      <a:pt x="144" y="621"/>
                    </a:lnTo>
                    <a:lnTo>
                      <a:pt x="144" y="619"/>
                    </a:lnTo>
                    <a:lnTo>
                      <a:pt x="142" y="619"/>
                    </a:lnTo>
                    <a:lnTo>
                      <a:pt x="142" y="619"/>
                    </a:lnTo>
                    <a:lnTo>
                      <a:pt x="142" y="619"/>
                    </a:lnTo>
                    <a:lnTo>
                      <a:pt x="142" y="616"/>
                    </a:lnTo>
                    <a:lnTo>
                      <a:pt x="142" y="616"/>
                    </a:lnTo>
                    <a:lnTo>
                      <a:pt x="142" y="614"/>
                    </a:lnTo>
                    <a:lnTo>
                      <a:pt x="142" y="614"/>
                    </a:lnTo>
                    <a:lnTo>
                      <a:pt x="142" y="614"/>
                    </a:lnTo>
                    <a:lnTo>
                      <a:pt x="142" y="612"/>
                    </a:lnTo>
                    <a:lnTo>
                      <a:pt x="142" y="612"/>
                    </a:lnTo>
                    <a:lnTo>
                      <a:pt x="142" y="609"/>
                    </a:lnTo>
                    <a:lnTo>
                      <a:pt x="142" y="609"/>
                    </a:lnTo>
                    <a:lnTo>
                      <a:pt x="139" y="609"/>
                    </a:lnTo>
                    <a:lnTo>
                      <a:pt x="139" y="609"/>
                    </a:lnTo>
                    <a:lnTo>
                      <a:pt x="139" y="607"/>
                    </a:lnTo>
                    <a:lnTo>
                      <a:pt x="139" y="607"/>
                    </a:lnTo>
                    <a:lnTo>
                      <a:pt x="139" y="607"/>
                    </a:lnTo>
                    <a:lnTo>
                      <a:pt x="139" y="605"/>
                    </a:lnTo>
                    <a:lnTo>
                      <a:pt x="139" y="605"/>
                    </a:lnTo>
                    <a:lnTo>
                      <a:pt x="139" y="605"/>
                    </a:lnTo>
                    <a:lnTo>
                      <a:pt x="139" y="602"/>
                    </a:lnTo>
                    <a:lnTo>
                      <a:pt x="139" y="602"/>
                    </a:lnTo>
                    <a:lnTo>
                      <a:pt x="139" y="602"/>
                    </a:lnTo>
                    <a:lnTo>
                      <a:pt x="139" y="600"/>
                    </a:lnTo>
                    <a:lnTo>
                      <a:pt x="139" y="600"/>
                    </a:lnTo>
                    <a:lnTo>
                      <a:pt x="139" y="600"/>
                    </a:lnTo>
                    <a:lnTo>
                      <a:pt x="139" y="598"/>
                    </a:lnTo>
                    <a:lnTo>
                      <a:pt x="139" y="598"/>
                    </a:lnTo>
                    <a:lnTo>
                      <a:pt x="139" y="598"/>
                    </a:lnTo>
                    <a:lnTo>
                      <a:pt x="139" y="595"/>
                    </a:lnTo>
                    <a:lnTo>
                      <a:pt x="139" y="595"/>
                    </a:lnTo>
                    <a:lnTo>
                      <a:pt x="139" y="593"/>
                    </a:lnTo>
                    <a:lnTo>
                      <a:pt x="137" y="593"/>
                    </a:lnTo>
                    <a:lnTo>
                      <a:pt x="137" y="593"/>
                    </a:lnTo>
                    <a:lnTo>
                      <a:pt x="137" y="590"/>
                    </a:lnTo>
                    <a:lnTo>
                      <a:pt x="137" y="590"/>
                    </a:lnTo>
                    <a:lnTo>
                      <a:pt x="137" y="590"/>
                    </a:lnTo>
                    <a:lnTo>
                      <a:pt x="137" y="590"/>
                    </a:lnTo>
                    <a:lnTo>
                      <a:pt x="135" y="590"/>
                    </a:lnTo>
                    <a:lnTo>
                      <a:pt x="135" y="588"/>
                    </a:lnTo>
                    <a:lnTo>
                      <a:pt x="135" y="588"/>
                    </a:lnTo>
                    <a:lnTo>
                      <a:pt x="135" y="588"/>
                    </a:lnTo>
                    <a:lnTo>
                      <a:pt x="135" y="586"/>
                    </a:lnTo>
                    <a:lnTo>
                      <a:pt x="135" y="586"/>
                    </a:lnTo>
                    <a:lnTo>
                      <a:pt x="135" y="583"/>
                    </a:lnTo>
                    <a:lnTo>
                      <a:pt x="135" y="583"/>
                    </a:lnTo>
                    <a:lnTo>
                      <a:pt x="135" y="583"/>
                    </a:lnTo>
                    <a:lnTo>
                      <a:pt x="135" y="581"/>
                    </a:lnTo>
                    <a:lnTo>
                      <a:pt x="135" y="581"/>
                    </a:lnTo>
                    <a:lnTo>
                      <a:pt x="132" y="581"/>
                    </a:lnTo>
                    <a:lnTo>
                      <a:pt x="132" y="581"/>
                    </a:lnTo>
                    <a:lnTo>
                      <a:pt x="132" y="579"/>
                    </a:lnTo>
                    <a:lnTo>
                      <a:pt x="132" y="579"/>
                    </a:lnTo>
                    <a:lnTo>
                      <a:pt x="132" y="576"/>
                    </a:lnTo>
                    <a:lnTo>
                      <a:pt x="132" y="576"/>
                    </a:lnTo>
                    <a:lnTo>
                      <a:pt x="132" y="576"/>
                    </a:lnTo>
                    <a:lnTo>
                      <a:pt x="132" y="574"/>
                    </a:lnTo>
                    <a:lnTo>
                      <a:pt x="132" y="574"/>
                    </a:lnTo>
                    <a:lnTo>
                      <a:pt x="132" y="574"/>
                    </a:lnTo>
                    <a:lnTo>
                      <a:pt x="132" y="571"/>
                    </a:lnTo>
                    <a:lnTo>
                      <a:pt x="130" y="571"/>
                    </a:lnTo>
                    <a:lnTo>
                      <a:pt x="130" y="571"/>
                    </a:lnTo>
                    <a:lnTo>
                      <a:pt x="130" y="571"/>
                    </a:lnTo>
                    <a:lnTo>
                      <a:pt x="130" y="571"/>
                    </a:lnTo>
                    <a:lnTo>
                      <a:pt x="130" y="569"/>
                    </a:lnTo>
                    <a:lnTo>
                      <a:pt x="128" y="569"/>
                    </a:lnTo>
                    <a:lnTo>
                      <a:pt x="128" y="569"/>
                    </a:lnTo>
                    <a:lnTo>
                      <a:pt x="128" y="569"/>
                    </a:lnTo>
                    <a:lnTo>
                      <a:pt x="128" y="569"/>
                    </a:lnTo>
                    <a:lnTo>
                      <a:pt x="125" y="569"/>
                    </a:lnTo>
                    <a:lnTo>
                      <a:pt x="125" y="567"/>
                    </a:lnTo>
                    <a:lnTo>
                      <a:pt x="125" y="567"/>
                    </a:lnTo>
                    <a:lnTo>
                      <a:pt x="128" y="567"/>
                    </a:lnTo>
                    <a:lnTo>
                      <a:pt x="128" y="564"/>
                    </a:lnTo>
                    <a:lnTo>
                      <a:pt x="125" y="564"/>
                    </a:lnTo>
                    <a:lnTo>
                      <a:pt x="125" y="564"/>
                    </a:lnTo>
                    <a:lnTo>
                      <a:pt x="125" y="564"/>
                    </a:lnTo>
                    <a:lnTo>
                      <a:pt x="125" y="562"/>
                    </a:lnTo>
                    <a:lnTo>
                      <a:pt x="125" y="562"/>
                    </a:lnTo>
                    <a:lnTo>
                      <a:pt x="125" y="562"/>
                    </a:lnTo>
                    <a:lnTo>
                      <a:pt x="123" y="562"/>
                    </a:lnTo>
                    <a:lnTo>
                      <a:pt x="123" y="562"/>
                    </a:lnTo>
                    <a:lnTo>
                      <a:pt x="123" y="562"/>
                    </a:lnTo>
                    <a:lnTo>
                      <a:pt x="123" y="560"/>
                    </a:lnTo>
                    <a:lnTo>
                      <a:pt x="123" y="560"/>
                    </a:lnTo>
                    <a:lnTo>
                      <a:pt x="123" y="560"/>
                    </a:lnTo>
                    <a:lnTo>
                      <a:pt x="123" y="557"/>
                    </a:lnTo>
                    <a:lnTo>
                      <a:pt x="123" y="557"/>
                    </a:lnTo>
                    <a:lnTo>
                      <a:pt x="123" y="557"/>
                    </a:lnTo>
                    <a:lnTo>
                      <a:pt x="123" y="555"/>
                    </a:lnTo>
                    <a:lnTo>
                      <a:pt x="123" y="555"/>
                    </a:lnTo>
                    <a:lnTo>
                      <a:pt x="123" y="553"/>
                    </a:lnTo>
                    <a:lnTo>
                      <a:pt x="120" y="553"/>
                    </a:lnTo>
                    <a:lnTo>
                      <a:pt x="120" y="553"/>
                    </a:lnTo>
                    <a:lnTo>
                      <a:pt x="120" y="555"/>
                    </a:lnTo>
                    <a:lnTo>
                      <a:pt x="120" y="555"/>
                    </a:lnTo>
                    <a:lnTo>
                      <a:pt x="120" y="553"/>
                    </a:lnTo>
                    <a:lnTo>
                      <a:pt x="120" y="553"/>
                    </a:lnTo>
                    <a:lnTo>
                      <a:pt x="120" y="550"/>
                    </a:lnTo>
                    <a:lnTo>
                      <a:pt x="120" y="550"/>
                    </a:lnTo>
                    <a:lnTo>
                      <a:pt x="120" y="550"/>
                    </a:lnTo>
                    <a:lnTo>
                      <a:pt x="118" y="550"/>
                    </a:lnTo>
                    <a:lnTo>
                      <a:pt x="118" y="548"/>
                    </a:lnTo>
                    <a:lnTo>
                      <a:pt x="118" y="548"/>
                    </a:lnTo>
                    <a:lnTo>
                      <a:pt x="118" y="545"/>
                    </a:lnTo>
                    <a:lnTo>
                      <a:pt x="118" y="545"/>
                    </a:lnTo>
                    <a:lnTo>
                      <a:pt x="118" y="545"/>
                    </a:lnTo>
                    <a:lnTo>
                      <a:pt x="118" y="543"/>
                    </a:lnTo>
                    <a:lnTo>
                      <a:pt x="118" y="543"/>
                    </a:lnTo>
                    <a:lnTo>
                      <a:pt x="118" y="543"/>
                    </a:lnTo>
                    <a:lnTo>
                      <a:pt x="118" y="541"/>
                    </a:lnTo>
                    <a:lnTo>
                      <a:pt x="118" y="541"/>
                    </a:lnTo>
                    <a:lnTo>
                      <a:pt x="116" y="541"/>
                    </a:lnTo>
                    <a:lnTo>
                      <a:pt x="116" y="541"/>
                    </a:lnTo>
                    <a:lnTo>
                      <a:pt x="116" y="541"/>
                    </a:lnTo>
                    <a:lnTo>
                      <a:pt x="116" y="538"/>
                    </a:lnTo>
                    <a:lnTo>
                      <a:pt x="113" y="538"/>
                    </a:lnTo>
                    <a:lnTo>
                      <a:pt x="113" y="538"/>
                    </a:lnTo>
                    <a:lnTo>
                      <a:pt x="113" y="541"/>
                    </a:lnTo>
                    <a:lnTo>
                      <a:pt x="113" y="541"/>
                    </a:lnTo>
                    <a:lnTo>
                      <a:pt x="113" y="538"/>
                    </a:lnTo>
                    <a:lnTo>
                      <a:pt x="113" y="538"/>
                    </a:lnTo>
                    <a:lnTo>
                      <a:pt x="113" y="536"/>
                    </a:lnTo>
                    <a:lnTo>
                      <a:pt x="113" y="536"/>
                    </a:lnTo>
                    <a:lnTo>
                      <a:pt x="113" y="536"/>
                    </a:lnTo>
                    <a:lnTo>
                      <a:pt x="113" y="536"/>
                    </a:lnTo>
                    <a:lnTo>
                      <a:pt x="113" y="534"/>
                    </a:lnTo>
                    <a:lnTo>
                      <a:pt x="113" y="534"/>
                    </a:lnTo>
                    <a:lnTo>
                      <a:pt x="113" y="531"/>
                    </a:lnTo>
                    <a:lnTo>
                      <a:pt x="113" y="531"/>
                    </a:lnTo>
                    <a:lnTo>
                      <a:pt x="111" y="531"/>
                    </a:lnTo>
                    <a:lnTo>
                      <a:pt x="111" y="531"/>
                    </a:lnTo>
                    <a:lnTo>
                      <a:pt x="111" y="529"/>
                    </a:lnTo>
                    <a:lnTo>
                      <a:pt x="111" y="529"/>
                    </a:lnTo>
                    <a:lnTo>
                      <a:pt x="111" y="529"/>
                    </a:lnTo>
                    <a:lnTo>
                      <a:pt x="111" y="526"/>
                    </a:lnTo>
                    <a:lnTo>
                      <a:pt x="111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09" y="522"/>
                    </a:lnTo>
                    <a:lnTo>
                      <a:pt x="109" y="522"/>
                    </a:lnTo>
                    <a:lnTo>
                      <a:pt x="109" y="522"/>
                    </a:lnTo>
                    <a:lnTo>
                      <a:pt x="109" y="519"/>
                    </a:lnTo>
                    <a:lnTo>
                      <a:pt x="109" y="519"/>
                    </a:lnTo>
                    <a:lnTo>
                      <a:pt x="109" y="517"/>
                    </a:lnTo>
                    <a:lnTo>
                      <a:pt x="109" y="517"/>
                    </a:lnTo>
                    <a:lnTo>
                      <a:pt x="109" y="517"/>
                    </a:lnTo>
                    <a:lnTo>
                      <a:pt x="109" y="515"/>
                    </a:lnTo>
                    <a:lnTo>
                      <a:pt x="109" y="515"/>
                    </a:lnTo>
                    <a:lnTo>
                      <a:pt x="109" y="512"/>
                    </a:lnTo>
                    <a:lnTo>
                      <a:pt x="109" y="512"/>
                    </a:lnTo>
                    <a:lnTo>
                      <a:pt x="109" y="512"/>
                    </a:lnTo>
                    <a:lnTo>
                      <a:pt x="109" y="510"/>
                    </a:lnTo>
                    <a:lnTo>
                      <a:pt x="109" y="510"/>
                    </a:lnTo>
                    <a:lnTo>
                      <a:pt x="109" y="507"/>
                    </a:lnTo>
                    <a:lnTo>
                      <a:pt x="109" y="507"/>
                    </a:lnTo>
                    <a:lnTo>
                      <a:pt x="109" y="507"/>
                    </a:lnTo>
                    <a:lnTo>
                      <a:pt x="109" y="505"/>
                    </a:lnTo>
                    <a:lnTo>
                      <a:pt x="109" y="505"/>
                    </a:lnTo>
                    <a:lnTo>
                      <a:pt x="106" y="505"/>
                    </a:lnTo>
                    <a:lnTo>
                      <a:pt x="106" y="503"/>
                    </a:lnTo>
                    <a:lnTo>
                      <a:pt x="106" y="503"/>
                    </a:lnTo>
                    <a:lnTo>
                      <a:pt x="109" y="503"/>
                    </a:lnTo>
                    <a:lnTo>
                      <a:pt x="109" y="500"/>
                    </a:lnTo>
                    <a:lnTo>
                      <a:pt x="106" y="500"/>
                    </a:lnTo>
                    <a:lnTo>
                      <a:pt x="106" y="500"/>
                    </a:lnTo>
                    <a:lnTo>
                      <a:pt x="106" y="500"/>
                    </a:lnTo>
                    <a:lnTo>
                      <a:pt x="106" y="498"/>
                    </a:lnTo>
                    <a:lnTo>
                      <a:pt x="106" y="498"/>
                    </a:lnTo>
                    <a:lnTo>
                      <a:pt x="106" y="498"/>
                    </a:lnTo>
                    <a:lnTo>
                      <a:pt x="106" y="496"/>
                    </a:lnTo>
                    <a:lnTo>
                      <a:pt x="106" y="496"/>
                    </a:lnTo>
                    <a:lnTo>
                      <a:pt x="106" y="493"/>
                    </a:lnTo>
                    <a:lnTo>
                      <a:pt x="106" y="493"/>
                    </a:lnTo>
                    <a:lnTo>
                      <a:pt x="106" y="493"/>
                    </a:lnTo>
                    <a:lnTo>
                      <a:pt x="106" y="493"/>
                    </a:lnTo>
                    <a:lnTo>
                      <a:pt x="106" y="491"/>
                    </a:lnTo>
                    <a:lnTo>
                      <a:pt x="106" y="491"/>
                    </a:lnTo>
                    <a:lnTo>
                      <a:pt x="106" y="491"/>
                    </a:lnTo>
                    <a:lnTo>
                      <a:pt x="106" y="491"/>
                    </a:lnTo>
                    <a:lnTo>
                      <a:pt x="104" y="491"/>
                    </a:lnTo>
                    <a:lnTo>
                      <a:pt x="104" y="489"/>
                    </a:lnTo>
                    <a:lnTo>
                      <a:pt x="104" y="489"/>
                    </a:lnTo>
                    <a:lnTo>
                      <a:pt x="104" y="489"/>
                    </a:lnTo>
                    <a:lnTo>
                      <a:pt x="104" y="486"/>
                    </a:lnTo>
                    <a:lnTo>
                      <a:pt x="104" y="486"/>
                    </a:lnTo>
                    <a:lnTo>
                      <a:pt x="104" y="484"/>
                    </a:lnTo>
                    <a:lnTo>
                      <a:pt x="101" y="484"/>
                    </a:lnTo>
                    <a:lnTo>
                      <a:pt x="101" y="484"/>
                    </a:lnTo>
                    <a:lnTo>
                      <a:pt x="101" y="481"/>
                    </a:lnTo>
                    <a:lnTo>
                      <a:pt x="101" y="481"/>
                    </a:lnTo>
                    <a:lnTo>
                      <a:pt x="101" y="481"/>
                    </a:lnTo>
                    <a:lnTo>
                      <a:pt x="101" y="481"/>
                    </a:lnTo>
                    <a:lnTo>
                      <a:pt x="101" y="479"/>
                    </a:lnTo>
                    <a:lnTo>
                      <a:pt x="101" y="479"/>
                    </a:lnTo>
                    <a:lnTo>
                      <a:pt x="101" y="477"/>
                    </a:lnTo>
                    <a:lnTo>
                      <a:pt x="101" y="477"/>
                    </a:lnTo>
                    <a:lnTo>
                      <a:pt x="101" y="477"/>
                    </a:lnTo>
                    <a:lnTo>
                      <a:pt x="101" y="474"/>
                    </a:lnTo>
                    <a:lnTo>
                      <a:pt x="101" y="474"/>
                    </a:lnTo>
                    <a:lnTo>
                      <a:pt x="101" y="472"/>
                    </a:lnTo>
                    <a:lnTo>
                      <a:pt x="101" y="472"/>
                    </a:lnTo>
                    <a:lnTo>
                      <a:pt x="101" y="472"/>
                    </a:lnTo>
                    <a:lnTo>
                      <a:pt x="101" y="470"/>
                    </a:lnTo>
                    <a:lnTo>
                      <a:pt x="99" y="470"/>
                    </a:lnTo>
                    <a:lnTo>
                      <a:pt x="99" y="470"/>
                    </a:lnTo>
                    <a:lnTo>
                      <a:pt x="99" y="470"/>
                    </a:lnTo>
                    <a:lnTo>
                      <a:pt x="99" y="467"/>
                    </a:lnTo>
                    <a:lnTo>
                      <a:pt x="99" y="467"/>
                    </a:lnTo>
                    <a:lnTo>
                      <a:pt x="99" y="467"/>
                    </a:lnTo>
                    <a:lnTo>
                      <a:pt x="99" y="465"/>
                    </a:lnTo>
                    <a:lnTo>
                      <a:pt x="99" y="465"/>
                    </a:lnTo>
                    <a:lnTo>
                      <a:pt x="101" y="465"/>
                    </a:lnTo>
                    <a:lnTo>
                      <a:pt x="101" y="462"/>
                    </a:lnTo>
                    <a:lnTo>
                      <a:pt x="101" y="462"/>
                    </a:lnTo>
                    <a:lnTo>
                      <a:pt x="99" y="462"/>
                    </a:lnTo>
                    <a:lnTo>
                      <a:pt x="99" y="462"/>
                    </a:lnTo>
                    <a:lnTo>
                      <a:pt x="99" y="462"/>
                    </a:lnTo>
                    <a:lnTo>
                      <a:pt x="99" y="462"/>
                    </a:lnTo>
                    <a:lnTo>
                      <a:pt x="99" y="462"/>
                    </a:lnTo>
                    <a:lnTo>
                      <a:pt x="99" y="460"/>
                    </a:lnTo>
                    <a:lnTo>
                      <a:pt x="99" y="460"/>
                    </a:lnTo>
                    <a:lnTo>
                      <a:pt x="99" y="458"/>
                    </a:lnTo>
                    <a:lnTo>
                      <a:pt x="99" y="458"/>
                    </a:lnTo>
                    <a:lnTo>
                      <a:pt x="99" y="458"/>
                    </a:lnTo>
                    <a:lnTo>
                      <a:pt x="99" y="455"/>
                    </a:lnTo>
                    <a:lnTo>
                      <a:pt x="99" y="455"/>
                    </a:lnTo>
                    <a:lnTo>
                      <a:pt x="99" y="453"/>
                    </a:lnTo>
                    <a:lnTo>
                      <a:pt x="99" y="453"/>
                    </a:lnTo>
                    <a:lnTo>
                      <a:pt x="99" y="453"/>
                    </a:lnTo>
                    <a:lnTo>
                      <a:pt x="99" y="451"/>
                    </a:lnTo>
                    <a:lnTo>
                      <a:pt x="99" y="451"/>
                    </a:lnTo>
                    <a:lnTo>
                      <a:pt x="97" y="451"/>
                    </a:lnTo>
                    <a:lnTo>
                      <a:pt x="97" y="448"/>
                    </a:lnTo>
                    <a:lnTo>
                      <a:pt x="97" y="448"/>
                    </a:lnTo>
                    <a:lnTo>
                      <a:pt x="97" y="446"/>
                    </a:lnTo>
                    <a:lnTo>
                      <a:pt x="97" y="446"/>
                    </a:lnTo>
                    <a:lnTo>
                      <a:pt x="97" y="443"/>
                    </a:lnTo>
                    <a:lnTo>
                      <a:pt x="97" y="443"/>
                    </a:lnTo>
                    <a:lnTo>
                      <a:pt x="97" y="443"/>
                    </a:lnTo>
                    <a:lnTo>
                      <a:pt x="97" y="443"/>
                    </a:lnTo>
                    <a:lnTo>
                      <a:pt x="97" y="441"/>
                    </a:lnTo>
                    <a:lnTo>
                      <a:pt x="97" y="441"/>
                    </a:lnTo>
                    <a:lnTo>
                      <a:pt x="94" y="441"/>
                    </a:lnTo>
                    <a:lnTo>
                      <a:pt x="94" y="439"/>
                    </a:lnTo>
                    <a:lnTo>
                      <a:pt x="94" y="439"/>
                    </a:lnTo>
                    <a:lnTo>
                      <a:pt x="97" y="439"/>
                    </a:lnTo>
                    <a:lnTo>
                      <a:pt x="97" y="436"/>
                    </a:lnTo>
                    <a:lnTo>
                      <a:pt x="97" y="436"/>
                    </a:lnTo>
                    <a:lnTo>
                      <a:pt x="97" y="434"/>
                    </a:lnTo>
                    <a:lnTo>
                      <a:pt x="97" y="434"/>
                    </a:lnTo>
                    <a:lnTo>
                      <a:pt x="97" y="434"/>
                    </a:lnTo>
                    <a:lnTo>
                      <a:pt x="97" y="434"/>
                    </a:lnTo>
                    <a:lnTo>
                      <a:pt x="97" y="432"/>
                    </a:lnTo>
                    <a:lnTo>
                      <a:pt x="97" y="432"/>
                    </a:lnTo>
                    <a:lnTo>
                      <a:pt x="97" y="432"/>
                    </a:lnTo>
                    <a:lnTo>
                      <a:pt x="97" y="432"/>
                    </a:lnTo>
                    <a:lnTo>
                      <a:pt x="97" y="429"/>
                    </a:lnTo>
                    <a:lnTo>
                      <a:pt x="97" y="429"/>
                    </a:lnTo>
                    <a:lnTo>
                      <a:pt x="97" y="427"/>
                    </a:lnTo>
                    <a:lnTo>
                      <a:pt x="99" y="427"/>
                    </a:lnTo>
                    <a:lnTo>
                      <a:pt x="99" y="427"/>
                    </a:lnTo>
                    <a:lnTo>
                      <a:pt x="99" y="425"/>
                    </a:lnTo>
                    <a:lnTo>
                      <a:pt x="99" y="425"/>
                    </a:lnTo>
                    <a:lnTo>
                      <a:pt x="99" y="425"/>
                    </a:lnTo>
                    <a:lnTo>
                      <a:pt x="99" y="422"/>
                    </a:lnTo>
                    <a:lnTo>
                      <a:pt x="99" y="422"/>
                    </a:lnTo>
                    <a:lnTo>
                      <a:pt x="99" y="422"/>
                    </a:lnTo>
                    <a:lnTo>
                      <a:pt x="101" y="422"/>
                    </a:lnTo>
                    <a:lnTo>
                      <a:pt x="101" y="422"/>
                    </a:lnTo>
                    <a:lnTo>
                      <a:pt x="101" y="420"/>
                    </a:lnTo>
                    <a:lnTo>
                      <a:pt x="101" y="420"/>
                    </a:lnTo>
                    <a:lnTo>
                      <a:pt x="99" y="420"/>
                    </a:lnTo>
                    <a:lnTo>
                      <a:pt x="99" y="417"/>
                    </a:lnTo>
                    <a:lnTo>
                      <a:pt x="99" y="417"/>
                    </a:lnTo>
                    <a:lnTo>
                      <a:pt x="99" y="415"/>
                    </a:lnTo>
                    <a:lnTo>
                      <a:pt x="99" y="415"/>
                    </a:lnTo>
                    <a:lnTo>
                      <a:pt x="99" y="415"/>
                    </a:lnTo>
                    <a:lnTo>
                      <a:pt x="99" y="413"/>
                    </a:lnTo>
                    <a:lnTo>
                      <a:pt x="99" y="413"/>
                    </a:lnTo>
                    <a:lnTo>
                      <a:pt x="99" y="413"/>
                    </a:lnTo>
                    <a:lnTo>
                      <a:pt x="99" y="413"/>
                    </a:lnTo>
                    <a:lnTo>
                      <a:pt x="97" y="413"/>
                    </a:lnTo>
                    <a:lnTo>
                      <a:pt x="97" y="410"/>
                    </a:lnTo>
                    <a:lnTo>
                      <a:pt x="97" y="410"/>
                    </a:lnTo>
                    <a:lnTo>
                      <a:pt x="97" y="408"/>
                    </a:lnTo>
                    <a:lnTo>
                      <a:pt x="97" y="408"/>
                    </a:lnTo>
                    <a:lnTo>
                      <a:pt x="94" y="408"/>
                    </a:lnTo>
                    <a:lnTo>
                      <a:pt x="94" y="408"/>
                    </a:lnTo>
                    <a:lnTo>
                      <a:pt x="94" y="408"/>
                    </a:lnTo>
                    <a:lnTo>
                      <a:pt x="94" y="406"/>
                    </a:lnTo>
                    <a:lnTo>
                      <a:pt x="94" y="406"/>
                    </a:lnTo>
                    <a:lnTo>
                      <a:pt x="94" y="403"/>
                    </a:lnTo>
                    <a:lnTo>
                      <a:pt x="94" y="403"/>
                    </a:lnTo>
                    <a:lnTo>
                      <a:pt x="94" y="403"/>
                    </a:lnTo>
                    <a:lnTo>
                      <a:pt x="94" y="401"/>
                    </a:lnTo>
                    <a:lnTo>
                      <a:pt x="94" y="401"/>
                    </a:lnTo>
                    <a:lnTo>
                      <a:pt x="94" y="401"/>
                    </a:lnTo>
                    <a:lnTo>
                      <a:pt x="94" y="398"/>
                    </a:lnTo>
                    <a:lnTo>
                      <a:pt x="94" y="398"/>
                    </a:lnTo>
                    <a:lnTo>
                      <a:pt x="94" y="396"/>
                    </a:lnTo>
                    <a:lnTo>
                      <a:pt x="97" y="396"/>
                    </a:lnTo>
                    <a:lnTo>
                      <a:pt x="97" y="396"/>
                    </a:lnTo>
                    <a:lnTo>
                      <a:pt x="94" y="396"/>
                    </a:lnTo>
                    <a:lnTo>
                      <a:pt x="94" y="396"/>
                    </a:lnTo>
                    <a:lnTo>
                      <a:pt x="94" y="394"/>
                    </a:lnTo>
                    <a:lnTo>
                      <a:pt x="94" y="394"/>
                    </a:lnTo>
                    <a:lnTo>
                      <a:pt x="94" y="394"/>
                    </a:lnTo>
                    <a:lnTo>
                      <a:pt x="92" y="394"/>
                    </a:lnTo>
                    <a:lnTo>
                      <a:pt x="92" y="394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4" y="391"/>
                    </a:lnTo>
                    <a:lnTo>
                      <a:pt x="94" y="389"/>
                    </a:lnTo>
                    <a:lnTo>
                      <a:pt x="94" y="389"/>
                    </a:lnTo>
                    <a:lnTo>
                      <a:pt x="94" y="389"/>
                    </a:lnTo>
                    <a:lnTo>
                      <a:pt x="94" y="389"/>
                    </a:lnTo>
                    <a:lnTo>
                      <a:pt x="94" y="387"/>
                    </a:lnTo>
                    <a:lnTo>
                      <a:pt x="94" y="387"/>
                    </a:lnTo>
                    <a:lnTo>
                      <a:pt x="94" y="387"/>
                    </a:lnTo>
                    <a:lnTo>
                      <a:pt x="94" y="387"/>
                    </a:lnTo>
                    <a:lnTo>
                      <a:pt x="94" y="387"/>
                    </a:lnTo>
                    <a:lnTo>
                      <a:pt x="92" y="387"/>
                    </a:lnTo>
                    <a:lnTo>
                      <a:pt x="92" y="387"/>
                    </a:lnTo>
                    <a:lnTo>
                      <a:pt x="92" y="384"/>
                    </a:lnTo>
                    <a:lnTo>
                      <a:pt x="92" y="384"/>
                    </a:lnTo>
                    <a:lnTo>
                      <a:pt x="92" y="382"/>
                    </a:lnTo>
                    <a:lnTo>
                      <a:pt x="92" y="382"/>
                    </a:lnTo>
                    <a:lnTo>
                      <a:pt x="92" y="382"/>
                    </a:lnTo>
                    <a:lnTo>
                      <a:pt x="92" y="380"/>
                    </a:lnTo>
                    <a:lnTo>
                      <a:pt x="92" y="380"/>
                    </a:lnTo>
                    <a:lnTo>
                      <a:pt x="92" y="380"/>
                    </a:lnTo>
                    <a:lnTo>
                      <a:pt x="92" y="382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87" y="382"/>
                    </a:lnTo>
                    <a:lnTo>
                      <a:pt x="87" y="384"/>
                    </a:lnTo>
                    <a:lnTo>
                      <a:pt x="87" y="384"/>
                    </a:lnTo>
                    <a:lnTo>
                      <a:pt x="87" y="384"/>
                    </a:lnTo>
                    <a:lnTo>
                      <a:pt x="87" y="387"/>
                    </a:lnTo>
                    <a:lnTo>
                      <a:pt x="87" y="387"/>
                    </a:lnTo>
                    <a:lnTo>
                      <a:pt x="87" y="387"/>
                    </a:lnTo>
                    <a:lnTo>
                      <a:pt x="87" y="387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7" y="391"/>
                    </a:lnTo>
                    <a:lnTo>
                      <a:pt x="87" y="391"/>
                    </a:lnTo>
                    <a:lnTo>
                      <a:pt x="87" y="391"/>
                    </a:lnTo>
                    <a:lnTo>
                      <a:pt x="87" y="394"/>
                    </a:lnTo>
                    <a:lnTo>
                      <a:pt x="90" y="394"/>
                    </a:lnTo>
                    <a:lnTo>
                      <a:pt x="90" y="394"/>
                    </a:lnTo>
                    <a:lnTo>
                      <a:pt x="90" y="394"/>
                    </a:lnTo>
                    <a:lnTo>
                      <a:pt x="90" y="394"/>
                    </a:lnTo>
                    <a:lnTo>
                      <a:pt x="90" y="394"/>
                    </a:lnTo>
                    <a:lnTo>
                      <a:pt x="87" y="394"/>
                    </a:lnTo>
                    <a:lnTo>
                      <a:pt x="87" y="396"/>
                    </a:lnTo>
                    <a:lnTo>
                      <a:pt x="87" y="396"/>
                    </a:lnTo>
                    <a:lnTo>
                      <a:pt x="87" y="398"/>
                    </a:lnTo>
                    <a:lnTo>
                      <a:pt x="87" y="398"/>
                    </a:lnTo>
                    <a:lnTo>
                      <a:pt x="87" y="398"/>
                    </a:lnTo>
                    <a:lnTo>
                      <a:pt x="87" y="398"/>
                    </a:lnTo>
                    <a:lnTo>
                      <a:pt x="87" y="401"/>
                    </a:lnTo>
                    <a:lnTo>
                      <a:pt x="87" y="401"/>
                    </a:lnTo>
                    <a:lnTo>
                      <a:pt x="85" y="401"/>
                    </a:lnTo>
                    <a:lnTo>
                      <a:pt x="85" y="403"/>
                    </a:lnTo>
                    <a:lnTo>
                      <a:pt x="85" y="403"/>
                    </a:lnTo>
                    <a:lnTo>
                      <a:pt x="85" y="403"/>
                    </a:lnTo>
                    <a:lnTo>
                      <a:pt x="85" y="403"/>
                    </a:lnTo>
                    <a:lnTo>
                      <a:pt x="85" y="406"/>
                    </a:lnTo>
                    <a:lnTo>
                      <a:pt x="85" y="406"/>
                    </a:lnTo>
                    <a:lnTo>
                      <a:pt x="83" y="406"/>
                    </a:lnTo>
                    <a:lnTo>
                      <a:pt x="83" y="406"/>
                    </a:lnTo>
                    <a:lnTo>
                      <a:pt x="83" y="406"/>
                    </a:lnTo>
                    <a:lnTo>
                      <a:pt x="83" y="408"/>
                    </a:lnTo>
                    <a:lnTo>
                      <a:pt x="80" y="408"/>
                    </a:lnTo>
                    <a:lnTo>
                      <a:pt x="80" y="408"/>
                    </a:lnTo>
                    <a:lnTo>
                      <a:pt x="80" y="408"/>
                    </a:lnTo>
                    <a:lnTo>
                      <a:pt x="80" y="408"/>
                    </a:lnTo>
                    <a:lnTo>
                      <a:pt x="78" y="408"/>
                    </a:lnTo>
                    <a:lnTo>
                      <a:pt x="78" y="410"/>
                    </a:lnTo>
                    <a:lnTo>
                      <a:pt x="78" y="410"/>
                    </a:lnTo>
                    <a:lnTo>
                      <a:pt x="75" y="410"/>
                    </a:lnTo>
                    <a:lnTo>
                      <a:pt x="75" y="410"/>
                    </a:lnTo>
                    <a:lnTo>
                      <a:pt x="75" y="410"/>
                    </a:lnTo>
                    <a:lnTo>
                      <a:pt x="75" y="410"/>
                    </a:lnTo>
                    <a:lnTo>
                      <a:pt x="73" y="410"/>
                    </a:lnTo>
                    <a:lnTo>
                      <a:pt x="73" y="410"/>
                    </a:lnTo>
                    <a:lnTo>
                      <a:pt x="73" y="413"/>
                    </a:lnTo>
                    <a:lnTo>
                      <a:pt x="73" y="413"/>
                    </a:lnTo>
                    <a:lnTo>
                      <a:pt x="71" y="413"/>
                    </a:lnTo>
                    <a:lnTo>
                      <a:pt x="71" y="413"/>
                    </a:lnTo>
                    <a:lnTo>
                      <a:pt x="71" y="413"/>
                    </a:lnTo>
                    <a:lnTo>
                      <a:pt x="71" y="413"/>
                    </a:lnTo>
                    <a:lnTo>
                      <a:pt x="68" y="413"/>
                    </a:lnTo>
                    <a:lnTo>
                      <a:pt x="68" y="413"/>
                    </a:lnTo>
                    <a:lnTo>
                      <a:pt x="68" y="413"/>
                    </a:lnTo>
                    <a:lnTo>
                      <a:pt x="68" y="415"/>
                    </a:lnTo>
                    <a:lnTo>
                      <a:pt x="66" y="415"/>
                    </a:lnTo>
                    <a:lnTo>
                      <a:pt x="66" y="415"/>
                    </a:lnTo>
                    <a:lnTo>
                      <a:pt x="66" y="415"/>
                    </a:lnTo>
                    <a:lnTo>
                      <a:pt x="66" y="415"/>
                    </a:lnTo>
                    <a:lnTo>
                      <a:pt x="64" y="415"/>
                    </a:lnTo>
                    <a:lnTo>
                      <a:pt x="64" y="415"/>
                    </a:lnTo>
                    <a:lnTo>
                      <a:pt x="61" y="415"/>
                    </a:lnTo>
                    <a:lnTo>
                      <a:pt x="61" y="417"/>
                    </a:lnTo>
                    <a:lnTo>
                      <a:pt x="61" y="417"/>
                    </a:lnTo>
                    <a:lnTo>
                      <a:pt x="61" y="417"/>
                    </a:lnTo>
                    <a:lnTo>
                      <a:pt x="61" y="417"/>
                    </a:lnTo>
                    <a:lnTo>
                      <a:pt x="59" y="417"/>
                    </a:lnTo>
                    <a:lnTo>
                      <a:pt x="59" y="417"/>
                    </a:lnTo>
                    <a:lnTo>
                      <a:pt x="59" y="417"/>
                    </a:lnTo>
                    <a:lnTo>
                      <a:pt x="57" y="417"/>
                    </a:lnTo>
                    <a:lnTo>
                      <a:pt x="57" y="417"/>
                    </a:lnTo>
                    <a:lnTo>
                      <a:pt x="54" y="417"/>
                    </a:lnTo>
                    <a:lnTo>
                      <a:pt x="54" y="417"/>
                    </a:lnTo>
                    <a:lnTo>
                      <a:pt x="54" y="417"/>
                    </a:lnTo>
                    <a:lnTo>
                      <a:pt x="54" y="417"/>
                    </a:lnTo>
                    <a:lnTo>
                      <a:pt x="54" y="415"/>
                    </a:lnTo>
                    <a:lnTo>
                      <a:pt x="52" y="415"/>
                    </a:lnTo>
                    <a:lnTo>
                      <a:pt x="52" y="415"/>
                    </a:lnTo>
                    <a:lnTo>
                      <a:pt x="52" y="415"/>
                    </a:lnTo>
                    <a:lnTo>
                      <a:pt x="52" y="415"/>
                    </a:lnTo>
                    <a:lnTo>
                      <a:pt x="49" y="415"/>
                    </a:lnTo>
                    <a:lnTo>
                      <a:pt x="49" y="415"/>
                    </a:lnTo>
                    <a:lnTo>
                      <a:pt x="49" y="413"/>
                    </a:lnTo>
                    <a:lnTo>
                      <a:pt x="47" y="413"/>
                    </a:lnTo>
                    <a:lnTo>
                      <a:pt x="47" y="413"/>
                    </a:lnTo>
                    <a:lnTo>
                      <a:pt x="47" y="413"/>
                    </a:lnTo>
                    <a:lnTo>
                      <a:pt x="47" y="413"/>
                    </a:lnTo>
                    <a:lnTo>
                      <a:pt x="47" y="413"/>
                    </a:lnTo>
                    <a:lnTo>
                      <a:pt x="45" y="413"/>
                    </a:lnTo>
                    <a:lnTo>
                      <a:pt x="45" y="413"/>
                    </a:lnTo>
                    <a:lnTo>
                      <a:pt x="45" y="410"/>
                    </a:lnTo>
                    <a:lnTo>
                      <a:pt x="42" y="410"/>
                    </a:lnTo>
                    <a:lnTo>
                      <a:pt x="42" y="410"/>
                    </a:lnTo>
                    <a:lnTo>
                      <a:pt x="42" y="410"/>
                    </a:lnTo>
                    <a:lnTo>
                      <a:pt x="42" y="408"/>
                    </a:lnTo>
                    <a:lnTo>
                      <a:pt x="42" y="408"/>
                    </a:lnTo>
                    <a:lnTo>
                      <a:pt x="42" y="408"/>
                    </a:lnTo>
                    <a:lnTo>
                      <a:pt x="40" y="408"/>
                    </a:lnTo>
                    <a:lnTo>
                      <a:pt x="40" y="408"/>
                    </a:lnTo>
                    <a:lnTo>
                      <a:pt x="40" y="406"/>
                    </a:lnTo>
                    <a:lnTo>
                      <a:pt x="40" y="406"/>
                    </a:lnTo>
                    <a:lnTo>
                      <a:pt x="40" y="406"/>
                    </a:lnTo>
                    <a:lnTo>
                      <a:pt x="38" y="406"/>
                    </a:lnTo>
                    <a:lnTo>
                      <a:pt x="38" y="403"/>
                    </a:lnTo>
                    <a:lnTo>
                      <a:pt x="38" y="403"/>
                    </a:lnTo>
                    <a:lnTo>
                      <a:pt x="38" y="403"/>
                    </a:lnTo>
                    <a:lnTo>
                      <a:pt x="38" y="403"/>
                    </a:lnTo>
                    <a:lnTo>
                      <a:pt x="35" y="403"/>
                    </a:lnTo>
                    <a:lnTo>
                      <a:pt x="35" y="401"/>
                    </a:lnTo>
                    <a:lnTo>
                      <a:pt x="35" y="401"/>
                    </a:lnTo>
                    <a:lnTo>
                      <a:pt x="35" y="401"/>
                    </a:lnTo>
                    <a:lnTo>
                      <a:pt x="35" y="401"/>
                    </a:lnTo>
                    <a:lnTo>
                      <a:pt x="35" y="398"/>
                    </a:lnTo>
                    <a:lnTo>
                      <a:pt x="33" y="398"/>
                    </a:lnTo>
                    <a:lnTo>
                      <a:pt x="33" y="398"/>
                    </a:lnTo>
                    <a:lnTo>
                      <a:pt x="33" y="398"/>
                    </a:lnTo>
                    <a:lnTo>
                      <a:pt x="33" y="396"/>
                    </a:lnTo>
                    <a:lnTo>
                      <a:pt x="33" y="396"/>
                    </a:lnTo>
                    <a:lnTo>
                      <a:pt x="33" y="396"/>
                    </a:lnTo>
                    <a:lnTo>
                      <a:pt x="30" y="396"/>
                    </a:lnTo>
                    <a:lnTo>
                      <a:pt x="30" y="394"/>
                    </a:lnTo>
                    <a:lnTo>
                      <a:pt x="30" y="394"/>
                    </a:lnTo>
                    <a:lnTo>
                      <a:pt x="30" y="394"/>
                    </a:lnTo>
                    <a:lnTo>
                      <a:pt x="28" y="394"/>
                    </a:lnTo>
                    <a:lnTo>
                      <a:pt x="28" y="394"/>
                    </a:lnTo>
                    <a:lnTo>
                      <a:pt x="28" y="394"/>
                    </a:lnTo>
                    <a:lnTo>
                      <a:pt x="28" y="394"/>
                    </a:lnTo>
                    <a:lnTo>
                      <a:pt x="28" y="391"/>
                    </a:lnTo>
                    <a:lnTo>
                      <a:pt x="26" y="391"/>
                    </a:lnTo>
                    <a:lnTo>
                      <a:pt x="26" y="391"/>
                    </a:lnTo>
                    <a:lnTo>
                      <a:pt x="26" y="391"/>
                    </a:lnTo>
                    <a:lnTo>
                      <a:pt x="26" y="389"/>
                    </a:lnTo>
                    <a:lnTo>
                      <a:pt x="26" y="389"/>
                    </a:lnTo>
                    <a:lnTo>
                      <a:pt x="26" y="389"/>
                    </a:lnTo>
                    <a:lnTo>
                      <a:pt x="23" y="389"/>
                    </a:lnTo>
                    <a:lnTo>
                      <a:pt x="23" y="387"/>
                    </a:lnTo>
                    <a:lnTo>
                      <a:pt x="23" y="387"/>
                    </a:lnTo>
                    <a:lnTo>
                      <a:pt x="23" y="387"/>
                    </a:lnTo>
                    <a:lnTo>
                      <a:pt x="21" y="387"/>
                    </a:lnTo>
                    <a:lnTo>
                      <a:pt x="21" y="384"/>
                    </a:lnTo>
                    <a:lnTo>
                      <a:pt x="21" y="384"/>
                    </a:lnTo>
                    <a:lnTo>
                      <a:pt x="21" y="384"/>
                    </a:lnTo>
                    <a:lnTo>
                      <a:pt x="21" y="384"/>
                    </a:lnTo>
                    <a:lnTo>
                      <a:pt x="21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19" y="380"/>
                    </a:lnTo>
                    <a:lnTo>
                      <a:pt x="16" y="380"/>
                    </a:lnTo>
                    <a:lnTo>
                      <a:pt x="16" y="380"/>
                    </a:lnTo>
                    <a:lnTo>
                      <a:pt x="16" y="380"/>
                    </a:lnTo>
                    <a:lnTo>
                      <a:pt x="16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6" y="375"/>
                    </a:lnTo>
                    <a:lnTo>
                      <a:pt x="16" y="375"/>
                    </a:lnTo>
                    <a:lnTo>
                      <a:pt x="16" y="372"/>
                    </a:lnTo>
                    <a:lnTo>
                      <a:pt x="16" y="372"/>
                    </a:lnTo>
                    <a:lnTo>
                      <a:pt x="19" y="372"/>
                    </a:lnTo>
                    <a:lnTo>
                      <a:pt x="19" y="372"/>
                    </a:lnTo>
                    <a:lnTo>
                      <a:pt x="19" y="372"/>
                    </a:lnTo>
                    <a:lnTo>
                      <a:pt x="19" y="372"/>
                    </a:lnTo>
                    <a:lnTo>
                      <a:pt x="21" y="372"/>
                    </a:lnTo>
                    <a:lnTo>
                      <a:pt x="21" y="372"/>
                    </a:lnTo>
                    <a:lnTo>
                      <a:pt x="21" y="372"/>
                    </a:lnTo>
                    <a:lnTo>
                      <a:pt x="21" y="372"/>
                    </a:lnTo>
                    <a:lnTo>
                      <a:pt x="21" y="372"/>
                    </a:lnTo>
                    <a:lnTo>
                      <a:pt x="21" y="375"/>
                    </a:lnTo>
                    <a:lnTo>
                      <a:pt x="21" y="375"/>
                    </a:lnTo>
                    <a:lnTo>
                      <a:pt x="21" y="377"/>
                    </a:lnTo>
                    <a:lnTo>
                      <a:pt x="23" y="377"/>
                    </a:lnTo>
                    <a:lnTo>
                      <a:pt x="23" y="377"/>
                    </a:lnTo>
                    <a:lnTo>
                      <a:pt x="23" y="375"/>
                    </a:lnTo>
                    <a:lnTo>
                      <a:pt x="26" y="375"/>
                    </a:lnTo>
                    <a:lnTo>
                      <a:pt x="26" y="375"/>
                    </a:lnTo>
                    <a:lnTo>
                      <a:pt x="26" y="375"/>
                    </a:lnTo>
                    <a:lnTo>
                      <a:pt x="26" y="375"/>
                    </a:lnTo>
                    <a:lnTo>
                      <a:pt x="28" y="375"/>
                    </a:lnTo>
                    <a:lnTo>
                      <a:pt x="28" y="372"/>
                    </a:lnTo>
                    <a:lnTo>
                      <a:pt x="28" y="372"/>
                    </a:lnTo>
                    <a:lnTo>
                      <a:pt x="28" y="372"/>
                    </a:lnTo>
                    <a:lnTo>
                      <a:pt x="28" y="372"/>
                    </a:lnTo>
                    <a:lnTo>
                      <a:pt x="28" y="372"/>
                    </a:lnTo>
                    <a:lnTo>
                      <a:pt x="30" y="372"/>
                    </a:lnTo>
                    <a:lnTo>
                      <a:pt x="30" y="372"/>
                    </a:lnTo>
                    <a:lnTo>
                      <a:pt x="30" y="372"/>
                    </a:lnTo>
                    <a:lnTo>
                      <a:pt x="33" y="372"/>
                    </a:lnTo>
                    <a:lnTo>
                      <a:pt x="33" y="372"/>
                    </a:lnTo>
                    <a:lnTo>
                      <a:pt x="33" y="372"/>
                    </a:lnTo>
                    <a:lnTo>
                      <a:pt x="33" y="372"/>
                    </a:lnTo>
                    <a:lnTo>
                      <a:pt x="33" y="372"/>
                    </a:lnTo>
                    <a:lnTo>
                      <a:pt x="35" y="372"/>
                    </a:lnTo>
                    <a:lnTo>
                      <a:pt x="35" y="372"/>
                    </a:lnTo>
                    <a:lnTo>
                      <a:pt x="35" y="372"/>
                    </a:lnTo>
                    <a:lnTo>
                      <a:pt x="35" y="370"/>
                    </a:lnTo>
                    <a:lnTo>
                      <a:pt x="35" y="370"/>
                    </a:lnTo>
                    <a:lnTo>
                      <a:pt x="35" y="370"/>
                    </a:lnTo>
                    <a:lnTo>
                      <a:pt x="38" y="370"/>
                    </a:lnTo>
                    <a:lnTo>
                      <a:pt x="38" y="368"/>
                    </a:lnTo>
                    <a:lnTo>
                      <a:pt x="38" y="368"/>
                    </a:lnTo>
                    <a:lnTo>
                      <a:pt x="40" y="368"/>
                    </a:lnTo>
                    <a:lnTo>
                      <a:pt x="40" y="368"/>
                    </a:lnTo>
                    <a:lnTo>
                      <a:pt x="40" y="370"/>
                    </a:lnTo>
                    <a:lnTo>
                      <a:pt x="40" y="370"/>
                    </a:lnTo>
                    <a:lnTo>
                      <a:pt x="42" y="370"/>
                    </a:lnTo>
                    <a:lnTo>
                      <a:pt x="42" y="370"/>
                    </a:lnTo>
                    <a:lnTo>
                      <a:pt x="42" y="368"/>
                    </a:lnTo>
                    <a:lnTo>
                      <a:pt x="42" y="368"/>
                    </a:lnTo>
                    <a:lnTo>
                      <a:pt x="42" y="368"/>
                    </a:lnTo>
                    <a:lnTo>
                      <a:pt x="42" y="365"/>
                    </a:lnTo>
                    <a:lnTo>
                      <a:pt x="42" y="365"/>
                    </a:lnTo>
                    <a:lnTo>
                      <a:pt x="45" y="365"/>
                    </a:lnTo>
                    <a:lnTo>
                      <a:pt x="45" y="365"/>
                    </a:lnTo>
                    <a:lnTo>
                      <a:pt x="45" y="363"/>
                    </a:lnTo>
                    <a:lnTo>
                      <a:pt x="45" y="363"/>
                    </a:lnTo>
                    <a:lnTo>
                      <a:pt x="45" y="363"/>
                    </a:lnTo>
                    <a:lnTo>
                      <a:pt x="47" y="363"/>
                    </a:lnTo>
                    <a:lnTo>
                      <a:pt x="47" y="361"/>
                    </a:lnTo>
                    <a:lnTo>
                      <a:pt x="45" y="361"/>
                    </a:lnTo>
                    <a:lnTo>
                      <a:pt x="45" y="361"/>
                    </a:lnTo>
                    <a:lnTo>
                      <a:pt x="42" y="361"/>
                    </a:lnTo>
                    <a:lnTo>
                      <a:pt x="42" y="361"/>
                    </a:lnTo>
                    <a:lnTo>
                      <a:pt x="42" y="361"/>
                    </a:lnTo>
                    <a:lnTo>
                      <a:pt x="42" y="363"/>
                    </a:lnTo>
                    <a:lnTo>
                      <a:pt x="40" y="363"/>
                    </a:lnTo>
                    <a:lnTo>
                      <a:pt x="40" y="363"/>
                    </a:lnTo>
                    <a:lnTo>
                      <a:pt x="40" y="363"/>
                    </a:lnTo>
                    <a:lnTo>
                      <a:pt x="38" y="363"/>
                    </a:lnTo>
                    <a:lnTo>
                      <a:pt x="38" y="363"/>
                    </a:lnTo>
                    <a:lnTo>
                      <a:pt x="38" y="363"/>
                    </a:lnTo>
                    <a:lnTo>
                      <a:pt x="35" y="363"/>
                    </a:lnTo>
                    <a:lnTo>
                      <a:pt x="35" y="363"/>
                    </a:lnTo>
                    <a:lnTo>
                      <a:pt x="35" y="363"/>
                    </a:lnTo>
                    <a:lnTo>
                      <a:pt x="35" y="363"/>
                    </a:lnTo>
                    <a:lnTo>
                      <a:pt x="33" y="363"/>
                    </a:lnTo>
                    <a:lnTo>
                      <a:pt x="33" y="365"/>
                    </a:lnTo>
                    <a:lnTo>
                      <a:pt x="33" y="365"/>
                    </a:lnTo>
                    <a:lnTo>
                      <a:pt x="33" y="365"/>
                    </a:lnTo>
                    <a:lnTo>
                      <a:pt x="33" y="365"/>
                    </a:lnTo>
                    <a:lnTo>
                      <a:pt x="30" y="365"/>
                    </a:lnTo>
                    <a:lnTo>
                      <a:pt x="30" y="365"/>
                    </a:lnTo>
                    <a:lnTo>
                      <a:pt x="30" y="365"/>
                    </a:lnTo>
                    <a:lnTo>
                      <a:pt x="28" y="365"/>
                    </a:lnTo>
                    <a:lnTo>
                      <a:pt x="28" y="365"/>
                    </a:lnTo>
                    <a:lnTo>
                      <a:pt x="28" y="365"/>
                    </a:lnTo>
                    <a:lnTo>
                      <a:pt x="26" y="365"/>
                    </a:lnTo>
                    <a:lnTo>
                      <a:pt x="26" y="363"/>
                    </a:lnTo>
                    <a:lnTo>
                      <a:pt x="26" y="363"/>
                    </a:lnTo>
                    <a:lnTo>
                      <a:pt x="26" y="363"/>
                    </a:lnTo>
                    <a:lnTo>
                      <a:pt x="23" y="363"/>
                    </a:lnTo>
                    <a:lnTo>
                      <a:pt x="23" y="363"/>
                    </a:lnTo>
                    <a:lnTo>
                      <a:pt x="21" y="363"/>
                    </a:lnTo>
                    <a:lnTo>
                      <a:pt x="21" y="363"/>
                    </a:lnTo>
                    <a:lnTo>
                      <a:pt x="21" y="363"/>
                    </a:lnTo>
                    <a:lnTo>
                      <a:pt x="21" y="363"/>
                    </a:lnTo>
                    <a:lnTo>
                      <a:pt x="21" y="363"/>
                    </a:lnTo>
                    <a:lnTo>
                      <a:pt x="19" y="363"/>
                    </a:lnTo>
                    <a:lnTo>
                      <a:pt x="19" y="363"/>
                    </a:lnTo>
                    <a:lnTo>
                      <a:pt x="19" y="361"/>
                    </a:lnTo>
                    <a:lnTo>
                      <a:pt x="19" y="361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4" y="361"/>
                    </a:lnTo>
                    <a:lnTo>
                      <a:pt x="14" y="358"/>
                    </a:lnTo>
                    <a:lnTo>
                      <a:pt x="14" y="358"/>
                    </a:lnTo>
                    <a:lnTo>
                      <a:pt x="14" y="358"/>
                    </a:lnTo>
                    <a:lnTo>
                      <a:pt x="14" y="358"/>
                    </a:lnTo>
                    <a:lnTo>
                      <a:pt x="12" y="358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9" y="356"/>
                    </a:lnTo>
                    <a:lnTo>
                      <a:pt x="9" y="353"/>
                    </a:lnTo>
                    <a:lnTo>
                      <a:pt x="9" y="353"/>
                    </a:lnTo>
                    <a:lnTo>
                      <a:pt x="9" y="353"/>
                    </a:lnTo>
                    <a:lnTo>
                      <a:pt x="7" y="353"/>
                    </a:lnTo>
                    <a:lnTo>
                      <a:pt x="7" y="353"/>
                    </a:lnTo>
                    <a:lnTo>
                      <a:pt x="7" y="353"/>
                    </a:lnTo>
                    <a:lnTo>
                      <a:pt x="7" y="351"/>
                    </a:lnTo>
                    <a:lnTo>
                      <a:pt x="7" y="351"/>
                    </a:lnTo>
                    <a:lnTo>
                      <a:pt x="7" y="351"/>
                    </a:lnTo>
                    <a:lnTo>
                      <a:pt x="7" y="349"/>
                    </a:lnTo>
                    <a:lnTo>
                      <a:pt x="4" y="349"/>
                    </a:lnTo>
                    <a:lnTo>
                      <a:pt x="4" y="349"/>
                    </a:lnTo>
                    <a:lnTo>
                      <a:pt x="4" y="349"/>
                    </a:lnTo>
                    <a:lnTo>
                      <a:pt x="4" y="346"/>
                    </a:lnTo>
                    <a:lnTo>
                      <a:pt x="4" y="346"/>
                    </a:lnTo>
                    <a:lnTo>
                      <a:pt x="4" y="346"/>
                    </a:lnTo>
                    <a:lnTo>
                      <a:pt x="4" y="344"/>
                    </a:lnTo>
                    <a:lnTo>
                      <a:pt x="4" y="344"/>
                    </a:lnTo>
                    <a:lnTo>
                      <a:pt x="4" y="344"/>
                    </a:lnTo>
                    <a:lnTo>
                      <a:pt x="4" y="344"/>
                    </a:lnTo>
                    <a:lnTo>
                      <a:pt x="2" y="344"/>
                    </a:lnTo>
                    <a:lnTo>
                      <a:pt x="2" y="344"/>
                    </a:lnTo>
                    <a:lnTo>
                      <a:pt x="2" y="34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0" y="342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4"/>
                    </a:lnTo>
                    <a:lnTo>
                      <a:pt x="2" y="334"/>
                    </a:lnTo>
                    <a:lnTo>
                      <a:pt x="2" y="334"/>
                    </a:lnTo>
                    <a:lnTo>
                      <a:pt x="2" y="334"/>
                    </a:lnTo>
                    <a:lnTo>
                      <a:pt x="2" y="334"/>
                    </a:lnTo>
                    <a:lnTo>
                      <a:pt x="4" y="334"/>
                    </a:lnTo>
                    <a:lnTo>
                      <a:pt x="4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4" y="334"/>
                    </a:lnTo>
                    <a:lnTo>
                      <a:pt x="4" y="332"/>
                    </a:lnTo>
                    <a:lnTo>
                      <a:pt x="4" y="332"/>
                    </a:lnTo>
                    <a:lnTo>
                      <a:pt x="2" y="332"/>
                    </a:lnTo>
                    <a:lnTo>
                      <a:pt x="2" y="332"/>
                    </a:lnTo>
                    <a:lnTo>
                      <a:pt x="4" y="332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7" y="330"/>
                    </a:lnTo>
                    <a:lnTo>
                      <a:pt x="7" y="332"/>
                    </a:lnTo>
                    <a:lnTo>
                      <a:pt x="7" y="332"/>
                    </a:lnTo>
                    <a:lnTo>
                      <a:pt x="7" y="332"/>
                    </a:lnTo>
                    <a:lnTo>
                      <a:pt x="7" y="332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12" y="332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27"/>
                    </a:lnTo>
                    <a:lnTo>
                      <a:pt x="12" y="327"/>
                    </a:lnTo>
                    <a:lnTo>
                      <a:pt x="12" y="325"/>
                    </a:lnTo>
                    <a:lnTo>
                      <a:pt x="14" y="325"/>
                    </a:lnTo>
                    <a:lnTo>
                      <a:pt x="14" y="325"/>
                    </a:lnTo>
                    <a:lnTo>
                      <a:pt x="14" y="327"/>
                    </a:lnTo>
                    <a:lnTo>
                      <a:pt x="14" y="327"/>
                    </a:lnTo>
                    <a:lnTo>
                      <a:pt x="14" y="327"/>
                    </a:lnTo>
                    <a:lnTo>
                      <a:pt x="14" y="327"/>
                    </a:lnTo>
                    <a:lnTo>
                      <a:pt x="16" y="327"/>
                    </a:lnTo>
                    <a:lnTo>
                      <a:pt x="16" y="325"/>
                    </a:lnTo>
                    <a:lnTo>
                      <a:pt x="16" y="325"/>
                    </a:lnTo>
                    <a:lnTo>
                      <a:pt x="16" y="327"/>
                    </a:lnTo>
                    <a:lnTo>
                      <a:pt x="19" y="327"/>
                    </a:lnTo>
                    <a:lnTo>
                      <a:pt x="19" y="327"/>
                    </a:lnTo>
                    <a:lnTo>
                      <a:pt x="19" y="327"/>
                    </a:lnTo>
                    <a:lnTo>
                      <a:pt x="21" y="327"/>
                    </a:lnTo>
                    <a:lnTo>
                      <a:pt x="21" y="327"/>
                    </a:lnTo>
                    <a:lnTo>
                      <a:pt x="21" y="327"/>
                    </a:lnTo>
                    <a:lnTo>
                      <a:pt x="23" y="327"/>
                    </a:lnTo>
                    <a:lnTo>
                      <a:pt x="23" y="327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6" y="325"/>
                    </a:lnTo>
                    <a:lnTo>
                      <a:pt x="28" y="325"/>
                    </a:lnTo>
                    <a:lnTo>
                      <a:pt x="28" y="327"/>
                    </a:lnTo>
                    <a:lnTo>
                      <a:pt x="28" y="327"/>
                    </a:lnTo>
                    <a:lnTo>
                      <a:pt x="28" y="327"/>
                    </a:lnTo>
                    <a:lnTo>
                      <a:pt x="30" y="327"/>
                    </a:lnTo>
                    <a:lnTo>
                      <a:pt x="30" y="327"/>
                    </a:lnTo>
                    <a:lnTo>
                      <a:pt x="30" y="327"/>
                    </a:lnTo>
                    <a:lnTo>
                      <a:pt x="33" y="327"/>
                    </a:lnTo>
                    <a:lnTo>
                      <a:pt x="33" y="330"/>
                    </a:lnTo>
                    <a:lnTo>
                      <a:pt x="33" y="330"/>
                    </a:lnTo>
                    <a:lnTo>
                      <a:pt x="33" y="330"/>
                    </a:lnTo>
                    <a:lnTo>
                      <a:pt x="35" y="330"/>
                    </a:lnTo>
                    <a:lnTo>
                      <a:pt x="35" y="330"/>
                    </a:lnTo>
                    <a:lnTo>
                      <a:pt x="35" y="330"/>
                    </a:lnTo>
                    <a:lnTo>
                      <a:pt x="38" y="330"/>
                    </a:lnTo>
                    <a:lnTo>
                      <a:pt x="38" y="330"/>
                    </a:lnTo>
                    <a:lnTo>
                      <a:pt x="40" y="330"/>
                    </a:lnTo>
                    <a:lnTo>
                      <a:pt x="40" y="330"/>
                    </a:lnTo>
                    <a:lnTo>
                      <a:pt x="40" y="330"/>
                    </a:lnTo>
                    <a:lnTo>
                      <a:pt x="40" y="327"/>
                    </a:lnTo>
                    <a:lnTo>
                      <a:pt x="40" y="327"/>
                    </a:lnTo>
                    <a:lnTo>
                      <a:pt x="40" y="325"/>
                    </a:lnTo>
                    <a:lnTo>
                      <a:pt x="42" y="325"/>
                    </a:lnTo>
                    <a:lnTo>
                      <a:pt x="42" y="325"/>
                    </a:lnTo>
                    <a:lnTo>
                      <a:pt x="42" y="325"/>
                    </a:lnTo>
                    <a:lnTo>
                      <a:pt x="45" y="325"/>
                    </a:lnTo>
                    <a:lnTo>
                      <a:pt x="45" y="325"/>
                    </a:lnTo>
                    <a:lnTo>
                      <a:pt x="45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23"/>
                    </a:lnTo>
                    <a:lnTo>
                      <a:pt x="49" y="323"/>
                    </a:lnTo>
                    <a:lnTo>
                      <a:pt x="49" y="323"/>
                    </a:lnTo>
                    <a:lnTo>
                      <a:pt x="52" y="323"/>
                    </a:lnTo>
                    <a:lnTo>
                      <a:pt x="52" y="325"/>
                    </a:lnTo>
                    <a:lnTo>
                      <a:pt x="52" y="325"/>
                    </a:lnTo>
                    <a:lnTo>
                      <a:pt x="52" y="327"/>
                    </a:lnTo>
                    <a:lnTo>
                      <a:pt x="52" y="327"/>
                    </a:lnTo>
                    <a:lnTo>
                      <a:pt x="52" y="327"/>
                    </a:lnTo>
                    <a:lnTo>
                      <a:pt x="52" y="327"/>
                    </a:lnTo>
                    <a:lnTo>
                      <a:pt x="54" y="327"/>
                    </a:lnTo>
                    <a:lnTo>
                      <a:pt x="54" y="327"/>
                    </a:lnTo>
                    <a:lnTo>
                      <a:pt x="54" y="327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59" y="327"/>
                    </a:lnTo>
                    <a:lnTo>
                      <a:pt x="59" y="327"/>
                    </a:lnTo>
                    <a:lnTo>
                      <a:pt x="59" y="327"/>
                    </a:lnTo>
                    <a:lnTo>
                      <a:pt x="59" y="325"/>
                    </a:lnTo>
                    <a:lnTo>
                      <a:pt x="59" y="325"/>
                    </a:lnTo>
                    <a:lnTo>
                      <a:pt x="59" y="325"/>
                    </a:lnTo>
                    <a:lnTo>
                      <a:pt x="61" y="325"/>
                    </a:lnTo>
                    <a:lnTo>
                      <a:pt x="61" y="325"/>
                    </a:lnTo>
                    <a:lnTo>
                      <a:pt x="61" y="325"/>
                    </a:lnTo>
                    <a:lnTo>
                      <a:pt x="61" y="323"/>
                    </a:lnTo>
                    <a:lnTo>
                      <a:pt x="64" y="323"/>
                    </a:lnTo>
                    <a:lnTo>
                      <a:pt x="64" y="323"/>
                    </a:lnTo>
                    <a:lnTo>
                      <a:pt x="64" y="323"/>
                    </a:lnTo>
                    <a:lnTo>
                      <a:pt x="61" y="323"/>
                    </a:lnTo>
                    <a:lnTo>
                      <a:pt x="61" y="323"/>
                    </a:lnTo>
                    <a:lnTo>
                      <a:pt x="61" y="323"/>
                    </a:lnTo>
                    <a:lnTo>
                      <a:pt x="61" y="320"/>
                    </a:lnTo>
                    <a:lnTo>
                      <a:pt x="61" y="320"/>
                    </a:lnTo>
                    <a:lnTo>
                      <a:pt x="61" y="318"/>
                    </a:lnTo>
                    <a:lnTo>
                      <a:pt x="61" y="318"/>
                    </a:lnTo>
                    <a:lnTo>
                      <a:pt x="61" y="318"/>
                    </a:lnTo>
                    <a:lnTo>
                      <a:pt x="61" y="318"/>
                    </a:lnTo>
                    <a:lnTo>
                      <a:pt x="61" y="316"/>
                    </a:lnTo>
                    <a:lnTo>
                      <a:pt x="61" y="316"/>
                    </a:lnTo>
                    <a:lnTo>
                      <a:pt x="61" y="316"/>
                    </a:lnTo>
                    <a:lnTo>
                      <a:pt x="61" y="313"/>
                    </a:lnTo>
                    <a:lnTo>
                      <a:pt x="61" y="313"/>
                    </a:lnTo>
                    <a:lnTo>
                      <a:pt x="61" y="313"/>
                    </a:lnTo>
                    <a:lnTo>
                      <a:pt x="61" y="313"/>
                    </a:lnTo>
                    <a:lnTo>
                      <a:pt x="61" y="311"/>
                    </a:lnTo>
                    <a:lnTo>
                      <a:pt x="59" y="311"/>
                    </a:lnTo>
                    <a:lnTo>
                      <a:pt x="59" y="311"/>
                    </a:lnTo>
                    <a:lnTo>
                      <a:pt x="59" y="308"/>
                    </a:lnTo>
                    <a:lnTo>
                      <a:pt x="59" y="308"/>
                    </a:lnTo>
                    <a:lnTo>
                      <a:pt x="59" y="308"/>
                    </a:lnTo>
                    <a:lnTo>
                      <a:pt x="59" y="306"/>
                    </a:lnTo>
                    <a:lnTo>
                      <a:pt x="59" y="306"/>
                    </a:lnTo>
                    <a:lnTo>
                      <a:pt x="59" y="306"/>
                    </a:lnTo>
                    <a:lnTo>
                      <a:pt x="59" y="304"/>
                    </a:lnTo>
                    <a:lnTo>
                      <a:pt x="59" y="304"/>
                    </a:lnTo>
                    <a:lnTo>
                      <a:pt x="57" y="304"/>
                    </a:lnTo>
                    <a:lnTo>
                      <a:pt x="57" y="304"/>
                    </a:lnTo>
                    <a:lnTo>
                      <a:pt x="57" y="304"/>
                    </a:lnTo>
                    <a:lnTo>
                      <a:pt x="57" y="301"/>
                    </a:lnTo>
                    <a:lnTo>
                      <a:pt x="54" y="301"/>
                    </a:lnTo>
                    <a:lnTo>
                      <a:pt x="54" y="301"/>
                    </a:lnTo>
                    <a:lnTo>
                      <a:pt x="54" y="299"/>
                    </a:lnTo>
                    <a:lnTo>
                      <a:pt x="54" y="299"/>
                    </a:lnTo>
                    <a:lnTo>
                      <a:pt x="54" y="299"/>
                    </a:lnTo>
                    <a:lnTo>
                      <a:pt x="54" y="299"/>
                    </a:lnTo>
                    <a:lnTo>
                      <a:pt x="54" y="297"/>
                    </a:lnTo>
                    <a:lnTo>
                      <a:pt x="54" y="297"/>
                    </a:lnTo>
                    <a:lnTo>
                      <a:pt x="54" y="294"/>
                    </a:lnTo>
                    <a:lnTo>
                      <a:pt x="54" y="294"/>
                    </a:lnTo>
                    <a:lnTo>
                      <a:pt x="54" y="294"/>
                    </a:lnTo>
                    <a:lnTo>
                      <a:pt x="54" y="292"/>
                    </a:lnTo>
                    <a:lnTo>
                      <a:pt x="54" y="292"/>
                    </a:lnTo>
                    <a:lnTo>
                      <a:pt x="54" y="289"/>
                    </a:lnTo>
                    <a:lnTo>
                      <a:pt x="52" y="289"/>
                    </a:lnTo>
                    <a:lnTo>
                      <a:pt x="52" y="289"/>
                    </a:lnTo>
                    <a:lnTo>
                      <a:pt x="52" y="289"/>
                    </a:lnTo>
                    <a:lnTo>
                      <a:pt x="49" y="289"/>
                    </a:lnTo>
                    <a:lnTo>
                      <a:pt x="49" y="289"/>
                    </a:lnTo>
                    <a:lnTo>
                      <a:pt x="49" y="292"/>
                    </a:lnTo>
                    <a:lnTo>
                      <a:pt x="47" y="292"/>
                    </a:lnTo>
                    <a:lnTo>
                      <a:pt x="47" y="292"/>
                    </a:lnTo>
                    <a:lnTo>
                      <a:pt x="47" y="289"/>
                    </a:lnTo>
                    <a:lnTo>
                      <a:pt x="47" y="289"/>
                    </a:lnTo>
                    <a:lnTo>
                      <a:pt x="45" y="289"/>
                    </a:lnTo>
                    <a:lnTo>
                      <a:pt x="45" y="289"/>
                    </a:lnTo>
                    <a:lnTo>
                      <a:pt x="45" y="289"/>
                    </a:lnTo>
                    <a:lnTo>
                      <a:pt x="45" y="287"/>
                    </a:lnTo>
                    <a:lnTo>
                      <a:pt x="42" y="287"/>
                    </a:lnTo>
                    <a:lnTo>
                      <a:pt x="42" y="287"/>
                    </a:lnTo>
                    <a:lnTo>
                      <a:pt x="42" y="287"/>
                    </a:lnTo>
                    <a:lnTo>
                      <a:pt x="42" y="285"/>
                    </a:lnTo>
                    <a:lnTo>
                      <a:pt x="42" y="285"/>
                    </a:lnTo>
                    <a:lnTo>
                      <a:pt x="42" y="285"/>
                    </a:lnTo>
                    <a:lnTo>
                      <a:pt x="40" y="285"/>
                    </a:lnTo>
                    <a:lnTo>
                      <a:pt x="40" y="285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80"/>
                    </a:lnTo>
                    <a:lnTo>
                      <a:pt x="40" y="280"/>
                    </a:lnTo>
                    <a:lnTo>
                      <a:pt x="42" y="280"/>
                    </a:lnTo>
                    <a:lnTo>
                      <a:pt x="42" y="278"/>
                    </a:lnTo>
                    <a:lnTo>
                      <a:pt x="42" y="278"/>
                    </a:lnTo>
                    <a:lnTo>
                      <a:pt x="42" y="278"/>
                    </a:lnTo>
                    <a:lnTo>
                      <a:pt x="42" y="275"/>
                    </a:lnTo>
                    <a:lnTo>
                      <a:pt x="42" y="275"/>
                    </a:lnTo>
                    <a:lnTo>
                      <a:pt x="42" y="275"/>
                    </a:lnTo>
                    <a:lnTo>
                      <a:pt x="42" y="273"/>
                    </a:lnTo>
                    <a:lnTo>
                      <a:pt x="42" y="273"/>
                    </a:lnTo>
                    <a:lnTo>
                      <a:pt x="42" y="270"/>
                    </a:lnTo>
                    <a:lnTo>
                      <a:pt x="42" y="270"/>
                    </a:lnTo>
                    <a:lnTo>
                      <a:pt x="42" y="268"/>
                    </a:lnTo>
                    <a:lnTo>
                      <a:pt x="42" y="268"/>
                    </a:lnTo>
                    <a:lnTo>
                      <a:pt x="42" y="268"/>
                    </a:lnTo>
                    <a:lnTo>
                      <a:pt x="40" y="268"/>
                    </a:lnTo>
                    <a:lnTo>
                      <a:pt x="40" y="268"/>
                    </a:lnTo>
                    <a:lnTo>
                      <a:pt x="40" y="268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66"/>
                    </a:lnTo>
                    <a:lnTo>
                      <a:pt x="33" y="266"/>
                    </a:lnTo>
                    <a:lnTo>
                      <a:pt x="33" y="266"/>
                    </a:lnTo>
                    <a:lnTo>
                      <a:pt x="33" y="266"/>
                    </a:lnTo>
                    <a:lnTo>
                      <a:pt x="33" y="266"/>
                    </a:lnTo>
                    <a:lnTo>
                      <a:pt x="30" y="266"/>
                    </a:lnTo>
                    <a:lnTo>
                      <a:pt x="30" y="263"/>
                    </a:lnTo>
                    <a:lnTo>
                      <a:pt x="30" y="263"/>
                    </a:lnTo>
                    <a:lnTo>
                      <a:pt x="28" y="263"/>
                    </a:lnTo>
                    <a:lnTo>
                      <a:pt x="28" y="263"/>
                    </a:lnTo>
                    <a:lnTo>
                      <a:pt x="28" y="263"/>
                    </a:lnTo>
                    <a:lnTo>
                      <a:pt x="28" y="263"/>
                    </a:lnTo>
                    <a:lnTo>
                      <a:pt x="28" y="261"/>
                    </a:lnTo>
                    <a:lnTo>
                      <a:pt x="28" y="261"/>
                    </a:lnTo>
                    <a:lnTo>
                      <a:pt x="28" y="259"/>
                    </a:lnTo>
                    <a:lnTo>
                      <a:pt x="28" y="259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28" y="254"/>
                    </a:lnTo>
                    <a:lnTo>
                      <a:pt x="28" y="254"/>
                    </a:lnTo>
                    <a:lnTo>
                      <a:pt x="30" y="254"/>
                    </a:lnTo>
                    <a:lnTo>
                      <a:pt x="30" y="254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3" y="252"/>
                    </a:lnTo>
                    <a:lnTo>
                      <a:pt x="33" y="252"/>
                    </a:lnTo>
                    <a:lnTo>
                      <a:pt x="33" y="249"/>
                    </a:lnTo>
                    <a:lnTo>
                      <a:pt x="33" y="249"/>
                    </a:lnTo>
                    <a:lnTo>
                      <a:pt x="33" y="249"/>
                    </a:lnTo>
                    <a:lnTo>
                      <a:pt x="35" y="249"/>
                    </a:lnTo>
                    <a:lnTo>
                      <a:pt x="35" y="247"/>
                    </a:lnTo>
                    <a:lnTo>
                      <a:pt x="35" y="247"/>
                    </a:lnTo>
                    <a:lnTo>
                      <a:pt x="35" y="247"/>
                    </a:lnTo>
                    <a:lnTo>
                      <a:pt x="35" y="247"/>
                    </a:lnTo>
                    <a:lnTo>
                      <a:pt x="35" y="244"/>
                    </a:lnTo>
                    <a:lnTo>
                      <a:pt x="38" y="244"/>
                    </a:lnTo>
                    <a:lnTo>
                      <a:pt x="38" y="244"/>
                    </a:lnTo>
                    <a:lnTo>
                      <a:pt x="38" y="244"/>
                    </a:lnTo>
                    <a:lnTo>
                      <a:pt x="38" y="244"/>
                    </a:lnTo>
                    <a:lnTo>
                      <a:pt x="40" y="244"/>
                    </a:lnTo>
                    <a:lnTo>
                      <a:pt x="40" y="242"/>
                    </a:lnTo>
                    <a:lnTo>
                      <a:pt x="40" y="242"/>
                    </a:lnTo>
                    <a:lnTo>
                      <a:pt x="40" y="242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40" y="237"/>
                    </a:lnTo>
                    <a:lnTo>
                      <a:pt x="42" y="237"/>
                    </a:lnTo>
                    <a:lnTo>
                      <a:pt x="42" y="237"/>
                    </a:lnTo>
                    <a:lnTo>
                      <a:pt x="42" y="235"/>
                    </a:lnTo>
                    <a:lnTo>
                      <a:pt x="42" y="235"/>
                    </a:lnTo>
                    <a:lnTo>
                      <a:pt x="42" y="235"/>
                    </a:lnTo>
                    <a:lnTo>
                      <a:pt x="42" y="235"/>
                    </a:lnTo>
                    <a:lnTo>
                      <a:pt x="42" y="235"/>
                    </a:lnTo>
                    <a:lnTo>
                      <a:pt x="45" y="235"/>
                    </a:lnTo>
                    <a:lnTo>
                      <a:pt x="45" y="235"/>
                    </a:lnTo>
                    <a:lnTo>
                      <a:pt x="45" y="233"/>
                    </a:lnTo>
                    <a:lnTo>
                      <a:pt x="47" y="233"/>
                    </a:lnTo>
                    <a:lnTo>
                      <a:pt x="47" y="233"/>
                    </a:lnTo>
                    <a:lnTo>
                      <a:pt x="47" y="233"/>
                    </a:lnTo>
                    <a:lnTo>
                      <a:pt x="47" y="233"/>
                    </a:lnTo>
                    <a:lnTo>
                      <a:pt x="47" y="230"/>
                    </a:lnTo>
                    <a:lnTo>
                      <a:pt x="49" y="230"/>
                    </a:lnTo>
                    <a:lnTo>
                      <a:pt x="49" y="230"/>
                    </a:lnTo>
                    <a:lnTo>
                      <a:pt x="52" y="230"/>
                    </a:lnTo>
                    <a:lnTo>
                      <a:pt x="52" y="233"/>
                    </a:lnTo>
                    <a:lnTo>
                      <a:pt x="52" y="233"/>
                    </a:lnTo>
                    <a:lnTo>
                      <a:pt x="52" y="233"/>
                    </a:lnTo>
                    <a:lnTo>
                      <a:pt x="52" y="233"/>
                    </a:lnTo>
                    <a:lnTo>
                      <a:pt x="54" y="233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4" y="237"/>
                    </a:lnTo>
                    <a:lnTo>
                      <a:pt x="54" y="237"/>
                    </a:lnTo>
                    <a:lnTo>
                      <a:pt x="54" y="237"/>
                    </a:lnTo>
                    <a:lnTo>
                      <a:pt x="54" y="240"/>
                    </a:lnTo>
                    <a:lnTo>
                      <a:pt x="57" y="240"/>
                    </a:lnTo>
                    <a:lnTo>
                      <a:pt x="57" y="240"/>
                    </a:lnTo>
                    <a:lnTo>
                      <a:pt x="59" y="240"/>
                    </a:lnTo>
                    <a:lnTo>
                      <a:pt x="59" y="240"/>
                    </a:lnTo>
                    <a:lnTo>
                      <a:pt x="59" y="240"/>
                    </a:lnTo>
                    <a:lnTo>
                      <a:pt x="59" y="237"/>
                    </a:lnTo>
                    <a:lnTo>
                      <a:pt x="61" y="237"/>
                    </a:lnTo>
                    <a:lnTo>
                      <a:pt x="61" y="237"/>
                    </a:lnTo>
                    <a:lnTo>
                      <a:pt x="61" y="237"/>
                    </a:lnTo>
                    <a:lnTo>
                      <a:pt x="61" y="237"/>
                    </a:lnTo>
                    <a:lnTo>
                      <a:pt x="64" y="237"/>
                    </a:lnTo>
                    <a:lnTo>
                      <a:pt x="64" y="237"/>
                    </a:lnTo>
                    <a:lnTo>
                      <a:pt x="64" y="235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1" y="235"/>
                    </a:lnTo>
                    <a:lnTo>
                      <a:pt x="71" y="235"/>
                    </a:lnTo>
                    <a:lnTo>
                      <a:pt x="73" y="235"/>
                    </a:lnTo>
                    <a:lnTo>
                      <a:pt x="73" y="235"/>
                    </a:lnTo>
                    <a:lnTo>
                      <a:pt x="73" y="235"/>
                    </a:lnTo>
                    <a:lnTo>
                      <a:pt x="75" y="235"/>
                    </a:lnTo>
                    <a:lnTo>
                      <a:pt x="75" y="235"/>
                    </a:lnTo>
                    <a:lnTo>
                      <a:pt x="75" y="235"/>
                    </a:lnTo>
                    <a:lnTo>
                      <a:pt x="75" y="235"/>
                    </a:lnTo>
                    <a:lnTo>
                      <a:pt x="78" y="235"/>
                    </a:lnTo>
                    <a:lnTo>
                      <a:pt x="78" y="235"/>
                    </a:lnTo>
                    <a:lnTo>
                      <a:pt x="78" y="233"/>
                    </a:lnTo>
                    <a:lnTo>
                      <a:pt x="80" y="233"/>
                    </a:lnTo>
                    <a:lnTo>
                      <a:pt x="80" y="233"/>
                    </a:lnTo>
                    <a:lnTo>
                      <a:pt x="80" y="233"/>
                    </a:lnTo>
                    <a:lnTo>
                      <a:pt x="80" y="230"/>
                    </a:lnTo>
                    <a:lnTo>
                      <a:pt x="80" y="230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5"/>
                    </a:lnTo>
                    <a:lnTo>
                      <a:pt x="83" y="225"/>
                    </a:lnTo>
                    <a:lnTo>
                      <a:pt x="83" y="225"/>
                    </a:lnTo>
                    <a:lnTo>
                      <a:pt x="83" y="225"/>
                    </a:lnTo>
                    <a:lnTo>
                      <a:pt x="85" y="225"/>
                    </a:lnTo>
                    <a:lnTo>
                      <a:pt x="85" y="225"/>
                    </a:lnTo>
                    <a:lnTo>
                      <a:pt x="85" y="225"/>
                    </a:lnTo>
                    <a:lnTo>
                      <a:pt x="85" y="223"/>
                    </a:lnTo>
                    <a:lnTo>
                      <a:pt x="85" y="223"/>
                    </a:lnTo>
                    <a:lnTo>
                      <a:pt x="85" y="223"/>
                    </a:lnTo>
                    <a:lnTo>
                      <a:pt x="87" y="223"/>
                    </a:lnTo>
                    <a:lnTo>
                      <a:pt x="87" y="221"/>
                    </a:lnTo>
                    <a:lnTo>
                      <a:pt x="87" y="221"/>
                    </a:lnTo>
                    <a:lnTo>
                      <a:pt x="87" y="221"/>
                    </a:lnTo>
                    <a:lnTo>
                      <a:pt x="87" y="218"/>
                    </a:lnTo>
                    <a:lnTo>
                      <a:pt x="87" y="218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90" y="216"/>
                    </a:lnTo>
                    <a:lnTo>
                      <a:pt x="90" y="214"/>
                    </a:lnTo>
                    <a:lnTo>
                      <a:pt x="90" y="214"/>
                    </a:lnTo>
                    <a:lnTo>
                      <a:pt x="90" y="214"/>
                    </a:lnTo>
                    <a:lnTo>
                      <a:pt x="90" y="211"/>
                    </a:lnTo>
                    <a:lnTo>
                      <a:pt x="92" y="211"/>
                    </a:lnTo>
                    <a:lnTo>
                      <a:pt x="92" y="211"/>
                    </a:lnTo>
                    <a:lnTo>
                      <a:pt x="92" y="211"/>
                    </a:lnTo>
                    <a:lnTo>
                      <a:pt x="92" y="211"/>
                    </a:lnTo>
                    <a:lnTo>
                      <a:pt x="94" y="211"/>
                    </a:lnTo>
                    <a:lnTo>
                      <a:pt x="94" y="209"/>
                    </a:lnTo>
                    <a:lnTo>
                      <a:pt x="94" y="209"/>
                    </a:lnTo>
                    <a:lnTo>
                      <a:pt x="94" y="209"/>
                    </a:lnTo>
                    <a:lnTo>
                      <a:pt x="94" y="209"/>
                    </a:lnTo>
                    <a:lnTo>
                      <a:pt x="97" y="209"/>
                    </a:lnTo>
                    <a:lnTo>
                      <a:pt x="97" y="209"/>
                    </a:lnTo>
                    <a:lnTo>
                      <a:pt x="97" y="207"/>
                    </a:lnTo>
                    <a:lnTo>
                      <a:pt x="99" y="207"/>
                    </a:lnTo>
                    <a:lnTo>
                      <a:pt x="99" y="207"/>
                    </a:lnTo>
                    <a:lnTo>
                      <a:pt x="99" y="207"/>
                    </a:lnTo>
                    <a:lnTo>
                      <a:pt x="99" y="207"/>
                    </a:lnTo>
                    <a:lnTo>
                      <a:pt x="101" y="207"/>
                    </a:lnTo>
                    <a:lnTo>
                      <a:pt x="101" y="207"/>
                    </a:lnTo>
                    <a:lnTo>
                      <a:pt x="101" y="204"/>
                    </a:lnTo>
                    <a:lnTo>
                      <a:pt x="101" y="204"/>
                    </a:lnTo>
                    <a:lnTo>
                      <a:pt x="101" y="204"/>
                    </a:lnTo>
                    <a:lnTo>
                      <a:pt x="101" y="204"/>
                    </a:lnTo>
                    <a:lnTo>
                      <a:pt x="104" y="204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2"/>
                    </a:lnTo>
                    <a:lnTo>
                      <a:pt x="106" y="199"/>
                    </a:lnTo>
                    <a:lnTo>
                      <a:pt x="106" y="199"/>
                    </a:lnTo>
                    <a:lnTo>
                      <a:pt x="106" y="199"/>
                    </a:lnTo>
                    <a:lnTo>
                      <a:pt x="106" y="197"/>
                    </a:lnTo>
                    <a:lnTo>
                      <a:pt x="106" y="197"/>
                    </a:lnTo>
                    <a:lnTo>
                      <a:pt x="106" y="197"/>
                    </a:lnTo>
                    <a:lnTo>
                      <a:pt x="106" y="195"/>
                    </a:lnTo>
                    <a:lnTo>
                      <a:pt x="109" y="195"/>
                    </a:lnTo>
                    <a:lnTo>
                      <a:pt x="109" y="195"/>
                    </a:lnTo>
                    <a:lnTo>
                      <a:pt x="109" y="195"/>
                    </a:lnTo>
                    <a:lnTo>
                      <a:pt x="109" y="195"/>
                    </a:lnTo>
                    <a:lnTo>
                      <a:pt x="109" y="192"/>
                    </a:lnTo>
                    <a:lnTo>
                      <a:pt x="109" y="192"/>
                    </a:lnTo>
                    <a:lnTo>
                      <a:pt x="109" y="192"/>
                    </a:lnTo>
                    <a:lnTo>
                      <a:pt x="109" y="190"/>
                    </a:lnTo>
                    <a:lnTo>
                      <a:pt x="109" y="190"/>
                    </a:lnTo>
                    <a:lnTo>
                      <a:pt x="111" y="190"/>
                    </a:lnTo>
                    <a:lnTo>
                      <a:pt x="111" y="188"/>
                    </a:lnTo>
                    <a:lnTo>
                      <a:pt x="111" y="188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1" y="183"/>
                    </a:lnTo>
                    <a:lnTo>
                      <a:pt x="113" y="183"/>
                    </a:lnTo>
                    <a:lnTo>
                      <a:pt x="113" y="183"/>
                    </a:lnTo>
                    <a:lnTo>
                      <a:pt x="113" y="183"/>
                    </a:lnTo>
                    <a:lnTo>
                      <a:pt x="113" y="183"/>
                    </a:lnTo>
                    <a:lnTo>
                      <a:pt x="113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8" y="180"/>
                    </a:lnTo>
                    <a:lnTo>
                      <a:pt x="118" y="180"/>
                    </a:lnTo>
                    <a:lnTo>
                      <a:pt x="118" y="180"/>
                    </a:lnTo>
                    <a:lnTo>
                      <a:pt x="118" y="180"/>
                    </a:lnTo>
                    <a:lnTo>
                      <a:pt x="120" y="180"/>
                    </a:lnTo>
                    <a:lnTo>
                      <a:pt x="120" y="180"/>
                    </a:lnTo>
                    <a:lnTo>
                      <a:pt x="120" y="178"/>
                    </a:lnTo>
                    <a:lnTo>
                      <a:pt x="120" y="178"/>
                    </a:lnTo>
                    <a:lnTo>
                      <a:pt x="120" y="178"/>
                    </a:lnTo>
                    <a:lnTo>
                      <a:pt x="123" y="178"/>
                    </a:lnTo>
                    <a:lnTo>
                      <a:pt x="123" y="178"/>
                    </a:lnTo>
                    <a:lnTo>
                      <a:pt x="123" y="176"/>
                    </a:lnTo>
                    <a:lnTo>
                      <a:pt x="125" y="176"/>
                    </a:lnTo>
                    <a:lnTo>
                      <a:pt x="125" y="176"/>
                    </a:lnTo>
                    <a:lnTo>
                      <a:pt x="125" y="176"/>
                    </a:lnTo>
                    <a:lnTo>
                      <a:pt x="125" y="173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3" y="171"/>
                    </a:lnTo>
                    <a:lnTo>
                      <a:pt x="123" y="171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5" y="169"/>
                    </a:lnTo>
                    <a:lnTo>
                      <a:pt x="125" y="169"/>
                    </a:lnTo>
                    <a:lnTo>
                      <a:pt x="125" y="166"/>
                    </a:lnTo>
                    <a:lnTo>
                      <a:pt x="125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4"/>
                    </a:lnTo>
                    <a:lnTo>
                      <a:pt x="130" y="164"/>
                    </a:lnTo>
                    <a:lnTo>
                      <a:pt x="130" y="164"/>
                    </a:lnTo>
                    <a:lnTo>
                      <a:pt x="130" y="164"/>
                    </a:lnTo>
                    <a:lnTo>
                      <a:pt x="130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59"/>
                    </a:lnTo>
                    <a:lnTo>
                      <a:pt x="132" y="159"/>
                    </a:lnTo>
                    <a:lnTo>
                      <a:pt x="132" y="159"/>
                    </a:lnTo>
                    <a:lnTo>
                      <a:pt x="132" y="159"/>
                    </a:lnTo>
                    <a:lnTo>
                      <a:pt x="132" y="157"/>
                    </a:lnTo>
                    <a:lnTo>
                      <a:pt x="135" y="157"/>
                    </a:lnTo>
                    <a:lnTo>
                      <a:pt x="135" y="157"/>
                    </a:lnTo>
                    <a:lnTo>
                      <a:pt x="135" y="157"/>
                    </a:lnTo>
                    <a:lnTo>
                      <a:pt x="135" y="157"/>
                    </a:lnTo>
                    <a:lnTo>
                      <a:pt x="137" y="157"/>
                    </a:lnTo>
                    <a:lnTo>
                      <a:pt x="137" y="157"/>
                    </a:lnTo>
                    <a:lnTo>
                      <a:pt x="137" y="154"/>
                    </a:lnTo>
                    <a:lnTo>
                      <a:pt x="137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7" y="152"/>
                    </a:lnTo>
                    <a:lnTo>
                      <a:pt x="137" y="152"/>
                    </a:lnTo>
                    <a:lnTo>
                      <a:pt x="137" y="152"/>
                    </a:lnTo>
                    <a:lnTo>
                      <a:pt x="137" y="150"/>
                    </a:lnTo>
                    <a:lnTo>
                      <a:pt x="137" y="150"/>
                    </a:lnTo>
                    <a:lnTo>
                      <a:pt x="137" y="147"/>
                    </a:lnTo>
                    <a:lnTo>
                      <a:pt x="137" y="147"/>
                    </a:lnTo>
                    <a:lnTo>
                      <a:pt x="137" y="147"/>
                    </a:lnTo>
                    <a:lnTo>
                      <a:pt x="137" y="145"/>
                    </a:lnTo>
                    <a:lnTo>
                      <a:pt x="137" y="145"/>
                    </a:lnTo>
                    <a:lnTo>
                      <a:pt x="139" y="145"/>
                    </a:lnTo>
                    <a:lnTo>
                      <a:pt x="139" y="145"/>
                    </a:lnTo>
                    <a:lnTo>
                      <a:pt x="139" y="143"/>
                    </a:lnTo>
                    <a:lnTo>
                      <a:pt x="139" y="143"/>
                    </a:lnTo>
                    <a:lnTo>
                      <a:pt x="137" y="143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38"/>
                    </a:lnTo>
                    <a:lnTo>
                      <a:pt x="137" y="138"/>
                    </a:lnTo>
                    <a:lnTo>
                      <a:pt x="137" y="138"/>
                    </a:lnTo>
                    <a:lnTo>
                      <a:pt x="135" y="138"/>
                    </a:lnTo>
                    <a:lnTo>
                      <a:pt x="135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3"/>
                    </a:lnTo>
                    <a:lnTo>
                      <a:pt x="139" y="133"/>
                    </a:lnTo>
                    <a:lnTo>
                      <a:pt x="139" y="133"/>
                    </a:lnTo>
                    <a:lnTo>
                      <a:pt x="139" y="133"/>
                    </a:lnTo>
                    <a:lnTo>
                      <a:pt x="139" y="133"/>
                    </a:lnTo>
                    <a:lnTo>
                      <a:pt x="139" y="131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4" y="131"/>
                    </a:lnTo>
                    <a:lnTo>
                      <a:pt x="144" y="128"/>
                    </a:lnTo>
                    <a:lnTo>
                      <a:pt x="144" y="128"/>
                    </a:lnTo>
                    <a:lnTo>
                      <a:pt x="146" y="128"/>
                    </a:lnTo>
                    <a:lnTo>
                      <a:pt x="146" y="128"/>
                    </a:lnTo>
                    <a:lnTo>
                      <a:pt x="146" y="128"/>
                    </a:lnTo>
                    <a:lnTo>
                      <a:pt x="149" y="128"/>
                    </a:lnTo>
                    <a:lnTo>
                      <a:pt x="149" y="128"/>
                    </a:lnTo>
                    <a:lnTo>
                      <a:pt x="149" y="128"/>
                    </a:lnTo>
                    <a:lnTo>
                      <a:pt x="149" y="128"/>
                    </a:lnTo>
                    <a:lnTo>
                      <a:pt x="151" y="128"/>
                    </a:lnTo>
                    <a:lnTo>
                      <a:pt x="151" y="128"/>
                    </a:lnTo>
                    <a:lnTo>
                      <a:pt x="151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1"/>
                    </a:lnTo>
                    <a:lnTo>
                      <a:pt x="154" y="121"/>
                    </a:lnTo>
                    <a:lnTo>
                      <a:pt x="154" y="121"/>
                    </a:lnTo>
                    <a:lnTo>
                      <a:pt x="151" y="121"/>
                    </a:lnTo>
                    <a:lnTo>
                      <a:pt x="151" y="119"/>
                    </a:lnTo>
                    <a:lnTo>
                      <a:pt x="151" y="119"/>
                    </a:lnTo>
                    <a:lnTo>
                      <a:pt x="149" y="119"/>
                    </a:lnTo>
                    <a:lnTo>
                      <a:pt x="149" y="119"/>
                    </a:lnTo>
                    <a:lnTo>
                      <a:pt x="149" y="119"/>
                    </a:lnTo>
                    <a:lnTo>
                      <a:pt x="149" y="119"/>
                    </a:lnTo>
                    <a:lnTo>
                      <a:pt x="149" y="116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6" y="119"/>
                    </a:lnTo>
                    <a:lnTo>
                      <a:pt x="146" y="119"/>
                    </a:lnTo>
                    <a:lnTo>
                      <a:pt x="144" y="119"/>
                    </a:lnTo>
                    <a:lnTo>
                      <a:pt x="144" y="119"/>
                    </a:lnTo>
                    <a:lnTo>
                      <a:pt x="144" y="116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14"/>
                    </a:lnTo>
                    <a:lnTo>
                      <a:pt x="139" y="114"/>
                    </a:lnTo>
                    <a:lnTo>
                      <a:pt x="139" y="114"/>
                    </a:lnTo>
                    <a:lnTo>
                      <a:pt x="139" y="112"/>
                    </a:lnTo>
                    <a:lnTo>
                      <a:pt x="139" y="112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12"/>
                    </a:lnTo>
                    <a:lnTo>
                      <a:pt x="137" y="112"/>
                    </a:lnTo>
                    <a:lnTo>
                      <a:pt x="137" y="112"/>
                    </a:lnTo>
                    <a:lnTo>
                      <a:pt x="135" y="112"/>
                    </a:lnTo>
                    <a:lnTo>
                      <a:pt x="135" y="109"/>
                    </a:lnTo>
                    <a:lnTo>
                      <a:pt x="135" y="109"/>
                    </a:lnTo>
                    <a:lnTo>
                      <a:pt x="135" y="109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30" y="109"/>
                    </a:lnTo>
                    <a:lnTo>
                      <a:pt x="130" y="107"/>
                    </a:lnTo>
                    <a:lnTo>
                      <a:pt x="130" y="107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25" y="107"/>
                    </a:lnTo>
                    <a:lnTo>
                      <a:pt x="125" y="107"/>
                    </a:lnTo>
                    <a:lnTo>
                      <a:pt x="125" y="107"/>
                    </a:lnTo>
                    <a:lnTo>
                      <a:pt x="125" y="107"/>
                    </a:lnTo>
                    <a:lnTo>
                      <a:pt x="125" y="105"/>
                    </a:lnTo>
                    <a:lnTo>
                      <a:pt x="125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18" y="105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8" y="100"/>
                    </a:lnTo>
                    <a:lnTo>
                      <a:pt x="118" y="100"/>
                    </a:lnTo>
                    <a:lnTo>
                      <a:pt x="118" y="100"/>
                    </a:lnTo>
                    <a:lnTo>
                      <a:pt x="118" y="100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6" y="97"/>
                    </a:lnTo>
                    <a:lnTo>
                      <a:pt x="116" y="97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8" y="95"/>
                    </a:lnTo>
                    <a:lnTo>
                      <a:pt x="118" y="93"/>
                    </a:lnTo>
                    <a:lnTo>
                      <a:pt x="118" y="93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6" y="90"/>
                    </a:lnTo>
                    <a:lnTo>
                      <a:pt x="116" y="88"/>
                    </a:lnTo>
                    <a:lnTo>
                      <a:pt x="116" y="88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6" y="83"/>
                    </a:lnTo>
                    <a:lnTo>
                      <a:pt x="116" y="83"/>
                    </a:lnTo>
                    <a:lnTo>
                      <a:pt x="116" y="81"/>
                    </a:lnTo>
                    <a:lnTo>
                      <a:pt x="116" y="81"/>
                    </a:lnTo>
                    <a:lnTo>
                      <a:pt x="116" y="81"/>
                    </a:lnTo>
                    <a:lnTo>
                      <a:pt x="116" y="79"/>
                    </a:lnTo>
                    <a:lnTo>
                      <a:pt x="113" y="79"/>
                    </a:lnTo>
                    <a:lnTo>
                      <a:pt x="113" y="79"/>
                    </a:lnTo>
                    <a:lnTo>
                      <a:pt x="113" y="76"/>
                    </a:lnTo>
                    <a:lnTo>
                      <a:pt x="113" y="76"/>
                    </a:lnTo>
                    <a:lnTo>
                      <a:pt x="113" y="76"/>
                    </a:lnTo>
                    <a:lnTo>
                      <a:pt x="113" y="74"/>
                    </a:lnTo>
                    <a:lnTo>
                      <a:pt x="113" y="74"/>
                    </a:lnTo>
                    <a:lnTo>
                      <a:pt x="113" y="74"/>
                    </a:lnTo>
                    <a:lnTo>
                      <a:pt x="113" y="71"/>
                    </a:lnTo>
                    <a:lnTo>
                      <a:pt x="113" y="71"/>
                    </a:lnTo>
                    <a:lnTo>
                      <a:pt x="113" y="71"/>
                    </a:lnTo>
                    <a:lnTo>
                      <a:pt x="113" y="69"/>
                    </a:lnTo>
                    <a:lnTo>
                      <a:pt x="113" y="69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64"/>
                    </a:lnTo>
                    <a:lnTo>
                      <a:pt x="113" y="64"/>
                    </a:lnTo>
                    <a:lnTo>
                      <a:pt x="116" y="64"/>
                    </a:lnTo>
                    <a:lnTo>
                      <a:pt x="116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20" y="57"/>
                    </a:lnTo>
                    <a:lnTo>
                      <a:pt x="120" y="57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5" y="55"/>
                    </a:lnTo>
                    <a:lnTo>
                      <a:pt x="125" y="55"/>
                    </a:lnTo>
                    <a:lnTo>
                      <a:pt x="128" y="55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5" y="50"/>
                    </a:lnTo>
                    <a:lnTo>
                      <a:pt x="125" y="50"/>
                    </a:lnTo>
                    <a:lnTo>
                      <a:pt x="125" y="50"/>
                    </a:lnTo>
                    <a:lnTo>
                      <a:pt x="125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6" y="41"/>
                    </a:lnTo>
                    <a:lnTo>
                      <a:pt x="116" y="41"/>
                    </a:lnTo>
                    <a:lnTo>
                      <a:pt x="113" y="41"/>
                    </a:lnTo>
                    <a:lnTo>
                      <a:pt x="113" y="38"/>
                    </a:lnTo>
                    <a:lnTo>
                      <a:pt x="113" y="38"/>
                    </a:lnTo>
                    <a:lnTo>
                      <a:pt x="113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9" y="38"/>
                    </a:lnTo>
                    <a:lnTo>
                      <a:pt x="109" y="38"/>
                    </a:lnTo>
                    <a:lnTo>
                      <a:pt x="109" y="38"/>
                    </a:lnTo>
                    <a:lnTo>
                      <a:pt x="106" y="38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4"/>
                    </a:lnTo>
                    <a:lnTo>
                      <a:pt x="106" y="34"/>
                    </a:lnTo>
                    <a:lnTo>
                      <a:pt x="106" y="34"/>
                    </a:lnTo>
                    <a:lnTo>
                      <a:pt x="106" y="31"/>
                    </a:lnTo>
                    <a:lnTo>
                      <a:pt x="104" y="31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99" y="34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97" y="34"/>
                    </a:lnTo>
                    <a:lnTo>
                      <a:pt x="97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4" y="29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99" y="19"/>
                    </a:lnTo>
                    <a:lnTo>
                      <a:pt x="99" y="19"/>
                    </a:lnTo>
                    <a:lnTo>
                      <a:pt x="99" y="19"/>
                    </a:lnTo>
                    <a:lnTo>
                      <a:pt x="101" y="19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4" y="17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06" y="15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6" y="12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11" y="10"/>
                    </a:lnTo>
                    <a:lnTo>
                      <a:pt x="111" y="10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6" y="10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0" y="10"/>
                    </a:lnTo>
                    <a:lnTo>
                      <a:pt x="120" y="10"/>
                    </a:lnTo>
                    <a:lnTo>
                      <a:pt x="120" y="10"/>
                    </a:lnTo>
                    <a:lnTo>
                      <a:pt x="123" y="10"/>
                    </a:lnTo>
                    <a:lnTo>
                      <a:pt x="123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7" y="3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7" y="3"/>
                    </a:lnTo>
                    <a:lnTo>
                      <a:pt x="137" y="3"/>
                    </a:lnTo>
                    <a:lnTo>
                      <a:pt x="139" y="3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39" y="3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2" y="5"/>
                    </a:lnTo>
                    <a:lnTo>
                      <a:pt x="144" y="5"/>
                    </a:lnTo>
                    <a:lnTo>
                      <a:pt x="144" y="5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51" y="3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6" y="7"/>
                    </a:lnTo>
                    <a:lnTo>
                      <a:pt x="156" y="7"/>
                    </a:lnTo>
                    <a:lnTo>
                      <a:pt x="156" y="7"/>
                    </a:lnTo>
                    <a:lnTo>
                      <a:pt x="156" y="10"/>
                    </a:lnTo>
                    <a:lnTo>
                      <a:pt x="156" y="1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8" y="7"/>
                    </a:lnTo>
                    <a:lnTo>
                      <a:pt x="158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1" y="10"/>
                    </a:lnTo>
                    <a:lnTo>
                      <a:pt x="161" y="10"/>
                    </a:lnTo>
                    <a:lnTo>
                      <a:pt x="163" y="10"/>
                    </a:lnTo>
                    <a:lnTo>
                      <a:pt x="163" y="10"/>
                    </a:lnTo>
                    <a:lnTo>
                      <a:pt x="163" y="10"/>
                    </a:lnTo>
                    <a:lnTo>
                      <a:pt x="165" y="10"/>
                    </a:lnTo>
                    <a:lnTo>
                      <a:pt x="165" y="12"/>
                    </a:lnTo>
                    <a:lnTo>
                      <a:pt x="165" y="12"/>
                    </a:lnTo>
                    <a:lnTo>
                      <a:pt x="165" y="12"/>
                    </a:lnTo>
                    <a:lnTo>
                      <a:pt x="165" y="12"/>
                    </a:lnTo>
                    <a:lnTo>
                      <a:pt x="165" y="15"/>
                    </a:lnTo>
                    <a:lnTo>
                      <a:pt x="165" y="15"/>
                    </a:lnTo>
                    <a:lnTo>
                      <a:pt x="168" y="15"/>
                    </a:lnTo>
                    <a:lnTo>
                      <a:pt x="168" y="17"/>
                    </a:lnTo>
                    <a:lnTo>
                      <a:pt x="168" y="17"/>
                    </a:lnTo>
                    <a:lnTo>
                      <a:pt x="168" y="17"/>
                    </a:lnTo>
                    <a:lnTo>
                      <a:pt x="168" y="17"/>
                    </a:lnTo>
                    <a:lnTo>
                      <a:pt x="168" y="17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8" y="22"/>
                    </a:lnTo>
                    <a:lnTo>
                      <a:pt x="168" y="22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0" y="24"/>
                    </a:lnTo>
                    <a:lnTo>
                      <a:pt x="170" y="24"/>
                    </a:lnTo>
                    <a:lnTo>
                      <a:pt x="168" y="24"/>
                    </a:lnTo>
                    <a:lnTo>
                      <a:pt x="168" y="24"/>
                    </a:lnTo>
                    <a:lnTo>
                      <a:pt x="170" y="24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9"/>
                    </a:lnTo>
                    <a:lnTo>
                      <a:pt x="168" y="29"/>
                    </a:lnTo>
                    <a:lnTo>
                      <a:pt x="170" y="29"/>
                    </a:lnTo>
                    <a:lnTo>
                      <a:pt x="170" y="29"/>
                    </a:lnTo>
                    <a:lnTo>
                      <a:pt x="170" y="29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0" y="34"/>
                    </a:lnTo>
                    <a:lnTo>
                      <a:pt x="173" y="34"/>
                    </a:lnTo>
                    <a:lnTo>
                      <a:pt x="173" y="34"/>
                    </a:lnTo>
                    <a:lnTo>
                      <a:pt x="173" y="34"/>
                    </a:lnTo>
                    <a:lnTo>
                      <a:pt x="175" y="34"/>
                    </a:lnTo>
                    <a:lnTo>
                      <a:pt x="175" y="34"/>
                    </a:lnTo>
                    <a:lnTo>
                      <a:pt x="175" y="34"/>
                    </a:lnTo>
                    <a:lnTo>
                      <a:pt x="175" y="31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4"/>
                    </a:lnTo>
                    <a:lnTo>
                      <a:pt x="180" y="34"/>
                    </a:lnTo>
                    <a:lnTo>
                      <a:pt x="180" y="36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4" y="36"/>
                    </a:lnTo>
                    <a:lnTo>
                      <a:pt x="184" y="36"/>
                    </a:lnTo>
                    <a:lnTo>
                      <a:pt x="187" y="36"/>
                    </a:lnTo>
                    <a:lnTo>
                      <a:pt x="187" y="36"/>
                    </a:lnTo>
                    <a:lnTo>
                      <a:pt x="187" y="38"/>
                    </a:lnTo>
                    <a:lnTo>
                      <a:pt x="187" y="38"/>
                    </a:lnTo>
                    <a:lnTo>
                      <a:pt x="189" y="38"/>
                    </a:lnTo>
                    <a:lnTo>
                      <a:pt x="189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41"/>
                    </a:lnTo>
                    <a:lnTo>
                      <a:pt x="194" y="41"/>
                    </a:lnTo>
                    <a:lnTo>
                      <a:pt x="194" y="41"/>
                    </a:lnTo>
                    <a:lnTo>
                      <a:pt x="194" y="41"/>
                    </a:lnTo>
                    <a:lnTo>
                      <a:pt x="194" y="41"/>
                    </a:lnTo>
                    <a:lnTo>
                      <a:pt x="194" y="38"/>
                    </a:lnTo>
                    <a:lnTo>
                      <a:pt x="194" y="38"/>
                    </a:lnTo>
                    <a:lnTo>
                      <a:pt x="194" y="41"/>
                    </a:lnTo>
                    <a:lnTo>
                      <a:pt x="196" y="41"/>
                    </a:lnTo>
                    <a:lnTo>
                      <a:pt x="196" y="41"/>
                    </a:lnTo>
                    <a:lnTo>
                      <a:pt x="199" y="41"/>
                    </a:lnTo>
                    <a:lnTo>
                      <a:pt x="199" y="41"/>
                    </a:lnTo>
                    <a:lnTo>
                      <a:pt x="199" y="41"/>
                    </a:lnTo>
                    <a:lnTo>
                      <a:pt x="199" y="41"/>
                    </a:lnTo>
                    <a:lnTo>
                      <a:pt x="199" y="43"/>
                    </a:lnTo>
                    <a:lnTo>
                      <a:pt x="201" y="43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201" y="43"/>
                    </a:lnTo>
                    <a:lnTo>
                      <a:pt x="203" y="43"/>
                    </a:lnTo>
                    <a:lnTo>
                      <a:pt x="203" y="41"/>
                    </a:lnTo>
                    <a:lnTo>
                      <a:pt x="203" y="41"/>
                    </a:lnTo>
                    <a:lnTo>
                      <a:pt x="206" y="41"/>
                    </a:lnTo>
                    <a:lnTo>
                      <a:pt x="206" y="41"/>
                    </a:lnTo>
                    <a:lnTo>
                      <a:pt x="206" y="41"/>
                    </a:lnTo>
                    <a:lnTo>
                      <a:pt x="208" y="41"/>
                    </a:lnTo>
                    <a:lnTo>
                      <a:pt x="208" y="41"/>
                    </a:lnTo>
                    <a:lnTo>
                      <a:pt x="208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13" y="38"/>
                    </a:lnTo>
                    <a:lnTo>
                      <a:pt x="213" y="38"/>
                    </a:lnTo>
                    <a:lnTo>
                      <a:pt x="213" y="41"/>
                    </a:lnTo>
                    <a:lnTo>
                      <a:pt x="213" y="41"/>
                    </a:lnTo>
                    <a:lnTo>
                      <a:pt x="213" y="38"/>
                    </a:lnTo>
                    <a:lnTo>
                      <a:pt x="215" y="38"/>
                    </a:lnTo>
                    <a:lnTo>
                      <a:pt x="215" y="38"/>
                    </a:lnTo>
                    <a:lnTo>
                      <a:pt x="215" y="38"/>
                    </a:lnTo>
                    <a:lnTo>
                      <a:pt x="215" y="38"/>
                    </a:lnTo>
                    <a:lnTo>
                      <a:pt x="215" y="38"/>
                    </a:lnTo>
                    <a:lnTo>
                      <a:pt x="215" y="36"/>
                    </a:lnTo>
                    <a:lnTo>
                      <a:pt x="217" y="36"/>
                    </a:lnTo>
                    <a:lnTo>
                      <a:pt x="217" y="36"/>
                    </a:lnTo>
                    <a:lnTo>
                      <a:pt x="220" y="36"/>
                    </a:lnTo>
                    <a:lnTo>
                      <a:pt x="220" y="36"/>
                    </a:lnTo>
                    <a:lnTo>
                      <a:pt x="220" y="36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22" y="34"/>
                    </a:lnTo>
                    <a:lnTo>
                      <a:pt x="222" y="34"/>
                    </a:lnTo>
                    <a:lnTo>
                      <a:pt x="222" y="34"/>
                    </a:lnTo>
                    <a:lnTo>
                      <a:pt x="225" y="34"/>
                    </a:lnTo>
                    <a:lnTo>
                      <a:pt x="225" y="34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7" y="31"/>
                    </a:lnTo>
                    <a:lnTo>
                      <a:pt x="227" y="31"/>
                    </a:lnTo>
                    <a:lnTo>
                      <a:pt x="227" y="31"/>
                    </a:lnTo>
                    <a:lnTo>
                      <a:pt x="227" y="29"/>
                    </a:lnTo>
                    <a:lnTo>
                      <a:pt x="229" y="29"/>
                    </a:lnTo>
                    <a:lnTo>
                      <a:pt x="229" y="29"/>
                    </a:lnTo>
                    <a:lnTo>
                      <a:pt x="229" y="31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232" y="29"/>
                    </a:lnTo>
                    <a:lnTo>
                      <a:pt x="234" y="29"/>
                    </a:lnTo>
                    <a:lnTo>
                      <a:pt x="234" y="29"/>
                    </a:lnTo>
                    <a:lnTo>
                      <a:pt x="234" y="29"/>
                    </a:lnTo>
                    <a:lnTo>
                      <a:pt x="236" y="29"/>
                    </a:lnTo>
                    <a:lnTo>
                      <a:pt x="236" y="29"/>
                    </a:lnTo>
                    <a:lnTo>
                      <a:pt x="236" y="31"/>
                    </a:lnTo>
                    <a:lnTo>
                      <a:pt x="239" y="31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41" y="29"/>
                    </a:lnTo>
                    <a:lnTo>
                      <a:pt x="241" y="29"/>
                    </a:lnTo>
                    <a:lnTo>
                      <a:pt x="241" y="29"/>
                    </a:lnTo>
                    <a:lnTo>
                      <a:pt x="241" y="29"/>
                    </a:lnTo>
                    <a:lnTo>
                      <a:pt x="241" y="31"/>
                    </a:lnTo>
                    <a:lnTo>
                      <a:pt x="241" y="31"/>
                    </a:lnTo>
                    <a:lnTo>
                      <a:pt x="244" y="31"/>
                    </a:lnTo>
                    <a:lnTo>
                      <a:pt x="244" y="31"/>
                    </a:lnTo>
                    <a:lnTo>
                      <a:pt x="246" y="31"/>
                    </a:lnTo>
                    <a:lnTo>
                      <a:pt x="246" y="34"/>
                    </a:lnTo>
                    <a:lnTo>
                      <a:pt x="246" y="34"/>
                    </a:lnTo>
                    <a:lnTo>
                      <a:pt x="246" y="34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8" y="36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51" y="38"/>
                    </a:lnTo>
                    <a:lnTo>
                      <a:pt x="251" y="38"/>
                    </a:lnTo>
                    <a:lnTo>
                      <a:pt x="251" y="38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3" y="41"/>
                    </a:lnTo>
                    <a:lnTo>
                      <a:pt x="253" y="41"/>
                    </a:lnTo>
                    <a:lnTo>
                      <a:pt x="253" y="41"/>
                    </a:lnTo>
                    <a:lnTo>
                      <a:pt x="253" y="43"/>
                    </a:lnTo>
                    <a:lnTo>
                      <a:pt x="253" y="43"/>
                    </a:lnTo>
                    <a:lnTo>
                      <a:pt x="255" y="43"/>
                    </a:lnTo>
                    <a:lnTo>
                      <a:pt x="255" y="43"/>
                    </a:lnTo>
                    <a:lnTo>
                      <a:pt x="255" y="43"/>
                    </a:lnTo>
                    <a:lnTo>
                      <a:pt x="255" y="43"/>
                    </a:lnTo>
                    <a:lnTo>
                      <a:pt x="255" y="41"/>
                    </a:lnTo>
                    <a:lnTo>
                      <a:pt x="258" y="41"/>
                    </a:lnTo>
                    <a:lnTo>
                      <a:pt x="258" y="41"/>
                    </a:lnTo>
                    <a:lnTo>
                      <a:pt x="258" y="41"/>
                    </a:lnTo>
                    <a:lnTo>
                      <a:pt x="260" y="41"/>
                    </a:lnTo>
                    <a:lnTo>
                      <a:pt x="260" y="41"/>
                    </a:lnTo>
                    <a:lnTo>
                      <a:pt x="260" y="41"/>
                    </a:lnTo>
                    <a:lnTo>
                      <a:pt x="260" y="41"/>
                    </a:lnTo>
                    <a:lnTo>
                      <a:pt x="262" y="41"/>
                    </a:lnTo>
                    <a:lnTo>
                      <a:pt x="262" y="43"/>
                    </a:lnTo>
                    <a:lnTo>
                      <a:pt x="260" y="43"/>
                    </a:lnTo>
                    <a:lnTo>
                      <a:pt x="260" y="43"/>
                    </a:lnTo>
                    <a:lnTo>
                      <a:pt x="260" y="45"/>
                    </a:lnTo>
                    <a:lnTo>
                      <a:pt x="260" y="45"/>
                    </a:lnTo>
                    <a:lnTo>
                      <a:pt x="260" y="45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0"/>
                    </a:lnTo>
                    <a:lnTo>
                      <a:pt x="258" y="50"/>
                    </a:lnTo>
                    <a:lnTo>
                      <a:pt x="258" y="52"/>
                    </a:lnTo>
                    <a:lnTo>
                      <a:pt x="258" y="52"/>
                    </a:lnTo>
                    <a:lnTo>
                      <a:pt x="258" y="52"/>
                    </a:lnTo>
                    <a:lnTo>
                      <a:pt x="258" y="55"/>
                    </a:lnTo>
                    <a:lnTo>
                      <a:pt x="258" y="55"/>
                    </a:lnTo>
                    <a:lnTo>
                      <a:pt x="258" y="57"/>
                    </a:lnTo>
                    <a:lnTo>
                      <a:pt x="258" y="57"/>
                    </a:lnTo>
                    <a:lnTo>
                      <a:pt x="258" y="57"/>
                    </a:lnTo>
                    <a:lnTo>
                      <a:pt x="255" y="57"/>
                    </a:lnTo>
                    <a:lnTo>
                      <a:pt x="255" y="60"/>
                    </a:lnTo>
                    <a:lnTo>
                      <a:pt x="255" y="60"/>
                    </a:lnTo>
                    <a:lnTo>
                      <a:pt x="255" y="60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53" y="62"/>
                    </a:lnTo>
                    <a:lnTo>
                      <a:pt x="253" y="62"/>
                    </a:lnTo>
                    <a:lnTo>
                      <a:pt x="253" y="62"/>
                    </a:lnTo>
                    <a:lnTo>
                      <a:pt x="251" y="62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67"/>
                    </a:lnTo>
                    <a:lnTo>
                      <a:pt x="248" y="67"/>
                    </a:lnTo>
                    <a:lnTo>
                      <a:pt x="248" y="67"/>
                    </a:lnTo>
                    <a:lnTo>
                      <a:pt x="248" y="67"/>
                    </a:lnTo>
                    <a:lnTo>
                      <a:pt x="248" y="67"/>
                    </a:lnTo>
                    <a:lnTo>
                      <a:pt x="248" y="67"/>
                    </a:lnTo>
                    <a:lnTo>
                      <a:pt x="248" y="69"/>
                    </a:lnTo>
                    <a:lnTo>
                      <a:pt x="246" y="69"/>
                    </a:lnTo>
                    <a:lnTo>
                      <a:pt x="246" y="69"/>
                    </a:lnTo>
                    <a:lnTo>
                      <a:pt x="246" y="67"/>
                    </a:lnTo>
                    <a:lnTo>
                      <a:pt x="246" y="67"/>
                    </a:lnTo>
                    <a:lnTo>
                      <a:pt x="244" y="67"/>
                    </a:lnTo>
                    <a:lnTo>
                      <a:pt x="244" y="69"/>
                    </a:lnTo>
                    <a:lnTo>
                      <a:pt x="244" y="69"/>
                    </a:lnTo>
                    <a:lnTo>
                      <a:pt x="244" y="71"/>
                    </a:lnTo>
                    <a:lnTo>
                      <a:pt x="244" y="71"/>
                    </a:lnTo>
                    <a:lnTo>
                      <a:pt x="246" y="71"/>
                    </a:lnTo>
                    <a:lnTo>
                      <a:pt x="246" y="74"/>
                    </a:lnTo>
                    <a:lnTo>
                      <a:pt x="244" y="74"/>
                    </a:lnTo>
                    <a:lnTo>
                      <a:pt x="244" y="74"/>
                    </a:lnTo>
                    <a:lnTo>
                      <a:pt x="244" y="74"/>
                    </a:lnTo>
                    <a:lnTo>
                      <a:pt x="244" y="76"/>
                    </a:lnTo>
                    <a:lnTo>
                      <a:pt x="244" y="76"/>
                    </a:lnTo>
                    <a:lnTo>
                      <a:pt x="241" y="76"/>
                    </a:lnTo>
                    <a:lnTo>
                      <a:pt x="241" y="76"/>
                    </a:lnTo>
                    <a:lnTo>
                      <a:pt x="241" y="76"/>
                    </a:lnTo>
                    <a:lnTo>
                      <a:pt x="241" y="79"/>
                    </a:lnTo>
                    <a:lnTo>
                      <a:pt x="241" y="79"/>
                    </a:lnTo>
                    <a:lnTo>
                      <a:pt x="241" y="79"/>
                    </a:lnTo>
                    <a:lnTo>
                      <a:pt x="239" y="79"/>
                    </a:lnTo>
                    <a:lnTo>
                      <a:pt x="239" y="79"/>
                    </a:lnTo>
                    <a:lnTo>
                      <a:pt x="239" y="79"/>
                    </a:lnTo>
                    <a:lnTo>
                      <a:pt x="236" y="79"/>
                    </a:lnTo>
                    <a:lnTo>
                      <a:pt x="236" y="79"/>
                    </a:lnTo>
                    <a:lnTo>
                      <a:pt x="234" y="79"/>
                    </a:lnTo>
                    <a:lnTo>
                      <a:pt x="234" y="79"/>
                    </a:lnTo>
                    <a:lnTo>
                      <a:pt x="234" y="79"/>
                    </a:lnTo>
                    <a:lnTo>
                      <a:pt x="232" y="79"/>
                    </a:lnTo>
                    <a:lnTo>
                      <a:pt x="232" y="79"/>
                    </a:lnTo>
                    <a:lnTo>
                      <a:pt x="232" y="79"/>
                    </a:lnTo>
                    <a:lnTo>
                      <a:pt x="232" y="79"/>
                    </a:lnTo>
                    <a:lnTo>
                      <a:pt x="232" y="79"/>
                    </a:lnTo>
                    <a:lnTo>
                      <a:pt x="232" y="81"/>
                    </a:lnTo>
                    <a:lnTo>
                      <a:pt x="232" y="81"/>
                    </a:lnTo>
                    <a:lnTo>
                      <a:pt x="232" y="81"/>
                    </a:lnTo>
                    <a:lnTo>
                      <a:pt x="232" y="83"/>
                    </a:lnTo>
                    <a:lnTo>
                      <a:pt x="232" y="83"/>
                    </a:lnTo>
                    <a:lnTo>
                      <a:pt x="232" y="83"/>
                    </a:lnTo>
                    <a:lnTo>
                      <a:pt x="232" y="86"/>
                    </a:lnTo>
                    <a:lnTo>
                      <a:pt x="232" y="86"/>
                    </a:lnTo>
                    <a:lnTo>
                      <a:pt x="234" y="86"/>
                    </a:lnTo>
                    <a:lnTo>
                      <a:pt x="234" y="86"/>
                    </a:lnTo>
                    <a:lnTo>
                      <a:pt x="234" y="88"/>
                    </a:lnTo>
                    <a:lnTo>
                      <a:pt x="234" y="88"/>
                    </a:lnTo>
                    <a:lnTo>
                      <a:pt x="234" y="88"/>
                    </a:lnTo>
                    <a:lnTo>
                      <a:pt x="234" y="88"/>
                    </a:lnTo>
                    <a:lnTo>
                      <a:pt x="232" y="88"/>
                    </a:lnTo>
                    <a:lnTo>
                      <a:pt x="232" y="88"/>
                    </a:lnTo>
                    <a:lnTo>
                      <a:pt x="232" y="90"/>
                    </a:lnTo>
                    <a:lnTo>
                      <a:pt x="232" y="90"/>
                    </a:lnTo>
                    <a:lnTo>
                      <a:pt x="232" y="90"/>
                    </a:lnTo>
                    <a:lnTo>
                      <a:pt x="232" y="90"/>
                    </a:lnTo>
                    <a:lnTo>
                      <a:pt x="232" y="93"/>
                    </a:lnTo>
                    <a:lnTo>
                      <a:pt x="232" y="93"/>
                    </a:lnTo>
                    <a:lnTo>
                      <a:pt x="232" y="93"/>
                    </a:lnTo>
                    <a:lnTo>
                      <a:pt x="232" y="95"/>
                    </a:lnTo>
                    <a:lnTo>
                      <a:pt x="232" y="95"/>
                    </a:lnTo>
                    <a:lnTo>
                      <a:pt x="232" y="95"/>
                    </a:lnTo>
                    <a:lnTo>
                      <a:pt x="232" y="95"/>
                    </a:lnTo>
                    <a:lnTo>
                      <a:pt x="232" y="97"/>
                    </a:lnTo>
                    <a:lnTo>
                      <a:pt x="234" y="97"/>
                    </a:lnTo>
                    <a:lnTo>
                      <a:pt x="234" y="97"/>
                    </a:lnTo>
                    <a:lnTo>
                      <a:pt x="234" y="97"/>
                    </a:lnTo>
                    <a:lnTo>
                      <a:pt x="234" y="97"/>
                    </a:lnTo>
                    <a:lnTo>
                      <a:pt x="234" y="100"/>
                    </a:lnTo>
                    <a:lnTo>
                      <a:pt x="234" y="100"/>
                    </a:lnTo>
                    <a:lnTo>
                      <a:pt x="236" y="100"/>
                    </a:lnTo>
                    <a:lnTo>
                      <a:pt x="236" y="100"/>
                    </a:lnTo>
                    <a:lnTo>
                      <a:pt x="239" y="100"/>
                    </a:lnTo>
                    <a:lnTo>
                      <a:pt x="239" y="100"/>
                    </a:lnTo>
                    <a:lnTo>
                      <a:pt x="239" y="100"/>
                    </a:lnTo>
                    <a:lnTo>
                      <a:pt x="241" y="100"/>
                    </a:lnTo>
                    <a:lnTo>
                      <a:pt x="241" y="100"/>
                    </a:lnTo>
                    <a:lnTo>
                      <a:pt x="241" y="100"/>
                    </a:lnTo>
                    <a:lnTo>
                      <a:pt x="241" y="102"/>
                    </a:lnTo>
                    <a:lnTo>
                      <a:pt x="241" y="102"/>
                    </a:lnTo>
                    <a:lnTo>
                      <a:pt x="241" y="102"/>
                    </a:lnTo>
                    <a:lnTo>
                      <a:pt x="241" y="105"/>
                    </a:lnTo>
                    <a:lnTo>
                      <a:pt x="239" y="105"/>
                    </a:lnTo>
                    <a:lnTo>
                      <a:pt x="239" y="105"/>
                    </a:lnTo>
                    <a:lnTo>
                      <a:pt x="241" y="105"/>
                    </a:lnTo>
                    <a:lnTo>
                      <a:pt x="241" y="107"/>
                    </a:lnTo>
                    <a:lnTo>
                      <a:pt x="241" y="107"/>
                    </a:lnTo>
                    <a:lnTo>
                      <a:pt x="241" y="107"/>
                    </a:lnTo>
                    <a:lnTo>
                      <a:pt x="241" y="107"/>
                    </a:lnTo>
                    <a:lnTo>
                      <a:pt x="241" y="107"/>
                    </a:lnTo>
                    <a:lnTo>
                      <a:pt x="241" y="109"/>
                    </a:lnTo>
                    <a:lnTo>
                      <a:pt x="241" y="109"/>
                    </a:lnTo>
                    <a:lnTo>
                      <a:pt x="244" y="109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4"/>
                    </a:lnTo>
                    <a:lnTo>
                      <a:pt x="244" y="114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1" y="116"/>
                    </a:lnTo>
                    <a:lnTo>
                      <a:pt x="241" y="116"/>
                    </a:lnTo>
                    <a:lnTo>
                      <a:pt x="241" y="116"/>
                    </a:lnTo>
                    <a:lnTo>
                      <a:pt x="241" y="116"/>
                    </a:lnTo>
                    <a:lnTo>
                      <a:pt x="239" y="116"/>
                    </a:lnTo>
                    <a:lnTo>
                      <a:pt x="239" y="116"/>
                    </a:lnTo>
                    <a:lnTo>
                      <a:pt x="239" y="116"/>
                    </a:lnTo>
                    <a:lnTo>
                      <a:pt x="239" y="116"/>
                    </a:lnTo>
                    <a:lnTo>
                      <a:pt x="236" y="116"/>
                    </a:lnTo>
                    <a:lnTo>
                      <a:pt x="236" y="116"/>
                    </a:lnTo>
                    <a:lnTo>
                      <a:pt x="234" y="116"/>
                    </a:lnTo>
                    <a:lnTo>
                      <a:pt x="234" y="119"/>
                    </a:lnTo>
                    <a:lnTo>
                      <a:pt x="234" y="119"/>
                    </a:lnTo>
                    <a:lnTo>
                      <a:pt x="234" y="121"/>
                    </a:lnTo>
                    <a:lnTo>
                      <a:pt x="234" y="121"/>
                    </a:lnTo>
                    <a:lnTo>
                      <a:pt x="234" y="121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29" y="121"/>
                    </a:lnTo>
                    <a:lnTo>
                      <a:pt x="229" y="119"/>
                    </a:lnTo>
                    <a:lnTo>
                      <a:pt x="229" y="119"/>
                    </a:lnTo>
                    <a:lnTo>
                      <a:pt x="229" y="119"/>
                    </a:lnTo>
                    <a:lnTo>
                      <a:pt x="227" y="119"/>
                    </a:lnTo>
                    <a:lnTo>
                      <a:pt x="227" y="116"/>
                    </a:lnTo>
                    <a:lnTo>
                      <a:pt x="227" y="116"/>
                    </a:lnTo>
                    <a:lnTo>
                      <a:pt x="227" y="116"/>
                    </a:lnTo>
                    <a:lnTo>
                      <a:pt x="227" y="116"/>
                    </a:lnTo>
                    <a:lnTo>
                      <a:pt x="227" y="116"/>
                    </a:lnTo>
                    <a:lnTo>
                      <a:pt x="227" y="114"/>
                    </a:lnTo>
                    <a:lnTo>
                      <a:pt x="227" y="114"/>
                    </a:lnTo>
                    <a:lnTo>
                      <a:pt x="227" y="114"/>
                    </a:lnTo>
                    <a:lnTo>
                      <a:pt x="227" y="112"/>
                    </a:lnTo>
                    <a:lnTo>
                      <a:pt x="227" y="112"/>
                    </a:lnTo>
                    <a:lnTo>
                      <a:pt x="227" y="114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2" y="114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0" y="116"/>
                    </a:lnTo>
                    <a:lnTo>
                      <a:pt x="220" y="116"/>
                    </a:lnTo>
                    <a:lnTo>
                      <a:pt x="220" y="116"/>
                    </a:lnTo>
                    <a:lnTo>
                      <a:pt x="220" y="116"/>
                    </a:lnTo>
                    <a:lnTo>
                      <a:pt x="220" y="116"/>
                    </a:lnTo>
                    <a:lnTo>
                      <a:pt x="220" y="119"/>
                    </a:lnTo>
                    <a:lnTo>
                      <a:pt x="220" y="119"/>
                    </a:lnTo>
                    <a:lnTo>
                      <a:pt x="220" y="121"/>
                    </a:lnTo>
                    <a:lnTo>
                      <a:pt x="220" y="121"/>
                    </a:lnTo>
                    <a:lnTo>
                      <a:pt x="222" y="121"/>
                    </a:lnTo>
                    <a:lnTo>
                      <a:pt x="222" y="124"/>
                    </a:lnTo>
                    <a:lnTo>
                      <a:pt x="222" y="124"/>
                    </a:lnTo>
                    <a:lnTo>
                      <a:pt x="222" y="126"/>
                    </a:lnTo>
                    <a:lnTo>
                      <a:pt x="222" y="126"/>
                    </a:lnTo>
                    <a:lnTo>
                      <a:pt x="225" y="126"/>
                    </a:lnTo>
                    <a:lnTo>
                      <a:pt x="225" y="126"/>
                    </a:lnTo>
                    <a:lnTo>
                      <a:pt x="225" y="126"/>
                    </a:lnTo>
                    <a:lnTo>
                      <a:pt x="225" y="126"/>
                    </a:lnTo>
                    <a:lnTo>
                      <a:pt x="225" y="126"/>
                    </a:lnTo>
                    <a:lnTo>
                      <a:pt x="225" y="128"/>
                    </a:lnTo>
                    <a:lnTo>
                      <a:pt x="227" y="128"/>
                    </a:lnTo>
                    <a:lnTo>
                      <a:pt x="227" y="128"/>
                    </a:lnTo>
                    <a:lnTo>
                      <a:pt x="227" y="131"/>
                    </a:lnTo>
                    <a:lnTo>
                      <a:pt x="227" y="131"/>
                    </a:lnTo>
                    <a:lnTo>
                      <a:pt x="227" y="131"/>
                    </a:lnTo>
                    <a:lnTo>
                      <a:pt x="227" y="133"/>
                    </a:lnTo>
                    <a:lnTo>
                      <a:pt x="227" y="133"/>
                    </a:lnTo>
                    <a:lnTo>
                      <a:pt x="227" y="135"/>
                    </a:lnTo>
                    <a:lnTo>
                      <a:pt x="227" y="135"/>
                    </a:lnTo>
                    <a:lnTo>
                      <a:pt x="227" y="135"/>
                    </a:lnTo>
                    <a:lnTo>
                      <a:pt x="227" y="135"/>
                    </a:lnTo>
                    <a:lnTo>
                      <a:pt x="227" y="138"/>
                    </a:lnTo>
                    <a:lnTo>
                      <a:pt x="227" y="138"/>
                    </a:lnTo>
                    <a:lnTo>
                      <a:pt x="227" y="138"/>
                    </a:lnTo>
                    <a:lnTo>
                      <a:pt x="227" y="138"/>
                    </a:lnTo>
                    <a:lnTo>
                      <a:pt x="227" y="140"/>
                    </a:lnTo>
                    <a:lnTo>
                      <a:pt x="229" y="140"/>
                    </a:lnTo>
                    <a:lnTo>
                      <a:pt x="229" y="140"/>
                    </a:lnTo>
                    <a:lnTo>
                      <a:pt x="227" y="140"/>
                    </a:lnTo>
                    <a:lnTo>
                      <a:pt x="227" y="143"/>
                    </a:lnTo>
                    <a:lnTo>
                      <a:pt x="227" y="143"/>
                    </a:lnTo>
                    <a:lnTo>
                      <a:pt x="227" y="143"/>
                    </a:lnTo>
                    <a:lnTo>
                      <a:pt x="227" y="143"/>
                    </a:lnTo>
                    <a:lnTo>
                      <a:pt x="227" y="143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7" y="147"/>
                    </a:lnTo>
                    <a:lnTo>
                      <a:pt x="227" y="147"/>
                    </a:lnTo>
                    <a:lnTo>
                      <a:pt x="227" y="147"/>
                    </a:lnTo>
                    <a:lnTo>
                      <a:pt x="229" y="147"/>
                    </a:lnTo>
                    <a:lnTo>
                      <a:pt x="229" y="147"/>
                    </a:lnTo>
                    <a:lnTo>
                      <a:pt x="232" y="147"/>
                    </a:lnTo>
                    <a:lnTo>
                      <a:pt x="232" y="147"/>
                    </a:lnTo>
                    <a:lnTo>
                      <a:pt x="232" y="147"/>
                    </a:lnTo>
                    <a:lnTo>
                      <a:pt x="232" y="147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4" y="145"/>
                    </a:lnTo>
                    <a:lnTo>
                      <a:pt x="234" y="145"/>
                    </a:lnTo>
                    <a:lnTo>
                      <a:pt x="234" y="145"/>
                    </a:lnTo>
                    <a:lnTo>
                      <a:pt x="234" y="145"/>
                    </a:lnTo>
                    <a:lnTo>
                      <a:pt x="234" y="145"/>
                    </a:lnTo>
                    <a:lnTo>
                      <a:pt x="236" y="145"/>
                    </a:lnTo>
                    <a:lnTo>
                      <a:pt x="236" y="145"/>
                    </a:lnTo>
                    <a:lnTo>
                      <a:pt x="236" y="147"/>
                    </a:lnTo>
                    <a:lnTo>
                      <a:pt x="236" y="147"/>
                    </a:lnTo>
                    <a:lnTo>
                      <a:pt x="236" y="147"/>
                    </a:lnTo>
                    <a:lnTo>
                      <a:pt x="239" y="147"/>
                    </a:lnTo>
                    <a:lnTo>
                      <a:pt x="239" y="150"/>
                    </a:lnTo>
                    <a:lnTo>
                      <a:pt x="239" y="150"/>
                    </a:lnTo>
                    <a:lnTo>
                      <a:pt x="239" y="150"/>
                    </a:lnTo>
                    <a:lnTo>
                      <a:pt x="239" y="152"/>
                    </a:lnTo>
                    <a:lnTo>
                      <a:pt x="239" y="152"/>
                    </a:lnTo>
                    <a:lnTo>
                      <a:pt x="239" y="152"/>
                    </a:lnTo>
                    <a:lnTo>
                      <a:pt x="241" y="152"/>
                    </a:lnTo>
                    <a:lnTo>
                      <a:pt x="241" y="152"/>
                    </a:lnTo>
                    <a:lnTo>
                      <a:pt x="241" y="154"/>
                    </a:lnTo>
                    <a:lnTo>
                      <a:pt x="241" y="154"/>
                    </a:lnTo>
                    <a:lnTo>
                      <a:pt x="241" y="154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4" y="157"/>
                    </a:lnTo>
                    <a:lnTo>
                      <a:pt x="244" y="157"/>
                    </a:lnTo>
                    <a:lnTo>
                      <a:pt x="246" y="157"/>
                    </a:lnTo>
                    <a:lnTo>
                      <a:pt x="246" y="157"/>
                    </a:lnTo>
                    <a:lnTo>
                      <a:pt x="246" y="157"/>
                    </a:lnTo>
                    <a:lnTo>
                      <a:pt x="246" y="157"/>
                    </a:lnTo>
                    <a:lnTo>
                      <a:pt x="248" y="157"/>
                    </a:lnTo>
                    <a:lnTo>
                      <a:pt x="248" y="157"/>
                    </a:lnTo>
                    <a:lnTo>
                      <a:pt x="248" y="157"/>
                    </a:lnTo>
                    <a:lnTo>
                      <a:pt x="248" y="157"/>
                    </a:lnTo>
                    <a:lnTo>
                      <a:pt x="248" y="157"/>
                    </a:lnTo>
                    <a:lnTo>
                      <a:pt x="251" y="157"/>
                    </a:lnTo>
                    <a:lnTo>
                      <a:pt x="251" y="157"/>
                    </a:lnTo>
                    <a:lnTo>
                      <a:pt x="251" y="157"/>
                    </a:lnTo>
                    <a:lnTo>
                      <a:pt x="251" y="157"/>
                    </a:lnTo>
                    <a:lnTo>
                      <a:pt x="253" y="157"/>
                    </a:lnTo>
                    <a:lnTo>
                      <a:pt x="253" y="159"/>
                    </a:lnTo>
                    <a:lnTo>
                      <a:pt x="253" y="159"/>
                    </a:lnTo>
                    <a:lnTo>
                      <a:pt x="253" y="159"/>
                    </a:lnTo>
                    <a:lnTo>
                      <a:pt x="253" y="159"/>
                    </a:lnTo>
                    <a:lnTo>
                      <a:pt x="255" y="159"/>
                    </a:lnTo>
                    <a:lnTo>
                      <a:pt x="255" y="161"/>
                    </a:lnTo>
                    <a:lnTo>
                      <a:pt x="255" y="161"/>
                    </a:lnTo>
                    <a:lnTo>
                      <a:pt x="255" y="161"/>
                    </a:lnTo>
                    <a:lnTo>
                      <a:pt x="258" y="161"/>
                    </a:lnTo>
                    <a:lnTo>
                      <a:pt x="258" y="161"/>
                    </a:lnTo>
                    <a:lnTo>
                      <a:pt x="258" y="161"/>
                    </a:lnTo>
                    <a:lnTo>
                      <a:pt x="260" y="161"/>
                    </a:lnTo>
                    <a:lnTo>
                      <a:pt x="260" y="164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2" y="169"/>
                    </a:lnTo>
                    <a:lnTo>
                      <a:pt x="265" y="169"/>
                    </a:lnTo>
                    <a:lnTo>
                      <a:pt x="265" y="169"/>
                    </a:lnTo>
                    <a:lnTo>
                      <a:pt x="265" y="169"/>
                    </a:lnTo>
                    <a:lnTo>
                      <a:pt x="265" y="169"/>
                    </a:lnTo>
                    <a:lnTo>
                      <a:pt x="267" y="169"/>
                    </a:lnTo>
                    <a:lnTo>
                      <a:pt x="267" y="169"/>
                    </a:lnTo>
                    <a:lnTo>
                      <a:pt x="267" y="169"/>
                    </a:lnTo>
                    <a:lnTo>
                      <a:pt x="267" y="171"/>
                    </a:lnTo>
                    <a:lnTo>
                      <a:pt x="270" y="171"/>
                    </a:lnTo>
                    <a:lnTo>
                      <a:pt x="270" y="171"/>
                    </a:lnTo>
                    <a:lnTo>
                      <a:pt x="270" y="171"/>
                    </a:lnTo>
                    <a:lnTo>
                      <a:pt x="272" y="171"/>
                    </a:lnTo>
                    <a:lnTo>
                      <a:pt x="272" y="173"/>
                    </a:lnTo>
                    <a:lnTo>
                      <a:pt x="272" y="173"/>
                    </a:lnTo>
                    <a:lnTo>
                      <a:pt x="272" y="173"/>
                    </a:lnTo>
                    <a:lnTo>
                      <a:pt x="272" y="173"/>
                    </a:lnTo>
                    <a:lnTo>
                      <a:pt x="274" y="173"/>
                    </a:lnTo>
                    <a:lnTo>
                      <a:pt x="274" y="173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7" y="176"/>
                    </a:lnTo>
                    <a:lnTo>
                      <a:pt x="277" y="176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2" y="176"/>
                    </a:lnTo>
                    <a:lnTo>
                      <a:pt x="272" y="176"/>
                    </a:lnTo>
                    <a:lnTo>
                      <a:pt x="272" y="178"/>
                    </a:lnTo>
                    <a:lnTo>
                      <a:pt x="272" y="178"/>
                    </a:lnTo>
                    <a:lnTo>
                      <a:pt x="272" y="178"/>
                    </a:lnTo>
                    <a:lnTo>
                      <a:pt x="272" y="178"/>
                    </a:lnTo>
                    <a:lnTo>
                      <a:pt x="272" y="180"/>
                    </a:lnTo>
                    <a:lnTo>
                      <a:pt x="270" y="180"/>
                    </a:lnTo>
                    <a:lnTo>
                      <a:pt x="270" y="180"/>
                    </a:lnTo>
                    <a:lnTo>
                      <a:pt x="270" y="180"/>
                    </a:lnTo>
                    <a:lnTo>
                      <a:pt x="270" y="183"/>
                    </a:lnTo>
                    <a:lnTo>
                      <a:pt x="267" y="183"/>
                    </a:lnTo>
                    <a:lnTo>
                      <a:pt x="267" y="183"/>
                    </a:lnTo>
                    <a:lnTo>
                      <a:pt x="267" y="183"/>
                    </a:lnTo>
                    <a:lnTo>
                      <a:pt x="267" y="183"/>
                    </a:lnTo>
                    <a:lnTo>
                      <a:pt x="267" y="185"/>
                    </a:lnTo>
                    <a:lnTo>
                      <a:pt x="265" y="185"/>
                    </a:lnTo>
                    <a:lnTo>
                      <a:pt x="265" y="185"/>
                    </a:lnTo>
                    <a:lnTo>
                      <a:pt x="265" y="185"/>
                    </a:lnTo>
                    <a:lnTo>
                      <a:pt x="265" y="185"/>
                    </a:lnTo>
                    <a:lnTo>
                      <a:pt x="265" y="185"/>
                    </a:lnTo>
                    <a:lnTo>
                      <a:pt x="262" y="185"/>
                    </a:lnTo>
                    <a:lnTo>
                      <a:pt x="262" y="188"/>
                    </a:lnTo>
                    <a:lnTo>
                      <a:pt x="262" y="188"/>
                    </a:lnTo>
                    <a:lnTo>
                      <a:pt x="262" y="188"/>
                    </a:lnTo>
                    <a:lnTo>
                      <a:pt x="262" y="190"/>
                    </a:lnTo>
                    <a:lnTo>
                      <a:pt x="262" y="190"/>
                    </a:lnTo>
                    <a:lnTo>
                      <a:pt x="262" y="190"/>
                    </a:lnTo>
                    <a:lnTo>
                      <a:pt x="262" y="192"/>
                    </a:lnTo>
                    <a:lnTo>
                      <a:pt x="262" y="192"/>
                    </a:lnTo>
                    <a:lnTo>
                      <a:pt x="262" y="192"/>
                    </a:lnTo>
                    <a:lnTo>
                      <a:pt x="260" y="192"/>
                    </a:lnTo>
                    <a:lnTo>
                      <a:pt x="260" y="195"/>
                    </a:lnTo>
                    <a:lnTo>
                      <a:pt x="260" y="195"/>
                    </a:lnTo>
                    <a:lnTo>
                      <a:pt x="260" y="195"/>
                    </a:lnTo>
                    <a:lnTo>
                      <a:pt x="260" y="195"/>
                    </a:lnTo>
                    <a:lnTo>
                      <a:pt x="260" y="195"/>
                    </a:lnTo>
                    <a:lnTo>
                      <a:pt x="260" y="197"/>
                    </a:lnTo>
                    <a:lnTo>
                      <a:pt x="260" y="197"/>
                    </a:lnTo>
                    <a:lnTo>
                      <a:pt x="260" y="197"/>
                    </a:lnTo>
                    <a:lnTo>
                      <a:pt x="260" y="197"/>
                    </a:lnTo>
                    <a:lnTo>
                      <a:pt x="260" y="199"/>
                    </a:lnTo>
                    <a:lnTo>
                      <a:pt x="260" y="199"/>
                    </a:lnTo>
                    <a:lnTo>
                      <a:pt x="260" y="199"/>
                    </a:lnTo>
                    <a:lnTo>
                      <a:pt x="260" y="202"/>
                    </a:lnTo>
                    <a:lnTo>
                      <a:pt x="260" y="202"/>
                    </a:lnTo>
                    <a:lnTo>
                      <a:pt x="260" y="202"/>
                    </a:lnTo>
                    <a:lnTo>
                      <a:pt x="260" y="204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5" y="204"/>
                    </a:lnTo>
                    <a:lnTo>
                      <a:pt x="255" y="204"/>
                    </a:lnTo>
                    <a:lnTo>
                      <a:pt x="255" y="207"/>
                    </a:lnTo>
                    <a:lnTo>
                      <a:pt x="255" y="207"/>
                    </a:lnTo>
                    <a:lnTo>
                      <a:pt x="255" y="207"/>
                    </a:lnTo>
                    <a:lnTo>
                      <a:pt x="255" y="209"/>
                    </a:lnTo>
                    <a:lnTo>
                      <a:pt x="255" y="209"/>
                    </a:lnTo>
                    <a:lnTo>
                      <a:pt x="255" y="209"/>
                    </a:lnTo>
                    <a:lnTo>
                      <a:pt x="255" y="211"/>
                    </a:lnTo>
                    <a:lnTo>
                      <a:pt x="255" y="211"/>
                    </a:lnTo>
                    <a:lnTo>
                      <a:pt x="255" y="211"/>
                    </a:lnTo>
                    <a:lnTo>
                      <a:pt x="255" y="211"/>
                    </a:lnTo>
                    <a:lnTo>
                      <a:pt x="258" y="211"/>
                    </a:lnTo>
                    <a:lnTo>
                      <a:pt x="258" y="214"/>
                    </a:lnTo>
                    <a:lnTo>
                      <a:pt x="258" y="214"/>
                    </a:lnTo>
                    <a:lnTo>
                      <a:pt x="260" y="214"/>
                    </a:lnTo>
                    <a:lnTo>
                      <a:pt x="260" y="214"/>
                    </a:lnTo>
                    <a:lnTo>
                      <a:pt x="260" y="214"/>
                    </a:lnTo>
                    <a:lnTo>
                      <a:pt x="260" y="216"/>
                    </a:lnTo>
                    <a:lnTo>
                      <a:pt x="260" y="216"/>
                    </a:lnTo>
                    <a:lnTo>
                      <a:pt x="260" y="216"/>
                    </a:lnTo>
                    <a:lnTo>
                      <a:pt x="262" y="216"/>
                    </a:lnTo>
                    <a:lnTo>
                      <a:pt x="262" y="216"/>
                    </a:lnTo>
                    <a:lnTo>
                      <a:pt x="265" y="216"/>
                    </a:lnTo>
                    <a:lnTo>
                      <a:pt x="265" y="216"/>
                    </a:lnTo>
                    <a:lnTo>
                      <a:pt x="265" y="216"/>
                    </a:lnTo>
                    <a:lnTo>
                      <a:pt x="265" y="216"/>
                    </a:lnTo>
                    <a:lnTo>
                      <a:pt x="265" y="216"/>
                    </a:lnTo>
                    <a:lnTo>
                      <a:pt x="265" y="216"/>
                    </a:lnTo>
                    <a:lnTo>
                      <a:pt x="267" y="216"/>
                    </a:lnTo>
                    <a:lnTo>
                      <a:pt x="267" y="216"/>
                    </a:lnTo>
                    <a:lnTo>
                      <a:pt x="267" y="216"/>
                    </a:lnTo>
                    <a:lnTo>
                      <a:pt x="267" y="216"/>
                    </a:lnTo>
                    <a:lnTo>
                      <a:pt x="267" y="216"/>
                    </a:lnTo>
                    <a:lnTo>
                      <a:pt x="270" y="216"/>
                    </a:lnTo>
                    <a:lnTo>
                      <a:pt x="270" y="218"/>
                    </a:lnTo>
                    <a:lnTo>
                      <a:pt x="270" y="218"/>
                    </a:lnTo>
                    <a:lnTo>
                      <a:pt x="272" y="218"/>
                    </a:lnTo>
                    <a:lnTo>
                      <a:pt x="272" y="218"/>
                    </a:lnTo>
                    <a:lnTo>
                      <a:pt x="272" y="218"/>
                    </a:lnTo>
                    <a:lnTo>
                      <a:pt x="272" y="218"/>
                    </a:lnTo>
                    <a:lnTo>
                      <a:pt x="274" y="218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77" y="221"/>
                    </a:lnTo>
                    <a:lnTo>
                      <a:pt x="277" y="223"/>
                    </a:lnTo>
                    <a:lnTo>
                      <a:pt x="277" y="223"/>
                    </a:lnTo>
                    <a:lnTo>
                      <a:pt x="279" y="223"/>
                    </a:lnTo>
                    <a:lnTo>
                      <a:pt x="279" y="223"/>
                    </a:lnTo>
                    <a:lnTo>
                      <a:pt x="279" y="223"/>
                    </a:lnTo>
                    <a:lnTo>
                      <a:pt x="279" y="223"/>
                    </a:lnTo>
                    <a:lnTo>
                      <a:pt x="281" y="223"/>
                    </a:lnTo>
                    <a:lnTo>
                      <a:pt x="281" y="225"/>
                    </a:lnTo>
                    <a:lnTo>
                      <a:pt x="281" y="225"/>
                    </a:lnTo>
                    <a:lnTo>
                      <a:pt x="281" y="225"/>
                    </a:lnTo>
                    <a:lnTo>
                      <a:pt x="281" y="225"/>
                    </a:lnTo>
                    <a:lnTo>
                      <a:pt x="281" y="225"/>
                    </a:lnTo>
                    <a:lnTo>
                      <a:pt x="281" y="228"/>
                    </a:lnTo>
                    <a:lnTo>
                      <a:pt x="281" y="228"/>
                    </a:lnTo>
                    <a:lnTo>
                      <a:pt x="284" y="228"/>
                    </a:lnTo>
                    <a:lnTo>
                      <a:pt x="284" y="228"/>
                    </a:lnTo>
                    <a:lnTo>
                      <a:pt x="284" y="228"/>
                    </a:lnTo>
                    <a:lnTo>
                      <a:pt x="286" y="228"/>
                    </a:lnTo>
                    <a:lnTo>
                      <a:pt x="286" y="228"/>
                    </a:lnTo>
                    <a:lnTo>
                      <a:pt x="286" y="228"/>
                    </a:lnTo>
                    <a:lnTo>
                      <a:pt x="286" y="230"/>
                    </a:lnTo>
                    <a:lnTo>
                      <a:pt x="286" y="230"/>
                    </a:lnTo>
                    <a:lnTo>
                      <a:pt x="286" y="230"/>
                    </a:lnTo>
                    <a:lnTo>
                      <a:pt x="288" y="23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91" y="233"/>
                    </a:lnTo>
                    <a:lnTo>
                      <a:pt x="291" y="233"/>
                    </a:lnTo>
                    <a:lnTo>
                      <a:pt x="291" y="233"/>
                    </a:lnTo>
                    <a:lnTo>
                      <a:pt x="291" y="235"/>
                    </a:lnTo>
                    <a:lnTo>
                      <a:pt x="293" y="235"/>
                    </a:lnTo>
                    <a:lnTo>
                      <a:pt x="293" y="235"/>
                    </a:lnTo>
                    <a:lnTo>
                      <a:pt x="293" y="235"/>
                    </a:lnTo>
                    <a:lnTo>
                      <a:pt x="293" y="235"/>
                    </a:lnTo>
                    <a:lnTo>
                      <a:pt x="293" y="235"/>
                    </a:lnTo>
                    <a:lnTo>
                      <a:pt x="296" y="235"/>
                    </a:lnTo>
                    <a:lnTo>
                      <a:pt x="296" y="235"/>
                    </a:lnTo>
                    <a:lnTo>
                      <a:pt x="296" y="235"/>
                    </a:lnTo>
                    <a:lnTo>
                      <a:pt x="296" y="235"/>
                    </a:lnTo>
                    <a:lnTo>
                      <a:pt x="298" y="235"/>
                    </a:lnTo>
                    <a:lnTo>
                      <a:pt x="298" y="235"/>
                    </a:lnTo>
                    <a:lnTo>
                      <a:pt x="298" y="235"/>
                    </a:lnTo>
                    <a:lnTo>
                      <a:pt x="298" y="235"/>
                    </a:lnTo>
                    <a:lnTo>
                      <a:pt x="300" y="235"/>
                    </a:lnTo>
                    <a:lnTo>
                      <a:pt x="300" y="235"/>
                    </a:lnTo>
                    <a:lnTo>
                      <a:pt x="300" y="235"/>
                    </a:lnTo>
                    <a:lnTo>
                      <a:pt x="300" y="235"/>
                    </a:lnTo>
                    <a:lnTo>
                      <a:pt x="303" y="235"/>
                    </a:lnTo>
                    <a:lnTo>
                      <a:pt x="303" y="237"/>
                    </a:lnTo>
                    <a:lnTo>
                      <a:pt x="303" y="237"/>
                    </a:lnTo>
                    <a:lnTo>
                      <a:pt x="305" y="237"/>
                    </a:lnTo>
                    <a:lnTo>
                      <a:pt x="305" y="237"/>
                    </a:lnTo>
                    <a:lnTo>
                      <a:pt x="305" y="237"/>
                    </a:lnTo>
                    <a:lnTo>
                      <a:pt x="305" y="237"/>
                    </a:lnTo>
                    <a:lnTo>
                      <a:pt x="305" y="240"/>
                    </a:lnTo>
                    <a:lnTo>
                      <a:pt x="307" y="240"/>
                    </a:lnTo>
                    <a:lnTo>
                      <a:pt x="307" y="240"/>
                    </a:lnTo>
                    <a:lnTo>
                      <a:pt x="307" y="240"/>
                    </a:lnTo>
                    <a:lnTo>
                      <a:pt x="307" y="240"/>
                    </a:lnTo>
                    <a:lnTo>
                      <a:pt x="310" y="240"/>
                    </a:lnTo>
                    <a:lnTo>
                      <a:pt x="310" y="240"/>
                    </a:lnTo>
                    <a:lnTo>
                      <a:pt x="310" y="240"/>
                    </a:lnTo>
                    <a:lnTo>
                      <a:pt x="312" y="240"/>
                    </a:lnTo>
                    <a:lnTo>
                      <a:pt x="312" y="240"/>
                    </a:lnTo>
                    <a:lnTo>
                      <a:pt x="312" y="240"/>
                    </a:lnTo>
                    <a:lnTo>
                      <a:pt x="312" y="240"/>
                    </a:lnTo>
                    <a:lnTo>
                      <a:pt x="312" y="242"/>
                    </a:lnTo>
                    <a:lnTo>
                      <a:pt x="312" y="242"/>
                    </a:lnTo>
                    <a:lnTo>
                      <a:pt x="315" y="242"/>
                    </a:lnTo>
                    <a:lnTo>
                      <a:pt x="315" y="244"/>
                    </a:lnTo>
                    <a:lnTo>
                      <a:pt x="315" y="244"/>
                    </a:lnTo>
                    <a:lnTo>
                      <a:pt x="315" y="244"/>
                    </a:lnTo>
                    <a:lnTo>
                      <a:pt x="315" y="244"/>
                    </a:lnTo>
                    <a:lnTo>
                      <a:pt x="317" y="244"/>
                    </a:lnTo>
                    <a:lnTo>
                      <a:pt x="317" y="244"/>
                    </a:lnTo>
                    <a:lnTo>
                      <a:pt x="319" y="244"/>
                    </a:lnTo>
                    <a:lnTo>
                      <a:pt x="319" y="244"/>
                    </a:lnTo>
                    <a:lnTo>
                      <a:pt x="319" y="244"/>
                    </a:lnTo>
                    <a:lnTo>
                      <a:pt x="319" y="244"/>
                    </a:lnTo>
                    <a:lnTo>
                      <a:pt x="322" y="244"/>
                    </a:lnTo>
                    <a:lnTo>
                      <a:pt x="322" y="244"/>
                    </a:lnTo>
                    <a:lnTo>
                      <a:pt x="322" y="244"/>
                    </a:lnTo>
                    <a:lnTo>
                      <a:pt x="324" y="244"/>
                    </a:lnTo>
                    <a:lnTo>
                      <a:pt x="324" y="247"/>
                    </a:lnTo>
                    <a:lnTo>
                      <a:pt x="324" y="247"/>
                    </a:lnTo>
                    <a:lnTo>
                      <a:pt x="324" y="247"/>
                    </a:lnTo>
                    <a:lnTo>
                      <a:pt x="326" y="247"/>
                    </a:lnTo>
                    <a:lnTo>
                      <a:pt x="326" y="247"/>
                    </a:lnTo>
                    <a:lnTo>
                      <a:pt x="326" y="247"/>
                    </a:lnTo>
                    <a:lnTo>
                      <a:pt x="326" y="247"/>
                    </a:lnTo>
                    <a:lnTo>
                      <a:pt x="326" y="244"/>
                    </a:lnTo>
                    <a:lnTo>
                      <a:pt x="326" y="244"/>
                    </a:lnTo>
                    <a:lnTo>
                      <a:pt x="329" y="244"/>
                    </a:lnTo>
                    <a:lnTo>
                      <a:pt x="329" y="244"/>
                    </a:lnTo>
                    <a:lnTo>
                      <a:pt x="331" y="244"/>
                    </a:lnTo>
                    <a:lnTo>
                      <a:pt x="331" y="244"/>
                    </a:lnTo>
                    <a:lnTo>
                      <a:pt x="331" y="244"/>
                    </a:lnTo>
                    <a:lnTo>
                      <a:pt x="333" y="244"/>
                    </a:lnTo>
                    <a:lnTo>
                      <a:pt x="333" y="244"/>
                    </a:lnTo>
                    <a:lnTo>
                      <a:pt x="333" y="244"/>
                    </a:lnTo>
                    <a:lnTo>
                      <a:pt x="333" y="244"/>
                    </a:lnTo>
                    <a:lnTo>
                      <a:pt x="333" y="247"/>
                    </a:lnTo>
                    <a:lnTo>
                      <a:pt x="336" y="247"/>
                    </a:lnTo>
                    <a:lnTo>
                      <a:pt x="336" y="247"/>
                    </a:lnTo>
                    <a:lnTo>
                      <a:pt x="336" y="244"/>
                    </a:lnTo>
                    <a:lnTo>
                      <a:pt x="338" y="244"/>
                    </a:lnTo>
                    <a:lnTo>
                      <a:pt x="338" y="244"/>
                    </a:lnTo>
                    <a:lnTo>
                      <a:pt x="338" y="244"/>
                    </a:lnTo>
                    <a:lnTo>
                      <a:pt x="341" y="244"/>
                    </a:lnTo>
                    <a:lnTo>
                      <a:pt x="341" y="244"/>
                    </a:lnTo>
                    <a:lnTo>
                      <a:pt x="341" y="244"/>
                    </a:lnTo>
                    <a:lnTo>
                      <a:pt x="341" y="244"/>
                    </a:lnTo>
                    <a:lnTo>
                      <a:pt x="343" y="244"/>
                    </a:lnTo>
                    <a:lnTo>
                      <a:pt x="343" y="244"/>
                    </a:lnTo>
                    <a:lnTo>
                      <a:pt x="343" y="244"/>
                    </a:lnTo>
                    <a:lnTo>
                      <a:pt x="345" y="244"/>
                    </a:lnTo>
                    <a:lnTo>
                      <a:pt x="345" y="244"/>
                    </a:lnTo>
                    <a:lnTo>
                      <a:pt x="345" y="247"/>
                    </a:lnTo>
                    <a:lnTo>
                      <a:pt x="345" y="247"/>
                    </a:lnTo>
                    <a:lnTo>
                      <a:pt x="345" y="247"/>
                    </a:lnTo>
                    <a:lnTo>
                      <a:pt x="348" y="247"/>
                    </a:lnTo>
                    <a:lnTo>
                      <a:pt x="348" y="247"/>
                    </a:lnTo>
                    <a:lnTo>
                      <a:pt x="348" y="247"/>
                    </a:lnTo>
                    <a:lnTo>
                      <a:pt x="350" y="247"/>
                    </a:lnTo>
                    <a:lnTo>
                      <a:pt x="350" y="247"/>
                    </a:lnTo>
                    <a:lnTo>
                      <a:pt x="350" y="249"/>
                    </a:lnTo>
                    <a:lnTo>
                      <a:pt x="352" y="249"/>
                    </a:lnTo>
                    <a:lnTo>
                      <a:pt x="352" y="249"/>
                    </a:lnTo>
                    <a:lnTo>
                      <a:pt x="352" y="249"/>
                    </a:lnTo>
                    <a:lnTo>
                      <a:pt x="352" y="249"/>
                    </a:lnTo>
                    <a:lnTo>
                      <a:pt x="355" y="249"/>
                    </a:lnTo>
                    <a:lnTo>
                      <a:pt x="355" y="252"/>
                    </a:lnTo>
                    <a:lnTo>
                      <a:pt x="355" y="252"/>
                    </a:lnTo>
                    <a:lnTo>
                      <a:pt x="355" y="254"/>
                    </a:lnTo>
                    <a:lnTo>
                      <a:pt x="355" y="254"/>
                    </a:lnTo>
                    <a:lnTo>
                      <a:pt x="355" y="254"/>
                    </a:lnTo>
                    <a:lnTo>
                      <a:pt x="355" y="256"/>
                    </a:lnTo>
                    <a:lnTo>
                      <a:pt x="355" y="256"/>
                    </a:lnTo>
                    <a:lnTo>
                      <a:pt x="355" y="256"/>
                    </a:lnTo>
                    <a:lnTo>
                      <a:pt x="355" y="256"/>
                    </a:lnTo>
                    <a:lnTo>
                      <a:pt x="357" y="256"/>
                    </a:lnTo>
                    <a:lnTo>
                      <a:pt x="357" y="256"/>
                    </a:lnTo>
                    <a:lnTo>
                      <a:pt x="359" y="256"/>
                    </a:lnTo>
                    <a:lnTo>
                      <a:pt x="359" y="259"/>
                    </a:lnTo>
                    <a:lnTo>
                      <a:pt x="359" y="259"/>
                    </a:lnTo>
                    <a:lnTo>
                      <a:pt x="359" y="259"/>
                    </a:lnTo>
                    <a:lnTo>
                      <a:pt x="359" y="259"/>
                    </a:lnTo>
                    <a:lnTo>
                      <a:pt x="362" y="259"/>
                    </a:lnTo>
                    <a:lnTo>
                      <a:pt x="362" y="259"/>
                    </a:lnTo>
                    <a:lnTo>
                      <a:pt x="362" y="261"/>
                    </a:lnTo>
                    <a:lnTo>
                      <a:pt x="362" y="261"/>
                    </a:lnTo>
                    <a:lnTo>
                      <a:pt x="364" y="261"/>
                    </a:lnTo>
                    <a:lnTo>
                      <a:pt x="364" y="261"/>
                    </a:lnTo>
                    <a:lnTo>
                      <a:pt x="367" y="261"/>
                    </a:lnTo>
                    <a:lnTo>
                      <a:pt x="367" y="261"/>
                    </a:lnTo>
                    <a:lnTo>
                      <a:pt x="364" y="261"/>
                    </a:lnTo>
                    <a:lnTo>
                      <a:pt x="364" y="263"/>
                    </a:lnTo>
                    <a:lnTo>
                      <a:pt x="367" y="263"/>
                    </a:lnTo>
                    <a:lnTo>
                      <a:pt x="367" y="263"/>
                    </a:lnTo>
                    <a:lnTo>
                      <a:pt x="367" y="263"/>
                    </a:lnTo>
                    <a:lnTo>
                      <a:pt x="367" y="263"/>
                    </a:lnTo>
                    <a:lnTo>
                      <a:pt x="369" y="263"/>
                    </a:lnTo>
                    <a:lnTo>
                      <a:pt x="369" y="263"/>
                    </a:lnTo>
                    <a:lnTo>
                      <a:pt x="369" y="263"/>
                    </a:lnTo>
                    <a:lnTo>
                      <a:pt x="371" y="263"/>
                    </a:lnTo>
                    <a:lnTo>
                      <a:pt x="371" y="263"/>
                    </a:lnTo>
                    <a:lnTo>
                      <a:pt x="371" y="263"/>
                    </a:lnTo>
                    <a:lnTo>
                      <a:pt x="371" y="261"/>
                    </a:lnTo>
                    <a:lnTo>
                      <a:pt x="374" y="261"/>
                    </a:lnTo>
                    <a:lnTo>
                      <a:pt x="374" y="261"/>
                    </a:lnTo>
                    <a:lnTo>
                      <a:pt x="374" y="261"/>
                    </a:lnTo>
                    <a:lnTo>
                      <a:pt x="374" y="261"/>
                    </a:lnTo>
                    <a:lnTo>
                      <a:pt x="376" y="261"/>
                    </a:lnTo>
                    <a:lnTo>
                      <a:pt x="376" y="261"/>
                    </a:lnTo>
                    <a:lnTo>
                      <a:pt x="376" y="261"/>
                    </a:lnTo>
                    <a:lnTo>
                      <a:pt x="376" y="263"/>
                    </a:lnTo>
                    <a:lnTo>
                      <a:pt x="376" y="263"/>
                    </a:lnTo>
                    <a:lnTo>
                      <a:pt x="376" y="263"/>
                    </a:lnTo>
                    <a:lnTo>
                      <a:pt x="376" y="266"/>
                    </a:lnTo>
                    <a:lnTo>
                      <a:pt x="378" y="266"/>
                    </a:lnTo>
                    <a:lnTo>
                      <a:pt x="378" y="266"/>
                    </a:lnTo>
                    <a:lnTo>
                      <a:pt x="378" y="266"/>
                    </a:lnTo>
                    <a:lnTo>
                      <a:pt x="378" y="266"/>
                    </a:lnTo>
                    <a:lnTo>
                      <a:pt x="378" y="268"/>
                    </a:lnTo>
                    <a:lnTo>
                      <a:pt x="381" y="268"/>
                    </a:lnTo>
                    <a:lnTo>
                      <a:pt x="381" y="268"/>
                    </a:lnTo>
                    <a:lnTo>
                      <a:pt x="381" y="266"/>
                    </a:lnTo>
                    <a:lnTo>
                      <a:pt x="381" y="266"/>
                    </a:lnTo>
                    <a:lnTo>
                      <a:pt x="381" y="266"/>
                    </a:lnTo>
                    <a:lnTo>
                      <a:pt x="383" y="266"/>
                    </a:lnTo>
                    <a:lnTo>
                      <a:pt x="383" y="266"/>
                    </a:lnTo>
                    <a:lnTo>
                      <a:pt x="386" y="266"/>
                    </a:lnTo>
                    <a:lnTo>
                      <a:pt x="386" y="266"/>
                    </a:lnTo>
                    <a:lnTo>
                      <a:pt x="386" y="266"/>
                    </a:lnTo>
                    <a:lnTo>
                      <a:pt x="386" y="266"/>
                    </a:lnTo>
                    <a:lnTo>
                      <a:pt x="388" y="266"/>
                    </a:lnTo>
                    <a:lnTo>
                      <a:pt x="388" y="268"/>
                    </a:lnTo>
                    <a:lnTo>
                      <a:pt x="388" y="268"/>
                    </a:lnTo>
                    <a:lnTo>
                      <a:pt x="388" y="266"/>
                    </a:lnTo>
                    <a:lnTo>
                      <a:pt x="388" y="266"/>
                    </a:lnTo>
                    <a:lnTo>
                      <a:pt x="390" y="266"/>
                    </a:lnTo>
                    <a:lnTo>
                      <a:pt x="390" y="266"/>
                    </a:lnTo>
                    <a:lnTo>
                      <a:pt x="390" y="268"/>
                    </a:lnTo>
                    <a:lnTo>
                      <a:pt x="393" y="268"/>
                    </a:lnTo>
                    <a:lnTo>
                      <a:pt x="393" y="268"/>
                    </a:lnTo>
                    <a:lnTo>
                      <a:pt x="393" y="268"/>
                    </a:lnTo>
                    <a:lnTo>
                      <a:pt x="393" y="268"/>
                    </a:lnTo>
                    <a:lnTo>
                      <a:pt x="395" y="268"/>
                    </a:lnTo>
                    <a:lnTo>
                      <a:pt x="395" y="270"/>
                    </a:lnTo>
                    <a:lnTo>
                      <a:pt x="395" y="270"/>
                    </a:lnTo>
                    <a:lnTo>
                      <a:pt x="395" y="270"/>
                    </a:lnTo>
                    <a:lnTo>
                      <a:pt x="395" y="270"/>
                    </a:lnTo>
                    <a:lnTo>
                      <a:pt x="397" y="270"/>
                    </a:lnTo>
                    <a:lnTo>
                      <a:pt x="397" y="270"/>
                    </a:lnTo>
                    <a:lnTo>
                      <a:pt x="397" y="273"/>
                    </a:lnTo>
                    <a:lnTo>
                      <a:pt x="400" y="273"/>
                    </a:lnTo>
                    <a:lnTo>
                      <a:pt x="400" y="270"/>
                    </a:lnTo>
                    <a:lnTo>
                      <a:pt x="400" y="270"/>
                    </a:lnTo>
                    <a:lnTo>
                      <a:pt x="400" y="270"/>
                    </a:lnTo>
                    <a:lnTo>
                      <a:pt x="402" y="270"/>
                    </a:lnTo>
                    <a:lnTo>
                      <a:pt x="402" y="270"/>
                    </a:lnTo>
                    <a:lnTo>
                      <a:pt x="402" y="270"/>
                    </a:lnTo>
                    <a:lnTo>
                      <a:pt x="404" y="270"/>
                    </a:lnTo>
                    <a:lnTo>
                      <a:pt x="404" y="268"/>
                    </a:lnTo>
                    <a:lnTo>
                      <a:pt x="404" y="268"/>
                    </a:lnTo>
                    <a:lnTo>
                      <a:pt x="404" y="268"/>
                    </a:lnTo>
                    <a:lnTo>
                      <a:pt x="404" y="268"/>
                    </a:lnTo>
                    <a:lnTo>
                      <a:pt x="407" y="268"/>
                    </a:lnTo>
                    <a:lnTo>
                      <a:pt x="407" y="268"/>
                    </a:lnTo>
                    <a:lnTo>
                      <a:pt x="407" y="270"/>
                    </a:lnTo>
                    <a:lnTo>
                      <a:pt x="407" y="270"/>
                    </a:lnTo>
                    <a:lnTo>
                      <a:pt x="407" y="270"/>
                    </a:lnTo>
                    <a:lnTo>
                      <a:pt x="407" y="273"/>
                    </a:lnTo>
                    <a:lnTo>
                      <a:pt x="407" y="273"/>
                    </a:lnTo>
                    <a:lnTo>
                      <a:pt x="409" y="273"/>
                    </a:lnTo>
                    <a:lnTo>
                      <a:pt x="409" y="273"/>
                    </a:lnTo>
                    <a:lnTo>
                      <a:pt x="409" y="273"/>
                    </a:lnTo>
                    <a:lnTo>
                      <a:pt x="412" y="273"/>
                    </a:lnTo>
                    <a:lnTo>
                      <a:pt x="412" y="273"/>
                    </a:lnTo>
                    <a:lnTo>
                      <a:pt x="412" y="273"/>
                    </a:lnTo>
                    <a:lnTo>
                      <a:pt x="412" y="273"/>
                    </a:lnTo>
                    <a:lnTo>
                      <a:pt x="414" y="273"/>
                    </a:lnTo>
                    <a:lnTo>
                      <a:pt x="414" y="273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14" y="273"/>
                    </a:lnTo>
                    <a:lnTo>
                      <a:pt x="416" y="273"/>
                    </a:lnTo>
                    <a:lnTo>
                      <a:pt x="416" y="273"/>
                    </a:lnTo>
                    <a:lnTo>
                      <a:pt x="416" y="273"/>
                    </a:lnTo>
                    <a:lnTo>
                      <a:pt x="419" y="273"/>
                    </a:lnTo>
                    <a:lnTo>
                      <a:pt x="419" y="273"/>
                    </a:lnTo>
                    <a:lnTo>
                      <a:pt x="419" y="273"/>
                    </a:lnTo>
                    <a:lnTo>
                      <a:pt x="419" y="273"/>
                    </a:lnTo>
                    <a:lnTo>
                      <a:pt x="421" y="273"/>
                    </a:lnTo>
                    <a:lnTo>
                      <a:pt x="421" y="273"/>
                    </a:lnTo>
                    <a:lnTo>
                      <a:pt x="421" y="270"/>
                    </a:lnTo>
                    <a:lnTo>
                      <a:pt x="421" y="270"/>
                    </a:lnTo>
                    <a:lnTo>
                      <a:pt x="423" y="270"/>
                    </a:lnTo>
                    <a:lnTo>
                      <a:pt x="423" y="270"/>
                    </a:lnTo>
                    <a:lnTo>
                      <a:pt x="423" y="273"/>
                    </a:lnTo>
                    <a:lnTo>
                      <a:pt x="426" y="273"/>
                    </a:lnTo>
                    <a:lnTo>
                      <a:pt x="426" y="273"/>
                    </a:lnTo>
                    <a:lnTo>
                      <a:pt x="426" y="273"/>
                    </a:lnTo>
                    <a:lnTo>
                      <a:pt x="426" y="273"/>
                    </a:lnTo>
                    <a:lnTo>
                      <a:pt x="426" y="273"/>
                    </a:lnTo>
                    <a:lnTo>
                      <a:pt x="428" y="273"/>
                    </a:lnTo>
                    <a:lnTo>
                      <a:pt x="428" y="270"/>
                    </a:lnTo>
                    <a:lnTo>
                      <a:pt x="428" y="270"/>
                    </a:lnTo>
                    <a:lnTo>
                      <a:pt x="428" y="268"/>
                    </a:lnTo>
                    <a:lnTo>
                      <a:pt x="428" y="268"/>
                    </a:lnTo>
                    <a:lnTo>
                      <a:pt x="428" y="268"/>
                    </a:lnTo>
                    <a:lnTo>
                      <a:pt x="428" y="266"/>
                    </a:lnTo>
                    <a:lnTo>
                      <a:pt x="428" y="266"/>
                    </a:lnTo>
                    <a:lnTo>
                      <a:pt x="428" y="266"/>
                    </a:lnTo>
                    <a:lnTo>
                      <a:pt x="428" y="263"/>
                    </a:lnTo>
                    <a:lnTo>
                      <a:pt x="428" y="263"/>
                    </a:lnTo>
                    <a:lnTo>
                      <a:pt x="430" y="263"/>
                    </a:lnTo>
                    <a:lnTo>
                      <a:pt x="430" y="263"/>
                    </a:lnTo>
                    <a:lnTo>
                      <a:pt x="428" y="263"/>
                    </a:lnTo>
                    <a:lnTo>
                      <a:pt x="428" y="261"/>
                    </a:lnTo>
                    <a:lnTo>
                      <a:pt x="428" y="261"/>
                    </a:lnTo>
                    <a:lnTo>
                      <a:pt x="428" y="259"/>
                    </a:lnTo>
                    <a:lnTo>
                      <a:pt x="428" y="259"/>
                    </a:lnTo>
                    <a:lnTo>
                      <a:pt x="428" y="259"/>
                    </a:lnTo>
                    <a:lnTo>
                      <a:pt x="428" y="256"/>
                    </a:lnTo>
                    <a:lnTo>
                      <a:pt x="428" y="256"/>
                    </a:lnTo>
                    <a:lnTo>
                      <a:pt x="428" y="256"/>
                    </a:lnTo>
                    <a:lnTo>
                      <a:pt x="426" y="256"/>
                    </a:lnTo>
                    <a:lnTo>
                      <a:pt x="426" y="256"/>
                    </a:lnTo>
                    <a:lnTo>
                      <a:pt x="426" y="254"/>
                    </a:lnTo>
                    <a:lnTo>
                      <a:pt x="426" y="254"/>
                    </a:lnTo>
                    <a:lnTo>
                      <a:pt x="426" y="254"/>
                    </a:lnTo>
                    <a:lnTo>
                      <a:pt x="426" y="252"/>
                    </a:lnTo>
                    <a:lnTo>
                      <a:pt x="426" y="252"/>
                    </a:lnTo>
                    <a:lnTo>
                      <a:pt x="426" y="252"/>
                    </a:lnTo>
                    <a:lnTo>
                      <a:pt x="426" y="249"/>
                    </a:lnTo>
                    <a:lnTo>
                      <a:pt x="426" y="249"/>
                    </a:lnTo>
                    <a:lnTo>
                      <a:pt x="426" y="247"/>
                    </a:lnTo>
                    <a:lnTo>
                      <a:pt x="426" y="247"/>
                    </a:lnTo>
                    <a:lnTo>
                      <a:pt x="426" y="244"/>
                    </a:lnTo>
                    <a:lnTo>
                      <a:pt x="426" y="244"/>
                    </a:lnTo>
                    <a:lnTo>
                      <a:pt x="426" y="244"/>
                    </a:lnTo>
                    <a:lnTo>
                      <a:pt x="428" y="244"/>
                    </a:lnTo>
                    <a:lnTo>
                      <a:pt x="428" y="242"/>
                    </a:lnTo>
                    <a:lnTo>
                      <a:pt x="428" y="242"/>
                    </a:lnTo>
                    <a:lnTo>
                      <a:pt x="428" y="240"/>
                    </a:lnTo>
                    <a:lnTo>
                      <a:pt x="428" y="240"/>
                    </a:lnTo>
                    <a:lnTo>
                      <a:pt x="426" y="240"/>
                    </a:lnTo>
                    <a:lnTo>
                      <a:pt x="426" y="237"/>
                    </a:lnTo>
                    <a:lnTo>
                      <a:pt x="428" y="237"/>
                    </a:lnTo>
                    <a:lnTo>
                      <a:pt x="428" y="237"/>
                    </a:lnTo>
                    <a:lnTo>
                      <a:pt x="428" y="237"/>
                    </a:lnTo>
                    <a:lnTo>
                      <a:pt x="428" y="237"/>
                    </a:lnTo>
                    <a:lnTo>
                      <a:pt x="428" y="235"/>
                    </a:lnTo>
                    <a:lnTo>
                      <a:pt x="428" y="235"/>
                    </a:lnTo>
                    <a:lnTo>
                      <a:pt x="428" y="235"/>
                    </a:lnTo>
                    <a:lnTo>
                      <a:pt x="428" y="235"/>
                    </a:lnTo>
                    <a:lnTo>
                      <a:pt x="426" y="235"/>
                    </a:lnTo>
                    <a:lnTo>
                      <a:pt x="426" y="235"/>
                    </a:lnTo>
                    <a:lnTo>
                      <a:pt x="426" y="235"/>
                    </a:lnTo>
                    <a:lnTo>
                      <a:pt x="423" y="235"/>
                    </a:lnTo>
                    <a:lnTo>
                      <a:pt x="423" y="235"/>
                    </a:lnTo>
                    <a:lnTo>
                      <a:pt x="423" y="237"/>
                    </a:lnTo>
                    <a:lnTo>
                      <a:pt x="423" y="237"/>
                    </a:lnTo>
                    <a:lnTo>
                      <a:pt x="423" y="235"/>
                    </a:lnTo>
                    <a:lnTo>
                      <a:pt x="421" y="235"/>
                    </a:lnTo>
                    <a:lnTo>
                      <a:pt x="421" y="237"/>
                    </a:lnTo>
                    <a:lnTo>
                      <a:pt x="421" y="237"/>
                    </a:lnTo>
                    <a:lnTo>
                      <a:pt x="421" y="237"/>
                    </a:lnTo>
                    <a:lnTo>
                      <a:pt x="421" y="237"/>
                    </a:lnTo>
                    <a:lnTo>
                      <a:pt x="421" y="237"/>
                    </a:lnTo>
                    <a:lnTo>
                      <a:pt x="419" y="237"/>
                    </a:lnTo>
                    <a:lnTo>
                      <a:pt x="419" y="237"/>
                    </a:lnTo>
                    <a:lnTo>
                      <a:pt x="419" y="240"/>
                    </a:lnTo>
                    <a:lnTo>
                      <a:pt x="419" y="240"/>
                    </a:lnTo>
                    <a:lnTo>
                      <a:pt x="419" y="240"/>
                    </a:lnTo>
                    <a:lnTo>
                      <a:pt x="419" y="240"/>
                    </a:lnTo>
                    <a:lnTo>
                      <a:pt x="419" y="240"/>
                    </a:lnTo>
                    <a:lnTo>
                      <a:pt x="419" y="237"/>
                    </a:lnTo>
                    <a:lnTo>
                      <a:pt x="419" y="237"/>
                    </a:lnTo>
                    <a:lnTo>
                      <a:pt x="419" y="235"/>
                    </a:lnTo>
                    <a:lnTo>
                      <a:pt x="416" y="235"/>
                    </a:lnTo>
                    <a:lnTo>
                      <a:pt x="416" y="235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21" y="235"/>
                    </a:lnTo>
                    <a:lnTo>
                      <a:pt x="421" y="235"/>
                    </a:lnTo>
                    <a:lnTo>
                      <a:pt x="421" y="233"/>
                    </a:lnTo>
                    <a:lnTo>
                      <a:pt x="421" y="233"/>
                    </a:lnTo>
                    <a:lnTo>
                      <a:pt x="421" y="233"/>
                    </a:lnTo>
                    <a:lnTo>
                      <a:pt x="421" y="230"/>
                    </a:lnTo>
                    <a:lnTo>
                      <a:pt x="421" y="230"/>
                    </a:lnTo>
                    <a:lnTo>
                      <a:pt x="421" y="233"/>
                    </a:lnTo>
                    <a:lnTo>
                      <a:pt x="423" y="233"/>
                    </a:lnTo>
                    <a:lnTo>
                      <a:pt x="423" y="233"/>
                    </a:lnTo>
                    <a:lnTo>
                      <a:pt x="423" y="233"/>
                    </a:lnTo>
                    <a:lnTo>
                      <a:pt x="426" y="233"/>
                    </a:lnTo>
                    <a:lnTo>
                      <a:pt x="426" y="233"/>
                    </a:lnTo>
                    <a:lnTo>
                      <a:pt x="426" y="233"/>
                    </a:lnTo>
                    <a:lnTo>
                      <a:pt x="426" y="233"/>
                    </a:lnTo>
                    <a:lnTo>
                      <a:pt x="428" y="233"/>
                    </a:lnTo>
                    <a:lnTo>
                      <a:pt x="428" y="233"/>
                    </a:lnTo>
                    <a:lnTo>
                      <a:pt x="428" y="233"/>
                    </a:lnTo>
                    <a:lnTo>
                      <a:pt x="428" y="233"/>
                    </a:lnTo>
                    <a:lnTo>
                      <a:pt x="430" y="233"/>
                    </a:lnTo>
                    <a:lnTo>
                      <a:pt x="430" y="233"/>
                    </a:lnTo>
                    <a:lnTo>
                      <a:pt x="430" y="233"/>
                    </a:lnTo>
                    <a:lnTo>
                      <a:pt x="433" y="233"/>
                    </a:lnTo>
                    <a:lnTo>
                      <a:pt x="433" y="233"/>
                    </a:lnTo>
                    <a:lnTo>
                      <a:pt x="433" y="233"/>
                    </a:lnTo>
                    <a:lnTo>
                      <a:pt x="435" y="233"/>
                    </a:lnTo>
                    <a:lnTo>
                      <a:pt x="435" y="233"/>
                    </a:lnTo>
                    <a:lnTo>
                      <a:pt x="435" y="230"/>
                    </a:lnTo>
                    <a:lnTo>
                      <a:pt x="438" y="230"/>
                    </a:lnTo>
                    <a:lnTo>
                      <a:pt x="438" y="230"/>
                    </a:lnTo>
                    <a:lnTo>
                      <a:pt x="438" y="230"/>
                    </a:lnTo>
                    <a:lnTo>
                      <a:pt x="438" y="230"/>
                    </a:lnTo>
                    <a:lnTo>
                      <a:pt x="440" y="230"/>
                    </a:lnTo>
                    <a:lnTo>
                      <a:pt x="440" y="228"/>
                    </a:lnTo>
                    <a:lnTo>
                      <a:pt x="440" y="228"/>
                    </a:lnTo>
                    <a:lnTo>
                      <a:pt x="440" y="230"/>
                    </a:lnTo>
                    <a:lnTo>
                      <a:pt x="440" y="230"/>
                    </a:lnTo>
                    <a:lnTo>
                      <a:pt x="442" y="230"/>
                    </a:lnTo>
                    <a:lnTo>
                      <a:pt x="442" y="230"/>
                    </a:lnTo>
                    <a:lnTo>
                      <a:pt x="442" y="230"/>
                    </a:lnTo>
                    <a:lnTo>
                      <a:pt x="445" y="230"/>
                    </a:lnTo>
                    <a:lnTo>
                      <a:pt x="445" y="233"/>
                    </a:lnTo>
                    <a:lnTo>
                      <a:pt x="445" y="233"/>
                    </a:lnTo>
                    <a:lnTo>
                      <a:pt x="445" y="233"/>
                    </a:lnTo>
                    <a:lnTo>
                      <a:pt x="445" y="235"/>
                    </a:lnTo>
                    <a:lnTo>
                      <a:pt x="445" y="235"/>
                    </a:lnTo>
                    <a:lnTo>
                      <a:pt x="445" y="235"/>
                    </a:lnTo>
                    <a:lnTo>
                      <a:pt x="447" y="235"/>
                    </a:lnTo>
                    <a:lnTo>
                      <a:pt x="447" y="235"/>
                    </a:lnTo>
                    <a:lnTo>
                      <a:pt x="445" y="235"/>
                    </a:lnTo>
                    <a:lnTo>
                      <a:pt x="445" y="237"/>
                    </a:lnTo>
                    <a:lnTo>
                      <a:pt x="445" y="237"/>
                    </a:lnTo>
                    <a:lnTo>
                      <a:pt x="445" y="237"/>
                    </a:lnTo>
                    <a:lnTo>
                      <a:pt x="445" y="237"/>
                    </a:lnTo>
                    <a:lnTo>
                      <a:pt x="445" y="240"/>
                    </a:lnTo>
                    <a:lnTo>
                      <a:pt x="445" y="240"/>
                    </a:lnTo>
                    <a:lnTo>
                      <a:pt x="445" y="242"/>
                    </a:lnTo>
                    <a:lnTo>
                      <a:pt x="442" y="242"/>
                    </a:lnTo>
                    <a:lnTo>
                      <a:pt x="442" y="242"/>
                    </a:lnTo>
                    <a:lnTo>
                      <a:pt x="442" y="244"/>
                    </a:lnTo>
                    <a:lnTo>
                      <a:pt x="442" y="244"/>
                    </a:lnTo>
                    <a:lnTo>
                      <a:pt x="442" y="244"/>
                    </a:lnTo>
                    <a:lnTo>
                      <a:pt x="442" y="247"/>
                    </a:lnTo>
                    <a:lnTo>
                      <a:pt x="442" y="247"/>
                    </a:lnTo>
                    <a:lnTo>
                      <a:pt x="445" y="247"/>
                    </a:lnTo>
                    <a:lnTo>
                      <a:pt x="445" y="249"/>
                    </a:lnTo>
                    <a:lnTo>
                      <a:pt x="445" y="249"/>
                    </a:lnTo>
                    <a:lnTo>
                      <a:pt x="445" y="249"/>
                    </a:lnTo>
                    <a:lnTo>
                      <a:pt x="445" y="249"/>
                    </a:lnTo>
                    <a:lnTo>
                      <a:pt x="445" y="252"/>
                    </a:lnTo>
                    <a:lnTo>
                      <a:pt x="445" y="252"/>
                    </a:lnTo>
                    <a:lnTo>
                      <a:pt x="445" y="252"/>
                    </a:lnTo>
                    <a:lnTo>
                      <a:pt x="445" y="252"/>
                    </a:lnTo>
                    <a:lnTo>
                      <a:pt x="442" y="252"/>
                    </a:lnTo>
                    <a:lnTo>
                      <a:pt x="442" y="254"/>
                    </a:lnTo>
                    <a:lnTo>
                      <a:pt x="442" y="254"/>
                    </a:lnTo>
                    <a:lnTo>
                      <a:pt x="445" y="254"/>
                    </a:lnTo>
                    <a:lnTo>
                      <a:pt x="445" y="254"/>
                    </a:lnTo>
                    <a:lnTo>
                      <a:pt x="445" y="254"/>
                    </a:lnTo>
                    <a:lnTo>
                      <a:pt x="445" y="256"/>
                    </a:lnTo>
                    <a:lnTo>
                      <a:pt x="445" y="256"/>
                    </a:lnTo>
                    <a:lnTo>
                      <a:pt x="445" y="256"/>
                    </a:lnTo>
                    <a:lnTo>
                      <a:pt x="445" y="259"/>
                    </a:lnTo>
                    <a:lnTo>
                      <a:pt x="447" y="259"/>
                    </a:lnTo>
                    <a:lnTo>
                      <a:pt x="447" y="259"/>
                    </a:lnTo>
                    <a:lnTo>
                      <a:pt x="447" y="259"/>
                    </a:lnTo>
                    <a:lnTo>
                      <a:pt x="447" y="259"/>
                    </a:lnTo>
                    <a:lnTo>
                      <a:pt x="447" y="261"/>
                    </a:lnTo>
                    <a:lnTo>
                      <a:pt x="449" y="261"/>
                    </a:lnTo>
                    <a:lnTo>
                      <a:pt x="449" y="261"/>
                    </a:lnTo>
                    <a:lnTo>
                      <a:pt x="449" y="261"/>
                    </a:lnTo>
                    <a:lnTo>
                      <a:pt x="449" y="263"/>
                    </a:lnTo>
                    <a:lnTo>
                      <a:pt x="452" y="263"/>
                    </a:lnTo>
                    <a:lnTo>
                      <a:pt x="452" y="261"/>
                    </a:lnTo>
                    <a:lnTo>
                      <a:pt x="452" y="261"/>
                    </a:lnTo>
                    <a:lnTo>
                      <a:pt x="452" y="261"/>
                    </a:lnTo>
                    <a:lnTo>
                      <a:pt x="454" y="261"/>
                    </a:lnTo>
                    <a:lnTo>
                      <a:pt x="454" y="261"/>
                    </a:lnTo>
                    <a:lnTo>
                      <a:pt x="454" y="261"/>
                    </a:lnTo>
                    <a:lnTo>
                      <a:pt x="457" y="261"/>
                    </a:lnTo>
                    <a:lnTo>
                      <a:pt x="457" y="261"/>
                    </a:lnTo>
                    <a:lnTo>
                      <a:pt x="457" y="263"/>
                    </a:lnTo>
                    <a:lnTo>
                      <a:pt x="459" y="263"/>
                    </a:lnTo>
                    <a:lnTo>
                      <a:pt x="459" y="261"/>
                    </a:lnTo>
                    <a:lnTo>
                      <a:pt x="459" y="261"/>
                    </a:lnTo>
                    <a:lnTo>
                      <a:pt x="459" y="263"/>
                    </a:lnTo>
                    <a:lnTo>
                      <a:pt x="459" y="263"/>
                    </a:lnTo>
                    <a:lnTo>
                      <a:pt x="461" y="263"/>
                    </a:lnTo>
                    <a:lnTo>
                      <a:pt x="461" y="263"/>
                    </a:lnTo>
                    <a:lnTo>
                      <a:pt x="461" y="263"/>
                    </a:lnTo>
                    <a:lnTo>
                      <a:pt x="461" y="263"/>
                    </a:lnTo>
                    <a:lnTo>
                      <a:pt x="461" y="263"/>
                    </a:lnTo>
                    <a:lnTo>
                      <a:pt x="461" y="263"/>
                    </a:lnTo>
                    <a:lnTo>
                      <a:pt x="464" y="263"/>
                    </a:lnTo>
                    <a:lnTo>
                      <a:pt x="464" y="263"/>
                    </a:lnTo>
                    <a:lnTo>
                      <a:pt x="464" y="263"/>
                    </a:lnTo>
                    <a:lnTo>
                      <a:pt x="466" y="263"/>
                    </a:lnTo>
                    <a:lnTo>
                      <a:pt x="466" y="263"/>
                    </a:lnTo>
                    <a:lnTo>
                      <a:pt x="466" y="263"/>
                    </a:lnTo>
                    <a:lnTo>
                      <a:pt x="466" y="263"/>
                    </a:lnTo>
                    <a:lnTo>
                      <a:pt x="468" y="263"/>
                    </a:lnTo>
                    <a:lnTo>
                      <a:pt x="468" y="263"/>
                    </a:lnTo>
                    <a:lnTo>
                      <a:pt x="468" y="263"/>
                    </a:lnTo>
                    <a:lnTo>
                      <a:pt x="471" y="263"/>
                    </a:lnTo>
                    <a:lnTo>
                      <a:pt x="471" y="263"/>
                    </a:lnTo>
                    <a:lnTo>
                      <a:pt x="473" y="263"/>
                    </a:lnTo>
                    <a:lnTo>
                      <a:pt x="473" y="263"/>
                    </a:lnTo>
                    <a:lnTo>
                      <a:pt x="473" y="263"/>
                    </a:lnTo>
                    <a:lnTo>
                      <a:pt x="473" y="261"/>
                    </a:lnTo>
                    <a:lnTo>
                      <a:pt x="473" y="261"/>
                    </a:lnTo>
                    <a:lnTo>
                      <a:pt x="473" y="261"/>
                    </a:lnTo>
                    <a:lnTo>
                      <a:pt x="475" y="261"/>
                    </a:lnTo>
                    <a:lnTo>
                      <a:pt x="475" y="261"/>
                    </a:lnTo>
                    <a:lnTo>
                      <a:pt x="475" y="259"/>
                    </a:lnTo>
                    <a:lnTo>
                      <a:pt x="478" y="259"/>
                    </a:lnTo>
                    <a:lnTo>
                      <a:pt x="478" y="259"/>
                    </a:lnTo>
                    <a:lnTo>
                      <a:pt x="478" y="261"/>
                    </a:lnTo>
                    <a:lnTo>
                      <a:pt x="478" y="261"/>
                    </a:lnTo>
                    <a:lnTo>
                      <a:pt x="480" y="261"/>
                    </a:lnTo>
                    <a:lnTo>
                      <a:pt x="480" y="261"/>
                    </a:lnTo>
                    <a:lnTo>
                      <a:pt x="480" y="261"/>
                    </a:lnTo>
                    <a:lnTo>
                      <a:pt x="480" y="263"/>
                    </a:lnTo>
                    <a:lnTo>
                      <a:pt x="480" y="263"/>
                    </a:lnTo>
                    <a:lnTo>
                      <a:pt x="483" y="263"/>
                    </a:lnTo>
                    <a:lnTo>
                      <a:pt x="483" y="263"/>
                    </a:lnTo>
                    <a:lnTo>
                      <a:pt x="485" y="263"/>
                    </a:lnTo>
                    <a:lnTo>
                      <a:pt x="485" y="263"/>
                    </a:lnTo>
                    <a:lnTo>
                      <a:pt x="485" y="263"/>
                    </a:lnTo>
                    <a:lnTo>
                      <a:pt x="487" y="263"/>
                    </a:lnTo>
                    <a:lnTo>
                      <a:pt x="487" y="263"/>
                    </a:lnTo>
                    <a:lnTo>
                      <a:pt x="487" y="263"/>
                    </a:lnTo>
                    <a:lnTo>
                      <a:pt x="490" y="263"/>
                    </a:lnTo>
                    <a:lnTo>
                      <a:pt x="490" y="263"/>
                    </a:lnTo>
                    <a:lnTo>
                      <a:pt x="492" y="263"/>
                    </a:lnTo>
                    <a:lnTo>
                      <a:pt x="492" y="263"/>
                    </a:lnTo>
                    <a:lnTo>
                      <a:pt x="492" y="261"/>
                    </a:lnTo>
                    <a:lnTo>
                      <a:pt x="492" y="261"/>
                    </a:lnTo>
                    <a:lnTo>
                      <a:pt x="492" y="263"/>
                    </a:lnTo>
                    <a:lnTo>
                      <a:pt x="494" y="263"/>
                    </a:lnTo>
                    <a:lnTo>
                      <a:pt x="494" y="261"/>
                    </a:lnTo>
                    <a:lnTo>
                      <a:pt x="494" y="261"/>
                    </a:lnTo>
                    <a:lnTo>
                      <a:pt x="494" y="261"/>
                    </a:lnTo>
                    <a:lnTo>
                      <a:pt x="497" y="261"/>
                    </a:lnTo>
                    <a:lnTo>
                      <a:pt x="497" y="263"/>
                    </a:lnTo>
                    <a:lnTo>
                      <a:pt x="497" y="263"/>
                    </a:lnTo>
                    <a:lnTo>
                      <a:pt x="499" y="263"/>
                    </a:lnTo>
                    <a:lnTo>
                      <a:pt x="499" y="263"/>
                    </a:lnTo>
                    <a:lnTo>
                      <a:pt x="499" y="261"/>
                    </a:lnTo>
                    <a:lnTo>
                      <a:pt x="499" y="261"/>
                    </a:lnTo>
                    <a:lnTo>
                      <a:pt x="502" y="261"/>
                    </a:lnTo>
                    <a:lnTo>
                      <a:pt x="502" y="263"/>
                    </a:lnTo>
                    <a:lnTo>
                      <a:pt x="502" y="263"/>
                    </a:lnTo>
                    <a:lnTo>
                      <a:pt x="502" y="263"/>
                    </a:lnTo>
                    <a:lnTo>
                      <a:pt x="504" y="263"/>
                    </a:lnTo>
                    <a:lnTo>
                      <a:pt x="504" y="263"/>
                    </a:lnTo>
                    <a:lnTo>
                      <a:pt x="506" y="263"/>
                    </a:lnTo>
                    <a:lnTo>
                      <a:pt x="506" y="263"/>
                    </a:lnTo>
                    <a:lnTo>
                      <a:pt x="506" y="261"/>
                    </a:lnTo>
                    <a:lnTo>
                      <a:pt x="506" y="261"/>
                    </a:lnTo>
                    <a:lnTo>
                      <a:pt x="509" y="261"/>
                    </a:lnTo>
                    <a:lnTo>
                      <a:pt x="509" y="261"/>
                    </a:lnTo>
                    <a:lnTo>
                      <a:pt x="509" y="261"/>
                    </a:lnTo>
                    <a:lnTo>
                      <a:pt x="511" y="261"/>
                    </a:lnTo>
                    <a:lnTo>
                      <a:pt x="511" y="261"/>
                    </a:lnTo>
                    <a:lnTo>
                      <a:pt x="511" y="261"/>
                    </a:lnTo>
                    <a:lnTo>
                      <a:pt x="511" y="261"/>
                    </a:lnTo>
                    <a:lnTo>
                      <a:pt x="513" y="261"/>
                    </a:lnTo>
                    <a:lnTo>
                      <a:pt x="513" y="261"/>
                    </a:lnTo>
                    <a:lnTo>
                      <a:pt x="513" y="261"/>
                    </a:lnTo>
                    <a:lnTo>
                      <a:pt x="513" y="259"/>
                    </a:lnTo>
                    <a:lnTo>
                      <a:pt x="513" y="259"/>
                    </a:lnTo>
                    <a:lnTo>
                      <a:pt x="513" y="259"/>
                    </a:lnTo>
                    <a:lnTo>
                      <a:pt x="513" y="256"/>
                    </a:lnTo>
                    <a:lnTo>
                      <a:pt x="513" y="256"/>
                    </a:lnTo>
                    <a:lnTo>
                      <a:pt x="513" y="256"/>
                    </a:lnTo>
                    <a:lnTo>
                      <a:pt x="513" y="256"/>
                    </a:lnTo>
                    <a:lnTo>
                      <a:pt x="513" y="254"/>
                    </a:lnTo>
                    <a:lnTo>
                      <a:pt x="513" y="254"/>
                    </a:lnTo>
                    <a:lnTo>
                      <a:pt x="513" y="254"/>
                    </a:lnTo>
                    <a:lnTo>
                      <a:pt x="513" y="252"/>
                    </a:lnTo>
                    <a:lnTo>
                      <a:pt x="513" y="252"/>
                    </a:lnTo>
                    <a:lnTo>
                      <a:pt x="513" y="252"/>
                    </a:lnTo>
                    <a:lnTo>
                      <a:pt x="513" y="252"/>
                    </a:lnTo>
                    <a:lnTo>
                      <a:pt x="513" y="249"/>
                    </a:lnTo>
                    <a:lnTo>
                      <a:pt x="513" y="249"/>
                    </a:lnTo>
                    <a:lnTo>
                      <a:pt x="513" y="249"/>
                    </a:lnTo>
                    <a:lnTo>
                      <a:pt x="513" y="247"/>
                    </a:lnTo>
                    <a:lnTo>
                      <a:pt x="513" y="247"/>
                    </a:lnTo>
                    <a:lnTo>
                      <a:pt x="513" y="247"/>
                    </a:lnTo>
                    <a:lnTo>
                      <a:pt x="513" y="244"/>
                    </a:lnTo>
                    <a:lnTo>
                      <a:pt x="511" y="244"/>
                    </a:lnTo>
                    <a:lnTo>
                      <a:pt x="511" y="244"/>
                    </a:lnTo>
                    <a:lnTo>
                      <a:pt x="511" y="244"/>
                    </a:lnTo>
                    <a:lnTo>
                      <a:pt x="509" y="244"/>
                    </a:lnTo>
                    <a:lnTo>
                      <a:pt x="509" y="247"/>
                    </a:lnTo>
                    <a:lnTo>
                      <a:pt x="509" y="247"/>
                    </a:lnTo>
                    <a:lnTo>
                      <a:pt x="506" y="247"/>
                    </a:lnTo>
                    <a:lnTo>
                      <a:pt x="506" y="244"/>
                    </a:lnTo>
                    <a:lnTo>
                      <a:pt x="506" y="244"/>
                    </a:lnTo>
                    <a:lnTo>
                      <a:pt x="506" y="244"/>
                    </a:lnTo>
                    <a:lnTo>
                      <a:pt x="506" y="244"/>
                    </a:lnTo>
                    <a:lnTo>
                      <a:pt x="504" y="244"/>
                    </a:lnTo>
                    <a:lnTo>
                      <a:pt x="504" y="244"/>
                    </a:lnTo>
                    <a:lnTo>
                      <a:pt x="504" y="244"/>
                    </a:lnTo>
                    <a:lnTo>
                      <a:pt x="504" y="242"/>
                    </a:lnTo>
                    <a:lnTo>
                      <a:pt x="504" y="242"/>
                    </a:lnTo>
                    <a:lnTo>
                      <a:pt x="504" y="240"/>
                    </a:lnTo>
                    <a:lnTo>
                      <a:pt x="504" y="240"/>
                    </a:lnTo>
                    <a:lnTo>
                      <a:pt x="504" y="240"/>
                    </a:lnTo>
                    <a:lnTo>
                      <a:pt x="504" y="237"/>
                    </a:lnTo>
                    <a:lnTo>
                      <a:pt x="506" y="237"/>
                    </a:lnTo>
                    <a:lnTo>
                      <a:pt x="506" y="237"/>
                    </a:lnTo>
                    <a:lnTo>
                      <a:pt x="506" y="237"/>
                    </a:lnTo>
                    <a:lnTo>
                      <a:pt x="509" y="237"/>
                    </a:lnTo>
                    <a:lnTo>
                      <a:pt x="509" y="237"/>
                    </a:lnTo>
                    <a:lnTo>
                      <a:pt x="509" y="240"/>
                    </a:lnTo>
                    <a:lnTo>
                      <a:pt x="511" y="240"/>
                    </a:lnTo>
                    <a:lnTo>
                      <a:pt x="511" y="237"/>
                    </a:lnTo>
                    <a:lnTo>
                      <a:pt x="511" y="237"/>
                    </a:lnTo>
                    <a:lnTo>
                      <a:pt x="511" y="240"/>
                    </a:lnTo>
                    <a:lnTo>
                      <a:pt x="511" y="240"/>
                    </a:lnTo>
                    <a:lnTo>
                      <a:pt x="511" y="237"/>
                    </a:lnTo>
                    <a:lnTo>
                      <a:pt x="513" y="237"/>
                    </a:lnTo>
                    <a:lnTo>
                      <a:pt x="513" y="237"/>
                    </a:lnTo>
                    <a:lnTo>
                      <a:pt x="513" y="237"/>
                    </a:lnTo>
                    <a:lnTo>
                      <a:pt x="513" y="237"/>
                    </a:lnTo>
                    <a:lnTo>
                      <a:pt x="513" y="235"/>
                    </a:lnTo>
                    <a:lnTo>
                      <a:pt x="516" y="235"/>
                    </a:lnTo>
                    <a:lnTo>
                      <a:pt x="516" y="235"/>
                    </a:lnTo>
                    <a:lnTo>
                      <a:pt x="518" y="235"/>
                    </a:lnTo>
                    <a:lnTo>
                      <a:pt x="518" y="235"/>
                    </a:lnTo>
                    <a:lnTo>
                      <a:pt x="518" y="235"/>
                    </a:lnTo>
                    <a:lnTo>
                      <a:pt x="518" y="235"/>
                    </a:lnTo>
                    <a:lnTo>
                      <a:pt x="518" y="233"/>
                    </a:lnTo>
                    <a:lnTo>
                      <a:pt x="518" y="233"/>
                    </a:lnTo>
                    <a:lnTo>
                      <a:pt x="520" y="233"/>
                    </a:lnTo>
                    <a:lnTo>
                      <a:pt x="520" y="233"/>
                    </a:lnTo>
                    <a:lnTo>
                      <a:pt x="520" y="233"/>
                    </a:lnTo>
                    <a:lnTo>
                      <a:pt x="523" y="233"/>
                    </a:lnTo>
                    <a:lnTo>
                      <a:pt x="523" y="233"/>
                    </a:lnTo>
                    <a:lnTo>
                      <a:pt x="525" y="233"/>
                    </a:lnTo>
                    <a:lnTo>
                      <a:pt x="525" y="233"/>
                    </a:lnTo>
                    <a:lnTo>
                      <a:pt x="525" y="233"/>
                    </a:lnTo>
                    <a:lnTo>
                      <a:pt x="528" y="233"/>
                    </a:lnTo>
                    <a:lnTo>
                      <a:pt x="528" y="233"/>
                    </a:lnTo>
                    <a:lnTo>
                      <a:pt x="528" y="230"/>
                    </a:lnTo>
                    <a:lnTo>
                      <a:pt x="525" y="230"/>
                    </a:lnTo>
                    <a:lnTo>
                      <a:pt x="525" y="230"/>
                    </a:lnTo>
                    <a:lnTo>
                      <a:pt x="525" y="228"/>
                    </a:lnTo>
                    <a:lnTo>
                      <a:pt x="528" y="228"/>
                    </a:lnTo>
                    <a:lnTo>
                      <a:pt x="528" y="228"/>
                    </a:lnTo>
                    <a:lnTo>
                      <a:pt x="528" y="228"/>
                    </a:lnTo>
                    <a:lnTo>
                      <a:pt x="528" y="228"/>
                    </a:lnTo>
                    <a:lnTo>
                      <a:pt x="530" y="228"/>
                    </a:lnTo>
                    <a:lnTo>
                      <a:pt x="530" y="228"/>
                    </a:lnTo>
                    <a:lnTo>
                      <a:pt x="530" y="225"/>
                    </a:lnTo>
                    <a:lnTo>
                      <a:pt x="532" y="225"/>
                    </a:lnTo>
                    <a:lnTo>
                      <a:pt x="532" y="225"/>
                    </a:lnTo>
                    <a:lnTo>
                      <a:pt x="532" y="225"/>
                    </a:lnTo>
                    <a:lnTo>
                      <a:pt x="532" y="225"/>
                    </a:lnTo>
                    <a:lnTo>
                      <a:pt x="532" y="225"/>
                    </a:lnTo>
                    <a:lnTo>
                      <a:pt x="535" y="225"/>
                    </a:lnTo>
                    <a:lnTo>
                      <a:pt x="535" y="223"/>
                    </a:lnTo>
                    <a:lnTo>
                      <a:pt x="535" y="223"/>
                    </a:lnTo>
                    <a:lnTo>
                      <a:pt x="535" y="223"/>
                    </a:lnTo>
                    <a:lnTo>
                      <a:pt x="537" y="223"/>
                    </a:lnTo>
                    <a:lnTo>
                      <a:pt x="537" y="223"/>
                    </a:lnTo>
                    <a:lnTo>
                      <a:pt x="537" y="223"/>
                    </a:lnTo>
                    <a:lnTo>
                      <a:pt x="539" y="223"/>
                    </a:lnTo>
                    <a:lnTo>
                      <a:pt x="539" y="221"/>
                    </a:lnTo>
                    <a:lnTo>
                      <a:pt x="539" y="221"/>
                    </a:lnTo>
                    <a:lnTo>
                      <a:pt x="539" y="218"/>
                    </a:lnTo>
                    <a:lnTo>
                      <a:pt x="537" y="218"/>
                    </a:lnTo>
                    <a:lnTo>
                      <a:pt x="537" y="218"/>
                    </a:lnTo>
                    <a:lnTo>
                      <a:pt x="539" y="218"/>
                    </a:lnTo>
                    <a:lnTo>
                      <a:pt x="539" y="216"/>
                    </a:lnTo>
                    <a:lnTo>
                      <a:pt x="539" y="216"/>
                    </a:lnTo>
                    <a:lnTo>
                      <a:pt x="539" y="216"/>
                    </a:lnTo>
                    <a:lnTo>
                      <a:pt x="539" y="216"/>
                    </a:lnTo>
                    <a:lnTo>
                      <a:pt x="539" y="216"/>
                    </a:lnTo>
                    <a:lnTo>
                      <a:pt x="542" y="216"/>
                    </a:lnTo>
                    <a:lnTo>
                      <a:pt x="542" y="216"/>
                    </a:lnTo>
                    <a:lnTo>
                      <a:pt x="544" y="216"/>
                    </a:lnTo>
                    <a:lnTo>
                      <a:pt x="544" y="216"/>
                    </a:lnTo>
                    <a:lnTo>
                      <a:pt x="544" y="216"/>
                    </a:lnTo>
                    <a:lnTo>
                      <a:pt x="546" y="216"/>
                    </a:lnTo>
                    <a:lnTo>
                      <a:pt x="546" y="216"/>
                    </a:lnTo>
                    <a:lnTo>
                      <a:pt x="546" y="216"/>
                    </a:lnTo>
                    <a:lnTo>
                      <a:pt x="546" y="214"/>
                    </a:lnTo>
                    <a:lnTo>
                      <a:pt x="549" y="214"/>
                    </a:lnTo>
                    <a:lnTo>
                      <a:pt x="549" y="214"/>
                    </a:lnTo>
                    <a:lnTo>
                      <a:pt x="551" y="214"/>
                    </a:lnTo>
                    <a:lnTo>
                      <a:pt x="551" y="214"/>
                    </a:lnTo>
                    <a:lnTo>
                      <a:pt x="551" y="214"/>
                    </a:lnTo>
                    <a:lnTo>
                      <a:pt x="551" y="214"/>
                    </a:lnTo>
                    <a:lnTo>
                      <a:pt x="554" y="214"/>
                    </a:lnTo>
                    <a:lnTo>
                      <a:pt x="554" y="211"/>
                    </a:lnTo>
                    <a:lnTo>
                      <a:pt x="554" y="211"/>
                    </a:lnTo>
                    <a:lnTo>
                      <a:pt x="554" y="211"/>
                    </a:lnTo>
                    <a:lnTo>
                      <a:pt x="554" y="211"/>
                    </a:lnTo>
                    <a:lnTo>
                      <a:pt x="556" y="211"/>
                    </a:lnTo>
                    <a:lnTo>
                      <a:pt x="556" y="209"/>
                    </a:lnTo>
                    <a:lnTo>
                      <a:pt x="556" y="209"/>
                    </a:lnTo>
                    <a:lnTo>
                      <a:pt x="556" y="207"/>
                    </a:lnTo>
                    <a:lnTo>
                      <a:pt x="556" y="207"/>
                    </a:lnTo>
                    <a:lnTo>
                      <a:pt x="556" y="207"/>
                    </a:lnTo>
                    <a:lnTo>
                      <a:pt x="556" y="207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58" y="204"/>
                    </a:lnTo>
                    <a:lnTo>
                      <a:pt x="558" y="204"/>
                    </a:lnTo>
                    <a:lnTo>
                      <a:pt x="558" y="204"/>
                    </a:lnTo>
                    <a:lnTo>
                      <a:pt x="561" y="204"/>
                    </a:lnTo>
                    <a:lnTo>
                      <a:pt x="561" y="204"/>
                    </a:lnTo>
                    <a:lnTo>
                      <a:pt x="561" y="204"/>
                    </a:lnTo>
                    <a:lnTo>
                      <a:pt x="561" y="204"/>
                    </a:lnTo>
                    <a:lnTo>
                      <a:pt x="561" y="202"/>
                    </a:lnTo>
                    <a:lnTo>
                      <a:pt x="563" y="202"/>
                    </a:lnTo>
                    <a:lnTo>
                      <a:pt x="563" y="202"/>
                    </a:lnTo>
                    <a:lnTo>
                      <a:pt x="563" y="202"/>
                    </a:lnTo>
                    <a:lnTo>
                      <a:pt x="565" y="202"/>
                    </a:lnTo>
                    <a:lnTo>
                      <a:pt x="565" y="202"/>
                    </a:lnTo>
                    <a:lnTo>
                      <a:pt x="565" y="202"/>
                    </a:lnTo>
                    <a:lnTo>
                      <a:pt x="565" y="199"/>
                    </a:lnTo>
                    <a:lnTo>
                      <a:pt x="568" y="199"/>
                    </a:lnTo>
                    <a:lnTo>
                      <a:pt x="568" y="199"/>
                    </a:lnTo>
                    <a:lnTo>
                      <a:pt x="568" y="199"/>
                    </a:lnTo>
                    <a:lnTo>
                      <a:pt x="568" y="199"/>
                    </a:lnTo>
                    <a:lnTo>
                      <a:pt x="570" y="199"/>
                    </a:lnTo>
                    <a:lnTo>
                      <a:pt x="570" y="199"/>
                    </a:lnTo>
                    <a:lnTo>
                      <a:pt x="570" y="199"/>
                    </a:lnTo>
                    <a:lnTo>
                      <a:pt x="570" y="202"/>
                    </a:lnTo>
                    <a:lnTo>
                      <a:pt x="573" y="202"/>
                    </a:lnTo>
                    <a:lnTo>
                      <a:pt x="573" y="202"/>
                    </a:lnTo>
                    <a:lnTo>
                      <a:pt x="573" y="202"/>
                    </a:lnTo>
                    <a:lnTo>
                      <a:pt x="573" y="202"/>
                    </a:lnTo>
                    <a:lnTo>
                      <a:pt x="575" y="202"/>
                    </a:lnTo>
                    <a:lnTo>
                      <a:pt x="575" y="202"/>
                    </a:lnTo>
                    <a:lnTo>
                      <a:pt x="575" y="202"/>
                    </a:lnTo>
                    <a:lnTo>
                      <a:pt x="577" y="202"/>
                    </a:lnTo>
                    <a:lnTo>
                      <a:pt x="577" y="202"/>
                    </a:lnTo>
                    <a:lnTo>
                      <a:pt x="577" y="204"/>
                    </a:lnTo>
                    <a:lnTo>
                      <a:pt x="580" y="204"/>
                    </a:lnTo>
                    <a:lnTo>
                      <a:pt x="580" y="204"/>
                    </a:lnTo>
                    <a:lnTo>
                      <a:pt x="580" y="204"/>
                    </a:lnTo>
                    <a:lnTo>
                      <a:pt x="580" y="204"/>
                    </a:lnTo>
                    <a:lnTo>
                      <a:pt x="580" y="204"/>
                    </a:lnTo>
                    <a:lnTo>
                      <a:pt x="580" y="204"/>
                    </a:lnTo>
                    <a:lnTo>
                      <a:pt x="582" y="204"/>
                    </a:lnTo>
                    <a:lnTo>
                      <a:pt x="582" y="204"/>
                    </a:lnTo>
                    <a:lnTo>
                      <a:pt x="582" y="204"/>
                    </a:lnTo>
                    <a:lnTo>
                      <a:pt x="584" y="204"/>
                    </a:lnTo>
                    <a:lnTo>
                      <a:pt x="584" y="204"/>
                    </a:lnTo>
                    <a:lnTo>
                      <a:pt x="584" y="204"/>
                    </a:lnTo>
                    <a:lnTo>
                      <a:pt x="584" y="202"/>
                    </a:lnTo>
                    <a:lnTo>
                      <a:pt x="587" y="202"/>
                    </a:lnTo>
                    <a:lnTo>
                      <a:pt x="587" y="204"/>
                    </a:lnTo>
                    <a:lnTo>
                      <a:pt x="587" y="204"/>
                    </a:lnTo>
                    <a:lnTo>
                      <a:pt x="587" y="202"/>
                    </a:lnTo>
                    <a:lnTo>
                      <a:pt x="587" y="202"/>
                    </a:lnTo>
                    <a:lnTo>
                      <a:pt x="589" y="202"/>
                    </a:lnTo>
                    <a:lnTo>
                      <a:pt x="589" y="202"/>
                    </a:lnTo>
                    <a:lnTo>
                      <a:pt x="589" y="202"/>
                    </a:lnTo>
                    <a:lnTo>
                      <a:pt x="591" y="202"/>
                    </a:lnTo>
                    <a:lnTo>
                      <a:pt x="591" y="202"/>
                    </a:lnTo>
                    <a:lnTo>
                      <a:pt x="591" y="202"/>
                    </a:lnTo>
                    <a:lnTo>
                      <a:pt x="591" y="199"/>
                    </a:lnTo>
                    <a:lnTo>
                      <a:pt x="591" y="199"/>
                    </a:lnTo>
                    <a:lnTo>
                      <a:pt x="591" y="197"/>
                    </a:lnTo>
                    <a:lnTo>
                      <a:pt x="594" y="197"/>
                    </a:lnTo>
                    <a:lnTo>
                      <a:pt x="594" y="197"/>
                    </a:lnTo>
                    <a:lnTo>
                      <a:pt x="594" y="197"/>
                    </a:lnTo>
                    <a:lnTo>
                      <a:pt x="596" y="197"/>
                    </a:lnTo>
                    <a:lnTo>
                      <a:pt x="596" y="197"/>
                    </a:lnTo>
                    <a:lnTo>
                      <a:pt x="596" y="197"/>
                    </a:lnTo>
                    <a:lnTo>
                      <a:pt x="599" y="197"/>
                    </a:lnTo>
                    <a:lnTo>
                      <a:pt x="599" y="195"/>
                    </a:lnTo>
                    <a:lnTo>
                      <a:pt x="599" y="195"/>
                    </a:lnTo>
                    <a:lnTo>
                      <a:pt x="599" y="195"/>
                    </a:lnTo>
                    <a:lnTo>
                      <a:pt x="599" y="195"/>
                    </a:lnTo>
                    <a:lnTo>
                      <a:pt x="601" y="195"/>
                    </a:lnTo>
                    <a:lnTo>
                      <a:pt x="601" y="195"/>
                    </a:lnTo>
                    <a:lnTo>
                      <a:pt x="601" y="195"/>
                    </a:lnTo>
                    <a:lnTo>
                      <a:pt x="601" y="197"/>
                    </a:lnTo>
                    <a:lnTo>
                      <a:pt x="601" y="197"/>
                    </a:lnTo>
                    <a:lnTo>
                      <a:pt x="601" y="197"/>
                    </a:lnTo>
                    <a:lnTo>
                      <a:pt x="601" y="199"/>
                    </a:lnTo>
                    <a:lnTo>
                      <a:pt x="601" y="199"/>
                    </a:lnTo>
                    <a:lnTo>
                      <a:pt x="603" y="199"/>
                    </a:lnTo>
                    <a:lnTo>
                      <a:pt x="603" y="199"/>
                    </a:lnTo>
                    <a:lnTo>
                      <a:pt x="606" y="199"/>
                    </a:lnTo>
                    <a:lnTo>
                      <a:pt x="606" y="199"/>
                    </a:lnTo>
                    <a:lnTo>
                      <a:pt x="606" y="199"/>
                    </a:lnTo>
                    <a:lnTo>
                      <a:pt x="606" y="199"/>
                    </a:lnTo>
                    <a:lnTo>
                      <a:pt x="606" y="202"/>
                    </a:lnTo>
                    <a:lnTo>
                      <a:pt x="606" y="202"/>
                    </a:lnTo>
                    <a:lnTo>
                      <a:pt x="606" y="202"/>
                    </a:lnTo>
                    <a:lnTo>
                      <a:pt x="603" y="202"/>
                    </a:lnTo>
                    <a:lnTo>
                      <a:pt x="603" y="202"/>
                    </a:lnTo>
                    <a:lnTo>
                      <a:pt x="603" y="204"/>
                    </a:lnTo>
                    <a:lnTo>
                      <a:pt x="601" y="204"/>
                    </a:lnTo>
                    <a:lnTo>
                      <a:pt x="601" y="204"/>
                    </a:lnTo>
                    <a:lnTo>
                      <a:pt x="601" y="204"/>
                    </a:lnTo>
                    <a:lnTo>
                      <a:pt x="601" y="204"/>
                    </a:lnTo>
                    <a:lnTo>
                      <a:pt x="601" y="207"/>
                    </a:lnTo>
                    <a:lnTo>
                      <a:pt x="601" y="207"/>
                    </a:lnTo>
                    <a:lnTo>
                      <a:pt x="601" y="209"/>
                    </a:lnTo>
                    <a:lnTo>
                      <a:pt x="601" y="209"/>
                    </a:lnTo>
                    <a:lnTo>
                      <a:pt x="603" y="209"/>
                    </a:lnTo>
                    <a:lnTo>
                      <a:pt x="603" y="207"/>
                    </a:lnTo>
                    <a:lnTo>
                      <a:pt x="603" y="207"/>
                    </a:lnTo>
                    <a:lnTo>
                      <a:pt x="603" y="207"/>
                    </a:lnTo>
                    <a:lnTo>
                      <a:pt x="606" y="207"/>
                    </a:lnTo>
                    <a:lnTo>
                      <a:pt x="606" y="204"/>
                    </a:lnTo>
                    <a:lnTo>
                      <a:pt x="606" y="204"/>
                    </a:lnTo>
                    <a:lnTo>
                      <a:pt x="606" y="204"/>
                    </a:lnTo>
                    <a:lnTo>
                      <a:pt x="608" y="204"/>
                    </a:lnTo>
                    <a:lnTo>
                      <a:pt x="608" y="204"/>
                    </a:lnTo>
                    <a:lnTo>
                      <a:pt x="608" y="207"/>
                    </a:lnTo>
                    <a:lnTo>
                      <a:pt x="608" y="207"/>
                    </a:lnTo>
                    <a:lnTo>
                      <a:pt x="608" y="207"/>
                    </a:lnTo>
                    <a:lnTo>
                      <a:pt x="608" y="209"/>
                    </a:lnTo>
                    <a:lnTo>
                      <a:pt x="608" y="209"/>
                    </a:lnTo>
                    <a:lnTo>
                      <a:pt x="608" y="211"/>
                    </a:lnTo>
                    <a:lnTo>
                      <a:pt x="610" y="211"/>
                    </a:lnTo>
                    <a:lnTo>
                      <a:pt x="610" y="211"/>
                    </a:lnTo>
                    <a:lnTo>
                      <a:pt x="610" y="211"/>
                    </a:lnTo>
                    <a:lnTo>
                      <a:pt x="610" y="214"/>
                    </a:lnTo>
                    <a:lnTo>
                      <a:pt x="610" y="214"/>
                    </a:lnTo>
                    <a:lnTo>
                      <a:pt x="610" y="214"/>
                    </a:lnTo>
                    <a:lnTo>
                      <a:pt x="608" y="214"/>
                    </a:lnTo>
                    <a:lnTo>
                      <a:pt x="608" y="214"/>
                    </a:lnTo>
                    <a:lnTo>
                      <a:pt x="608" y="216"/>
                    </a:lnTo>
                    <a:lnTo>
                      <a:pt x="608" y="216"/>
                    </a:lnTo>
                    <a:lnTo>
                      <a:pt x="608" y="216"/>
                    </a:lnTo>
                    <a:lnTo>
                      <a:pt x="608" y="216"/>
                    </a:lnTo>
                    <a:lnTo>
                      <a:pt x="606" y="216"/>
                    </a:lnTo>
                    <a:lnTo>
                      <a:pt x="606" y="218"/>
                    </a:lnTo>
                    <a:lnTo>
                      <a:pt x="606" y="218"/>
                    </a:lnTo>
                    <a:lnTo>
                      <a:pt x="606" y="218"/>
                    </a:lnTo>
                    <a:lnTo>
                      <a:pt x="606" y="218"/>
                    </a:lnTo>
                    <a:lnTo>
                      <a:pt x="606" y="218"/>
                    </a:lnTo>
                    <a:lnTo>
                      <a:pt x="606" y="221"/>
                    </a:lnTo>
                    <a:lnTo>
                      <a:pt x="606" y="221"/>
                    </a:lnTo>
                    <a:lnTo>
                      <a:pt x="603" y="221"/>
                    </a:lnTo>
                    <a:lnTo>
                      <a:pt x="603" y="221"/>
                    </a:lnTo>
                    <a:lnTo>
                      <a:pt x="603" y="223"/>
                    </a:lnTo>
                    <a:lnTo>
                      <a:pt x="606" y="223"/>
                    </a:lnTo>
                    <a:lnTo>
                      <a:pt x="606" y="223"/>
                    </a:lnTo>
                    <a:lnTo>
                      <a:pt x="606" y="223"/>
                    </a:lnTo>
                    <a:lnTo>
                      <a:pt x="606" y="223"/>
                    </a:lnTo>
                    <a:lnTo>
                      <a:pt x="606" y="223"/>
                    </a:lnTo>
                    <a:lnTo>
                      <a:pt x="608" y="223"/>
                    </a:lnTo>
                    <a:lnTo>
                      <a:pt x="608" y="221"/>
                    </a:lnTo>
                    <a:lnTo>
                      <a:pt x="608" y="221"/>
                    </a:lnTo>
                    <a:lnTo>
                      <a:pt x="608" y="221"/>
                    </a:lnTo>
                    <a:lnTo>
                      <a:pt x="608" y="221"/>
                    </a:lnTo>
                    <a:lnTo>
                      <a:pt x="610" y="221"/>
                    </a:lnTo>
                    <a:lnTo>
                      <a:pt x="610" y="221"/>
                    </a:lnTo>
                    <a:lnTo>
                      <a:pt x="613" y="221"/>
                    </a:lnTo>
                    <a:lnTo>
                      <a:pt x="613" y="221"/>
                    </a:lnTo>
                    <a:lnTo>
                      <a:pt x="613" y="221"/>
                    </a:lnTo>
                    <a:lnTo>
                      <a:pt x="613" y="221"/>
                    </a:lnTo>
                    <a:lnTo>
                      <a:pt x="613" y="223"/>
                    </a:lnTo>
                    <a:lnTo>
                      <a:pt x="615" y="223"/>
                    </a:lnTo>
                    <a:lnTo>
                      <a:pt x="615" y="223"/>
                    </a:lnTo>
                    <a:lnTo>
                      <a:pt x="617" y="223"/>
                    </a:lnTo>
                    <a:lnTo>
                      <a:pt x="617" y="223"/>
                    </a:lnTo>
                    <a:lnTo>
                      <a:pt x="617" y="223"/>
                    </a:lnTo>
                    <a:lnTo>
                      <a:pt x="617" y="223"/>
                    </a:lnTo>
                    <a:lnTo>
                      <a:pt x="620" y="223"/>
                    </a:lnTo>
                    <a:lnTo>
                      <a:pt x="620" y="223"/>
                    </a:lnTo>
                    <a:lnTo>
                      <a:pt x="620" y="223"/>
                    </a:lnTo>
                    <a:lnTo>
                      <a:pt x="620" y="223"/>
                    </a:lnTo>
                    <a:lnTo>
                      <a:pt x="622" y="223"/>
                    </a:lnTo>
                    <a:lnTo>
                      <a:pt x="622" y="223"/>
                    </a:lnTo>
                    <a:lnTo>
                      <a:pt x="622" y="223"/>
                    </a:lnTo>
                    <a:lnTo>
                      <a:pt x="625" y="223"/>
                    </a:lnTo>
                    <a:lnTo>
                      <a:pt x="625" y="225"/>
                    </a:lnTo>
                    <a:lnTo>
                      <a:pt x="625" y="225"/>
                    </a:lnTo>
                    <a:lnTo>
                      <a:pt x="625" y="225"/>
                    </a:lnTo>
                    <a:lnTo>
                      <a:pt x="625" y="225"/>
                    </a:lnTo>
                    <a:lnTo>
                      <a:pt x="625" y="225"/>
                    </a:lnTo>
                    <a:lnTo>
                      <a:pt x="627" y="225"/>
                    </a:lnTo>
                    <a:lnTo>
                      <a:pt x="627" y="225"/>
                    </a:lnTo>
                    <a:lnTo>
                      <a:pt x="627" y="228"/>
                    </a:lnTo>
                    <a:lnTo>
                      <a:pt x="627" y="228"/>
                    </a:lnTo>
                    <a:lnTo>
                      <a:pt x="627" y="228"/>
                    </a:lnTo>
                    <a:lnTo>
                      <a:pt x="627" y="230"/>
                    </a:lnTo>
                    <a:lnTo>
                      <a:pt x="627" y="230"/>
                    </a:lnTo>
                    <a:lnTo>
                      <a:pt x="627" y="230"/>
                    </a:lnTo>
                    <a:lnTo>
                      <a:pt x="627" y="233"/>
                    </a:lnTo>
                    <a:lnTo>
                      <a:pt x="627" y="233"/>
                    </a:lnTo>
                    <a:lnTo>
                      <a:pt x="627" y="235"/>
                    </a:lnTo>
                    <a:lnTo>
                      <a:pt x="627" y="235"/>
                    </a:lnTo>
                    <a:lnTo>
                      <a:pt x="627" y="235"/>
                    </a:lnTo>
                    <a:lnTo>
                      <a:pt x="627" y="235"/>
                    </a:lnTo>
                    <a:lnTo>
                      <a:pt x="625" y="235"/>
                    </a:lnTo>
                    <a:lnTo>
                      <a:pt x="625" y="235"/>
                    </a:lnTo>
                    <a:lnTo>
                      <a:pt x="625" y="235"/>
                    </a:lnTo>
                    <a:lnTo>
                      <a:pt x="625" y="235"/>
                    </a:lnTo>
                    <a:lnTo>
                      <a:pt x="625" y="235"/>
                    </a:lnTo>
                    <a:lnTo>
                      <a:pt x="622" y="235"/>
                    </a:lnTo>
                    <a:lnTo>
                      <a:pt x="622" y="237"/>
                    </a:lnTo>
                    <a:lnTo>
                      <a:pt x="622" y="237"/>
                    </a:lnTo>
                    <a:lnTo>
                      <a:pt x="620" y="237"/>
                    </a:lnTo>
                    <a:lnTo>
                      <a:pt x="620" y="237"/>
                    </a:lnTo>
                    <a:lnTo>
                      <a:pt x="620" y="237"/>
                    </a:lnTo>
                    <a:lnTo>
                      <a:pt x="620" y="237"/>
                    </a:lnTo>
                    <a:lnTo>
                      <a:pt x="620" y="240"/>
                    </a:lnTo>
                    <a:lnTo>
                      <a:pt x="620" y="240"/>
                    </a:lnTo>
                    <a:lnTo>
                      <a:pt x="617" y="240"/>
                    </a:lnTo>
                    <a:lnTo>
                      <a:pt x="617" y="240"/>
                    </a:lnTo>
                    <a:lnTo>
                      <a:pt x="617" y="242"/>
                    </a:lnTo>
                    <a:lnTo>
                      <a:pt x="617" y="242"/>
                    </a:lnTo>
                    <a:lnTo>
                      <a:pt x="617" y="242"/>
                    </a:lnTo>
                    <a:lnTo>
                      <a:pt x="617" y="242"/>
                    </a:lnTo>
                    <a:lnTo>
                      <a:pt x="617" y="244"/>
                    </a:lnTo>
                    <a:lnTo>
                      <a:pt x="617" y="244"/>
                    </a:lnTo>
                    <a:lnTo>
                      <a:pt x="617" y="244"/>
                    </a:lnTo>
                    <a:lnTo>
                      <a:pt x="617" y="247"/>
                    </a:lnTo>
                    <a:lnTo>
                      <a:pt x="617" y="247"/>
                    </a:lnTo>
                    <a:lnTo>
                      <a:pt x="617" y="247"/>
                    </a:lnTo>
                    <a:lnTo>
                      <a:pt x="617" y="249"/>
                    </a:lnTo>
                    <a:lnTo>
                      <a:pt x="620" y="249"/>
                    </a:lnTo>
                    <a:lnTo>
                      <a:pt x="620" y="249"/>
                    </a:lnTo>
                    <a:lnTo>
                      <a:pt x="620" y="249"/>
                    </a:lnTo>
                    <a:lnTo>
                      <a:pt x="620" y="252"/>
                    </a:lnTo>
                    <a:lnTo>
                      <a:pt x="620" y="252"/>
                    </a:lnTo>
                    <a:lnTo>
                      <a:pt x="620" y="252"/>
                    </a:lnTo>
                    <a:lnTo>
                      <a:pt x="622" y="252"/>
                    </a:lnTo>
                    <a:lnTo>
                      <a:pt x="622" y="254"/>
                    </a:lnTo>
                    <a:lnTo>
                      <a:pt x="622" y="254"/>
                    </a:lnTo>
                    <a:lnTo>
                      <a:pt x="622" y="254"/>
                    </a:lnTo>
                    <a:lnTo>
                      <a:pt x="622" y="254"/>
                    </a:lnTo>
                    <a:lnTo>
                      <a:pt x="622" y="254"/>
                    </a:lnTo>
                    <a:lnTo>
                      <a:pt x="620" y="254"/>
                    </a:lnTo>
                    <a:lnTo>
                      <a:pt x="620" y="254"/>
                    </a:lnTo>
                    <a:lnTo>
                      <a:pt x="620" y="254"/>
                    </a:lnTo>
                    <a:lnTo>
                      <a:pt x="620" y="254"/>
                    </a:lnTo>
                    <a:lnTo>
                      <a:pt x="617" y="254"/>
                    </a:lnTo>
                    <a:lnTo>
                      <a:pt x="617" y="254"/>
                    </a:lnTo>
                    <a:lnTo>
                      <a:pt x="617" y="254"/>
                    </a:lnTo>
                    <a:lnTo>
                      <a:pt x="617" y="254"/>
                    </a:lnTo>
                    <a:lnTo>
                      <a:pt x="617" y="252"/>
                    </a:lnTo>
                    <a:lnTo>
                      <a:pt x="617" y="252"/>
                    </a:lnTo>
                    <a:lnTo>
                      <a:pt x="615" y="252"/>
                    </a:lnTo>
                    <a:lnTo>
                      <a:pt x="615" y="249"/>
                    </a:lnTo>
                    <a:lnTo>
                      <a:pt x="615" y="249"/>
                    </a:lnTo>
                    <a:lnTo>
                      <a:pt x="615" y="249"/>
                    </a:lnTo>
                    <a:lnTo>
                      <a:pt x="613" y="249"/>
                    </a:lnTo>
                    <a:lnTo>
                      <a:pt x="613" y="247"/>
                    </a:lnTo>
                    <a:lnTo>
                      <a:pt x="613" y="247"/>
                    </a:lnTo>
                    <a:lnTo>
                      <a:pt x="613" y="249"/>
                    </a:lnTo>
                    <a:lnTo>
                      <a:pt x="613" y="249"/>
                    </a:lnTo>
                    <a:lnTo>
                      <a:pt x="610" y="249"/>
                    </a:lnTo>
                    <a:lnTo>
                      <a:pt x="610" y="249"/>
                    </a:lnTo>
                    <a:lnTo>
                      <a:pt x="610" y="249"/>
                    </a:lnTo>
                    <a:lnTo>
                      <a:pt x="608" y="249"/>
                    </a:lnTo>
                    <a:lnTo>
                      <a:pt x="608" y="249"/>
                    </a:lnTo>
                    <a:lnTo>
                      <a:pt x="608" y="249"/>
                    </a:lnTo>
                    <a:lnTo>
                      <a:pt x="606" y="249"/>
                    </a:lnTo>
                    <a:lnTo>
                      <a:pt x="606" y="249"/>
                    </a:lnTo>
                    <a:lnTo>
                      <a:pt x="606" y="249"/>
                    </a:lnTo>
                    <a:lnTo>
                      <a:pt x="603" y="249"/>
                    </a:lnTo>
                    <a:lnTo>
                      <a:pt x="603" y="249"/>
                    </a:lnTo>
                    <a:lnTo>
                      <a:pt x="601" y="249"/>
                    </a:lnTo>
                    <a:lnTo>
                      <a:pt x="601" y="252"/>
                    </a:lnTo>
                    <a:lnTo>
                      <a:pt x="601" y="252"/>
                    </a:lnTo>
                    <a:lnTo>
                      <a:pt x="601" y="252"/>
                    </a:lnTo>
                    <a:lnTo>
                      <a:pt x="601" y="252"/>
                    </a:lnTo>
                    <a:lnTo>
                      <a:pt x="599" y="252"/>
                    </a:lnTo>
                    <a:lnTo>
                      <a:pt x="599" y="252"/>
                    </a:lnTo>
                    <a:lnTo>
                      <a:pt x="599" y="254"/>
                    </a:lnTo>
                    <a:lnTo>
                      <a:pt x="599" y="254"/>
                    </a:lnTo>
                    <a:lnTo>
                      <a:pt x="599" y="254"/>
                    </a:lnTo>
                    <a:lnTo>
                      <a:pt x="596" y="254"/>
                    </a:lnTo>
                    <a:lnTo>
                      <a:pt x="596" y="254"/>
                    </a:lnTo>
                    <a:lnTo>
                      <a:pt x="596" y="256"/>
                    </a:lnTo>
                    <a:lnTo>
                      <a:pt x="596" y="256"/>
                    </a:lnTo>
                    <a:lnTo>
                      <a:pt x="594" y="256"/>
                    </a:lnTo>
                    <a:lnTo>
                      <a:pt x="594" y="256"/>
                    </a:lnTo>
                    <a:lnTo>
                      <a:pt x="594" y="256"/>
                    </a:lnTo>
                    <a:lnTo>
                      <a:pt x="594" y="256"/>
                    </a:lnTo>
                    <a:lnTo>
                      <a:pt x="594" y="259"/>
                    </a:lnTo>
                    <a:lnTo>
                      <a:pt x="591" y="259"/>
                    </a:lnTo>
                    <a:lnTo>
                      <a:pt x="591" y="259"/>
                    </a:lnTo>
                    <a:lnTo>
                      <a:pt x="591" y="261"/>
                    </a:lnTo>
                    <a:lnTo>
                      <a:pt x="591" y="261"/>
                    </a:lnTo>
                    <a:lnTo>
                      <a:pt x="591" y="261"/>
                    </a:lnTo>
                    <a:lnTo>
                      <a:pt x="589" y="261"/>
                    </a:lnTo>
                    <a:lnTo>
                      <a:pt x="589" y="261"/>
                    </a:lnTo>
                    <a:lnTo>
                      <a:pt x="589" y="261"/>
                    </a:lnTo>
                    <a:lnTo>
                      <a:pt x="587" y="261"/>
                    </a:lnTo>
                    <a:lnTo>
                      <a:pt x="587" y="261"/>
                    </a:lnTo>
                    <a:lnTo>
                      <a:pt x="587" y="263"/>
                    </a:lnTo>
                    <a:lnTo>
                      <a:pt x="587" y="263"/>
                    </a:lnTo>
                    <a:lnTo>
                      <a:pt x="587" y="263"/>
                    </a:lnTo>
                    <a:lnTo>
                      <a:pt x="587" y="263"/>
                    </a:lnTo>
                    <a:lnTo>
                      <a:pt x="584" y="263"/>
                    </a:lnTo>
                    <a:lnTo>
                      <a:pt x="584" y="263"/>
                    </a:lnTo>
                    <a:lnTo>
                      <a:pt x="584" y="266"/>
                    </a:lnTo>
                    <a:lnTo>
                      <a:pt x="584" y="266"/>
                    </a:lnTo>
                    <a:lnTo>
                      <a:pt x="582" y="266"/>
                    </a:lnTo>
                    <a:lnTo>
                      <a:pt x="582" y="266"/>
                    </a:lnTo>
                    <a:lnTo>
                      <a:pt x="580" y="266"/>
                    </a:lnTo>
                    <a:lnTo>
                      <a:pt x="580" y="266"/>
                    </a:lnTo>
                    <a:lnTo>
                      <a:pt x="580" y="266"/>
                    </a:lnTo>
                    <a:lnTo>
                      <a:pt x="580" y="266"/>
                    </a:lnTo>
                    <a:lnTo>
                      <a:pt x="580" y="268"/>
                    </a:lnTo>
                    <a:lnTo>
                      <a:pt x="580" y="268"/>
                    </a:lnTo>
                    <a:lnTo>
                      <a:pt x="577" y="268"/>
                    </a:lnTo>
                    <a:lnTo>
                      <a:pt x="577" y="270"/>
                    </a:lnTo>
                    <a:lnTo>
                      <a:pt x="577" y="270"/>
                    </a:lnTo>
                    <a:lnTo>
                      <a:pt x="577" y="270"/>
                    </a:lnTo>
                    <a:lnTo>
                      <a:pt x="577" y="270"/>
                    </a:lnTo>
                    <a:lnTo>
                      <a:pt x="577" y="273"/>
                    </a:lnTo>
                    <a:lnTo>
                      <a:pt x="577" y="273"/>
                    </a:lnTo>
                    <a:lnTo>
                      <a:pt x="577" y="275"/>
                    </a:lnTo>
                    <a:lnTo>
                      <a:pt x="577" y="275"/>
                    </a:lnTo>
                    <a:lnTo>
                      <a:pt x="577" y="275"/>
                    </a:lnTo>
                    <a:lnTo>
                      <a:pt x="580" y="275"/>
                    </a:lnTo>
                    <a:lnTo>
                      <a:pt x="580" y="278"/>
                    </a:lnTo>
                    <a:lnTo>
                      <a:pt x="577" y="278"/>
                    </a:lnTo>
                    <a:lnTo>
                      <a:pt x="577" y="278"/>
                    </a:lnTo>
                    <a:lnTo>
                      <a:pt x="577" y="280"/>
                    </a:lnTo>
                    <a:lnTo>
                      <a:pt x="580" y="280"/>
                    </a:lnTo>
                    <a:lnTo>
                      <a:pt x="580" y="280"/>
                    </a:lnTo>
                    <a:lnTo>
                      <a:pt x="580" y="282"/>
                    </a:lnTo>
                    <a:lnTo>
                      <a:pt x="580" y="282"/>
                    </a:lnTo>
                    <a:lnTo>
                      <a:pt x="577" y="282"/>
                    </a:lnTo>
                    <a:lnTo>
                      <a:pt x="577" y="285"/>
                    </a:lnTo>
                    <a:lnTo>
                      <a:pt x="577" y="285"/>
                    </a:lnTo>
                    <a:lnTo>
                      <a:pt x="575" y="285"/>
                    </a:lnTo>
                    <a:lnTo>
                      <a:pt x="575" y="285"/>
                    </a:lnTo>
                    <a:lnTo>
                      <a:pt x="575" y="285"/>
                    </a:lnTo>
                    <a:lnTo>
                      <a:pt x="575" y="287"/>
                    </a:lnTo>
                    <a:lnTo>
                      <a:pt x="577" y="287"/>
                    </a:lnTo>
                    <a:lnTo>
                      <a:pt x="577" y="287"/>
                    </a:lnTo>
                    <a:lnTo>
                      <a:pt x="577" y="289"/>
                    </a:lnTo>
                    <a:lnTo>
                      <a:pt x="575" y="289"/>
                    </a:lnTo>
                    <a:lnTo>
                      <a:pt x="575" y="289"/>
                    </a:lnTo>
                    <a:lnTo>
                      <a:pt x="575" y="289"/>
                    </a:lnTo>
                    <a:lnTo>
                      <a:pt x="575" y="292"/>
                    </a:lnTo>
                    <a:lnTo>
                      <a:pt x="575" y="292"/>
                    </a:lnTo>
                    <a:lnTo>
                      <a:pt x="575" y="292"/>
                    </a:lnTo>
                    <a:lnTo>
                      <a:pt x="573" y="292"/>
                    </a:lnTo>
                    <a:lnTo>
                      <a:pt x="573" y="294"/>
                    </a:lnTo>
                    <a:lnTo>
                      <a:pt x="573" y="294"/>
                    </a:lnTo>
                    <a:lnTo>
                      <a:pt x="573" y="294"/>
                    </a:lnTo>
                    <a:lnTo>
                      <a:pt x="573" y="294"/>
                    </a:lnTo>
                    <a:lnTo>
                      <a:pt x="573" y="294"/>
                    </a:lnTo>
                    <a:lnTo>
                      <a:pt x="570" y="294"/>
                    </a:lnTo>
                    <a:lnTo>
                      <a:pt x="570" y="294"/>
                    </a:lnTo>
                    <a:lnTo>
                      <a:pt x="570" y="297"/>
                    </a:lnTo>
                    <a:lnTo>
                      <a:pt x="568" y="297"/>
                    </a:lnTo>
                    <a:lnTo>
                      <a:pt x="568" y="297"/>
                    </a:lnTo>
                    <a:lnTo>
                      <a:pt x="568" y="297"/>
                    </a:lnTo>
                    <a:lnTo>
                      <a:pt x="568" y="299"/>
                    </a:lnTo>
                    <a:lnTo>
                      <a:pt x="568" y="299"/>
                    </a:lnTo>
                    <a:lnTo>
                      <a:pt x="568" y="301"/>
                    </a:lnTo>
                    <a:lnTo>
                      <a:pt x="568" y="301"/>
                    </a:lnTo>
                    <a:lnTo>
                      <a:pt x="568" y="301"/>
                    </a:lnTo>
                    <a:lnTo>
                      <a:pt x="568" y="304"/>
                    </a:lnTo>
                    <a:lnTo>
                      <a:pt x="568" y="304"/>
                    </a:lnTo>
                    <a:lnTo>
                      <a:pt x="568" y="304"/>
                    </a:lnTo>
                    <a:lnTo>
                      <a:pt x="568" y="304"/>
                    </a:lnTo>
                    <a:lnTo>
                      <a:pt x="570" y="304"/>
                    </a:lnTo>
                    <a:lnTo>
                      <a:pt x="570" y="304"/>
                    </a:lnTo>
                    <a:lnTo>
                      <a:pt x="570" y="304"/>
                    </a:lnTo>
                    <a:lnTo>
                      <a:pt x="570" y="306"/>
                    </a:lnTo>
                    <a:lnTo>
                      <a:pt x="570" y="306"/>
                    </a:lnTo>
                    <a:lnTo>
                      <a:pt x="570" y="308"/>
                    </a:lnTo>
                    <a:lnTo>
                      <a:pt x="570" y="308"/>
                    </a:lnTo>
                    <a:lnTo>
                      <a:pt x="570" y="308"/>
                    </a:lnTo>
                    <a:lnTo>
                      <a:pt x="570" y="311"/>
                    </a:lnTo>
                    <a:lnTo>
                      <a:pt x="568" y="311"/>
                    </a:lnTo>
                    <a:lnTo>
                      <a:pt x="568" y="311"/>
                    </a:lnTo>
                    <a:lnTo>
                      <a:pt x="568" y="313"/>
                    </a:lnTo>
                    <a:lnTo>
                      <a:pt x="568" y="313"/>
                    </a:lnTo>
                    <a:lnTo>
                      <a:pt x="568" y="313"/>
                    </a:lnTo>
                    <a:lnTo>
                      <a:pt x="568" y="313"/>
                    </a:lnTo>
                    <a:lnTo>
                      <a:pt x="568" y="316"/>
                    </a:lnTo>
                    <a:lnTo>
                      <a:pt x="568" y="316"/>
                    </a:lnTo>
                    <a:lnTo>
                      <a:pt x="565" y="316"/>
                    </a:lnTo>
                    <a:lnTo>
                      <a:pt x="565" y="316"/>
                    </a:lnTo>
                    <a:lnTo>
                      <a:pt x="565" y="318"/>
                    </a:lnTo>
                    <a:lnTo>
                      <a:pt x="565" y="318"/>
                    </a:lnTo>
                    <a:lnTo>
                      <a:pt x="565" y="318"/>
                    </a:lnTo>
                    <a:lnTo>
                      <a:pt x="565" y="318"/>
                    </a:lnTo>
                    <a:lnTo>
                      <a:pt x="565" y="320"/>
                    </a:lnTo>
                    <a:lnTo>
                      <a:pt x="563" y="320"/>
                    </a:lnTo>
                    <a:lnTo>
                      <a:pt x="563" y="320"/>
                    </a:lnTo>
                    <a:lnTo>
                      <a:pt x="563" y="323"/>
                    </a:lnTo>
                    <a:lnTo>
                      <a:pt x="563" y="323"/>
                    </a:lnTo>
                    <a:lnTo>
                      <a:pt x="563" y="323"/>
                    </a:lnTo>
                    <a:lnTo>
                      <a:pt x="563" y="323"/>
                    </a:lnTo>
                    <a:lnTo>
                      <a:pt x="563" y="325"/>
                    </a:lnTo>
                    <a:lnTo>
                      <a:pt x="561" y="325"/>
                    </a:lnTo>
                    <a:lnTo>
                      <a:pt x="561" y="325"/>
                    </a:lnTo>
                    <a:lnTo>
                      <a:pt x="561" y="327"/>
                    </a:lnTo>
                    <a:lnTo>
                      <a:pt x="561" y="327"/>
                    </a:lnTo>
                    <a:lnTo>
                      <a:pt x="561" y="327"/>
                    </a:lnTo>
                    <a:lnTo>
                      <a:pt x="561" y="330"/>
                    </a:lnTo>
                    <a:lnTo>
                      <a:pt x="561" y="330"/>
                    </a:lnTo>
                    <a:lnTo>
                      <a:pt x="561" y="330"/>
                    </a:lnTo>
                    <a:lnTo>
                      <a:pt x="561" y="332"/>
                    </a:lnTo>
                    <a:lnTo>
                      <a:pt x="561" y="332"/>
                    </a:lnTo>
                    <a:lnTo>
                      <a:pt x="558" y="332"/>
                    </a:lnTo>
                    <a:lnTo>
                      <a:pt x="558" y="334"/>
                    </a:lnTo>
                    <a:lnTo>
                      <a:pt x="558" y="334"/>
                    </a:lnTo>
                    <a:lnTo>
                      <a:pt x="558" y="334"/>
                    </a:lnTo>
                    <a:lnTo>
                      <a:pt x="558" y="334"/>
                    </a:lnTo>
                    <a:lnTo>
                      <a:pt x="558" y="337"/>
                    </a:lnTo>
                    <a:lnTo>
                      <a:pt x="558" y="337"/>
                    </a:lnTo>
                    <a:lnTo>
                      <a:pt x="558" y="337"/>
                    </a:lnTo>
                    <a:lnTo>
                      <a:pt x="558" y="337"/>
                    </a:lnTo>
                    <a:lnTo>
                      <a:pt x="556" y="337"/>
                    </a:lnTo>
                    <a:lnTo>
                      <a:pt x="556" y="337"/>
                    </a:lnTo>
                    <a:lnTo>
                      <a:pt x="556" y="334"/>
                    </a:lnTo>
                    <a:lnTo>
                      <a:pt x="554" y="334"/>
                    </a:lnTo>
                    <a:lnTo>
                      <a:pt x="554" y="334"/>
                    </a:lnTo>
                    <a:lnTo>
                      <a:pt x="554" y="334"/>
                    </a:lnTo>
                    <a:lnTo>
                      <a:pt x="554" y="334"/>
                    </a:lnTo>
                    <a:lnTo>
                      <a:pt x="551" y="334"/>
                    </a:lnTo>
                    <a:lnTo>
                      <a:pt x="551" y="334"/>
                    </a:lnTo>
                    <a:lnTo>
                      <a:pt x="551" y="334"/>
                    </a:lnTo>
                    <a:lnTo>
                      <a:pt x="551" y="334"/>
                    </a:lnTo>
                    <a:lnTo>
                      <a:pt x="551" y="334"/>
                    </a:lnTo>
                    <a:lnTo>
                      <a:pt x="551" y="334"/>
                    </a:lnTo>
                    <a:lnTo>
                      <a:pt x="549" y="334"/>
                    </a:lnTo>
                    <a:lnTo>
                      <a:pt x="549" y="334"/>
                    </a:lnTo>
                    <a:lnTo>
                      <a:pt x="546" y="334"/>
                    </a:lnTo>
                    <a:lnTo>
                      <a:pt x="546" y="334"/>
                    </a:lnTo>
                    <a:lnTo>
                      <a:pt x="546" y="334"/>
                    </a:lnTo>
                    <a:lnTo>
                      <a:pt x="546" y="334"/>
                    </a:lnTo>
                    <a:lnTo>
                      <a:pt x="544" y="334"/>
                    </a:lnTo>
                    <a:lnTo>
                      <a:pt x="544" y="334"/>
                    </a:lnTo>
                    <a:lnTo>
                      <a:pt x="544" y="334"/>
                    </a:lnTo>
                    <a:lnTo>
                      <a:pt x="544" y="334"/>
                    </a:lnTo>
                    <a:lnTo>
                      <a:pt x="544" y="332"/>
                    </a:lnTo>
                    <a:lnTo>
                      <a:pt x="542" y="332"/>
                    </a:lnTo>
                    <a:lnTo>
                      <a:pt x="542" y="332"/>
                    </a:lnTo>
                    <a:lnTo>
                      <a:pt x="542" y="332"/>
                    </a:lnTo>
                    <a:lnTo>
                      <a:pt x="539" y="332"/>
                    </a:lnTo>
                    <a:lnTo>
                      <a:pt x="539" y="332"/>
                    </a:lnTo>
                    <a:lnTo>
                      <a:pt x="539" y="334"/>
                    </a:lnTo>
                    <a:lnTo>
                      <a:pt x="539" y="334"/>
                    </a:lnTo>
                    <a:lnTo>
                      <a:pt x="539" y="334"/>
                    </a:lnTo>
                    <a:lnTo>
                      <a:pt x="542" y="334"/>
                    </a:lnTo>
                    <a:lnTo>
                      <a:pt x="542" y="337"/>
                    </a:lnTo>
                    <a:lnTo>
                      <a:pt x="542" y="337"/>
                    </a:lnTo>
                    <a:lnTo>
                      <a:pt x="542" y="339"/>
                    </a:lnTo>
                    <a:lnTo>
                      <a:pt x="542" y="339"/>
                    </a:lnTo>
                    <a:lnTo>
                      <a:pt x="542" y="339"/>
                    </a:lnTo>
                    <a:lnTo>
                      <a:pt x="542" y="342"/>
                    </a:lnTo>
                    <a:lnTo>
                      <a:pt x="542" y="342"/>
                    </a:lnTo>
                    <a:lnTo>
                      <a:pt x="542" y="344"/>
                    </a:lnTo>
                    <a:lnTo>
                      <a:pt x="542" y="344"/>
                    </a:lnTo>
                    <a:lnTo>
                      <a:pt x="542" y="344"/>
                    </a:lnTo>
                    <a:lnTo>
                      <a:pt x="542" y="346"/>
                    </a:lnTo>
                    <a:lnTo>
                      <a:pt x="542" y="346"/>
                    </a:lnTo>
                    <a:lnTo>
                      <a:pt x="542" y="346"/>
                    </a:lnTo>
                    <a:lnTo>
                      <a:pt x="542" y="349"/>
                    </a:lnTo>
                    <a:lnTo>
                      <a:pt x="542" y="349"/>
                    </a:lnTo>
                    <a:lnTo>
                      <a:pt x="542" y="351"/>
                    </a:lnTo>
                    <a:lnTo>
                      <a:pt x="542" y="351"/>
                    </a:lnTo>
                    <a:lnTo>
                      <a:pt x="542" y="353"/>
                    </a:lnTo>
                    <a:lnTo>
                      <a:pt x="542" y="353"/>
                    </a:lnTo>
                    <a:lnTo>
                      <a:pt x="542" y="353"/>
                    </a:lnTo>
                    <a:lnTo>
                      <a:pt x="542" y="356"/>
                    </a:lnTo>
                    <a:lnTo>
                      <a:pt x="542" y="356"/>
                    </a:lnTo>
                    <a:lnTo>
                      <a:pt x="539" y="356"/>
                    </a:lnTo>
                    <a:lnTo>
                      <a:pt x="539" y="358"/>
                    </a:lnTo>
                    <a:lnTo>
                      <a:pt x="539" y="358"/>
                    </a:lnTo>
                    <a:lnTo>
                      <a:pt x="539" y="358"/>
                    </a:lnTo>
                    <a:lnTo>
                      <a:pt x="539" y="358"/>
                    </a:lnTo>
                    <a:lnTo>
                      <a:pt x="537" y="358"/>
                    </a:lnTo>
                    <a:lnTo>
                      <a:pt x="537" y="358"/>
                    </a:lnTo>
                    <a:lnTo>
                      <a:pt x="537" y="358"/>
                    </a:lnTo>
                    <a:lnTo>
                      <a:pt x="535" y="358"/>
                    </a:lnTo>
                    <a:lnTo>
                      <a:pt x="535" y="358"/>
                    </a:lnTo>
                    <a:lnTo>
                      <a:pt x="535" y="361"/>
                    </a:lnTo>
                    <a:lnTo>
                      <a:pt x="535" y="361"/>
                    </a:lnTo>
                    <a:lnTo>
                      <a:pt x="535" y="363"/>
                    </a:lnTo>
                    <a:lnTo>
                      <a:pt x="535" y="363"/>
                    </a:lnTo>
                    <a:lnTo>
                      <a:pt x="535" y="363"/>
                    </a:lnTo>
                    <a:lnTo>
                      <a:pt x="535" y="363"/>
                    </a:lnTo>
                    <a:lnTo>
                      <a:pt x="535" y="365"/>
                    </a:lnTo>
                    <a:lnTo>
                      <a:pt x="535" y="365"/>
                    </a:lnTo>
                    <a:lnTo>
                      <a:pt x="535" y="368"/>
                    </a:lnTo>
                    <a:lnTo>
                      <a:pt x="535" y="368"/>
                    </a:lnTo>
                    <a:lnTo>
                      <a:pt x="535" y="368"/>
                    </a:lnTo>
                    <a:lnTo>
                      <a:pt x="535" y="370"/>
                    </a:lnTo>
                    <a:lnTo>
                      <a:pt x="535" y="370"/>
                    </a:lnTo>
                    <a:lnTo>
                      <a:pt x="535" y="372"/>
                    </a:lnTo>
                    <a:lnTo>
                      <a:pt x="535" y="372"/>
                    </a:lnTo>
                    <a:lnTo>
                      <a:pt x="537" y="372"/>
                    </a:lnTo>
                    <a:lnTo>
                      <a:pt x="537" y="372"/>
                    </a:lnTo>
                    <a:lnTo>
                      <a:pt x="537" y="375"/>
                    </a:lnTo>
                    <a:lnTo>
                      <a:pt x="537" y="375"/>
                    </a:lnTo>
                    <a:lnTo>
                      <a:pt x="537" y="375"/>
                    </a:lnTo>
                    <a:lnTo>
                      <a:pt x="537" y="377"/>
                    </a:lnTo>
                    <a:lnTo>
                      <a:pt x="537" y="377"/>
                    </a:lnTo>
                    <a:lnTo>
                      <a:pt x="537" y="377"/>
                    </a:lnTo>
                    <a:lnTo>
                      <a:pt x="537" y="380"/>
                    </a:lnTo>
                    <a:lnTo>
                      <a:pt x="537" y="380"/>
                    </a:lnTo>
                    <a:lnTo>
                      <a:pt x="535" y="380"/>
                    </a:lnTo>
                    <a:lnTo>
                      <a:pt x="535" y="380"/>
                    </a:lnTo>
                    <a:lnTo>
                      <a:pt x="535" y="380"/>
                    </a:lnTo>
                    <a:lnTo>
                      <a:pt x="535" y="380"/>
                    </a:lnTo>
                    <a:lnTo>
                      <a:pt x="535" y="380"/>
                    </a:lnTo>
                    <a:lnTo>
                      <a:pt x="535" y="382"/>
                    </a:lnTo>
                    <a:lnTo>
                      <a:pt x="535" y="382"/>
                    </a:lnTo>
                    <a:lnTo>
                      <a:pt x="532" y="382"/>
                    </a:lnTo>
                    <a:lnTo>
                      <a:pt x="532" y="382"/>
                    </a:lnTo>
                    <a:lnTo>
                      <a:pt x="532" y="384"/>
                    </a:lnTo>
                    <a:lnTo>
                      <a:pt x="532" y="384"/>
                    </a:lnTo>
                    <a:lnTo>
                      <a:pt x="532" y="384"/>
                    </a:lnTo>
                    <a:lnTo>
                      <a:pt x="530" y="384"/>
                    </a:lnTo>
                    <a:lnTo>
                      <a:pt x="530" y="382"/>
                    </a:lnTo>
                    <a:lnTo>
                      <a:pt x="530" y="382"/>
                    </a:lnTo>
                    <a:lnTo>
                      <a:pt x="530" y="382"/>
                    </a:lnTo>
                    <a:lnTo>
                      <a:pt x="528" y="382"/>
                    </a:lnTo>
                    <a:lnTo>
                      <a:pt x="528" y="382"/>
                    </a:lnTo>
                    <a:lnTo>
                      <a:pt x="528" y="382"/>
                    </a:lnTo>
                    <a:lnTo>
                      <a:pt x="528" y="382"/>
                    </a:lnTo>
                    <a:lnTo>
                      <a:pt x="528" y="382"/>
                    </a:lnTo>
                    <a:lnTo>
                      <a:pt x="525" y="382"/>
                    </a:lnTo>
                    <a:lnTo>
                      <a:pt x="525" y="382"/>
                    </a:lnTo>
                    <a:lnTo>
                      <a:pt x="525" y="384"/>
                    </a:lnTo>
                    <a:lnTo>
                      <a:pt x="525" y="384"/>
                    </a:lnTo>
                    <a:lnTo>
                      <a:pt x="525" y="384"/>
                    </a:lnTo>
                    <a:lnTo>
                      <a:pt x="525" y="382"/>
                    </a:lnTo>
                    <a:lnTo>
                      <a:pt x="525" y="382"/>
                    </a:lnTo>
                    <a:lnTo>
                      <a:pt x="525" y="382"/>
                    </a:lnTo>
                    <a:lnTo>
                      <a:pt x="525" y="380"/>
                    </a:lnTo>
                    <a:lnTo>
                      <a:pt x="525" y="380"/>
                    </a:lnTo>
                    <a:lnTo>
                      <a:pt x="525" y="377"/>
                    </a:lnTo>
                    <a:lnTo>
                      <a:pt x="525" y="377"/>
                    </a:lnTo>
                    <a:lnTo>
                      <a:pt x="525" y="375"/>
                    </a:lnTo>
                    <a:lnTo>
                      <a:pt x="523" y="375"/>
                    </a:lnTo>
                    <a:lnTo>
                      <a:pt x="523" y="375"/>
                    </a:lnTo>
                    <a:lnTo>
                      <a:pt x="523" y="372"/>
                    </a:lnTo>
                    <a:lnTo>
                      <a:pt x="523" y="372"/>
                    </a:lnTo>
                    <a:lnTo>
                      <a:pt x="523" y="372"/>
                    </a:lnTo>
                    <a:lnTo>
                      <a:pt x="523" y="370"/>
                    </a:lnTo>
                    <a:lnTo>
                      <a:pt x="523" y="370"/>
                    </a:lnTo>
                    <a:lnTo>
                      <a:pt x="523" y="370"/>
                    </a:lnTo>
                    <a:lnTo>
                      <a:pt x="523" y="368"/>
                    </a:lnTo>
                    <a:lnTo>
                      <a:pt x="523" y="368"/>
                    </a:lnTo>
                    <a:lnTo>
                      <a:pt x="523" y="365"/>
                    </a:lnTo>
                    <a:lnTo>
                      <a:pt x="523" y="365"/>
                    </a:lnTo>
                    <a:lnTo>
                      <a:pt x="520" y="365"/>
                    </a:lnTo>
                    <a:lnTo>
                      <a:pt x="520" y="363"/>
                    </a:lnTo>
                    <a:lnTo>
                      <a:pt x="520" y="363"/>
                    </a:lnTo>
                    <a:lnTo>
                      <a:pt x="520" y="363"/>
                    </a:lnTo>
                    <a:lnTo>
                      <a:pt x="520" y="363"/>
                    </a:lnTo>
                    <a:lnTo>
                      <a:pt x="520" y="361"/>
                    </a:lnTo>
                    <a:lnTo>
                      <a:pt x="520" y="361"/>
                    </a:lnTo>
                    <a:lnTo>
                      <a:pt x="520" y="361"/>
                    </a:lnTo>
                    <a:lnTo>
                      <a:pt x="520" y="358"/>
                    </a:lnTo>
                    <a:lnTo>
                      <a:pt x="520" y="358"/>
                    </a:lnTo>
                    <a:lnTo>
                      <a:pt x="520" y="356"/>
                    </a:lnTo>
                    <a:lnTo>
                      <a:pt x="520" y="356"/>
                    </a:lnTo>
                    <a:lnTo>
                      <a:pt x="518" y="356"/>
                    </a:lnTo>
                    <a:lnTo>
                      <a:pt x="518" y="353"/>
                    </a:lnTo>
                    <a:lnTo>
                      <a:pt x="518" y="353"/>
                    </a:lnTo>
                    <a:lnTo>
                      <a:pt x="518" y="353"/>
                    </a:lnTo>
                    <a:lnTo>
                      <a:pt x="520" y="353"/>
                    </a:lnTo>
                    <a:lnTo>
                      <a:pt x="520" y="351"/>
                    </a:lnTo>
                    <a:lnTo>
                      <a:pt x="520" y="351"/>
                    </a:lnTo>
                    <a:lnTo>
                      <a:pt x="520" y="349"/>
                    </a:lnTo>
                    <a:lnTo>
                      <a:pt x="518" y="349"/>
                    </a:lnTo>
                    <a:lnTo>
                      <a:pt x="518" y="349"/>
                    </a:lnTo>
                    <a:lnTo>
                      <a:pt x="518" y="346"/>
                    </a:lnTo>
                    <a:lnTo>
                      <a:pt x="518" y="346"/>
                    </a:lnTo>
                    <a:lnTo>
                      <a:pt x="518" y="344"/>
                    </a:lnTo>
                    <a:lnTo>
                      <a:pt x="518" y="344"/>
                    </a:lnTo>
                    <a:lnTo>
                      <a:pt x="518" y="344"/>
                    </a:lnTo>
                    <a:lnTo>
                      <a:pt x="518" y="344"/>
                    </a:lnTo>
                    <a:lnTo>
                      <a:pt x="518" y="344"/>
                    </a:lnTo>
                    <a:lnTo>
                      <a:pt x="518" y="34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60"/>
              <p:cNvSpPr>
                <a:spLocks/>
              </p:cNvSpPr>
              <p:nvPr/>
            </p:nvSpPr>
            <p:spPr bwMode="auto">
              <a:xfrm>
                <a:off x="2294" y="1812"/>
                <a:ext cx="627" cy="740"/>
              </a:xfrm>
              <a:custGeom>
                <a:avLst/>
                <a:gdLst/>
                <a:ahLst/>
                <a:cxnLst>
                  <a:cxn ang="0">
                    <a:pos x="494" y="344"/>
                  </a:cxn>
                  <a:cxn ang="0">
                    <a:pos x="520" y="306"/>
                  </a:cxn>
                  <a:cxn ang="0">
                    <a:pos x="466" y="297"/>
                  </a:cxn>
                  <a:cxn ang="0">
                    <a:pos x="442" y="275"/>
                  </a:cxn>
                  <a:cxn ang="0">
                    <a:pos x="440" y="294"/>
                  </a:cxn>
                  <a:cxn ang="0">
                    <a:pos x="435" y="325"/>
                  </a:cxn>
                  <a:cxn ang="0">
                    <a:pos x="447" y="370"/>
                  </a:cxn>
                  <a:cxn ang="0">
                    <a:pos x="433" y="396"/>
                  </a:cxn>
                  <a:cxn ang="0">
                    <a:pos x="404" y="415"/>
                  </a:cxn>
                  <a:cxn ang="0">
                    <a:pos x="367" y="448"/>
                  </a:cxn>
                  <a:cxn ang="0">
                    <a:pos x="331" y="489"/>
                  </a:cxn>
                  <a:cxn ang="0">
                    <a:pos x="298" y="526"/>
                  </a:cxn>
                  <a:cxn ang="0">
                    <a:pos x="260" y="545"/>
                  </a:cxn>
                  <a:cxn ang="0">
                    <a:pos x="260" y="612"/>
                  </a:cxn>
                  <a:cxn ang="0">
                    <a:pos x="251" y="676"/>
                  </a:cxn>
                  <a:cxn ang="0">
                    <a:pos x="239" y="709"/>
                  </a:cxn>
                  <a:cxn ang="0">
                    <a:pos x="201" y="740"/>
                  </a:cxn>
                  <a:cxn ang="0">
                    <a:pos x="173" y="690"/>
                  </a:cxn>
                  <a:cxn ang="0">
                    <a:pos x="149" y="633"/>
                  </a:cxn>
                  <a:cxn ang="0">
                    <a:pos x="132" y="574"/>
                  </a:cxn>
                  <a:cxn ang="0">
                    <a:pos x="111" y="526"/>
                  </a:cxn>
                  <a:cxn ang="0">
                    <a:pos x="101" y="465"/>
                  </a:cxn>
                  <a:cxn ang="0">
                    <a:pos x="94" y="406"/>
                  </a:cxn>
                  <a:cxn ang="0">
                    <a:pos x="85" y="403"/>
                  </a:cxn>
                  <a:cxn ang="0">
                    <a:pos x="38" y="406"/>
                  </a:cxn>
                  <a:cxn ang="0">
                    <a:pos x="28" y="372"/>
                  </a:cxn>
                  <a:cxn ang="0">
                    <a:pos x="19" y="363"/>
                  </a:cxn>
                  <a:cxn ang="0">
                    <a:pos x="7" y="332"/>
                  </a:cxn>
                  <a:cxn ang="0">
                    <a:pos x="52" y="327"/>
                  </a:cxn>
                  <a:cxn ang="0">
                    <a:pos x="45" y="287"/>
                  </a:cxn>
                  <a:cxn ang="0">
                    <a:pos x="40" y="242"/>
                  </a:cxn>
                  <a:cxn ang="0">
                    <a:pos x="83" y="225"/>
                  </a:cxn>
                  <a:cxn ang="0">
                    <a:pos x="113" y="183"/>
                  </a:cxn>
                  <a:cxn ang="0">
                    <a:pos x="137" y="140"/>
                  </a:cxn>
                  <a:cxn ang="0">
                    <a:pos x="139" y="112"/>
                  </a:cxn>
                  <a:cxn ang="0">
                    <a:pos x="113" y="67"/>
                  </a:cxn>
                  <a:cxn ang="0">
                    <a:pos x="104" y="34"/>
                  </a:cxn>
                  <a:cxn ang="0">
                    <a:pos x="120" y="7"/>
                  </a:cxn>
                  <a:cxn ang="0">
                    <a:pos x="161" y="10"/>
                  </a:cxn>
                  <a:cxn ang="0">
                    <a:pos x="191" y="38"/>
                  </a:cxn>
                  <a:cxn ang="0">
                    <a:pos x="239" y="29"/>
                  </a:cxn>
                  <a:cxn ang="0">
                    <a:pos x="253" y="62"/>
                  </a:cxn>
                  <a:cxn ang="0">
                    <a:pos x="234" y="97"/>
                  </a:cxn>
                  <a:cxn ang="0">
                    <a:pos x="220" y="116"/>
                  </a:cxn>
                  <a:cxn ang="0">
                    <a:pos x="241" y="152"/>
                  </a:cxn>
                  <a:cxn ang="0">
                    <a:pos x="272" y="178"/>
                  </a:cxn>
                  <a:cxn ang="0">
                    <a:pos x="267" y="216"/>
                  </a:cxn>
                  <a:cxn ang="0">
                    <a:pos x="312" y="240"/>
                  </a:cxn>
                  <a:cxn ang="0">
                    <a:pos x="357" y="256"/>
                  </a:cxn>
                  <a:cxn ang="0">
                    <a:pos x="400" y="270"/>
                  </a:cxn>
                  <a:cxn ang="0">
                    <a:pos x="426" y="249"/>
                  </a:cxn>
                  <a:cxn ang="0">
                    <a:pos x="438" y="230"/>
                  </a:cxn>
                  <a:cxn ang="0">
                    <a:pos x="459" y="263"/>
                  </a:cxn>
                  <a:cxn ang="0">
                    <a:pos x="511" y="261"/>
                  </a:cxn>
                  <a:cxn ang="0">
                    <a:pos x="525" y="233"/>
                  </a:cxn>
                  <a:cxn ang="0">
                    <a:pos x="563" y="202"/>
                  </a:cxn>
                  <a:cxn ang="0">
                    <a:pos x="603" y="202"/>
                  </a:cxn>
                  <a:cxn ang="0">
                    <a:pos x="622" y="223"/>
                  </a:cxn>
                  <a:cxn ang="0">
                    <a:pos x="613" y="249"/>
                  </a:cxn>
                  <a:cxn ang="0">
                    <a:pos x="577" y="285"/>
                  </a:cxn>
                  <a:cxn ang="0">
                    <a:pos x="558" y="334"/>
                  </a:cxn>
                  <a:cxn ang="0">
                    <a:pos x="535" y="363"/>
                  </a:cxn>
                  <a:cxn ang="0">
                    <a:pos x="518" y="356"/>
                  </a:cxn>
                </a:cxnLst>
                <a:rect l="0" t="0" r="r" b="b"/>
                <a:pathLst>
                  <a:path w="627" h="740">
                    <a:moveTo>
                      <a:pt x="518" y="342"/>
                    </a:moveTo>
                    <a:lnTo>
                      <a:pt x="516" y="342"/>
                    </a:lnTo>
                    <a:lnTo>
                      <a:pt x="516" y="342"/>
                    </a:lnTo>
                    <a:lnTo>
                      <a:pt x="516" y="342"/>
                    </a:lnTo>
                    <a:lnTo>
                      <a:pt x="513" y="342"/>
                    </a:lnTo>
                    <a:lnTo>
                      <a:pt x="513" y="342"/>
                    </a:lnTo>
                    <a:lnTo>
                      <a:pt x="513" y="342"/>
                    </a:lnTo>
                    <a:lnTo>
                      <a:pt x="513" y="344"/>
                    </a:lnTo>
                    <a:lnTo>
                      <a:pt x="513" y="344"/>
                    </a:lnTo>
                    <a:lnTo>
                      <a:pt x="513" y="342"/>
                    </a:lnTo>
                    <a:lnTo>
                      <a:pt x="511" y="342"/>
                    </a:lnTo>
                    <a:lnTo>
                      <a:pt x="511" y="342"/>
                    </a:lnTo>
                    <a:lnTo>
                      <a:pt x="511" y="342"/>
                    </a:lnTo>
                    <a:lnTo>
                      <a:pt x="511" y="342"/>
                    </a:lnTo>
                    <a:lnTo>
                      <a:pt x="511" y="344"/>
                    </a:lnTo>
                    <a:lnTo>
                      <a:pt x="511" y="344"/>
                    </a:lnTo>
                    <a:lnTo>
                      <a:pt x="511" y="344"/>
                    </a:lnTo>
                    <a:lnTo>
                      <a:pt x="511" y="346"/>
                    </a:lnTo>
                    <a:lnTo>
                      <a:pt x="511" y="346"/>
                    </a:lnTo>
                    <a:lnTo>
                      <a:pt x="511" y="346"/>
                    </a:lnTo>
                    <a:lnTo>
                      <a:pt x="511" y="349"/>
                    </a:lnTo>
                    <a:lnTo>
                      <a:pt x="509" y="349"/>
                    </a:lnTo>
                    <a:lnTo>
                      <a:pt x="509" y="349"/>
                    </a:lnTo>
                    <a:lnTo>
                      <a:pt x="509" y="349"/>
                    </a:lnTo>
                    <a:lnTo>
                      <a:pt x="509" y="351"/>
                    </a:lnTo>
                    <a:lnTo>
                      <a:pt x="506" y="351"/>
                    </a:lnTo>
                    <a:lnTo>
                      <a:pt x="506" y="351"/>
                    </a:lnTo>
                    <a:lnTo>
                      <a:pt x="506" y="353"/>
                    </a:lnTo>
                    <a:lnTo>
                      <a:pt x="506" y="353"/>
                    </a:lnTo>
                    <a:lnTo>
                      <a:pt x="506" y="353"/>
                    </a:lnTo>
                    <a:lnTo>
                      <a:pt x="506" y="356"/>
                    </a:lnTo>
                    <a:lnTo>
                      <a:pt x="509" y="356"/>
                    </a:lnTo>
                    <a:lnTo>
                      <a:pt x="509" y="356"/>
                    </a:lnTo>
                    <a:lnTo>
                      <a:pt x="506" y="356"/>
                    </a:lnTo>
                    <a:lnTo>
                      <a:pt x="506" y="358"/>
                    </a:lnTo>
                    <a:lnTo>
                      <a:pt x="506" y="358"/>
                    </a:lnTo>
                    <a:lnTo>
                      <a:pt x="506" y="358"/>
                    </a:lnTo>
                    <a:lnTo>
                      <a:pt x="506" y="358"/>
                    </a:lnTo>
                    <a:lnTo>
                      <a:pt x="506" y="361"/>
                    </a:lnTo>
                    <a:lnTo>
                      <a:pt x="504" y="361"/>
                    </a:lnTo>
                    <a:lnTo>
                      <a:pt x="504" y="361"/>
                    </a:lnTo>
                    <a:lnTo>
                      <a:pt x="502" y="361"/>
                    </a:lnTo>
                    <a:lnTo>
                      <a:pt x="502" y="361"/>
                    </a:lnTo>
                    <a:lnTo>
                      <a:pt x="502" y="358"/>
                    </a:lnTo>
                    <a:lnTo>
                      <a:pt x="502" y="358"/>
                    </a:lnTo>
                    <a:lnTo>
                      <a:pt x="502" y="356"/>
                    </a:lnTo>
                    <a:lnTo>
                      <a:pt x="502" y="356"/>
                    </a:lnTo>
                    <a:lnTo>
                      <a:pt x="502" y="356"/>
                    </a:lnTo>
                    <a:lnTo>
                      <a:pt x="502" y="353"/>
                    </a:lnTo>
                    <a:lnTo>
                      <a:pt x="502" y="353"/>
                    </a:lnTo>
                    <a:lnTo>
                      <a:pt x="499" y="353"/>
                    </a:lnTo>
                    <a:lnTo>
                      <a:pt x="499" y="353"/>
                    </a:lnTo>
                    <a:lnTo>
                      <a:pt x="499" y="353"/>
                    </a:lnTo>
                    <a:lnTo>
                      <a:pt x="499" y="353"/>
                    </a:lnTo>
                    <a:lnTo>
                      <a:pt x="499" y="353"/>
                    </a:lnTo>
                    <a:lnTo>
                      <a:pt x="499" y="353"/>
                    </a:lnTo>
                    <a:lnTo>
                      <a:pt x="499" y="356"/>
                    </a:lnTo>
                    <a:lnTo>
                      <a:pt x="499" y="356"/>
                    </a:lnTo>
                    <a:lnTo>
                      <a:pt x="499" y="356"/>
                    </a:lnTo>
                    <a:lnTo>
                      <a:pt x="499" y="356"/>
                    </a:lnTo>
                    <a:lnTo>
                      <a:pt x="497" y="356"/>
                    </a:lnTo>
                    <a:lnTo>
                      <a:pt x="497" y="356"/>
                    </a:lnTo>
                    <a:lnTo>
                      <a:pt x="497" y="353"/>
                    </a:lnTo>
                    <a:lnTo>
                      <a:pt x="497" y="353"/>
                    </a:lnTo>
                    <a:lnTo>
                      <a:pt x="497" y="353"/>
                    </a:lnTo>
                    <a:lnTo>
                      <a:pt x="497" y="353"/>
                    </a:lnTo>
                    <a:lnTo>
                      <a:pt x="497" y="351"/>
                    </a:lnTo>
                    <a:lnTo>
                      <a:pt x="497" y="351"/>
                    </a:lnTo>
                    <a:lnTo>
                      <a:pt x="497" y="349"/>
                    </a:lnTo>
                    <a:lnTo>
                      <a:pt x="497" y="349"/>
                    </a:lnTo>
                    <a:lnTo>
                      <a:pt x="494" y="349"/>
                    </a:lnTo>
                    <a:lnTo>
                      <a:pt x="494" y="346"/>
                    </a:lnTo>
                    <a:lnTo>
                      <a:pt x="494" y="346"/>
                    </a:lnTo>
                    <a:lnTo>
                      <a:pt x="494" y="346"/>
                    </a:lnTo>
                    <a:lnTo>
                      <a:pt x="494" y="344"/>
                    </a:lnTo>
                    <a:lnTo>
                      <a:pt x="494" y="344"/>
                    </a:lnTo>
                    <a:lnTo>
                      <a:pt x="494" y="344"/>
                    </a:lnTo>
                    <a:lnTo>
                      <a:pt x="494" y="344"/>
                    </a:lnTo>
                    <a:lnTo>
                      <a:pt x="494" y="342"/>
                    </a:lnTo>
                    <a:lnTo>
                      <a:pt x="494" y="342"/>
                    </a:lnTo>
                    <a:lnTo>
                      <a:pt x="494" y="342"/>
                    </a:lnTo>
                    <a:lnTo>
                      <a:pt x="494" y="342"/>
                    </a:lnTo>
                    <a:lnTo>
                      <a:pt x="494" y="339"/>
                    </a:lnTo>
                    <a:lnTo>
                      <a:pt x="494" y="339"/>
                    </a:lnTo>
                    <a:lnTo>
                      <a:pt x="494" y="339"/>
                    </a:lnTo>
                    <a:lnTo>
                      <a:pt x="494" y="339"/>
                    </a:lnTo>
                    <a:lnTo>
                      <a:pt x="494" y="337"/>
                    </a:lnTo>
                    <a:lnTo>
                      <a:pt x="494" y="337"/>
                    </a:lnTo>
                    <a:lnTo>
                      <a:pt x="494" y="334"/>
                    </a:lnTo>
                    <a:lnTo>
                      <a:pt x="494" y="334"/>
                    </a:lnTo>
                    <a:lnTo>
                      <a:pt x="497" y="334"/>
                    </a:lnTo>
                    <a:lnTo>
                      <a:pt x="497" y="334"/>
                    </a:lnTo>
                    <a:lnTo>
                      <a:pt x="497" y="334"/>
                    </a:lnTo>
                    <a:lnTo>
                      <a:pt x="499" y="334"/>
                    </a:lnTo>
                    <a:lnTo>
                      <a:pt x="499" y="332"/>
                    </a:lnTo>
                    <a:lnTo>
                      <a:pt x="499" y="332"/>
                    </a:lnTo>
                    <a:lnTo>
                      <a:pt x="499" y="332"/>
                    </a:lnTo>
                    <a:lnTo>
                      <a:pt x="499" y="330"/>
                    </a:lnTo>
                    <a:lnTo>
                      <a:pt x="499" y="330"/>
                    </a:lnTo>
                    <a:lnTo>
                      <a:pt x="502" y="330"/>
                    </a:lnTo>
                    <a:lnTo>
                      <a:pt x="502" y="332"/>
                    </a:lnTo>
                    <a:lnTo>
                      <a:pt x="502" y="332"/>
                    </a:lnTo>
                    <a:lnTo>
                      <a:pt x="502" y="332"/>
                    </a:lnTo>
                    <a:lnTo>
                      <a:pt x="504" y="332"/>
                    </a:lnTo>
                    <a:lnTo>
                      <a:pt x="504" y="330"/>
                    </a:lnTo>
                    <a:lnTo>
                      <a:pt x="504" y="330"/>
                    </a:lnTo>
                    <a:lnTo>
                      <a:pt x="504" y="330"/>
                    </a:lnTo>
                    <a:lnTo>
                      <a:pt x="506" y="330"/>
                    </a:lnTo>
                    <a:lnTo>
                      <a:pt x="506" y="330"/>
                    </a:lnTo>
                    <a:lnTo>
                      <a:pt x="506" y="327"/>
                    </a:lnTo>
                    <a:lnTo>
                      <a:pt x="506" y="327"/>
                    </a:lnTo>
                    <a:lnTo>
                      <a:pt x="506" y="327"/>
                    </a:lnTo>
                    <a:lnTo>
                      <a:pt x="506" y="327"/>
                    </a:lnTo>
                    <a:lnTo>
                      <a:pt x="509" y="327"/>
                    </a:lnTo>
                    <a:lnTo>
                      <a:pt x="509" y="327"/>
                    </a:lnTo>
                    <a:lnTo>
                      <a:pt x="509" y="330"/>
                    </a:lnTo>
                    <a:lnTo>
                      <a:pt x="511" y="330"/>
                    </a:lnTo>
                    <a:lnTo>
                      <a:pt x="511" y="327"/>
                    </a:lnTo>
                    <a:lnTo>
                      <a:pt x="511" y="327"/>
                    </a:lnTo>
                    <a:lnTo>
                      <a:pt x="511" y="327"/>
                    </a:lnTo>
                    <a:lnTo>
                      <a:pt x="511" y="325"/>
                    </a:lnTo>
                    <a:lnTo>
                      <a:pt x="511" y="325"/>
                    </a:lnTo>
                    <a:lnTo>
                      <a:pt x="511" y="325"/>
                    </a:lnTo>
                    <a:lnTo>
                      <a:pt x="511" y="325"/>
                    </a:lnTo>
                    <a:lnTo>
                      <a:pt x="511" y="325"/>
                    </a:lnTo>
                    <a:lnTo>
                      <a:pt x="511" y="323"/>
                    </a:lnTo>
                    <a:lnTo>
                      <a:pt x="513" y="323"/>
                    </a:lnTo>
                    <a:lnTo>
                      <a:pt x="513" y="323"/>
                    </a:lnTo>
                    <a:lnTo>
                      <a:pt x="513" y="323"/>
                    </a:lnTo>
                    <a:lnTo>
                      <a:pt x="513" y="323"/>
                    </a:lnTo>
                    <a:lnTo>
                      <a:pt x="513" y="323"/>
                    </a:lnTo>
                    <a:lnTo>
                      <a:pt x="513" y="320"/>
                    </a:lnTo>
                    <a:lnTo>
                      <a:pt x="513" y="320"/>
                    </a:lnTo>
                    <a:lnTo>
                      <a:pt x="516" y="320"/>
                    </a:lnTo>
                    <a:lnTo>
                      <a:pt x="516" y="318"/>
                    </a:lnTo>
                    <a:lnTo>
                      <a:pt x="516" y="318"/>
                    </a:lnTo>
                    <a:lnTo>
                      <a:pt x="516" y="318"/>
                    </a:lnTo>
                    <a:lnTo>
                      <a:pt x="516" y="316"/>
                    </a:lnTo>
                    <a:lnTo>
                      <a:pt x="518" y="316"/>
                    </a:lnTo>
                    <a:lnTo>
                      <a:pt x="518" y="316"/>
                    </a:lnTo>
                    <a:lnTo>
                      <a:pt x="518" y="313"/>
                    </a:lnTo>
                    <a:lnTo>
                      <a:pt x="518" y="313"/>
                    </a:lnTo>
                    <a:lnTo>
                      <a:pt x="518" y="313"/>
                    </a:lnTo>
                    <a:lnTo>
                      <a:pt x="518" y="313"/>
                    </a:lnTo>
                    <a:lnTo>
                      <a:pt x="518" y="313"/>
                    </a:lnTo>
                    <a:lnTo>
                      <a:pt x="518" y="311"/>
                    </a:lnTo>
                    <a:lnTo>
                      <a:pt x="520" y="311"/>
                    </a:lnTo>
                    <a:lnTo>
                      <a:pt x="520" y="311"/>
                    </a:lnTo>
                    <a:lnTo>
                      <a:pt x="520" y="311"/>
                    </a:lnTo>
                    <a:lnTo>
                      <a:pt x="523" y="311"/>
                    </a:lnTo>
                    <a:lnTo>
                      <a:pt x="523" y="311"/>
                    </a:lnTo>
                    <a:lnTo>
                      <a:pt x="520" y="311"/>
                    </a:lnTo>
                    <a:lnTo>
                      <a:pt x="520" y="308"/>
                    </a:lnTo>
                    <a:lnTo>
                      <a:pt x="520" y="308"/>
                    </a:lnTo>
                    <a:lnTo>
                      <a:pt x="520" y="308"/>
                    </a:lnTo>
                    <a:lnTo>
                      <a:pt x="520" y="306"/>
                    </a:lnTo>
                    <a:lnTo>
                      <a:pt x="520" y="306"/>
                    </a:lnTo>
                    <a:lnTo>
                      <a:pt x="518" y="306"/>
                    </a:lnTo>
                    <a:lnTo>
                      <a:pt x="518" y="306"/>
                    </a:lnTo>
                    <a:lnTo>
                      <a:pt x="518" y="306"/>
                    </a:lnTo>
                    <a:lnTo>
                      <a:pt x="518" y="306"/>
                    </a:lnTo>
                    <a:lnTo>
                      <a:pt x="516" y="306"/>
                    </a:lnTo>
                    <a:lnTo>
                      <a:pt x="516" y="304"/>
                    </a:lnTo>
                    <a:lnTo>
                      <a:pt x="516" y="304"/>
                    </a:lnTo>
                    <a:lnTo>
                      <a:pt x="513" y="304"/>
                    </a:lnTo>
                    <a:lnTo>
                      <a:pt x="513" y="304"/>
                    </a:lnTo>
                    <a:lnTo>
                      <a:pt x="513" y="304"/>
                    </a:lnTo>
                    <a:lnTo>
                      <a:pt x="513" y="304"/>
                    </a:lnTo>
                    <a:lnTo>
                      <a:pt x="511" y="304"/>
                    </a:lnTo>
                    <a:lnTo>
                      <a:pt x="511" y="304"/>
                    </a:lnTo>
                    <a:lnTo>
                      <a:pt x="511" y="304"/>
                    </a:lnTo>
                    <a:lnTo>
                      <a:pt x="509" y="304"/>
                    </a:lnTo>
                    <a:lnTo>
                      <a:pt x="509" y="304"/>
                    </a:lnTo>
                    <a:lnTo>
                      <a:pt x="506" y="304"/>
                    </a:lnTo>
                    <a:lnTo>
                      <a:pt x="506" y="304"/>
                    </a:lnTo>
                    <a:lnTo>
                      <a:pt x="506" y="304"/>
                    </a:lnTo>
                    <a:lnTo>
                      <a:pt x="506" y="304"/>
                    </a:lnTo>
                    <a:lnTo>
                      <a:pt x="504" y="304"/>
                    </a:lnTo>
                    <a:lnTo>
                      <a:pt x="504" y="304"/>
                    </a:lnTo>
                    <a:lnTo>
                      <a:pt x="504" y="304"/>
                    </a:lnTo>
                    <a:lnTo>
                      <a:pt x="502" y="304"/>
                    </a:lnTo>
                    <a:lnTo>
                      <a:pt x="502" y="304"/>
                    </a:lnTo>
                    <a:lnTo>
                      <a:pt x="502" y="304"/>
                    </a:lnTo>
                    <a:lnTo>
                      <a:pt x="502" y="304"/>
                    </a:lnTo>
                    <a:lnTo>
                      <a:pt x="499" y="304"/>
                    </a:lnTo>
                    <a:lnTo>
                      <a:pt x="499" y="304"/>
                    </a:lnTo>
                    <a:lnTo>
                      <a:pt x="499" y="304"/>
                    </a:lnTo>
                    <a:lnTo>
                      <a:pt x="499" y="304"/>
                    </a:lnTo>
                    <a:lnTo>
                      <a:pt x="497" y="304"/>
                    </a:lnTo>
                    <a:lnTo>
                      <a:pt x="497" y="304"/>
                    </a:lnTo>
                    <a:lnTo>
                      <a:pt x="497" y="304"/>
                    </a:lnTo>
                    <a:lnTo>
                      <a:pt x="494" y="304"/>
                    </a:lnTo>
                    <a:lnTo>
                      <a:pt x="494" y="304"/>
                    </a:lnTo>
                    <a:lnTo>
                      <a:pt x="494" y="304"/>
                    </a:lnTo>
                    <a:lnTo>
                      <a:pt x="492" y="304"/>
                    </a:lnTo>
                    <a:lnTo>
                      <a:pt x="492" y="304"/>
                    </a:lnTo>
                    <a:lnTo>
                      <a:pt x="492" y="304"/>
                    </a:lnTo>
                    <a:lnTo>
                      <a:pt x="492" y="304"/>
                    </a:lnTo>
                    <a:lnTo>
                      <a:pt x="490" y="304"/>
                    </a:lnTo>
                    <a:lnTo>
                      <a:pt x="490" y="304"/>
                    </a:lnTo>
                    <a:lnTo>
                      <a:pt x="487" y="304"/>
                    </a:lnTo>
                    <a:lnTo>
                      <a:pt x="487" y="304"/>
                    </a:lnTo>
                    <a:lnTo>
                      <a:pt x="487" y="304"/>
                    </a:lnTo>
                    <a:lnTo>
                      <a:pt x="485" y="304"/>
                    </a:lnTo>
                    <a:lnTo>
                      <a:pt x="485" y="304"/>
                    </a:lnTo>
                    <a:lnTo>
                      <a:pt x="485" y="304"/>
                    </a:lnTo>
                    <a:lnTo>
                      <a:pt x="483" y="304"/>
                    </a:lnTo>
                    <a:lnTo>
                      <a:pt x="483" y="304"/>
                    </a:lnTo>
                    <a:lnTo>
                      <a:pt x="480" y="304"/>
                    </a:lnTo>
                    <a:lnTo>
                      <a:pt x="480" y="304"/>
                    </a:lnTo>
                    <a:lnTo>
                      <a:pt x="480" y="304"/>
                    </a:lnTo>
                    <a:lnTo>
                      <a:pt x="478" y="304"/>
                    </a:lnTo>
                    <a:lnTo>
                      <a:pt x="478" y="304"/>
                    </a:lnTo>
                    <a:lnTo>
                      <a:pt x="478" y="304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75" y="304"/>
                    </a:lnTo>
                    <a:lnTo>
                      <a:pt x="473" y="304"/>
                    </a:lnTo>
                    <a:lnTo>
                      <a:pt x="473" y="304"/>
                    </a:lnTo>
                    <a:lnTo>
                      <a:pt x="473" y="304"/>
                    </a:lnTo>
                    <a:lnTo>
                      <a:pt x="471" y="304"/>
                    </a:lnTo>
                    <a:lnTo>
                      <a:pt x="471" y="301"/>
                    </a:lnTo>
                    <a:lnTo>
                      <a:pt x="471" y="301"/>
                    </a:lnTo>
                    <a:lnTo>
                      <a:pt x="468" y="301"/>
                    </a:lnTo>
                    <a:lnTo>
                      <a:pt x="468" y="301"/>
                    </a:lnTo>
                    <a:lnTo>
                      <a:pt x="468" y="301"/>
                    </a:lnTo>
                    <a:lnTo>
                      <a:pt x="468" y="301"/>
                    </a:lnTo>
                    <a:lnTo>
                      <a:pt x="466" y="301"/>
                    </a:lnTo>
                    <a:lnTo>
                      <a:pt x="466" y="301"/>
                    </a:lnTo>
                    <a:lnTo>
                      <a:pt x="466" y="301"/>
                    </a:lnTo>
                    <a:lnTo>
                      <a:pt x="466" y="299"/>
                    </a:lnTo>
                    <a:lnTo>
                      <a:pt x="466" y="299"/>
                    </a:lnTo>
                    <a:lnTo>
                      <a:pt x="466" y="297"/>
                    </a:lnTo>
                    <a:lnTo>
                      <a:pt x="466" y="297"/>
                    </a:lnTo>
                    <a:lnTo>
                      <a:pt x="466" y="294"/>
                    </a:lnTo>
                    <a:lnTo>
                      <a:pt x="466" y="294"/>
                    </a:lnTo>
                    <a:lnTo>
                      <a:pt x="466" y="294"/>
                    </a:lnTo>
                    <a:lnTo>
                      <a:pt x="466" y="294"/>
                    </a:lnTo>
                    <a:lnTo>
                      <a:pt x="466" y="292"/>
                    </a:lnTo>
                    <a:lnTo>
                      <a:pt x="466" y="292"/>
                    </a:lnTo>
                    <a:lnTo>
                      <a:pt x="466" y="292"/>
                    </a:lnTo>
                    <a:lnTo>
                      <a:pt x="466" y="289"/>
                    </a:lnTo>
                    <a:lnTo>
                      <a:pt x="466" y="289"/>
                    </a:lnTo>
                    <a:lnTo>
                      <a:pt x="466" y="287"/>
                    </a:lnTo>
                    <a:lnTo>
                      <a:pt x="466" y="287"/>
                    </a:lnTo>
                    <a:lnTo>
                      <a:pt x="466" y="285"/>
                    </a:lnTo>
                    <a:lnTo>
                      <a:pt x="466" y="285"/>
                    </a:lnTo>
                    <a:lnTo>
                      <a:pt x="466" y="285"/>
                    </a:lnTo>
                    <a:lnTo>
                      <a:pt x="466" y="285"/>
                    </a:lnTo>
                    <a:lnTo>
                      <a:pt x="466" y="285"/>
                    </a:lnTo>
                    <a:lnTo>
                      <a:pt x="466" y="282"/>
                    </a:lnTo>
                    <a:lnTo>
                      <a:pt x="464" y="282"/>
                    </a:lnTo>
                    <a:lnTo>
                      <a:pt x="464" y="282"/>
                    </a:lnTo>
                    <a:lnTo>
                      <a:pt x="464" y="280"/>
                    </a:lnTo>
                    <a:lnTo>
                      <a:pt x="464" y="280"/>
                    </a:lnTo>
                    <a:lnTo>
                      <a:pt x="464" y="280"/>
                    </a:lnTo>
                    <a:lnTo>
                      <a:pt x="464" y="278"/>
                    </a:lnTo>
                    <a:lnTo>
                      <a:pt x="461" y="278"/>
                    </a:lnTo>
                    <a:lnTo>
                      <a:pt x="461" y="278"/>
                    </a:lnTo>
                    <a:lnTo>
                      <a:pt x="461" y="278"/>
                    </a:lnTo>
                    <a:lnTo>
                      <a:pt x="461" y="278"/>
                    </a:lnTo>
                    <a:lnTo>
                      <a:pt x="461" y="278"/>
                    </a:lnTo>
                    <a:lnTo>
                      <a:pt x="459" y="278"/>
                    </a:lnTo>
                    <a:lnTo>
                      <a:pt x="459" y="280"/>
                    </a:lnTo>
                    <a:lnTo>
                      <a:pt x="459" y="280"/>
                    </a:lnTo>
                    <a:lnTo>
                      <a:pt x="459" y="282"/>
                    </a:lnTo>
                    <a:lnTo>
                      <a:pt x="459" y="282"/>
                    </a:lnTo>
                    <a:lnTo>
                      <a:pt x="459" y="282"/>
                    </a:lnTo>
                    <a:lnTo>
                      <a:pt x="459" y="282"/>
                    </a:lnTo>
                    <a:lnTo>
                      <a:pt x="457" y="282"/>
                    </a:lnTo>
                    <a:lnTo>
                      <a:pt x="457" y="282"/>
                    </a:lnTo>
                    <a:lnTo>
                      <a:pt x="457" y="282"/>
                    </a:lnTo>
                    <a:lnTo>
                      <a:pt x="457" y="282"/>
                    </a:lnTo>
                    <a:lnTo>
                      <a:pt x="454" y="282"/>
                    </a:lnTo>
                    <a:lnTo>
                      <a:pt x="454" y="282"/>
                    </a:lnTo>
                    <a:lnTo>
                      <a:pt x="454" y="282"/>
                    </a:lnTo>
                    <a:lnTo>
                      <a:pt x="454" y="282"/>
                    </a:lnTo>
                    <a:lnTo>
                      <a:pt x="452" y="282"/>
                    </a:lnTo>
                    <a:lnTo>
                      <a:pt x="452" y="280"/>
                    </a:lnTo>
                    <a:lnTo>
                      <a:pt x="452" y="280"/>
                    </a:lnTo>
                    <a:lnTo>
                      <a:pt x="452" y="280"/>
                    </a:lnTo>
                    <a:lnTo>
                      <a:pt x="452" y="280"/>
                    </a:lnTo>
                    <a:lnTo>
                      <a:pt x="452" y="278"/>
                    </a:lnTo>
                    <a:lnTo>
                      <a:pt x="449" y="278"/>
                    </a:lnTo>
                    <a:lnTo>
                      <a:pt x="449" y="278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49" y="273"/>
                    </a:lnTo>
                    <a:lnTo>
                      <a:pt x="449" y="273"/>
                    </a:lnTo>
                    <a:lnTo>
                      <a:pt x="447" y="273"/>
                    </a:lnTo>
                    <a:lnTo>
                      <a:pt x="447" y="273"/>
                    </a:lnTo>
                    <a:lnTo>
                      <a:pt x="447" y="270"/>
                    </a:lnTo>
                    <a:lnTo>
                      <a:pt x="447" y="270"/>
                    </a:lnTo>
                    <a:lnTo>
                      <a:pt x="447" y="273"/>
                    </a:lnTo>
                    <a:lnTo>
                      <a:pt x="445" y="273"/>
                    </a:lnTo>
                    <a:lnTo>
                      <a:pt x="445" y="273"/>
                    </a:lnTo>
                    <a:lnTo>
                      <a:pt x="447" y="273"/>
                    </a:lnTo>
                    <a:lnTo>
                      <a:pt x="447" y="275"/>
                    </a:lnTo>
                    <a:lnTo>
                      <a:pt x="447" y="275"/>
                    </a:lnTo>
                    <a:lnTo>
                      <a:pt x="447" y="275"/>
                    </a:lnTo>
                    <a:lnTo>
                      <a:pt x="447" y="275"/>
                    </a:lnTo>
                    <a:lnTo>
                      <a:pt x="447" y="275"/>
                    </a:lnTo>
                    <a:lnTo>
                      <a:pt x="447" y="275"/>
                    </a:lnTo>
                    <a:lnTo>
                      <a:pt x="447" y="275"/>
                    </a:lnTo>
                    <a:lnTo>
                      <a:pt x="445" y="275"/>
                    </a:lnTo>
                    <a:lnTo>
                      <a:pt x="445" y="275"/>
                    </a:lnTo>
                    <a:lnTo>
                      <a:pt x="445" y="275"/>
                    </a:lnTo>
                    <a:lnTo>
                      <a:pt x="445" y="275"/>
                    </a:lnTo>
                    <a:lnTo>
                      <a:pt x="445" y="275"/>
                    </a:lnTo>
                    <a:lnTo>
                      <a:pt x="442" y="275"/>
                    </a:lnTo>
                    <a:lnTo>
                      <a:pt x="442" y="275"/>
                    </a:lnTo>
                    <a:lnTo>
                      <a:pt x="442" y="275"/>
                    </a:lnTo>
                    <a:lnTo>
                      <a:pt x="440" y="275"/>
                    </a:lnTo>
                    <a:lnTo>
                      <a:pt x="440" y="275"/>
                    </a:lnTo>
                    <a:lnTo>
                      <a:pt x="440" y="273"/>
                    </a:lnTo>
                    <a:lnTo>
                      <a:pt x="440" y="273"/>
                    </a:lnTo>
                    <a:lnTo>
                      <a:pt x="440" y="273"/>
                    </a:lnTo>
                    <a:lnTo>
                      <a:pt x="440" y="273"/>
                    </a:lnTo>
                    <a:lnTo>
                      <a:pt x="440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68"/>
                    </a:lnTo>
                    <a:lnTo>
                      <a:pt x="435" y="268"/>
                    </a:lnTo>
                    <a:lnTo>
                      <a:pt x="435" y="268"/>
                    </a:lnTo>
                    <a:lnTo>
                      <a:pt x="435" y="268"/>
                    </a:lnTo>
                    <a:lnTo>
                      <a:pt x="435" y="266"/>
                    </a:lnTo>
                    <a:lnTo>
                      <a:pt x="433" y="266"/>
                    </a:lnTo>
                    <a:lnTo>
                      <a:pt x="433" y="268"/>
                    </a:lnTo>
                    <a:lnTo>
                      <a:pt x="433" y="268"/>
                    </a:lnTo>
                    <a:lnTo>
                      <a:pt x="433" y="268"/>
                    </a:lnTo>
                    <a:lnTo>
                      <a:pt x="433" y="270"/>
                    </a:lnTo>
                    <a:lnTo>
                      <a:pt x="433" y="270"/>
                    </a:lnTo>
                    <a:lnTo>
                      <a:pt x="433" y="270"/>
                    </a:lnTo>
                    <a:lnTo>
                      <a:pt x="433" y="270"/>
                    </a:lnTo>
                    <a:lnTo>
                      <a:pt x="435" y="270"/>
                    </a:lnTo>
                    <a:lnTo>
                      <a:pt x="435" y="270"/>
                    </a:lnTo>
                    <a:lnTo>
                      <a:pt x="435" y="270"/>
                    </a:lnTo>
                    <a:lnTo>
                      <a:pt x="438" y="270"/>
                    </a:lnTo>
                    <a:lnTo>
                      <a:pt x="438" y="273"/>
                    </a:lnTo>
                    <a:lnTo>
                      <a:pt x="438" y="273"/>
                    </a:lnTo>
                    <a:lnTo>
                      <a:pt x="435" y="273"/>
                    </a:lnTo>
                    <a:lnTo>
                      <a:pt x="435" y="275"/>
                    </a:lnTo>
                    <a:lnTo>
                      <a:pt x="435" y="275"/>
                    </a:lnTo>
                    <a:lnTo>
                      <a:pt x="433" y="275"/>
                    </a:lnTo>
                    <a:lnTo>
                      <a:pt x="433" y="275"/>
                    </a:lnTo>
                    <a:lnTo>
                      <a:pt x="433" y="275"/>
                    </a:lnTo>
                    <a:lnTo>
                      <a:pt x="433" y="275"/>
                    </a:lnTo>
                    <a:lnTo>
                      <a:pt x="433" y="278"/>
                    </a:lnTo>
                    <a:lnTo>
                      <a:pt x="433" y="278"/>
                    </a:lnTo>
                    <a:lnTo>
                      <a:pt x="430" y="278"/>
                    </a:lnTo>
                    <a:lnTo>
                      <a:pt x="430" y="278"/>
                    </a:lnTo>
                    <a:lnTo>
                      <a:pt x="430" y="278"/>
                    </a:lnTo>
                    <a:lnTo>
                      <a:pt x="430" y="280"/>
                    </a:lnTo>
                    <a:lnTo>
                      <a:pt x="428" y="280"/>
                    </a:lnTo>
                    <a:lnTo>
                      <a:pt x="428" y="280"/>
                    </a:lnTo>
                    <a:lnTo>
                      <a:pt x="428" y="282"/>
                    </a:lnTo>
                    <a:lnTo>
                      <a:pt x="428" y="282"/>
                    </a:lnTo>
                    <a:lnTo>
                      <a:pt x="428" y="282"/>
                    </a:lnTo>
                    <a:lnTo>
                      <a:pt x="428" y="285"/>
                    </a:lnTo>
                    <a:lnTo>
                      <a:pt x="428" y="285"/>
                    </a:lnTo>
                    <a:lnTo>
                      <a:pt x="428" y="285"/>
                    </a:lnTo>
                    <a:lnTo>
                      <a:pt x="428" y="285"/>
                    </a:lnTo>
                    <a:lnTo>
                      <a:pt x="428" y="285"/>
                    </a:lnTo>
                    <a:lnTo>
                      <a:pt x="428" y="287"/>
                    </a:lnTo>
                    <a:lnTo>
                      <a:pt x="428" y="287"/>
                    </a:lnTo>
                    <a:lnTo>
                      <a:pt x="428" y="287"/>
                    </a:lnTo>
                    <a:lnTo>
                      <a:pt x="430" y="287"/>
                    </a:lnTo>
                    <a:lnTo>
                      <a:pt x="430" y="287"/>
                    </a:lnTo>
                    <a:lnTo>
                      <a:pt x="433" y="287"/>
                    </a:lnTo>
                    <a:lnTo>
                      <a:pt x="433" y="289"/>
                    </a:lnTo>
                    <a:lnTo>
                      <a:pt x="433" y="289"/>
                    </a:lnTo>
                    <a:lnTo>
                      <a:pt x="433" y="289"/>
                    </a:lnTo>
                    <a:lnTo>
                      <a:pt x="433" y="289"/>
                    </a:lnTo>
                    <a:lnTo>
                      <a:pt x="433" y="292"/>
                    </a:lnTo>
                    <a:lnTo>
                      <a:pt x="435" y="292"/>
                    </a:lnTo>
                    <a:lnTo>
                      <a:pt x="435" y="292"/>
                    </a:lnTo>
                    <a:lnTo>
                      <a:pt x="435" y="292"/>
                    </a:lnTo>
                    <a:lnTo>
                      <a:pt x="435" y="294"/>
                    </a:lnTo>
                    <a:lnTo>
                      <a:pt x="438" y="294"/>
                    </a:lnTo>
                    <a:lnTo>
                      <a:pt x="438" y="294"/>
                    </a:lnTo>
                    <a:lnTo>
                      <a:pt x="438" y="294"/>
                    </a:lnTo>
                    <a:lnTo>
                      <a:pt x="438" y="294"/>
                    </a:lnTo>
                    <a:lnTo>
                      <a:pt x="438" y="294"/>
                    </a:lnTo>
                    <a:lnTo>
                      <a:pt x="440" y="294"/>
                    </a:lnTo>
                    <a:lnTo>
                      <a:pt x="440" y="294"/>
                    </a:lnTo>
                    <a:lnTo>
                      <a:pt x="440" y="294"/>
                    </a:lnTo>
                    <a:lnTo>
                      <a:pt x="442" y="294"/>
                    </a:lnTo>
                    <a:lnTo>
                      <a:pt x="442" y="294"/>
                    </a:lnTo>
                    <a:lnTo>
                      <a:pt x="445" y="294"/>
                    </a:lnTo>
                    <a:lnTo>
                      <a:pt x="445" y="297"/>
                    </a:lnTo>
                    <a:lnTo>
                      <a:pt x="445" y="297"/>
                    </a:lnTo>
                    <a:lnTo>
                      <a:pt x="445" y="299"/>
                    </a:lnTo>
                    <a:lnTo>
                      <a:pt x="445" y="299"/>
                    </a:lnTo>
                    <a:lnTo>
                      <a:pt x="445" y="299"/>
                    </a:lnTo>
                    <a:lnTo>
                      <a:pt x="445" y="299"/>
                    </a:lnTo>
                    <a:lnTo>
                      <a:pt x="447" y="299"/>
                    </a:lnTo>
                    <a:lnTo>
                      <a:pt x="447" y="299"/>
                    </a:lnTo>
                    <a:lnTo>
                      <a:pt x="447" y="301"/>
                    </a:lnTo>
                    <a:lnTo>
                      <a:pt x="447" y="301"/>
                    </a:lnTo>
                    <a:lnTo>
                      <a:pt x="447" y="301"/>
                    </a:lnTo>
                    <a:lnTo>
                      <a:pt x="447" y="304"/>
                    </a:lnTo>
                    <a:lnTo>
                      <a:pt x="445" y="304"/>
                    </a:lnTo>
                    <a:lnTo>
                      <a:pt x="445" y="304"/>
                    </a:lnTo>
                    <a:lnTo>
                      <a:pt x="445" y="304"/>
                    </a:lnTo>
                    <a:lnTo>
                      <a:pt x="445" y="304"/>
                    </a:lnTo>
                    <a:lnTo>
                      <a:pt x="445" y="304"/>
                    </a:lnTo>
                    <a:lnTo>
                      <a:pt x="442" y="304"/>
                    </a:lnTo>
                    <a:lnTo>
                      <a:pt x="442" y="304"/>
                    </a:lnTo>
                    <a:lnTo>
                      <a:pt x="442" y="304"/>
                    </a:lnTo>
                    <a:lnTo>
                      <a:pt x="442" y="304"/>
                    </a:lnTo>
                    <a:lnTo>
                      <a:pt x="440" y="304"/>
                    </a:lnTo>
                    <a:lnTo>
                      <a:pt x="440" y="304"/>
                    </a:lnTo>
                    <a:lnTo>
                      <a:pt x="440" y="304"/>
                    </a:lnTo>
                    <a:lnTo>
                      <a:pt x="438" y="304"/>
                    </a:lnTo>
                    <a:lnTo>
                      <a:pt x="438" y="304"/>
                    </a:lnTo>
                    <a:lnTo>
                      <a:pt x="438" y="304"/>
                    </a:lnTo>
                    <a:lnTo>
                      <a:pt x="438" y="304"/>
                    </a:lnTo>
                    <a:lnTo>
                      <a:pt x="438" y="304"/>
                    </a:lnTo>
                    <a:lnTo>
                      <a:pt x="435" y="304"/>
                    </a:lnTo>
                    <a:lnTo>
                      <a:pt x="435" y="304"/>
                    </a:lnTo>
                    <a:lnTo>
                      <a:pt x="435" y="304"/>
                    </a:lnTo>
                    <a:lnTo>
                      <a:pt x="435" y="306"/>
                    </a:lnTo>
                    <a:lnTo>
                      <a:pt x="435" y="306"/>
                    </a:lnTo>
                    <a:lnTo>
                      <a:pt x="435" y="306"/>
                    </a:lnTo>
                    <a:lnTo>
                      <a:pt x="435" y="308"/>
                    </a:lnTo>
                    <a:lnTo>
                      <a:pt x="435" y="308"/>
                    </a:lnTo>
                    <a:lnTo>
                      <a:pt x="433" y="308"/>
                    </a:lnTo>
                    <a:lnTo>
                      <a:pt x="433" y="308"/>
                    </a:lnTo>
                    <a:lnTo>
                      <a:pt x="433" y="311"/>
                    </a:lnTo>
                    <a:lnTo>
                      <a:pt x="433" y="311"/>
                    </a:lnTo>
                    <a:lnTo>
                      <a:pt x="433" y="311"/>
                    </a:lnTo>
                    <a:lnTo>
                      <a:pt x="433" y="311"/>
                    </a:lnTo>
                    <a:lnTo>
                      <a:pt x="430" y="311"/>
                    </a:lnTo>
                    <a:lnTo>
                      <a:pt x="430" y="308"/>
                    </a:lnTo>
                    <a:lnTo>
                      <a:pt x="430" y="308"/>
                    </a:lnTo>
                    <a:lnTo>
                      <a:pt x="428" y="308"/>
                    </a:lnTo>
                    <a:lnTo>
                      <a:pt x="428" y="311"/>
                    </a:lnTo>
                    <a:lnTo>
                      <a:pt x="428" y="311"/>
                    </a:lnTo>
                    <a:lnTo>
                      <a:pt x="428" y="313"/>
                    </a:lnTo>
                    <a:lnTo>
                      <a:pt x="428" y="313"/>
                    </a:lnTo>
                    <a:lnTo>
                      <a:pt x="428" y="313"/>
                    </a:lnTo>
                    <a:lnTo>
                      <a:pt x="428" y="313"/>
                    </a:lnTo>
                    <a:lnTo>
                      <a:pt x="428" y="313"/>
                    </a:lnTo>
                    <a:lnTo>
                      <a:pt x="426" y="313"/>
                    </a:lnTo>
                    <a:lnTo>
                      <a:pt x="426" y="316"/>
                    </a:lnTo>
                    <a:lnTo>
                      <a:pt x="426" y="316"/>
                    </a:lnTo>
                    <a:lnTo>
                      <a:pt x="428" y="316"/>
                    </a:lnTo>
                    <a:lnTo>
                      <a:pt x="428" y="318"/>
                    </a:lnTo>
                    <a:lnTo>
                      <a:pt x="428" y="318"/>
                    </a:lnTo>
                    <a:lnTo>
                      <a:pt x="428" y="318"/>
                    </a:lnTo>
                    <a:lnTo>
                      <a:pt x="428" y="320"/>
                    </a:lnTo>
                    <a:lnTo>
                      <a:pt x="428" y="320"/>
                    </a:lnTo>
                    <a:lnTo>
                      <a:pt x="428" y="320"/>
                    </a:lnTo>
                    <a:lnTo>
                      <a:pt x="430" y="320"/>
                    </a:lnTo>
                    <a:lnTo>
                      <a:pt x="430" y="323"/>
                    </a:lnTo>
                    <a:lnTo>
                      <a:pt x="430" y="323"/>
                    </a:lnTo>
                    <a:lnTo>
                      <a:pt x="433" y="323"/>
                    </a:lnTo>
                    <a:lnTo>
                      <a:pt x="433" y="323"/>
                    </a:lnTo>
                    <a:lnTo>
                      <a:pt x="433" y="323"/>
                    </a:lnTo>
                    <a:lnTo>
                      <a:pt x="433" y="323"/>
                    </a:lnTo>
                    <a:lnTo>
                      <a:pt x="433" y="323"/>
                    </a:lnTo>
                    <a:lnTo>
                      <a:pt x="435" y="323"/>
                    </a:lnTo>
                    <a:lnTo>
                      <a:pt x="435" y="323"/>
                    </a:lnTo>
                    <a:lnTo>
                      <a:pt x="435" y="325"/>
                    </a:lnTo>
                    <a:lnTo>
                      <a:pt x="438" y="325"/>
                    </a:lnTo>
                    <a:lnTo>
                      <a:pt x="438" y="325"/>
                    </a:lnTo>
                    <a:lnTo>
                      <a:pt x="438" y="325"/>
                    </a:lnTo>
                    <a:lnTo>
                      <a:pt x="440" y="325"/>
                    </a:lnTo>
                    <a:lnTo>
                      <a:pt x="440" y="325"/>
                    </a:lnTo>
                    <a:lnTo>
                      <a:pt x="440" y="325"/>
                    </a:lnTo>
                    <a:lnTo>
                      <a:pt x="440" y="325"/>
                    </a:lnTo>
                    <a:lnTo>
                      <a:pt x="440" y="325"/>
                    </a:lnTo>
                    <a:lnTo>
                      <a:pt x="440" y="325"/>
                    </a:lnTo>
                    <a:lnTo>
                      <a:pt x="442" y="325"/>
                    </a:lnTo>
                    <a:lnTo>
                      <a:pt x="442" y="327"/>
                    </a:lnTo>
                    <a:lnTo>
                      <a:pt x="442" y="327"/>
                    </a:lnTo>
                    <a:lnTo>
                      <a:pt x="440" y="327"/>
                    </a:lnTo>
                    <a:lnTo>
                      <a:pt x="440" y="330"/>
                    </a:lnTo>
                    <a:lnTo>
                      <a:pt x="440" y="330"/>
                    </a:lnTo>
                    <a:lnTo>
                      <a:pt x="440" y="332"/>
                    </a:lnTo>
                    <a:lnTo>
                      <a:pt x="442" y="332"/>
                    </a:lnTo>
                    <a:lnTo>
                      <a:pt x="442" y="332"/>
                    </a:lnTo>
                    <a:lnTo>
                      <a:pt x="442" y="334"/>
                    </a:lnTo>
                    <a:lnTo>
                      <a:pt x="442" y="334"/>
                    </a:lnTo>
                    <a:lnTo>
                      <a:pt x="442" y="334"/>
                    </a:lnTo>
                    <a:lnTo>
                      <a:pt x="440" y="334"/>
                    </a:lnTo>
                    <a:lnTo>
                      <a:pt x="440" y="337"/>
                    </a:lnTo>
                    <a:lnTo>
                      <a:pt x="440" y="337"/>
                    </a:lnTo>
                    <a:lnTo>
                      <a:pt x="440" y="337"/>
                    </a:lnTo>
                    <a:lnTo>
                      <a:pt x="438" y="337"/>
                    </a:lnTo>
                    <a:lnTo>
                      <a:pt x="438" y="337"/>
                    </a:lnTo>
                    <a:lnTo>
                      <a:pt x="440" y="337"/>
                    </a:lnTo>
                    <a:lnTo>
                      <a:pt x="440" y="339"/>
                    </a:lnTo>
                    <a:lnTo>
                      <a:pt x="438" y="339"/>
                    </a:lnTo>
                    <a:lnTo>
                      <a:pt x="438" y="339"/>
                    </a:lnTo>
                    <a:lnTo>
                      <a:pt x="438" y="342"/>
                    </a:lnTo>
                    <a:lnTo>
                      <a:pt x="438" y="342"/>
                    </a:lnTo>
                    <a:lnTo>
                      <a:pt x="438" y="344"/>
                    </a:lnTo>
                    <a:lnTo>
                      <a:pt x="440" y="344"/>
                    </a:lnTo>
                    <a:lnTo>
                      <a:pt x="440" y="344"/>
                    </a:lnTo>
                    <a:lnTo>
                      <a:pt x="440" y="344"/>
                    </a:lnTo>
                    <a:lnTo>
                      <a:pt x="440" y="344"/>
                    </a:lnTo>
                    <a:lnTo>
                      <a:pt x="440" y="344"/>
                    </a:lnTo>
                    <a:lnTo>
                      <a:pt x="440" y="346"/>
                    </a:lnTo>
                    <a:lnTo>
                      <a:pt x="442" y="346"/>
                    </a:lnTo>
                    <a:lnTo>
                      <a:pt x="442" y="346"/>
                    </a:lnTo>
                    <a:lnTo>
                      <a:pt x="442" y="346"/>
                    </a:lnTo>
                    <a:lnTo>
                      <a:pt x="442" y="349"/>
                    </a:lnTo>
                    <a:lnTo>
                      <a:pt x="442" y="349"/>
                    </a:lnTo>
                    <a:lnTo>
                      <a:pt x="442" y="349"/>
                    </a:lnTo>
                    <a:lnTo>
                      <a:pt x="442" y="351"/>
                    </a:lnTo>
                    <a:lnTo>
                      <a:pt x="440" y="351"/>
                    </a:lnTo>
                    <a:lnTo>
                      <a:pt x="440" y="351"/>
                    </a:lnTo>
                    <a:lnTo>
                      <a:pt x="440" y="353"/>
                    </a:lnTo>
                    <a:lnTo>
                      <a:pt x="442" y="353"/>
                    </a:lnTo>
                    <a:lnTo>
                      <a:pt x="442" y="353"/>
                    </a:lnTo>
                    <a:lnTo>
                      <a:pt x="445" y="353"/>
                    </a:lnTo>
                    <a:lnTo>
                      <a:pt x="445" y="353"/>
                    </a:lnTo>
                    <a:lnTo>
                      <a:pt x="445" y="353"/>
                    </a:lnTo>
                    <a:lnTo>
                      <a:pt x="445" y="353"/>
                    </a:lnTo>
                    <a:lnTo>
                      <a:pt x="447" y="353"/>
                    </a:lnTo>
                    <a:lnTo>
                      <a:pt x="447" y="353"/>
                    </a:lnTo>
                    <a:lnTo>
                      <a:pt x="445" y="353"/>
                    </a:lnTo>
                    <a:lnTo>
                      <a:pt x="445" y="356"/>
                    </a:lnTo>
                    <a:lnTo>
                      <a:pt x="445" y="356"/>
                    </a:lnTo>
                    <a:lnTo>
                      <a:pt x="445" y="356"/>
                    </a:lnTo>
                    <a:lnTo>
                      <a:pt x="445" y="358"/>
                    </a:lnTo>
                    <a:lnTo>
                      <a:pt x="445" y="358"/>
                    </a:lnTo>
                    <a:lnTo>
                      <a:pt x="445" y="361"/>
                    </a:lnTo>
                    <a:lnTo>
                      <a:pt x="445" y="361"/>
                    </a:lnTo>
                    <a:lnTo>
                      <a:pt x="445" y="361"/>
                    </a:lnTo>
                    <a:lnTo>
                      <a:pt x="445" y="363"/>
                    </a:lnTo>
                    <a:lnTo>
                      <a:pt x="447" y="363"/>
                    </a:lnTo>
                    <a:lnTo>
                      <a:pt x="447" y="363"/>
                    </a:lnTo>
                    <a:lnTo>
                      <a:pt x="447" y="363"/>
                    </a:lnTo>
                    <a:lnTo>
                      <a:pt x="447" y="365"/>
                    </a:lnTo>
                    <a:lnTo>
                      <a:pt x="445" y="365"/>
                    </a:lnTo>
                    <a:lnTo>
                      <a:pt x="445" y="365"/>
                    </a:lnTo>
                    <a:lnTo>
                      <a:pt x="447" y="365"/>
                    </a:lnTo>
                    <a:lnTo>
                      <a:pt x="447" y="368"/>
                    </a:lnTo>
                    <a:lnTo>
                      <a:pt x="447" y="368"/>
                    </a:lnTo>
                    <a:lnTo>
                      <a:pt x="447" y="370"/>
                    </a:lnTo>
                    <a:lnTo>
                      <a:pt x="447" y="370"/>
                    </a:lnTo>
                    <a:lnTo>
                      <a:pt x="447" y="370"/>
                    </a:lnTo>
                    <a:lnTo>
                      <a:pt x="447" y="372"/>
                    </a:lnTo>
                    <a:lnTo>
                      <a:pt x="447" y="372"/>
                    </a:lnTo>
                    <a:lnTo>
                      <a:pt x="447" y="372"/>
                    </a:lnTo>
                    <a:lnTo>
                      <a:pt x="447" y="375"/>
                    </a:lnTo>
                    <a:lnTo>
                      <a:pt x="447" y="375"/>
                    </a:lnTo>
                    <a:lnTo>
                      <a:pt x="447" y="375"/>
                    </a:lnTo>
                    <a:lnTo>
                      <a:pt x="447" y="377"/>
                    </a:lnTo>
                    <a:lnTo>
                      <a:pt x="447" y="377"/>
                    </a:lnTo>
                    <a:lnTo>
                      <a:pt x="447" y="377"/>
                    </a:lnTo>
                    <a:lnTo>
                      <a:pt x="447" y="377"/>
                    </a:lnTo>
                    <a:lnTo>
                      <a:pt x="447" y="380"/>
                    </a:lnTo>
                    <a:lnTo>
                      <a:pt x="449" y="380"/>
                    </a:lnTo>
                    <a:lnTo>
                      <a:pt x="449" y="380"/>
                    </a:lnTo>
                    <a:lnTo>
                      <a:pt x="449" y="382"/>
                    </a:lnTo>
                    <a:lnTo>
                      <a:pt x="447" y="382"/>
                    </a:lnTo>
                    <a:lnTo>
                      <a:pt x="447" y="382"/>
                    </a:lnTo>
                    <a:lnTo>
                      <a:pt x="447" y="382"/>
                    </a:lnTo>
                    <a:lnTo>
                      <a:pt x="449" y="382"/>
                    </a:lnTo>
                    <a:lnTo>
                      <a:pt x="449" y="384"/>
                    </a:lnTo>
                    <a:lnTo>
                      <a:pt x="449" y="384"/>
                    </a:lnTo>
                    <a:lnTo>
                      <a:pt x="449" y="387"/>
                    </a:lnTo>
                    <a:lnTo>
                      <a:pt x="447" y="387"/>
                    </a:lnTo>
                    <a:lnTo>
                      <a:pt x="447" y="387"/>
                    </a:lnTo>
                    <a:lnTo>
                      <a:pt x="449" y="387"/>
                    </a:lnTo>
                    <a:lnTo>
                      <a:pt x="449" y="389"/>
                    </a:lnTo>
                    <a:lnTo>
                      <a:pt x="449" y="389"/>
                    </a:lnTo>
                    <a:lnTo>
                      <a:pt x="447" y="389"/>
                    </a:lnTo>
                    <a:lnTo>
                      <a:pt x="447" y="391"/>
                    </a:lnTo>
                    <a:lnTo>
                      <a:pt x="449" y="391"/>
                    </a:lnTo>
                    <a:lnTo>
                      <a:pt x="449" y="391"/>
                    </a:lnTo>
                    <a:lnTo>
                      <a:pt x="449" y="391"/>
                    </a:lnTo>
                    <a:lnTo>
                      <a:pt x="449" y="394"/>
                    </a:lnTo>
                    <a:lnTo>
                      <a:pt x="449" y="394"/>
                    </a:lnTo>
                    <a:lnTo>
                      <a:pt x="449" y="394"/>
                    </a:lnTo>
                    <a:lnTo>
                      <a:pt x="449" y="394"/>
                    </a:lnTo>
                    <a:lnTo>
                      <a:pt x="447" y="394"/>
                    </a:lnTo>
                    <a:lnTo>
                      <a:pt x="447" y="394"/>
                    </a:lnTo>
                    <a:lnTo>
                      <a:pt x="447" y="394"/>
                    </a:lnTo>
                    <a:lnTo>
                      <a:pt x="447" y="391"/>
                    </a:lnTo>
                    <a:lnTo>
                      <a:pt x="447" y="391"/>
                    </a:lnTo>
                    <a:lnTo>
                      <a:pt x="447" y="394"/>
                    </a:lnTo>
                    <a:lnTo>
                      <a:pt x="447" y="394"/>
                    </a:lnTo>
                    <a:lnTo>
                      <a:pt x="447" y="394"/>
                    </a:lnTo>
                    <a:lnTo>
                      <a:pt x="447" y="394"/>
                    </a:lnTo>
                    <a:lnTo>
                      <a:pt x="447" y="396"/>
                    </a:lnTo>
                    <a:lnTo>
                      <a:pt x="447" y="396"/>
                    </a:lnTo>
                    <a:lnTo>
                      <a:pt x="445" y="396"/>
                    </a:lnTo>
                    <a:lnTo>
                      <a:pt x="445" y="396"/>
                    </a:lnTo>
                    <a:lnTo>
                      <a:pt x="445" y="396"/>
                    </a:lnTo>
                    <a:lnTo>
                      <a:pt x="442" y="396"/>
                    </a:lnTo>
                    <a:lnTo>
                      <a:pt x="442" y="396"/>
                    </a:lnTo>
                    <a:lnTo>
                      <a:pt x="440" y="396"/>
                    </a:lnTo>
                    <a:lnTo>
                      <a:pt x="440" y="396"/>
                    </a:lnTo>
                    <a:lnTo>
                      <a:pt x="440" y="394"/>
                    </a:lnTo>
                    <a:lnTo>
                      <a:pt x="440" y="394"/>
                    </a:lnTo>
                    <a:lnTo>
                      <a:pt x="440" y="394"/>
                    </a:lnTo>
                    <a:lnTo>
                      <a:pt x="440" y="394"/>
                    </a:lnTo>
                    <a:lnTo>
                      <a:pt x="440" y="394"/>
                    </a:lnTo>
                    <a:lnTo>
                      <a:pt x="440" y="394"/>
                    </a:lnTo>
                    <a:lnTo>
                      <a:pt x="440" y="394"/>
                    </a:lnTo>
                    <a:lnTo>
                      <a:pt x="440" y="396"/>
                    </a:lnTo>
                    <a:lnTo>
                      <a:pt x="438" y="396"/>
                    </a:lnTo>
                    <a:lnTo>
                      <a:pt x="438" y="396"/>
                    </a:lnTo>
                    <a:lnTo>
                      <a:pt x="438" y="396"/>
                    </a:lnTo>
                    <a:lnTo>
                      <a:pt x="438" y="396"/>
                    </a:lnTo>
                    <a:lnTo>
                      <a:pt x="438" y="396"/>
                    </a:lnTo>
                    <a:lnTo>
                      <a:pt x="438" y="394"/>
                    </a:lnTo>
                    <a:lnTo>
                      <a:pt x="435" y="394"/>
                    </a:lnTo>
                    <a:lnTo>
                      <a:pt x="435" y="396"/>
                    </a:lnTo>
                    <a:lnTo>
                      <a:pt x="435" y="396"/>
                    </a:lnTo>
                    <a:lnTo>
                      <a:pt x="433" y="396"/>
                    </a:lnTo>
                    <a:lnTo>
                      <a:pt x="433" y="394"/>
                    </a:lnTo>
                    <a:lnTo>
                      <a:pt x="433" y="394"/>
                    </a:lnTo>
                    <a:lnTo>
                      <a:pt x="433" y="396"/>
                    </a:lnTo>
                    <a:lnTo>
                      <a:pt x="433" y="396"/>
                    </a:lnTo>
                    <a:lnTo>
                      <a:pt x="433" y="396"/>
                    </a:lnTo>
                    <a:lnTo>
                      <a:pt x="430" y="396"/>
                    </a:lnTo>
                    <a:lnTo>
                      <a:pt x="430" y="396"/>
                    </a:lnTo>
                    <a:lnTo>
                      <a:pt x="430" y="394"/>
                    </a:lnTo>
                    <a:lnTo>
                      <a:pt x="430" y="394"/>
                    </a:lnTo>
                    <a:lnTo>
                      <a:pt x="428" y="394"/>
                    </a:lnTo>
                    <a:lnTo>
                      <a:pt x="428" y="394"/>
                    </a:lnTo>
                    <a:lnTo>
                      <a:pt x="428" y="394"/>
                    </a:lnTo>
                    <a:lnTo>
                      <a:pt x="426" y="394"/>
                    </a:lnTo>
                    <a:lnTo>
                      <a:pt x="426" y="394"/>
                    </a:lnTo>
                    <a:lnTo>
                      <a:pt x="426" y="394"/>
                    </a:lnTo>
                    <a:lnTo>
                      <a:pt x="426" y="391"/>
                    </a:lnTo>
                    <a:lnTo>
                      <a:pt x="426" y="391"/>
                    </a:lnTo>
                    <a:lnTo>
                      <a:pt x="426" y="389"/>
                    </a:lnTo>
                    <a:lnTo>
                      <a:pt x="428" y="389"/>
                    </a:lnTo>
                    <a:lnTo>
                      <a:pt x="428" y="389"/>
                    </a:lnTo>
                    <a:lnTo>
                      <a:pt x="428" y="387"/>
                    </a:lnTo>
                    <a:lnTo>
                      <a:pt x="428" y="387"/>
                    </a:lnTo>
                    <a:lnTo>
                      <a:pt x="426" y="387"/>
                    </a:lnTo>
                    <a:lnTo>
                      <a:pt x="426" y="387"/>
                    </a:lnTo>
                    <a:lnTo>
                      <a:pt x="426" y="387"/>
                    </a:lnTo>
                    <a:lnTo>
                      <a:pt x="426" y="389"/>
                    </a:lnTo>
                    <a:lnTo>
                      <a:pt x="426" y="389"/>
                    </a:lnTo>
                    <a:lnTo>
                      <a:pt x="426" y="389"/>
                    </a:lnTo>
                    <a:lnTo>
                      <a:pt x="423" y="389"/>
                    </a:lnTo>
                    <a:lnTo>
                      <a:pt x="423" y="391"/>
                    </a:lnTo>
                    <a:lnTo>
                      <a:pt x="423" y="391"/>
                    </a:lnTo>
                    <a:lnTo>
                      <a:pt x="423" y="391"/>
                    </a:lnTo>
                    <a:lnTo>
                      <a:pt x="421" y="391"/>
                    </a:lnTo>
                    <a:lnTo>
                      <a:pt x="421" y="394"/>
                    </a:lnTo>
                    <a:lnTo>
                      <a:pt x="421" y="394"/>
                    </a:lnTo>
                    <a:lnTo>
                      <a:pt x="421" y="394"/>
                    </a:lnTo>
                    <a:lnTo>
                      <a:pt x="421" y="394"/>
                    </a:lnTo>
                    <a:lnTo>
                      <a:pt x="419" y="394"/>
                    </a:lnTo>
                    <a:lnTo>
                      <a:pt x="419" y="394"/>
                    </a:lnTo>
                    <a:lnTo>
                      <a:pt x="419" y="394"/>
                    </a:lnTo>
                    <a:lnTo>
                      <a:pt x="416" y="394"/>
                    </a:lnTo>
                    <a:lnTo>
                      <a:pt x="416" y="394"/>
                    </a:lnTo>
                    <a:lnTo>
                      <a:pt x="416" y="394"/>
                    </a:lnTo>
                    <a:lnTo>
                      <a:pt x="414" y="394"/>
                    </a:lnTo>
                    <a:lnTo>
                      <a:pt x="414" y="394"/>
                    </a:lnTo>
                    <a:lnTo>
                      <a:pt x="414" y="394"/>
                    </a:lnTo>
                    <a:lnTo>
                      <a:pt x="414" y="396"/>
                    </a:lnTo>
                    <a:lnTo>
                      <a:pt x="412" y="396"/>
                    </a:lnTo>
                    <a:lnTo>
                      <a:pt x="412" y="396"/>
                    </a:lnTo>
                    <a:lnTo>
                      <a:pt x="412" y="396"/>
                    </a:lnTo>
                    <a:lnTo>
                      <a:pt x="409" y="396"/>
                    </a:lnTo>
                    <a:lnTo>
                      <a:pt x="409" y="396"/>
                    </a:lnTo>
                    <a:lnTo>
                      <a:pt x="409" y="396"/>
                    </a:lnTo>
                    <a:lnTo>
                      <a:pt x="407" y="396"/>
                    </a:lnTo>
                    <a:lnTo>
                      <a:pt x="407" y="396"/>
                    </a:lnTo>
                    <a:lnTo>
                      <a:pt x="407" y="398"/>
                    </a:lnTo>
                    <a:lnTo>
                      <a:pt x="407" y="398"/>
                    </a:lnTo>
                    <a:lnTo>
                      <a:pt x="407" y="398"/>
                    </a:lnTo>
                    <a:lnTo>
                      <a:pt x="404" y="398"/>
                    </a:lnTo>
                    <a:lnTo>
                      <a:pt x="404" y="398"/>
                    </a:lnTo>
                    <a:lnTo>
                      <a:pt x="404" y="401"/>
                    </a:lnTo>
                    <a:lnTo>
                      <a:pt x="404" y="401"/>
                    </a:lnTo>
                    <a:lnTo>
                      <a:pt x="404" y="401"/>
                    </a:lnTo>
                    <a:lnTo>
                      <a:pt x="404" y="403"/>
                    </a:lnTo>
                    <a:lnTo>
                      <a:pt x="402" y="403"/>
                    </a:lnTo>
                    <a:lnTo>
                      <a:pt x="402" y="403"/>
                    </a:lnTo>
                    <a:lnTo>
                      <a:pt x="402" y="403"/>
                    </a:lnTo>
                    <a:lnTo>
                      <a:pt x="402" y="403"/>
                    </a:lnTo>
                    <a:lnTo>
                      <a:pt x="402" y="406"/>
                    </a:lnTo>
                    <a:lnTo>
                      <a:pt x="400" y="406"/>
                    </a:lnTo>
                    <a:lnTo>
                      <a:pt x="400" y="406"/>
                    </a:lnTo>
                    <a:lnTo>
                      <a:pt x="402" y="406"/>
                    </a:lnTo>
                    <a:lnTo>
                      <a:pt x="402" y="408"/>
                    </a:lnTo>
                    <a:lnTo>
                      <a:pt x="402" y="408"/>
                    </a:lnTo>
                    <a:lnTo>
                      <a:pt x="402" y="408"/>
                    </a:lnTo>
                    <a:lnTo>
                      <a:pt x="402" y="410"/>
                    </a:lnTo>
                    <a:lnTo>
                      <a:pt x="402" y="410"/>
                    </a:lnTo>
                    <a:lnTo>
                      <a:pt x="404" y="410"/>
                    </a:lnTo>
                    <a:lnTo>
                      <a:pt x="404" y="413"/>
                    </a:lnTo>
                    <a:lnTo>
                      <a:pt x="404" y="413"/>
                    </a:lnTo>
                    <a:lnTo>
                      <a:pt x="404" y="413"/>
                    </a:lnTo>
                    <a:lnTo>
                      <a:pt x="404" y="413"/>
                    </a:lnTo>
                    <a:lnTo>
                      <a:pt x="404" y="415"/>
                    </a:lnTo>
                    <a:lnTo>
                      <a:pt x="404" y="415"/>
                    </a:lnTo>
                    <a:lnTo>
                      <a:pt x="404" y="415"/>
                    </a:lnTo>
                    <a:lnTo>
                      <a:pt x="404" y="417"/>
                    </a:lnTo>
                    <a:lnTo>
                      <a:pt x="407" y="417"/>
                    </a:lnTo>
                    <a:lnTo>
                      <a:pt x="407" y="417"/>
                    </a:lnTo>
                    <a:lnTo>
                      <a:pt x="404" y="417"/>
                    </a:lnTo>
                    <a:lnTo>
                      <a:pt x="404" y="420"/>
                    </a:lnTo>
                    <a:lnTo>
                      <a:pt x="404" y="420"/>
                    </a:lnTo>
                    <a:lnTo>
                      <a:pt x="404" y="420"/>
                    </a:lnTo>
                    <a:lnTo>
                      <a:pt x="404" y="420"/>
                    </a:lnTo>
                    <a:lnTo>
                      <a:pt x="402" y="420"/>
                    </a:lnTo>
                    <a:lnTo>
                      <a:pt x="402" y="422"/>
                    </a:lnTo>
                    <a:lnTo>
                      <a:pt x="402" y="422"/>
                    </a:lnTo>
                    <a:lnTo>
                      <a:pt x="400" y="422"/>
                    </a:lnTo>
                    <a:lnTo>
                      <a:pt x="400" y="422"/>
                    </a:lnTo>
                    <a:lnTo>
                      <a:pt x="400" y="422"/>
                    </a:lnTo>
                    <a:lnTo>
                      <a:pt x="400" y="425"/>
                    </a:lnTo>
                    <a:lnTo>
                      <a:pt x="400" y="425"/>
                    </a:lnTo>
                    <a:lnTo>
                      <a:pt x="400" y="427"/>
                    </a:lnTo>
                    <a:lnTo>
                      <a:pt x="400" y="427"/>
                    </a:lnTo>
                    <a:lnTo>
                      <a:pt x="400" y="427"/>
                    </a:lnTo>
                    <a:lnTo>
                      <a:pt x="400" y="427"/>
                    </a:lnTo>
                    <a:lnTo>
                      <a:pt x="400" y="429"/>
                    </a:lnTo>
                    <a:lnTo>
                      <a:pt x="397" y="429"/>
                    </a:lnTo>
                    <a:lnTo>
                      <a:pt x="397" y="429"/>
                    </a:lnTo>
                    <a:lnTo>
                      <a:pt x="397" y="429"/>
                    </a:lnTo>
                    <a:lnTo>
                      <a:pt x="395" y="429"/>
                    </a:lnTo>
                    <a:lnTo>
                      <a:pt x="395" y="429"/>
                    </a:lnTo>
                    <a:lnTo>
                      <a:pt x="395" y="432"/>
                    </a:lnTo>
                    <a:lnTo>
                      <a:pt x="395" y="432"/>
                    </a:lnTo>
                    <a:lnTo>
                      <a:pt x="395" y="432"/>
                    </a:lnTo>
                    <a:lnTo>
                      <a:pt x="395" y="432"/>
                    </a:lnTo>
                    <a:lnTo>
                      <a:pt x="393" y="432"/>
                    </a:lnTo>
                    <a:lnTo>
                      <a:pt x="393" y="434"/>
                    </a:lnTo>
                    <a:lnTo>
                      <a:pt x="393" y="434"/>
                    </a:lnTo>
                    <a:lnTo>
                      <a:pt x="393" y="434"/>
                    </a:lnTo>
                    <a:lnTo>
                      <a:pt x="393" y="436"/>
                    </a:lnTo>
                    <a:lnTo>
                      <a:pt x="393" y="436"/>
                    </a:lnTo>
                    <a:lnTo>
                      <a:pt x="390" y="436"/>
                    </a:lnTo>
                    <a:lnTo>
                      <a:pt x="390" y="436"/>
                    </a:lnTo>
                    <a:lnTo>
                      <a:pt x="390" y="436"/>
                    </a:lnTo>
                    <a:lnTo>
                      <a:pt x="388" y="436"/>
                    </a:lnTo>
                    <a:lnTo>
                      <a:pt x="388" y="439"/>
                    </a:lnTo>
                    <a:lnTo>
                      <a:pt x="388" y="439"/>
                    </a:lnTo>
                    <a:lnTo>
                      <a:pt x="388" y="439"/>
                    </a:lnTo>
                    <a:lnTo>
                      <a:pt x="386" y="439"/>
                    </a:lnTo>
                    <a:lnTo>
                      <a:pt x="386" y="439"/>
                    </a:lnTo>
                    <a:lnTo>
                      <a:pt x="386" y="439"/>
                    </a:lnTo>
                    <a:lnTo>
                      <a:pt x="386" y="439"/>
                    </a:lnTo>
                    <a:lnTo>
                      <a:pt x="383" y="439"/>
                    </a:lnTo>
                    <a:lnTo>
                      <a:pt x="383" y="439"/>
                    </a:lnTo>
                    <a:lnTo>
                      <a:pt x="383" y="441"/>
                    </a:lnTo>
                    <a:lnTo>
                      <a:pt x="381" y="441"/>
                    </a:lnTo>
                    <a:lnTo>
                      <a:pt x="381" y="441"/>
                    </a:lnTo>
                    <a:lnTo>
                      <a:pt x="381" y="441"/>
                    </a:lnTo>
                    <a:lnTo>
                      <a:pt x="378" y="441"/>
                    </a:lnTo>
                    <a:lnTo>
                      <a:pt x="378" y="441"/>
                    </a:lnTo>
                    <a:lnTo>
                      <a:pt x="378" y="441"/>
                    </a:lnTo>
                    <a:lnTo>
                      <a:pt x="378" y="441"/>
                    </a:lnTo>
                    <a:lnTo>
                      <a:pt x="376" y="441"/>
                    </a:lnTo>
                    <a:lnTo>
                      <a:pt x="376" y="443"/>
                    </a:lnTo>
                    <a:lnTo>
                      <a:pt x="376" y="443"/>
                    </a:lnTo>
                    <a:lnTo>
                      <a:pt x="374" y="443"/>
                    </a:lnTo>
                    <a:lnTo>
                      <a:pt x="374" y="443"/>
                    </a:lnTo>
                    <a:lnTo>
                      <a:pt x="374" y="443"/>
                    </a:lnTo>
                    <a:lnTo>
                      <a:pt x="374" y="443"/>
                    </a:lnTo>
                    <a:lnTo>
                      <a:pt x="374" y="443"/>
                    </a:lnTo>
                    <a:lnTo>
                      <a:pt x="371" y="443"/>
                    </a:lnTo>
                    <a:lnTo>
                      <a:pt x="371" y="443"/>
                    </a:lnTo>
                    <a:lnTo>
                      <a:pt x="371" y="446"/>
                    </a:lnTo>
                    <a:lnTo>
                      <a:pt x="371" y="446"/>
                    </a:lnTo>
                    <a:lnTo>
                      <a:pt x="369" y="446"/>
                    </a:lnTo>
                    <a:lnTo>
                      <a:pt x="369" y="446"/>
                    </a:lnTo>
                    <a:lnTo>
                      <a:pt x="369" y="446"/>
                    </a:lnTo>
                    <a:lnTo>
                      <a:pt x="367" y="446"/>
                    </a:lnTo>
                    <a:lnTo>
                      <a:pt x="367" y="448"/>
                    </a:lnTo>
                    <a:lnTo>
                      <a:pt x="367" y="448"/>
                    </a:lnTo>
                    <a:lnTo>
                      <a:pt x="367" y="448"/>
                    </a:lnTo>
                    <a:lnTo>
                      <a:pt x="367" y="448"/>
                    </a:lnTo>
                    <a:lnTo>
                      <a:pt x="367" y="451"/>
                    </a:lnTo>
                    <a:lnTo>
                      <a:pt x="364" y="451"/>
                    </a:lnTo>
                    <a:lnTo>
                      <a:pt x="364" y="451"/>
                    </a:lnTo>
                    <a:lnTo>
                      <a:pt x="364" y="451"/>
                    </a:lnTo>
                    <a:lnTo>
                      <a:pt x="364" y="453"/>
                    </a:lnTo>
                    <a:lnTo>
                      <a:pt x="362" y="453"/>
                    </a:lnTo>
                    <a:lnTo>
                      <a:pt x="362" y="453"/>
                    </a:lnTo>
                    <a:lnTo>
                      <a:pt x="362" y="453"/>
                    </a:lnTo>
                    <a:lnTo>
                      <a:pt x="362" y="453"/>
                    </a:lnTo>
                    <a:lnTo>
                      <a:pt x="362" y="453"/>
                    </a:lnTo>
                    <a:lnTo>
                      <a:pt x="359" y="453"/>
                    </a:lnTo>
                    <a:lnTo>
                      <a:pt x="359" y="453"/>
                    </a:lnTo>
                    <a:lnTo>
                      <a:pt x="359" y="455"/>
                    </a:lnTo>
                    <a:lnTo>
                      <a:pt x="359" y="455"/>
                    </a:lnTo>
                    <a:lnTo>
                      <a:pt x="359" y="455"/>
                    </a:lnTo>
                    <a:lnTo>
                      <a:pt x="357" y="455"/>
                    </a:lnTo>
                    <a:lnTo>
                      <a:pt x="357" y="458"/>
                    </a:lnTo>
                    <a:lnTo>
                      <a:pt x="357" y="458"/>
                    </a:lnTo>
                    <a:lnTo>
                      <a:pt x="357" y="458"/>
                    </a:lnTo>
                    <a:lnTo>
                      <a:pt x="357" y="460"/>
                    </a:lnTo>
                    <a:lnTo>
                      <a:pt x="357" y="460"/>
                    </a:lnTo>
                    <a:lnTo>
                      <a:pt x="355" y="460"/>
                    </a:lnTo>
                    <a:lnTo>
                      <a:pt x="355" y="462"/>
                    </a:lnTo>
                    <a:lnTo>
                      <a:pt x="355" y="462"/>
                    </a:lnTo>
                    <a:lnTo>
                      <a:pt x="355" y="462"/>
                    </a:lnTo>
                    <a:lnTo>
                      <a:pt x="355" y="462"/>
                    </a:lnTo>
                    <a:lnTo>
                      <a:pt x="355" y="462"/>
                    </a:lnTo>
                    <a:lnTo>
                      <a:pt x="352" y="462"/>
                    </a:lnTo>
                    <a:lnTo>
                      <a:pt x="352" y="465"/>
                    </a:lnTo>
                    <a:lnTo>
                      <a:pt x="352" y="465"/>
                    </a:lnTo>
                    <a:lnTo>
                      <a:pt x="352" y="465"/>
                    </a:lnTo>
                    <a:lnTo>
                      <a:pt x="352" y="467"/>
                    </a:lnTo>
                    <a:lnTo>
                      <a:pt x="352" y="467"/>
                    </a:lnTo>
                    <a:lnTo>
                      <a:pt x="352" y="467"/>
                    </a:lnTo>
                    <a:lnTo>
                      <a:pt x="350" y="467"/>
                    </a:lnTo>
                    <a:lnTo>
                      <a:pt x="350" y="470"/>
                    </a:lnTo>
                    <a:lnTo>
                      <a:pt x="350" y="470"/>
                    </a:lnTo>
                    <a:lnTo>
                      <a:pt x="350" y="470"/>
                    </a:lnTo>
                    <a:lnTo>
                      <a:pt x="348" y="470"/>
                    </a:lnTo>
                    <a:lnTo>
                      <a:pt x="348" y="472"/>
                    </a:lnTo>
                    <a:lnTo>
                      <a:pt x="348" y="472"/>
                    </a:lnTo>
                    <a:lnTo>
                      <a:pt x="348" y="472"/>
                    </a:lnTo>
                    <a:lnTo>
                      <a:pt x="348" y="472"/>
                    </a:lnTo>
                    <a:lnTo>
                      <a:pt x="348" y="472"/>
                    </a:lnTo>
                    <a:lnTo>
                      <a:pt x="348" y="474"/>
                    </a:lnTo>
                    <a:lnTo>
                      <a:pt x="345" y="474"/>
                    </a:lnTo>
                    <a:lnTo>
                      <a:pt x="345" y="474"/>
                    </a:lnTo>
                    <a:lnTo>
                      <a:pt x="345" y="474"/>
                    </a:lnTo>
                    <a:lnTo>
                      <a:pt x="345" y="474"/>
                    </a:lnTo>
                    <a:lnTo>
                      <a:pt x="345" y="477"/>
                    </a:lnTo>
                    <a:lnTo>
                      <a:pt x="343" y="477"/>
                    </a:lnTo>
                    <a:lnTo>
                      <a:pt x="343" y="477"/>
                    </a:lnTo>
                    <a:lnTo>
                      <a:pt x="343" y="479"/>
                    </a:lnTo>
                    <a:lnTo>
                      <a:pt x="343" y="479"/>
                    </a:lnTo>
                    <a:lnTo>
                      <a:pt x="343" y="479"/>
                    </a:lnTo>
                    <a:lnTo>
                      <a:pt x="341" y="479"/>
                    </a:lnTo>
                    <a:lnTo>
                      <a:pt x="341" y="479"/>
                    </a:lnTo>
                    <a:lnTo>
                      <a:pt x="341" y="481"/>
                    </a:lnTo>
                    <a:lnTo>
                      <a:pt x="341" y="481"/>
                    </a:lnTo>
                    <a:lnTo>
                      <a:pt x="338" y="481"/>
                    </a:lnTo>
                    <a:lnTo>
                      <a:pt x="338" y="481"/>
                    </a:lnTo>
                    <a:lnTo>
                      <a:pt x="338" y="481"/>
                    </a:lnTo>
                    <a:lnTo>
                      <a:pt x="338" y="481"/>
                    </a:lnTo>
                    <a:lnTo>
                      <a:pt x="338" y="481"/>
                    </a:lnTo>
                    <a:lnTo>
                      <a:pt x="336" y="481"/>
                    </a:lnTo>
                    <a:lnTo>
                      <a:pt x="336" y="481"/>
                    </a:lnTo>
                    <a:lnTo>
                      <a:pt x="336" y="484"/>
                    </a:lnTo>
                    <a:lnTo>
                      <a:pt x="333" y="484"/>
                    </a:lnTo>
                    <a:lnTo>
                      <a:pt x="333" y="484"/>
                    </a:lnTo>
                    <a:lnTo>
                      <a:pt x="333" y="484"/>
                    </a:lnTo>
                    <a:lnTo>
                      <a:pt x="333" y="484"/>
                    </a:lnTo>
                    <a:lnTo>
                      <a:pt x="331" y="484"/>
                    </a:lnTo>
                    <a:lnTo>
                      <a:pt x="331" y="486"/>
                    </a:lnTo>
                    <a:lnTo>
                      <a:pt x="331" y="486"/>
                    </a:lnTo>
                    <a:lnTo>
                      <a:pt x="331" y="486"/>
                    </a:lnTo>
                    <a:lnTo>
                      <a:pt x="331" y="489"/>
                    </a:lnTo>
                    <a:lnTo>
                      <a:pt x="331" y="489"/>
                    </a:lnTo>
                    <a:lnTo>
                      <a:pt x="329" y="489"/>
                    </a:lnTo>
                    <a:lnTo>
                      <a:pt x="329" y="489"/>
                    </a:lnTo>
                    <a:lnTo>
                      <a:pt x="329" y="489"/>
                    </a:lnTo>
                    <a:lnTo>
                      <a:pt x="329" y="491"/>
                    </a:lnTo>
                    <a:lnTo>
                      <a:pt x="329" y="491"/>
                    </a:lnTo>
                    <a:lnTo>
                      <a:pt x="326" y="491"/>
                    </a:lnTo>
                    <a:lnTo>
                      <a:pt x="326" y="491"/>
                    </a:lnTo>
                    <a:lnTo>
                      <a:pt x="326" y="491"/>
                    </a:lnTo>
                    <a:lnTo>
                      <a:pt x="326" y="493"/>
                    </a:lnTo>
                    <a:lnTo>
                      <a:pt x="326" y="493"/>
                    </a:lnTo>
                    <a:lnTo>
                      <a:pt x="326" y="493"/>
                    </a:lnTo>
                    <a:lnTo>
                      <a:pt x="324" y="493"/>
                    </a:lnTo>
                    <a:lnTo>
                      <a:pt x="324" y="496"/>
                    </a:lnTo>
                    <a:lnTo>
                      <a:pt x="324" y="496"/>
                    </a:lnTo>
                    <a:lnTo>
                      <a:pt x="324" y="496"/>
                    </a:lnTo>
                    <a:lnTo>
                      <a:pt x="322" y="496"/>
                    </a:lnTo>
                    <a:lnTo>
                      <a:pt x="322" y="498"/>
                    </a:lnTo>
                    <a:lnTo>
                      <a:pt x="322" y="498"/>
                    </a:lnTo>
                    <a:lnTo>
                      <a:pt x="322" y="498"/>
                    </a:lnTo>
                    <a:lnTo>
                      <a:pt x="322" y="498"/>
                    </a:lnTo>
                    <a:lnTo>
                      <a:pt x="319" y="498"/>
                    </a:lnTo>
                    <a:lnTo>
                      <a:pt x="319" y="498"/>
                    </a:lnTo>
                    <a:lnTo>
                      <a:pt x="319" y="500"/>
                    </a:lnTo>
                    <a:lnTo>
                      <a:pt x="319" y="500"/>
                    </a:lnTo>
                    <a:lnTo>
                      <a:pt x="317" y="500"/>
                    </a:lnTo>
                    <a:lnTo>
                      <a:pt x="317" y="500"/>
                    </a:lnTo>
                    <a:lnTo>
                      <a:pt x="317" y="500"/>
                    </a:lnTo>
                    <a:lnTo>
                      <a:pt x="315" y="500"/>
                    </a:lnTo>
                    <a:lnTo>
                      <a:pt x="315" y="500"/>
                    </a:lnTo>
                    <a:lnTo>
                      <a:pt x="315" y="500"/>
                    </a:lnTo>
                    <a:lnTo>
                      <a:pt x="315" y="500"/>
                    </a:lnTo>
                    <a:lnTo>
                      <a:pt x="315" y="503"/>
                    </a:lnTo>
                    <a:lnTo>
                      <a:pt x="312" y="503"/>
                    </a:lnTo>
                    <a:lnTo>
                      <a:pt x="312" y="503"/>
                    </a:lnTo>
                    <a:lnTo>
                      <a:pt x="312" y="503"/>
                    </a:lnTo>
                    <a:lnTo>
                      <a:pt x="312" y="503"/>
                    </a:lnTo>
                    <a:lnTo>
                      <a:pt x="310" y="503"/>
                    </a:lnTo>
                    <a:lnTo>
                      <a:pt x="310" y="505"/>
                    </a:lnTo>
                    <a:lnTo>
                      <a:pt x="310" y="505"/>
                    </a:lnTo>
                    <a:lnTo>
                      <a:pt x="310" y="505"/>
                    </a:lnTo>
                    <a:lnTo>
                      <a:pt x="307" y="505"/>
                    </a:lnTo>
                    <a:lnTo>
                      <a:pt x="307" y="505"/>
                    </a:lnTo>
                    <a:lnTo>
                      <a:pt x="307" y="507"/>
                    </a:lnTo>
                    <a:lnTo>
                      <a:pt x="307" y="507"/>
                    </a:lnTo>
                    <a:lnTo>
                      <a:pt x="307" y="507"/>
                    </a:lnTo>
                    <a:lnTo>
                      <a:pt x="305" y="507"/>
                    </a:lnTo>
                    <a:lnTo>
                      <a:pt x="305" y="510"/>
                    </a:lnTo>
                    <a:lnTo>
                      <a:pt x="305" y="510"/>
                    </a:lnTo>
                    <a:lnTo>
                      <a:pt x="305" y="510"/>
                    </a:lnTo>
                    <a:lnTo>
                      <a:pt x="305" y="510"/>
                    </a:lnTo>
                    <a:lnTo>
                      <a:pt x="305" y="512"/>
                    </a:lnTo>
                    <a:lnTo>
                      <a:pt x="305" y="512"/>
                    </a:lnTo>
                    <a:lnTo>
                      <a:pt x="305" y="512"/>
                    </a:lnTo>
                    <a:lnTo>
                      <a:pt x="305" y="512"/>
                    </a:lnTo>
                    <a:lnTo>
                      <a:pt x="305" y="512"/>
                    </a:lnTo>
                    <a:lnTo>
                      <a:pt x="305" y="515"/>
                    </a:lnTo>
                    <a:lnTo>
                      <a:pt x="305" y="515"/>
                    </a:lnTo>
                    <a:lnTo>
                      <a:pt x="305" y="517"/>
                    </a:lnTo>
                    <a:lnTo>
                      <a:pt x="305" y="517"/>
                    </a:lnTo>
                    <a:lnTo>
                      <a:pt x="305" y="517"/>
                    </a:lnTo>
                    <a:lnTo>
                      <a:pt x="305" y="519"/>
                    </a:lnTo>
                    <a:lnTo>
                      <a:pt x="305" y="519"/>
                    </a:lnTo>
                    <a:lnTo>
                      <a:pt x="305" y="519"/>
                    </a:lnTo>
                    <a:lnTo>
                      <a:pt x="305" y="522"/>
                    </a:lnTo>
                    <a:lnTo>
                      <a:pt x="305" y="522"/>
                    </a:lnTo>
                    <a:lnTo>
                      <a:pt x="305" y="522"/>
                    </a:lnTo>
                    <a:lnTo>
                      <a:pt x="305" y="522"/>
                    </a:lnTo>
                    <a:lnTo>
                      <a:pt x="305" y="522"/>
                    </a:lnTo>
                    <a:lnTo>
                      <a:pt x="303" y="522"/>
                    </a:lnTo>
                    <a:lnTo>
                      <a:pt x="303" y="522"/>
                    </a:lnTo>
                    <a:lnTo>
                      <a:pt x="303" y="524"/>
                    </a:lnTo>
                    <a:lnTo>
                      <a:pt x="300" y="524"/>
                    </a:lnTo>
                    <a:lnTo>
                      <a:pt x="300" y="524"/>
                    </a:lnTo>
                    <a:lnTo>
                      <a:pt x="300" y="524"/>
                    </a:lnTo>
                    <a:lnTo>
                      <a:pt x="300" y="524"/>
                    </a:lnTo>
                    <a:lnTo>
                      <a:pt x="298" y="524"/>
                    </a:lnTo>
                    <a:lnTo>
                      <a:pt x="298" y="526"/>
                    </a:lnTo>
                    <a:lnTo>
                      <a:pt x="298" y="526"/>
                    </a:lnTo>
                    <a:lnTo>
                      <a:pt x="298" y="526"/>
                    </a:lnTo>
                    <a:lnTo>
                      <a:pt x="298" y="526"/>
                    </a:lnTo>
                    <a:lnTo>
                      <a:pt x="296" y="526"/>
                    </a:lnTo>
                    <a:lnTo>
                      <a:pt x="296" y="526"/>
                    </a:lnTo>
                    <a:lnTo>
                      <a:pt x="293" y="526"/>
                    </a:lnTo>
                    <a:lnTo>
                      <a:pt x="293" y="529"/>
                    </a:lnTo>
                    <a:lnTo>
                      <a:pt x="293" y="529"/>
                    </a:lnTo>
                    <a:lnTo>
                      <a:pt x="293" y="529"/>
                    </a:lnTo>
                    <a:lnTo>
                      <a:pt x="293" y="529"/>
                    </a:lnTo>
                    <a:lnTo>
                      <a:pt x="291" y="529"/>
                    </a:lnTo>
                    <a:lnTo>
                      <a:pt x="291" y="529"/>
                    </a:lnTo>
                    <a:lnTo>
                      <a:pt x="288" y="529"/>
                    </a:lnTo>
                    <a:lnTo>
                      <a:pt x="288" y="529"/>
                    </a:lnTo>
                    <a:lnTo>
                      <a:pt x="288" y="529"/>
                    </a:lnTo>
                    <a:lnTo>
                      <a:pt x="288" y="529"/>
                    </a:lnTo>
                    <a:lnTo>
                      <a:pt x="286" y="529"/>
                    </a:lnTo>
                    <a:lnTo>
                      <a:pt x="286" y="529"/>
                    </a:lnTo>
                    <a:lnTo>
                      <a:pt x="286" y="529"/>
                    </a:lnTo>
                    <a:lnTo>
                      <a:pt x="284" y="529"/>
                    </a:lnTo>
                    <a:lnTo>
                      <a:pt x="284" y="529"/>
                    </a:lnTo>
                    <a:lnTo>
                      <a:pt x="284" y="529"/>
                    </a:lnTo>
                    <a:lnTo>
                      <a:pt x="281" y="529"/>
                    </a:lnTo>
                    <a:lnTo>
                      <a:pt x="281" y="531"/>
                    </a:lnTo>
                    <a:lnTo>
                      <a:pt x="281" y="531"/>
                    </a:lnTo>
                    <a:lnTo>
                      <a:pt x="281" y="531"/>
                    </a:lnTo>
                    <a:lnTo>
                      <a:pt x="281" y="531"/>
                    </a:lnTo>
                    <a:lnTo>
                      <a:pt x="281" y="531"/>
                    </a:lnTo>
                    <a:lnTo>
                      <a:pt x="281" y="534"/>
                    </a:lnTo>
                    <a:lnTo>
                      <a:pt x="279" y="534"/>
                    </a:lnTo>
                    <a:lnTo>
                      <a:pt x="279" y="534"/>
                    </a:lnTo>
                    <a:lnTo>
                      <a:pt x="279" y="536"/>
                    </a:lnTo>
                    <a:lnTo>
                      <a:pt x="279" y="536"/>
                    </a:lnTo>
                    <a:lnTo>
                      <a:pt x="279" y="536"/>
                    </a:lnTo>
                    <a:lnTo>
                      <a:pt x="279" y="538"/>
                    </a:lnTo>
                    <a:lnTo>
                      <a:pt x="279" y="538"/>
                    </a:lnTo>
                    <a:lnTo>
                      <a:pt x="279" y="538"/>
                    </a:lnTo>
                    <a:lnTo>
                      <a:pt x="277" y="538"/>
                    </a:lnTo>
                    <a:lnTo>
                      <a:pt x="277" y="541"/>
                    </a:lnTo>
                    <a:lnTo>
                      <a:pt x="277" y="541"/>
                    </a:lnTo>
                    <a:lnTo>
                      <a:pt x="277" y="541"/>
                    </a:lnTo>
                    <a:lnTo>
                      <a:pt x="274" y="541"/>
                    </a:lnTo>
                    <a:lnTo>
                      <a:pt x="274" y="541"/>
                    </a:lnTo>
                    <a:lnTo>
                      <a:pt x="277" y="541"/>
                    </a:lnTo>
                    <a:lnTo>
                      <a:pt x="277" y="543"/>
                    </a:lnTo>
                    <a:lnTo>
                      <a:pt x="277" y="543"/>
                    </a:lnTo>
                    <a:lnTo>
                      <a:pt x="274" y="543"/>
                    </a:lnTo>
                    <a:lnTo>
                      <a:pt x="274" y="543"/>
                    </a:lnTo>
                    <a:lnTo>
                      <a:pt x="274" y="545"/>
                    </a:lnTo>
                    <a:lnTo>
                      <a:pt x="274" y="545"/>
                    </a:lnTo>
                    <a:lnTo>
                      <a:pt x="274" y="543"/>
                    </a:lnTo>
                    <a:lnTo>
                      <a:pt x="272" y="543"/>
                    </a:lnTo>
                    <a:lnTo>
                      <a:pt x="272" y="545"/>
                    </a:lnTo>
                    <a:lnTo>
                      <a:pt x="272" y="545"/>
                    </a:lnTo>
                    <a:lnTo>
                      <a:pt x="272" y="545"/>
                    </a:lnTo>
                    <a:lnTo>
                      <a:pt x="272" y="543"/>
                    </a:lnTo>
                    <a:lnTo>
                      <a:pt x="272" y="543"/>
                    </a:lnTo>
                    <a:lnTo>
                      <a:pt x="270" y="543"/>
                    </a:lnTo>
                    <a:lnTo>
                      <a:pt x="270" y="541"/>
                    </a:lnTo>
                    <a:lnTo>
                      <a:pt x="270" y="541"/>
                    </a:lnTo>
                    <a:lnTo>
                      <a:pt x="270" y="541"/>
                    </a:lnTo>
                    <a:lnTo>
                      <a:pt x="270" y="541"/>
                    </a:lnTo>
                    <a:lnTo>
                      <a:pt x="267" y="541"/>
                    </a:lnTo>
                    <a:lnTo>
                      <a:pt x="267" y="541"/>
                    </a:lnTo>
                    <a:lnTo>
                      <a:pt x="267" y="541"/>
                    </a:lnTo>
                    <a:lnTo>
                      <a:pt x="267" y="541"/>
                    </a:lnTo>
                    <a:lnTo>
                      <a:pt x="265" y="541"/>
                    </a:lnTo>
                    <a:lnTo>
                      <a:pt x="265" y="541"/>
                    </a:lnTo>
                    <a:lnTo>
                      <a:pt x="265" y="541"/>
                    </a:lnTo>
                    <a:lnTo>
                      <a:pt x="265" y="541"/>
                    </a:lnTo>
                    <a:lnTo>
                      <a:pt x="262" y="541"/>
                    </a:lnTo>
                    <a:lnTo>
                      <a:pt x="262" y="543"/>
                    </a:lnTo>
                    <a:lnTo>
                      <a:pt x="262" y="543"/>
                    </a:lnTo>
                    <a:lnTo>
                      <a:pt x="262" y="543"/>
                    </a:lnTo>
                    <a:lnTo>
                      <a:pt x="260" y="543"/>
                    </a:lnTo>
                    <a:lnTo>
                      <a:pt x="260" y="545"/>
                    </a:lnTo>
                    <a:lnTo>
                      <a:pt x="260" y="545"/>
                    </a:lnTo>
                    <a:lnTo>
                      <a:pt x="260" y="545"/>
                    </a:lnTo>
                    <a:lnTo>
                      <a:pt x="260" y="545"/>
                    </a:lnTo>
                    <a:lnTo>
                      <a:pt x="260" y="548"/>
                    </a:lnTo>
                    <a:lnTo>
                      <a:pt x="260" y="548"/>
                    </a:lnTo>
                    <a:lnTo>
                      <a:pt x="260" y="550"/>
                    </a:lnTo>
                    <a:lnTo>
                      <a:pt x="260" y="550"/>
                    </a:lnTo>
                    <a:lnTo>
                      <a:pt x="258" y="550"/>
                    </a:lnTo>
                    <a:lnTo>
                      <a:pt x="258" y="550"/>
                    </a:lnTo>
                    <a:lnTo>
                      <a:pt x="258" y="550"/>
                    </a:lnTo>
                    <a:lnTo>
                      <a:pt x="258" y="553"/>
                    </a:lnTo>
                    <a:lnTo>
                      <a:pt x="258" y="553"/>
                    </a:lnTo>
                    <a:lnTo>
                      <a:pt x="255" y="553"/>
                    </a:lnTo>
                    <a:lnTo>
                      <a:pt x="255" y="555"/>
                    </a:lnTo>
                    <a:lnTo>
                      <a:pt x="255" y="555"/>
                    </a:lnTo>
                    <a:lnTo>
                      <a:pt x="255" y="557"/>
                    </a:lnTo>
                    <a:lnTo>
                      <a:pt x="255" y="557"/>
                    </a:lnTo>
                    <a:lnTo>
                      <a:pt x="255" y="557"/>
                    </a:lnTo>
                    <a:lnTo>
                      <a:pt x="255" y="560"/>
                    </a:lnTo>
                    <a:lnTo>
                      <a:pt x="255" y="560"/>
                    </a:lnTo>
                    <a:lnTo>
                      <a:pt x="255" y="562"/>
                    </a:lnTo>
                    <a:lnTo>
                      <a:pt x="255" y="562"/>
                    </a:lnTo>
                    <a:lnTo>
                      <a:pt x="255" y="562"/>
                    </a:lnTo>
                    <a:lnTo>
                      <a:pt x="255" y="564"/>
                    </a:lnTo>
                    <a:lnTo>
                      <a:pt x="255" y="564"/>
                    </a:lnTo>
                    <a:lnTo>
                      <a:pt x="255" y="564"/>
                    </a:lnTo>
                    <a:lnTo>
                      <a:pt x="255" y="567"/>
                    </a:lnTo>
                    <a:lnTo>
                      <a:pt x="255" y="567"/>
                    </a:lnTo>
                    <a:lnTo>
                      <a:pt x="255" y="569"/>
                    </a:lnTo>
                    <a:lnTo>
                      <a:pt x="258" y="569"/>
                    </a:lnTo>
                    <a:lnTo>
                      <a:pt x="258" y="569"/>
                    </a:lnTo>
                    <a:lnTo>
                      <a:pt x="258" y="571"/>
                    </a:lnTo>
                    <a:lnTo>
                      <a:pt x="258" y="571"/>
                    </a:lnTo>
                    <a:lnTo>
                      <a:pt x="258" y="571"/>
                    </a:lnTo>
                    <a:lnTo>
                      <a:pt x="258" y="571"/>
                    </a:lnTo>
                    <a:lnTo>
                      <a:pt x="258" y="574"/>
                    </a:lnTo>
                    <a:lnTo>
                      <a:pt x="258" y="574"/>
                    </a:lnTo>
                    <a:lnTo>
                      <a:pt x="258" y="576"/>
                    </a:lnTo>
                    <a:lnTo>
                      <a:pt x="258" y="576"/>
                    </a:lnTo>
                    <a:lnTo>
                      <a:pt x="258" y="579"/>
                    </a:lnTo>
                    <a:lnTo>
                      <a:pt x="258" y="579"/>
                    </a:lnTo>
                    <a:lnTo>
                      <a:pt x="258" y="579"/>
                    </a:lnTo>
                    <a:lnTo>
                      <a:pt x="258" y="581"/>
                    </a:lnTo>
                    <a:lnTo>
                      <a:pt x="258" y="581"/>
                    </a:lnTo>
                    <a:lnTo>
                      <a:pt x="258" y="581"/>
                    </a:lnTo>
                    <a:lnTo>
                      <a:pt x="258" y="583"/>
                    </a:lnTo>
                    <a:lnTo>
                      <a:pt x="258" y="583"/>
                    </a:lnTo>
                    <a:lnTo>
                      <a:pt x="258" y="586"/>
                    </a:lnTo>
                    <a:lnTo>
                      <a:pt x="258" y="586"/>
                    </a:lnTo>
                    <a:lnTo>
                      <a:pt x="258" y="588"/>
                    </a:lnTo>
                    <a:lnTo>
                      <a:pt x="258" y="588"/>
                    </a:lnTo>
                    <a:lnTo>
                      <a:pt x="258" y="588"/>
                    </a:lnTo>
                    <a:lnTo>
                      <a:pt x="258" y="590"/>
                    </a:lnTo>
                    <a:lnTo>
                      <a:pt x="260" y="590"/>
                    </a:lnTo>
                    <a:lnTo>
                      <a:pt x="260" y="590"/>
                    </a:lnTo>
                    <a:lnTo>
                      <a:pt x="260" y="590"/>
                    </a:lnTo>
                    <a:lnTo>
                      <a:pt x="260" y="590"/>
                    </a:lnTo>
                    <a:lnTo>
                      <a:pt x="260" y="593"/>
                    </a:lnTo>
                    <a:lnTo>
                      <a:pt x="260" y="593"/>
                    </a:lnTo>
                    <a:lnTo>
                      <a:pt x="260" y="593"/>
                    </a:lnTo>
                    <a:lnTo>
                      <a:pt x="260" y="595"/>
                    </a:lnTo>
                    <a:lnTo>
                      <a:pt x="260" y="595"/>
                    </a:lnTo>
                    <a:lnTo>
                      <a:pt x="260" y="598"/>
                    </a:lnTo>
                    <a:lnTo>
                      <a:pt x="260" y="598"/>
                    </a:lnTo>
                    <a:lnTo>
                      <a:pt x="260" y="598"/>
                    </a:lnTo>
                    <a:lnTo>
                      <a:pt x="260" y="600"/>
                    </a:lnTo>
                    <a:lnTo>
                      <a:pt x="260" y="600"/>
                    </a:lnTo>
                    <a:lnTo>
                      <a:pt x="260" y="600"/>
                    </a:lnTo>
                    <a:lnTo>
                      <a:pt x="260" y="600"/>
                    </a:lnTo>
                    <a:lnTo>
                      <a:pt x="260" y="602"/>
                    </a:lnTo>
                    <a:lnTo>
                      <a:pt x="260" y="602"/>
                    </a:lnTo>
                    <a:lnTo>
                      <a:pt x="260" y="605"/>
                    </a:lnTo>
                    <a:lnTo>
                      <a:pt x="260" y="605"/>
                    </a:lnTo>
                    <a:lnTo>
                      <a:pt x="260" y="607"/>
                    </a:lnTo>
                    <a:lnTo>
                      <a:pt x="260" y="607"/>
                    </a:lnTo>
                    <a:lnTo>
                      <a:pt x="260" y="609"/>
                    </a:lnTo>
                    <a:lnTo>
                      <a:pt x="260" y="609"/>
                    </a:lnTo>
                    <a:lnTo>
                      <a:pt x="260" y="609"/>
                    </a:lnTo>
                    <a:lnTo>
                      <a:pt x="260" y="609"/>
                    </a:lnTo>
                    <a:lnTo>
                      <a:pt x="260" y="609"/>
                    </a:lnTo>
                    <a:lnTo>
                      <a:pt x="260" y="612"/>
                    </a:lnTo>
                    <a:lnTo>
                      <a:pt x="262" y="612"/>
                    </a:lnTo>
                    <a:lnTo>
                      <a:pt x="262" y="612"/>
                    </a:lnTo>
                    <a:lnTo>
                      <a:pt x="260" y="612"/>
                    </a:lnTo>
                    <a:lnTo>
                      <a:pt x="260" y="612"/>
                    </a:lnTo>
                    <a:lnTo>
                      <a:pt x="260" y="614"/>
                    </a:lnTo>
                    <a:lnTo>
                      <a:pt x="260" y="614"/>
                    </a:lnTo>
                    <a:lnTo>
                      <a:pt x="260" y="614"/>
                    </a:lnTo>
                    <a:lnTo>
                      <a:pt x="260" y="616"/>
                    </a:lnTo>
                    <a:lnTo>
                      <a:pt x="260" y="616"/>
                    </a:lnTo>
                    <a:lnTo>
                      <a:pt x="260" y="619"/>
                    </a:lnTo>
                    <a:lnTo>
                      <a:pt x="260" y="619"/>
                    </a:lnTo>
                    <a:lnTo>
                      <a:pt x="260" y="621"/>
                    </a:lnTo>
                    <a:lnTo>
                      <a:pt x="260" y="621"/>
                    </a:lnTo>
                    <a:lnTo>
                      <a:pt x="258" y="621"/>
                    </a:lnTo>
                    <a:lnTo>
                      <a:pt x="258" y="621"/>
                    </a:lnTo>
                    <a:lnTo>
                      <a:pt x="258" y="624"/>
                    </a:lnTo>
                    <a:lnTo>
                      <a:pt x="258" y="624"/>
                    </a:lnTo>
                    <a:lnTo>
                      <a:pt x="258" y="624"/>
                    </a:lnTo>
                    <a:lnTo>
                      <a:pt x="258" y="626"/>
                    </a:lnTo>
                    <a:lnTo>
                      <a:pt x="258" y="626"/>
                    </a:lnTo>
                    <a:lnTo>
                      <a:pt x="258" y="628"/>
                    </a:lnTo>
                    <a:lnTo>
                      <a:pt x="255" y="628"/>
                    </a:lnTo>
                    <a:lnTo>
                      <a:pt x="255" y="628"/>
                    </a:lnTo>
                    <a:lnTo>
                      <a:pt x="255" y="628"/>
                    </a:lnTo>
                    <a:lnTo>
                      <a:pt x="255" y="631"/>
                    </a:lnTo>
                    <a:lnTo>
                      <a:pt x="255" y="631"/>
                    </a:lnTo>
                    <a:lnTo>
                      <a:pt x="255" y="631"/>
                    </a:lnTo>
                    <a:lnTo>
                      <a:pt x="255" y="631"/>
                    </a:lnTo>
                    <a:lnTo>
                      <a:pt x="253" y="631"/>
                    </a:lnTo>
                    <a:lnTo>
                      <a:pt x="253" y="633"/>
                    </a:lnTo>
                    <a:lnTo>
                      <a:pt x="253" y="633"/>
                    </a:lnTo>
                    <a:lnTo>
                      <a:pt x="253" y="633"/>
                    </a:lnTo>
                    <a:lnTo>
                      <a:pt x="253" y="635"/>
                    </a:lnTo>
                    <a:lnTo>
                      <a:pt x="253" y="635"/>
                    </a:lnTo>
                    <a:lnTo>
                      <a:pt x="253" y="635"/>
                    </a:lnTo>
                    <a:lnTo>
                      <a:pt x="253" y="638"/>
                    </a:lnTo>
                    <a:lnTo>
                      <a:pt x="251" y="638"/>
                    </a:lnTo>
                    <a:lnTo>
                      <a:pt x="251" y="638"/>
                    </a:lnTo>
                    <a:lnTo>
                      <a:pt x="251" y="640"/>
                    </a:lnTo>
                    <a:lnTo>
                      <a:pt x="251" y="640"/>
                    </a:lnTo>
                    <a:lnTo>
                      <a:pt x="251" y="640"/>
                    </a:lnTo>
                    <a:lnTo>
                      <a:pt x="251" y="640"/>
                    </a:lnTo>
                    <a:lnTo>
                      <a:pt x="251" y="643"/>
                    </a:lnTo>
                    <a:lnTo>
                      <a:pt x="251" y="643"/>
                    </a:lnTo>
                    <a:lnTo>
                      <a:pt x="251" y="645"/>
                    </a:lnTo>
                    <a:lnTo>
                      <a:pt x="248" y="645"/>
                    </a:lnTo>
                    <a:lnTo>
                      <a:pt x="248" y="645"/>
                    </a:lnTo>
                    <a:lnTo>
                      <a:pt x="248" y="647"/>
                    </a:lnTo>
                    <a:lnTo>
                      <a:pt x="248" y="647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51" y="650"/>
                    </a:lnTo>
                    <a:lnTo>
                      <a:pt x="251" y="652"/>
                    </a:lnTo>
                    <a:lnTo>
                      <a:pt x="251" y="652"/>
                    </a:lnTo>
                    <a:lnTo>
                      <a:pt x="251" y="652"/>
                    </a:lnTo>
                    <a:lnTo>
                      <a:pt x="251" y="654"/>
                    </a:lnTo>
                    <a:lnTo>
                      <a:pt x="251" y="654"/>
                    </a:lnTo>
                    <a:lnTo>
                      <a:pt x="251" y="657"/>
                    </a:lnTo>
                    <a:lnTo>
                      <a:pt x="251" y="657"/>
                    </a:lnTo>
                    <a:lnTo>
                      <a:pt x="251" y="659"/>
                    </a:lnTo>
                    <a:lnTo>
                      <a:pt x="251" y="659"/>
                    </a:lnTo>
                    <a:lnTo>
                      <a:pt x="251" y="659"/>
                    </a:lnTo>
                    <a:lnTo>
                      <a:pt x="251" y="662"/>
                    </a:lnTo>
                    <a:lnTo>
                      <a:pt x="251" y="662"/>
                    </a:lnTo>
                    <a:lnTo>
                      <a:pt x="251" y="664"/>
                    </a:lnTo>
                    <a:lnTo>
                      <a:pt x="251" y="664"/>
                    </a:lnTo>
                    <a:lnTo>
                      <a:pt x="251" y="666"/>
                    </a:lnTo>
                    <a:lnTo>
                      <a:pt x="251" y="666"/>
                    </a:lnTo>
                    <a:lnTo>
                      <a:pt x="251" y="669"/>
                    </a:lnTo>
                    <a:lnTo>
                      <a:pt x="251" y="669"/>
                    </a:lnTo>
                    <a:lnTo>
                      <a:pt x="251" y="669"/>
                    </a:lnTo>
                    <a:lnTo>
                      <a:pt x="251" y="671"/>
                    </a:lnTo>
                    <a:lnTo>
                      <a:pt x="251" y="671"/>
                    </a:lnTo>
                    <a:lnTo>
                      <a:pt x="251" y="673"/>
                    </a:lnTo>
                    <a:lnTo>
                      <a:pt x="251" y="673"/>
                    </a:lnTo>
                    <a:lnTo>
                      <a:pt x="251" y="676"/>
                    </a:lnTo>
                    <a:lnTo>
                      <a:pt x="251" y="676"/>
                    </a:lnTo>
                    <a:lnTo>
                      <a:pt x="251" y="678"/>
                    </a:lnTo>
                    <a:lnTo>
                      <a:pt x="251" y="678"/>
                    </a:lnTo>
                    <a:lnTo>
                      <a:pt x="253" y="678"/>
                    </a:lnTo>
                    <a:lnTo>
                      <a:pt x="253" y="680"/>
                    </a:lnTo>
                    <a:lnTo>
                      <a:pt x="253" y="680"/>
                    </a:lnTo>
                    <a:lnTo>
                      <a:pt x="253" y="680"/>
                    </a:lnTo>
                    <a:lnTo>
                      <a:pt x="251" y="680"/>
                    </a:lnTo>
                    <a:lnTo>
                      <a:pt x="251" y="683"/>
                    </a:lnTo>
                    <a:lnTo>
                      <a:pt x="251" y="683"/>
                    </a:lnTo>
                    <a:lnTo>
                      <a:pt x="248" y="683"/>
                    </a:lnTo>
                    <a:lnTo>
                      <a:pt x="248" y="683"/>
                    </a:lnTo>
                    <a:lnTo>
                      <a:pt x="248" y="683"/>
                    </a:lnTo>
                    <a:lnTo>
                      <a:pt x="248" y="680"/>
                    </a:lnTo>
                    <a:lnTo>
                      <a:pt x="246" y="680"/>
                    </a:lnTo>
                    <a:lnTo>
                      <a:pt x="246" y="680"/>
                    </a:lnTo>
                    <a:lnTo>
                      <a:pt x="246" y="680"/>
                    </a:lnTo>
                    <a:lnTo>
                      <a:pt x="244" y="680"/>
                    </a:lnTo>
                    <a:lnTo>
                      <a:pt x="244" y="680"/>
                    </a:lnTo>
                    <a:lnTo>
                      <a:pt x="241" y="680"/>
                    </a:lnTo>
                    <a:lnTo>
                      <a:pt x="241" y="680"/>
                    </a:lnTo>
                    <a:lnTo>
                      <a:pt x="241" y="680"/>
                    </a:lnTo>
                    <a:lnTo>
                      <a:pt x="241" y="683"/>
                    </a:lnTo>
                    <a:lnTo>
                      <a:pt x="239" y="683"/>
                    </a:lnTo>
                    <a:lnTo>
                      <a:pt x="239" y="683"/>
                    </a:lnTo>
                    <a:lnTo>
                      <a:pt x="239" y="683"/>
                    </a:lnTo>
                    <a:lnTo>
                      <a:pt x="239" y="685"/>
                    </a:lnTo>
                    <a:lnTo>
                      <a:pt x="239" y="685"/>
                    </a:lnTo>
                    <a:lnTo>
                      <a:pt x="239" y="685"/>
                    </a:lnTo>
                    <a:lnTo>
                      <a:pt x="239" y="688"/>
                    </a:lnTo>
                    <a:lnTo>
                      <a:pt x="239" y="688"/>
                    </a:lnTo>
                    <a:lnTo>
                      <a:pt x="239" y="688"/>
                    </a:lnTo>
                    <a:lnTo>
                      <a:pt x="239" y="690"/>
                    </a:lnTo>
                    <a:lnTo>
                      <a:pt x="239" y="690"/>
                    </a:lnTo>
                    <a:lnTo>
                      <a:pt x="239" y="690"/>
                    </a:lnTo>
                    <a:lnTo>
                      <a:pt x="236" y="690"/>
                    </a:lnTo>
                    <a:lnTo>
                      <a:pt x="236" y="690"/>
                    </a:lnTo>
                    <a:lnTo>
                      <a:pt x="236" y="690"/>
                    </a:lnTo>
                    <a:lnTo>
                      <a:pt x="236" y="692"/>
                    </a:lnTo>
                    <a:lnTo>
                      <a:pt x="236" y="692"/>
                    </a:lnTo>
                    <a:lnTo>
                      <a:pt x="234" y="692"/>
                    </a:lnTo>
                    <a:lnTo>
                      <a:pt x="234" y="695"/>
                    </a:lnTo>
                    <a:lnTo>
                      <a:pt x="234" y="695"/>
                    </a:lnTo>
                    <a:lnTo>
                      <a:pt x="234" y="695"/>
                    </a:lnTo>
                    <a:lnTo>
                      <a:pt x="234" y="695"/>
                    </a:lnTo>
                    <a:lnTo>
                      <a:pt x="234" y="697"/>
                    </a:lnTo>
                    <a:lnTo>
                      <a:pt x="232" y="697"/>
                    </a:lnTo>
                    <a:lnTo>
                      <a:pt x="232" y="697"/>
                    </a:lnTo>
                    <a:lnTo>
                      <a:pt x="232" y="699"/>
                    </a:lnTo>
                    <a:lnTo>
                      <a:pt x="232" y="699"/>
                    </a:lnTo>
                    <a:lnTo>
                      <a:pt x="232" y="699"/>
                    </a:lnTo>
                    <a:lnTo>
                      <a:pt x="232" y="699"/>
                    </a:lnTo>
                    <a:lnTo>
                      <a:pt x="232" y="702"/>
                    </a:lnTo>
                    <a:lnTo>
                      <a:pt x="232" y="702"/>
                    </a:lnTo>
                    <a:lnTo>
                      <a:pt x="232" y="702"/>
                    </a:lnTo>
                    <a:lnTo>
                      <a:pt x="232" y="704"/>
                    </a:lnTo>
                    <a:lnTo>
                      <a:pt x="234" y="704"/>
                    </a:lnTo>
                    <a:lnTo>
                      <a:pt x="234" y="704"/>
                    </a:lnTo>
                    <a:lnTo>
                      <a:pt x="234" y="704"/>
                    </a:lnTo>
                    <a:lnTo>
                      <a:pt x="234" y="707"/>
                    </a:lnTo>
                    <a:lnTo>
                      <a:pt x="234" y="707"/>
                    </a:lnTo>
                    <a:lnTo>
                      <a:pt x="236" y="707"/>
                    </a:lnTo>
                    <a:lnTo>
                      <a:pt x="236" y="707"/>
                    </a:lnTo>
                    <a:lnTo>
                      <a:pt x="239" y="707"/>
                    </a:lnTo>
                    <a:lnTo>
                      <a:pt x="239" y="704"/>
                    </a:lnTo>
                    <a:lnTo>
                      <a:pt x="239" y="704"/>
                    </a:lnTo>
                    <a:lnTo>
                      <a:pt x="239" y="704"/>
                    </a:lnTo>
                    <a:lnTo>
                      <a:pt x="241" y="704"/>
                    </a:lnTo>
                    <a:lnTo>
                      <a:pt x="241" y="707"/>
                    </a:lnTo>
                    <a:lnTo>
                      <a:pt x="241" y="707"/>
                    </a:lnTo>
                    <a:lnTo>
                      <a:pt x="241" y="707"/>
                    </a:lnTo>
                    <a:lnTo>
                      <a:pt x="241" y="709"/>
                    </a:lnTo>
                    <a:lnTo>
                      <a:pt x="241" y="709"/>
                    </a:lnTo>
                    <a:lnTo>
                      <a:pt x="241" y="709"/>
                    </a:lnTo>
                    <a:lnTo>
                      <a:pt x="241" y="709"/>
                    </a:lnTo>
                    <a:lnTo>
                      <a:pt x="241" y="709"/>
                    </a:lnTo>
                    <a:lnTo>
                      <a:pt x="241" y="709"/>
                    </a:lnTo>
                    <a:lnTo>
                      <a:pt x="241" y="709"/>
                    </a:lnTo>
                    <a:lnTo>
                      <a:pt x="239" y="709"/>
                    </a:lnTo>
                    <a:lnTo>
                      <a:pt x="239" y="709"/>
                    </a:lnTo>
                    <a:lnTo>
                      <a:pt x="239" y="709"/>
                    </a:lnTo>
                    <a:lnTo>
                      <a:pt x="239" y="709"/>
                    </a:lnTo>
                    <a:lnTo>
                      <a:pt x="236" y="709"/>
                    </a:lnTo>
                    <a:lnTo>
                      <a:pt x="236" y="707"/>
                    </a:lnTo>
                    <a:lnTo>
                      <a:pt x="236" y="707"/>
                    </a:lnTo>
                    <a:lnTo>
                      <a:pt x="236" y="709"/>
                    </a:lnTo>
                    <a:lnTo>
                      <a:pt x="234" y="709"/>
                    </a:lnTo>
                    <a:lnTo>
                      <a:pt x="234" y="709"/>
                    </a:lnTo>
                    <a:lnTo>
                      <a:pt x="234" y="709"/>
                    </a:lnTo>
                    <a:lnTo>
                      <a:pt x="232" y="709"/>
                    </a:lnTo>
                    <a:lnTo>
                      <a:pt x="232" y="709"/>
                    </a:lnTo>
                    <a:lnTo>
                      <a:pt x="232" y="709"/>
                    </a:lnTo>
                    <a:lnTo>
                      <a:pt x="229" y="709"/>
                    </a:lnTo>
                    <a:lnTo>
                      <a:pt x="229" y="709"/>
                    </a:lnTo>
                    <a:lnTo>
                      <a:pt x="229" y="709"/>
                    </a:lnTo>
                    <a:lnTo>
                      <a:pt x="227" y="709"/>
                    </a:lnTo>
                    <a:lnTo>
                      <a:pt x="227" y="709"/>
                    </a:lnTo>
                    <a:lnTo>
                      <a:pt x="227" y="709"/>
                    </a:lnTo>
                    <a:lnTo>
                      <a:pt x="227" y="709"/>
                    </a:lnTo>
                    <a:lnTo>
                      <a:pt x="227" y="711"/>
                    </a:lnTo>
                    <a:lnTo>
                      <a:pt x="225" y="711"/>
                    </a:lnTo>
                    <a:lnTo>
                      <a:pt x="225" y="711"/>
                    </a:lnTo>
                    <a:lnTo>
                      <a:pt x="225" y="711"/>
                    </a:lnTo>
                    <a:lnTo>
                      <a:pt x="222" y="711"/>
                    </a:lnTo>
                    <a:lnTo>
                      <a:pt x="222" y="711"/>
                    </a:lnTo>
                    <a:lnTo>
                      <a:pt x="222" y="711"/>
                    </a:lnTo>
                    <a:lnTo>
                      <a:pt x="220" y="711"/>
                    </a:lnTo>
                    <a:lnTo>
                      <a:pt x="220" y="711"/>
                    </a:lnTo>
                    <a:lnTo>
                      <a:pt x="220" y="714"/>
                    </a:lnTo>
                    <a:lnTo>
                      <a:pt x="220" y="714"/>
                    </a:lnTo>
                    <a:lnTo>
                      <a:pt x="217" y="714"/>
                    </a:lnTo>
                    <a:lnTo>
                      <a:pt x="217" y="714"/>
                    </a:lnTo>
                    <a:lnTo>
                      <a:pt x="217" y="714"/>
                    </a:lnTo>
                    <a:lnTo>
                      <a:pt x="217" y="716"/>
                    </a:lnTo>
                    <a:lnTo>
                      <a:pt x="215" y="716"/>
                    </a:lnTo>
                    <a:lnTo>
                      <a:pt x="215" y="716"/>
                    </a:lnTo>
                    <a:lnTo>
                      <a:pt x="215" y="716"/>
                    </a:lnTo>
                    <a:lnTo>
                      <a:pt x="215" y="718"/>
                    </a:lnTo>
                    <a:lnTo>
                      <a:pt x="215" y="718"/>
                    </a:lnTo>
                    <a:lnTo>
                      <a:pt x="215" y="718"/>
                    </a:lnTo>
                    <a:lnTo>
                      <a:pt x="215" y="718"/>
                    </a:lnTo>
                    <a:lnTo>
                      <a:pt x="215" y="721"/>
                    </a:lnTo>
                    <a:lnTo>
                      <a:pt x="215" y="721"/>
                    </a:lnTo>
                    <a:lnTo>
                      <a:pt x="215" y="721"/>
                    </a:lnTo>
                    <a:lnTo>
                      <a:pt x="215" y="721"/>
                    </a:lnTo>
                    <a:lnTo>
                      <a:pt x="215" y="723"/>
                    </a:lnTo>
                    <a:lnTo>
                      <a:pt x="215" y="723"/>
                    </a:lnTo>
                    <a:lnTo>
                      <a:pt x="215" y="726"/>
                    </a:lnTo>
                    <a:lnTo>
                      <a:pt x="215" y="726"/>
                    </a:lnTo>
                    <a:lnTo>
                      <a:pt x="215" y="728"/>
                    </a:lnTo>
                    <a:lnTo>
                      <a:pt x="215" y="728"/>
                    </a:lnTo>
                    <a:lnTo>
                      <a:pt x="213" y="728"/>
                    </a:lnTo>
                    <a:lnTo>
                      <a:pt x="213" y="728"/>
                    </a:lnTo>
                    <a:lnTo>
                      <a:pt x="213" y="728"/>
                    </a:lnTo>
                    <a:lnTo>
                      <a:pt x="213" y="730"/>
                    </a:lnTo>
                    <a:lnTo>
                      <a:pt x="213" y="730"/>
                    </a:lnTo>
                    <a:lnTo>
                      <a:pt x="213" y="730"/>
                    </a:lnTo>
                    <a:lnTo>
                      <a:pt x="210" y="730"/>
                    </a:lnTo>
                    <a:lnTo>
                      <a:pt x="210" y="730"/>
                    </a:lnTo>
                    <a:lnTo>
                      <a:pt x="210" y="733"/>
                    </a:lnTo>
                    <a:lnTo>
                      <a:pt x="208" y="733"/>
                    </a:lnTo>
                    <a:lnTo>
                      <a:pt x="208" y="733"/>
                    </a:lnTo>
                    <a:lnTo>
                      <a:pt x="208" y="733"/>
                    </a:lnTo>
                    <a:lnTo>
                      <a:pt x="208" y="733"/>
                    </a:lnTo>
                    <a:lnTo>
                      <a:pt x="208" y="735"/>
                    </a:lnTo>
                    <a:lnTo>
                      <a:pt x="206" y="735"/>
                    </a:lnTo>
                    <a:lnTo>
                      <a:pt x="206" y="735"/>
                    </a:lnTo>
                    <a:lnTo>
                      <a:pt x="206" y="735"/>
                    </a:lnTo>
                    <a:lnTo>
                      <a:pt x="206" y="737"/>
                    </a:lnTo>
                    <a:lnTo>
                      <a:pt x="206" y="737"/>
                    </a:lnTo>
                    <a:lnTo>
                      <a:pt x="203" y="737"/>
                    </a:lnTo>
                    <a:lnTo>
                      <a:pt x="203" y="737"/>
                    </a:lnTo>
                    <a:lnTo>
                      <a:pt x="201" y="737"/>
                    </a:lnTo>
                    <a:lnTo>
                      <a:pt x="201" y="737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201" y="737"/>
                    </a:lnTo>
                    <a:lnTo>
                      <a:pt x="199" y="737"/>
                    </a:lnTo>
                    <a:lnTo>
                      <a:pt x="199" y="737"/>
                    </a:lnTo>
                    <a:lnTo>
                      <a:pt x="199" y="737"/>
                    </a:lnTo>
                    <a:lnTo>
                      <a:pt x="196" y="737"/>
                    </a:lnTo>
                    <a:lnTo>
                      <a:pt x="196" y="737"/>
                    </a:lnTo>
                    <a:lnTo>
                      <a:pt x="196" y="737"/>
                    </a:lnTo>
                    <a:lnTo>
                      <a:pt x="194" y="737"/>
                    </a:lnTo>
                    <a:lnTo>
                      <a:pt x="194" y="737"/>
                    </a:lnTo>
                    <a:lnTo>
                      <a:pt x="194" y="735"/>
                    </a:lnTo>
                    <a:lnTo>
                      <a:pt x="194" y="735"/>
                    </a:lnTo>
                    <a:lnTo>
                      <a:pt x="194" y="735"/>
                    </a:lnTo>
                    <a:lnTo>
                      <a:pt x="191" y="735"/>
                    </a:lnTo>
                    <a:lnTo>
                      <a:pt x="191" y="733"/>
                    </a:lnTo>
                    <a:lnTo>
                      <a:pt x="191" y="733"/>
                    </a:lnTo>
                    <a:lnTo>
                      <a:pt x="191" y="733"/>
                    </a:lnTo>
                    <a:lnTo>
                      <a:pt x="191" y="733"/>
                    </a:lnTo>
                    <a:lnTo>
                      <a:pt x="189" y="733"/>
                    </a:lnTo>
                    <a:lnTo>
                      <a:pt x="189" y="730"/>
                    </a:lnTo>
                    <a:lnTo>
                      <a:pt x="189" y="730"/>
                    </a:lnTo>
                    <a:lnTo>
                      <a:pt x="189" y="730"/>
                    </a:lnTo>
                    <a:lnTo>
                      <a:pt x="187" y="730"/>
                    </a:lnTo>
                    <a:lnTo>
                      <a:pt x="187" y="728"/>
                    </a:lnTo>
                    <a:lnTo>
                      <a:pt x="187" y="728"/>
                    </a:lnTo>
                    <a:lnTo>
                      <a:pt x="187" y="728"/>
                    </a:lnTo>
                    <a:lnTo>
                      <a:pt x="187" y="728"/>
                    </a:lnTo>
                    <a:lnTo>
                      <a:pt x="187" y="728"/>
                    </a:lnTo>
                    <a:lnTo>
                      <a:pt x="187" y="726"/>
                    </a:lnTo>
                    <a:lnTo>
                      <a:pt x="184" y="726"/>
                    </a:lnTo>
                    <a:lnTo>
                      <a:pt x="184" y="726"/>
                    </a:lnTo>
                    <a:lnTo>
                      <a:pt x="184" y="726"/>
                    </a:lnTo>
                    <a:lnTo>
                      <a:pt x="184" y="723"/>
                    </a:lnTo>
                    <a:lnTo>
                      <a:pt x="182" y="723"/>
                    </a:lnTo>
                    <a:lnTo>
                      <a:pt x="182" y="723"/>
                    </a:lnTo>
                    <a:lnTo>
                      <a:pt x="182" y="721"/>
                    </a:lnTo>
                    <a:lnTo>
                      <a:pt x="182" y="721"/>
                    </a:lnTo>
                    <a:lnTo>
                      <a:pt x="182" y="721"/>
                    </a:lnTo>
                    <a:lnTo>
                      <a:pt x="182" y="721"/>
                    </a:lnTo>
                    <a:lnTo>
                      <a:pt x="182" y="718"/>
                    </a:lnTo>
                    <a:lnTo>
                      <a:pt x="180" y="718"/>
                    </a:lnTo>
                    <a:lnTo>
                      <a:pt x="180" y="718"/>
                    </a:lnTo>
                    <a:lnTo>
                      <a:pt x="180" y="718"/>
                    </a:lnTo>
                    <a:lnTo>
                      <a:pt x="180" y="718"/>
                    </a:lnTo>
                    <a:lnTo>
                      <a:pt x="180" y="718"/>
                    </a:lnTo>
                    <a:lnTo>
                      <a:pt x="180" y="716"/>
                    </a:lnTo>
                    <a:lnTo>
                      <a:pt x="180" y="716"/>
                    </a:lnTo>
                    <a:lnTo>
                      <a:pt x="177" y="716"/>
                    </a:lnTo>
                    <a:lnTo>
                      <a:pt x="177" y="714"/>
                    </a:lnTo>
                    <a:lnTo>
                      <a:pt x="177" y="714"/>
                    </a:lnTo>
                    <a:lnTo>
                      <a:pt x="177" y="711"/>
                    </a:lnTo>
                    <a:lnTo>
                      <a:pt x="177" y="711"/>
                    </a:lnTo>
                    <a:lnTo>
                      <a:pt x="177" y="711"/>
                    </a:lnTo>
                    <a:lnTo>
                      <a:pt x="177" y="709"/>
                    </a:lnTo>
                    <a:lnTo>
                      <a:pt x="177" y="709"/>
                    </a:lnTo>
                    <a:lnTo>
                      <a:pt x="175" y="709"/>
                    </a:lnTo>
                    <a:lnTo>
                      <a:pt x="175" y="709"/>
                    </a:lnTo>
                    <a:lnTo>
                      <a:pt x="175" y="707"/>
                    </a:lnTo>
                    <a:lnTo>
                      <a:pt x="175" y="707"/>
                    </a:lnTo>
                    <a:lnTo>
                      <a:pt x="175" y="707"/>
                    </a:lnTo>
                    <a:lnTo>
                      <a:pt x="175" y="704"/>
                    </a:lnTo>
                    <a:lnTo>
                      <a:pt x="175" y="704"/>
                    </a:lnTo>
                    <a:lnTo>
                      <a:pt x="175" y="704"/>
                    </a:lnTo>
                    <a:lnTo>
                      <a:pt x="175" y="702"/>
                    </a:lnTo>
                    <a:lnTo>
                      <a:pt x="175" y="702"/>
                    </a:lnTo>
                    <a:lnTo>
                      <a:pt x="173" y="702"/>
                    </a:lnTo>
                    <a:lnTo>
                      <a:pt x="173" y="699"/>
                    </a:lnTo>
                    <a:lnTo>
                      <a:pt x="173" y="699"/>
                    </a:lnTo>
                    <a:lnTo>
                      <a:pt x="173" y="699"/>
                    </a:lnTo>
                    <a:lnTo>
                      <a:pt x="173" y="697"/>
                    </a:lnTo>
                    <a:lnTo>
                      <a:pt x="173" y="697"/>
                    </a:lnTo>
                    <a:lnTo>
                      <a:pt x="173" y="695"/>
                    </a:lnTo>
                    <a:lnTo>
                      <a:pt x="173" y="695"/>
                    </a:lnTo>
                    <a:lnTo>
                      <a:pt x="173" y="692"/>
                    </a:lnTo>
                    <a:lnTo>
                      <a:pt x="173" y="692"/>
                    </a:lnTo>
                    <a:lnTo>
                      <a:pt x="173" y="692"/>
                    </a:lnTo>
                    <a:lnTo>
                      <a:pt x="173" y="690"/>
                    </a:lnTo>
                    <a:lnTo>
                      <a:pt x="173" y="690"/>
                    </a:lnTo>
                    <a:lnTo>
                      <a:pt x="173" y="690"/>
                    </a:lnTo>
                    <a:lnTo>
                      <a:pt x="173" y="690"/>
                    </a:lnTo>
                    <a:lnTo>
                      <a:pt x="173" y="688"/>
                    </a:lnTo>
                    <a:lnTo>
                      <a:pt x="173" y="688"/>
                    </a:lnTo>
                    <a:lnTo>
                      <a:pt x="173" y="685"/>
                    </a:lnTo>
                    <a:lnTo>
                      <a:pt x="173" y="685"/>
                    </a:lnTo>
                    <a:lnTo>
                      <a:pt x="170" y="685"/>
                    </a:lnTo>
                    <a:lnTo>
                      <a:pt x="170" y="683"/>
                    </a:lnTo>
                    <a:lnTo>
                      <a:pt x="170" y="683"/>
                    </a:lnTo>
                    <a:lnTo>
                      <a:pt x="170" y="683"/>
                    </a:lnTo>
                    <a:lnTo>
                      <a:pt x="170" y="680"/>
                    </a:lnTo>
                    <a:lnTo>
                      <a:pt x="170" y="680"/>
                    </a:lnTo>
                    <a:lnTo>
                      <a:pt x="170" y="680"/>
                    </a:lnTo>
                    <a:lnTo>
                      <a:pt x="168" y="680"/>
                    </a:lnTo>
                    <a:lnTo>
                      <a:pt x="168" y="678"/>
                    </a:lnTo>
                    <a:lnTo>
                      <a:pt x="168" y="678"/>
                    </a:lnTo>
                    <a:lnTo>
                      <a:pt x="168" y="676"/>
                    </a:lnTo>
                    <a:lnTo>
                      <a:pt x="168" y="676"/>
                    </a:lnTo>
                    <a:lnTo>
                      <a:pt x="168" y="676"/>
                    </a:lnTo>
                    <a:lnTo>
                      <a:pt x="168" y="673"/>
                    </a:lnTo>
                    <a:lnTo>
                      <a:pt x="168" y="673"/>
                    </a:lnTo>
                    <a:lnTo>
                      <a:pt x="168" y="673"/>
                    </a:lnTo>
                    <a:lnTo>
                      <a:pt x="168" y="671"/>
                    </a:lnTo>
                    <a:lnTo>
                      <a:pt x="165" y="671"/>
                    </a:lnTo>
                    <a:lnTo>
                      <a:pt x="165" y="671"/>
                    </a:lnTo>
                    <a:lnTo>
                      <a:pt x="165" y="669"/>
                    </a:lnTo>
                    <a:lnTo>
                      <a:pt x="165" y="669"/>
                    </a:lnTo>
                    <a:lnTo>
                      <a:pt x="165" y="669"/>
                    </a:lnTo>
                    <a:lnTo>
                      <a:pt x="165" y="669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65" y="664"/>
                    </a:lnTo>
                    <a:lnTo>
                      <a:pt x="165" y="664"/>
                    </a:lnTo>
                    <a:lnTo>
                      <a:pt x="165" y="664"/>
                    </a:lnTo>
                    <a:lnTo>
                      <a:pt x="165" y="662"/>
                    </a:lnTo>
                    <a:lnTo>
                      <a:pt x="165" y="662"/>
                    </a:lnTo>
                    <a:lnTo>
                      <a:pt x="163" y="662"/>
                    </a:lnTo>
                    <a:lnTo>
                      <a:pt x="163" y="659"/>
                    </a:lnTo>
                    <a:lnTo>
                      <a:pt x="163" y="659"/>
                    </a:lnTo>
                    <a:lnTo>
                      <a:pt x="163" y="659"/>
                    </a:lnTo>
                    <a:lnTo>
                      <a:pt x="163" y="659"/>
                    </a:lnTo>
                    <a:lnTo>
                      <a:pt x="163" y="657"/>
                    </a:lnTo>
                    <a:lnTo>
                      <a:pt x="163" y="657"/>
                    </a:lnTo>
                    <a:lnTo>
                      <a:pt x="161" y="657"/>
                    </a:lnTo>
                    <a:lnTo>
                      <a:pt x="161" y="654"/>
                    </a:lnTo>
                    <a:lnTo>
                      <a:pt x="161" y="654"/>
                    </a:lnTo>
                    <a:lnTo>
                      <a:pt x="161" y="654"/>
                    </a:lnTo>
                    <a:lnTo>
                      <a:pt x="161" y="652"/>
                    </a:lnTo>
                    <a:lnTo>
                      <a:pt x="161" y="652"/>
                    </a:lnTo>
                    <a:lnTo>
                      <a:pt x="161" y="652"/>
                    </a:lnTo>
                    <a:lnTo>
                      <a:pt x="158" y="652"/>
                    </a:lnTo>
                    <a:lnTo>
                      <a:pt x="158" y="650"/>
                    </a:lnTo>
                    <a:lnTo>
                      <a:pt x="158" y="650"/>
                    </a:lnTo>
                    <a:lnTo>
                      <a:pt x="158" y="650"/>
                    </a:lnTo>
                    <a:lnTo>
                      <a:pt x="158" y="650"/>
                    </a:lnTo>
                    <a:lnTo>
                      <a:pt x="158" y="647"/>
                    </a:lnTo>
                    <a:lnTo>
                      <a:pt x="158" y="647"/>
                    </a:lnTo>
                    <a:lnTo>
                      <a:pt x="158" y="647"/>
                    </a:lnTo>
                    <a:lnTo>
                      <a:pt x="158" y="645"/>
                    </a:lnTo>
                    <a:lnTo>
                      <a:pt x="156" y="645"/>
                    </a:lnTo>
                    <a:lnTo>
                      <a:pt x="156" y="645"/>
                    </a:lnTo>
                    <a:lnTo>
                      <a:pt x="156" y="645"/>
                    </a:lnTo>
                    <a:lnTo>
                      <a:pt x="156" y="643"/>
                    </a:lnTo>
                    <a:lnTo>
                      <a:pt x="154" y="643"/>
                    </a:lnTo>
                    <a:lnTo>
                      <a:pt x="154" y="643"/>
                    </a:lnTo>
                    <a:lnTo>
                      <a:pt x="154" y="643"/>
                    </a:lnTo>
                    <a:lnTo>
                      <a:pt x="154" y="640"/>
                    </a:lnTo>
                    <a:lnTo>
                      <a:pt x="154" y="640"/>
                    </a:lnTo>
                    <a:lnTo>
                      <a:pt x="154" y="640"/>
                    </a:lnTo>
                    <a:lnTo>
                      <a:pt x="151" y="640"/>
                    </a:lnTo>
                    <a:lnTo>
                      <a:pt x="151" y="640"/>
                    </a:lnTo>
                    <a:lnTo>
                      <a:pt x="151" y="640"/>
                    </a:lnTo>
                    <a:lnTo>
                      <a:pt x="149" y="640"/>
                    </a:lnTo>
                    <a:lnTo>
                      <a:pt x="149" y="638"/>
                    </a:lnTo>
                    <a:lnTo>
                      <a:pt x="149" y="638"/>
                    </a:lnTo>
                    <a:lnTo>
                      <a:pt x="149" y="635"/>
                    </a:lnTo>
                    <a:lnTo>
                      <a:pt x="149" y="635"/>
                    </a:lnTo>
                    <a:lnTo>
                      <a:pt x="149" y="635"/>
                    </a:lnTo>
                    <a:lnTo>
                      <a:pt x="149" y="633"/>
                    </a:lnTo>
                    <a:lnTo>
                      <a:pt x="149" y="633"/>
                    </a:lnTo>
                    <a:lnTo>
                      <a:pt x="149" y="633"/>
                    </a:lnTo>
                    <a:lnTo>
                      <a:pt x="149" y="631"/>
                    </a:lnTo>
                    <a:lnTo>
                      <a:pt x="149" y="631"/>
                    </a:lnTo>
                    <a:lnTo>
                      <a:pt x="146" y="631"/>
                    </a:lnTo>
                    <a:lnTo>
                      <a:pt x="146" y="631"/>
                    </a:lnTo>
                    <a:lnTo>
                      <a:pt x="146" y="628"/>
                    </a:lnTo>
                    <a:lnTo>
                      <a:pt x="146" y="628"/>
                    </a:lnTo>
                    <a:lnTo>
                      <a:pt x="146" y="628"/>
                    </a:lnTo>
                    <a:lnTo>
                      <a:pt x="146" y="626"/>
                    </a:lnTo>
                    <a:lnTo>
                      <a:pt x="146" y="626"/>
                    </a:lnTo>
                    <a:lnTo>
                      <a:pt x="146" y="626"/>
                    </a:lnTo>
                    <a:lnTo>
                      <a:pt x="146" y="624"/>
                    </a:lnTo>
                    <a:lnTo>
                      <a:pt x="146" y="624"/>
                    </a:lnTo>
                    <a:lnTo>
                      <a:pt x="144" y="624"/>
                    </a:lnTo>
                    <a:lnTo>
                      <a:pt x="144" y="621"/>
                    </a:lnTo>
                    <a:lnTo>
                      <a:pt x="144" y="621"/>
                    </a:lnTo>
                    <a:lnTo>
                      <a:pt x="144" y="621"/>
                    </a:lnTo>
                    <a:lnTo>
                      <a:pt x="144" y="621"/>
                    </a:lnTo>
                    <a:lnTo>
                      <a:pt x="144" y="619"/>
                    </a:lnTo>
                    <a:lnTo>
                      <a:pt x="142" y="619"/>
                    </a:lnTo>
                    <a:lnTo>
                      <a:pt x="142" y="619"/>
                    </a:lnTo>
                    <a:lnTo>
                      <a:pt x="142" y="619"/>
                    </a:lnTo>
                    <a:lnTo>
                      <a:pt x="142" y="616"/>
                    </a:lnTo>
                    <a:lnTo>
                      <a:pt x="142" y="616"/>
                    </a:lnTo>
                    <a:lnTo>
                      <a:pt x="142" y="614"/>
                    </a:lnTo>
                    <a:lnTo>
                      <a:pt x="142" y="614"/>
                    </a:lnTo>
                    <a:lnTo>
                      <a:pt x="142" y="614"/>
                    </a:lnTo>
                    <a:lnTo>
                      <a:pt x="142" y="612"/>
                    </a:lnTo>
                    <a:lnTo>
                      <a:pt x="142" y="612"/>
                    </a:lnTo>
                    <a:lnTo>
                      <a:pt x="142" y="609"/>
                    </a:lnTo>
                    <a:lnTo>
                      <a:pt x="142" y="609"/>
                    </a:lnTo>
                    <a:lnTo>
                      <a:pt x="139" y="609"/>
                    </a:lnTo>
                    <a:lnTo>
                      <a:pt x="139" y="609"/>
                    </a:lnTo>
                    <a:lnTo>
                      <a:pt x="139" y="607"/>
                    </a:lnTo>
                    <a:lnTo>
                      <a:pt x="139" y="607"/>
                    </a:lnTo>
                    <a:lnTo>
                      <a:pt x="139" y="607"/>
                    </a:lnTo>
                    <a:lnTo>
                      <a:pt x="139" y="605"/>
                    </a:lnTo>
                    <a:lnTo>
                      <a:pt x="139" y="605"/>
                    </a:lnTo>
                    <a:lnTo>
                      <a:pt x="139" y="605"/>
                    </a:lnTo>
                    <a:lnTo>
                      <a:pt x="139" y="602"/>
                    </a:lnTo>
                    <a:lnTo>
                      <a:pt x="139" y="602"/>
                    </a:lnTo>
                    <a:lnTo>
                      <a:pt x="139" y="602"/>
                    </a:lnTo>
                    <a:lnTo>
                      <a:pt x="139" y="600"/>
                    </a:lnTo>
                    <a:lnTo>
                      <a:pt x="139" y="600"/>
                    </a:lnTo>
                    <a:lnTo>
                      <a:pt x="139" y="600"/>
                    </a:lnTo>
                    <a:lnTo>
                      <a:pt x="139" y="598"/>
                    </a:lnTo>
                    <a:lnTo>
                      <a:pt x="139" y="598"/>
                    </a:lnTo>
                    <a:lnTo>
                      <a:pt x="139" y="598"/>
                    </a:lnTo>
                    <a:lnTo>
                      <a:pt x="139" y="595"/>
                    </a:lnTo>
                    <a:lnTo>
                      <a:pt x="139" y="595"/>
                    </a:lnTo>
                    <a:lnTo>
                      <a:pt x="139" y="593"/>
                    </a:lnTo>
                    <a:lnTo>
                      <a:pt x="137" y="593"/>
                    </a:lnTo>
                    <a:lnTo>
                      <a:pt x="137" y="593"/>
                    </a:lnTo>
                    <a:lnTo>
                      <a:pt x="137" y="590"/>
                    </a:lnTo>
                    <a:lnTo>
                      <a:pt x="137" y="590"/>
                    </a:lnTo>
                    <a:lnTo>
                      <a:pt x="137" y="590"/>
                    </a:lnTo>
                    <a:lnTo>
                      <a:pt x="137" y="590"/>
                    </a:lnTo>
                    <a:lnTo>
                      <a:pt x="135" y="590"/>
                    </a:lnTo>
                    <a:lnTo>
                      <a:pt x="135" y="588"/>
                    </a:lnTo>
                    <a:lnTo>
                      <a:pt x="135" y="588"/>
                    </a:lnTo>
                    <a:lnTo>
                      <a:pt x="135" y="588"/>
                    </a:lnTo>
                    <a:lnTo>
                      <a:pt x="135" y="586"/>
                    </a:lnTo>
                    <a:lnTo>
                      <a:pt x="135" y="586"/>
                    </a:lnTo>
                    <a:lnTo>
                      <a:pt x="135" y="583"/>
                    </a:lnTo>
                    <a:lnTo>
                      <a:pt x="135" y="583"/>
                    </a:lnTo>
                    <a:lnTo>
                      <a:pt x="135" y="583"/>
                    </a:lnTo>
                    <a:lnTo>
                      <a:pt x="135" y="581"/>
                    </a:lnTo>
                    <a:lnTo>
                      <a:pt x="135" y="581"/>
                    </a:lnTo>
                    <a:lnTo>
                      <a:pt x="132" y="581"/>
                    </a:lnTo>
                    <a:lnTo>
                      <a:pt x="132" y="581"/>
                    </a:lnTo>
                    <a:lnTo>
                      <a:pt x="132" y="579"/>
                    </a:lnTo>
                    <a:lnTo>
                      <a:pt x="132" y="579"/>
                    </a:lnTo>
                    <a:lnTo>
                      <a:pt x="132" y="576"/>
                    </a:lnTo>
                    <a:lnTo>
                      <a:pt x="132" y="576"/>
                    </a:lnTo>
                    <a:lnTo>
                      <a:pt x="132" y="576"/>
                    </a:lnTo>
                    <a:lnTo>
                      <a:pt x="132" y="574"/>
                    </a:lnTo>
                    <a:lnTo>
                      <a:pt x="132" y="574"/>
                    </a:lnTo>
                    <a:lnTo>
                      <a:pt x="132" y="574"/>
                    </a:lnTo>
                    <a:lnTo>
                      <a:pt x="132" y="571"/>
                    </a:lnTo>
                    <a:lnTo>
                      <a:pt x="130" y="571"/>
                    </a:lnTo>
                    <a:lnTo>
                      <a:pt x="130" y="571"/>
                    </a:lnTo>
                    <a:lnTo>
                      <a:pt x="130" y="571"/>
                    </a:lnTo>
                    <a:lnTo>
                      <a:pt x="130" y="571"/>
                    </a:lnTo>
                    <a:lnTo>
                      <a:pt x="130" y="569"/>
                    </a:lnTo>
                    <a:lnTo>
                      <a:pt x="128" y="569"/>
                    </a:lnTo>
                    <a:lnTo>
                      <a:pt x="128" y="569"/>
                    </a:lnTo>
                    <a:lnTo>
                      <a:pt x="128" y="569"/>
                    </a:lnTo>
                    <a:lnTo>
                      <a:pt x="128" y="569"/>
                    </a:lnTo>
                    <a:lnTo>
                      <a:pt x="125" y="569"/>
                    </a:lnTo>
                    <a:lnTo>
                      <a:pt x="125" y="567"/>
                    </a:lnTo>
                    <a:lnTo>
                      <a:pt x="125" y="567"/>
                    </a:lnTo>
                    <a:lnTo>
                      <a:pt x="128" y="567"/>
                    </a:lnTo>
                    <a:lnTo>
                      <a:pt x="128" y="564"/>
                    </a:lnTo>
                    <a:lnTo>
                      <a:pt x="125" y="564"/>
                    </a:lnTo>
                    <a:lnTo>
                      <a:pt x="125" y="564"/>
                    </a:lnTo>
                    <a:lnTo>
                      <a:pt x="125" y="564"/>
                    </a:lnTo>
                    <a:lnTo>
                      <a:pt x="125" y="562"/>
                    </a:lnTo>
                    <a:lnTo>
                      <a:pt x="125" y="562"/>
                    </a:lnTo>
                    <a:lnTo>
                      <a:pt x="125" y="562"/>
                    </a:lnTo>
                    <a:lnTo>
                      <a:pt x="123" y="562"/>
                    </a:lnTo>
                    <a:lnTo>
                      <a:pt x="123" y="562"/>
                    </a:lnTo>
                    <a:lnTo>
                      <a:pt x="123" y="562"/>
                    </a:lnTo>
                    <a:lnTo>
                      <a:pt x="123" y="560"/>
                    </a:lnTo>
                    <a:lnTo>
                      <a:pt x="123" y="560"/>
                    </a:lnTo>
                    <a:lnTo>
                      <a:pt x="123" y="560"/>
                    </a:lnTo>
                    <a:lnTo>
                      <a:pt x="123" y="557"/>
                    </a:lnTo>
                    <a:lnTo>
                      <a:pt x="123" y="557"/>
                    </a:lnTo>
                    <a:lnTo>
                      <a:pt x="123" y="557"/>
                    </a:lnTo>
                    <a:lnTo>
                      <a:pt x="123" y="555"/>
                    </a:lnTo>
                    <a:lnTo>
                      <a:pt x="123" y="555"/>
                    </a:lnTo>
                    <a:lnTo>
                      <a:pt x="123" y="553"/>
                    </a:lnTo>
                    <a:lnTo>
                      <a:pt x="120" y="553"/>
                    </a:lnTo>
                    <a:lnTo>
                      <a:pt x="120" y="553"/>
                    </a:lnTo>
                    <a:lnTo>
                      <a:pt x="120" y="555"/>
                    </a:lnTo>
                    <a:lnTo>
                      <a:pt x="120" y="555"/>
                    </a:lnTo>
                    <a:lnTo>
                      <a:pt x="120" y="553"/>
                    </a:lnTo>
                    <a:lnTo>
                      <a:pt x="120" y="553"/>
                    </a:lnTo>
                    <a:lnTo>
                      <a:pt x="120" y="550"/>
                    </a:lnTo>
                    <a:lnTo>
                      <a:pt x="120" y="550"/>
                    </a:lnTo>
                    <a:lnTo>
                      <a:pt x="120" y="550"/>
                    </a:lnTo>
                    <a:lnTo>
                      <a:pt x="118" y="550"/>
                    </a:lnTo>
                    <a:lnTo>
                      <a:pt x="118" y="548"/>
                    </a:lnTo>
                    <a:lnTo>
                      <a:pt x="118" y="548"/>
                    </a:lnTo>
                    <a:lnTo>
                      <a:pt x="118" y="545"/>
                    </a:lnTo>
                    <a:lnTo>
                      <a:pt x="118" y="545"/>
                    </a:lnTo>
                    <a:lnTo>
                      <a:pt x="118" y="545"/>
                    </a:lnTo>
                    <a:lnTo>
                      <a:pt x="118" y="543"/>
                    </a:lnTo>
                    <a:lnTo>
                      <a:pt x="118" y="543"/>
                    </a:lnTo>
                    <a:lnTo>
                      <a:pt x="118" y="543"/>
                    </a:lnTo>
                    <a:lnTo>
                      <a:pt x="118" y="541"/>
                    </a:lnTo>
                    <a:lnTo>
                      <a:pt x="118" y="541"/>
                    </a:lnTo>
                    <a:lnTo>
                      <a:pt x="116" y="541"/>
                    </a:lnTo>
                    <a:lnTo>
                      <a:pt x="116" y="541"/>
                    </a:lnTo>
                    <a:lnTo>
                      <a:pt x="116" y="541"/>
                    </a:lnTo>
                    <a:lnTo>
                      <a:pt x="116" y="538"/>
                    </a:lnTo>
                    <a:lnTo>
                      <a:pt x="113" y="538"/>
                    </a:lnTo>
                    <a:lnTo>
                      <a:pt x="113" y="538"/>
                    </a:lnTo>
                    <a:lnTo>
                      <a:pt x="113" y="541"/>
                    </a:lnTo>
                    <a:lnTo>
                      <a:pt x="113" y="541"/>
                    </a:lnTo>
                    <a:lnTo>
                      <a:pt x="113" y="538"/>
                    </a:lnTo>
                    <a:lnTo>
                      <a:pt x="113" y="538"/>
                    </a:lnTo>
                    <a:lnTo>
                      <a:pt x="113" y="536"/>
                    </a:lnTo>
                    <a:lnTo>
                      <a:pt x="113" y="536"/>
                    </a:lnTo>
                    <a:lnTo>
                      <a:pt x="113" y="536"/>
                    </a:lnTo>
                    <a:lnTo>
                      <a:pt x="113" y="536"/>
                    </a:lnTo>
                    <a:lnTo>
                      <a:pt x="113" y="534"/>
                    </a:lnTo>
                    <a:lnTo>
                      <a:pt x="113" y="534"/>
                    </a:lnTo>
                    <a:lnTo>
                      <a:pt x="113" y="531"/>
                    </a:lnTo>
                    <a:lnTo>
                      <a:pt x="113" y="531"/>
                    </a:lnTo>
                    <a:lnTo>
                      <a:pt x="111" y="531"/>
                    </a:lnTo>
                    <a:lnTo>
                      <a:pt x="111" y="531"/>
                    </a:lnTo>
                    <a:lnTo>
                      <a:pt x="111" y="529"/>
                    </a:lnTo>
                    <a:lnTo>
                      <a:pt x="111" y="529"/>
                    </a:lnTo>
                    <a:lnTo>
                      <a:pt x="111" y="529"/>
                    </a:lnTo>
                    <a:lnTo>
                      <a:pt x="111" y="526"/>
                    </a:lnTo>
                    <a:lnTo>
                      <a:pt x="111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09" y="522"/>
                    </a:lnTo>
                    <a:lnTo>
                      <a:pt x="109" y="522"/>
                    </a:lnTo>
                    <a:lnTo>
                      <a:pt x="109" y="522"/>
                    </a:lnTo>
                    <a:lnTo>
                      <a:pt x="109" y="519"/>
                    </a:lnTo>
                    <a:lnTo>
                      <a:pt x="109" y="519"/>
                    </a:lnTo>
                    <a:lnTo>
                      <a:pt x="109" y="517"/>
                    </a:lnTo>
                    <a:lnTo>
                      <a:pt x="109" y="517"/>
                    </a:lnTo>
                    <a:lnTo>
                      <a:pt x="109" y="517"/>
                    </a:lnTo>
                    <a:lnTo>
                      <a:pt x="109" y="515"/>
                    </a:lnTo>
                    <a:lnTo>
                      <a:pt x="109" y="515"/>
                    </a:lnTo>
                    <a:lnTo>
                      <a:pt x="109" y="512"/>
                    </a:lnTo>
                    <a:lnTo>
                      <a:pt x="109" y="512"/>
                    </a:lnTo>
                    <a:lnTo>
                      <a:pt x="109" y="512"/>
                    </a:lnTo>
                    <a:lnTo>
                      <a:pt x="109" y="510"/>
                    </a:lnTo>
                    <a:lnTo>
                      <a:pt x="109" y="510"/>
                    </a:lnTo>
                    <a:lnTo>
                      <a:pt x="109" y="507"/>
                    </a:lnTo>
                    <a:lnTo>
                      <a:pt x="109" y="507"/>
                    </a:lnTo>
                    <a:lnTo>
                      <a:pt x="109" y="507"/>
                    </a:lnTo>
                    <a:lnTo>
                      <a:pt x="109" y="505"/>
                    </a:lnTo>
                    <a:lnTo>
                      <a:pt x="109" y="505"/>
                    </a:lnTo>
                    <a:lnTo>
                      <a:pt x="106" y="505"/>
                    </a:lnTo>
                    <a:lnTo>
                      <a:pt x="106" y="503"/>
                    </a:lnTo>
                    <a:lnTo>
                      <a:pt x="106" y="503"/>
                    </a:lnTo>
                    <a:lnTo>
                      <a:pt x="109" y="503"/>
                    </a:lnTo>
                    <a:lnTo>
                      <a:pt x="109" y="500"/>
                    </a:lnTo>
                    <a:lnTo>
                      <a:pt x="106" y="500"/>
                    </a:lnTo>
                    <a:lnTo>
                      <a:pt x="106" y="500"/>
                    </a:lnTo>
                    <a:lnTo>
                      <a:pt x="106" y="500"/>
                    </a:lnTo>
                    <a:lnTo>
                      <a:pt x="106" y="498"/>
                    </a:lnTo>
                    <a:lnTo>
                      <a:pt x="106" y="498"/>
                    </a:lnTo>
                    <a:lnTo>
                      <a:pt x="106" y="498"/>
                    </a:lnTo>
                    <a:lnTo>
                      <a:pt x="106" y="496"/>
                    </a:lnTo>
                    <a:lnTo>
                      <a:pt x="106" y="496"/>
                    </a:lnTo>
                    <a:lnTo>
                      <a:pt x="106" y="493"/>
                    </a:lnTo>
                    <a:lnTo>
                      <a:pt x="106" y="493"/>
                    </a:lnTo>
                    <a:lnTo>
                      <a:pt x="106" y="493"/>
                    </a:lnTo>
                    <a:lnTo>
                      <a:pt x="106" y="493"/>
                    </a:lnTo>
                    <a:lnTo>
                      <a:pt x="106" y="491"/>
                    </a:lnTo>
                    <a:lnTo>
                      <a:pt x="106" y="491"/>
                    </a:lnTo>
                    <a:lnTo>
                      <a:pt x="106" y="491"/>
                    </a:lnTo>
                    <a:lnTo>
                      <a:pt x="106" y="491"/>
                    </a:lnTo>
                    <a:lnTo>
                      <a:pt x="104" y="491"/>
                    </a:lnTo>
                    <a:lnTo>
                      <a:pt x="104" y="489"/>
                    </a:lnTo>
                    <a:lnTo>
                      <a:pt x="104" y="489"/>
                    </a:lnTo>
                    <a:lnTo>
                      <a:pt x="104" y="489"/>
                    </a:lnTo>
                    <a:lnTo>
                      <a:pt x="104" y="486"/>
                    </a:lnTo>
                    <a:lnTo>
                      <a:pt x="104" y="486"/>
                    </a:lnTo>
                    <a:lnTo>
                      <a:pt x="104" y="484"/>
                    </a:lnTo>
                    <a:lnTo>
                      <a:pt x="101" y="484"/>
                    </a:lnTo>
                    <a:lnTo>
                      <a:pt x="101" y="484"/>
                    </a:lnTo>
                    <a:lnTo>
                      <a:pt x="101" y="481"/>
                    </a:lnTo>
                    <a:lnTo>
                      <a:pt x="101" y="481"/>
                    </a:lnTo>
                    <a:lnTo>
                      <a:pt x="101" y="481"/>
                    </a:lnTo>
                    <a:lnTo>
                      <a:pt x="101" y="481"/>
                    </a:lnTo>
                    <a:lnTo>
                      <a:pt x="101" y="479"/>
                    </a:lnTo>
                    <a:lnTo>
                      <a:pt x="101" y="479"/>
                    </a:lnTo>
                    <a:lnTo>
                      <a:pt x="101" y="477"/>
                    </a:lnTo>
                    <a:lnTo>
                      <a:pt x="101" y="477"/>
                    </a:lnTo>
                    <a:lnTo>
                      <a:pt x="101" y="477"/>
                    </a:lnTo>
                    <a:lnTo>
                      <a:pt x="101" y="474"/>
                    </a:lnTo>
                    <a:lnTo>
                      <a:pt x="101" y="474"/>
                    </a:lnTo>
                    <a:lnTo>
                      <a:pt x="101" y="472"/>
                    </a:lnTo>
                    <a:lnTo>
                      <a:pt x="101" y="472"/>
                    </a:lnTo>
                    <a:lnTo>
                      <a:pt x="101" y="472"/>
                    </a:lnTo>
                    <a:lnTo>
                      <a:pt x="101" y="470"/>
                    </a:lnTo>
                    <a:lnTo>
                      <a:pt x="99" y="470"/>
                    </a:lnTo>
                    <a:lnTo>
                      <a:pt x="99" y="470"/>
                    </a:lnTo>
                    <a:lnTo>
                      <a:pt x="99" y="470"/>
                    </a:lnTo>
                    <a:lnTo>
                      <a:pt x="99" y="467"/>
                    </a:lnTo>
                    <a:lnTo>
                      <a:pt x="99" y="467"/>
                    </a:lnTo>
                    <a:lnTo>
                      <a:pt x="99" y="467"/>
                    </a:lnTo>
                    <a:lnTo>
                      <a:pt x="99" y="465"/>
                    </a:lnTo>
                    <a:lnTo>
                      <a:pt x="99" y="465"/>
                    </a:lnTo>
                    <a:lnTo>
                      <a:pt x="101" y="465"/>
                    </a:lnTo>
                    <a:lnTo>
                      <a:pt x="101" y="462"/>
                    </a:lnTo>
                    <a:lnTo>
                      <a:pt x="101" y="462"/>
                    </a:lnTo>
                    <a:lnTo>
                      <a:pt x="99" y="462"/>
                    </a:lnTo>
                    <a:lnTo>
                      <a:pt x="99" y="462"/>
                    </a:lnTo>
                    <a:lnTo>
                      <a:pt x="99" y="462"/>
                    </a:lnTo>
                    <a:lnTo>
                      <a:pt x="99" y="462"/>
                    </a:lnTo>
                    <a:lnTo>
                      <a:pt x="99" y="462"/>
                    </a:lnTo>
                    <a:lnTo>
                      <a:pt x="99" y="460"/>
                    </a:lnTo>
                    <a:lnTo>
                      <a:pt x="99" y="460"/>
                    </a:lnTo>
                    <a:lnTo>
                      <a:pt x="99" y="458"/>
                    </a:lnTo>
                    <a:lnTo>
                      <a:pt x="99" y="458"/>
                    </a:lnTo>
                    <a:lnTo>
                      <a:pt x="99" y="458"/>
                    </a:lnTo>
                    <a:lnTo>
                      <a:pt x="99" y="455"/>
                    </a:lnTo>
                    <a:lnTo>
                      <a:pt x="99" y="455"/>
                    </a:lnTo>
                    <a:lnTo>
                      <a:pt x="99" y="453"/>
                    </a:lnTo>
                    <a:lnTo>
                      <a:pt x="99" y="453"/>
                    </a:lnTo>
                    <a:lnTo>
                      <a:pt x="99" y="453"/>
                    </a:lnTo>
                    <a:lnTo>
                      <a:pt x="99" y="451"/>
                    </a:lnTo>
                    <a:lnTo>
                      <a:pt x="99" y="451"/>
                    </a:lnTo>
                    <a:lnTo>
                      <a:pt x="97" y="451"/>
                    </a:lnTo>
                    <a:lnTo>
                      <a:pt x="97" y="448"/>
                    </a:lnTo>
                    <a:lnTo>
                      <a:pt x="97" y="448"/>
                    </a:lnTo>
                    <a:lnTo>
                      <a:pt x="97" y="446"/>
                    </a:lnTo>
                    <a:lnTo>
                      <a:pt x="97" y="446"/>
                    </a:lnTo>
                    <a:lnTo>
                      <a:pt x="97" y="443"/>
                    </a:lnTo>
                    <a:lnTo>
                      <a:pt x="97" y="443"/>
                    </a:lnTo>
                    <a:lnTo>
                      <a:pt x="97" y="443"/>
                    </a:lnTo>
                    <a:lnTo>
                      <a:pt x="97" y="443"/>
                    </a:lnTo>
                    <a:lnTo>
                      <a:pt x="97" y="441"/>
                    </a:lnTo>
                    <a:lnTo>
                      <a:pt x="97" y="441"/>
                    </a:lnTo>
                    <a:lnTo>
                      <a:pt x="94" y="441"/>
                    </a:lnTo>
                    <a:lnTo>
                      <a:pt x="94" y="439"/>
                    </a:lnTo>
                    <a:lnTo>
                      <a:pt x="94" y="439"/>
                    </a:lnTo>
                    <a:lnTo>
                      <a:pt x="97" y="439"/>
                    </a:lnTo>
                    <a:lnTo>
                      <a:pt x="97" y="436"/>
                    </a:lnTo>
                    <a:lnTo>
                      <a:pt x="97" y="436"/>
                    </a:lnTo>
                    <a:lnTo>
                      <a:pt x="97" y="434"/>
                    </a:lnTo>
                    <a:lnTo>
                      <a:pt x="97" y="434"/>
                    </a:lnTo>
                    <a:lnTo>
                      <a:pt x="97" y="434"/>
                    </a:lnTo>
                    <a:lnTo>
                      <a:pt x="97" y="434"/>
                    </a:lnTo>
                    <a:lnTo>
                      <a:pt x="97" y="432"/>
                    </a:lnTo>
                    <a:lnTo>
                      <a:pt x="97" y="432"/>
                    </a:lnTo>
                    <a:lnTo>
                      <a:pt x="97" y="432"/>
                    </a:lnTo>
                    <a:lnTo>
                      <a:pt x="97" y="432"/>
                    </a:lnTo>
                    <a:lnTo>
                      <a:pt x="97" y="429"/>
                    </a:lnTo>
                    <a:lnTo>
                      <a:pt x="97" y="429"/>
                    </a:lnTo>
                    <a:lnTo>
                      <a:pt x="97" y="427"/>
                    </a:lnTo>
                    <a:lnTo>
                      <a:pt x="99" y="427"/>
                    </a:lnTo>
                    <a:lnTo>
                      <a:pt x="99" y="427"/>
                    </a:lnTo>
                    <a:lnTo>
                      <a:pt x="99" y="425"/>
                    </a:lnTo>
                    <a:lnTo>
                      <a:pt x="99" y="425"/>
                    </a:lnTo>
                    <a:lnTo>
                      <a:pt x="99" y="425"/>
                    </a:lnTo>
                    <a:lnTo>
                      <a:pt x="99" y="422"/>
                    </a:lnTo>
                    <a:lnTo>
                      <a:pt x="99" y="422"/>
                    </a:lnTo>
                    <a:lnTo>
                      <a:pt x="99" y="422"/>
                    </a:lnTo>
                    <a:lnTo>
                      <a:pt x="101" y="422"/>
                    </a:lnTo>
                    <a:lnTo>
                      <a:pt x="101" y="422"/>
                    </a:lnTo>
                    <a:lnTo>
                      <a:pt x="101" y="420"/>
                    </a:lnTo>
                    <a:lnTo>
                      <a:pt x="101" y="420"/>
                    </a:lnTo>
                    <a:lnTo>
                      <a:pt x="99" y="420"/>
                    </a:lnTo>
                    <a:lnTo>
                      <a:pt x="99" y="417"/>
                    </a:lnTo>
                    <a:lnTo>
                      <a:pt x="99" y="417"/>
                    </a:lnTo>
                    <a:lnTo>
                      <a:pt x="99" y="415"/>
                    </a:lnTo>
                    <a:lnTo>
                      <a:pt x="99" y="415"/>
                    </a:lnTo>
                    <a:lnTo>
                      <a:pt x="99" y="415"/>
                    </a:lnTo>
                    <a:lnTo>
                      <a:pt x="99" y="413"/>
                    </a:lnTo>
                    <a:lnTo>
                      <a:pt x="99" y="413"/>
                    </a:lnTo>
                    <a:lnTo>
                      <a:pt x="99" y="413"/>
                    </a:lnTo>
                    <a:lnTo>
                      <a:pt x="99" y="413"/>
                    </a:lnTo>
                    <a:lnTo>
                      <a:pt x="97" y="413"/>
                    </a:lnTo>
                    <a:lnTo>
                      <a:pt x="97" y="410"/>
                    </a:lnTo>
                    <a:lnTo>
                      <a:pt x="97" y="410"/>
                    </a:lnTo>
                    <a:lnTo>
                      <a:pt x="97" y="408"/>
                    </a:lnTo>
                    <a:lnTo>
                      <a:pt x="97" y="408"/>
                    </a:lnTo>
                    <a:lnTo>
                      <a:pt x="94" y="408"/>
                    </a:lnTo>
                    <a:lnTo>
                      <a:pt x="94" y="408"/>
                    </a:lnTo>
                    <a:lnTo>
                      <a:pt x="94" y="408"/>
                    </a:lnTo>
                    <a:lnTo>
                      <a:pt x="94" y="406"/>
                    </a:lnTo>
                    <a:lnTo>
                      <a:pt x="94" y="406"/>
                    </a:lnTo>
                    <a:lnTo>
                      <a:pt x="94" y="403"/>
                    </a:lnTo>
                    <a:lnTo>
                      <a:pt x="94" y="403"/>
                    </a:lnTo>
                    <a:lnTo>
                      <a:pt x="94" y="403"/>
                    </a:lnTo>
                    <a:lnTo>
                      <a:pt x="94" y="401"/>
                    </a:lnTo>
                    <a:lnTo>
                      <a:pt x="94" y="401"/>
                    </a:lnTo>
                    <a:lnTo>
                      <a:pt x="94" y="401"/>
                    </a:lnTo>
                    <a:lnTo>
                      <a:pt x="94" y="398"/>
                    </a:lnTo>
                    <a:lnTo>
                      <a:pt x="94" y="398"/>
                    </a:lnTo>
                    <a:lnTo>
                      <a:pt x="94" y="396"/>
                    </a:lnTo>
                    <a:lnTo>
                      <a:pt x="97" y="396"/>
                    </a:lnTo>
                    <a:lnTo>
                      <a:pt x="97" y="396"/>
                    </a:lnTo>
                    <a:lnTo>
                      <a:pt x="94" y="396"/>
                    </a:lnTo>
                    <a:lnTo>
                      <a:pt x="94" y="396"/>
                    </a:lnTo>
                    <a:lnTo>
                      <a:pt x="94" y="394"/>
                    </a:lnTo>
                    <a:lnTo>
                      <a:pt x="94" y="394"/>
                    </a:lnTo>
                    <a:lnTo>
                      <a:pt x="94" y="394"/>
                    </a:lnTo>
                    <a:lnTo>
                      <a:pt x="92" y="394"/>
                    </a:lnTo>
                    <a:lnTo>
                      <a:pt x="92" y="394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4" y="391"/>
                    </a:lnTo>
                    <a:lnTo>
                      <a:pt x="94" y="389"/>
                    </a:lnTo>
                    <a:lnTo>
                      <a:pt x="94" y="389"/>
                    </a:lnTo>
                    <a:lnTo>
                      <a:pt x="94" y="389"/>
                    </a:lnTo>
                    <a:lnTo>
                      <a:pt x="94" y="389"/>
                    </a:lnTo>
                    <a:lnTo>
                      <a:pt x="94" y="387"/>
                    </a:lnTo>
                    <a:lnTo>
                      <a:pt x="94" y="387"/>
                    </a:lnTo>
                    <a:lnTo>
                      <a:pt x="94" y="387"/>
                    </a:lnTo>
                    <a:lnTo>
                      <a:pt x="94" y="387"/>
                    </a:lnTo>
                    <a:lnTo>
                      <a:pt x="94" y="387"/>
                    </a:lnTo>
                    <a:lnTo>
                      <a:pt x="92" y="387"/>
                    </a:lnTo>
                    <a:lnTo>
                      <a:pt x="92" y="387"/>
                    </a:lnTo>
                    <a:lnTo>
                      <a:pt x="92" y="384"/>
                    </a:lnTo>
                    <a:lnTo>
                      <a:pt x="92" y="384"/>
                    </a:lnTo>
                    <a:lnTo>
                      <a:pt x="92" y="382"/>
                    </a:lnTo>
                    <a:lnTo>
                      <a:pt x="92" y="382"/>
                    </a:lnTo>
                    <a:lnTo>
                      <a:pt x="92" y="382"/>
                    </a:lnTo>
                    <a:lnTo>
                      <a:pt x="92" y="380"/>
                    </a:lnTo>
                    <a:lnTo>
                      <a:pt x="92" y="380"/>
                    </a:lnTo>
                    <a:lnTo>
                      <a:pt x="92" y="380"/>
                    </a:lnTo>
                    <a:lnTo>
                      <a:pt x="92" y="382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87" y="382"/>
                    </a:lnTo>
                    <a:lnTo>
                      <a:pt x="87" y="384"/>
                    </a:lnTo>
                    <a:lnTo>
                      <a:pt x="87" y="384"/>
                    </a:lnTo>
                    <a:lnTo>
                      <a:pt x="87" y="384"/>
                    </a:lnTo>
                    <a:lnTo>
                      <a:pt x="87" y="387"/>
                    </a:lnTo>
                    <a:lnTo>
                      <a:pt x="87" y="387"/>
                    </a:lnTo>
                    <a:lnTo>
                      <a:pt x="87" y="387"/>
                    </a:lnTo>
                    <a:lnTo>
                      <a:pt x="87" y="387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7" y="391"/>
                    </a:lnTo>
                    <a:lnTo>
                      <a:pt x="87" y="391"/>
                    </a:lnTo>
                    <a:lnTo>
                      <a:pt x="87" y="391"/>
                    </a:lnTo>
                    <a:lnTo>
                      <a:pt x="87" y="394"/>
                    </a:lnTo>
                    <a:lnTo>
                      <a:pt x="90" y="394"/>
                    </a:lnTo>
                    <a:lnTo>
                      <a:pt x="90" y="394"/>
                    </a:lnTo>
                    <a:lnTo>
                      <a:pt x="90" y="394"/>
                    </a:lnTo>
                    <a:lnTo>
                      <a:pt x="90" y="394"/>
                    </a:lnTo>
                    <a:lnTo>
                      <a:pt x="90" y="394"/>
                    </a:lnTo>
                    <a:lnTo>
                      <a:pt x="87" y="394"/>
                    </a:lnTo>
                    <a:lnTo>
                      <a:pt x="87" y="396"/>
                    </a:lnTo>
                    <a:lnTo>
                      <a:pt x="87" y="396"/>
                    </a:lnTo>
                    <a:lnTo>
                      <a:pt x="87" y="398"/>
                    </a:lnTo>
                    <a:lnTo>
                      <a:pt x="87" y="398"/>
                    </a:lnTo>
                    <a:lnTo>
                      <a:pt x="87" y="398"/>
                    </a:lnTo>
                    <a:lnTo>
                      <a:pt x="87" y="398"/>
                    </a:lnTo>
                    <a:lnTo>
                      <a:pt x="87" y="401"/>
                    </a:lnTo>
                    <a:lnTo>
                      <a:pt x="87" y="401"/>
                    </a:lnTo>
                    <a:lnTo>
                      <a:pt x="85" y="401"/>
                    </a:lnTo>
                    <a:lnTo>
                      <a:pt x="85" y="403"/>
                    </a:lnTo>
                    <a:lnTo>
                      <a:pt x="85" y="403"/>
                    </a:lnTo>
                    <a:lnTo>
                      <a:pt x="85" y="403"/>
                    </a:lnTo>
                    <a:lnTo>
                      <a:pt x="85" y="403"/>
                    </a:lnTo>
                    <a:lnTo>
                      <a:pt x="85" y="406"/>
                    </a:lnTo>
                    <a:lnTo>
                      <a:pt x="85" y="406"/>
                    </a:lnTo>
                    <a:lnTo>
                      <a:pt x="83" y="406"/>
                    </a:lnTo>
                    <a:lnTo>
                      <a:pt x="83" y="406"/>
                    </a:lnTo>
                    <a:lnTo>
                      <a:pt x="83" y="406"/>
                    </a:lnTo>
                    <a:lnTo>
                      <a:pt x="83" y="408"/>
                    </a:lnTo>
                    <a:lnTo>
                      <a:pt x="80" y="408"/>
                    </a:lnTo>
                    <a:lnTo>
                      <a:pt x="80" y="408"/>
                    </a:lnTo>
                    <a:lnTo>
                      <a:pt x="80" y="408"/>
                    </a:lnTo>
                    <a:lnTo>
                      <a:pt x="80" y="408"/>
                    </a:lnTo>
                    <a:lnTo>
                      <a:pt x="78" y="408"/>
                    </a:lnTo>
                    <a:lnTo>
                      <a:pt x="78" y="410"/>
                    </a:lnTo>
                    <a:lnTo>
                      <a:pt x="78" y="410"/>
                    </a:lnTo>
                    <a:lnTo>
                      <a:pt x="75" y="410"/>
                    </a:lnTo>
                    <a:lnTo>
                      <a:pt x="75" y="410"/>
                    </a:lnTo>
                    <a:lnTo>
                      <a:pt x="75" y="410"/>
                    </a:lnTo>
                    <a:lnTo>
                      <a:pt x="75" y="410"/>
                    </a:lnTo>
                    <a:lnTo>
                      <a:pt x="73" y="410"/>
                    </a:lnTo>
                    <a:lnTo>
                      <a:pt x="73" y="410"/>
                    </a:lnTo>
                    <a:lnTo>
                      <a:pt x="73" y="413"/>
                    </a:lnTo>
                    <a:lnTo>
                      <a:pt x="73" y="413"/>
                    </a:lnTo>
                    <a:lnTo>
                      <a:pt x="71" y="413"/>
                    </a:lnTo>
                    <a:lnTo>
                      <a:pt x="71" y="413"/>
                    </a:lnTo>
                    <a:lnTo>
                      <a:pt x="71" y="413"/>
                    </a:lnTo>
                    <a:lnTo>
                      <a:pt x="71" y="413"/>
                    </a:lnTo>
                    <a:lnTo>
                      <a:pt x="68" y="413"/>
                    </a:lnTo>
                    <a:lnTo>
                      <a:pt x="68" y="413"/>
                    </a:lnTo>
                    <a:lnTo>
                      <a:pt x="68" y="413"/>
                    </a:lnTo>
                    <a:lnTo>
                      <a:pt x="68" y="415"/>
                    </a:lnTo>
                    <a:lnTo>
                      <a:pt x="66" y="415"/>
                    </a:lnTo>
                    <a:lnTo>
                      <a:pt x="66" y="415"/>
                    </a:lnTo>
                    <a:lnTo>
                      <a:pt x="66" y="415"/>
                    </a:lnTo>
                    <a:lnTo>
                      <a:pt x="66" y="415"/>
                    </a:lnTo>
                    <a:lnTo>
                      <a:pt x="64" y="415"/>
                    </a:lnTo>
                    <a:lnTo>
                      <a:pt x="64" y="415"/>
                    </a:lnTo>
                    <a:lnTo>
                      <a:pt x="61" y="415"/>
                    </a:lnTo>
                    <a:lnTo>
                      <a:pt x="61" y="417"/>
                    </a:lnTo>
                    <a:lnTo>
                      <a:pt x="61" y="417"/>
                    </a:lnTo>
                    <a:lnTo>
                      <a:pt x="61" y="417"/>
                    </a:lnTo>
                    <a:lnTo>
                      <a:pt x="61" y="417"/>
                    </a:lnTo>
                    <a:lnTo>
                      <a:pt x="59" y="417"/>
                    </a:lnTo>
                    <a:lnTo>
                      <a:pt x="59" y="417"/>
                    </a:lnTo>
                    <a:lnTo>
                      <a:pt x="59" y="417"/>
                    </a:lnTo>
                    <a:lnTo>
                      <a:pt x="57" y="417"/>
                    </a:lnTo>
                    <a:lnTo>
                      <a:pt x="57" y="417"/>
                    </a:lnTo>
                    <a:lnTo>
                      <a:pt x="54" y="417"/>
                    </a:lnTo>
                    <a:lnTo>
                      <a:pt x="54" y="417"/>
                    </a:lnTo>
                    <a:lnTo>
                      <a:pt x="54" y="417"/>
                    </a:lnTo>
                    <a:lnTo>
                      <a:pt x="54" y="417"/>
                    </a:lnTo>
                    <a:lnTo>
                      <a:pt x="54" y="415"/>
                    </a:lnTo>
                    <a:lnTo>
                      <a:pt x="52" y="415"/>
                    </a:lnTo>
                    <a:lnTo>
                      <a:pt x="52" y="415"/>
                    </a:lnTo>
                    <a:lnTo>
                      <a:pt x="52" y="415"/>
                    </a:lnTo>
                    <a:lnTo>
                      <a:pt x="52" y="415"/>
                    </a:lnTo>
                    <a:lnTo>
                      <a:pt x="49" y="415"/>
                    </a:lnTo>
                    <a:lnTo>
                      <a:pt x="49" y="415"/>
                    </a:lnTo>
                    <a:lnTo>
                      <a:pt x="49" y="413"/>
                    </a:lnTo>
                    <a:lnTo>
                      <a:pt x="47" y="413"/>
                    </a:lnTo>
                    <a:lnTo>
                      <a:pt x="47" y="413"/>
                    </a:lnTo>
                    <a:lnTo>
                      <a:pt x="47" y="413"/>
                    </a:lnTo>
                    <a:lnTo>
                      <a:pt x="47" y="413"/>
                    </a:lnTo>
                    <a:lnTo>
                      <a:pt x="47" y="413"/>
                    </a:lnTo>
                    <a:lnTo>
                      <a:pt x="45" y="413"/>
                    </a:lnTo>
                    <a:lnTo>
                      <a:pt x="45" y="413"/>
                    </a:lnTo>
                    <a:lnTo>
                      <a:pt x="45" y="410"/>
                    </a:lnTo>
                    <a:lnTo>
                      <a:pt x="42" y="410"/>
                    </a:lnTo>
                    <a:lnTo>
                      <a:pt x="42" y="410"/>
                    </a:lnTo>
                    <a:lnTo>
                      <a:pt x="42" y="410"/>
                    </a:lnTo>
                    <a:lnTo>
                      <a:pt x="42" y="408"/>
                    </a:lnTo>
                    <a:lnTo>
                      <a:pt x="42" y="408"/>
                    </a:lnTo>
                    <a:lnTo>
                      <a:pt x="42" y="408"/>
                    </a:lnTo>
                    <a:lnTo>
                      <a:pt x="40" y="408"/>
                    </a:lnTo>
                    <a:lnTo>
                      <a:pt x="40" y="408"/>
                    </a:lnTo>
                    <a:lnTo>
                      <a:pt x="40" y="406"/>
                    </a:lnTo>
                    <a:lnTo>
                      <a:pt x="40" y="406"/>
                    </a:lnTo>
                    <a:lnTo>
                      <a:pt x="40" y="406"/>
                    </a:lnTo>
                    <a:lnTo>
                      <a:pt x="38" y="406"/>
                    </a:lnTo>
                    <a:lnTo>
                      <a:pt x="38" y="403"/>
                    </a:lnTo>
                    <a:lnTo>
                      <a:pt x="38" y="403"/>
                    </a:lnTo>
                    <a:lnTo>
                      <a:pt x="38" y="403"/>
                    </a:lnTo>
                    <a:lnTo>
                      <a:pt x="38" y="403"/>
                    </a:lnTo>
                    <a:lnTo>
                      <a:pt x="35" y="403"/>
                    </a:lnTo>
                    <a:lnTo>
                      <a:pt x="35" y="401"/>
                    </a:lnTo>
                    <a:lnTo>
                      <a:pt x="35" y="401"/>
                    </a:lnTo>
                    <a:lnTo>
                      <a:pt x="35" y="401"/>
                    </a:lnTo>
                    <a:lnTo>
                      <a:pt x="35" y="401"/>
                    </a:lnTo>
                    <a:lnTo>
                      <a:pt x="35" y="398"/>
                    </a:lnTo>
                    <a:lnTo>
                      <a:pt x="33" y="398"/>
                    </a:lnTo>
                    <a:lnTo>
                      <a:pt x="33" y="398"/>
                    </a:lnTo>
                    <a:lnTo>
                      <a:pt x="33" y="398"/>
                    </a:lnTo>
                    <a:lnTo>
                      <a:pt x="33" y="396"/>
                    </a:lnTo>
                    <a:lnTo>
                      <a:pt x="33" y="396"/>
                    </a:lnTo>
                    <a:lnTo>
                      <a:pt x="33" y="396"/>
                    </a:lnTo>
                    <a:lnTo>
                      <a:pt x="30" y="396"/>
                    </a:lnTo>
                    <a:lnTo>
                      <a:pt x="30" y="394"/>
                    </a:lnTo>
                    <a:lnTo>
                      <a:pt x="30" y="394"/>
                    </a:lnTo>
                    <a:lnTo>
                      <a:pt x="30" y="394"/>
                    </a:lnTo>
                    <a:lnTo>
                      <a:pt x="28" y="394"/>
                    </a:lnTo>
                    <a:lnTo>
                      <a:pt x="28" y="394"/>
                    </a:lnTo>
                    <a:lnTo>
                      <a:pt x="28" y="394"/>
                    </a:lnTo>
                    <a:lnTo>
                      <a:pt x="28" y="394"/>
                    </a:lnTo>
                    <a:lnTo>
                      <a:pt x="28" y="391"/>
                    </a:lnTo>
                    <a:lnTo>
                      <a:pt x="26" y="391"/>
                    </a:lnTo>
                    <a:lnTo>
                      <a:pt x="26" y="391"/>
                    </a:lnTo>
                    <a:lnTo>
                      <a:pt x="26" y="391"/>
                    </a:lnTo>
                    <a:lnTo>
                      <a:pt x="26" y="389"/>
                    </a:lnTo>
                    <a:lnTo>
                      <a:pt x="26" y="389"/>
                    </a:lnTo>
                    <a:lnTo>
                      <a:pt x="26" y="389"/>
                    </a:lnTo>
                    <a:lnTo>
                      <a:pt x="23" y="389"/>
                    </a:lnTo>
                    <a:lnTo>
                      <a:pt x="23" y="387"/>
                    </a:lnTo>
                    <a:lnTo>
                      <a:pt x="23" y="387"/>
                    </a:lnTo>
                    <a:lnTo>
                      <a:pt x="23" y="387"/>
                    </a:lnTo>
                    <a:lnTo>
                      <a:pt x="21" y="387"/>
                    </a:lnTo>
                    <a:lnTo>
                      <a:pt x="21" y="384"/>
                    </a:lnTo>
                    <a:lnTo>
                      <a:pt x="21" y="384"/>
                    </a:lnTo>
                    <a:lnTo>
                      <a:pt x="21" y="384"/>
                    </a:lnTo>
                    <a:lnTo>
                      <a:pt x="21" y="384"/>
                    </a:lnTo>
                    <a:lnTo>
                      <a:pt x="21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19" y="380"/>
                    </a:lnTo>
                    <a:lnTo>
                      <a:pt x="16" y="380"/>
                    </a:lnTo>
                    <a:lnTo>
                      <a:pt x="16" y="380"/>
                    </a:lnTo>
                    <a:lnTo>
                      <a:pt x="16" y="380"/>
                    </a:lnTo>
                    <a:lnTo>
                      <a:pt x="16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6" y="375"/>
                    </a:lnTo>
                    <a:lnTo>
                      <a:pt x="16" y="375"/>
                    </a:lnTo>
                    <a:lnTo>
                      <a:pt x="16" y="372"/>
                    </a:lnTo>
                    <a:lnTo>
                      <a:pt x="16" y="372"/>
                    </a:lnTo>
                    <a:lnTo>
                      <a:pt x="19" y="372"/>
                    </a:lnTo>
                    <a:lnTo>
                      <a:pt x="19" y="372"/>
                    </a:lnTo>
                    <a:lnTo>
                      <a:pt x="19" y="372"/>
                    </a:lnTo>
                    <a:lnTo>
                      <a:pt x="19" y="372"/>
                    </a:lnTo>
                    <a:lnTo>
                      <a:pt x="21" y="372"/>
                    </a:lnTo>
                    <a:lnTo>
                      <a:pt x="21" y="372"/>
                    </a:lnTo>
                    <a:lnTo>
                      <a:pt x="21" y="372"/>
                    </a:lnTo>
                    <a:lnTo>
                      <a:pt x="21" y="372"/>
                    </a:lnTo>
                    <a:lnTo>
                      <a:pt x="21" y="372"/>
                    </a:lnTo>
                    <a:lnTo>
                      <a:pt x="21" y="375"/>
                    </a:lnTo>
                    <a:lnTo>
                      <a:pt x="21" y="375"/>
                    </a:lnTo>
                    <a:lnTo>
                      <a:pt x="21" y="377"/>
                    </a:lnTo>
                    <a:lnTo>
                      <a:pt x="23" y="377"/>
                    </a:lnTo>
                    <a:lnTo>
                      <a:pt x="23" y="377"/>
                    </a:lnTo>
                    <a:lnTo>
                      <a:pt x="23" y="375"/>
                    </a:lnTo>
                    <a:lnTo>
                      <a:pt x="26" y="375"/>
                    </a:lnTo>
                    <a:lnTo>
                      <a:pt x="26" y="375"/>
                    </a:lnTo>
                    <a:lnTo>
                      <a:pt x="26" y="375"/>
                    </a:lnTo>
                    <a:lnTo>
                      <a:pt x="26" y="375"/>
                    </a:lnTo>
                    <a:lnTo>
                      <a:pt x="28" y="375"/>
                    </a:lnTo>
                    <a:lnTo>
                      <a:pt x="28" y="372"/>
                    </a:lnTo>
                    <a:lnTo>
                      <a:pt x="28" y="372"/>
                    </a:lnTo>
                    <a:lnTo>
                      <a:pt x="28" y="372"/>
                    </a:lnTo>
                    <a:lnTo>
                      <a:pt x="28" y="372"/>
                    </a:lnTo>
                    <a:lnTo>
                      <a:pt x="28" y="372"/>
                    </a:lnTo>
                    <a:lnTo>
                      <a:pt x="30" y="372"/>
                    </a:lnTo>
                    <a:lnTo>
                      <a:pt x="30" y="372"/>
                    </a:lnTo>
                    <a:lnTo>
                      <a:pt x="30" y="372"/>
                    </a:lnTo>
                    <a:lnTo>
                      <a:pt x="33" y="372"/>
                    </a:lnTo>
                    <a:lnTo>
                      <a:pt x="33" y="372"/>
                    </a:lnTo>
                    <a:lnTo>
                      <a:pt x="33" y="372"/>
                    </a:lnTo>
                    <a:lnTo>
                      <a:pt x="33" y="372"/>
                    </a:lnTo>
                    <a:lnTo>
                      <a:pt x="33" y="372"/>
                    </a:lnTo>
                    <a:lnTo>
                      <a:pt x="35" y="372"/>
                    </a:lnTo>
                    <a:lnTo>
                      <a:pt x="35" y="372"/>
                    </a:lnTo>
                    <a:lnTo>
                      <a:pt x="35" y="372"/>
                    </a:lnTo>
                    <a:lnTo>
                      <a:pt x="35" y="370"/>
                    </a:lnTo>
                    <a:lnTo>
                      <a:pt x="35" y="370"/>
                    </a:lnTo>
                    <a:lnTo>
                      <a:pt x="35" y="370"/>
                    </a:lnTo>
                    <a:lnTo>
                      <a:pt x="38" y="370"/>
                    </a:lnTo>
                    <a:lnTo>
                      <a:pt x="38" y="368"/>
                    </a:lnTo>
                    <a:lnTo>
                      <a:pt x="38" y="368"/>
                    </a:lnTo>
                    <a:lnTo>
                      <a:pt x="40" y="368"/>
                    </a:lnTo>
                    <a:lnTo>
                      <a:pt x="40" y="368"/>
                    </a:lnTo>
                    <a:lnTo>
                      <a:pt x="40" y="370"/>
                    </a:lnTo>
                    <a:lnTo>
                      <a:pt x="40" y="370"/>
                    </a:lnTo>
                    <a:lnTo>
                      <a:pt x="42" y="370"/>
                    </a:lnTo>
                    <a:lnTo>
                      <a:pt x="42" y="370"/>
                    </a:lnTo>
                    <a:lnTo>
                      <a:pt x="42" y="368"/>
                    </a:lnTo>
                    <a:lnTo>
                      <a:pt x="42" y="368"/>
                    </a:lnTo>
                    <a:lnTo>
                      <a:pt x="42" y="368"/>
                    </a:lnTo>
                    <a:lnTo>
                      <a:pt x="42" y="365"/>
                    </a:lnTo>
                    <a:lnTo>
                      <a:pt x="42" y="365"/>
                    </a:lnTo>
                    <a:lnTo>
                      <a:pt x="45" y="365"/>
                    </a:lnTo>
                    <a:lnTo>
                      <a:pt x="45" y="365"/>
                    </a:lnTo>
                    <a:lnTo>
                      <a:pt x="45" y="363"/>
                    </a:lnTo>
                    <a:lnTo>
                      <a:pt x="45" y="363"/>
                    </a:lnTo>
                    <a:lnTo>
                      <a:pt x="45" y="363"/>
                    </a:lnTo>
                    <a:lnTo>
                      <a:pt x="47" y="363"/>
                    </a:lnTo>
                    <a:lnTo>
                      <a:pt x="47" y="361"/>
                    </a:lnTo>
                    <a:lnTo>
                      <a:pt x="45" y="361"/>
                    </a:lnTo>
                    <a:lnTo>
                      <a:pt x="45" y="361"/>
                    </a:lnTo>
                    <a:lnTo>
                      <a:pt x="42" y="361"/>
                    </a:lnTo>
                    <a:lnTo>
                      <a:pt x="42" y="361"/>
                    </a:lnTo>
                    <a:lnTo>
                      <a:pt x="42" y="361"/>
                    </a:lnTo>
                    <a:lnTo>
                      <a:pt x="42" y="363"/>
                    </a:lnTo>
                    <a:lnTo>
                      <a:pt x="40" y="363"/>
                    </a:lnTo>
                    <a:lnTo>
                      <a:pt x="40" y="363"/>
                    </a:lnTo>
                    <a:lnTo>
                      <a:pt x="40" y="363"/>
                    </a:lnTo>
                    <a:lnTo>
                      <a:pt x="38" y="363"/>
                    </a:lnTo>
                    <a:lnTo>
                      <a:pt x="38" y="363"/>
                    </a:lnTo>
                    <a:lnTo>
                      <a:pt x="38" y="363"/>
                    </a:lnTo>
                    <a:lnTo>
                      <a:pt x="35" y="363"/>
                    </a:lnTo>
                    <a:lnTo>
                      <a:pt x="35" y="363"/>
                    </a:lnTo>
                    <a:lnTo>
                      <a:pt x="35" y="363"/>
                    </a:lnTo>
                    <a:lnTo>
                      <a:pt x="35" y="363"/>
                    </a:lnTo>
                    <a:lnTo>
                      <a:pt x="33" y="363"/>
                    </a:lnTo>
                    <a:lnTo>
                      <a:pt x="33" y="365"/>
                    </a:lnTo>
                    <a:lnTo>
                      <a:pt x="33" y="365"/>
                    </a:lnTo>
                    <a:lnTo>
                      <a:pt x="33" y="365"/>
                    </a:lnTo>
                    <a:lnTo>
                      <a:pt x="33" y="365"/>
                    </a:lnTo>
                    <a:lnTo>
                      <a:pt x="30" y="365"/>
                    </a:lnTo>
                    <a:lnTo>
                      <a:pt x="30" y="365"/>
                    </a:lnTo>
                    <a:lnTo>
                      <a:pt x="30" y="365"/>
                    </a:lnTo>
                    <a:lnTo>
                      <a:pt x="28" y="365"/>
                    </a:lnTo>
                    <a:lnTo>
                      <a:pt x="28" y="365"/>
                    </a:lnTo>
                    <a:lnTo>
                      <a:pt x="28" y="365"/>
                    </a:lnTo>
                    <a:lnTo>
                      <a:pt x="26" y="365"/>
                    </a:lnTo>
                    <a:lnTo>
                      <a:pt x="26" y="363"/>
                    </a:lnTo>
                    <a:lnTo>
                      <a:pt x="26" y="363"/>
                    </a:lnTo>
                    <a:lnTo>
                      <a:pt x="26" y="363"/>
                    </a:lnTo>
                    <a:lnTo>
                      <a:pt x="23" y="363"/>
                    </a:lnTo>
                    <a:lnTo>
                      <a:pt x="23" y="363"/>
                    </a:lnTo>
                    <a:lnTo>
                      <a:pt x="21" y="363"/>
                    </a:lnTo>
                    <a:lnTo>
                      <a:pt x="21" y="363"/>
                    </a:lnTo>
                    <a:lnTo>
                      <a:pt x="21" y="363"/>
                    </a:lnTo>
                    <a:lnTo>
                      <a:pt x="21" y="363"/>
                    </a:lnTo>
                    <a:lnTo>
                      <a:pt x="21" y="363"/>
                    </a:lnTo>
                    <a:lnTo>
                      <a:pt x="19" y="363"/>
                    </a:lnTo>
                    <a:lnTo>
                      <a:pt x="19" y="363"/>
                    </a:lnTo>
                    <a:lnTo>
                      <a:pt x="19" y="361"/>
                    </a:lnTo>
                    <a:lnTo>
                      <a:pt x="19" y="361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4" y="361"/>
                    </a:lnTo>
                    <a:lnTo>
                      <a:pt x="14" y="358"/>
                    </a:lnTo>
                    <a:lnTo>
                      <a:pt x="14" y="358"/>
                    </a:lnTo>
                    <a:lnTo>
                      <a:pt x="14" y="358"/>
                    </a:lnTo>
                    <a:lnTo>
                      <a:pt x="14" y="358"/>
                    </a:lnTo>
                    <a:lnTo>
                      <a:pt x="12" y="358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9" y="356"/>
                    </a:lnTo>
                    <a:lnTo>
                      <a:pt x="9" y="353"/>
                    </a:lnTo>
                    <a:lnTo>
                      <a:pt x="9" y="353"/>
                    </a:lnTo>
                    <a:lnTo>
                      <a:pt x="9" y="353"/>
                    </a:lnTo>
                    <a:lnTo>
                      <a:pt x="7" y="353"/>
                    </a:lnTo>
                    <a:lnTo>
                      <a:pt x="7" y="353"/>
                    </a:lnTo>
                    <a:lnTo>
                      <a:pt x="7" y="353"/>
                    </a:lnTo>
                    <a:lnTo>
                      <a:pt x="7" y="351"/>
                    </a:lnTo>
                    <a:lnTo>
                      <a:pt x="7" y="351"/>
                    </a:lnTo>
                    <a:lnTo>
                      <a:pt x="7" y="351"/>
                    </a:lnTo>
                    <a:lnTo>
                      <a:pt x="7" y="349"/>
                    </a:lnTo>
                    <a:lnTo>
                      <a:pt x="4" y="349"/>
                    </a:lnTo>
                    <a:lnTo>
                      <a:pt x="4" y="349"/>
                    </a:lnTo>
                    <a:lnTo>
                      <a:pt x="4" y="349"/>
                    </a:lnTo>
                    <a:lnTo>
                      <a:pt x="4" y="346"/>
                    </a:lnTo>
                    <a:lnTo>
                      <a:pt x="4" y="346"/>
                    </a:lnTo>
                    <a:lnTo>
                      <a:pt x="4" y="346"/>
                    </a:lnTo>
                    <a:lnTo>
                      <a:pt x="4" y="344"/>
                    </a:lnTo>
                    <a:lnTo>
                      <a:pt x="4" y="344"/>
                    </a:lnTo>
                    <a:lnTo>
                      <a:pt x="4" y="344"/>
                    </a:lnTo>
                    <a:lnTo>
                      <a:pt x="4" y="344"/>
                    </a:lnTo>
                    <a:lnTo>
                      <a:pt x="2" y="344"/>
                    </a:lnTo>
                    <a:lnTo>
                      <a:pt x="2" y="344"/>
                    </a:lnTo>
                    <a:lnTo>
                      <a:pt x="2" y="34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0" y="342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4"/>
                    </a:lnTo>
                    <a:lnTo>
                      <a:pt x="2" y="334"/>
                    </a:lnTo>
                    <a:lnTo>
                      <a:pt x="2" y="334"/>
                    </a:lnTo>
                    <a:lnTo>
                      <a:pt x="2" y="334"/>
                    </a:lnTo>
                    <a:lnTo>
                      <a:pt x="2" y="334"/>
                    </a:lnTo>
                    <a:lnTo>
                      <a:pt x="4" y="334"/>
                    </a:lnTo>
                    <a:lnTo>
                      <a:pt x="4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4" y="334"/>
                    </a:lnTo>
                    <a:lnTo>
                      <a:pt x="4" y="332"/>
                    </a:lnTo>
                    <a:lnTo>
                      <a:pt x="4" y="332"/>
                    </a:lnTo>
                    <a:lnTo>
                      <a:pt x="2" y="332"/>
                    </a:lnTo>
                    <a:lnTo>
                      <a:pt x="2" y="332"/>
                    </a:lnTo>
                    <a:lnTo>
                      <a:pt x="4" y="332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7" y="330"/>
                    </a:lnTo>
                    <a:lnTo>
                      <a:pt x="7" y="332"/>
                    </a:lnTo>
                    <a:lnTo>
                      <a:pt x="7" y="332"/>
                    </a:lnTo>
                    <a:lnTo>
                      <a:pt x="7" y="332"/>
                    </a:lnTo>
                    <a:lnTo>
                      <a:pt x="7" y="332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12" y="332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30"/>
                    </a:lnTo>
                    <a:lnTo>
                      <a:pt x="12" y="327"/>
                    </a:lnTo>
                    <a:lnTo>
                      <a:pt x="12" y="327"/>
                    </a:lnTo>
                    <a:lnTo>
                      <a:pt x="12" y="325"/>
                    </a:lnTo>
                    <a:lnTo>
                      <a:pt x="14" y="325"/>
                    </a:lnTo>
                    <a:lnTo>
                      <a:pt x="14" y="325"/>
                    </a:lnTo>
                    <a:lnTo>
                      <a:pt x="14" y="327"/>
                    </a:lnTo>
                    <a:lnTo>
                      <a:pt x="14" y="327"/>
                    </a:lnTo>
                    <a:lnTo>
                      <a:pt x="14" y="327"/>
                    </a:lnTo>
                    <a:lnTo>
                      <a:pt x="14" y="327"/>
                    </a:lnTo>
                    <a:lnTo>
                      <a:pt x="16" y="327"/>
                    </a:lnTo>
                    <a:lnTo>
                      <a:pt x="16" y="325"/>
                    </a:lnTo>
                    <a:lnTo>
                      <a:pt x="16" y="325"/>
                    </a:lnTo>
                    <a:lnTo>
                      <a:pt x="16" y="327"/>
                    </a:lnTo>
                    <a:lnTo>
                      <a:pt x="19" y="327"/>
                    </a:lnTo>
                    <a:lnTo>
                      <a:pt x="19" y="327"/>
                    </a:lnTo>
                    <a:lnTo>
                      <a:pt x="19" y="327"/>
                    </a:lnTo>
                    <a:lnTo>
                      <a:pt x="21" y="327"/>
                    </a:lnTo>
                    <a:lnTo>
                      <a:pt x="21" y="327"/>
                    </a:lnTo>
                    <a:lnTo>
                      <a:pt x="21" y="327"/>
                    </a:lnTo>
                    <a:lnTo>
                      <a:pt x="23" y="327"/>
                    </a:lnTo>
                    <a:lnTo>
                      <a:pt x="23" y="327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6" y="325"/>
                    </a:lnTo>
                    <a:lnTo>
                      <a:pt x="28" y="325"/>
                    </a:lnTo>
                    <a:lnTo>
                      <a:pt x="28" y="327"/>
                    </a:lnTo>
                    <a:lnTo>
                      <a:pt x="28" y="327"/>
                    </a:lnTo>
                    <a:lnTo>
                      <a:pt x="28" y="327"/>
                    </a:lnTo>
                    <a:lnTo>
                      <a:pt x="30" y="327"/>
                    </a:lnTo>
                    <a:lnTo>
                      <a:pt x="30" y="327"/>
                    </a:lnTo>
                    <a:lnTo>
                      <a:pt x="30" y="327"/>
                    </a:lnTo>
                    <a:lnTo>
                      <a:pt x="33" y="327"/>
                    </a:lnTo>
                    <a:lnTo>
                      <a:pt x="33" y="330"/>
                    </a:lnTo>
                    <a:lnTo>
                      <a:pt x="33" y="330"/>
                    </a:lnTo>
                    <a:lnTo>
                      <a:pt x="33" y="330"/>
                    </a:lnTo>
                    <a:lnTo>
                      <a:pt x="35" y="330"/>
                    </a:lnTo>
                    <a:lnTo>
                      <a:pt x="35" y="330"/>
                    </a:lnTo>
                    <a:lnTo>
                      <a:pt x="35" y="330"/>
                    </a:lnTo>
                    <a:lnTo>
                      <a:pt x="38" y="330"/>
                    </a:lnTo>
                    <a:lnTo>
                      <a:pt x="38" y="330"/>
                    </a:lnTo>
                    <a:lnTo>
                      <a:pt x="40" y="330"/>
                    </a:lnTo>
                    <a:lnTo>
                      <a:pt x="40" y="330"/>
                    </a:lnTo>
                    <a:lnTo>
                      <a:pt x="40" y="330"/>
                    </a:lnTo>
                    <a:lnTo>
                      <a:pt x="40" y="327"/>
                    </a:lnTo>
                    <a:lnTo>
                      <a:pt x="40" y="327"/>
                    </a:lnTo>
                    <a:lnTo>
                      <a:pt x="40" y="325"/>
                    </a:lnTo>
                    <a:lnTo>
                      <a:pt x="42" y="325"/>
                    </a:lnTo>
                    <a:lnTo>
                      <a:pt x="42" y="325"/>
                    </a:lnTo>
                    <a:lnTo>
                      <a:pt x="42" y="325"/>
                    </a:lnTo>
                    <a:lnTo>
                      <a:pt x="45" y="325"/>
                    </a:lnTo>
                    <a:lnTo>
                      <a:pt x="45" y="325"/>
                    </a:lnTo>
                    <a:lnTo>
                      <a:pt x="45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23"/>
                    </a:lnTo>
                    <a:lnTo>
                      <a:pt x="49" y="323"/>
                    </a:lnTo>
                    <a:lnTo>
                      <a:pt x="49" y="323"/>
                    </a:lnTo>
                    <a:lnTo>
                      <a:pt x="52" y="323"/>
                    </a:lnTo>
                    <a:lnTo>
                      <a:pt x="52" y="325"/>
                    </a:lnTo>
                    <a:lnTo>
                      <a:pt x="52" y="325"/>
                    </a:lnTo>
                    <a:lnTo>
                      <a:pt x="52" y="327"/>
                    </a:lnTo>
                    <a:lnTo>
                      <a:pt x="52" y="327"/>
                    </a:lnTo>
                    <a:lnTo>
                      <a:pt x="52" y="327"/>
                    </a:lnTo>
                    <a:lnTo>
                      <a:pt x="52" y="327"/>
                    </a:lnTo>
                    <a:lnTo>
                      <a:pt x="54" y="327"/>
                    </a:lnTo>
                    <a:lnTo>
                      <a:pt x="54" y="327"/>
                    </a:lnTo>
                    <a:lnTo>
                      <a:pt x="54" y="327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59" y="327"/>
                    </a:lnTo>
                    <a:lnTo>
                      <a:pt x="59" y="327"/>
                    </a:lnTo>
                    <a:lnTo>
                      <a:pt x="59" y="327"/>
                    </a:lnTo>
                    <a:lnTo>
                      <a:pt x="59" y="325"/>
                    </a:lnTo>
                    <a:lnTo>
                      <a:pt x="59" y="325"/>
                    </a:lnTo>
                    <a:lnTo>
                      <a:pt x="59" y="325"/>
                    </a:lnTo>
                    <a:lnTo>
                      <a:pt x="61" y="325"/>
                    </a:lnTo>
                    <a:lnTo>
                      <a:pt x="61" y="325"/>
                    </a:lnTo>
                    <a:lnTo>
                      <a:pt x="61" y="325"/>
                    </a:lnTo>
                    <a:lnTo>
                      <a:pt x="61" y="323"/>
                    </a:lnTo>
                    <a:lnTo>
                      <a:pt x="64" y="323"/>
                    </a:lnTo>
                    <a:lnTo>
                      <a:pt x="64" y="323"/>
                    </a:lnTo>
                    <a:lnTo>
                      <a:pt x="64" y="323"/>
                    </a:lnTo>
                    <a:lnTo>
                      <a:pt x="61" y="323"/>
                    </a:lnTo>
                    <a:lnTo>
                      <a:pt x="61" y="323"/>
                    </a:lnTo>
                    <a:lnTo>
                      <a:pt x="61" y="323"/>
                    </a:lnTo>
                    <a:lnTo>
                      <a:pt x="61" y="320"/>
                    </a:lnTo>
                    <a:lnTo>
                      <a:pt x="61" y="320"/>
                    </a:lnTo>
                    <a:lnTo>
                      <a:pt x="61" y="318"/>
                    </a:lnTo>
                    <a:lnTo>
                      <a:pt x="61" y="318"/>
                    </a:lnTo>
                    <a:lnTo>
                      <a:pt x="61" y="318"/>
                    </a:lnTo>
                    <a:lnTo>
                      <a:pt x="61" y="318"/>
                    </a:lnTo>
                    <a:lnTo>
                      <a:pt x="61" y="316"/>
                    </a:lnTo>
                    <a:lnTo>
                      <a:pt x="61" y="316"/>
                    </a:lnTo>
                    <a:lnTo>
                      <a:pt x="61" y="316"/>
                    </a:lnTo>
                    <a:lnTo>
                      <a:pt x="61" y="313"/>
                    </a:lnTo>
                    <a:lnTo>
                      <a:pt x="61" y="313"/>
                    </a:lnTo>
                    <a:lnTo>
                      <a:pt x="61" y="313"/>
                    </a:lnTo>
                    <a:lnTo>
                      <a:pt x="61" y="313"/>
                    </a:lnTo>
                    <a:lnTo>
                      <a:pt x="61" y="311"/>
                    </a:lnTo>
                    <a:lnTo>
                      <a:pt x="59" y="311"/>
                    </a:lnTo>
                    <a:lnTo>
                      <a:pt x="59" y="311"/>
                    </a:lnTo>
                    <a:lnTo>
                      <a:pt x="59" y="308"/>
                    </a:lnTo>
                    <a:lnTo>
                      <a:pt x="59" y="308"/>
                    </a:lnTo>
                    <a:lnTo>
                      <a:pt x="59" y="308"/>
                    </a:lnTo>
                    <a:lnTo>
                      <a:pt x="59" y="306"/>
                    </a:lnTo>
                    <a:lnTo>
                      <a:pt x="59" y="306"/>
                    </a:lnTo>
                    <a:lnTo>
                      <a:pt x="59" y="306"/>
                    </a:lnTo>
                    <a:lnTo>
                      <a:pt x="59" y="304"/>
                    </a:lnTo>
                    <a:lnTo>
                      <a:pt x="59" y="304"/>
                    </a:lnTo>
                    <a:lnTo>
                      <a:pt x="57" y="304"/>
                    </a:lnTo>
                    <a:lnTo>
                      <a:pt x="57" y="304"/>
                    </a:lnTo>
                    <a:lnTo>
                      <a:pt x="57" y="304"/>
                    </a:lnTo>
                    <a:lnTo>
                      <a:pt x="57" y="301"/>
                    </a:lnTo>
                    <a:lnTo>
                      <a:pt x="54" y="301"/>
                    </a:lnTo>
                    <a:lnTo>
                      <a:pt x="54" y="301"/>
                    </a:lnTo>
                    <a:lnTo>
                      <a:pt x="54" y="299"/>
                    </a:lnTo>
                    <a:lnTo>
                      <a:pt x="54" y="299"/>
                    </a:lnTo>
                    <a:lnTo>
                      <a:pt x="54" y="299"/>
                    </a:lnTo>
                    <a:lnTo>
                      <a:pt x="54" y="299"/>
                    </a:lnTo>
                    <a:lnTo>
                      <a:pt x="54" y="297"/>
                    </a:lnTo>
                    <a:lnTo>
                      <a:pt x="54" y="297"/>
                    </a:lnTo>
                    <a:lnTo>
                      <a:pt x="54" y="294"/>
                    </a:lnTo>
                    <a:lnTo>
                      <a:pt x="54" y="294"/>
                    </a:lnTo>
                    <a:lnTo>
                      <a:pt x="54" y="294"/>
                    </a:lnTo>
                    <a:lnTo>
                      <a:pt x="54" y="292"/>
                    </a:lnTo>
                    <a:lnTo>
                      <a:pt x="54" y="292"/>
                    </a:lnTo>
                    <a:lnTo>
                      <a:pt x="54" y="289"/>
                    </a:lnTo>
                    <a:lnTo>
                      <a:pt x="52" y="289"/>
                    </a:lnTo>
                    <a:lnTo>
                      <a:pt x="52" y="289"/>
                    </a:lnTo>
                    <a:lnTo>
                      <a:pt x="52" y="289"/>
                    </a:lnTo>
                    <a:lnTo>
                      <a:pt x="49" y="289"/>
                    </a:lnTo>
                    <a:lnTo>
                      <a:pt x="49" y="289"/>
                    </a:lnTo>
                    <a:lnTo>
                      <a:pt x="49" y="292"/>
                    </a:lnTo>
                    <a:lnTo>
                      <a:pt x="47" y="292"/>
                    </a:lnTo>
                    <a:lnTo>
                      <a:pt x="47" y="292"/>
                    </a:lnTo>
                    <a:lnTo>
                      <a:pt x="47" y="289"/>
                    </a:lnTo>
                    <a:lnTo>
                      <a:pt x="47" y="289"/>
                    </a:lnTo>
                    <a:lnTo>
                      <a:pt x="45" y="289"/>
                    </a:lnTo>
                    <a:lnTo>
                      <a:pt x="45" y="289"/>
                    </a:lnTo>
                    <a:lnTo>
                      <a:pt x="45" y="289"/>
                    </a:lnTo>
                    <a:lnTo>
                      <a:pt x="45" y="287"/>
                    </a:lnTo>
                    <a:lnTo>
                      <a:pt x="42" y="287"/>
                    </a:lnTo>
                    <a:lnTo>
                      <a:pt x="42" y="287"/>
                    </a:lnTo>
                    <a:lnTo>
                      <a:pt x="42" y="287"/>
                    </a:lnTo>
                    <a:lnTo>
                      <a:pt x="42" y="285"/>
                    </a:lnTo>
                    <a:lnTo>
                      <a:pt x="42" y="285"/>
                    </a:lnTo>
                    <a:lnTo>
                      <a:pt x="42" y="285"/>
                    </a:lnTo>
                    <a:lnTo>
                      <a:pt x="40" y="285"/>
                    </a:lnTo>
                    <a:lnTo>
                      <a:pt x="40" y="285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80"/>
                    </a:lnTo>
                    <a:lnTo>
                      <a:pt x="40" y="280"/>
                    </a:lnTo>
                    <a:lnTo>
                      <a:pt x="42" y="280"/>
                    </a:lnTo>
                    <a:lnTo>
                      <a:pt x="42" y="278"/>
                    </a:lnTo>
                    <a:lnTo>
                      <a:pt x="42" y="278"/>
                    </a:lnTo>
                    <a:lnTo>
                      <a:pt x="42" y="278"/>
                    </a:lnTo>
                    <a:lnTo>
                      <a:pt x="42" y="275"/>
                    </a:lnTo>
                    <a:lnTo>
                      <a:pt x="42" y="275"/>
                    </a:lnTo>
                    <a:lnTo>
                      <a:pt x="42" y="275"/>
                    </a:lnTo>
                    <a:lnTo>
                      <a:pt x="42" y="273"/>
                    </a:lnTo>
                    <a:lnTo>
                      <a:pt x="42" y="273"/>
                    </a:lnTo>
                    <a:lnTo>
                      <a:pt x="42" y="270"/>
                    </a:lnTo>
                    <a:lnTo>
                      <a:pt x="42" y="270"/>
                    </a:lnTo>
                    <a:lnTo>
                      <a:pt x="42" y="268"/>
                    </a:lnTo>
                    <a:lnTo>
                      <a:pt x="42" y="268"/>
                    </a:lnTo>
                    <a:lnTo>
                      <a:pt x="42" y="268"/>
                    </a:lnTo>
                    <a:lnTo>
                      <a:pt x="40" y="268"/>
                    </a:lnTo>
                    <a:lnTo>
                      <a:pt x="40" y="268"/>
                    </a:lnTo>
                    <a:lnTo>
                      <a:pt x="40" y="268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66"/>
                    </a:lnTo>
                    <a:lnTo>
                      <a:pt x="33" y="266"/>
                    </a:lnTo>
                    <a:lnTo>
                      <a:pt x="33" y="266"/>
                    </a:lnTo>
                    <a:lnTo>
                      <a:pt x="33" y="266"/>
                    </a:lnTo>
                    <a:lnTo>
                      <a:pt x="33" y="266"/>
                    </a:lnTo>
                    <a:lnTo>
                      <a:pt x="30" y="266"/>
                    </a:lnTo>
                    <a:lnTo>
                      <a:pt x="30" y="263"/>
                    </a:lnTo>
                    <a:lnTo>
                      <a:pt x="30" y="263"/>
                    </a:lnTo>
                    <a:lnTo>
                      <a:pt x="28" y="263"/>
                    </a:lnTo>
                    <a:lnTo>
                      <a:pt x="28" y="263"/>
                    </a:lnTo>
                    <a:lnTo>
                      <a:pt x="28" y="263"/>
                    </a:lnTo>
                    <a:lnTo>
                      <a:pt x="28" y="263"/>
                    </a:lnTo>
                    <a:lnTo>
                      <a:pt x="28" y="261"/>
                    </a:lnTo>
                    <a:lnTo>
                      <a:pt x="28" y="261"/>
                    </a:lnTo>
                    <a:lnTo>
                      <a:pt x="28" y="259"/>
                    </a:lnTo>
                    <a:lnTo>
                      <a:pt x="28" y="259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28" y="254"/>
                    </a:lnTo>
                    <a:lnTo>
                      <a:pt x="28" y="254"/>
                    </a:lnTo>
                    <a:lnTo>
                      <a:pt x="30" y="254"/>
                    </a:lnTo>
                    <a:lnTo>
                      <a:pt x="30" y="254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3" y="252"/>
                    </a:lnTo>
                    <a:lnTo>
                      <a:pt x="33" y="252"/>
                    </a:lnTo>
                    <a:lnTo>
                      <a:pt x="33" y="249"/>
                    </a:lnTo>
                    <a:lnTo>
                      <a:pt x="33" y="249"/>
                    </a:lnTo>
                    <a:lnTo>
                      <a:pt x="33" y="249"/>
                    </a:lnTo>
                    <a:lnTo>
                      <a:pt x="35" y="249"/>
                    </a:lnTo>
                    <a:lnTo>
                      <a:pt x="35" y="247"/>
                    </a:lnTo>
                    <a:lnTo>
                      <a:pt x="35" y="247"/>
                    </a:lnTo>
                    <a:lnTo>
                      <a:pt x="35" y="247"/>
                    </a:lnTo>
                    <a:lnTo>
                      <a:pt x="35" y="247"/>
                    </a:lnTo>
                    <a:lnTo>
                      <a:pt x="35" y="244"/>
                    </a:lnTo>
                    <a:lnTo>
                      <a:pt x="38" y="244"/>
                    </a:lnTo>
                    <a:lnTo>
                      <a:pt x="38" y="244"/>
                    </a:lnTo>
                    <a:lnTo>
                      <a:pt x="38" y="244"/>
                    </a:lnTo>
                    <a:lnTo>
                      <a:pt x="38" y="244"/>
                    </a:lnTo>
                    <a:lnTo>
                      <a:pt x="40" y="244"/>
                    </a:lnTo>
                    <a:lnTo>
                      <a:pt x="40" y="242"/>
                    </a:lnTo>
                    <a:lnTo>
                      <a:pt x="40" y="242"/>
                    </a:lnTo>
                    <a:lnTo>
                      <a:pt x="40" y="242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40" y="237"/>
                    </a:lnTo>
                    <a:lnTo>
                      <a:pt x="42" y="237"/>
                    </a:lnTo>
                    <a:lnTo>
                      <a:pt x="42" y="237"/>
                    </a:lnTo>
                    <a:lnTo>
                      <a:pt x="42" y="235"/>
                    </a:lnTo>
                    <a:lnTo>
                      <a:pt x="42" y="235"/>
                    </a:lnTo>
                    <a:lnTo>
                      <a:pt x="42" y="235"/>
                    </a:lnTo>
                    <a:lnTo>
                      <a:pt x="42" y="235"/>
                    </a:lnTo>
                    <a:lnTo>
                      <a:pt x="42" y="235"/>
                    </a:lnTo>
                    <a:lnTo>
                      <a:pt x="45" y="235"/>
                    </a:lnTo>
                    <a:lnTo>
                      <a:pt x="45" y="235"/>
                    </a:lnTo>
                    <a:lnTo>
                      <a:pt x="45" y="233"/>
                    </a:lnTo>
                    <a:lnTo>
                      <a:pt x="47" y="233"/>
                    </a:lnTo>
                    <a:lnTo>
                      <a:pt x="47" y="233"/>
                    </a:lnTo>
                    <a:lnTo>
                      <a:pt x="47" y="233"/>
                    </a:lnTo>
                    <a:lnTo>
                      <a:pt x="47" y="233"/>
                    </a:lnTo>
                    <a:lnTo>
                      <a:pt x="47" y="230"/>
                    </a:lnTo>
                    <a:lnTo>
                      <a:pt x="49" y="230"/>
                    </a:lnTo>
                    <a:lnTo>
                      <a:pt x="49" y="230"/>
                    </a:lnTo>
                    <a:lnTo>
                      <a:pt x="52" y="230"/>
                    </a:lnTo>
                    <a:lnTo>
                      <a:pt x="52" y="233"/>
                    </a:lnTo>
                    <a:lnTo>
                      <a:pt x="52" y="233"/>
                    </a:lnTo>
                    <a:lnTo>
                      <a:pt x="52" y="233"/>
                    </a:lnTo>
                    <a:lnTo>
                      <a:pt x="52" y="233"/>
                    </a:lnTo>
                    <a:lnTo>
                      <a:pt x="54" y="233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4" y="237"/>
                    </a:lnTo>
                    <a:lnTo>
                      <a:pt x="54" y="237"/>
                    </a:lnTo>
                    <a:lnTo>
                      <a:pt x="54" y="237"/>
                    </a:lnTo>
                    <a:lnTo>
                      <a:pt x="54" y="240"/>
                    </a:lnTo>
                    <a:lnTo>
                      <a:pt x="57" y="240"/>
                    </a:lnTo>
                    <a:lnTo>
                      <a:pt x="57" y="240"/>
                    </a:lnTo>
                    <a:lnTo>
                      <a:pt x="59" y="240"/>
                    </a:lnTo>
                    <a:lnTo>
                      <a:pt x="59" y="240"/>
                    </a:lnTo>
                    <a:lnTo>
                      <a:pt x="59" y="240"/>
                    </a:lnTo>
                    <a:lnTo>
                      <a:pt x="59" y="237"/>
                    </a:lnTo>
                    <a:lnTo>
                      <a:pt x="61" y="237"/>
                    </a:lnTo>
                    <a:lnTo>
                      <a:pt x="61" y="237"/>
                    </a:lnTo>
                    <a:lnTo>
                      <a:pt x="61" y="237"/>
                    </a:lnTo>
                    <a:lnTo>
                      <a:pt x="61" y="237"/>
                    </a:lnTo>
                    <a:lnTo>
                      <a:pt x="64" y="237"/>
                    </a:lnTo>
                    <a:lnTo>
                      <a:pt x="64" y="237"/>
                    </a:lnTo>
                    <a:lnTo>
                      <a:pt x="64" y="235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1" y="235"/>
                    </a:lnTo>
                    <a:lnTo>
                      <a:pt x="71" y="235"/>
                    </a:lnTo>
                    <a:lnTo>
                      <a:pt x="73" y="235"/>
                    </a:lnTo>
                    <a:lnTo>
                      <a:pt x="73" y="235"/>
                    </a:lnTo>
                    <a:lnTo>
                      <a:pt x="73" y="235"/>
                    </a:lnTo>
                    <a:lnTo>
                      <a:pt x="75" y="235"/>
                    </a:lnTo>
                    <a:lnTo>
                      <a:pt x="75" y="235"/>
                    </a:lnTo>
                    <a:lnTo>
                      <a:pt x="75" y="235"/>
                    </a:lnTo>
                    <a:lnTo>
                      <a:pt x="75" y="235"/>
                    </a:lnTo>
                    <a:lnTo>
                      <a:pt x="78" y="235"/>
                    </a:lnTo>
                    <a:lnTo>
                      <a:pt x="78" y="235"/>
                    </a:lnTo>
                    <a:lnTo>
                      <a:pt x="78" y="233"/>
                    </a:lnTo>
                    <a:lnTo>
                      <a:pt x="80" y="233"/>
                    </a:lnTo>
                    <a:lnTo>
                      <a:pt x="80" y="233"/>
                    </a:lnTo>
                    <a:lnTo>
                      <a:pt x="80" y="233"/>
                    </a:lnTo>
                    <a:lnTo>
                      <a:pt x="80" y="230"/>
                    </a:lnTo>
                    <a:lnTo>
                      <a:pt x="80" y="230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8"/>
                    </a:lnTo>
                    <a:lnTo>
                      <a:pt x="80" y="225"/>
                    </a:lnTo>
                    <a:lnTo>
                      <a:pt x="83" y="225"/>
                    </a:lnTo>
                    <a:lnTo>
                      <a:pt x="83" y="225"/>
                    </a:lnTo>
                    <a:lnTo>
                      <a:pt x="83" y="225"/>
                    </a:lnTo>
                    <a:lnTo>
                      <a:pt x="85" y="225"/>
                    </a:lnTo>
                    <a:lnTo>
                      <a:pt x="85" y="225"/>
                    </a:lnTo>
                    <a:lnTo>
                      <a:pt x="85" y="225"/>
                    </a:lnTo>
                    <a:lnTo>
                      <a:pt x="85" y="223"/>
                    </a:lnTo>
                    <a:lnTo>
                      <a:pt x="85" y="223"/>
                    </a:lnTo>
                    <a:lnTo>
                      <a:pt x="85" y="223"/>
                    </a:lnTo>
                    <a:lnTo>
                      <a:pt x="87" y="223"/>
                    </a:lnTo>
                    <a:lnTo>
                      <a:pt x="87" y="221"/>
                    </a:lnTo>
                    <a:lnTo>
                      <a:pt x="87" y="221"/>
                    </a:lnTo>
                    <a:lnTo>
                      <a:pt x="87" y="221"/>
                    </a:lnTo>
                    <a:lnTo>
                      <a:pt x="87" y="218"/>
                    </a:lnTo>
                    <a:lnTo>
                      <a:pt x="87" y="218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90" y="216"/>
                    </a:lnTo>
                    <a:lnTo>
                      <a:pt x="90" y="214"/>
                    </a:lnTo>
                    <a:lnTo>
                      <a:pt x="90" y="214"/>
                    </a:lnTo>
                    <a:lnTo>
                      <a:pt x="90" y="214"/>
                    </a:lnTo>
                    <a:lnTo>
                      <a:pt x="90" y="211"/>
                    </a:lnTo>
                    <a:lnTo>
                      <a:pt x="92" y="211"/>
                    </a:lnTo>
                    <a:lnTo>
                      <a:pt x="92" y="211"/>
                    </a:lnTo>
                    <a:lnTo>
                      <a:pt x="92" y="211"/>
                    </a:lnTo>
                    <a:lnTo>
                      <a:pt x="92" y="211"/>
                    </a:lnTo>
                    <a:lnTo>
                      <a:pt x="94" y="211"/>
                    </a:lnTo>
                    <a:lnTo>
                      <a:pt x="94" y="209"/>
                    </a:lnTo>
                    <a:lnTo>
                      <a:pt x="94" y="209"/>
                    </a:lnTo>
                    <a:lnTo>
                      <a:pt x="94" y="209"/>
                    </a:lnTo>
                    <a:lnTo>
                      <a:pt x="94" y="209"/>
                    </a:lnTo>
                    <a:lnTo>
                      <a:pt x="97" y="209"/>
                    </a:lnTo>
                    <a:lnTo>
                      <a:pt x="97" y="209"/>
                    </a:lnTo>
                    <a:lnTo>
                      <a:pt x="97" y="207"/>
                    </a:lnTo>
                    <a:lnTo>
                      <a:pt x="99" y="207"/>
                    </a:lnTo>
                    <a:lnTo>
                      <a:pt x="99" y="207"/>
                    </a:lnTo>
                    <a:lnTo>
                      <a:pt x="99" y="207"/>
                    </a:lnTo>
                    <a:lnTo>
                      <a:pt x="99" y="207"/>
                    </a:lnTo>
                    <a:lnTo>
                      <a:pt x="101" y="207"/>
                    </a:lnTo>
                    <a:lnTo>
                      <a:pt x="101" y="207"/>
                    </a:lnTo>
                    <a:lnTo>
                      <a:pt x="101" y="204"/>
                    </a:lnTo>
                    <a:lnTo>
                      <a:pt x="101" y="204"/>
                    </a:lnTo>
                    <a:lnTo>
                      <a:pt x="101" y="204"/>
                    </a:lnTo>
                    <a:lnTo>
                      <a:pt x="101" y="204"/>
                    </a:lnTo>
                    <a:lnTo>
                      <a:pt x="104" y="204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2"/>
                    </a:lnTo>
                    <a:lnTo>
                      <a:pt x="106" y="199"/>
                    </a:lnTo>
                    <a:lnTo>
                      <a:pt x="106" y="199"/>
                    </a:lnTo>
                    <a:lnTo>
                      <a:pt x="106" y="199"/>
                    </a:lnTo>
                    <a:lnTo>
                      <a:pt x="106" y="197"/>
                    </a:lnTo>
                    <a:lnTo>
                      <a:pt x="106" y="197"/>
                    </a:lnTo>
                    <a:lnTo>
                      <a:pt x="106" y="197"/>
                    </a:lnTo>
                    <a:lnTo>
                      <a:pt x="106" y="195"/>
                    </a:lnTo>
                    <a:lnTo>
                      <a:pt x="109" y="195"/>
                    </a:lnTo>
                    <a:lnTo>
                      <a:pt x="109" y="195"/>
                    </a:lnTo>
                    <a:lnTo>
                      <a:pt x="109" y="195"/>
                    </a:lnTo>
                    <a:lnTo>
                      <a:pt x="109" y="195"/>
                    </a:lnTo>
                    <a:lnTo>
                      <a:pt x="109" y="192"/>
                    </a:lnTo>
                    <a:lnTo>
                      <a:pt x="109" y="192"/>
                    </a:lnTo>
                    <a:lnTo>
                      <a:pt x="109" y="192"/>
                    </a:lnTo>
                    <a:lnTo>
                      <a:pt x="109" y="190"/>
                    </a:lnTo>
                    <a:lnTo>
                      <a:pt x="109" y="190"/>
                    </a:lnTo>
                    <a:lnTo>
                      <a:pt x="111" y="190"/>
                    </a:lnTo>
                    <a:lnTo>
                      <a:pt x="111" y="188"/>
                    </a:lnTo>
                    <a:lnTo>
                      <a:pt x="111" y="188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1" y="183"/>
                    </a:lnTo>
                    <a:lnTo>
                      <a:pt x="113" y="183"/>
                    </a:lnTo>
                    <a:lnTo>
                      <a:pt x="113" y="183"/>
                    </a:lnTo>
                    <a:lnTo>
                      <a:pt x="113" y="183"/>
                    </a:lnTo>
                    <a:lnTo>
                      <a:pt x="113" y="183"/>
                    </a:lnTo>
                    <a:lnTo>
                      <a:pt x="113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8" y="180"/>
                    </a:lnTo>
                    <a:lnTo>
                      <a:pt x="118" y="180"/>
                    </a:lnTo>
                    <a:lnTo>
                      <a:pt x="118" y="180"/>
                    </a:lnTo>
                    <a:lnTo>
                      <a:pt x="118" y="180"/>
                    </a:lnTo>
                    <a:lnTo>
                      <a:pt x="120" y="180"/>
                    </a:lnTo>
                    <a:lnTo>
                      <a:pt x="120" y="180"/>
                    </a:lnTo>
                    <a:lnTo>
                      <a:pt x="120" y="178"/>
                    </a:lnTo>
                    <a:lnTo>
                      <a:pt x="120" y="178"/>
                    </a:lnTo>
                    <a:lnTo>
                      <a:pt x="120" y="178"/>
                    </a:lnTo>
                    <a:lnTo>
                      <a:pt x="123" y="178"/>
                    </a:lnTo>
                    <a:lnTo>
                      <a:pt x="123" y="178"/>
                    </a:lnTo>
                    <a:lnTo>
                      <a:pt x="123" y="176"/>
                    </a:lnTo>
                    <a:lnTo>
                      <a:pt x="125" y="176"/>
                    </a:lnTo>
                    <a:lnTo>
                      <a:pt x="125" y="176"/>
                    </a:lnTo>
                    <a:lnTo>
                      <a:pt x="125" y="176"/>
                    </a:lnTo>
                    <a:lnTo>
                      <a:pt x="125" y="173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3" y="171"/>
                    </a:lnTo>
                    <a:lnTo>
                      <a:pt x="123" y="171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5" y="169"/>
                    </a:lnTo>
                    <a:lnTo>
                      <a:pt x="125" y="169"/>
                    </a:lnTo>
                    <a:lnTo>
                      <a:pt x="125" y="166"/>
                    </a:lnTo>
                    <a:lnTo>
                      <a:pt x="125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4"/>
                    </a:lnTo>
                    <a:lnTo>
                      <a:pt x="130" y="164"/>
                    </a:lnTo>
                    <a:lnTo>
                      <a:pt x="130" y="164"/>
                    </a:lnTo>
                    <a:lnTo>
                      <a:pt x="130" y="164"/>
                    </a:lnTo>
                    <a:lnTo>
                      <a:pt x="130" y="161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2" y="159"/>
                    </a:lnTo>
                    <a:lnTo>
                      <a:pt x="132" y="159"/>
                    </a:lnTo>
                    <a:lnTo>
                      <a:pt x="132" y="159"/>
                    </a:lnTo>
                    <a:lnTo>
                      <a:pt x="132" y="159"/>
                    </a:lnTo>
                    <a:lnTo>
                      <a:pt x="132" y="157"/>
                    </a:lnTo>
                    <a:lnTo>
                      <a:pt x="135" y="157"/>
                    </a:lnTo>
                    <a:lnTo>
                      <a:pt x="135" y="157"/>
                    </a:lnTo>
                    <a:lnTo>
                      <a:pt x="135" y="157"/>
                    </a:lnTo>
                    <a:lnTo>
                      <a:pt x="135" y="157"/>
                    </a:lnTo>
                    <a:lnTo>
                      <a:pt x="137" y="157"/>
                    </a:lnTo>
                    <a:lnTo>
                      <a:pt x="137" y="157"/>
                    </a:lnTo>
                    <a:lnTo>
                      <a:pt x="137" y="154"/>
                    </a:lnTo>
                    <a:lnTo>
                      <a:pt x="137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7" y="152"/>
                    </a:lnTo>
                    <a:lnTo>
                      <a:pt x="137" y="152"/>
                    </a:lnTo>
                    <a:lnTo>
                      <a:pt x="137" y="152"/>
                    </a:lnTo>
                    <a:lnTo>
                      <a:pt x="137" y="150"/>
                    </a:lnTo>
                    <a:lnTo>
                      <a:pt x="137" y="150"/>
                    </a:lnTo>
                    <a:lnTo>
                      <a:pt x="137" y="147"/>
                    </a:lnTo>
                    <a:lnTo>
                      <a:pt x="137" y="147"/>
                    </a:lnTo>
                    <a:lnTo>
                      <a:pt x="137" y="147"/>
                    </a:lnTo>
                    <a:lnTo>
                      <a:pt x="137" y="145"/>
                    </a:lnTo>
                    <a:lnTo>
                      <a:pt x="137" y="145"/>
                    </a:lnTo>
                    <a:lnTo>
                      <a:pt x="139" y="145"/>
                    </a:lnTo>
                    <a:lnTo>
                      <a:pt x="139" y="145"/>
                    </a:lnTo>
                    <a:lnTo>
                      <a:pt x="139" y="143"/>
                    </a:lnTo>
                    <a:lnTo>
                      <a:pt x="139" y="143"/>
                    </a:lnTo>
                    <a:lnTo>
                      <a:pt x="137" y="143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38"/>
                    </a:lnTo>
                    <a:lnTo>
                      <a:pt x="137" y="138"/>
                    </a:lnTo>
                    <a:lnTo>
                      <a:pt x="137" y="138"/>
                    </a:lnTo>
                    <a:lnTo>
                      <a:pt x="135" y="138"/>
                    </a:lnTo>
                    <a:lnTo>
                      <a:pt x="135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3"/>
                    </a:lnTo>
                    <a:lnTo>
                      <a:pt x="139" y="133"/>
                    </a:lnTo>
                    <a:lnTo>
                      <a:pt x="139" y="133"/>
                    </a:lnTo>
                    <a:lnTo>
                      <a:pt x="139" y="133"/>
                    </a:lnTo>
                    <a:lnTo>
                      <a:pt x="139" y="133"/>
                    </a:lnTo>
                    <a:lnTo>
                      <a:pt x="139" y="131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4" y="131"/>
                    </a:lnTo>
                    <a:lnTo>
                      <a:pt x="144" y="128"/>
                    </a:lnTo>
                    <a:lnTo>
                      <a:pt x="144" y="128"/>
                    </a:lnTo>
                    <a:lnTo>
                      <a:pt x="146" y="128"/>
                    </a:lnTo>
                    <a:lnTo>
                      <a:pt x="146" y="128"/>
                    </a:lnTo>
                    <a:lnTo>
                      <a:pt x="146" y="128"/>
                    </a:lnTo>
                    <a:lnTo>
                      <a:pt x="149" y="128"/>
                    </a:lnTo>
                    <a:lnTo>
                      <a:pt x="149" y="128"/>
                    </a:lnTo>
                    <a:lnTo>
                      <a:pt x="149" y="128"/>
                    </a:lnTo>
                    <a:lnTo>
                      <a:pt x="149" y="128"/>
                    </a:lnTo>
                    <a:lnTo>
                      <a:pt x="151" y="128"/>
                    </a:lnTo>
                    <a:lnTo>
                      <a:pt x="151" y="128"/>
                    </a:lnTo>
                    <a:lnTo>
                      <a:pt x="151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1"/>
                    </a:lnTo>
                    <a:lnTo>
                      <a:pt x="154" y="121"/>
                    </a:lnTo>
                    <a:lnTo>
                      <a:pt x="154" y="121"/>
                    </a:lnTo>
                    <a:lnTo>
                      <a:pt x="151" y="121"/>
                    </a:lnTo>
                    <a:lnTo>
                      <a:pt x="151" y="119"/>
                    </a:lnTo>
                    <a:lnTo>
                      <a:pt x="151" y="119"/>
                    </a:lnTo>
                    <a:lnTo>
                      <a:pt x="149" y="119"/>
                    </a:lnTo>
                    <a:lnTo>
                      <a:pt x="149" y="119"/>
                    </a:lnTo>
                    <a:lnTo>
                      <a:pt x="149" y="119"/>
                    </a:lnTo>
                    <a:lnTo>
                      <a:pt x="149" y="119"/>
                    </a:lnTo>
                    <a:lnTo>
                      <a:pt x="149" y="116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6" y="119"/>
                    </a:lnTo>
                    <a:lnTo>
                      <a:pt x="146" y="119"/>
                    </a:lnTo>
                    <a:lnTo>
                      <a:pt x="144" y="119"/>
                    </a:lnTo>
                    <a:lnTo>
                      <a:pt x="144" y="119"/>
                    </a:lnTo>
                    <a:lnTo>
                      <a:pt x="144" y="116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14"/>
                    </a:lnTo>
                    <a:lnTo>
                      <a:pt x="139" y="114"/>
                    </a:lnTo>
                    <a:lnTo>
                      <a:pt x="139" y="114"/>
                    </a:lnTo>
                    <a:lnTo>
                      <a:pt x="139" y="112"/>
                    </a:lnTo>
                    <a:lnTo>
                      <a:pt x="139" y="112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12"/>
                    </a:lnTo>
                    <a:lnTo>
                      <a:pt x="137" y="112"/>
                    </a:lnTo>
                    <a:lnTo>
                      <a:pt x="137" y="112"/>
                    </a:lnTo>
                    <a:lnTo>
                      <a:pt x="135" y="112"/>
                    </a:lnTo>
                    <a:lnTo>
                      <a:pt x="135" y="109"/>
                    </a:lnTo>
                    <a:lnTo>
                      <a:pt x="135" y="109"/>
                    </a:lnTo>
                    <a:lnTo>
                      <a:pt x="135" y="109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30" y="109"/>
                    </a:lnTo>
                    <a:lnTo>
                      <a:pt x="130" y="107"/>
                    </a:lnTo>
                    <a:lnTo>
                      <a:pt x="130" y="107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25" y="107"/>
                    </a:lnTo>
                    <a:lnTo>
                      <a:pt x="125" y="107"/>
                    </a:lnTo>
                    <a:lnTo>
                      <a:pt x="125" y="107"/>
                    </a:lnTo>
                    <a:lnTo>
                      <a:pt x="125" y="107"/>
                    </a:lnTo>
                    <a:lnTo>
                      <a:pt x="125" y="105"/>
                    </a:lnTo>
                    <a:lnTo>
                      <a:pt x="125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18" y="105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8" y="100"/>
                    </a:lnTo>
                    <a:lnTo>
                      <a:pt x="118" y="100"/>
                    </a:lnTo>
                    <a:lnTo>
                      <a:pt x="118" y="100"/>
                    </a:lnTo>
                    <a:lnTo>
                      <a:pt x="118" y="100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6" y="97"/>
                    </a:lnTo>
                    <a:lnTo>
                      <a:pt x="116" y="97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8" y="95"/>
                    </a:lnTo>
                    <a:lnTo>
                      <a:pt x="118" y="93"/>
                    </a:lnTo>
                    <a:lnTo>
                      <a:pt x="118" y="93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6" y="90"/>
                    </a:lnTo>
                    <a:lnTo>
                      <a:pt x="116" y="88"/>
                    </a:lnTo>
                    <a:lnTo>
                      <a:pt x="116" y="88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6" y="83"/>
                    </a:lnTo>
                    <a:lnTo>
                      <a:pt x="116" y="83"/>
                    </a:lnTo>
                    <a:lnTo>
                      <a:pt x="116" y="81"/>
                    </a:lnTo>
                    <a:lnTo>
                      <a:pt x="116" y="81"/>
                    </a:lnTo>
                    <a:lnTo>
                      <a:pt x="116" y="81"/>
                    </a:lnTo>
                    <a:lnTo>
                      <a:pt x="116" y="79"/>
                    </a:lnTo>
                    <a:lnTo>
                      <a:pt x="113" y="79"/>
                    </a:lnTo>
                    <a:lnTo>
                      <a:pt x="113" y="79"/>
                    </a:lnTo>
                    <a:lnTo>
                      <a:pt x="113" y="76"/>
                    </a:lnTo>
                    <a:lnTo>
                      <a:pt x="113" y="76"/>
                    </a:lnTo>
                    <a:lnTo>
                      <a:pt x="113" y="76"/>
                    </a:lnTo>
                    <a:lnTo>
                      <a:pt x="113" y="74"/>
                    </a:lnTo>
                    <a:lnTo>
                      <a:pt x="113" y="74"/>
                    </a:lnTo>
                    <a:lnTo>
                      <a:pt x="113" y="74"/>
                    </a:lnTo>
                    <a:lnTo>
                      <a:pt x="113" y="71"/>
                    </a:lnTo>
                    <a:lnTo>
                      <a:pt x="113" y="71"/>
                    </a:lnTo>
                    <a:lnTo>
                      <a:pt x="113" y="71"/>
                    </a:lnTo>
                    <a:lnTo>
                      <a:pt x="113" y="69"/>
                    </a:lnTo>
                    <a:lnTo>
                      <a:pt x="113" y="69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64"/>
                    </a:lnTo>
                    <a:lnTo>
                      <a:pt x="113" y="64"/>
                    </a:lnTo>
                    <a:lnTo>
                      <a:pt x="116" y="64"/>
                    </a:lnTo>
                    <a:lnTo>
                      <a:pt x="116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20" y="57"/>
                    </a:lnTo>
                    <a:lnTo>
                      <a:pt x="120" y="57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5" y="55"/>
                    </a:lnTo>
                    <a:lnTo>
                      <a:pt x="125" y="55"/>
                    </a:lnTo>
                    <a:lnTo>
                      <a:pt x="128" y="55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5" y="50"/>
                    </a:lnTo>
                    <a:lnTo>
                      <a:pt x="125" y="50"/>
                    </a:lnTo>
                    <a:lnTo>
                      <a:pt x="125" y="50"/>
                    </a:lnTo>
                    <a:lnTo>
                      <a:pt x="125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6" y="41"/>
                    </a:lnTo>
                    <a:lnTo>
                      <a:pt x="116" y="41"/>
                    </a:lnTo>
                    <a:lnTo>
                      <a:pt x="113" y="41"/>
                    </a:lnTo>
                    <a:lnTo>
                      <a:pt x="113" y="38"/>
                    </a:lnTo>
                    <a:lnTo>
                      <a:pt x="113" y="38"/>
                    </a:lnTo>
                    <a:lnTo>
                      <a:pt x="113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9" y="38"/>
                    </a:lnTo>
                    <a:lnTo>
                      <a:pt x="109" y="38"/>
                    </a:lnTo>
                    <a:lnTo>
                      <a:pt x="109" y="38"/>
                    </a:lnTo>
                    <a:lnTo>
                      <a:pt x="106" y="38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4"/>
                    </a:lnTo>
                    <a:lnTo>
                      <a:pt x="106" y="34"/>
                    </a:lnTo>
                    <a:lnTo>
                      <a:pt x="106" y="34"/>
                    </a:lnTo>
                    <a:lnTo>
                      <a:pt x="106" y="31"/>
                    </a:lnTo>
                    <a:lnTo>
                      <a:pt x="104" y="31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101" y="34"/>
                    </a:lnTo>
                    <a:lnTo>
                      <a:pt x="99" y="34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97" y="34"/>
                    </a:lnTo>
                    <a:lnTo>
                      <a:pt x="97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4" y="29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99" y="19"/>
                    </a:lnTo>
                    <a:lnTo>
                      <a:pt x="99" y="19"/>
                    </a:lnTo>
                    <a:lnTo>
                      <a:pt x="99" y="19"/>
                    </a:lnTo>
                    <a:lnTo>
                      <a:pt x="101" y="19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4" y="17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06" y="15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6" y="12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09" y="10"/>
                    </a:lnTo>
                    <a:lnTo>
                      <a:pt x="111" y="10"/>
                    </a:lnTo>
                    <a:lnTo>
                      <a:pt x="111" y="10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6" y="10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0" y="10"/>
                    </a:lnTo>
                    <a:lnTo>
                      <a:pt x="120" y="10"/>
                    </a:lnTo>
                    <a:lnTo>
                      <a:pt x="120" y="10"/>
                    </a:lnTo>
                    <a:lnTo>
                      <a:pt x="123" y="10"/>
                    </a:lnTo>
                    <a:lnTo>
                      <a:pt x="123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8" y="7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5" y="3"/>
                    </a:lnTo>
                    <a:lnTo>
                      <a:pt x="137" y="3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7" y="3"/>
                    </a:lnTo>
                    <a:lnTo>
                      <a:pt x="137" y="3"/>
                    </a:lnTo>
                    <a:lnTo>
                      <a:pt x="139" y="3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39" y="3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2" y="5"/>
                    </a:lnTo>
                    <a:lnTo>
                      <a:pt x="144" y="5"/>
                    </a:lnTo>
                    <a:lnTo>
                      <a:pt x="144" y="5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51" y="3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6" y="7"/>
                    </a:lnTo>
                    <a:lnTo>
                      <a:pt x="156" y="7"/>
                    </a:lnTo>
                    <a:lnTo>
                      <a:pt x="156" y="7"/>
                    </a:lnTo>
                    <a:lnTo>
                      <a:pt x="156" y="10"/>
                    </a:lnTo>
                    <a:lnTo>
                      <a:pt x="156" y="1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8" y="7"/>
                    </a:lnTo>
                    <a:lnTo>
                      <a:pt x="158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1" y="10"/>
                    </a:lnTo>
                    <a:lnTo>
                      <a:pt x="161" y="10"/>
                    </a:lnTo>
                    <a:lnTo>
                      <a:pt x="163" y="10"/>
                    </a:lnTo>
                    <a:lnTo>
                      <a:pt x="163" y="10"/>
                    </a:lnTo>
                    <a:lnTo>
                      <a:pt x="163" y="10"/>
                    </a:lnTo>
                    <a:lnTo>
                      <a:pt x="165" y="10"/>
                    </a:lnTo>
                    <a:lnTo>
                      <a:pt x="165" y="12"/>
                    </a:lnTo>
                    <a:lnTo>
                      <a:pt x="165" y="12"/>
                    </a:lnTo>
                    <a:lnTo>
                      <a:pt x="165" y="12"/>
                    </a:lnTo>
                    <a:lnTo>
                      <a:pt x="165" y="12"/>
                    </a:lnTo>
                    <a:lnTo>
                      <a:pt x="165" y="15"/>
                    </a:lnTo>
                    <a:lnTo>
                      <a:pt x="165" y="15"/>
                    </a:lnTo>
                    <a:lnTo>
                      <a:pt x="168" y="15"/>
                    </a:lnTo>
                    <a:lnTo>
                      <a:pt x="168" y="17"/>
                    </a:lnTo>
                    <a:lnTo>
                      <a:pt x="168" y="17"/>
                    </a:lnTo>
                    <a:lnTo>
                      <a:pt x="168" y="17"/>
                    </a:lnTo>
                    <a:lnTo>
                      <a:pt x="168" y="17"/>
                    </a:lnTo>
                    <a:lnTo>
                      <a:pt x="168" y="17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8" y="22"/>
                    </a:lnTo>
                    <a:lnTo>
                      <a:pt x="168" y="22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0" y="24"/>
                    </a:lnTo>
                    <a:lnTo>
                      <a:pt x="170" y="24"/>
                    </a:lnTo>
                    <a:lnTo>
                      <a:pt x="168" y="24"/>
                    </a:lnTo>
                    <a:lnTo>
                      <a:pt x="168" y="24"/>
                    </a:lnTo>
                    <a:lnTo>
                      <a:pt x="170" y="24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8" y="29"/>
                    </a:lnTo>
                    <a:lnTo>
                      <a:pt x="168" y="29"/>
                    </a:lnTo>
                    <a:lnTo>
                      <a:pt x="170" y="29"/>
                    </a:lnTo>
                    <a:lnTo>
                      <a:pt x="170" y="29"/>
                    </a:lnTo>
                    <a:lnTo>
                      <a:pt x="170" y="29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0" y="34"/>
                    </a:lnTo>
                    <a:lnTo>
                      <a:pt x="173" y="34"/>
                    </a:lnTo>
                    <a:lnTo>
                      <a:pt x="173" y="34"/>
                    </a:lnTo>
                    <a:lnTo>
                      <a:pt x="173" y="34"/>
                    </a:lnTo>
                    <a:lnTo>
                      <a:pt x="175" y="34"/>
                    </a:lnTo>
                    <a:lnTo>
                      <a:pt x="175" y="34"/>
                    </a:lnTo>
                    <a:lnTo>
                      <a:pt x="175" y="34"/>
                    </a:lnTo>
                    <a:lnTo>
                      <a:pt x="175" y="31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4"/>
                    </a:lnTo>
                    <a:lnTo>
                      <a:pt x="180" y="34"/>
                    </a:lnTo>
                    <a:lnTo>
                      <a:pt x="180" y="36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4" y="36"/>
                    </a:lnTo>
                    <a:lnTo>
                      <a:pt x="184" y="36"/>
                    </a:lnTo>
                    <a:lnTo>
                      <a:pt x="187" y="36"/>
                    </a:lnTo>
                    <a:lnTo>
                      <a:pt x="187" y="36"/>
                    </a:lnTo>
                    <a:lnTo>
                      <a:pt x="187" y="38"/>
                    </a:lnTo>
                    <a:lnTo>
                      <a:pt x="187" y="38"/>
                    </a:lnTo>
                    <a:lnTo>
                      <a:pt x="189" y="38"/>
                    </a:lnTo>
                    <a:lnTo>
                      <a:pt x="189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41"/>
                    </a:lnTo>
                    <a:lnTo>
                      <a:pt x="194" y="41"/>
                    </a:lnTo>
                    <a:lnTo>
                      <a:pt x="194" y="41"/>
                    </a:lnTo>
                    <a:lnTo>
                      <a:pt x="194" y="41"/>
                    </a:lnTo>
                    <a:lnTo>
                      <a:pt x="194" y="41"/>
                    </a:lnTo>
                    <a:lnTo>
                      <a:pt x="194" y="38"/>
                    </a:lnTo>
                    <a:lnTo>
                      <a:pt x="194" y="38"/>
                    </a:lnTo>
                    <a:lnTo>
                      <a:pt x="194" y="41"/>
                    </a:lnTo>
                    <a:lnTo>
                      <a:pt x="196" y="41"/>
                    </a:lnTo>
                    <a:lnTo>
                      <a:pt x="196" y="41"/>
                    </a:lnTo>
                    <a:lnTo>
                      <a:pt x="199" y="41"/>
                    </a:lnTo>
                    <a:lnTo>
                      <a:pt x="199" y="41"/>
                    </a:lnTo>
                    <a:lnTo>
                      <a:pt x="199" y="41"/>
                    </a:lnTo>
                    <a:lnTo>
                      <a:pt x="199" y="41"/>
                    </a:lnTo>
                    <a:lnTo>
                      <a:pt x="199" y="43"/>
                    </a:lnTo>
                    <a:lnTo>
                      <a:pt x="201" y="43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201" y="41"/>
                    </a:lnTo>
                    <a:lnTo>
                      <a:pt x="201" y="43"/>
                    </a:lnTo>
                    <a:lnTo>
                      <a:pt x="203" y="43"/>
                    </a:lnTo>
                    <a:lnTo>
                      <a:pt x="203" y="41"/>
                    </a:lnTo>
                    <a:lnTo>
                      <a:pt x="203" y="41"/>
                    </a:lnTo>
                    <a:lnTo>
                      <a:pt x="206" y="41"/>
                    </a:lnTo>
                    <a:lnTo>
                      <a:pt x="206" y="41"/>
                    </a:lnTo>
                    <a:lnTo>
                      <a:pt x="206" y="41"/>
                    </a:lnTo>
                    <a:lnTo>
                      <a:pt x="208" y="41"/>
                    </a:lnTo>
                    <a:lnTo>
                      <a:pt x="208" y="41"/>
                    </a:lnTo>
                    <a:lnTo>
                      <a:pt x="208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13" y="38"/>
                    </a:lnTo>
                    <a:lnTo>
                      <a:pt x="213" y="38"/>
                    </a:lnTo>
                    <a:lnTo>
                      <a:pt x="213" y="41"/>
                    </a:lnTo>
                    <a:lnTo>
                      <a:pt x="213" y="41"/>
                    </a:lnTo>
                    <a:lnTo>
                      <a:pt x="213" y="38"/>
                    </a:lnTo>
                    <a:lnTo>
                      <a:pt x="215" y="38"/>
                    </a:lnTo>
                    <a:lnTo>
                      <a:pt x="215" y="38"/>
                    </a:lnTo>
                    <a:lnTo>
                      <a:pt x="215" y="38"/>
                    </a:lnTo>
                    <a:lnTo>
                      <a:pt x="215" y="38"/>
                    </a:lnTo>
                    <a:lnTo>
                      <a:pt x="215" y="38"/>
                    </a:lnTo>
                    <a:lnTo>
                      <a:pt x="215" y="36"/>
                    </a:lnTo>
                    <a:lnTo>
                      <a:pt x="217" y="36"/>
                    </a:lnTo>
                    <a:lnTo>
                      <a:pt x="217" y="36"/>
                    </a:lnTo>
                    <a:lnTo>
                      <a:pt x="220" y="36"/>
                    </a:lnTo>
                    <a:lnTo>
                      <a:pt x="220" y="36"/>
                    </a:lnTo>
                    <a:lnTo>
                      <a:pt x="220" y="36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22" y="34"/>
                    </a:lnTo>
                    <a:lnTo>
                      <a:pt x="222" y="34"/>
                    </a:lnTo>
                    <a:lnTo>
                      <a:pt x="222" y="34"/>
                    </a:lnTo>
                    <a:lnTo>
                      <a:pt x="225" y="34"/>
                    </a:lnTo>
                    <a:lnTo>
                      <a:pt x="225" y="34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7" y="31"/>
                    </a:lnTo>
                    <a:lnTo>
                      <a:pt x="227" y="31"/>
                    </a:lnTo>
                    <a:lnTo>
                      <a:pt x="227" y="31"/>
                    </a:lnTo>
                    <a:lnTo>
                      <a:pt x="227" y="29"/>
                    </a:lnTo>
                    <a:lnTo>
                      <a:pt x="229" y="29"/>
                    </a:lnTo>
                    <a:lnTo>
                      <a:pt x="229" y="29"/>
                    </a:lnTo>
                    <a:lnTo>
                      <a:pt x="229" y="31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232" y="31"/>
                    </a:lnTo>
                    <a:lnTo>
                      <a:pt x="232" y="29"/>
                    </a:lnTo>
                    <a:lnTo>
                      <a:pt x="234" y="29"/>
                    </a:lnTo>
                    <a:lnTo>
                      <a:pt x="234" y="29"/>
                    </a:lnTo>
                    <a:lnTo>
                      <a:pt x="234" y="29"/>
                    </a:lnTo>
                    <a:lnTo>
                      <a:pt x="236" y="29"/>
                    </a:lnTo>
                    <a:lnTo>
                      <a:pt x="236" y="29"/>
                    </a:lnTo>
                    <a:lnTo>
                      <a:pt x="236" y="31"/>
                    </a:lnTo>
                    <a:lnTo>
                      <a:pt x="239" y="31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41" y="29"/>
                    </a:lnTo>
                    <a:lnTo>
                      <a:pt x="241" y="29"/>
                    </a:lnTo>
                    <a:lnTo>
                      <a:pt x="241" y="29"/>
                    </a:lnTo>
                    <a:lnTo>
                      <a:pt x="241" y="29"/>
                    </a:lnTo>
                    <a:lnTo>
                      <a:pt x="241" y="31"/>
                    </a:lnTo>
                    <a:lnTo>
                      <a:pt x="241" y="31"/>
                    </a:lnTo>
                    <a:lnTo>
                      <a:pt x="244" y="31"/>
                    </a:lnTo>
                    <a:lnTo>
                      <a:pt x="244" y="31"/>
                    </a:lnTo>
                    <a:lnTo>
                      <a:pt x="246" y="31"/>
                    </a:lnTo>
                    <a:lnTo>
                      <a:pt x="246" y="34"/>
                    </a:lnTo>
                    <a:lnTo>
                      <a:pt x="246" y="34"/>
                    </a:lnTo>
                    <a:lnTo>
                      <a:pt x="246" y="34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8" y="36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51" y="38"/>
                    </a:lnTo>
                    <a:lnTo>
                      <a:pt x="251" y="38"/>
                    </a:lnTo>
                    <a:lnTo>
                      <a:pt x="251" y="38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3" y="41"/>
                    </a:lnTo>
                    <a:lnTo>
                      <a:pt x="253" y="41"/>
                    </a:lnTo>
                    <a:lnTo>
                      <a:pt x="253" y="41"/>
                    </a:lnTo>
                    <a:lnTo>
                      <a:pt x="253" y="43"/>
                    </a:lnTo>
                    <a:lnTo>
                      <a:pt x="253" y="43"/>
                    </a:lnTo>
                    <a:lnTo>
                      <a:pt x="255" y="43"/>
                    </a:lnTo>
                    <a:lnTo>
                      <a:pt x="255" y="43"/>
                    </a:lnTo>
                    <a:lnTo>
                      <a:pt x="255" y="43"/>
                    </a:lnTo>
                    <a:lnTo>
                      <a:pt x="255" y="43"/>
                    </a:lnTo>
                    <a:lnTo>
                      <a:pt x="255" y="41"/>
                    </a:lnTo>
                    <a:lnTo>
                      <a:pt x="258" y="41"/>
                    </a:lnTo>
                    <a:lnTo>
                      <a:pt x="258" y="41"/>
                    </a:lnTo>
                    <a:lnTo>
                      <a:pt x="258" y="41"/>
                    </a:lnTo>
                    <a:lnTo>
                      <a:pt x="260" y="41"/>
                    </a:lnTo>
                    <a:lnTo>
                      <a:pt x="260" y="41"/>
                    </a:lnTo>
                    <a:lnTo>
                      <a:pt x="260" y="41"/>
                    </a:lnTo>
                    <a:lnTo>
                      <a:pt x="260" y="41"/>
                    </a:lnTo>
                    <a:lnTo>
                      <a:pt x="262" y="41"/>
                    </a:lnTo>
                    <a:lnTo>
                      <a:pt x="262" y="43"/>
                    </a:lnTo>
                    <a:lnTo>
                      <a:pt x="260" y="43"/>
                    </a:lnTo>
                    <a:lnTo>
                      <a:pt x="260" y="43"/>
                    </a:lnTo>
                    <a:lnTo>
                      <a:pt x="260" y="45"/>
                    </a:lnTo>
                    <a:lnTo>
                      <a:pt x="260" y="45"/>
                    </a:lnTo>
                    <a:lnTo>
                      <a:pt x="260" y="45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0"/>
                    </a:lnTo>
                    <a:lnTo>
                      <a:pt x="258" y="50"/>
                    </a:lnTo>
                    <a:lnTo>
                      <a:pt x="258" y="52"/>
                    </a:lnTo>
                    <a:lnTo>
                      <a:pt x="258" y="52"/>
                    </a:lnTo>
                    <a:lnTo>
                      <a:pt x="258" y="52"/>
                    </a:lnTo>
                    <a:lnTo>
                      <a:pt x="258" y="55"/>
                    </a:lnTo>
                    <a:lnTo>
                      <a:pt x="258" y="55"/>
                    </a:lnTo>
                    <a:lnTo>
                      <a:pt x="258" y="57"/>
                    </a:lnTo>
                    <a:lnTo>
                      <a:pt x="258" y="57"/>
                    </a:lnTo>
                    <a:lnTo>
                      <a:pt x="258" y="57"/>
                    </a:lnTo>
                    <a:lnTo>
                      <a:pt x="255" y="57"/>
                    </a:lnTo>
                    <a:lnTo>
                      <a:pt x="255" y="60"/>
                    </a:lnTo>
                    <a:lnTo>
                      <a:pt x="255" y="60"/>
                    </a:lnTo>
                    <a:lnTo>
                      <a:pt x="255" y="60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53" y="62"/>
                    </a:lnTo>
                    <a:lnTo>
                      <a:pt x="253" y="62"/>
                    </a:lnTo>
                    <a:lnTo>
                      <a:pt x="253" y="62"/>
                    </a:lnTo>
                    <a:lnTo>
                      <a:pt x="251" y="62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67"/>
                    </a:lnTo>
                    <a:lnTo>
                      <a:pt x="248" y="67"/>
                    </a:lnTo>
                    <a:lnTo>
                      <a:pt x="248" y="67"/>
                    </a:lnTo>
                    <a:lnTo>
                      <a:pt x="248" y="67"/>
                    </a:lnTo>
                    <a:lnTo>
                      <a:pt x="248" y="67"/>
                    </a:lnTo>
                    <a:lnTo>
                      <a:pt x="248" y="67"/>
                    </a:lnTo>
                    <a:lnTo>
                      <a:pt x="248" y="69"/>
                    </a:lnTo>
                    <a:lnTo>
                      <a:pt x="246" y="69"/>
                    </a:lnTo>
                    <a:lnTo>
                      <a:pt x="246" y="69"/>
                    </a:lnTo>
                    <a:lnTo>
                      <a:pt x="246" y="67"/>
                    </a:lnTo>
                    <a:lnTo>
                      <a:pt x="246" y="67"/>
                    </a:lnTo>
                    <a:lnTo>
                      <a:pt x="244" y="67"/>
                    </a:lnTo>
                    <a:lnTo>
                      <a:pt x="244" y="69"/>
                    </a:lnTo>
                    <a:lnTo>
                      <a:pt x="244" y="69"/>
                    </a:lnTo>
                    <a:lnTo>
                      <a:pt x="244" y="71"/>
                    </a:lnTo>
                    <a:lnTo>
                      <a:pt x="244" y="71"/>
                    </a:lnTo>
                    <a:lnTo>
                      <a:pt x="246" y="71"/>
                    </a:lnTo>
                    <a:lnTo>
                      <a:pt x="246" y="74"/>
                    </a:lnTo>
                    <a:lnTo>
                      <a:pt x="244" y="74"/>
                    </a:lnTo>
                    <a:lnTo>
                      <a:pt x="244" y="74"/>
                    </a:lnTo>
                    <a:lnTo>
                      <a:pt x="244" y="74"/>
                    </a:lnTo>
                    <a:lnTo>
                      <a:pt x="244" y="76"/>
                    </a:lnTo>
                    <a:lnTo>
                      <a:pt x="244" y="76"/>
                    </a:lnTo>
                    <a:lnTo>
                      <a:pt x="241" y="76"/>
                    </a:lnTo>
                    <a:lnTo>
                      <a:pt x="241" y="76"/>
                    </a:lnTo>
                    <a:lnTo>
                      <a:pt x="241" y="76"/>
                    </a:lnTo>
                    <a:lnTo>
                      <a:pt x="241" y="79"/>
                    </a:lnTo>
                    <a:lnTo>
                      <a:pt x="241" y="79"/>
                    </a:lnTo>
                    <a:lnTo>
                      <a:pt x="241" y="79"/>
                    </a:lnTo>
                    <a:lnTo>
                      <a:pt x="239" y="79"/>
                    </a:lnTo>
                    <a:lnTo>
                      <a:pt x="239" y="79"/>
                    </a:lnTo>
                    <a:lnTo>
                      <a:pt x="239" y="79"/>
                    </a:lnTo>
                    <a:lnTo>
                      <a:pt x="236" y="79"/>
                    </a:lnTo>
                    <a:lnTo>
                      <a:pt x="236" y="79"/>
                    </a:lnTo>
                    <a:lnTo>
                      <a:pt x="234" y="79"/>
                    </a:lnTo>
                    <a:lnTo>
                      <a:pt x="234" y="79"/>
                    </a:lnTo>
                    <a:lnTo>
                      <a:pt x="234" y="79"/>
                    </a:lnTo>
                    <a:lnTo>
                      <a:pt x="232" y="79"/>
                    </a:lnTo>
                    <a:lnTo>
                      <a:pt x="232" y="79"/>
                    </a:lnTo>
                    <a:lnTo>
                      <a:pt x="232" y="79"/>
                    </a:lnTo>
                    <a:lnTo>
                      <a:pt x="232" y="79"/>
                    </a:lnTo>
                    <a:lnTo>
                      <a:pt x="232" y="79"/>
                    </a:lnTo>
                    <a:lnTo>
                      <a:pt x="232" y="81"/>
                    </a:lnTo>
                    <a:lnTo>
                      <a:pt x="232" y="81"/>
                    </a:lnTo>
                    <a:lnTo>
                      <a:pt x="232" y="81"/>
                    </a:lnTo>
                    <a:lnTo>
                      <a:pt x="232" y="83"/>
                    </a:lnTo>
                    <a:lnTo>
                      <a:pt x="232" y="83"/>
                    </a:lnTo>
                    <a:lnTo>
                      <a:pt x="232" y="83"/>
                    </a:lnTo>
                    <a:lnTo>
                      <a:pt x="232" y="86"/>
                    </a:lnTo>
                    <a:lnTo>
                      <a:pt x="232" y="86"/>
                    </a:lnTo>
                    <a:lnTo>
                      <a:pt x="234" y="86"/>
                    </a:lnTo>
                    <a:lnTo>
                      <a:pt x="234" y="86"/>
                    </a:lnTo>
                    <a:lnTo>
                      <a:pt x="234" y="88"/>
                    </a:lnTo>
                    <a:lnTo>
                      <a:pt x="234" y="88"/>
                    </a:lnTo>
                    <a:lnTo>
                      <a:pt x="234" y="88"/>
                    </a:lnTo>
                    <a:lnTo>
                      <a:pt x="234" y="88"/>
                    </a:lnTo>
                    <a:lnTo>
                      <a:pt x="232" y="88"/>
                    </a:lnTo>
                    <a:lnTo>
                      <a:pt x="232" y="88"/>
                    </a:lnTo>
                    <a:lnTo>
                      <a:pt x="232" y="90"/>
                    </a:lnTo>
                    <a:lnTo>
                      <a:pt x="232" y="90"/>
                    </a:lnTo>
                    <a:lnTo>
                      <a:pt x="232" y="90"/>
                    </a:lnTo>
                    <a:lnTo>
                      <a:pt x="232" y="90"/>
                    </a:lnTo>
                    <a:lnTo>
                      <a:pt x="232" y="93"/>
                    </a:lnTo>
                    <a:lnTo>
                      <a:pt x="232" y="93"/>
                    </a:lnTo>
                    <a:lnTo>
                      <a:pt x="232" y="93"/>
                    </a:lnTo>
                    <a:lnTo>
                      <a:pt x="232" y="95"/>
                    </a:lnTo>
                    <a:lnTo>
                      <a:pt x="232" y="95"/>
                    </a:lnTo>
                    <a:lnTo>
                      <a:pt x="232" y="95"/>
                    </a:lnTo>
                    <a:lnTo>
                      <a:pt x="232" y="95"/>
                    </a:lnTo>
                    <a:lnTo>
                      <a:pt x="232" y="97"/>
                    </a:lnTo>
                    <a:lnTo>
                      <a:pt x="234" y="97"/>
                    </a:lnTo>
                    <a:lnTo>
                      <a:pt x="234" y="97"/>
                    </a:lnTo>
                    <a:lnTo>
                      <a:pt x="234" y="97"/>
                    </a:lnTo>
                    <a:lnTo>
                      <a:pt x="234" y="97"/>
                    </a:lnTo>
                    <a:lnTo>
                      <a:pt x="234" y="100"/>
                    </a:lnTo>
                    <a:lnTo>
                      <a:pt x="234" y="100"/>
                    </a:lnTo>
                    <a:lnTo>
                      <a:pt x="236" y="100"/>
                    </a:lnTo>
                    <a:lnTo>
                      <a:pt x="236" y="100"/>
                    </a:lnTo>
                    <a:lnTo>
                      <a:pt x="239" y="100"/>
                    </a:lnTo>
                    <a:lnTo>
                      <a:pt x="239" y="100"/>
                    </a:lnTo>
                    <a:lnTo>
                      <a:pt x="239" y="100"/>
                    </a:lnTo>
                    <a:lnTo>
                      <a:pt x="241" y="100"/>
                    </a:lnTo>
                    <a:lnTo>
                      <a:pt x="241" y="100"/>
                    </a:lnTo>
                    <a:lnTo>
                      <a:pt x="241" y="100"/>
                    </a:lnTo>
                    <a:lnTo>
                      <a:pt x="241" y="102"/>
                    </a:lnTo>
                    <a:lnTo>
                      <a:pt x="241" y="102"/>
                    </a:lnTo>
                    <a:lnTo>
                      <a:pt x="241" y="102"/>
                    </a:lnTo>
                    <a:lnTo>
                      <a:pt x="241" y="105"/>
                    </a:lnTo>
                    <a:lnTo>
                      <a:pt x="239" y="105"/>
                    </a:lnTo>
                    <a:lnTo>
                      <a:pt x="239" y="105"/>
                    </a:lnTo>
                    <a:lnTo>
                      <a:pt x="241" y="105"/>
                    </a:lnTo>
                    <a:lnTo>
                      <a:pt x="241" y="107"/>
                    </a:lnTo>
                    <a:lnTo>
                      <a:pt x="241" y="107"/>
                    </a:lnTo>
                    <a:lnTo>
                      <a:pt x="241" y="107"/>
                    </a:lnTo>
                    <a:lnTo>
                      <a:pt x="241" y="107"/>
                    </a:lnTo>
                    <a:lnTo>
                      <a:pt x="241" y="107"/>
                    </a:lnTo>
                    <a:lnTo>
                      <a:pt x="241" y="109"/>
                    </a:lnTo>
                    <a:lnTo>
                      <a:pt x="241" y="109"/>
                    </a:lnTo>
                    <a:lnTo>
                      <a:pt x="244" y="109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4"/>
                    </a:lnTo>
                    <a:lnTo>
                      <a:pt x="244" y="114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1" y="116"/>
                    </a:lnTo>
                    <a:lnTo>
                      <a:pt x="241" y="116"/>
                    </a:lnTo>
                    <a:lnTo>
                      <a:pt x="241" y="116"/>
                    </a:lnTo>
                    <a:lnTo>
                      <a:pt x="241" y="116"/>
                    </a:lnTo>
                    <a:lnTo>
                      <a:pt x="239" y="116"/>
                    </a:lnTo>
                    <a:lnTo>
                      <a:pt x="239" y="116"/>
                    </a:lnTo>
                    <a:lnTo>
                      <a:pt x="239" y="116"/>
                    </a:lnTo>
                    <a:lnTo>
                      <a:pt x="239" y="116"/>
                    </a:lnTo>
                    <a:lnTo>
                      <a:pt x="236" y="116"/>
                    </a:lnTo>
                    <a:lnTo>
                      <a:pt x="236" y="116"/>
                    </a:lnTo>
                    <a:lnTo>
                      <a:pt x="234" y="116"/>
                    </a:lnTo>
                    <a:lnTo>
                      <a:pt x="234" y="119"/>
                    </a:lnTo>
                    <a:lnTo>
                      <a:pt x="234" y="119"/>
                    </a:lnTo>
                    <a:lnTo>
                      <a:pt x="234" y="121"/>
                    </a:lnTo>
                    <a:lnTo>
                      <a:pt x="234" y="121"/>
                    </a:lnTo>
                    <a:lnTo>
                      <a:pt x="234" y="121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29" y="121"/>
                    </a:lnTo>
                    <a:lnTo>
                      <a:pt x="229" y="119"/>
                    </a:lnTo>
                    <a:lnTo>
                      <a:pt x="229" y="119"/>
                    </a:lnTo>
                    <a:lnTo>
                      <a:pt x="229" y="119"/>
                    </a:lnTo>
                    <a:lnTo>
                      <a:pt x="227" y="119"/>
                    </a:lnTo>
                    <a:lnTo>
                      <a:pt x="227" y="116"/>
                    </a:lnTo>
                    <a:lnTo>
                      <a:pt x="227" y="116"/>
                    </a:lnTo>
                    <a:lnTo>
                      <a:pt x="227" y="116"/>
                    </a:lnTo>
                    <a:lnTo>
                      <a:pt x="227" y="116"/>
                    </a:lnTo>
                    <a:lnTo>
                      <a:pt x="227" y="116"/>
                    </a:lnTo>
                    <a:lnTo>
                      <a:pt x="227" y="114"/>
                    </a:lnTo>
                    <a:lnTo>
                      <a:pt x="227" y="114"/>
                    </a:lnTo>
                    <a:lnTo>
                      <a:pt x="227" y="114"/>
                    </a:lnTo>
                    <a:lnTo>
                      <a:pt x="227" y="112"/>
                    </a:lnTo>
                    <a:lnTo>
                      <a:pt x="227" y="112"/>
                    </a:lnTo>
                    <a:lnTo>
                      <a:pt x="227" y="114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2" y="114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0" y="116"/>
                    </a:lnTo>
                    <a:lnTo>
                      <a:pt x="220" y="116"/>
                    </a:lnTo>
                    <a:lnTo>
                      <a:pt x="220" y="116"/>
                    </a:lnTo>
                    <a:lnTo>
                      <a:pt x="220" y="116"/>
                    </a:lnTo>
                    <a:lnTo>
                      <a:pt x="220" y="116"/>
                    </a:lnTo>
                    <a:lnTo>
                      <a:pt x="220" y="119"/>
                    </a:lnTo>
                    <a:lnTo>
                      <a:pt x="220" y="119"/>
                    </a:lnTo>
                    <a:lnTo>
                      <a:pt x="220" y="121"/>
                    </a:lnTo>
                    <a:lnTo>
                      <a:pt x="220" y="121"/>
                    </a:lnTo>
                    <a:lnTo>
                      <a:pt x="222" y="121"/>
                    </a:lnTo>
                    <a:lnTo>
                      <a:pt x="222" y="124"/>
                    </a:lnTo>
                    <a:lnTo>
                      <a:pt x="222" y="124"/>
                    </a:lnTo>
                    <a:lnTo>
                      <a:pt x="222" y="126"/>
                    </a:lnTo>
                    <a:lnTo>
                      <a:pt x="222" y="126"/>
                    </a:lnTo>
                    <a:lnTo>
                      <a:pt x="225" y="126"/>
                    </a:lnTo>
                    <a:lnTo>
                      <a:pt x="225" y="126"/>
                    </a:lnTo>
                    <a:lnTo>
                      <a:pt x="225" y="126"/>
                    </a:lnTo>
                    <a:lnTo>
                      <a:pt x="225" y="126"/>
                    </a:lnTo>
                    <a:lnTo>
                      <a:pt x="225" y="126"/>
                    </a:lnTo>
                    <a:lnTo>
                      <a:pt x="225" y="128"/>
                    </a:lnTo>
                    <a:lnTo>
                      <a:pt x="227" y="128"/>
                    </a:lnTo>
                    <a:lnTo>
                      <a:pt x="227" y="128"/>
                    </a:lnTo>
                    <a:lnTo>
                      <a:pt x="227" y="131"/>
                    </a:lnTo>
                    <a:lnTo>
                      <a:pt x="227" y="131"/>
                    </a:lnTo>
                    <a:lnTo>
                      <a:pt x="227" y="131"/>
                    </a:lnTo>
                    <a:lnTo>
                      <a:pt x="227" y="133"/>
                    </a:lnTo>
                    <a:lnTo>
                      <a:pt x="227" y="133"/>
                    </a:lnTo>
                    <a:lnTo>
                      <a:pt x="227" y="135"/>
                    </a:lnTo>
                    <a:lnTo>
                      <a:pt x="227" y="135"/>
                    </a:lnTo>
                    <a:lnTo>
                      <a:pt x="227" y="135"/>
                    </a:lnTo>
                    <a:lnTo>
                      <a:pt x="227" y="135"/>
                    </a:lnTo>
                    <a:lnTo>
                      <a:pt x="227" y="138"/>
                    </a:lnTo>
                    <a:lnTo>
                      <a:pt x="227" y="138"/>
                    </a:lnTo>
                    <a:lnTo>
                      <a:pt x="227" y="138"/>
                    </a:lnTo>
                    <a:lnTo>
                      <a:pt x="227" y="138"/>
                    </a:lnTo>
                    <a:lnTo>
                      <a:pt x="227" y="140"/>
                    </a:lnTo>
                    <a:lnTo>
                      <a:pt x="229" y="140"/>
                    </a:lnTo>
                    <a:lnTo>
                      <a:pt x="229" y="140"/>
                    </a:lnTo>
                    <a:lnTo>
                      <a:pt x="227" y="140"/>
                    </a:lnTo>
                    <a:lnTo>
                      <a:pt x="227" y="143"/>
                    </a:lnTo>
                    <a:lnTo>
                      <a:pt x="227" y="143"/>
                    </a:lnTo>
                    <a:lnTo>
                      <a:pt x="227" y="143"/>
                    </a:lnTo>
                    <a:lnTo>
                      <a:pt x="227" y="143"/>
                    </a:lnTo>
                    <a:lnTo>
                      <a:pt x="227" y="143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7" y="147"/>
                    </a:lnTo>
                    <a:lnTo>
                      <a:pt x="227" y="147"/>
                    </a:lnTo>
                    <a:lnTo>
                      <a:pt x="227" y="147"/>
                    </a:lnTo>
                    <a:lnTo>
                      <a:pt x="229" y="147"/>
                    </a:lnTo>
                    <a:lnTo>
                      <a:pt x="229" y="147"/>
                    </a:lnTo>
                    <a:lnTo>
                      <a:pt x="232" y="147"/>
                    </a:lnTo>
                    <a:lnTo>
                      <a:pt x="232" y="147"/>
                    </a:lnTo>
                    <a:lnTo>
                      <a:pt x="232" y="147"/>
                    </a:lnTo>
                    <a:lnTo>
                      <a:pt x="232" y="147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4" y="145"/>
                    </a:lnTo>
                    <a:lnTo>
                      <a:pt x="234" y="145"/>
                    </a:lnTo>
                    <a:lnTo>
                      <a:pt x="234" y="145"/>
                    </a:lnTo>
                    <a:lnTo>
                      <a:pt x="234" y="145"/>
                    </a:lnTo>
                    <a:lnTo>
                      <a:pt x="234" y="145"/>
                    </a:lnTo>
                    <a:lnTo>
                      <a:pt x="236" y="145"/>
                    </a:lnTo>
                    <a:lnTo>
                      <a:pt x="236" y="145"/>
                    </a:lnTo>
                    <a:lnTo>
                      <a:pt x="236" y="147"/>
                    </a:lnTo>
                    <a:lnTo>
                      <a:pt x="236" y="147"/>
                    </a:lnTo>
                    <a:lnTo>
                      <a:pt x="236" y="147"/>
                    </a:lnTo>
                    <a:lnTo>
                      <a:pt x="239" y="147"/>
                    </a:lnTo>
                    <a:lnTo>
                      <a:pt x="239" y="150"/>
                    </a:lnTo>
                    <a:lnTo>
                      <a:pt x="239" y="150"/>
                    </a:lnTo>
                    <a:lnTo>
                      <a:pt x="239" y="150"/>
                    </a:lnTo>
                    <a:lnTo>
                      <a:pt x="239" y="152"/>
                    </a:lnTo>
                    <a:lnTo>
                      <a:pt x="239" y="152"/>
                    </a:lnTo>
                    <a:lnTo>
                      <a:pt x="239" y="152"/>
                    </a:lnTo>
                    <a:lnTo>
                      <a:pt x="241" y="152"/>
                    </a:lnTo>
                    <a:lnTo>
                      <a:pt x="241" y="152"/>
                    </a:lnTo>
                    <a:lnTo>
                      <a:pt x="241" y="154"/>
                    </a:lnTo>
                    <a:lnTo>
                      <a:pt x="241" y="154"/>
                    </a:lnTo>
                    <a:lnTo>
                      <a:pt x="241" y="154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4" y="157"/>
                    </a:lnTo>
                    <a:lnTo>
                      <a:pt x="244" y="157"/>
                    </a:lnTo>
                    <a:lnTo>
                      <a:pt x="246" y="157"/>
                    </a:lnTo>
                    <a:lnTo>
                      <a:pt x="246" y="157"/>
                    </a:lnTo>
                    <a:lnTo>
                      <a:pt x="246" y="157"/>
                    </a:lnTo>
                    <a:lnTo>
                      <a:pt x="246" y="157"/>
                    </a:lnTo>
                    <a:lnTo>
                      <a:pt x="248" y="157"/>
                    </a:lnTo>
                    <a:lnTo>
                      <a:pt x="248" y="157"/>
                    </a:lnTo>
                    <a:lnTo>
                      <a:pt x="248" y="157"/>
                    </a:lnTo>
                    <a:lnTo>
                      <a:pt x="248" y="157"/>
                    </a:lnTo>
                    <a:lnTo>
                      <a:pt x="248" y="157"/>
                    </a:lnTo>
                    <a:lnTo>
                      <a:pt x="251" y="157"/>
                    </a:lnTo>
                    <a:lnTo>
                      <a:pt x="251" y="157"/>
                    </a:lnTo>
                    <a:lnTo>
                      <a:pt x="251" y="157"/>
                    </a:lnTo>
                    <a:lnTo>
                      <a:pt x="251" y="157"/>
                    </a:lnTo>
                    <a:lnTo>
                      <a:pt x="253" y="157"/>
                    </a:lnTo>
                    <a:lnTo>
                      <a:pt x="253" y="159"/>
                    </a:lnTo>
                    <a:lnTo>
                      <a:pt x="253" y="159"/>
                    </a:lnTo>
                    <a:lnTo>
                      <a:pt x="253" y="159"/>
                    </a:lnTo>
                    <a:lnTo>
                      <a:pt x="253" y="159"/>
                    </a:lnTo>
                    <a:lnTo>
                      <a:pt x="255" y="159"/>
                    </a:lnTo>
                    <a:lnTo>
                      <a:pt x="255" y="161"/>
                    </a:lnTo>
                    <a:lnTo>
                      <a:pt x="255" y="161"/>
                    </a:lnTo>
                    <a:lnTo>
                      <a:pt x="255" y="161"/>
                    </a:lnTo>
                    <a:lnTo>
                      <a:pt x="258" y="161"/>
                    </a:lnTo>
                    <a:lnTo>
                      <a:pt x="258" y="161"/>
                    </a:lnTo>
                    <a:lnTo>
                      <a:pt x="258" y="161"/>
                    </a:lnTo>
                    <a:lnTo>
                      <a:pt x="260" y="161"/>
                    </a:lnTo>
                    <a:lnTo>
                      <a:pt x="260" y="164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8" y="166"/>
                    </a:lnTo>
                    <a:lnTo>
                      <a:pt x="258" y="166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2" y="169"/>
                    </a:lnTo>
                    <a:lnTo>
                      <a:pt x="265" y="169"/>
                    </a:lnTo>
                    <a:lnTo>
                      <a:pt x="265" y="169"/>
                    </a:lnTo>
                    <a:lnTo>
                      <a:pt x="265" y="169"/>
                    </a:lnTo>
                    <a:lnTo>
                      <a:pt x="265" y="169"/>
                    </a:lnTo>
                    <a:lnTo>
                      <a:pt x="267" y="169"/>
                    </a:lnTo>
                    <a:lnTo>
                      <a:pt x="267" y="169"/>
                    </a:lnTo>
                    <a:lnTo>
                      <a:pt x="267" y="169"/>
                    </a:lnTo>
                    <a:lnTo>
                      <a:pt x="267" y="171"/>
                    </a:lnTo>
                    <a:lnTo>
                      <a:pt x="270" y="171"/>
                    </a:lnTo>
                    <a:lnTo>
                      <a:pt x="270" y="171"/>
                    </a:lnTo>
                    <a:lnTo>
                      <a:pt x="270" y="171"/>
                    </a:lnTo>
                    <a:lnTo>
                      <a:pt x="272" y="171"/>
                    </a:lnTo>
                    <a:lnTo>
                      <a:pt x="272" y="173"/>
                    </a:lnTo>
                    <a:lnTo>
                      <a:pt x="272" y="173"/>
                    </a:lnTo>
                    <a:lnTo>
                      <a:pt x="272" y="173"/>
                    </a:lnTo>
                    <a:lnTo>
                      <a:pt x="272" y="173"/>
                    </a:lnTo>
                    <a:lnTo>
                      <a:pt x="274" y="173"/>
                    </a:lnTo>
                    <a:lnTo>
                      <a:pt x="274" y="173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7" y="176"/>
                    </a:lnTo>
                    <a:lnTo>
                      <a:pt x="277" y="176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2" y="176"/>
                    </a:lnTo>
                    <a:lnTo>
                      <a:pt x="272" y="176"/>
                    </a:lnTo>
                    <a:lnTo>
                      <a:pt x="272" y="178"/>
                    </a:lnTo>
                    <a:lnTo>
                      <a:pt x="272" y="178"/>
                    </a:lnTo>
                    <a:lnTo>
                      <a:pt x="272" y="178"/>
                    </a:lnTo>
                    <a:lnTo>
                      <a:pt x="272" y="178"/>
                    </a:lnTo>
                    <a:lnTo>
                      <a:pt x="272" y="180"/>
                    </a:lnTo>
                    <a:lnTo>
                      <a:pt x="270" y="180"/>
                    </a:lnTo>
                    <a:lnTo>
                      <a:pt x="270" y="180"/>
                    </a:lnTo>
                    <a:lnTo>
                      <a:pt x="270" y="180"/>
                    </a:lnTo>
                    <a:lnTo>
                      <a:pt x="270" y="183"/>
                    </a:lnTo>
                    <a:lnTo>
                      <a:pt x="267" y="183"/>
                    </a:lnTo>
                    <a:lnTo>
                      <a:pt x="267" y="183"/>
                    </a:lnTo>
                    <a:lnTo>
                      <a:pt x="267" y="183"/>
                    </a:lnTo>
                    <a:lnTo>
                      <a:pt x="267" y="183"/>
                    </a:lnTo>
                    <a:lnTo>
                      <a:pt x="267" y="185"/>
                    </a:lnTo>
                    <a:lnTo>
                      <a:pt x="265" y="185"/>
                    </a:lnTo>
                    <a:lnTo>
                      <a:pt x="265" y="185"/>
                    </a:lnTo>
                    <a:lnTo>
                      <a:pt x="265" y="185"/>
                    </a:lnTo>
                    <a:lnTo>
                      <a:pt x="265" y="185"/>
                    </a:lnTo>
                    <a:lnTo>
                      <a:pt x="265" y="185"/>
                    </a:lnTo>
                    <a:lnTo>
                      <a:pt x="262" y="185"/>
                    </a:lnTo>
                    <a:lnTo>
                      <a:pt x="262" y="188"/>
                    </a:lnTo>
                    <a:lnTo>
                      <a:pt x="262" y="188"/>
                    </a:lnTo>
                    <a:lnTo>
                      <a:pt x="262" y="188"/>
                    </a:lnTo>
                    <a:lnTo>
                      <a:pt x="262" y="190"/>
                    </a:lnTo>
                    <a:lnTo>
                      <a:pt x="262" y="190"/>
                    </a:lnTo>
                    <a:lnTo>
                      <a:pt x="262" y="190"/>
                    </a:lnTo>
                    <a:lnTo>
                      <a:pt x="262" y="192"/>
                    </a:lnTo>
                    <a:lnTo>
                      <a:pt x="262" y="192"/>
                    </a:lnTo>
                    <a:lnTo>
                      <a:pt x="262" y="192"/>
                    </a:lnTo>
                    <a:lnTo>
                      <a:pt x="260" y="192"/>
                    </a:lnTo>
                    <a:lnTo>
                      <a:pt x="260" y="195"/>
                    </a:lnTo>
                    <a:lnTo>
                      <a:pt x="260" y="195"/>
                    </a:lnTo>
                    <a:lnTo>
                      <a:pt x="260" y="195"/>
                    </a:lnTo>
                    <a:lnTo>
                      <a:pt x="260" y="195"/>
                    </a:lnTo>
                    <a:lnTo>
                      <a:pt x="260" y="195"/>
                    </a:lnTo>
                    <a:lnTo>
                      <a:pt x="260" y="197"/>
                    </a:lnTo>
                    <a:lnTo>
                      <a:pt x="260" y="197"/>
                    </a:lnTo>
                    <a:lnTo>
                      <a:pt x="260" y="197"/>
                    </a:lnTo>
                    <a:lnTo>
                      <a:pt x="260" y="197"/>
                    </a:lnTo>
                    <a:lnTo>
                      <a:pt x="260" y="199"/>
                    </a:lnTo>
                    <a:lnTo>
                      <a:pt x="260" y="199"/>
                    </a:lnTo>
                    <a:lnTo>
                      <a:pt x="260" y="199"/>
                    </a:lnTo>
                    <a:lnTo>
                      <a:pt x="260" y="202"/>
                    </a:lnTo>
                    <a:lnTo>
                      <a:pt x="260" y="202"/>
                    </a:lnTo>
                    <a:lnTo>
                      <a:pt x="260" y="202"/>
                    </a:lnTo>
                    <a:lnTo>
                      <a:pt x="260" y="204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8" y="204"/>
                    </a:lnTo>
                    <a:lnTo>
                      <a:pt x="255" y="204"/>
                    </a:lnTo>
                    <a:lnTo>
                      <a:pt x="255" y="204"/>
                    </a:lnTo>
                    <a:lnTo>
                      <a:pt x="255" y="207"/>
                    </a:lnTo>
                    <a:lnTo>
                      <a:pt x="255" y="207"/>
                    </a:lnTo>
                    <a:lnTo>
                      <a:pt x="255" y="207"/>
                    </a:lnTo>
                    <a:lnTo>
                      <a:pt x="255" y="209"/>
                    </a:lnTo>
                    <a:lnTo>
                      <a:pt x="255" y="209"/>
                    </a:lnTo>
                    <a:lnTo>
                      <a:pt x="255" y="209"/>
                    </a:lnTo>
                    <a:lnTo>
                      <a:pt x="255" y="211"/>
                    </a:lnTo>
                    <a:lnTo>
                      <a:pt x="255" y="211"/>
                    </a:lnTo>
                    <a:lnTo>
                      <a:pt x="255" y="211"/>
                    </a:lnTo>
                    <a:lnTo>
                      <a:pt x="255" y="211"/>
                    </a:lnTo>
                    <a:lnTo>
                      <a:pt x="258" y="211"/>
                    </a:lnTo>
                    <a:lnTo>
                      <a:pt x="258" y="214"/>
                    </a:lnTo>
                    <a:lnTo>
                      <a:pt x="258" y="214"/>
                    </a:lnTo>
                    <a:lnTo>
                      <a:pt x="260" y="214"/>
                    </a:lnTo>
                    <a:lnTo>
                      <a:pt x="260" y="214"/>
                    </a:lnTo>
                    <a:lnTo>
                      <a:pt x="260" y="214"/>
                    </a:lnTo>
                    <a:lnTo>
                      <a:pt x="260" y="216"/>
                    </a:lnTo>
                    <a:lnTo>
                      <a:pt x="260" y="216"/>
                    </a:lnTo>
                    <a:lnTo>
                      <a:pt x="260" y="216"/>
                    </a:lnTo>
                    <a:lnTo>
                      <a:pt x="262" y="216"/>
                    </a:lnTo>
                    <a:lnTo>
                      <a:pt x="262" y="216"/>
                    </a:lnTo>
                    <a:lnTo>
                      <a:pt x="265" y="216"/>
                    </a:lnTo>
                    <a:lnTo>
                      <a:pt x="265" y="216"/>
                    </a:lnTo>
                    <a:lnTo>
                      <a:pt x="265" y="216"/>
                    </a:lnTo>
                    <a:lnTo>
                      <a:pt x="265" y="216"/>
                    </a:lnTo>
                    <a:lnTo>
                      <a:pt x="265" y="216"/>
                    </a:lnTo>
                    <a:lnTo>
                      <a:pt x="265" y="216"/>
                    </a:lnTo>
                    <a:lnTo>
                      <a:pt x="267" y="216"/>
                    </a:lnTo>
                    <a:lnTo>
                      <a:pt x="267" y="216"/>
                    </a:lnTo>
                    <a:lnTo>
                      <a:pt x="267" y="216"/>
                    </a:lnTo>
                    <a:lnTo>
                      <a:pt x="267" y="216"/>
                    </a:lnTo>
                    <a:lnTo>
                      <a:pt x="267" y="216"/>
                    </a:lnTo>
                    <a:lnTo>
                      <a:pt x="270" y="216"/>
                    </a:lnTo>
                    <a:lnTo>
                      <a:pt x="270" y="218"/>
                    </a:lnTo>
                    <a:lnTo>
                      <a:pt x="270" y="218"/>
                    </a:lnTo>
                    <a:lnTo>
                      <a:pt x="272" y="218"/>
                    </a:lnTo>
                    <a:lnTo>
                      <a:pt x="272" y="218"/>
                    </a:lnTo>
                    <a:lnTo>
                      <a:pt x="272" y="218"/>
                    </a:lnTo>
                    <a:lnTo>
                      <a:pt x="272" y="218"/>
                    </a:lnTo>
                    <a:lnTo>
                      <a:pt x="274" y="218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77" y="221"/>
                    </a:lnTo>
                    <a:lnTo>
                      <a:pt x="277" y="223"/>
                    </a:lnTo>
                    <a:lnTo>
                      <a:pt x="277" y="223"/>
                    </a:lnTo>
                    <a:lnTo>
                      <a:pt x="279" y="223"/>
                    </a:lnTo>
                    <a:lnTo>
                      <a:pt x="279" y="223"/>
                    </a:lnTo>
                    <a:lnTo>
                      <a:pt x="279" y="223"/>
                    </a:lnTo>
                    <a:lnTo>
                      <a:pt x="279" y="223"/>
                    </a:lnTo>
                    <a:lnTo>
                      <a:pt x="281" y="223"/>
                    </a:lnTo>
                    <a:lnTo>
                      <a:pt x="281" y="225"/>
                    </a:lnTo>
                    <a:lnTo>
                      <a:pt x="281" y="225"/>
                    </a:lnTo>
                    <a:lnTo>
                      <a:pt x="281" y="225"/>
                    </a:lnTo>
                    <a:lnTo>
                      <a:pt x="281" y="225"/>
                    </a:lnTo>
                    <a:lnTo>
                      <a:pt x="281" y="225"/>
                    </a:lnTo>
                    <a:lnTo>
                      <a:pt x="281" y="228"/>
                    </a:lnTo>
                    <a:lnTo>
                      <a:pt x="281" y="228"/>
                    </a:lnTo>
                    <a:lnTo>
                      <a:pt x="284" y="228"/>
                    </a:lnTo>
                    <a:lnTo>
                      <a:pt x="284" y="228"/>
                    </a:lnTo>
                    <a:lnTo>
                      <a:pt x="284" y="228"/>
                    </a:lnTo>
                    <a:lnTo>
                      <a:pt x="286" y="228"/>
                    </a:lnTo>
                    <a:lnTo>
                      <a:pt x="286" y="228"/>
                    </a:lnTo>
                    <a:lnTo>
                      <a:pt x="286" y="228"/>
                    </a:lnTo>
                    <a:lnTo>
                      <a:pt x="286" y="230"/>
                    </a:lnTo>
                    <a:lnTo>
                      <a:pt x="286" y="230"/>
                    </a:lnTo>
                    <a:lnTo>
                      <a:pt x="286" y="230"/>
                    </a:lnTo>
                    <a:lnTo>
                      <a:pt x="288" y="23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91" y="233"/>
                    </a:lnTo>
                    <a:lnTo>
                      <a:pt x="291" y="233"/>
                    </a:lnTo>
                    <a:lnTo>
                      <a:pt x="291" y="233"/>
                    </a:lnTo>
                    <a:lnTo>
                      <a:pt x="291" y="235"/>
                    </a:lnTo>
                    <a:lnTo>
                      <a:pt x="293" y="235"/>
                    </a:lnTo>
                    <a:lnTo>
                      <a:pt x="293" y="235"/>
                    </a:lnTo>
                    <a:lnTo>
                      <a:pt x="293" y="235"/>
                    </a:lnTo>
                    <a:lnTo>
                      <a:pt x="293" y="235"/>
                    </a:lnTo>
                    <a:lnTo>
                      <a:pt x="293" y="235"/>
                    </a:lnTo>
                    <a:lnTo>
                      <a:pt x="296" y="235"/>
                    </a:lnTo>
                    <a:lnTo>
                      <a:pt x="296" y="235"/>
                    </a:lnTo>
                    <a:lnTo>
                      <a:pt x="296" y="235"/>
                    </a:lnTo>
                    <a:lnTo>
                      <a:pt x="296" y="235"/>
                    </a:lnTo>
                    <a:lnTo>
                      <a:pt x="298" y="235"/>
                    </a:lnTo>
                    <a:lnTo>
                      <a:pt x="298" y="235"/>
                    </a:lnTo>
                    <a:lnTo>
                      <a:pt x="298" y="235"/>
                    </a:lnTo>
                    <a:lnTo>
                      <a:pt x="298" y="235"/>
                    </a:lnTo>
                    <a:lnTo>
                      <a:pt x="300" y="235"/>
                    </a:lnTo>
                    <a:lnTo>
                      <a:pt x="300" y="235"/>
                    </a:lnTo>
                    <a:lnTo>
                      <a:pt x="300" y="235"/>
                    </a:lnTo>
                    <a:lnTo>
                      <a:pt x="300" y="235"/>
                    </a:lnTo>
                    <a:lnTo>
                      <a:pt x="303" y="235"/>
                    </a:lnTo>
                    <a:lnTo>
                      <a:pt x="303" y="237"/>
                    </a:lnTo>
                    <a:lnTo>
                      <a:pt x="303" y="237"/>
                    </a:lnTo>
                    <a:lnTo>
                      <a:pt x="305" y="237"/>
                    </a:lnTo>
                    <a:lnTo>
                      <a:pt x="305" y="237"/>
                    </a:lnTo>
                    <a:lnTo>
                      <a:pt x="305" y="237"/>
                    </a:lnTo>
                    <a:lnTo>
                      <a:pt x="305" y="237"/>
                    </a:lnTo>
                    <a:lnTo>
                      <a:pt x="305" y="240"/>
                    </a:lnTo>
                    <a:lnTo>
                      <a:pt x="307" y="240"/>
                    </a:lnTo>
                    <a:lnTo>
                      <a:pt x="307" y="240"/>
                    </a:lnTo>
                    <a:lnTo>
                      <a:pt x="307" y="240"/>
                    </a:lnTo>
                    <a:lnTo>
                      <a:pt x="307" y="240"/>
                    </a:lnTo>
                    <a:lnTo>
                      <a:pt x="310" y="240"/>
                    </a:lnTo>
                    <a:lnTo>
                      <a:pt x="310" y="240"/>
                    </a:lnTo>
                    <a:lnTo>
                      <a:pt x="310" y="240"/>
                    </a:lnTo>
                    <a:lnTo>
                      <a:pt x="312" y="240"/>
                    </a:lnTo>
                    <a:lnTo>
                      <a:pt x="312" y="240"/>
                    </a:lnTo>
                    <a:lnTo>
                      <a:pt x="312" y="240"/>
                    </a:lnTo>
                    <a:lnTo>
                      <a:pt x="312" y="240"/>
                    </a:lnTo>
                    <a:lnTo>
                      <a:pt x="312" y="242"/>
                    </a:lnTo>
                    <a:lnTo>
                      <a:pt x="312" y="242"/>
                    </a:lnTo>
                    <a:lnTo>
                      <a:pt x="315" y="242"/>
                    </a:lnTo>
                    <a:lnTo>
                      <a:pt x="315" y="244"/>
                    </a:lnTo>
                    <a:lnTo>
                      <a:pt x="315" y="244"/>
                    </a:lnTo>
                    <a:lnTo>
                      <a:pt x="315" y="244"/>
                    </a:lnTo>
                    <a:lnTo>
                      <a:pt x="315" y="244"/>
                    </a:lnTo>
                    <a:lnTo>
                      <a:pt x="317" y="244"/>
                    </a:lnTo>
                    <a:lnTo>
                      <a:pt x="317" y="244"/>
                    </a:lnTo>
                    <a:lnTo>
                      <a:pt x="319" y="244"/>
                    </a:lnTo>
                    <a:lnTo>
                      <a:pt x="319" y="244"/>
                    </a:lnTo>
                    <a:lnTo>
                      <a:pt x="319" y="244"/>
                    </a:lnTo>
                    <a:lnTo>
                      <a:pt x="319" y="244"/>
                    </a:lnTo>
                    <a:lnTo>
                      <a:pt x="322" y="244"/>
                    </a:lnTo>
                    <a:lnTo>
                      <a:pt x="322" y="244"/>
                    </a:lnTo>
                    <a:lnTo>
                      <a:pt x="322" y="244"/>
                    </a:lnTo>
                    <a:lnTo>
                      <a:pt x="324" y="244"/>
                    </a:lnTo>
                    <a:lnTo>
                      <a:pt x="324" y="247"/>
                    </a:lnTo>
                    <a:lnTo>
                      <a:pt x="324" y="247"/>
                    </a:lnTo>
                    <a:lnTo>
                      <a:pt x="324" y="247"/>
                    </a:lnTo>
                    <a:lnTo>
                      <a:pt x="326" y="247"/>
                    </a:lnTo>
                    <a:lnTo>
                      <a:pt x="326" y="247"/>
                    </a:lnTo>
                    <a:lnTo>
                      <a:pt x="326" y="247"/>
                    </a:lnTo>
                    <a:lnTo>
                      <a:pt x="326" y="247"/>
                    </a:lnTo>
                    <a:lnTo>
                      <a:pt x="326" y="244"/>
                    </a:lnTo>
                    <a:lnTo>
                      <a:pt x="326" y="244"/>
                    </a:lnTo>
                    <a:lnTo>
                      <a:pt x="329" y="244"/>
                    </a:lnTo>
                    <a:lnTo>
                      <a:pt x="329" y="244"/>
                    </a:lnTo>
                    <a:lnTo>
                      <a:pt x="331" y="244"/>
                    </a:lnTo>
                    <a:lnTo>
                      <a:pt x="331" y="244"/>
                    </a:lnTo>
                    <a:lnTo>
                      <a:pt x="331" y="244"/>
                    </a:lnTo>
                    <a:lnTo>
                      <a:pt x="333" y="244"/>
                    </a:lnTo>
                    <a:lnTo>
                      <a:pt x="333" y="244"/>
                    </a:lnTo>
                    <a:lnTo>
                      <a:pt x="333" y="244"/>
                    </a:lnTo>
                    <a:lnTo>
                      <a:pt x="333" y="244"/>
                    </a:lnTo>
                    <a:lnTo>
                      <a:pt x="333" y="247"/>
                    </a:lnTo>
                    <a:lnTo>
                      <a:pt x="336" y="247"/>
                    </a:lnTo>
                    <a:lnTo>
                      <a:pt x="336" y="247"/>
                    </a:lnTo>
                    <a:lnTo>
                      <a:pt x="336" y="244"/>
                    </a:lnTo>
                    <a:lnTo>
                      <a:pt x="338" y="244"/>
                    </a:lnTo>
                    <a:lnTo>
                      <a:pt x="338" y="244"/>
                    </a:lnTo>
                    <a:lnTo>
                      <a:pt x="338" y="244"/>
                    </a:lnTo>
                    <a:lnTo>
                      <a:pt x="341" y="244"/>
                    </a:lnTo>
                    <a:lnTo>
                      <a:pt x="341" y="244"/>
                    </a:lnTo>
                    <a:lnTo>
                      <a:pt x="341" y="244"/>
                    </a:lnTo>
                    <a:lnTo>
                      <a:pt x="341" y="244"/>
                    </a:lnTo>
                    <a:lnTo>
                      <a:pt x="343" y="244"/>
                    </a:lnTo>
                    <a:lnTo>
                      <a:pt x="343" y="244"/>
                    </a:lnTo>
                    <a:lnTo>
                      <a:pt x="343" y="244"/>
                    </a:lnTo>
                    <a:lnTo>
                      <a:pt x="345" y="244"/>
                    </a:lnTo>
                    <a:lnTo>
                      <a:pt x="345" y="244"/>
                    </a:lnTo>
                    <a:lnTo>
                      <a:pt x="345" y="247"/>
                    </a:lnTo>
                    <a:lnTo>
                      <a:pt x="345" y="247"/>
                    </a:lnTo>
                    <a:lnTo>
                      <a:pt x="345" y="247"/>
                    </a:lnTo>
                    <a:lnTo>
                      <a:pt x="348" y="247"/>
                    </a:lnTo>
                    <a:lnTo>
                      <a:pt x="348" y="247"/>
                    </a:lnTo>
                    <a:lnTo>
                      <a:pt x="348" y="247"/>
                    </a:lnTo>
                    <a:lnTo>
                      <a:pt x="350" y="247"/>
                    </a:lnTo>
                    <a:lnTo>
                      <a:pt x="350" y="247"/>
                    </a:lnTo>
                    <a:lnTo>
                      <a:pt x="350" y="249"/>
                    </a:lnTo>
                    <a:lnTo>
                      <a:pt x="352" y="249"/>
                    </a:lnTo>
                    <a:lnTo>
                      <a:pt x="352" y="249"/>
                    </a:lnTo>
                    <a:lnTo>
                      <a:pt x="352" y="249"/>
                    </a:lnTo>
                    <a:lnTo>
                      <a:pt x="352" y="249"/>
                    </a:lnTo>
                    <a:lnTo>
                      <a:pt x="355" y="249"/>
                    </a:lnTo>
                    <a:lnTo>
                      <a:pt x="355" y="252"/>
                    </a:lnTo>
                    <a:lnTo>
                      <a:pt x="355" y="252"/>
                    </a:lnTo>
                    <a:lnTo>
                      <a:pt x="355" y="254"/>
                    </a:lnTo>
                    <a:lnTo>
                      <a:pt x="355" y="254"/>
                    </a:lnTo>
                    <a:lnTo>
                      <a:pt x="355" y="254"/>
                    </a:lnTo>
                    <a:lnTo>
                      <a:pt x="355" y="256"/>
                    </a:lnTo>
                    <a:lnTo>
                      <a:pt x="355" y="256"/>
                    </a:lnTo>
                    <a:lnTo>
                      <a:pt x="355" y="256"/>
                    </a:lnTo>
                    <a:lnTo>
                      <a:pt x="355" y="256"/>
                    </a:lnTo>
                    <a:lnTo>
                      <a:pt x="357" y="256"/>
                    </a:lnTo>
                    <a:lnTo>
                      <a:pt x="357" y="256"/>
                    </a:lnTo>
                    <a:lnTo>
                      <a:pt x="359" y="256"/>
                    </a:lnTo>
                    <a:lnTo>
                      <a:pt x="359" y="259"/>
                    </a:lnTo>
                    <a:lnTo>
                      <a:pt x="359" y="259"/>
                    </a:lnTo>
                    <a:lnTo>
                      <a:pt x="359" y="259"/>
                    </a:lnTo>
                    <a:lnTo>
                      <a:pt x="359" y="259"/>
                    </a:lnTo>
                    <a:lnTo>
                      <a:pt x="362" y="259"/>
                    </a:lnTo>
                    <a:lnTo>
                      <a:pt x="362" y="259"/>
                    </a:lnTo>
                    <a:lnTo>
                      <a:pt x="362" y="261"/>
                    </a:lnTo>
                    <a:lnTo>
                      <a:pt x="362" y="261"/>
                    </a:lnTo>
                    <a:lnTo>
                      <a:pt x="364" y="261"/>
                    </a:lnTo>
                    <a:lnTo>
                      <a:pt x="364" y="261"/>
                    </a:lnTo>
                    <a:lnTo>
                      <a:pt x="367" y="261"/>
                    </a:lnTo>
                    <a:lnTo>
                      <a:pt x="367" y="261"/>
                    </a:lnTo>
                    <a:lnTo>
                      <a:pt x="364" y="261"/>
                    </a:lnTo>
                    <a:lnTo>
                      <a:pt x="364" y="263"/>
                    </a:lnTo>
                    <a:lnTo>
                      <a:pt x="367" y="263"/>
                    </a:lnTo>
                    <a:lnTo>
                      <a:pt x="367" y="263"/>
                    </a:lnTo>
                    <a:lnTo>
                      <a:pt x="367" y="263"/>
                    </a:lnTo>
                    <a:lnTo>
                      <a:pt x="367" y="263"/>
                    </a:lnTo>
                    <a:lnTo>
                      <a:pt x="369" y="263"/>
                    </a:lnTo>
                    <a:lnTo>
                      <a:pt x="369" y="263"/>
                    </a:lnTo>
                    <a:lnTo>
                      <a:pt x="369" y="263"/>
                    </a:lnTo>
                    <a:lnTo>
                      <a:pt x="371" y="263"/>
                    </a:lnTo>
                    <a:lnTo>
                      <a:pt x="371" y="263"/>
                    </a:lnTo>
                    <a:lnTo>
                      <a:pt x="371" y="263"/>
                    </a:lnTo>
                    <a:lnTo>
                      <a:pt x="371" y="261"/>
                    </a:lnTo>
                    <a:lnTo>
                      <a:pt x="374" y="261"/>
                    </a:lnTo>
                    <a:lnTo>
                      <a:pt x="374" y="261"/>
                    </a:lnTo>
                    <a:lnTo>
                      <a:pt x="374" y="261"/>
                    </a:lnTo>
                    <a:lnTo>
                      <a:pt x="374" y="261"/>
                    </a:lnTo>
                    <a:lnTo>
                      <a:pt x="376" y="261"/>
                    </a:lnTo>
                    <a:lnTo>
                      <a:pt x="376" y="261"/>
                    </a:lnTo>
                    <a:lnTo>
                      <a:pt x="376" y="261"/>
                    </a:lnTo>
                    <a:lnTo>
                      <a:pt x="376" y="263"/>
                    </a:lnTo>
                    <a:lnTo>
                      <a:pt x="376" y="263"/>
                    </a:lnTo>
                    <a:lnTo>
                      <a:pt x="376" y="263"/>
                    </a:lnTo>
                    <a:lnTo>
                      <a:pt x="376" y="266"/>
                    </a:lnTo>
                    <a:lnTo>
                      <a:pt x="378" y="266"/>
                    </a:lnTo>
                    <a:lnTo>
                      <a:pt x="378" y="266"/>
                    </a:lnTo>
                    <a:lnTo>
                      <a:pt x="378" y="266"/>
                    </a:lnTo>
                    <a:lnTo>
                      <a:pt x="378" y="266"/>
                    </a:lnTo>
                    <a:lnTo>
                      <a:pt x="378" y="268"/>
                    </a:lnTo>
                    <a:lnTo>
                      <a:pt x="381" y="268"/>
                    </a:lnTo>
                    <a:lnTo>
                      <a:pt x="381" y="268"/>
                    </a:lnTo>
                    <a:lnTo>
                      <a:pt x="381" y="266"/>
                    </a:lnTo>
                    <a:lnTo>
                      <a:pt x="381" y="266"/>
                    </a:lnTo>
                    <a:lnTo>
                      <a:pt x="381" y="266"/>
                    </a:lnTo>
                    <a:lnTo>
                      <a:pt x="383" y="266"/>
                    </a:lnTo>
                    <a:lnTo>
                      <a:pt x="383" y="266"/>
                    </a:lnTo>
                    <a:lnTo>
                      <a:pt x="386" y="266"/>
                    </a:lnTo>
                    <a:lnTo>
                      <a:pt x="386" y="266"/>
                    </a:lnTo>
                    <a:lnTo>
                      <a:pt x="386" y="266"/>
                    </a:lnTo>
                    <a:lnTo>
                      <a:pt x="386" y="266"/>
                    </a:lnTo>
                    <a:lnTo>
                      <a:pt x="388" y="266"/>
                    </a:lnTo>
                    <a:lnTo>
                      <a:pt x="388" y="268"/>
                    </a:lnTo>
                    <a:lnTo>
                      <a:pt x="388" y="268"/>
                    </a:lnTo>
                    <a:lnTo>
                      <a:pt x="388" y="266"/>
                    </a:lnTo>
                    <a:lnTo>
                      <a:pt x="388" y="266"/>
                    </a:lnTo>
                    <a:lnTo>
                      <a:pt x="390" y="266"/>
                    </a:lnTo>
                    <a:lnTo>
                      <a:pt x="390" y="266"/>
                    </a:lnTo>
                    <a:lnTo>
                      <a:pt x="390" y="268"/>
                    </a:lnTo>
                    <a:lnTo>
                      <a:pt x="393" y="268"/>
                    </a:lnTo>
                    <a:lnTo>
                      <a:pt x="393" y="268"/>
                    </a:lnTo>
                    <a:lnTo>
                      <a:pt x="393" y="268"/>
                    </a:lnTo>
                    <a:lnTo>
                      <a:pt x="393" y="268"/>
                    </a:lnTo>
                    <a:lnTo>
                      <a:pt x="395" y="268"/>
                    </a:lnTo>
                    <a:lnTo>
                      <a:pt x="395" y="270"/>
                    </a:lnTo>
                    <a:lnTo>
                      <a:pt x="395" y="270"/>
                    </a:lnTo>
                    <a:lnTo>
                      <a:pt x="395" y="270"/>
                    </a:lnTo>
                    <a:lnTo>
                      <a:pt x="395" y="270"/>
                    </a:lnTo>
                    <a:lnTo>
                      <a:pt x="397" y="270"/>
                    </a:lnTo>
                    <a:lnTo>
                      <a:pt x="397" y="270"/>
                    </a:lnTo>
                    <a:lnTo>
                      <a:pt x="397" y="273"/>
                    </a:lnTo>
                    <a:lnTo>
                      <a:pt x="400" y="273"/>
                    </a:lnTo>
                    <a:lnTo>
                      <a:pt x="400" y="270"/>
                    </a:lnTo>
                    <a:lnTo>
                      <a:pt x="400" y="270"/>
                    </a:lnTo>
                    <a:lnTo>
                      <a:pt x="400" y="270"/>
                    </a:lnTo>
                    <a:lnTo>
                      <a:pt x="402" y="270"/>
                    </a:lnTo>
                    <a:lnTo>
                      <a:pt x="402" y="270"/>
                    </a:lnTo>
                    <a:lnTo>
                      <a:pt x="402" y="270"/>
                    </a:lnTo>
                    <a:lnTo>
                      <a:pt x="404" y="270"/>
                    </a:lnTo>
                    <a:lnTo>
                      <a:pt x="404" y="268"/>
                    </a:lnTo>
                    <a:lnTo>
                      <a:pt x="404" y="268"/>
                    </a:lnTo>
                    <a:lnTo>
                      <a:pt x="404" y="268"/>
                    </a:lnTo>
                    <a:lnTo>
                      <a:pt x="404" y="268"/>
                    </a:lnTo>
                    <a:lnTo>
                      <a:pt x="407" y="268"/>
                    </a:lnTo>
                    <a:lnTo>
                      <a:pt x="407" y="268"/>
                    </a:lnTo>
                    <a:lnTo>
                      <a:pt x="407" y="270"/>
                    </a:lnTo>
                    <a:lnTo>
                      <a:pt x="407" y="270"/>
                    </a:lnTo>
                    <a:lnTo>
                      <a:pt x="407" y="270"/>
                    </a:lnTo>
                    <a:lnTo>
                      <a:pt x="407" y="273"/>
                    </a:lnTo>
                    <a:lnTo>
                      <a:pt x="407" y="273"/>
                    </a:lnTo>
                    <a:lnTo>
                      <a:pt x="409" y="273"/>
                    </a:lnTo>
                    <a:lnTo>
                      <a:pt x="409" y="273"/>
                    </a:lnTo>
                    <a:lnTo>
                      <a:pt x="409" y="273"/>
                    </a:lnTo>
                    <a:lnTo>
                      <a:pt x="412" y="273"/>
                    </a:lnTo>
                    <a:lnTo>
                      <a:pt x="412" y="273"/>
                    </a:lnTo>
                    <a:lnTo>
                      <a:pt x="412" y="273"/>
                    </a:lnTo>
                    <a:lnTo>
                      <a:pt x="412" y="273"/>
                    </a:lnTo>
                    <a:lnTo>
                      <a:pt x="414" y="273"/>
                    </a:lnTo>
                    <a:lnTo>
                      <a:pt x="414" y="273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14" y="273"/>
                    </a:lnTo>
                    <a:lnTo>
                      <a:pt x="416" y="273"/>
                    </a:lnTo>
                    <a:lnTo>
                      <a:pt x="416" y="273"/>
                    </a:lnTo>
                    <a:lnTo>
                      <a:pt x="416" y="273"/>
                    </a:lnTo>
                    <a:lnTo>
                      <a:pt x="419" y="273"/>
                    </a:lnTo>
                    <a:lnTo>
                      <a:pt x="419" y="273"/>
                    </a:lnTo>
                    <a:lnTo>
                      <a:pt x="419" y="273"/>
                    </a:lnTo>
                    <a:lnTo>
                      <a:pt x="419" y="273"/>
                    </a:lnTo>
                    <a:lnTo>
                      <a:pt x="421" y="273"/>
                    </a:lnTo>
                    <a:lnTo>
                      <a:pt x="421" y="273"/>
                    </a:lnTo>
                    <a:lnTo>
                      <a:pt x="421" y="270"/>
                    </a:lnTo>
                    <a:lnTo>
                      <a:pt x="421" y="270"/>
                    </a:lnTo>
                    <a:lnTo>
                      <a:pt x="423" y="270"/>
                    </a:lnTo>
                    <a:lnTo>
                      <a:pt x="423" y="270"/>
                    </a:lnTo>
                    <a:lnTo>
                      <a:pt x="423" y="273"/>
                    </a:lnTo>
                    <a:lnTo>
                      <a:pt x="426" y="273"/>
                    </a:lnTo>
                    <a:lnTo>
                      <a:pt x="426" y="273"/>
                    </a:lnTo>
                    <a:lnTo>
                      <a:pt x="426" y="273"/>
                    </a:lnTo>
                    <a:lnTo>
                      <a:pt x="426" y="273"/>
                    </a:lnTo>
                    <a:lnTo>
                      <a:pt x="426" y="273"/>
                    </a:lnTo>
                    <a:lnTo>
                      <a:pt x="428" y="273"/>
                    </a:lnTo>
                    <a:lnTo>
                      <a:pt x="428" y="270"/>
                    </a:lnTo>
                    <a:lnTo>
                      <a:pt x="428" y="270"/>
                    </a:lnTo>
                    <a:lnTo>
                      <a:pt x="428" y="268"/>
                    </a:lnTo>
                    <a:lnTo>
                      <a:pt x="428" y="268"/>
                    </a:lnTo>
                    <a:lnTo>
                      <a:pt x="428" y="268"/>
                    </a:lnTo>
                    <a:lnTo>
                      <a:pt x="428" y="266"/>
                    </a:lnTo>
                    <a:lnTo>
                      <a:pt x="428" y="266"/>
                    </a:lnTo>
                    <a:lnTo>
                      <a:pt x="428" y="266"/>
                    </a:lnTo>
                    <a:lnTo>
                      <a:pt x="428" y="263"/>
                    </a:lnTo>
                    <a:lnTo>
                      <a:pt x="428" y="263"/>
                    </a:lnTo>
                    <a:lnTo>
                      <a:pt x="430" y="263"/>
                    </a:lnTo>
                    <a:lnTo>
                      <a:pt x="430" y="263"/>
                    </a:lnTo>
                    <a:lnTo>
                      <a:pt x="428" y="263"/>
                    </a:lnTo>
                    <a:lnTo>
                      <a:pt x="428" y="261"/>
                    </a:lnTo>
                    <a:lnTo>
                      <a:pt x="428" y="261"/>
                    </a:lnTo>
                    <a:lnTo>
                      <a:pt x="428" y="259"/>
                    </a:lnTo>
                    <a:lnTo>
                      <a:pt x="428" y="259"/>
                    </a:lnTo>
                    <a:lnTo>
                      <a:pt x="428" y="259"/>
                    </a:lnTo>
                    <a:lnTo>
                      <a:pt x="428" y="256"/>
                    </a:lnTo>
                    <a:lnTo>
                      <a:pt x="428" y="256"/>
                    </a:lnTo>
                    <a:lnTo>
                      <a:pt x="428" y="256"/>
                    </a:lnTo>
                    <a:lnTo>
                      <a:pt x="426" y="256"/>
                    </a:lnTo>
                    <a:lnTo>
                      <a:pt x="426" y="256"/>
                    </a:lnTo>
                    <a:lnTo>
                      <a:pt x="426" y="254"/>
                    </a:lnTo>
                    <a:lnTo>
                      <a:pt x="426" y="254"/>
                    </a:lnTo>
                    <a:lnTo>
                      <a:pt x="426" y="254"/>
                    </a:lnTo>
                    <a:lnTo>
                      <a:pt x="426" y="252"/>
                    </a:lnTo>
                    <a:lnTo>
                      <a:pt x="426" y="252"/>
                    </a:lnTo>
                    <a:lnTo>
                      <a:pt x="426" y="252"/>
                    </a:lnTo>
                    <a:lnTo>
                      <a:pt x="426" y="249"/>
                    </a:lnTo>
                    <a:lnTo>
                      <a:pt x="426" y="249"/>
                    </a:lnTo>
                    <a:lnTo>
                      <a:pt x="426" y="247"/>
                    </a:lnTo>
                    <a:lnTo>
                      <a:pt x="426" y="247"/>
                    </a:lnTo>
                    <a:lnTo>
                      <a:pt x="426" y="244"/>
                    </a:lnTo>
                    <a:lnTo>
                      <a:pt x="426" y="244"/>
                    </a:lnTo>
                    <a:lnTo>
                      <a:pt x="426" y="244"/>
                    </a:lnTo>
                    <a:lnTo>
                      <a:pt x="428" y="244"/>
                    </a:lnTo>
                    <a:lnTo>
                      <a:pt x="428" y="242"/>
                    </a:lnTo>
                    <a:lnTo>
                      <a:pt x="428" y="242"/>
                    </a:lnTo>
                    <a:lnTo>
                      <a:pt x="428" y="240"/>
                    </a:lnTo>
                    <a:lnTo>
                      <a:pt x="428" y="240"/>
                    </a:lnTo>
                    <a:lnTo>
                      <a:pt x="426" y="240"/>
                    </a:lnTo>
                    <a:lnTo>
                      <a:pt x="426" y="237"/>
                    </a:lnTo>
                    <a:lnTo>
                      <a:pt x="428" y="237"/>
                    </a:lnTo>
                    <a:lnTo>
                      <a:pt x="428" y="237"/>
                    </a:lnTo>
                    <a:lnTo>
                      <a:pt x="428" y="237"/>
                    </a:lnTo>
                    <a:lnTo>
                      <a:pt x="428" y="237"/>
                    </a:lnTo>
                    <a:lnTo>
                      <a:pt x="428" y="235"/>
                    </a:lnTo>
                    <a:lnTo>
                      <a:pt x="428" y="235"/>
                    </a:lnTo>
                    <a:lnTo>
                      <a:pt x="428" y="235"/>
                    </a:lnTo>
                    <a:lnTo>
                      <a:pt x="428" y="235"/>
                    </a:lnTo>
                    <a:lnTo>
                      <a:pt x="426" y="235"/>
                    </a:lnTo>
                    <a:lnTo>
                      <a:pt x="426" y="235"/>
                    </a:lnTo>
                    <a:lnTo>
                      <a:pt x="426" y="235"/>
                    </a:lnTo>
                    <a:lnTo>
                      <a:pt x="423" y="235"/>
                    </a:lnTo>
                    <a:lnTo>
                      <a:pt x="423" y="235"/>
                    </a:lnTo>
                    <a:lnTo>
                      <a:pt x="423" y="237"/>
                    </a:lnTo>
                    <a:lnTo>
                      <a:pt x="423" y="237"/>
                    </a:lnTo>
                    <a:lnTo>
                      <a:pt x="423" y="235"/>
                    </a:lnTo>
                    <a:lnTo>
                      <a:pt x="421" y="235"/>
                    </a:lnTo>
                    <a:lnTo>
                      <a:pt x="421" y="237"/>
                    </a:lnTo>
                    <a:lnTo>
                      <a:pt x="421" y="237"/>
                    </a:lnTo>
                    <a:lnTo>
                      <a:pt x="421" y="237"/>
                    </a:lnTo>
                    <a:lnTo>
                      <a:pt x="421" y="237"/>
                    </a:lnTo>
                    <a:lnTo>
                      <a:pt x="421" y="237"/>
                    </a:lnTo>
                    <a:lnTo>
                      <a:pt x="419" y="237"/>
                    </a:lnTo>
                    <a:lnTo>
                      <a:pt x="419" y="237"/>
                    </a:lnTo>
                    <a:lnTo>
                      <a:pt x="419" y="240"/>
                    </a:lnTo>
                    <a:lnTo>
                      <a:pt x="419" y="240"/>
                    </a:lnTo>
                    <a:lnTo>
                      <a:pt x="419" y="240"/>
                    </a:lnTo>
                    <a:lnTo>
                      <a:pt x="419" y="240"/>
                    </a:lnTo>
                    <a:lnTo>
                      <a:pt x="419" y="240"/>
                    </a:lnTo>
                    <a:lnTo>
                      <a:pt x="419" y="237"/>
                    </a:lnTo>
                    <a:lnTo>
                      <a:pt x="419" y="237"/>
                    </a:lnTo>
                    <a:lnTo>
                      <a:pt x="419" y="235"/>
                    </a:lnTo>
                    <a:lnTo>
                      <a:pt x="416" y="235"/>
                    </a:lnTo>
                    <a:lnTo>
                      <a:pt x="416" y="235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21" y="235"/>
                    </a:lnTo>
                    <a:lnTo>
                      <a:pt x="421" y="235"/>
                    </a:lnTo>
                    <a:lnTo>
                      <a:pt x="421" y="233"/>
                    </a:lnTo>
                    <a:lnTo>
                      <a:pt x="421" y="233"/>
                    </a:lnTo>
                    <a:lnTo>
                      <a:pt x="421" y="233"/>
                    </a:lnTo>
                    <a:lnTo>
                      <a:pt x="421" y="230"/>
                    </a:lnTo>
                    <a:lnTo>
                      <a:pt x="421" y="230"/>
                    </a:lnTo>
                    <a:lnTo>
                      <a:pt x="421" y="233"/>
                    </a:lnTo>
                    <a:lnTo>
                      <a:pt x="423" y="233"/>
                    </a:lnTo>
                    <a:lnTo>
                      <a:pt x="423" y="233"/>
                    </a:lnTo>
                    <a:lnTo>
                      <a:pt x="423" y="233"/>
                    </a:lnTo>
                    <a:lnTo>
                      <a:pt x="426" y="233"/>
                    </a:lnTo>
                    <a:lnTo>
                      <a:pt x="426" y="233"/>
                    </a:lnTo>
                    <a:lnTo>
                      <a:pt x="426" y="233"/>
                    </a:lnTo>
                    <a:lnTo>
                      <a:pt x="426" y="233"/>
                    </a:lnTo>
                    <a:lnTo>
                      <a:pt x="428" y="233"/>
                    </a:lnTo>
                    <a:lnTo>
                      <a:pt x="428" y="233"/>
                    </a:lnTo>
                    <a:lnTo>
                      <a:pt x="428" y="233"/>
                    </a:lnTo>
                    <a:lnTo>
                      <a:pt x="428" y="233"/>
                    </a:lnTo>
                    <a:lnTo>
                      <a:pt x="430" y="233"/>
                    </a:lnTo>
                    <a:lnTo>
                      <a:pt x="430" y="233"/>
                    </a:lnTo>
                    <a:lnTo>
                      <a:pt x="430" y="233"/>
                    </a:lnTo>
                    <a:lnTo>
                      <a:pt x="433" y="233"/>
                    </a:lnTo>
                    <a:lnTo>
                      <a:pt x="433" y="233"/>
                    </a:lnTo>
                    <a:lnTo>
                      <a:pt x="433" y="233"/>
                    </a:lnTo>
                    <a:lnTo>
                      <a:pt x="435" y="233"/>
                    </a:lnTo>
                    <a:lnTo>
                      <a:pt x="435" y="233"/>
                    </a:lnTo>
                    <a:lnTo>
                      <a:pt x="435" y="230"/>
                    </a:lnTo>
                    <a:lnTo>
                      <a:pt x="438" y="230"/>
                    </a:lnTo>
                    <a:lnTo>
                      <a:pt x="438" y="230"/>
                    </a:lnTo>
                    <a:lnTo>
                      <a:pt x="438" y="230"/>
                    </a:lnTo>
                    <a:lnTo>
                      <a:pt x="438" y="230"/>
                    </a:lnTo>
                    <a:lnTo>
                      <a:pt x="440" y="230"/>
                    </a:lnTo>
                    <a:lnTo>
                      <a:pt x="440" y="228"/>
                    </a:lnTo>
                    <a:lnTo>
                      <a:pt x="440" y="228"/>
                    </a:lnTo>
                    <a:lnTo>
                      <a:pt x="440" y="230"/>
                    </a:lnTo>
                    <a:lnTo>
                      <a:pt x="440" y="230"/>
                    </a:lnTo>
                    <a:lnTo>
                      <a:pt x="442" y="230"/>
                    </a:lnTo>
                    <a:lnTo>
                      <a:pt x="442" y="230"/>
                    </a:lnTo>
                    <a:lnTo>
                      <a:pt x="442" y="230"/>
                    </a:lnTo>
                    <a:lnTo>
                      <a:pt x="445" y="230"/>
                    </a:lnTo>
                    <a:lnTo>
                      <a:pt x="445" y="233"/>
                    </a:lnTo>
                    <a:lnTo>
                      <a:pt x="445" y="233"/>
                    </a:lnTo>
                    <a:lnTo>
                      <a:pt x="445" y="233"/>
                    </a:lnTo>
                    <a:lnTo>
                      <a:pt x="445" y="235"/>
                    </a:lnTo>
                    <a:lnTo>
                      <a:pt x="445" y="235"/>
                    </a:lnTo>
                    <a:lnTo>
                      <a:pt x="445" y="235"/>
                    </a:lnTo>
                    <a:lnTo>
                      <a:pt x="447" y="235"/>
                    </a:lnTo>
                    <a:lnTo>
                      <a:pt x="447" y="235"/>
                    </a:lnTo>
                    <a:lnTo>
                      <a:pt x="445" y="235"/>
                    </a:lnTo>
                    <a:lnTo>
                      <a:pt x="445" y="237"/>
                    </a:lnTo>
                    <a:lnTo>
                      <a:pt x="445" y="237"/>
                    </a:lnTo>
                    <a:lnTo>
                      <a:pt x="445" y="237"/>
                    </a:lnTo>
                    <a:lnTo>
                      <a:pt x="445" y="237"/>
                    </a:lnTo>
                    <a:lnTo>
                      <a:pt x="445" y="240"/>
                    </a:lnTo>
                    <a:lnTo>
                      <a:pt x="445" y="240"/>
                    </a:lnTo>
                    <a:lnTo>
                      <a:pt x="445" y="242"/>
                    </a:lnTo>
                    <a:lnTo>
                      <a:pt x="442" y="242"/>
                    </a:lnTo>
                    <a:lnTo>
                      <a:pt x="442" y="242"/>
                    </a:lnTo>
                    <a:lnTo>
                      <a:pt x="442" y="244"/>
                    </a:lnTo>
                    <a:lnTo>
                      <a:pt x="442" y="244"/>
                    </a:lnTo>
                    <a:lnTo>
                      <a:pt x="442" y="244"/>
                    </a:lnTo>
                    <a:lnTo>
                      <a:pt x="442" y="247"/>
                    </a:lnTo>
                    <a:lnTo>
                      <a:pt x="442" y="247"/>
                    </a:lnTo>
                    <a:lnTo>
                      <a:pt x="445" y="247"/>
                    </a:lnTo>
                    <a:lnTo>
                      <a:pt x="445" y="249"/>
                    </a:lnTo>
                    <a:lnTo>
                      <a:pt x="445" y="249"/>
                    </a:lnTo>
                    <a:lnTo>
                      <a:pt x="445" y="249"/>
                    </a:lnTo>
                    <a:lnTo>
                      <a:pt x="445" y="249"/>
                    </a:lnTo>
                    <a:lnTo>
                      <a:pt x="445" y="252"/>
                    </a:lnTo>
                    <a:lnTo>
                      <a:pt x="445" y="252"/>
                    </a:lnTo>
                    <a:lnTo>
                      <a:pt x="445" y="252"/>
                    </a:lnTo>
                    <a:lnTo>
                      <a:pt x="445" y="252"/>
                    </a:lnTo>
                    <a:lnTo>
                      <a:pt x="442" y="252"/>
                    </a:lnTo>
                    <a:lnTo>
                      <a:pt x="442" y="254"/>
                    </a:lnTo>
                    <a:lnTo>
                      <a:pt x="442" y="254"/>
                    </a:lnTo>
                    <a:lnTo>
                      <a:pt x="445" y="254"/>
                    </a:lnTo>
                    <a:lnTo>
                      <a:pt x="445" y="254"/>
                    </a:lnTo>
                    <a:lnTo>
                      <a:pt x="445" y="254"/>
                    </a:lnTo>
                    <a:lnTo>
                      <a:pt x="445" y="256"/>
                    </a:lnTo>
                    <a:lnTo>
                      <a:pt x="445" y="256"/>
                    </a:lnTo>
                    <a:lnTo>
                      <a:pt x="445" y="256"/>
                    </a:lnTo>
                    <a:lnTo>
                      <a:pt x="445" y="259"/>
                    </a:lnTo>
                    <a:lnTo>
                      <a:pt x="447" y="259"/>
                    </a:lnTo>
                    <a:lnTo>
                      <a:pt x="447" y="259"/>
                    </a:lnTo>
                    <a:lnTo>
                      <a:pt x="447" y="259"/>
                    </a:lnTo>
                    <a:lnTo>
                      <a:pt x="447" y="259"/>
                    </a:lnTo>
                    <a:lnTo>
                      <a:pt x="447" y="261"/>
                    </a:lnTo>
                    <a:lnTo>
                      <a:pt x="449" y="261"/>
                    </a:lnTo>
                    <a:lnTo>
                      <a:pt x="449" y="261"/>
                    </a:lnTo>
                    <a:lnTo>
                      <a:pt x="449" y="261"/>
                    </a:lnTo>
                    <a:lnTo>
                      <a:pt x="449" y="263"/>
                    </a:lnTo>
                    <a:lnTo>
                      <a:pt x="452" y="263"/>
                    </a:lnTo>
                    <a:lnTo>
                      <a:pt x="452" y="261"/>
                    </a:lnTo>
                    <a:lnTo>
                      <a:pt x="452" y="261"/>
                    </a:lnTo>
                    <a:lnTo>
                      <a:pt x="452" y="261"/>
                    </a:lnTo>
                    <a:lnTo>
                      <a:pt x="454" y="261"/>
                    </a:lnTo>
                    <a:lnTo>
                      <a:pt x="454" y="261"/>
                    </a:lnTo>
                    <a:lnTo>
                      <a:pt x="454" y="261"/>
                    </a:lnTo>
                    <a:lnTo>
                      <a:pt x="457" y="261"/>
                    </a:lnTo>
                    <a:lnTo>
                      <a:pt x="457" y="261"/>
                    </a:lnTo>
                    <a:lnTo>
                      <a:pt x="457" y="263"/>
                    </a:lnTo>
                    <a:lnTo>
                      <a:pt x="459" y="263"/>
                    </a:lnTo>
                    <a:lnTo>
                      <a:pt x="459" y="261"/>
                    </a:lnTo>
                    <a:lnTo>
                      <a:pt x="459" y="261"/>
                    </a:lnTo>
                    <a:lnTo>
                      <a:pt x="459" y="263"/>
                    </a:lnTo>
                    <a:lnTo>
                      <a:pt x="459" y="263"/>
                    </a:lnTo>
                    <a:lnTo>
                      <a:pt x="461" y="263"/>
                    </a:lnTo>
                    <a:lnTo>
                      <a:pt x="461" y="263"/>
                    </a:lnTo>
                    <a:lnTo>
                      <a:pt x="461" y="263"/>
                    </a:lnTo>
                    <a:lnTo>
                      <a:pt x="461" y="263"/>
                    </a:lnTo>
                    <a:lnTo>
                      <a:pt x="461" y="263"/>
                    </a:lnTo>
                    <a:lnTo>
                      <a:pt x="461" y="263"/>
                    </a:lnTo>
                    <a:lnTo>
                      <a:pt x="464" y="263"/>
                    </a:lnTo>
                    <a:lnTo>
                      <a:pt x="464" y="263"/>
                    </a:lnTo>
                    <a:lnTo>
                      <a:pt x="464" y="263"/>
                    </a:lnTo>
                    <a:lnTo>
                      <a:pt x="466" y="263"/>
                    </a:lnTo>
                    <a:lnTo>
                      <a:pt x="466" y="263"/>
                    </a:lnTo>
                    <a:lnTo>
                      <a:pt x="466" y="263"/>
                    </a:lnTo>
                    <a:lnTo>
                      <a:pt x="466" y="263"/>
                    </a:lnTo>
                    <a:lnTo>
                      <a:pt x="468" y="263"/>
                    </a:lnTo>
                    <a:lnTo>
                      <a:pt x="468" y="263"/>
                    </a:lnTo>
                    <a:lnTo>
                      <a:pt x="468" y="263"/>
                    </a:lnTo>
                    <a:lnTo>
                      <a:pt x="471" y="263"/>
                    </a:lnTo>
                    <a:lnTo>
                      <a:pt x="471" y="263"/>
                    </a:lnTo>
                    <a:lnTo>
                      <a:pt x="473" y="263"/>
                    </a:lnTo>
                    <a:lnTo>
                      <a:pt x="473" y="263"/>
                    </a:lnTo>
                    <a:lnTo>
                      <a:pt x="473" y="263"/>
                    </a:lnTo>
                    <a:lnTo>
                      <a:pt x="473" y="261"/>
                    </a:lnTo>
                    <a:lnTo>
                      <a:pt x="473" y="261"/>
                    </a:lnTo>
                    <a:lnTo>
                      <a:pt x="473" y="261"/>
                    </a:lnTo>
                    <a:lnTo>
                      <a:pt x="475" y="261"/>
                    </a:lnTo>
                    <a:lnTo>
                      <a:pt x="475" y="261"/>
                    </a:lnTo>
                    <a:lnTo>
                      <a:pt x="475" y="259"/>
                    </a:lnTo>
                    <a:lnTo>
                      <a:pt x="478" y="259"/>
                    </a:lnTo>
                    <a:lnTo>
                      <a:pt x="478" y="259"/>
                    </a:lnTo>
                    <a:lnTo>
                      <a:pt x="478" y="261"/>
                    </a:lnTo>
                    <a:lnTo>
                      <a:pt x="478" y="261"/>
                    </a:lnTo>
                    <a:lnTo>
                      <a:pt x="480" y="261"/>
                    </a:lnTo>
                    <a:lnTo>
                      <a:pt x="480" y="261"/>
                    </a:lnTo>
                    <a:lnTo>
                      <a:pt x="480" y="261"/>
                    </a:lnTo>
                    <a:lnTo>
                      <a:pt x="480" y="263"/>
                    </a:lnTo>
                    <a:lnTo>
                      <a:pt x="480" y="263"/>
                    </a:lnTo>
                    <a:lnTo>
                      <a:pt x="483" y="263"/>
                    </a:lnTo>
                    <a:lnTo>
                      <a:pt x="483" y="263"/>
                    </a:lnTo>
                    <a:lnTo>
                      <a:pt x="485" y="263"/>
                    </a:lnTo>
                    <a:lnTo>
                      <a:pt x="485" y="263"/>
                    </a:lnTo>
                    <a:lnTo>
                      <a:pt x="485" y="263"/>
                    </a:lnTo>
                    <a:lnTo>
                      <a:pt x="487" y="263"/>
                    </a:lnTo>
                    <a:lnTo>
                      <a:pt x="487" y="263"/>
                    </a:lnTo>
                    <a:lnTo>
                      <a:pt x="487" y="263"/>
                    </a:lnTo>
                    <a:lnTo>
                      <a:pt x="490" y="263"/>
                    </a:lnTo>
                    <a:lnTo>
                      <a:pt x="490" y="263"/>
                    </a:lnTo>
                    <a:lnTo>
                      <a:pt x="492" y="263"/>
                    </a:lnTo>
                    <a:lnTo>
                      <a:pt x="492" y="263"/>
                    </a:lnTo>
                    <a:lnTo>
                      <a:pt x="492" y="261"/>
                    </a:lnTo>
                    <a:lnTo>
                      <a:pt x="492" y="261"/>
                    </a:lnTo>
                    <a:lnTo>
                      <a:pt x="492" y="263"/>
                    </a:lnTo>
                    <a:lnTo>
                      <a:pt x="494" y="263"/>
                    </a:lnTo>
                    <a:lnTo>
                      <a:pt x="494" y="261"/>
                    </a:lnTo>
                    <a:lnTo>
                      <a:pt x="494" y="261"/>
                    </a:lnTo>
                    <a:lnTo>
                      <a:pt x="494" y="261"/>
                    </a:lnTo>
                    <a:lnTo>
                      <a:pt x="497" y="261"/>
                    </a:lnTo>
                    <a:lnTo>
                      <a:pt x="497" y="263"/>
                    </a:lnTo>
                    <a:lnTo>
                      <a:pt x="497" y="263"/>
                    </a:lnTo>
                    <a:lnTo>
                      <a:pt x="499" y="263"/>
                    </a:lnTo>
                    <a:lnTo>
                      <a:pt x="499" y="263"/>
                    </a:lnTo>
                    <a:lnTo>
                      <a:pt x="499" y="261"/>
                    </a:lnTo>
                    <a:lnTo>
                      <a:pt x="499" y="261"/>
                    </a:lnTo>
                    <a:lnTo>
                      <a:pt x="502" y="261"/>
                    </a:lnTo>
                    <a:lnTo>
                      <a:pt x="502" y="263"/>
                    </a:lnTo>
                    <a:lnTo>
                      <a:pt x="502" y="263"/>
                    </a:lnTo>
                    <a:lnTo>
                      <a:pt x="502" y="263"/>
                    </a:lnTo>
                    <a:lnTo>
                      <a:pt x="504" y="263"/>
                    </a:lnTo>
                    <a:lnTo>
                      <a:pt x="504" y="263"/>
                    </a:lnTo>
                    <a:lnTo>
                      <a:pt x="506" y="263"/>
                    </a:lnTo>
                    <a:lnTo>
                      <a:pt x="506" y="263"/>
                    </a:lnTo>
                    <a:lnTo>
                      <a:pt x="506" y="261"/>
                    </a:lnTo>
                    <a:lnTo>
                      <a:pt x="506" y="261"/>
                    </a:lnTo>
                    <a:lnTo>
                      <a:pt x="509" y="261"/>
                    </a:lnTo>
                    <a:lnTo>
                      <a:pt x="509" y="261"/>
                    </a:lnTo>
                    <a:lnTo>
                      <a:pt x="509" y="261"/>
                    </a:lnTo>
                    <a:lnTo>
                      <a:pt x="511" y="261"/>
                    </a:lnTo>
                    <a:lnTo>
                      <a:pt x="511" y="261"/>
                    </a:lnTo>
                    <a:lnTo>
                      <a:pt x="511" y="261"/>
                    </a:lnTo>
                    <a:lnTo>
                      <a:pt x="511" y="261"/>
                    </a:lnTo>
                    <a:lnTo>
                      <a:pt x="513" y="261"/>
                    </a:lnTo>
                    <a:lnTo>
                      <a:pt x="513" y="261"/>
                    </a:lnTo>
                    <a:lnTo>
                      <a:pt x="513" y="261"/>
                    </a:lnTo>
                    <a:lnTo>
                      <a:pt x="513" y="259"/>
                    </a:lnTo>
                    <a:lnTo>
                      <a:pt x="513" y="259"/>
                    </a:lnTo>
                    <a:lnTo>
                      <a:pt x="513" y="259"/>
                    </a:lnTo>
                    <a:lnTo>
                      <a:pt x="513" y="256"/>
                    </a:lnTo>
                    <a:lnTo>
                      <a:pt x="513" y="256"/>
                    </a:lnTo>
                    <a:lnTo>
                      <a:pt x="513" y="256"/>
                    </a:lnTo>
                    <a:lnTo>
                      <a:pt x="513" y="256"/>
                    </a:lnTo>
                    <a:lnTo>
                      <a:pt x="513" y="254"/>
                    </a:lnTo>
                    <a:lnTo>
                      <a:pt x="513" y="254"/>
                    </a:lnTo>
                    <a:lnTo>
                      <a:pt x="513" y="254"/>
                    </a:lnTo>
                    <a:lnTo>
                      <a:pt x="513" y="252"/>
                    </a:lnTo>
                    <a:lnTo>
                      <a:pt x="513" y="252"/>
                    </a:lnTo>
                    <a:lnTo>
                      <a:pt x="513" y="252"/>
                    </a:lnTo>
                    <a:lnTo>
                      <a:pt x="513" y="252"/>
                    </a:lnTo>
                    <a:lnTo>
                      <a:pt x="513" y="249"/>
                    </a:lnTo>
                    <a:lnTo>
                      <a:pt x="513" y="249"/>
                    </a:lnTo>
                    <a:lnTo>
                      <a:pt x="513" y="249"/>
                    </a:lnTo>
                    <a:lnTo>
                      <a:pt x="513" y="247"/>
                    </a:lnTo>
                    <a:lnTo>
                      <a:pt x="513" y="247"/>
                    </a:lnTo>
                    <a:lnTo>
                      <a:pt x="513" y="247"/>
                    </a:lnTo>
                    <a:lnTo>
                      <a:pt x="513" y="244"/>
                    </a:lnTo>
                    <a:lnTo>
                      <a:pt x="511" y="244"/>
                    </a:lnTo>
                    <a:lnTo>
                      <a:pt x="511" y="244"/>
                    </a:lnTo>
                    <a:lnTo>
                      <a:pt x="511" y="244"/>
                    </a:lnTo>
                    <a:lnTo>
                      <a:pt x="509" y="244"/>
                    </a:lnTo>
                    <a:lnTo>
                      <a:pt x="509" y="247"/>
                    </a:lnTo>
                    <a:lnTo>
                      <a:pt x="509" y="247"/>
                    </a:lnTo>
                    <a:lnTo>
                      <a:pt x="506" y="247"/>
                    </a:lnTo>
                    <a:lnTo>
                      <a:pt x="506" y="244"/>
                    </a:lnTo>
                    <a:lnTo>
                      <a:pt x="506" y="244"/>
                    </a:lnTo>
                    <a:lnTo>
                      <a:pt x="506" y="244"/>
                    </a:lnTo>
                    <a:lnTo>
                      <a:pt x="506" y="244"/>
                    </a:lnTo>
                    <a:lnTo>
                      <a:pt x="504" y="244"/>
                    </a:lnTo>
                    <a:lnTo>
                      <a:pt x="504" y="244"/>
                    </a:lnTo>
                    <a:lnTo>
                      <a:pt x="504" y="244"/>
                    </a:lnTo>
                    <a:lnTo>
                      <a:pt x="504" y="242"/>
                    </a:lnTo>
                    <a:lnTo>
                      <a:pt x="504" y="242"/>
                    </a:lnTo>
                    <a:lnTo>
                      <a:pt x="504" y="240"/>
                    </a:lnTo>
                    <a:lnTo>
                      <a:pt x="504" y="240"/>
                    </a:lnTo>
                    <a:lnTo>
                      <a:pt x="504" y="240"/>
                    </a:lnTo>
                    <a:lnTo>
                      <a:pt x="504" y="237"/>
                    </a:lnTo>
                    <a:lnTo>
                      <a:pt x="506" y="237"/>
                    </a:lnTo>
                    <a:lnTo>
                      <a:pt x="506" y="237"/>
                    </a:lnTo>
                    <a:lnTo>
                      <a:pt x="506" y="237"/>
                    </a:lnTo>
                    <a:lnTo>
                      <a:pt x="509" y="237"/>
                    </a:lnTo>
                    <a:lnTo>
                      <a:pt x="509" y="237"/>
                    </a:lnTo>
                    <a:lnTo>
                      <a:pt x="509" y="240"/>
                    </a:lnTo>
                    <a:lnTo>
                      <a:pt x="511" y="240"/>
                    </a:lnTo>
                    <a:lnTo>
                      <a:pt x="511" y="237"/>
                    </a:lnTo>
                    <a:lnTo>
                      <a:pt x="511" y="237"/>
                    </a:lnTo>
                    <a:lnTo>
                      <a:pt x="511" y="240"/>
                    </a:lnTo>
                    <a:lnTo>
                      <a:pt x="511" y="240"/>
                    </a:lnTo>
                    <a:lnTo>
                      <a:pt x="511" y="237"/>
                    </a:lnTo>
                    <a:lnTo>
                      <a:pt x="513" y="237"/>
                    </a:lnTo>
                    <a:lnTo>
                      <a:pt x="513" y="237"/>
                    </a:lnTo>
                    <a:lnTo>
                      <a:pt x="513" y="237"/>
                    </a:lnTo>
                    <a:lnTo>
                      <a:pt x="513" y="237"/>
                    </a:lnTo>
                    <a:lnTo>
                      <a:pt x="513" y="235"/>
                    </a:lnTo>
                    <a:lnTo>
                      <a:pt x="516" y="235"/>
                    </a:lnTo>
                    <a:lnTo>
                      <a:pt x="516" y="235"/>
                    </a:lnTo>
                    <a:lnTo>
                      <a:pt x="518" y="235"/>
                    </a:lnTo>
                    <a:lnTo>
                      <a:pt x="518" y="235"/>
                    </a:lnTo>
                    <a:lnTo>
                      <a:pt x="518" y="235"/>
                    </a:lnTo>
                    <a:lnTo>
                      <a:pt x="518" y="235"/>
                    </a:lnTo>
                    <a:lnTo>
                      <a:pt x="518" y="233"/>
                    </a:lnTo>
                    <a:lnTo>
                      <a:pt x="518" y="233"/>
                    </a:lnTo>
                    <a:lnTo>
                      <a:pt x="520" y="233"/>
                    </a:lnTo>
                    <a:lnTo>
                      <a:pt x="520" y="233"/>
                    </a:lnTo>
                    <a:lnTo>
                      <a:pt x="520" y="233"/>
                    </a:lnTo>
                    <a:lnTo>
                      <a:pt x="523" y="233"/>
                    </a:lnTo>
                    <a:lnTo>
                      <a:pt x="523" y="233"/>
                    </a:lnTo>
                    <a:lnTo>
                      <a:pt x="525" y="233"/>
                    </a:lnTo>
                    <a:lnTo>
                      <a:pt x="525" y="233"/>
                    </a:lnTo>
                    <a:lnTo>
                      <a:pt x="525" y="233"/>
                    </a:lnTo>
                    <a:lnTo>
                      <a:pt x="528" y="233"/>
                    </a:lnTo>
                    <a:lnTo>
                      <a:pt x="528" y="233"/>
                    </a:lnTo>
                    <a:lnTo>
                      <a:pt x="528" y="230"/>
                    </a:lnTo>
                    <a:lnTo>
                      <a:pt x="525" y="230"/>
                    </a:lnTo>
                    <a:lnTo>
                      <a:pt x="525" y="230"/>
                    </a:lnTo>
                    <a:lnTo>
                      <a:pt x="525" y="228"/>
                    </a:lnTo>
                    <a:lnTo>
                      <a:pt x="528" y="228"/>
                    </a:lnTo>
                    <a:lnTo>
                      <a:pt x="528" y="228"/>
                    </a:lnTo>
                    <a:lnTo>
                      <a:pt x="528" y="228"/>
                    </a:lnTo>
                    <a:lnTo>
                      <a:pt x="528" y="228"/>
                    </a:lnTo>
                    <a:lnTo>
                      <a:pt x="530" y="228"/>
                    </a:lnTo>
                    <a:lnTo>
                      <a:pt x="530" y="228"/>
                    </a:lnTo>
                    <a:lnTo>
                      <a:pt x="530" y="225"/>
                    </a:lnTo>
                    <a:lnTo>
                      <a:pt x="532" y="225"/>
                    </a:lnTo>
                    <a:lnTo>
                      <a:pt x="532" y="225"/>
                    </a:lnTo>
                    <a:lnTo>
                      <a:pt x="532" y="225"/>
                    </a:lnTo>
                    <a:lnTo>
                      <a:pt x="532" y="225"/>
                    </a:lnTo>
                    <a:lnTo>
                      <a:pt x="532" y="225"/>
                    </a:lnTo>
                    <a:lnTo>
                      <a:pt x="535" y="225"/>
                    </a:lnTo>
                    <a:lnTo>
                      <a:pt x="535" y="223"/>
                    </a:lnTo>
                    <a:lnTo>
                      <a:pt x="535" y="223"/>
                    </a:lnTo>
                    <a:lnTo>
                      <a:pt x="535" y="223"/>
                    </a:lnTo>
                    <a:lnTo>
                      <a:pt x="537" y="223"/>
                    </a:lnTo>
                    <a:lnTo>
                      <a:pt x="537" y="223"/>
                    </a:lnTo>
                    <a:lnTo>
                      <a:pt x="537" y="223"/>
                    </a:lnTo>
                    <a:lnTo>
                      <a:pt x="539" y="223"/>
                    </a:lnTo>
                    <a:lnTo>
                      <a:pt x="539" y="221"/>
                    </a:lnTo>
                    <a:lnTo>
                      <a:pt x="539" y="221"/>
                    </a:lnTo>
                    <a:lnTo>
                      <a:pt x="539" y="218"/>
                    </a:lnTo>
                    <a:lnTo>
                      <a:pt x="537" y="218"/>
                    </a:lnTo>
                    <a:lnTo>
                      <a:pt x="537" y="218"/>
                    </a:lnTo>
                    <a:lnTo>
                      <a:pt x="539" y="218"/>
                    </a:lnTo>
                    <a:lnTo>
                      <a:pt x="539" y="216"/>
                    </a:lnTo>
                    <a:lnTo>
                      <a:pt x="539" y="216"/>
                    </a:lnTo>
                    <a:lnTo>
                      <a:pt x="539" y="216"/>
                    </a:lnTo>
                    <a:lnTo>
                      <a:pt x="539" y="216"/>
                    </a:lnTo>
                    <a:lnTo>
                      <a:pt x="539" y="216"/>
                    </a:lnTo>
                    <a:lnTo>
                      <a:pt x="542" y="216"/>
                    </a:lnTo>
                    <a:lnTo>
                      <a:pt x="542" y="216"/>
                    </a:lnTo>
                    <a:lnTo>
                      <a:pt x="544" y="216"/>
                    </a:lnTo>
                    <a:lnTo>
                      <a:pt x="544" y="216"/>
                    </a:lnTo>
                    <a:lnTo>
                      <a:pt x="544" y="216"/>
                    </a:lnTo>
                    <a:lnTo>
                      <a:pt x="546" y="216"/>
                    </a:lnTo>
                    <a:lnTo>
                      <a:pt x="546" y="216"/>
                    </a:lnTo>
                    <a:lnTo>
                      <a:pt x="546" y="216"/>
                    </a:lnTo>
                    <a:lnTo>
                      <a:pt x="546" y="214"/>
                    </a:lnTo>
                    <a:lnTo>
                      <a:pt x="549" y="214"/>
                    </a:lnTo>
                    <a:lnTo>
                      <a:pt x="549" y="214"/>
                    </a:lnTo>
                    <a:lnTo>
                      <a:pt x="551" y="214"/>
                    </a:lnTo>
                    <a:lnTo>
                      <a:pt x="551" y="214"/>
                    </a:lnTo>
                    <a:lnTo>
                      <a:pt x="551" y="214"/>
                    </a:lnTo>
                    <a:lnTo>
                      <a:pt x="551" y="214"/>
                    </a:lnTo>
                    <a:lnTo>
                      <a:pt x="554" y="214"/>
                    </a:lnTo>
                    <a:lnTo>
                      <a:pt x="554" y="211"/>
                    </a:lnTo>
                    <a:lnTo>
                      <a:pt x="554" y="211"/>
                    </a:lnTo>
                    <a:lnTo>
                      <a:pt x="554" y="211"/>
                    </a:lnTo>
                    <a:lnTo>
                      <a:pt x="554" y="211"/>
                    </a:lnTo>
                    <a:lnTo>
                      <a:pt x="556" y="211"/>
                    </a:lnTo>
                    <a:lnTo>
                      <a:pt x="556" y="209"/>
                    </a:lnTo>
                    <a:lnTo>
                      <a:pt x="556" y="209"/>
                    </a:lnTo>
                    <a:lnTo>
                      <a:pt x="556" y="207"/>
                    </a:lnTo>
                    <a:lnTo>
                      <a:pt x="556" y="207"/>
                    </a:lnTo>
                    <a:lnTo>
                      <a:pt x="556" y="207"/>
                    </a:lnTo>
                    <a:lnTo>
                      <a:pt x="556" y="207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58" y="204"/>
                    </a:lnTo>
                    <a:lnTo>
                      <a:pt x="558" y="204"/>
                    </a:lnTo>
                    <a:lnTo>
                      <a:pt x="558" y="204"/>
                    </a:lnTo>
                    <a:lnTo>
                      <a:pt x="561" y="204"/>
                    </a:lnTo>
                    <a:lnTo>
                      <a:pt x="561" y="204"/>
                    </a:lnTo>
                    <a:lnTo>
                      <a:pt x="561" y="204"/>
                    </a:lnTo>
                    <a:lnTo>
                      <a:pt x="561" y="204"/>
                    </a:lnTo>
                    <a:lnTo>
                      <a:pt x="561" y="202"/>
                    </a:lnTo>
                    <a:lnTo>
                      <a:pt x="563" y="202"/>
                    </a:lnTo>
                    <a:lnTo>
                      <a:pt x="563" y="202"/>
                    </a:lnTo>
                    <a:lnTo>
                      <a:pt x="563" y="202"/>
                    </a:lnTo>
                    <a:lnTo>
                      <a:pt x="565" y="202"/>
                    </a:lnTo>
                    <a:lnTo>
                      <a:pt x="565" y="202"/>
                    </a:lnTo>
                    <a:lnTo>
                      <a:pt x="565" y="202"/>
                    </a:lnTo>
                    <a:lnTo>
                      <a:pt x="565" y="199"/>
                    </a:lnTo>
                    <a:lnTo>
                      <a:pt x="568" y="199"/>
                    </a:lnTo>
                    <a:lnTo>
                      <a:pt x="568" y="199"/>
                    </a:lnTo>
                    <a:lnTo>
                      <a:pt x="568" y="199"/>
                    </a:lnTo>
                    <a:lnTo>
                      <a:pt x="568" y="199"/>
                    </a:lnTo>
                    <a:lnTo>
                      <a:pt x="570" y="199"/>
                    </a:lnTo>
                    <a:lnTo>
                      <a:pt x="570" y="199"/>
                    </a:lnTo>
                    <a:lnTo>
                      <a:pt x="570" y="199"/>
                    </a:lnTo>
                    <a:lnTo>
                      <a:pt x="570" y="202"/>
                    </a:lnTo>
                    <a:lnTo>
                      <a:pt x="573" y="202"/>
                    </a:lnTo>
                    <a:lnTo>
                      <a:pt x="573" y="202"/>
                    </a:lnTo>
                    <a:lnTo>
                      <a:pt x="573" y="202"/>
                    </a:lnTo>
                    <a:lnTo>
                      <a:pt x="573" y="202"/>
                    </a:lnTo>
                    <a:lnTo>
                      <a:pt x="575" y="202"/>
                    </a:lnTo>
                    <a:lnTo>
                      <a:pt x="575" y="202"/>
                    </a:lnTo>
                    <a:lnTo>
                      <a:pt x="575" y="202"/>
                    </a:lnTo>
                    <a:lnTo>
                      <a:pt x="577" y="202"/>
                    </a:lnTo>
                    <a:lnTo>
                      <a:pt x="577" y="202"/>
                    </a:lnTo>
                    <a:lnTo>
                      <a:pt x="577" y="204"/>
                    </a:lnTo>
                    <a:lnTo>
                      <a:pt x="580" y="204"/>
                    </a:lnTo>
                    <a:lnTo>
                      <a:pt x="580" y="204"/>
                    </a:lnTo>
                    <a:lnTo>
                      <a:pt x="580" y="204"/>
                    </a:lnTo>
                    <a:lnTo>
                      <a:pt x="580" y="204"/>
                    </a:lnTo>
                    <a:lnTo>
                      <a:pt x="580" y="204"/>
                    </a:lnTo>
                    <a:lnTo>
                      <a:pt x="580" y="204"/>
                    </a:lnTo>
                    <a:lnTo>
                      <a:pt x="582" y="204"/>
                    </a:lnTo>
                    <a:lnTo>
                      <a:pt x="582" y="204"/>
                    </a:lnTo>
                    <a:lnTo>
                      <a:pt x="582" y="204"/>
                    </a:lnTo>
                    <a:lnTo>
                      <a:pt x="584" y="204"/>
                    </a:lnTo>
                    <a:lnTo>
                      <a:pt x="584" y="204"/>
                    </a:lnTo>
                    <a:lnTo>
                      <a:pt x="584" y="204"/>
                    </a:lnTo>
                    <a:lnTo>
                      <a:pt x="584" y="202"/>
                    </a:lnTo>
                    <a:lnTo>
                      <a:pt x="587" y="202"/>
                    </a:lnTo>
                    <a:lnTo>
                      <a:pt x="587" y="204"/>
                    </a:lnTo>
                    <a:lnTo>
                      <a:pt x="587" y="204"/>
                    </a:lnTo>
                    <a:lnTo>
                      <a:pt x="587" y="202"/>
                    </a:lnTo>
                    <a:lnTo>
                      <a:pt x="587" y="202"/>
                    </a:lnTo>
                    <a:lnTo>
                      <a:pt x="589" y="202"/>
                    </a:lnTo>
                    <a:lnTo>
                      <a:pt x="589" y="202"/>
                    </a:lnTo>
                    <a:lnTo>
                      <a:pt x="589" y="202"/>
                    </a:lnTo>
                    <a:lnTo>
                      <a:pt x="591" y="202"/>
                    </a:lnTo>
                    <a:lnTo>
                      <a:pt x="591" y="202"/>
                    </a:lnTo>
                    <a:lnTo>
                      <a:pt x="591" y="202"/>
                    </a:lnTo>
                    <a:lnTo>
                      <a:pt x="591" y="199"/>
                    </a:lnTo>
                    <a:lnTo>
                      <a:pt x="591" y="199"/>
                    </a:lnTo>
                    <a:lnTo>
                      <a:pt x="591" y="197"/>
                    </a:lnTo>
                    <a:lnTo>
                      <a:pt x="594" y="197"/>
                    </a:lnTo>
                    <a:lnTo>
                      <a:pt x="594" y="197"/>
                    </a:lnTo>
                    <a:lnTo>
                      <a:pt x="594" y="197"/>
                    </a:lnTo>
                    <a:lnTo>
                      <a:pt x="596" y="197"/>
                    </a:lnTo>
                    <a:lnTo>
                      <a:pt x="596" y="197"/>
                    </a:lnTo>
                    <a:lnTo>
                      <a:pt x="596" y="197"/>
                    </a:lnTo>
                    <a:lnTo>
                      <a:pt x="599" y="197"/>
                    </a:lnTo>
                    <a:lnTo>
                      <a:pt x="599" y="195"/>
                    </a:lnTo>
                    <a:lnTo>
                      <a:pt x="599" y="195"/>
                    </a:lnTo>
                    <a:lnTo>
                      <a:pt x="599" y="195"/>
                    </a:lnTo>
                    <a:lnTo>
                      <a:pt x="599" y="195"/>
                    </a:lnTo>
                    <a:lnTo>
                      <a:pt x="601" y="195"/>
                    </a:lnTo>
                    <a:lnTo>
                      <a:pt x="601" y="195"/>
                    </a:lnTo>
                    <a:lnTo>
                      <a:pt x="601" y="195"/>
                    </a:lnTo>
                    <a:lnTo>
                      <a:pt x="601" y="197"/>
                    </a:lnTo>
                    <a:lnTo>
                      <a:pt x="601" y="197"/>
                    </a:lnTo>
                    <a:lnTo>
                      <a:pt x="601" y="197"/>
                    </a:lnTo>
                    <a:lnTo>
                      <a:pt x="601" y="199"/>
                    </a:lnTo>
                    <a:lnTo>
                      <a:pt x="601" y="199"/>
                    </a:lnTo>
                    <a:lnTo>
                      <a:pt x="603" y="199"/>
                    </a:lnTo>
                    <a:lnTo>
                      <a:pt x="603" y="199"/>
                    </a:lnTo>
                    <a:lnTo>
                      <a:pt x="606" y="199"/>
                    </a:lnTo>
                    <a:lnTo>
                      <a:pt x="606" y="199"/>
                    </a:lnTo>
                    <a:lnTo>
                      <a:pt x="606" y="199"/>
                    </a:lnTo>
                    <a:lnTo>
                      <a:pt x="606" y="199"/>
                    </a:lnTo>
                    <a:lnTo>
                      <a:pt x="606" y="202"/>
                    </a:lnTo>
                    <a:lnTo>
                      <a:pt x="606" y="202"/>
                    </a:lnTo>
                    <a:lnTo>
                      <a:pt x="606" y="202"/>
                    </a:lnTo>
                    <a:lnTo>
                      <a:pt x="603" y="202"/>
                    </a:lnTo>
                    <a:lnTo>
                      <a:pt x="603" y="202"/>
                    </a:lnTo>
                    <a:lnTo>
                      <a:pt x="603" y="204"/>
                    </a:lnTo>
                    <a:lnTo>
                      <a:pt x="601" y="204"/>
                    </a:lnTo>
                    <a:lnTo>
                      <a:pt x="601" y="204"/>
                    </a:lnTo>
                    <a:lnTo>
                      <a:pt x="601" y="204"/>
                    </a:lnTo>
                    <a:lnTo>
                      <a:pt x="601" y="204"/>
                    </a:lnTo>
                    <a:lnTo>
                      <a:pt x="601" y="207"/>
                    </a:lnTo>
                    <a:lnTo>
                      <a:pt x="601" y="207"/>
                    </a:lnTo>
                    <a:lnTo>
                      <a:pt x="601" y="209"/>
                    </a:lnTo>
                    <a:lnTo>
                      <a:pt x="601" y="209"/>
                    </a:lnTo>
                    <a:lnTo>
                      <a:pt x="603" y="209"/>
                    </a:lnTo>
                    <a:lnTo>
                      <a:pt x="603" y="207"/>
                    </a:lnTo>
                    <a:lnTo>
                      <a:pt x="603" y="207"/>
                    </a:lnTo>
                    <a:lnTo>
                      <a:pt x="603" y="207"/>
                    </a:lnTo>
                    <a:lnTo>
                      <a:pt x="606" y="207"/>
                    </a:lnTo>
                    <a:lnTo>
                      <a:pt x="606" y="204"/>
                    </a:lnTo>
                    <a:lnTo>
                      <a:pt x="606" y="204"/>
                    </a:lnTo>
                    <a:lnTo>
                      <a:pt x="606" y="204"/>
                    </a:lnTo>
                    <a:lnTo>
                      <a:pt x="608" y="204"/>
                    </a:lnTo>
                    <a:lnTo>
                      <a:pt x="608" y="204"/>
                    </a:lnTo>
                    <a:lnTo>
                      <a:pt x="608" y="207"/>
                    </a:lnTo>
                    <a:lnTo>
                      <a:pt x="608" y="207"/>
                    </a:lnTo>
                    <a:lnTo>
                      <a:pt x="608" y="207"/>
                    </a:lnTo>
                    <a:lnTo>
                      <a:pt x="608" y="209"/>
                    </a:lnTo>
                    <a:lnTo>
                      <a:pt x="608" y="209"/>
                    </a:lnTo>
                    <a:lnTo>
                      <a:pt x="608" y="211"/>
                    </a:lnTo>
                    <a:lnTo>
                      <a:pt x="610" y="211"/>
                    </a:lnTo>
                    <a:lnTo>
                      <a:pt x="610" y="211"/>
                    </a:lnTo>
                    <a:lnTo>
                      <a:pt x="610" y="211"/>
                    </a:lnTo>
                    <a:lnTo>
                      <a:pt x="610" y="214"/>
                    </a:lnTo>
                    <a:lnTo>
                      <a:pt x="610" y="214"/>
                    </a:lnTo>
                    <a:lnTo>
                      <a:pt x="610" y="214"/>
                    </a:lnTo>
                    <a:lnTo>
                      <a:pt x="608" y="214"/>
                    </a:lnTo>
                    <a:lnTo>
                      <a:pt x="608" y="214"/>
                    </a:lnTo>
                    <a:lnTo>
                      <a:pt x="608" y="216"/>
                    </a:lnTo>
                    <a:lnTo>
                      <a:pt x="608" y="216"/>
                    </a:lnTo>
                    <a:lnTo>
                      <a:pt x="608" y="216"/>
                    </a:lnTo>
                    <a:lnTo>
                      <a:pt x="608" y="216"/>
                    </a:lnTo>
                    <a:lnTo>
                      <a:pt x="606" y="216"/>
                    </a:lnTo>
                    <a:lnTo>
                      <a:pt x="606" y="218"/>
                    </a:lnTo>
                    <a:lnTo>
                      <a:pt x="606" y="218"/>
                    </a:lnTo>
                    <a:lnTo>
                      <a:pt x="606" y="218"/>
                    </a:lnTo>
                    <a:lnTo>
                      <a:pt x="606" y="218"/>
                    </a:lnTo>
                    <a:lnTo>
                      <a:pt x="606" y="218"/>
                    </a:lnTo>
                    <a:lnTo>
                      <a:pt x="606" y="221"/>
                    </a:lnTo>
                    <a:lnTo>
                      <a:pt x="606" y="221"/>
                    </a:lnTo>
                    <a:lnTo>
                      <a:pt x="603" y="221"/>
                    </a:lnTo>
                    <a:lnTo>
                      <a:pt x="603" y="221"/>
                    </a:lnTo>
                    <a:lnTo>
                      <a:pt x="603" y="223"/>
                    </a:lnTo>
                    <a:lnTo>
                      <a:pt x="606" y="223"/>
                    </a:lnTo>
                    <a:lnTo>
                      <a:pt x="606" y="223"/>
                    </a:lnTo>
                    <a:lnTo>
                      <a:pt x="606" y="223"/>
                    </a:lnTo>
                    <a:lnTo>
                      <a:pt x="606" y="223"/>
                    </a:lnTo>
                    <a:lnTo>
                      <a:pt x="606" y="223"/>
                    </a:lnTo>
                    <a:lnTo>
                      <a:pt x="608" y="223"/>
                    </a:lnTo>
                    <a:lnTo>
                      <a:pt x="608" y="221"/>
                    </a:lnTo>
                    <a:lnTo>
                      <a:pt x="608" y="221"/>
                    </a:lnTo>
                    <a:lnTo>
                      <a:pt x="608" y="221"/>
                    </a:lnTo>
                    <a:lnTo>
                      <a:pt x="608" y="221"/>
                    </a:lnTo>
                    <a:lnTo>
                      <a:pt x="610" y="221"/>
                    </a:lnTo>
                    <a:lnTo>
                      <a:pt x="610" y="221"/>
                    </a:lnTo>
                    <a:lnTo>
                      <a:pt x="613" y="221"/>
                    </a:lnTo>
                    <a:lnTo>
                      <a:pt x="613" y="221"/>
                    </a:lnTo>
                    <a:lnTo>
                      <a:pt x="613" y="221"/>
                    </a:lnTo>
                    <a:lnTo>
                      <a:pt x="613" y="221"/>
                    </a:lnTo>
                    <a:lnTo>
                      <a:pt x="613" y="223"/>
                    </a:lnTo>
                    <a:lnTo>
                      <a:pt x="615" y="223"/>
                    </a:lnTo>
                    <a:lnTo>
                      <a:pt x="615" y="223"/>
                    </a:lnTo>
                    <a:lnTo>
                      <a:pt x="617" y="223"/>
                    </a:lnTo>
                    <a:lnTo>
                      <a:pt x="617" y="223"/>
                    </a:lnTo>
                    <a:lnTo>
                      <a:pt x="617" y="223"/>
                    </a:lnTo>
                    <a:lnTo>
                      <a:pt x="617" y="223"/>
                    </a:lnTo>
                    <a:lnTo>
                      <a:pt x="620" y="223"/>
                    </a:lnTo>
                    <a:lnTo>
                      <a:pt x="620" y="223"/>
                    </a:lnTo>
                    <a:lnTo>
                      <a:pt x="620" y="223"/>
                    </a:lnTo>
                    <a:lnTo>
                      <a:pt x="620" y="223"/>
                    </a:lnTo>
                    <a:lnTo>
                      <a:pt x="622" y="223"/>
                    </a:lnTo>
                    <a:lnTo>
                      <a:pt x="622" y="223"/>
                    </a:lnTo>
                    <a:lnTo>
                      <a:pt x="622" y="223"/>
                    </a:lnTo>
                    <a:lnTo>
                      <a:pt x="625" y="223"/>
                    </a:lnTo>
                    <a:lnTo>
                      <a:pt x="625" y="225"/>
                    </a:lnTo>
                    <a:lnTo>
                      <a:pt x="625" y="225"/>
                    </a:lnTo>
                    <a:lnTo>
                      <a:pt x="625" y="225"/>
                    </a:lnTo>
                    <a:lnTo>
                      <a:pt x="625" y="225"/>
                    </a:lnTo>
                    <a:lnTo>
                      <a:pt x="625" y="225"/>
                    </a:lnTo>
                    <a:lnTo>
                      <a:pt x="627" y="225"/>
                    </a:lnTo>
                    <a:lnTo>
                      <a:pt x="627" y="225"/>
                    </a:lnTo>
                    <a:lnTo>
                      <a:pt x="627" y="228"/>
                    </a:lnTo>
                    <a:lnTo>
                      <a:pt x="627" y="228"/>
                    </a:lnTo>
                    <a:lnTo>
                      <a:pt x="627" y="228"/>
                    </a:lnTo>
                    <a:lnTo>
                      <a:pt x="627" y="230"/>
                    </a:lnTo>
                    <a:lnTo>
                      <a:pt x="627" y="230"/>
                    </a:lnTo>
                    <a:lnTo>
                      <a:pt x="627" y="230"/>
                    </a:lnTo>
                    <a:lnTo>
                      <a:pt x="627" y="233"/>
                    </a:lnTo>
                    <a:lnTo>
                      <a:pt x="627" y="233"/>
                    </a:lnTo>
                    <a:lnTo>
                      <a:pt x="627" y="235"/>
                    </a:lnTo>
                    <a:lnTo>
                      <a:pt x="627" y="235"/>
                    </a:lnTo>
                    <a:lnTo>
                      <a:pt x="627" y="235"/>
                    </a:lnTo>
                    <a:lnTo>
                      <a:pt x="627" y="235"/>
                    </a:lnTo>
                    <a:lnTo>
                      <a:pt x="625" y="235"/>
                    </a:lnTo>
                    <a:lnTo>
                      <a:pt x="625" y="235"/>
                    </a:lnTo>
                    <a:lnTo>
                      <a:pt x="625" y="235"/>
                    </a:lnTo>
                    <a:lnTo>
                      <a:pt x="625" y="235"/>
                    </a:lnTo>
                    <a:lnTo>
                      <a:pt x="625" y="235"/>
                    </a:lnTo>
                    <a:lnTo>
                      <a:pt x="622" y="235"/>
                    </a:lnTo>
                    <a:lnTo>
                      <a:pt x="622" y="237"/>
                    </a:lnTo>
                    <a:lnTo>
                      <a:pt x="622" y="237"/>
                    </a:lnTo>
                    <a:lnTo>
                      <a:pt x="620" y="237"/>
                    </a:lnTo>
                    <a:lnTo>
                      <a:pt x="620" y="237"/>
                    </a:lnTo>
                    <a:lnTo>
                      <a:pt x="620" y="237"/>
                    </a:lnTo>
                    <a:lnTo>
                      <a:pt x="620" y="237"/>
                    </a:lnTo>
                    <a:lnTo>
                      <a:pt x="620" y="240"/>
                    </a:lnTo>
                    <a:lnTo>
                      <a:pt x="620" y="240"/>
                    </a:lnTo>
                    <a:lnTo>
                      <a:pt x="617" y="240"/>
                    </a:lnTo>
                    <a:lnTo>
                      <a:pt x="617" y="240"/>
                    </a:lnTo>
                    <a:lnTo>
                      <a:pt x="617" y="242"/>
                    </a:lnTo>
                    <a:lnTo>
                      <a:pt x="617" y="242"/>
                    </a:lnTo>
                    <a:lnTo>
                      <a:pt x="617" y="242"/>
                    </a:lnTo>
                    <a:lnTo>
                      <a:pt x="617" y="242"/>
                    </a:lnTo>
                    <a:lnTo>
                      <a:pt x="617" y="244"/>
                    </a:lnTo>
                    <a:lnTo>
                      <a:pt x="617" y="244"/>
                    </a:lnTo>
                    <a:lnTo>
                      <a:pt x="617" y="244"/>
                    </a:lnTo>
                    <a:lnTo>
                      <a:pt x="617" y="247"/>
                    </a:lnTo>
                    <a:lnTo>
                      <a:pt x="617" y="247"/>
                    </a:lnTo>
                    <a:lnTo>
                      <a:pt x="617" y="247"/>
                    </a:lnTo>
                    <a:lnTo>
                      <a:pt x="617" y="249"/>
                    </a:lnTo>
                    <a:lnTo>
                      <a:pt x="620" y="249"/>
                    </a:lnTo>
                    <a:lnTo>
                      <a:pt x="620" y="249"/>
                    </a:lnTo>
                    <a:lnTo>
                      <a:pt x="620" y="249"/>
                    </a:lnTo>
                    <a:lnTo>
                      <a:pt x="620" y="252"/>
                    </a:lnTo>
                    <a:lnTo>
                      <a:pt x="620" y="252"/>
                    </a:lnTo>
                    <a:lnTo>
                      <a:pt x="620" y="252"/>
                    </a:lnTo>
                    <a:lnTo>
                      <a:pt x="622" y="252"/>
                    </a:lnTo>
                    <a:lnTo>
                      <a:pt x="622" y="254"/>
                    </a:lnTo>
                    <a:lnTo>
                      <a:pt x="622" y="254"/>
                    </a:lnTo>
                    <a:lnTo>
                      <a:pt x="622" y="254"/>
                    </a:lnTo>
                    <a:lnTo>
                      <a:pt x="622" y="254"/>
                    </a:lnTo>
                    <a:lnTo>
                      <a:pt x="622" y="254"/>
                    </a:lnTo>
                    <a:lnTo>
                      <a:pt x="620" y="254"/>
                    </a:lnTo>
                    <a:lnTo>
                      <a:pt x="620" y="254"/>
                    </a:lnTo>
                    <a:lnTo>
                      <a:pt x="620" y="254"/>
                    </a:lnTo>
                    <a:lnTo>
                      <a:pt x="620" y="254"/>
                    </a:lnTo>
                    <a:lnTo>
                      <a:pt x="617" y="254"/>
                    </a:lnTo>
                    <a:lnTo>
                      <a:pt x="617" y="254"/>
                    </a:lnTo>
                    <a:lnTo>
                      <a:pt x="617" y="254"/>
                    </a:lnTo>
                    <a:lnTo>
                      <a:pt x="617" y="254"/>
                    </a:lnTo>
                    <a:lnTo>
                      <a:pt x="617" y="252"/>
                    </a:lnTo>
                    <a:lnTo>
                      <a:pt x="617" y="252"/>
                    </a:lnTo>
                    <a:lnTo>
                      <a:pt x="615" y="252"/>
                    </a:lnTo>
                    <a:lnTo>
                      <a:pt x="615" y="249"/>
                    </a:lnTo>
                    <a:lnTo>
                      <a:pt x="615" y="249"/>
                    </a:lnTo>
                    <a:lnTo>
                      <a:pt x="615" y="249"/>
                    </a:lnTo>
                    <a:lnTo>
                      <a:pt x="613" y="249"/>
                    </a:lnTo>
                    <a:lnTo>
                      <a:pt x="613" y="247"/>
                    </a:lnTo>
                    <a:lnTo>
                      <a:pt x="613" y="247"/>
                    </a:lnTo>
                    <a:lnTo>
                      <a:pt x="613" y="249"/>
                    </a:lnTo>
                    <a:lnTo>
                      <a:pt x="613" y="249"/>
                    </a:lnTo>
                    <a:lnTo>
                      <a:pt x="610" y="249"/>
                    </a:lnTo>
                    <a:lnTo>
                      <a:pt x="610" y="249"/>
                    </a:lnTo>
                    <a:lnTo>
                      <a:pt x="610" y="249"/>
                    </a:lnTo>
                    <a:lnTo>
                      <a:pt x="608" y="249"/>
                    </a:lnTo>
                    <a:lnTo>
                      <a:pt x="608" y="249"/>
                    </a:lnTo>
                    <a:lnTo>
                      <a:pt x="608" y="249"/>
                    </a:lnTo>
                    <a:lnTo>
                      <a:pt x="606" y="249"/>
                    </a:lnTo>
                    <a:lnTo>
                      <a:pt x="606" y="249"/>
                    </a:lnTo>
                    <a:lnTo>
                      <a:pt x="606" y="249"/>
                    </a:lnTo>
                    <a:lnTo>
                      <a:pt x="603" y="249"/>
                    </a:lnTo>
                    <a:lnTo>
                      <a:pt x="603" y="249"/>
                    </a:lnTo>
                    <a:lnTo>
                      <a:pt x="601" y="249"/>
                    </a:lnTo>
                    <a:lnTo>
                      <a:pt x="601" y="252"/>
                    </a:lnTo>
                    <a:lnTo>
                      <a:pt x="601" y="252"/>
                    </a:lnTo>
                    <a:lnTo>
                      <a:pt x="601" y="252"/>
                    </a:lnTo>
                    <a:lnTo>
                      <a:pt x="601" y="252"/>
                    </a:lnTo>
                    <a:lnTo>
                      <a:pt x="599" y="252"/>
                    </a:lnTo>
                    <a:lnTo>
                      <a:pt x="599" y="252"/>
                    </a:lnTo>
                    <a:lnTo>
                      <a:pt x="599" y="254"/>
                    </a:lnTo>
                    <a:lnTo>
                      <a:pt x="599" y="254"/>
                    </a:lnTo>
                    <a:lnTo>
                      <a:pt x="599" y="254"/>
                    </a:lnTo>
                    <a:lnTo>
                      <a:pt x="596" y="254"/>
                    </a:lnTo>
                    <a:lnTo>
                      <a:pt x="596" y="254"/>
                    </a:lnTo>
                    <a:lnTo>
                      <a:pt x="596" y="256"/>
                    </a:lnTo>
                    <a:lnTo>
                      <a:pt x="596" y="256"/>
                    </a:lnTo>
                    <a:lnTo>
                      <a:pt x="594" y="256"/>
                    </a:lnTo>
                    <a:lnTo>
                      <a:pt x="594" y="256"/>
                    </a:lnTo>
                    <a:lnTo>
                      <a:pt x="594" y="256"/>
                    </a:lnTo>
                    <a:lnTo>
                      <a:pt x="594" y="256"/>
                    </a:lnTo>
                    <a:lnTo>
                      <a:pt x="594" y="259"/>
                    </a:lnTo>
                    <a:lnTo>
                      <a:pt x="591" y="259"/>
                    </a:lnTo>
                    <a:lnTo>
                      <a:pt x="591" y="259"/>
                    </a:lnTo>
                    <a:lnTo>
                      <a:pt x="591" y="261"/>
                    </a:lnTo>
                    <a:lnTo>
                      <a:pt x="591" y="261"/>
                    </a:lnTo>
                    <a:lnTo>
                      <a:pt x="591" y="261"/>
                    </a:lnTo>
                    <a:lnTo>
                      <a:pt x="589" y="261"/>
                    </a:lnTo>
                    <a:lnTo>
                      <a:pt x="589" y="261"/>
                    </a:lnTo>
                    <a:lnTo>
                      <a:pt x="589" y="261"/>
                    </a:lnTo>
                    <a:lnTo>
                      <a:pt x="587" y="261"/>
                    </a:lnTo>
                    <a:lnTo>
                      <a:pt x="587" y="261"/>
                    </a:lnTo>
                    <a:lnTo>
                      <a:pt x="587" y="263"/>
                    </a:lnTo>
                    <a:lnTo>
                      <a:pt x="587" y="263"/>
                    </a:lnTo>
                    <a:lnTo>
                      <a:pt x="587" y="263"/>
                    </a:lnTo>
                    <a:lnTo>
                      <a:pt x="587" y="263"/>
                    </a:lnTo>
                    <a:lnTo>
                      <a:pt x="584" y="263"/>
                    </a:lnTo>
                    <a:lnTo>
                      <a:pt x="584" y="263"/>
                    </a:lnTo>
                    <a:lnTo>
                      <a:pt x="584" y="266"/>
                    </a:lnTo>
                    <a:lnTo>
                      <a:pt x="584" y="266"/>
                    </a:lnTo>
                    <a:lnTo>
                      <a:pt x="582" y="266"/>
                    </a:lnTo>
                    <a:lnTo>
                      <a:pt x="582" y="266"/>
                    </a:lnTo>
                    <a:lnTo>
                      <a:pt x="580" y="266"/>
                    </a:lnTo>
                    <a:lnTo>
                      <a:pt x="580" y="266"/>
                    </a:lnTo>
                    <a:lnTo>
                      <a:pt x="580" y="266"/>
                    </a:lnTo>
                    <a:lnTo>
                      <a:pt x="580" y="266"/>
                    </a:lnTo>
                    <a:lnTo>
                      <a:pt x="580" y="268"/>
                    </a:lnTo>
                    <a:lnTo>
                      <a:pt x="580" y="268"/>
                    </a:lnTo>
                    <a:lnTo>
                      <a:pt x="577" y="268"/>
                    </a:lnTo>
                    <a:lnTo>
                      <a:pt x="577" y="270"/>
                    </a:lnTo>
                    <a:lnTo>
                      <a:pt x="577" y="270"/>
                    </a:lnTo>
                    <a:lnTo>
                      <a:pt x="577" y="270"/>
                    </a:lnTo>
                    <a:lnTo>
                      <a:pt x="577" y="270"/>
                    </a:lnTo>
                    <a:lnTo>
                      <a:pt x="577" y="273"/>
                    </a:lnTo>
                    <a:lnTo>
                      <a:pt x="577" y="273"/>
                    </a:lnTo>
                    <a:lnTo>
                      <a:pt x="577" y="275"/>
                    </a:lnTo>
                    <a:lnTo>
                      <a:pt x="577" y="275"/>
                    </a:lnTo>
                    <a:lnTo>
                      <a:pt x="577" y="275"/>
                    </a:lnTo>
                    <a:lnTo>
                      <a:pt x="580" y="275"/>
                    </a:lnTo>
                    <a:lnTo>
                      <a:pt x="580" y="278"/>
                    </a:lnTo>
                    <a:lnTo>
                      <a:pt x="577" y="278"/>
                    </a:lnTo>
                    <a:lnTo>
                      <a:pt x="577" y="278"/>
                    </a:lnTo>
                    <a:lnTo>
                      <a:pt x="577" y="280"/>
                    </a:lnTo>
                    <a:lnTo>
                      <a:pt x="580" y="280"/>
                    </a:lnTo>
                    <a:lnTo>
                      <a:pt x="580" y="280"/>
                    </a:lnTo>
                    <a:lnTo>
                      <a:pt x="580" y="282"/>
                    </a:lnTo>
                    <a:lnTo>
                      <a:pt x="580" y="282"/>
                    </a:lnTo>
                    <a:lnTo>
                      <a:pt x="577" y="282"/>
                    </a:lnTo>
                    <a:lnTo>
                      <a:pt x="577" y="285"/>
                    </a:lnTo>
                    <a:lnTo>
                      <a:pt x="577" y="285"/>
                    </a:lnTo>
                    <a:lnTo>
                      <a:pt x="575" y="285"/>
                    </a:lnTo>
                    <a:lnTo>
                      <a:pt x="575" y="285"/>
                    </a:lnTo>
                    <a:lnTo>
                      <a:pt x="575" y="285"/>
                    </a:lnTo>
                    <a:lnTo>
                      <a:pt x="575" y="287"/>
                    </a:lnTo>
                    <a:lnTo>
                      <a:pt x="577" y="287"/>
                    </a:lnTo>
                    <a:lnTo>
                      <a:pt x="577" y="287"/>
                    </a:lnTo>
                    <a:lnTo>
                      <a:pt x="577" y="289"/>
                    </a:lnTo>
                    <a:lnTo>
                      <a:pt x="575" y="289"/>
                    </a:lnTo>
                    <a:lnTo>
                      <a:pt x="575" y="289"/>
                    </a:lnTo>
                    <a:lnTo>
                      <a:pt x="575" y="289"/>
                    </a:lnTo>
                    <a:lnTo>
                      <a:pt x="575" y="292"/>
                    </a:lnTo>
                    <a:lnTo>
                      <a:pt x="575" y="292"/>
                    </a:lnTo>
                    <a:lnTo>
                      <a:pt x="575" y="292"/>
                    </a:lnTo>
                    <a:lnTo>
                      <a:pt x="573" y="292"/>
                    </a:lnTo>
                    <a:lnTo>
                      <a:pt x="573" y="294"/>
                    </a:lnTo>
                    <a:lnTo>
                      <a:pt x="573" y="294"/>
                    </a:lnTo>
                    <a:lnTo>
                      <a:pt x="573" y="294"/>
                    </a:lnTo>
                    <a:lnTo>
                      <a:pt x="573" y="294"/>
                    </a:lnTo>
                    <a:lnTo>
                      <a:pt x="573" y="294"/>
                    </a:lnTo>
                    <a:lnTo>
                      <a:pt x="570" y="294"/>
                    </a:lnTo>
                    <a:lnTo>
                      <a:pt x="570" y="294"/>
                    </a:lnTo>
                    <a:lnTo>
                      <a:pt x="570" y="297"/>
                    </a:lnTo>
                    <a:lnTo>
                      <a:pt x="568" y="297"/>
                    </a:lnTo>
                    <a:lnTo>
                      <a:pt x="568" y="297"/>
                    </a:lnTo>
                    <a:lnTo>
                      <a:pt x="568" y="297"/>
                    </a:lnTo>
                    <a:lnTo>
                      <a:pt x="568" y="299"/>
                    </a:lnTo>
                    <a:lnTo>
                      <a:pt x="568" y="299"/>
                    </a:lnTo>
                    <a:lnTo>
                      <a:pt x="568" y="301"/>
                    </a:lnTo>
                    <a:lnTo>
                      <a:pt x="568" y="301"/>
                    </a:lnTo>
                    <a:lnTo>
                      <a:pt x="568" y="301"/>
                    </a:lnTo>
                    <a:lnTo>
                      <a:pt x="568" y="304"/>
                    </a:lnTo>
                    <a:lnTo>
                      <a:pt x="568" y="304"/>
                    </a:lnTo>
                    <a:lnTo>
                      <a:pt x="568" y="304"/>
                    </a:lnTo>
                    <a:lnTo>
                      <a:pt x="568" y="304"/>
                    </a:lnTo>
                    <a:lnTo>
                      <a:pt x="570" y="304"/>
                    </a:lnTo>
                    <a:lnTo>
                      <a:pt x="570" y="304"/>
                    </a:lnTo>
                    <a:lnTo>
                      <a:pt x="570" y="304"/>
                    </a:lnTo>
                    <a:lnTo>
                      <a:pt x="570" y="306"/>
                    </a:lnTo>
                    <a:lnTo>
                      <a:pt x="570" y="306"/>
                    </a:lnTo>
                    <a:lnTo>
                      <a:pt x="570" y="308"/>
                    </a:lnTo>
                    <a:lnTo>
                      <a:pt x="570" y="308"/>
                    </a:lnTo>
                    <a:lnTo>
                      <a:pt x="570" y="308"/>
                    </a:lnTo>
                    <a:lnTo>
                      <a:pt x="570" y="311"/>
                    </a:lnTo>
                    <a:lnTo>
                      <a:pt x="568" y="311"/>
                    </a:lnTo>
                    <a:lnTo>
                      <a:pt x="568" y="311"/>
                    </a:lnTo>
                    <a:lnTo>
                      <a:pt x="568" y="313"/>
                    </a:lnTo>
                    <a:lnTo>
                      <a:pt x="568" y="313"/>
                    </a:lnTo>
                    <a:lnTo>
                      <a:pt x="568" y="313"/>
                    </a:lnTo>
                    <a:lnTo>
                      <a:pt x="568" y="313"/>
                    </a:lnTo>
                    <a:lnTo>
                      <a:pt x="568" y="316"/>
                    </a:lnTo>
                    <a:lnTo>
                      <a:pt x="568" y="316"/>
                    </a:lnTo>
                    <a:lnTo>
                      <a:pt x="565" y="316"/>
                    </a:lnTo>
                    <a:lnTo>
                      <a:pt x="565" y="316"/>
                    </a:lnTo>
                    <a:lnTo>
                      <a:pt x="565" y="318"/>
                    </a:lnTo>
                    <a:lnTo>
                      <a:pt x="565" y="318"/>
                    </a:lnTo>
                    <a:lnTo>
                      <a:pt x="565" y="318"/>
                    </a:lnTo>
                    <a:lnTo>
                      <a:pt x="565" y="318"/>
                    </a:lnTo>
                    <a:lnTo>
                      <a:pt x="565" y="320"/>
                    </a:lnTo>
                    <a:lnTo>
                      <a:pt x="563" y="320"/>
                    </a:lnTo>
                    <a:lnTo>
                      <a:pt x="563" y="320"/>
                    </a:lnTo>
                    <a:lnTo>
                      <a:pt x="563" y="323"/>
                    </a:lnTo>
                    <a:lnTo>
                      <a:pt x="563" y="323"/>
                    </a:lnTo>
                    <a:lnTo>
                      <a:pt x="563" y="323"/>
                    </a:lnTo>
                    <a:lnTo>
                      <a:pt x="563" y="323"/>
                    </a:lnTo>
                    <a:lnTo>
                      <a:pt x="563" y="325"/>
                    </a:lnTo>
                    <a:lnTo>
                      <a:pt x="561" y="325"/>
                    </a:lnTo>
                    <a:lnTo>
                      <a:pt x="561" y="325"/>
                    </a:lnTo>
                    <a:lnTo>
                      <a:pt x="561" y="327"/>
                    </a:lnTo>
                    <a:lnTo>
                      <a:pt x="561" y="327"/>
                    </a:lnTo>
                    <a:lnTo>
                      <a:pt x="561" y="327"/>
                    </a:lnTo>
                    <a:lnTo>
                      <a:pt x="561" y="330"/>
                    </a:lnTo>
                    <a:lnTo>
                      <a:pt x="561" y="330"/>
                    </a:lnTo>
                    <a:lnTo>
                      <a:pt x="561" y="330"/>
                    </a:lnTo>
                    <a:lnTo>
                      <a:pt x="561" y="332"/>
                    </a:lnTo>
                    <a:lnTo>
                      <a:pt x="561" y="332"/>
                    </a:lnTo>
                    <a:lnTo>
                      <a:pt x="558" y="332"/>
                    </a:lnTo>
                    <a:lnTo>
                      <a:pt x="558" y="334"/>
                    </a:lnTo>
                    <a:lnTo>
                      <a:pt x="558" y="334"/>
                    </a:lnTo>
                    <a:lnTo>
                      <a:pt x="558" y="334"/>
                    </a:lnTo>
                    <a:lnTo>
                      <a:pt x="558" y="334"/>
                    </a:lnTo>
                    <a:lnTo>
                      <a:pt x="558" y="337"/>
                    </a:lnTo>
                    <a:lnTo>
                      <a:pt x="558" y="337"/>
                    </a:lnTo>
                    <a:lnTo>
                      <a:pt x="558" y="337"/>
                    </a:lnTo>
                    <a:lnTo>
                      <a:pt x="558" y="337"/>
                    </a:lnTo>
                    <a:lnTo>
                      <a:pt x="556" y="337"/>
                    </a:lnTo>
                    <a:lnTo>
                      <a:pt x="556" y="337"/>
                    </a:lnTo>
                    <a:lnTo>
                      <a:pt x="556" y="334"/>
                    </a:lnTo>
                    <a:lnTo>
                      <a:pt x="554" y="334"/>
                    </a:lnTo>
                    <a:lnTo>
                      <a:pt x="554" y="334"/>
                    </a:lnTo>
                    <a:lnTo>
                      <a:pt x="554" y="334"/>
                    </a:lnTo>
                    <a:lnTo>
                      <a:pt x="554" y="334"/>
                    </a:lnTo>
                    <a:lnTo>
                      <a:pt x="551" y="334"/>
                    </a:lnTo>
                    <a:lnTo>
                      <a:pt x="551" y="334"/>
                    </a:lnTo>
                    <a:lnTo>
                      <a:pt x="551" y="334"/>
                    </a:lnTo>
                    <a:lnTo>
                      <a:pt x="551" y="334"/>
                    </a:lnTo>
                    <a:lnTo>
                      <a:pt x="551" y="334"/>
                    </a:lnTo>
                    <a:lnTo>
                      <a:pt x="551" y="334"/>
                    </a:lnTo>
                    <a:lnTo>
                      <a:pt x="549" y="334"/>
                    </a:lnTo>
                    <a:lnTo>
                      <a:pt x="549" y="334"/>
                    </a:lnTo>
                    <a:lnTo>
                      <a:pt x="546" y="334"/>
                    </a:lnTo>
                    <a:lnTo>
                      <a:pt x="546" y="334"/>
                    </a:lnTo>
                    <a:lnTo>
                      <a:pt x="546" y="334"/>
                    </a:lnTo>
                    <a:lnTo>
                      <a:pt x="546" y="334"/>
                    </a:lnTo>
                    <a:lnTo>
                      <a:pt x="544" y="334"/>
                    </a:lnTo>
                    <a:lnTo>
                      <a:pt x="544" y="334"/>
                    </a:lnTo>
                    <a:lnTo>
                      <a:pt x="544" y="334"/>
                    </a:lnTo>
                    <a:lnTo>
                      <a:pt x="544" y="334"/>
                    </a:lnTo>
                    <a:lnTo>
                      <a:pt x="544" y="332"/>
                    </a:lnTo>
                    <a:lnTo>
                      <a:pt x="542" y="332"/>
                    </a:lnTo>
                    <a:lnTo>
                      <a:pt x="542" y="332"/>
                    </a:lnTo>
                    <a:lnTo>
                      <a:pt x="542" y="332"/>
                    </a:lnTo>
                    <a:lnTo>
                      <a:pt x="539" y="332"/>
                    </a:lnTo>
                    <a:lnTo>
                      <a:pt x="539" y="332"/>
                    </a:lnTo>
                    <a:lnTo>
                      <a:pt x="539" y="334"/>
                    </a:lnTo>
                    <a:lnTo>
                      <a:pt x="539" y="334"/>
                    </a:lnTo>
                    <a:lnTo>
                      <a:pt x="539" y="334"/>
                    </a:lnTo>
                    <a:lnTo>
                      <a:pt x="542" y="334"/>
                    </a:lnTo>
                    <a:lnTo>
                      <a:pt x="542" y="337"/>
                    </a:lnTo>
                    <a:lnTo>
                      <a:pt x="542" y="337"/>
                    </a:lnTo>
                    <a:lnTo>
                      <a:pt x="542" y="339"/>
                    </a:lnTo>
                    <a:lnTo>
                      <a:pt x="542" y="339"/>
                    </a:lnTo>
                    <a:lnTo>
                      <a:pt x="542" y="339"/>
                    </a:lnTo>
                    <a:lnTo>
                      <a:pt x="542" y="342"/>
                    </a:lnTo>
                    <a:lnTo>
                      <a:pt x="542" y="342"/>
                    </a:lnTo>
                    <a:lnTo>
                      <a:pt x="542" y="344"/>
                    </a:lnTo>
                    <a:lnTo>
                      <a:pt x="542" y="344"/>
                    </a:lnTo>
                    <a:lnTo>
                      <a:pt x="542" y="344"/>
                    </a:lnTo>
                    <a:lnTo>
                      <a:pt x="542" y="346"/>
                    </a:lnTo>
                    <a:lnTo>
                      <a:pt x="542" y="346"/>
                    </a:lnTo>
                    <a:lnTo>
                      <a:pt x="542" y="346"/>
                    </a:lnTo>
                    <a:lnTo>
                      <a:pt x="542" y="349"/>
                    </a:lnTo>
                    <a:lnTo>
                      <a:pt x="542" y="349"/>
                    </a:lnTo>
                    <a:lnTo>
                      <a:pt x="542" y="351"/>
                    </a:lnTo>
                    <a:lnTo>
                      <a:pt x="542" y="351"/>
                    </a:lnTo>
                    <a:lnTo>
                      <a:pt x="542" y="353"/>
                    </a:lnTo>
                    <a:lnTo>
                      <a:pt x="542" y="353"/>
                    </a:lnTo>
                    <a:lnTo>
                      <a:pt x="542" y="353"/>
                    </a:lnTo>
                    <a:lnTo>
                      <a:pt x="542" y="356"/>
                    </a:lnTo>
                    <a:lnTo>
                      <a:pt x="542" y="356"/>
                    </a:lnTo>
                    <a:lnTo>
                      <a:pt x="539" y="356"/>
                    </a:lnTo>
                    <a:lnTo>
                      <a:pt x="539" y="358"/>
                    </a:lnTo>
                    <a:lnTo>
                      <a:pt x="539" y="358"/>
                    </a:lnTo>
                    <a:lnTo>
                      <a:pt x="539" y="358"/>
                    </a:lnTo>
                    <a:lnTo>
                      <a:pt x="539" y="358"/>
                    </a:lnTo>
                    <a:lnTo>
                      <a:pt x="537" y="358"/>
                    </a:lnTo>
                    <a:lnTo>
                      <a:pt x="537" y="358"/>
                    </a:lnTo>
                    <a:lnTo>
                      <a:pt x="537" y="358"/>
                    </a:lnTo>
                    <a:lnTo>
                      <a:pt x="535" y="358"/>
                    </a:lnTo>
                    <a:lnTo>
                      <a:pt x="535" y="358"/>
                    </a:lnTo>
                    <a:lnTo>
                      <a:pt x="535" y="361"/>
                    </a:lnTo>
                    <a:lnTo>
                      <a:pt x="535" y="361"/>
                    </a:lnTo>
                    <a:lnTo>
                      <a:pt x="535" y="363"/>
                    </a:lnTo>
                    <a:lnTo>
                      <a:pt x="535" y="363"/>
                    </a:lnTo>
                    <a:lnTo>
                      <a:pt x="535" y="363"/>
                    </a:lnTo>
                    <a:lnTo>
                      <a:pt x="535" y="363"/>
                    </a:lnTo>
                    <a:lnTo>
                      <a:pt x="535" y="365"/>
                    </a:lnTo>
                    <a:lnTo>
                      <a:pt x="535" y="365"/>
                    </a:lnTo>
                    <a:lnTo>
                      <a:pt x="535" y="368"/>
                    </a:lnTo>
                    <a:lnTo>
                      <a:pt x="535" y="368"/>
                    </a:lnTo>
                    <a:lnTo>
                      <a:pt x="535" y="368"/>
                    </a:lnTo>
                    <a:lnTo>
                      <a:pt x="535" y="370"/>
                    </a:lnTo>
                    <a:lnTo>
                      <a:pt x="535" y="370"/>
                    </a:lnTo>
                    <a:lnTo>
                      <a:pt x="535" y="372"/>
                    </a:lnTo>
                    <a:lnTo>
                      <a:pt x="535" y="372"/>
                    </a:lnTo>
                    <a:lnTo>
                      <a:pt x="537" y="372"/>
                    </a:lnTo>
                    <a:lnTo>
                      <a:pt x="537" y="372"/>
                    </a:lnTo>
                    <a:lnTo>
                      <a:pt x="537" y="375"/>
                    </a:lnTo>
                    <a:lnTo>
                      <a:pt x="537" y="375"/>
                    </a:lnTo>
                    <a:lnTo>
                      <a:pt x="537" y="375"/>
                    </a:lnTo>
                    <a:lnTo>
                      <a:pt x="537" y="377"/>
                    </a:lnTo>
                    <a:lnTo>
                      <a:pt x="537" y="377"/>
                    </a:lnTo>
                    <a:lnTo>
                      <a:pt x="537" y="377"/>
                    </a:lnTo>
                    <a:lnTo>
                      <a:pt x="537" y="380"/>
                    </a:lnTo>
                    <a:lnTo>
                      <a:pt x="537" y="380"/>
                    </a:lnTo>
                    <a:lnTo>
                      <a:pt x="535" y="380"/>
                    </a:lnTo>
                    <a:lnTo>
                      <a:pt x="535" y="380"/>
                    </a:lnTo>
                    <a:lnTo>
                      <a:pt x="535" y="380"/>
                    </a:lnTo>
                    <a:lnTo>
                      <a:pt x="535" y="380"/>
                    </a:lnTo>
                    <a:lnTo>
                      <a:pt x="535" y="380"/>
                    </a:lnTo>
                    <a:lnTo>
                      <a:pt x="535" y="382"/>
                    </a:lnTo>
                    <a:lnTo>
                      <a:pt x="535" y="382"/>
                    </a:lnTo>
                    <a:lnTo>
                      <a:pt x="532" y="382"/>
                    </a:lnTo>
                    <a:lnTo>
                      <a:pt x="532" y="382"/>
                    </a:lnTo>
                    <a:lnTo>
                      <a:pt x="532" y="384"/>
                    </a:lnTo>
                    <a:lnTo>
                      <a:pt x="532" y="384"/>
                    </a:lnTo>
                    <a:lnTo>
                      <a:pt x="532" y="384"/>
                    </a:lnTo>
                    <a:lnTo>
                      <a:pt x="530" y="384"/>
                    </a:lnTo>
                    <a:lnTo>
                      <a:pt x="530" y="382"/>
                    </a:lnTo>
                    <a:lnTo>
                      <a:pt x="530" y="382"/>
                    </a:lnTo>
                    <a:lnTo>
                      <a:pt x="530" y="382"/>
                    </a:lnTo>
                    <a:lnTo>
                      <a:pt x="528" y="382"/>
                    </a:lnTo>
                    <a:lnTo>
                      <a:pt x="528" y="382"/>
                    </a:lnTo>
                    <a:lnTo>
                      <a:pt x="528" y="382"/>
                    </a:lnTo>
                    <a:lnTo>
                      <a:pt x="528" y="382"/>
                    </a:lnTo>
                    <a:lnTo>
                      <a:pt x="528" y="382"/>
                    </a:lnTo>
                    <a:lnTo>
                      <a:pt x="525" y="382"/>
                    </a:lnTo>
                    <a:lnTo>
                      <a:pt x="525" y="382"/>
                    </a:lnTo>
                    <a:lnTo>
                      <a:pt x="525" y="384"/>
                    </a:lnTo>
                    <a:lnTo>
                      <a:pt x="525" y="384"/>
                    </a:lnTo>
                    <a:lnTo>
                      <a:pt x="525" y="384"/>
                    </a:lnTo>
                    <a:lnTo>
                      <a:pt x="525" y="382"/>
                    </a:lnTo>
                    <a:lnTo>
                      <a:pt x="525" y="382"/>
                    </a:lnTo>
                    <a:lnTo>
                      <a:pt x="525" y="382"/>
                    </a:lnTo>
                    <a:lnTo>
                      <a:pt x="525" y="380"/>
                    </a:lnTo>
                    <a:lnTo>
                      <a:pt x="525" y="380"/>
                    </a:lnTo>
                    <a:lnTo>
                      <a:pt x="525" y="377"/>
                    </a:lnTo>
                    <a:lnTo>
                      <a:pt x="525" y="377"/>
                    </a:lnTo>
                    <a:lnTo>
                      <a:pt x="525" y="375"/>
                    </a:lnTo>
                    <a:lnTo>
                      <a:pt x="523" y="375"/>
                    </a:lnTo>
                    <a:lnTo>
                      <a:pt x="523" y="375"/>
                    </a:lnTo>
                    <a:lnTo>
                      <a:pt x="523" y="372"/>
                    </a:lnTo>
                    <a:lnTo>
                      <a:pt x="523" y="372"/>
                    </a:lnTo>
                    <a:lnTo>
                      <a:pt x="523" y="372"/>
                    </a:lnTo>
                    <a:lnTo>
                      <a:pt x="523" y="370"/>
                    </a:lnTo>
                    <a:lnTo>
                      <a:pt x="523" y="370"/>
                    </a:lnTo>
                    <a:lnTo>
                      <a:pt x="523" y="370"/>
                    </a:lnTo>
                    <a:lnTo>
                      <a:pt x="523" y="368"/>
                    </a:lnTo>
                    <a:lnTo>
                      <a:pt x="523" y="368"/>
                    </a:lnTo>
                    <a:lnTo>
                      <a:pt x="523" y="365"/>
                    </a:lnTo>
                    <a:lnTo>
                      <a:pt x="523" y="365"/>
                    </a:lnTo>
                    <a:lnTo>
                      <a:pt x="520" y="365"/>
                    </a:lnTo>
                    <a:lnTo>
                      <a:pt x="520" y="363"/>
                    </a:lnTo>
                    <a:lnTo>
                      <a:pt x="520" y="363"/>
                    </a:lnTo>
                    <a:lnTo>
                      <a:pt x="520" y="363"/>
                    </a:lnTo>
                    <a:lnTo>
                      <a:pt x="520" y="363"/>
                    </a:lnTo>
                    <a:lnTo>
                      <a:pt x="520" y="361"/>
                    </a:lnTo>
                    <a:lnTo>
                      <a:pt x="520" y="361"/>
                    </a:lnTo>
                    <a:lnTo>
                      <a:pt x="520" y="361"/>
                    </a:lnTo>
                    <a:lnTo>
                      <a:pt x="520" y="358"/>
                    </a:lnTo>
                    <a:lnTo>
                      <a:pt x="520" y="358"/>
                    </a:lnTo>
                    <a:lnTo>
                      <a:pt x="520" y="356"/>
                    </a:lnTo>
                    <a:lnTo>
                      <a:pt x="520" y="356"/>
                    </a:lnTo>
                    <a:lnTo>
                      <a:pt x="518" y="356"/>
                    </a:lnTo>
                    <a:lnTo>
                      <a:pt x="518" y="353"/>
                    </a:lnTo>
                    <a:lnTo>
                      <a:pt x="518" y="353"/>
                    </a:lnTo>
                    <a:lnTo>
                      <a:pt x="518" y="353"/>
                    </a:lnTo>
                    <a:lnTo>
                      <a:pt x="520" y="353"/>
                    </a:lnTo>
                    <a:lnTo>
                      <a:pt x="520" y="351"/>
                    </a:lnTo>
                    <a:lnTo>
                      <a:pt x="520" y="351"/>
                    </a:lnTo>
                    <a:lnTo>
                      <a:pt x="520" y="349"/>
                    </a:lnTo>
                    <a:lnTo>
                      <a:pt x="518" y="349"/>
                    </a:lnTo>
                    <a:lnTo>
                      <a:pt x="518" y="349"/>
                    </a:lnTo>
                    <a:lnTo>
                      <a:pt x="518" y="346"/>
                    </a:lnTo>
                    <a:lnTo>
                      <a:pt x="518" y="346"/>
                    </a:lnTo>
                    <a:lnTo>
                      <a:pt x="518" y="344"/>
                    </a:lnTo>
                    <a:lnTo>
                      <a:pt x="518" y="344"/>
                    </a:lnTo>
                    <a:lnTo>
                      <a:pt x="518" y="344"/>
                    </a:lnTo>
                    <a:lnTo>
                      <a:pt x="518" y="344"/>
                    </a:lnTo>
                    <a:lnTo>
                      <a:pt x="518" y="344"/>
                    </a:lnTo>
                    <a:lnTo>
                      <a:pt x="518" y="34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Rectangle 161"/>
              <p:cNvSpPr>
                <a:spLocks noChangeArrowheads="1"/>
              </p:cNvSpPr>
              <p:nvPr/>
            </p:nvSpPr>
            <p:spPr bwMode="auto">
              <a:xfrm>
                <a:off x="2987" y="2789"/>
                <a:ext cx="1" cy="2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Rectangle 162"/>
              <p:cNvSpPr>
                <a:spLocks noChangeArrowheads="1"/>
              </p:cNvSpPr>
              <p:nvPr/>
            </p:nvSpPr>
            <p:spPr bwMode="auto">
              <a:xfrm>
                <a:off x="2987" y="2789"/>
                <a:ext cx="1" cy="2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Rectangle 163"/>
              <p:cNvSpPr>
                <a:spLocks noChangeArrowheads="1"/>
              </p:cNvSpPr>
              <p:nvPr/>
            </p:nvSpPr>
            <p:spPr bwMode="auto">
              <a:xfrm>
                <a:off x="2949" y="2713"/>
                <a:ext cx="1" cy="2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Rectangle 164"/>
              <p:cNvSpPr>
                <a:spLocks noChangeArrowheads="1"/>
              </p:cNvSpPr>
              <p:nvPr/>
            </p:nvSpPr>
            <p:spPr bwMode="auto">
              <a:xfrm>
                <a:off x="2949" y="2713"/>
                <a:ext cx="1" cy="2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Rectangle 165"/>
              <p:cNvSpPr>
                <a:spLocks noChangeArrowheads="1"/>
              </p:cNvSpPr>
              <p:nvPr/>
            </p:nvSpPr>
            <p:spPr bwMode="auto">
              <a:xfrm>
                <a:off x="2990" y="2836"/>
                <a:ext cx="1" cy="2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Rectangle 166"/>
              <p:cNvSpPr>
                <a:spLocks noChangeArrowheads="1"/>
              </p:cNvSpPr>
              <p:nvPr/>
            </p:nvSpPr>
            <p:spPr bwMode="auto">
              <a:xfrm>
                <a:off x="2990" y="2836"/>
                <a:ext cx="1" cy="2"/>
              </a:xfrm>
              <a:prstGeom prst="rect">
                <a:avLst/>
              </a:prstGeom>
              <a:grpFill/>
              <a:ln w="635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67"/>
              <p:cNvSpPr>
                <a:spLocks/>
              </p:cNvSpPr>
              <p:nvPr/>
            </p:nvSpPr>
            <p:spPr bwMode="auto">
              <a:xfrm>
                <a:off x="2900" y="2687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68"/>
              <p:cNvSpPr>
                <a:spLocks/>
              </p:cNvSpPr>
              <p:nvPr/>
            </p:nvSpPr>
            <p:spPr bwMode="auto">
              <a:xfrm>
                <a:off x="2900" y="2687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69"/>
              <p:cNvSpPr>
                <a:spLocks/>
              </p:cNvSpPr>
              <p:nvPr/>
            </p:nvSpPr>
            <p:spPr bwMode="auto">
              <a:xfrm>
                <a:off x="2914" y="2722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70"/>
              <p:cNvSpPr>
                <a:spLocks/>
              </p:cNvSpPr>
              <p:nvPr/>
            </p:nvSpPr>
            <p:spPr bwMode="auto">
              <a:xfrm>
                <a:off x="2914" y="2722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71"/>
              <p:cNvSpPr>
                <a:spLocks/>
              </p:cNvSpPr>
              <p:nvPr/>
            </p:nvSpPr>
            <p:spPr bwMode="auto">
              <a:xfrm>
                <a:off x="2930" y="2756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72"/>
              <p:cNvSpPr>
                <a:spLocks/>
              </p:cNvSpPr>
              <p:nvPr/>
            </p:nvSpPr>
            <p:spPr bwMode="auto">
              <a:xfrm>
                <a:off x="2930" y="2756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73"/>
              <p:cNvSpPr>
                <a:spLocks/>
              </p:cNvSpPr>
              <p:nvPr/>
            </p:nvSpPr>
            <p:spPr bwMode="auto">
              <a:xfrm>
                <a:off x="2904" y="2699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74"/>
              <p:cNvSpPr>
                <a:spLocks/>
              </p:cNvSpPr>
              <p:nvPr/>
            </p:nvSpPr>
            <p:spPr bwMode="auto">
              <a:xfrm>
                <a:off x="2904" y="2699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75"/>
              <p:cNvSpPr>
                <a:spLocks/>
              </p:cNvSpPr>
              <p:nvPr/>
            </p:nvSpPr>
            <p:spPr bwMode="auto">
              <a:xfrm>
                <a:off x="2942" y="2711"/>
                <a:ext cx="5" cy="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76"/>
              <p:cNvSpPr>
                <a:spLocks/>
              </p:cNvSpPr>
              <p:nvPr/>
            </p:nvSpPr>
            <p:spPr bwMode="auto">
              <a:xfrm>
                <a:off x="2942" y="2711"/>
                <a:ext cx="5" cy="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77"/>
              <p:cNvSpPr>
                <a:spLocks/>
              </p:cNvSpPr>
              <p:nvPr/>
            </p:nvSpPr>
            <p:spPr bwMode="auto">
              <a:xfrm>
                <a:off x="2945" y="2748"/>
                <a:ext cx="9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78"/>
              <p:cNvSpPr>
                <a:spLocks/>
              </p:cNvSpPr>
              <p:nvPr/>
            </p:nvSpPr>
            <p:spPr bwMode="auto">
              <a:xfrm>
                <a:off x="2945" y="2748"/>
                <a:ext cx="9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79"/>
              <p:cNvSpPr>
                <a:spLocks/>
              </p:cNvSpPr>
              <p:nvPr/>
            </p:nvSpPr>
            <p:spPr bwMode="auto">
              <a:xfrm>
                <a:off x="2966" y="2805"/>
                <a:ext cx="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80"/>
              <p:cNvSpPr>
                <a:spLocks/>
              </p:cNvSpPr>
              <p:nvPr/>
            </p:nvSpPr>
            <p:spPr bwMode="auto">
              <a:xfrm>
                <a:off x="2966" y="2805"/>
                <a:ext cx="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81"/>
              <p:cNvSpPr>
                <a:spLocks/>
              </p:cNvSpPr>
              <p:nvPr/>
            </p:nvSpPr>
            <p:spPr bwMode="auto">
              <a:xfrm>
                <a:off x="2938" y="2753"/>
                <a:ext cx="9" cy="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9" y="17"/>
                  </a:cxn>
                  <a:cxn ang="0">
                    <a:pos x="9" y="19"/>
                  </a:cxn>
                  <a:cxn ang="0">
                    <a:pos x="7" y="19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9" h="19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82"/>
              <p:cNvSpPr>
                <a:spLocks/>
              </p:cNvSpPr>
              <p:nvPr/>
            </p:nvSpPr>
            <p:spPr bwMode="auto">
              <a:xfrm>
                <a:off x="2938" y="2753"/>
                <a:ext cx="9" cy="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9" y="17"/>
                  </a:cxn>
                  <a:cxn ang="0">
                    <a:pos x="9" y="19"/>
                  </a:cxn>
                  <a:cxn ang="0">
                    <a:pos x="7" y="19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9" h="19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83"/>
              <p:cNvSpPr>
                <a:spLocks/>
              </p:cNvSpPr>
              <p:nvPr/>
            </p:nvSpPr>
            <p:spPr bwMode="auto">
              <a:xfrm>
                <a:off x="2975" y="2817"/>
                <a:ext cx="15" cy="24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12" y="21"/>
                  </a:cxn>
                  <a:cxn ang="0">
                    <a:pos x="12" y="24"/>
                  </a:cxn>
                  <a:cxn ang="0">
                    <a:pos x="12" y="21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10" y="19"/>
                  </a:cxn>
                  <a:cxn ang="0">
                    <a:pos x="7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4"/>
                  </a:cxn>
                  <a:cxn ang="0">
                    <a:pos x="12" y="17"/>
                  </a:cxn>
                  <a:cxn ang="0">
                    <a:pos x="15" y="17"/>
                  </a:cxn>
                  <a:cxn ang="0">
                    <a:pos x="15" y="19"/>
                  </a:cxn>
                </a:cxnLst>
                <a:rect l="0" t="0" r="r" b="b"/>
                <a:pathLst>
                  <a:path w="15" h="24">
                    <a:moveTo>
                      <a:pt x="15" y="19"/>
                    </a:moveTo>
                    <a:lnTo>
                      <a:pt x="12" y="19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84"/>
              <p:cNvSpPr>
                <a:spLocks/>
              </p:cNvSpPr>
              <p:nvPr/>
            </p:nvSpPr>
            <p:spPr bwMode="auto">
              <a:xfrm>
                <a:off x="2975" y="2817"/>
                <a:ext cx="15" cy="24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12" y="21"/>
                  </a:cxn>
                  <a:cxn ang="0">
                    <a:pos x="12" y="24"/>
                  </a:cxn>
                  <a:cxn ang="0">
                    <a:pos x="12" y="21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10" y="19"/>
                  </a:cxn>
                  <a:cxn ang="0">
                    <a:pos x="7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4"/>
                  </a:cxn>
                  <a:cxn ang="0">
                    <a:pos x="12" y="17"/>
                  </a:cxn>
                  <a:cxn ang="0">
                    <a:pos x="15" y="17"/>
                  </a:cxn>
                  <a:cxn ang="0">
                    <a:pos x="15" y="19"/>
                  </a:cxn>
                </a:cxnLst>
                <a:rect l="0" t="0" r="r" b="b"/>
                <a:pathLst>
                  <a:path w="15" h="24">
                    <a:moveTo>
                      <a:pt x="15" y="19"/>
                    </a:moveTo>
                    <a:lnTo>
                      <a:pt x="12" y="19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85"/>
              <p:cNvSpPr>
                <a:spLocks/>
              </p:cNvSpPr>
              <p:nvPr/>
            </p:nvSpPr>
            <p:spPr bwMode="auto">
              <a:xfrm>
                <a:off x="2885" y="2680"/>
                <a:ext cx="17" cy="1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7"/>
                  </a:cxn>
                  <a:cxn ang="0">
                    <a:pos x="12" y="7"/>
                  </a:cxn>
                  <a:cxn ang="0">
                    <a:pos x="12" y="9"/>
                  </a:cxn>
                  <a:cxn ang="0">
                    <a:pos x="15" y="9"/>
                  </a:cxn>
                  <a:cxn ang="0">
                    <a:pos x="15" y="9"/>
                  </a:cxn>
                  <a:cxn ang="0">
                    <a:pos x="15" y="12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2" y="16"/>
                  </a:cxn>
                  <a:cxn ang="0">
                    <a:pos x="10" y="16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8" y="12"/>
                  </a:cxn>
                  <a:cxn ang="0">
                    <a:pos x="5" y="12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86"/>
              <p:cNvSpPr>
                <a:spLocks/>
              </p:cNvSpPr>
              <p:nvPr/>
            </p:nvSpPr>
            <p:spPr bwMode="auto">
              <a:xfrm>
                <a:off x="2885" y="2680"/>
                <a:ext cx="17" cy="1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7"/>
                  </a:cxn>
                  <a:cxn ang="0">
                    <a:pos x="12" y="7"/>
                  </a:cxn>
                  <a:cxn ang="0">
                    <a:pos x="12" y="9"/>
                  </a:cxn>
                  <a:cxn ang="0">
                    <a:pos x="15" y="9"/>
                  </a:cxn>
                  <a:cxn ang="0">
                    <a:pos x="15" y="9"/>
                  </a:cxn>
                  <a:cxn ang="0">
                    <a:pos x="15" y="12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2" y="16"/>
                  </a:cxn>
                  <a:cxn ang="0">
                    <a:pos x="10" y="16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8" y="12"/>
                  </a:cxn>
                  <a:cxn ang="0">
                    <a:pos x="5" y="12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87"/>
              <p:cNvSpPr>
                <a:spLocks/>
              </p:cNvSpPr>
              <p:nvPr/>
            </p:nvSpPr>
            <p:spPr bwMode="auto">
              <a:xfrm>
                <a:off x="3529" y="2945"/>
                <a:ext cx="26" cy="14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4" y="5"/>
                  </a:cxn>
                  <a:cxn ang="0">
                    <a:pos x="26" y="5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2" y="7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2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10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3" y="12"/>
                  </a:cxn>
                  <a:cxn ang="0">
                    <a:pos x="3" y="14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3" y="10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4" y="5"/>
                  </a:cxn>
                  <a:cxn ang="0">
                    <a:pos x="14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9" y="0"/>
                  </a:cxn>
                  <a:cxn ang="0">
                    <a:pos x="22" y="0"/>
                  </a:cxn>
                </a:cxnLst>
                <a:rect l="0" t="0" r="r" b="b"/>
                <a:pathLst>
                  <a:path w="26" h="14">
                    <a:moveTo>
                      <a:pt x="22" y="0"/>
                    </a:move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88"/>
              <p:cNvSpPr>
                <a:spLocks/>
              </p:cNvSpPr>
              <p:nvPr/>
            </p:nvSpPr>
            <p:spPr bwMode="auto">
              <a:xfrm>
                <a:off x="3529" y="2945"/>
                <a:ext cx="26" cy="14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4" y="5"/>
                  </a:cxn>
                  <a:cxn ang="0">
                    <a:pos x="26" y="5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2" y="7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2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10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3" y="12"/>
                  </a:cxn>
                  <a:cxn ang="0">
                    <a:pos x="3" y="14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3" y="10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4" y="5"/>
                  </a:cxn>
                  <a:cxn ang="0">
                    <a:pos x="14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9" y="0"/>
                  </a:cxn>
                  <a:cxn ang="0">
                    <a:pos x="22" y="0"/>
                  </a:cxn>
                </a:cxnLst>
                <a:rect l="0" t="0" r="r" b="b"/>
                <a:pathLst>
                  <a:path w="26" h="14">
                    <a:moveTo>
                      <a:pt x="22" y="0"/>
                    </a:move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89"/>
              <p:cNvSpPr>
                <a:spLocks/>
              </p:cNvSpPr>
              <p:nvPr/>
            </p:nvSpPr>
            <p:spPr bwMode="auto">
              <a:xfrm>
                <a:off x="3562" y="2784"/>
                <a:ext cx="22" cy="1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2" y="7"/>
                  </a:cxn>
                  <a:cxn ang="0">
                    <a:pos x="15" y="7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9" y="9"/>
                  </a:cxn>
                  <a:cxn ang="0">
                    <a:pos x="19" y="9"/>
                  </a:cxn>
                  <a:cxn ang="0">
                    <a:pos x="19" y="12"/>
                  </a:cxn>
                  <a:cxn ang="0">
                    <a:pos x="22" y="12"/>
                  </a:cxn>
                  <a:cxn ang="0">
                    <a:pos x="22" y="14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5" y="14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10" y="14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3" y="12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22" h="14">
                    <a:moveTo>
                      <a:pt x="5" y="0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90"/>
              <p:cNvSpPr>
                <a:spLocks/>
              </p:cNvSpPr>
              <p:nvPr/>
            </p:nvSpPr>
            <p:spPr bwMode="auto">
              <a:xfrm>
                <a:off x="3562" y="2784"/>
                <a:ext cx="22" cy="1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2" y="7"/>
                  </a:cxn>
                  <a:cxn ang="0">
                    <a:pos x="15" y="7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9" y="9"/>
                  </a:cxn>
                  <a:cxn ang="0">
                    <a:pos x="19" y="9"/>
                  </a:cxn>
                  <a:cxn ang="0">
                    <a:pos x="19" y="12"/>
                  </a:cxn>
                  <a:cxn ang="0">
                    <a:pos x="22" y="12"/>
                  </a:cxn>
                  <a:cxn ang="0">
                    <a:pos x="22" y="14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5" y="14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10" y="14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3" y="12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22" h="14">
                    <a:moveTo>
                      <a:pt x="5" y="0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91"/>
              <p:cNvSpPr>
                <a:spLocks/>
              </p:cNvSpPr>
              <p:nvPr/>
            </p:nvSpPr>
            <p:spPr bwMode="auto">
              <a:xfrm>
                <a:off x="2947" y="2777"/>
                <a:ext cx="17" cy="2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2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9" y="9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4" y="21"/>
                  </a:cxn>
                  <a:cxn ang="0">
                    <a:pos x="14" y="24"/>
                  </a:cxn>
                  <a:cxn ang="0">
                    <a:pos x="17" y="24"/>
                  </a:cxn>
                  <a:cxn ang="0">
                    <a:pos x="14" y="26"/>
                  </a:cxn>
                  <a:cxn ang="0">
                    <a:pos x="14" y="24"/>
                  </a:cxn>
                  <a:cxn ang="0">
                    <a:pos x="14" y="24"/>
                  </a:cxn>
                  <a:cxn ang="0">
                    <a:pos x="12" y="24"/>
                  </a:cxn>
                  <a:cxn ang="0">
                    <a:pos x="9" y="24"/>
                  </a:cxn>
                  <a:cxn ang="0">
                    <a:pos x="7" y="24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5" y="21"/>
                  </a:cxn>
                  <a:cxn ang="0">
                    <a:pos x="5" y="19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17" h="26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92"/>
              <p:cNvSpPr>
                <a:spLocks/>
              </p:cNvSpPr>
              <p:nvPr/>
            </p:nvSpPr>
            <p:spPr bwMode="auto">
              <a:xfrm>
                <a:off x="2947" y="2777"/>
                <a:ext cx="17" cy="2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2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9" y="9"/>
                  </a:cxn>
                  <a:cxn ang="0">
                    <a:pos x="12" y="9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4" y="21"/>
                  </a:cxn>
                  <a:cxn ang="0">
                    <a:pos x="14" y="24"/>
                  </a:cxn>
                  <a:cxn ang="0">
                    <a:pos x="17" y="24"/>
                  </a:cxn>
                  <a:cxn ang="0">
                    <a:pos x="14" y="26"/>
                  </a:cxn>
                  <a:cxn ang="0">
                    <a:pos x="14" y="24"/>
                  </a:cxn>
                  <a:cxn ang="0">
                    <a:pos x="14" y="24"/>
                  </a:cxn>
                  <a:cxn ang="0">
                    <a:pos x="12" y="24"/>
                  </a:cxn>
                  <a:cxn ang="0">
                    <a:pos x="9" y="24"/>
                  </a:cxn>
                  <a:cxn ang="0">
                    <a:pos x="7" y="24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5" y="21"/>
                  </a:cxn>
                  <a:cxn ang="0">
                    <a:pos x="5" y="19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17" h="26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93"/>
              <p:cNvSpPr>
                <a:spLocks/>
              </p:cNvSpPr>
              <p:nvPr/>
            </p:nvSpPr>
            <p:spPr bwMode="auto">
              <a:xfrm>
                <a:off x="2914" y="2715"/>
                <a:ext cx="19" cy="26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10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19" y="12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9" y="17"/>
                  </a:cxn>
                  <a:cxn ang="0">
                    <a:pos x="19" y="17"/>
                  </a:cxn>
                  <a:cxn ang="0">
                    <a:pos x="19" y="19"/>
                  </a:cxn>
                  <a:cxn ang="0">
                    <a:pos x="19" y="22"/>
                  </a:cxn>
                  <a:cxn ang="0">
                    <a:pos x="19" y="24"/>
                  </a:cxn>
                  <a:cxn ang="0">
                    <a:pos x="19" y="24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4" y="24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7" y="17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5" y="19"/>
                  </a:cxn>
                  <a:cxn ang="0">
                    <a:pos x="5" y="17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9" h="26">
                    <a:moveTo>
                      <a:pt x="9" y="0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94"/>
              <p:cNvSpPr>
                <a:spLocks/>
              </p:cNvSpPr>
              <p:nvPr/>
            </p:nvSpPr>
            <p:spPr bwMode="auto">
              <a:xfrm>
                <a:off x="2914" y="2715"/>
                <a:ext cx="19" cy="26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10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19" y="12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9" y="17"/>
                  </a:cxn>
                  <a:cxn ang="0">
                    <a:pos x="19" y="17"/>
                  </a:cxn>
                  <a:cxn ang="0">
                    <a:pos x="19" y="19"/>
                  </a:cxn>
                  <a:cxn ang="0">
                    <a:pos x="19" y="22"/>
                  </a:cxn>
                  <a:cxn ang="0">
                    <a:pos x="19" y="24"/>
                  </a:cxn>
                  <a:cxn ang="0">
                    <a:pos x="19" y="24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4" y="24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7" y="17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5" y="19"/>
                  </a:cxn>
                  <a:cxn ang="0">
                    <a:pos x="5" y="17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9" h="26">
                    <a:moveTo>
                      <a:pt x="9" y="0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95"/>
              <p:cNvSpPr>
                <a:spLocks/>
              </p:cNvSpPr>
              <p:nvPr/>
            </p:nvSpPr>
            <p:spPr bwMode="auto">
              <a:xfrm>
                <a:off x="3134" y="2817"/>
                <a:ext cx="21" cy="21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4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9" y="7"/>
                  </a:cxn>
                  <a:cxn ang="0">
                    <a:pos x="19" y="10"/>
                  </a:cxn>
                  <a:cxn ang="0">
                    <a:pos x="21" y="10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9" y="12"/>
                  </a:cxn>
                  <a:cxn ang="0">
                    <a:pos x="19" y="14"/>
                  </a:cxn>
                  <a:cxn ang="0">
                    <a:pos x="21" y="17"/>
                  </a:cxn>
                  <a:cxn ang="0">
                    <a:pos x="19" y="17"/>
                  </a:cxn>
                  <a:cxn ang="0">
                    <a:pos x="19" y="19"/>
                  </a:cxn>
                  <a:cxn ang="0">
                    <a:pos x="17" y="19"/>
                  </a:cxn>
                  <a:cxn ang="0">
                    <a:pos x="17" y="19"/>
                  </a:cxn>
                  <a:cxn ang="0">
                    <a:pos x="17" y="21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2" y="19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5" y="14"/>
                  </a:cxn>
                  <a:cxn ang="0">
                    <a:pos x="2" y="14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5" y="10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3"/>
                  </a:cxn>
                  <a:cxn ang="0">
                    <a:pos x="12" y="0"/>
                  </a:cxn>
                </a:cxnLst>
                <a:rect l="0" t="0" r="r" b="b"/>
                <a:pathLst>
                  <a:path w="21" h="21">
                    <a:moveTo>
                      <a:pt x="12" y="0"/>
                    </a:moveTo>
                    <a:lnTo>
                      <a:pt x="1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96"/>
              <p:cNvSpPr>
                <a:spLocks/>
              </p:cNvSpPr>
              <p:nvPr/>
            </p:nvSpPr>
            <p:spPr bwMode="auto">
              <a:xfrm>
                <a:off x="3134" y="2817"/>
                <a:ext cx="21" cy="21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4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9" y="7"/>
                  </a:cxn>
                  <a:cxn ang="0">
                    <a:pos x="19" y="10"/>
                  </a:cxn>
                  <a:cxn ang="0">
                    <a:pos x="21" y="10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9" y="12"/>
                  </a:cxn>
                  <a:cxn ang="0">
                    <a:pos x="19" y="14"/>
                  </a:cxn>
                  <a:cxn ang="0">
                    <a:pos x="21" y="17"/>
                  </a:cxn>
                  <a:cxn ang="0">
                    <a:pos x="19" y="17"/>
                  </a:cxn>
                  <a:cxn ang="0">
                    <a:pos x="19" y="19"/>
                  </a:cxn>
                  <a:cxn ang="0">
                    <a:pos x="17" y="19"/>
                  </a:cxn>
                  <a:cxn ang="0">
                    <a:pos x="17" y="19"/>
                  </a:cxn>
                  <a:cxn ang="0">
                    <a:pos x="17" y="21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2" y="19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5" y="14"/>
                  </a:cxn>
                  <a:cxn ang="0">
                    <a:pos x="2" y="14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5" y="10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3"/>
                  </a:cxn>
                  <a:cxn ang="0">
                    <a:pos x="12" y="0"/>
                  </a:cxn>
                </a:cxnLst>
                <a:rect l="0" t="0" r="r" b="b"/>
                <a:pathLst>
                  <a:path w="21" h="21">
                    <a:moveTo>
                      <a:pt x="12" y="0"/>
                    </a:moveTo>
                    <a:lnTo>
                      <a:pt x="1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97"/>
              <p:cNvSpPr>
                <a:spLocks/>
              </p:cNvSpPr>
              <p:nvPr/>
            </p:nvSpPr>
            <p:spPr bwMode="auto">
              <a:xfrm>
                <a:off x="3534" y="2831"/>
                <a:ext cx="31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21" y="3"/>
                  </a:cxn>
                  <a:cxn ang="0">
                    <a:pos x="24" y="3"/>
                  </a:cxn>
                  <a:cxn ang="0">
                    <a:pos x="24" y="3"/>
                  </a:cxn>
                  <a:cxn ang="0">
                    <a:pos x="26" y="5"/>
                  </a:cxn>
                  <a:cxn ang="0">
                    <a:pos x="26" y="5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8" y="7"/>
                  </a:cxn>
                  <a:cxn ang="0">
                    <a:pos x="31" y="10"/>
                  </a:cxn>
                  <a:cxn ang="0">
                    <a:pos x="31" y="12"/>
                  </a:cxn>
                  <a:cxn ang="0">
                    <a:pos x="28" y="12"/>
                  </a:cxn>
                  <a:cxn ang="0">
                    <a:pos x="28" y="15"/>
                  </a:cxn>
                  <a:cxn ang="0">
                    <a:pos x="28" y="17"/>
                  </a:cxn>
                  <a:cxn ang="0">
                    <a:pos x="28" y="17"/>
                  </a:cxn>
                  <a:cxn ang="0">
                    <a:pos x="26" y="17"/>
                  </a:cxn>
                  <a:cxn ang="0">
                    <a:pos x="24" y="17"/>
                  </a:cxn>
                  <a:cxn ang="0">
                    <a:pos x="24" y="19"/>
                  </a:cxn>
                  <a:cxn ang="0">
                    <a:pos x="24" y="19"/>
                  </a:cxn>
                  <a:cxn ang="0">
                    <a:pos x="21" y="19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7" y="22"/>
                  </a:cxn>
                  <a:cxn ang="0">
                    <a:pos x="17" y="22"/>
                  </a:cxn>
                  <a:cxn ang="0">
                    <a:pos x="14" y="22"/>
                  </a:cxn>
                  <a:cxn ang="0">
                    <a:pos x="12" y="22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9" y="19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5" y="15"/>
                  </a:cxn>
                  <a:cxn ang="0">
                    <a:pos x="5" y="12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2" y="3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9" y="0"/>
                  </a:cxn>
                </a:cxnLst>
                <a:rect l="0" t="0" r="r" b="b"/>
                <a:pathLst>
                  <a:path w="31" h="22">
                    <a:moveTo>
                      <a:pt x="19" y="0"/>
                    </a:moveTo>
                    <a:lnTo>
                      <a:pt x="19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98"/>
              <p:cNvSpPr>
                <a:spLocks/>
              </p:cNvSpPr>
              <p:nvPr/>
            </p:nvSpPr>
            <p:spPr bwMode="auto">
              <a:xfrm>
                <a:off x="3534" y="2831"/>
                <a:ext cx="31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21" y="3"/>
                  </a:cxn>
                  <a:cxn ang="0">
                    <a:pos x="24" y="3"/>
                  </a:cxn>
                  <a:cxn ang="0">
                    <a:pos x="24" y="3"/>
                  </a:cxn>
                  <a:cxn ang="0">
                    <a:pos x="26" y="5"/>
                  </a:cxn>
                  <a:cxn ang="0">
                    <a:pos x="26" y="5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8" y="7"/>
                  </a:cxn>
                  <a:cxn ang="0">
                    <a:pos x="31" y="10"/>
                  </a:cxn>
                  <a:cxn ang="0">
                    <a:pos x="31" y="12"/>
                  </a:cxn>
                  <a:cxn ang="0">
                    <a:pos x="28" y="12"/>
                  </a:cxn>
                  <a:cxn ang="0">
                    <a:pos x="28" y="15"/>
                  </a:cxn>
                  <a:cxn ang="0">
                    <a:pos x="28" y="17"/>
                  </a:cxn>
                  <a:cxn ang="0">
                    <a:pos x="28" y="17"/>
                  </a:cxn>
                  <a:cxn ang="0">
                    <a:pos x="26" y="17"/>
                  </a:cxn>
                  <a:cxn ang="0">
                    <a:pos x="24" y="17"/>
                  </a:cxn>
                  <a:cxn ang="0">
                    <a:pos x="24" y="19"/>
                  </a:cxn>
                  <a:cxn ang="0">
                    <a:pos x="24" y="19"/>
                  </a:cxn>
                  <a:cxn ang="0">
                    <a:pos x="21" y="19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7" y="22"/>
                  </a:cxn>
                  <a:cxn ang="0">
                    <a:pos x="17" y="22"/>
                  </a:cxn>
                  <a:cxn ang="0">
                    <a:pos x="14" y="22"/>
                  </a:cxn>
                  <a:cxn ang="0">
                    <a:pos x="12" y="22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9" y="19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5" y="15"/>
                  </a:cxn>
                  <a:cxn ang="0">
                    <a:pos x="5" y="12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2" y="3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9" y="0"/>
                  </a:cxn>
                </a:cxnLst>
                <a:rect l="0" t="0" r="r" b="b"/>
                <a:pathLst>
                  <a:path w="31" h="22">
                    <a:moveTo>
                      <a:pt x="19" y="0"/>
                    </a:moveTo>
                    <a:lnTo>
                      <a:pt x="19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99"/>
              <p:cNvSpPr>
                <a:spLocks/>
              </p:cNvSpPr>
              <p:nvPr/>
            </p:nvSpPr>
            <p:spPr bwMode="auto">
              <a:xfrm>
                <a:off x="3709" y="2888"/>
                <a:ext cx="19" cy="4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7" y="10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9" y="17"/>
                  </a:cxn>
                  <a:cxn ang="0">
                    <a:pos x="17" y="19"/>
                  </a:cxn>
                  <a:cxn ang="0">
                    <a:pos x="14" y="19"/>
                  </a:cxn>
                  <a:cxn ang="0">
                    <a:pos x="17" y="22"/>
                  </a:cxn>
                  <a:cxn ang="0">
                    <a:pos x="17" y="24"/>
                  </a:cxn>
                  <a:cxn ang="0">
                    <a:pos x="17" y="26"/>
                  </a:cxn>
                  <a:cxn ang="0">
                    <a:pos x="17" y="24"/>
                  </a:cxn>
                  <a:cxn ang="0">
                    <a:pos x="19" y="22"/>
                  </a:cxn>
                  <a:cxn ang="0">
                    <a:pos x="17" y="24"/>
                  </a:cxn>
                  <a:cxn ang="0">
                    <a:pos x="19" y="26"/>
                  </a:cxn>
                  <a:cxn ang="0">
                    <a:pos x="19" y="29"/>
                  </a:cxn>
                  <a:cxn ang="0">
                    <a:pos x="17" y="31"/>
                  </a:cxn>
                  <a:cxn ang="0">
                    <a:pos x="17" y="33"/>
                  </a:cxn>
                  <a:cxn ang="0">
                    <a:pos x="17" y="36"/>
                  </a:cxn>
                  <a:cxn ang="0">
                    <a:pos x="14" y="38"/>
                  </a:cxn>
                  <a:cxn ang="0">
                    <a:pos x="12" y="38"/>
                  </a:cxn>
                  <a:cxn ang="0">
                    <a:pos x="10" y="38"/>
                  </a:cxn>
                  <a:cxn ang="0">
                    <a:pos x="10" y="38"/>
                  </a:cxn>
                  <a:cxn ang="0">
                    <a:pos x="7" y="41"/>
                  </a:cxn>
                  <a:cxn ang="0">
                    <a:pos x="5" y="41"/>
                  </a:cxn>
                  <a:cxn ang="0">
                    <a:pos x="5" y="43"/>
                  </a:cxn>
                  <a:cxn ang="0">
                    <a:pos x="3" y="43"/>
                  </a:cxn>
                  <a:cxn ang="0">
                    <a:pos x="3" y="41"/>
                  </a:cxn>
                  <a:cxn ang="0">
                    <a:pos x="0" y="41"/>
                  </a:cxn>
                  <a:cxn ang="0">
                    <a:pos x="0" y="38"/>
                  </a:cxn>
                  <a:cxn ang="0">
                    <a:pos x="0" y="36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3" y="26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3" y="19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7" y="10"/>
                  </a:cxn>
                  <a:cxn ang="0">
                    <a:pos x="7" y="7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12" y="3"/>
                  </a:cxn>
                </a:cxnLst>
                <a:rect l="0" t="0" r="r" b="b"/>
                <a:pathLst>
                  <a:path w="19" h="43">
                    <a:moveTo>
                      <a:pt x="12" y="3"/>
                    </a:move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200"/>
              <p:cNvSpPr>
                <a:spLocks/>
              </p:cNvSpPr>
              <p:nvPr/>
            </p:nvSpPr>
            <p:spPr bwMode="auto">
              <a:xfrm>
                <a:off x="3709" y="2888"/>
                <a:ext cx="19" cy="4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7" y="10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9" y="17"/>
                  </a:cxn>
                  <a:cxn ang="0">
                    <a:pos x="17" y="19"/>
                  </a:cxn>
                  <a:cxn ang="0">
                    <a:pos x="14" y="19"/>
                  </a:cxn>
                  <a:cxn ang="0">
                    <a:pos x="17" y="22"/>
                  </a:cxn>
                  <a:cxn ang="0">
                    <a:pos x="17" y="24"/>
                  </a:cxn>
                  <a:cxn ang="0">
                    <a:pos x="17" y="26"/>
                  </a:cxn>
                  <a:cxn ang="0">
                    <a:pos x="17" y="24"/>
                  </a:cxn>
                  <a:cxn ang="0">
                    <a:pos x="19" y="22"/>
                  </a:cxn>
                  <a:cxn ang="0">
                    <a:pos x="17" y="24"/>
                  </a:cxn>
                  <a:cxn ang="0">
                    <a:pos x="19" y="26"/>
                  </a:cxn>
                  <a:cxn ang="0">
                    <a:pos x="19" y="29"/>
                  </a:cxn>
                  <a:cxn ang="0">
                    <a:pos x="17" y="31"/>
                  </a:cxn>
                  <a:cxn ang="0">
                    <a:pos x="17" y="33"/>
                  </a:cxn>
                  <a:cxn ang="0">
                    <a:pos x="17" y="36"/>
                  </a:cxn>
                  <a:cxn ang="0">
                    <a:pos x="14" y="38"/>
                  </a:cxn>
                  <a:cxn ang="0">
                    <a:pos x="12" y="38"/>
                  </a:cxn>
                  <a:cxn ang="0">
                    <a:pos x="10" y="38"/>
                  </a:cxn>
                  <a:cxn ang="0">
                    <a:pos x="10" y="38"/>
                  </a:cxn>
                  <a:cxn ang="0">
                    <a:pos x="7" y="41"/>
                  </a:cxn>
                  <a:cxn ang="0">
                    <a:pos x="5" y="41"/>
                  </a:cxn>
                  <a:cxn ang="0">
                    <a:pos x="5" y="43"/>
                  </a:cxn>
                  <a:cxn ang="0">
                    <a:pos x="3" y="43"/>
                  </a:cxn>
                  <a:cxn ang="0">
                    <a:pos x="3" y="41"/>
                  </a:cxn>
                  <a:cxn ang="0">
                    <a:pos x="0" y="41"/>
                  </a:cxn>
                  <a:cxn ang="0">
                    <a:pos x="0" y="38"/>
                  </a:cxn>
                  <a:cxn ang="0">
                    <a:pos x="0" y="36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3" y="26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3" y="19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7" y="10"/>
                  </a:cxn>
                  <a:cxn ang="0">
                    <a:pos x="7" y="7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12" y="3"/>
                  </a:cxn>
                </a:cxnLst>
                <a:rect l="0" t="0" r="r" b="b"/>
                <a:pathLst>
                  <a:path w="19" h="43">
                    <a:moveTo>
                      <a:pt x="12" y="3"/>
                    </a:move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201"/>
              <p:cNvSpPr>
                <a:spLocks/>
              </p:cNvSpPr>
              <p:nvPr/>
            </p:nvSpPr>
            <p:spPr bwMode="auto">
              <a:xfrm>
                <a:off x="3385" y="2990"/>
                <a:ext cx="40" cy="2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4" y="3"/>
                  </a:cxn>
                  <a:cxn ang="0">
                    <a:pos x="26" y="5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8" y="10"/>
                  </a:cxn>
                  <a:cxn ang="0">
                    <a:pos x="31" y="10"/>
                  </a:cxn>
                  <a:cxn ang="0">
                    <a:pos x="33" y="10"/>
                  </a:cxn>
                  <a:cxn ang="0">
                    <a:pos x="35" y="12"/>
                  </a:cxn>
                  <a:cxn ang="0">
                    <a:pos x="35" y="14"/>
                  </a:cxn>
                  <a:cxn ang="0">
                    <a:pos x="35" y="14"/>
                  </a:cxn>
                  <a:cxn ang="0">
                    <a:pos x="38" y="17"/>
                  </a:cxn>
                  <a:cxn ang="0">
                    <a:pos x="40" y="17"/>
                  </a:cxn>
                  <a:cxn ang="0">
                    <a:pos x="40" y="21"/>
                  </a:cxn>
                  <a:cxn ang="0">
                    <a:pos x="40" y="24"/>
                  </a:cxn>
                  <a:cxn ang="0">
                    <a:pos x="38" y="24"/>
                  </a:cxn>
                  <a:cxn ang="0">
                    <a:pos x="35" y="24"/>
                  </a:cxn>
                  <a:cxn ang="0">
                    <a:pos x="33" y="26"/>
                  </a:cxn>
                  <a:cxn ang="0">
                    <a:pos x="33" y="26"/>
                  </a:cxn>
                  <a:cxn ang="0">
                    <a:pos x="31" y="26"/>
                  </a:cxn>
                  <a:cxn ang="0">
                    <a:pos x="28" y="26"/>
                  </a:cxn>
                  <a:cxn ang="0">
                    <a:pos x="26" y="26"/>
                  </a:cxn>
                  <a:cxn ang="0">
                    <a:pos x="26" y="24"/>
                  </a:cxn>
                  <a:cxn ang="0">
                    <a:pos x="21" y="24"/>
                  </a:cxn>
                  <a:cxn ang="0">
                    <a:pos x="24" y="24"/>
                  </a:cxn>
                  <a:cxn ang="0">
                    <a:pos x="21" y="21"/>
                  </a:cxn>
                  <a:cxn ang="0">
                    <a:pos x="21" y="19"/>
                  </a:cxn>
                  <a:cxn ang="0">
                    <a:pos x="19" y="17"/>
                  </a:cxn>
                  <a:cxn ang="0">
                    <a:pos x="16" y="17"/>
                  </a:cxn>
                  <a:cxn ang="0">
                    <a:pos x="16" y="14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7" y="12"/>
                  </a:cxn>
                  <a:cxn ang="0">
                    <a:pos x="5" y="14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21" y="0"/>
                  </a:cxn>
                </a:cxnLst>
                <a:rect l="0" t="0" r="r" b="b"/>
                <a:pathLst>
                  <a:path w="40" h="26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8" y="14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202"/>
              <p:cNvSpPr>
                <a:spLocks/>
              </p:cNvSpPr>
              <p:nvPr/>
            </p:nvSpPr>
            <p:spPr bwMode="auto">
              <a:xfrm>
                <a:off x="3385" y="2990"/>
                <a:ext cx="40" cy="2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4" y="3"/>
                  </a:cxn>
                  <a:cxn ang="0">
                    <a:pos x="26" y="5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8" y="10"/>
                  </a:cxn>
                  <a:cxn ang="0">
                    <a:pos x="31" y="10"/>
                  </a:cxn>
                  <a:cxn ang="0">
                    <a:pos x="33" y="10"/>
                  </a:cxn>
                  <a:cxn ang="0">
                    <a:pos x="35" y="12"/>
                  </a:cxn>
                  <a:cxn ang="0">
                    <a:pos x="35" y="14"/>
                  </a:cxn>
                  <a:cxn ang="0">
                    <a:pos x="35" y="14"/>
                  </a:cxn>
                  <a:cxn ang="0">
                    <a:pos x="38" y="17"/>
                  </a:cxn>
                  <a:cxn ang="0">
                    <a:pos x="40" y="17"/>
                  </a:cxn>
                  <a:cxn ang="0">
                    <a:pos x="40" y="21"/>
                  </a:cxn>
                  <a:cxn ang="0">
                    <a:pos x="40" y="24"/>
                  </a:cxn>
                  <a:cxn ang="0">
                    <a:pos x="38" y="24"/>
                  </a:cxn>
                  <a:cxn ang="0">
                    <a:pos x="35" y="24"/>
                  </a:cxn>
                  <a:cxn ang="0">
                    <a:pos x="33" y="26"/>
                  </a:cxn>
                  <a:cxn ang="0">
                    <a:pos x="33" y="26"/>
                  </a:cxn>
                  <a:cxn ang="0">
                    <a:pos x="31" y="26"/>
                  </a:cxn>
                  <a:cxn ang="0">
                    <a:pos x="28" y="26"/>
                  </a:cxn>
                  <a:cxn ang="0">
                    <a:pos x="26" y="26"/>
                  </a:cxn>
                  <a:cxn ang="0">
                    <a:pos x="26" y="24"/>
                  </a:cxn>
                  <a:cxn ang="0">
                    <a:pos x="21" y="24"/>
                  </a:cxn>
                  <a:cxn ang="0">
                    <a:pos x="24" y="24"/>
                  </a:cxn>
                  <a:cxn ang="0">
                    <a:pos x="21" y="21"/>
                  </a:cxn>
                  <a:cxn ang="0">
                    <a:pos x="21" y="19"/>
                  </a:cxn>
                  <a:cxn ang="0">
                    <a:pos x="19" y="17"/>
                  </a:cxn>
                  <a:cxn ang="0">
                    <a:pos x="16" y="17"/>
                  </a:cxn>
                  <a:cxn ang="0">
                    <a:pos x="16" y="14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7" y="12"/>
                  </a:cxn>
                  <a:cxn ang="0">
                    <a:pos x="5" y="14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21" y="0"/>
                  </a:cxn>
                </a:cxnLst>
                <a:rect l="0" t="0" r="r" b="b"/>
                <a:pathLst>
                  <a:path w="40" h="26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8" y="14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203"/>
              <p:cNvSpPr>
                <a:spLocks/>
              </p:cNvSpPr>
              <p:nvPr/>
            </p:nvSpPr>
            <p:spPr bwMode="auto">
              <a:xfrm>
                <a:off x="3087" y="2791"/>
                <a:ext cx="40" cy="43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21" y="5"/>
                  </a:cxn>
                  <a:cxn ang="0">
                    <a:pos x="21" y="7"/>
                  </a:cxn>
                  <a:cxn ang="0">
                    <a:pos x="23" y="10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6" y="19"/>
                  </a:cxn>
                  <a:cxn ang="0">
                    <a:pos x="26" y="24"/>
                  </a:cxn>
                  <a:cxn ang="0">
                    <a:pos x="26" y="26"/>
                  </a:cxn>
                  <a:cxn ang="0">
                    <a:pos x="28" y="26"/>
                  </a:cxn>
                  <a:cxn ang="0">
                    <a:pos x="33" y="26"/>
                  </a:cxn>
                  <a:cxn ang="0">
                    <a:pos x="35" y="29"/>
                  </a:cxn>
                  <a:cxn ang="0">
                    <a:pos x="38" y="29"/>
                  </a:cxn>
                  <a:cxn ang="0">
                    <a:pos x="38" y="31"/>
                  </a:cxn>
                  <a:cxn ang="0">
                    <a:pos x="35" y="33"/>
                  </a:cxn>
                  <a:cxn ang="0">
                    <a:pos x="33" y="36"/>
                  </a:cxn>
                  <a:cxn ang="0">
                    <a:pos x="33" y="38"/>
                  </a:cxn>
                  <a:cxn ang="0">
                    <a:pos x="35" y="36"/>
                  </a:cxn>
                  <a:cxn ang="0">
                    <a:pos x="38" y="36"/>
                  </a:cxn>
                  <a:cxn ang="0">
                    <a:pos x="40" y="38"/>
                  </a:cxn>
                  <a:cxn ang="0">
                    <a:pos x="40" y="40"/>
                  </a:cxn>
                  <a:cxn ang="0">
                    <a:pos x="38" y="43"/>
                  </a:cxn>
                  <a:cxn ang="0">
                    <a:pos x="35" y="43"/>
                  </a:cxn>
                  <a:cxn ang="0">
                    <a:pos x="33" y="43"/>
                  </a:cxn>
                  <a:cxn ang="0">
                    <a:pos x="28" y="43"/>
                  </a:cxn>
                  <a:cxn ang="0">
                    <a:pos x="28" y="40"/>
                  </a:cxn>
                  <a:cxn ang="0">
                    <a:pos x="26" y="38"/>
                  </a:cxn>
                  <a:cxn ang="0">
                    <a:pos x="23" y="38"/>
                  </a:cxn>
                  <a:cxn ang="0">
                    <a:pos x="21" y="36"/>
                  </a:cxn>
                  <a:cxn ang="0">
                    <a:pos x="19" y="36"/>
                  </a:cxn>
                  <a:cxn ang="0">
                    <a:pos x="16" y="33"/>
                  </a:cxn>
                  <a:cxn ang="0">
                    <a:pos x="16" y="29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1"/>
                  </a:cxn>
                  <a:cxn ang="0">
                    <a:pos x="14" y="19"/>
                  </a:cxn>
                  <a:cxn ang="0">
                    <a:pos x="11" y="17"/>
                  </a:cxn>
                  <a:cxn ang="0">
                    <a:pos x="7" y="17"/>
                  </a:cxn>
                  <a:cxn ang="0">
                    <a:pos x="4" y="19"/>
                  </a:cxn>
                  <a:cxn ang="0">
                    <a:pos x="4" y="17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7" y="10"/>
                  </a:cxn>
                  <a:cxn ang="0">
                    <a:pos x="4" y="7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9" y="2"/>
                  </a:cxn>
                </a:cxnLst>
                <a:rect l="0" t="0" r="r" b="b"/>
                <a:pathLst>
                  <a:path w="40" h="43">
                    <a:moveTo>
                      <a:pt x="19" y="2"/>
                    </a:moveTo>
                    <a:lnTo>
                      <a:pt x="19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204"/>
              <p:cNvSpPr>
                <a:spLocks/>
              </p:cNvSpPr>
              <p:nvPr/>
            </p:nvSpPr>
            <p:spPr bwMode="auto">
              <a:xfrm>
                <a:off x="3087" y="2791"/>
                <a:ext cx="40" cy="43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21" y="5"/>
                  </a:cxn>
                  <a:cxn ang="0">
                    <a:pos x="21" y="7"/>
                  </a:cxn>
                  <a:cxn ang="0">
                    <a:pos x="23" y="10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6" y="19"/>
                  </a:cxn>
                  <a:cxn ang="0">
                    <a:pos x="26" y="24"/>
                  </a:cxn>
                  <a:cxn ang="0">
                    <a:pos x="26" y="26"/>
                  </a:cxn>
                  <a:cxn ang="0">
                    <a:pos x="28" y="26"/>
                  </a:cxn>
                  <a:cxn ang="0">
                    <a:pos x="33" y="26"/>
                  </a:cxn>
                  <a:cxn ang="0">
                    <a:pos x="35" y="29"/>
                  </a:cxn>
                  <a:cxn ang="0">
                    <a:pos x="38" y="29"/>
                  </a:cxn>
                  <a:cxn ang="0">
                    <a:pos x="38" y="31"/>
                  </a:cxn>
                  <a:cxn ang="0">
                    <a:pos x="35" y="33"/>
                  </a:cxn>
                  <a:cxn ang="0">
                    <a:pos x="33" y="36"/>
                  </a:cxn>
                  <a:cxn ang="0">
                    <a:pos x="33" y="38"/>
                  </a:cxn>
                  <a:cxn ang="0">
                    <a:pos x="35" y="36"/>
                  </a:cxn>
                  <a:cxn ang="0">
                    <a:pos x="38" y="36"/>
                  </a:cxn>
                  <a:cxn ang="0">
                    <a:pos x="40" y="38"/>
                  </a:cxn>
                  <a:cxn ang="0">
                    <a:pos x="40" y="40"/>
                  </a:cxn>
                  <a:cxn ang="0">
                    <a:pos x="38" y="43"/>
                  </a:cxn>
                  <a:cxn ang="0">
                    <a:pos x="35" y="43"/>
                  </a:cxn>
                  <a:cxn ang="0">
                    <a:pos x="33" y="43"/>
                  </a:cxn>
                  <a:cxn ang="0">
                    <a:pos x="28" y="43"/>
                  </a:cxn>
                  <a:cxn ang="0">
                    <a:pos x="28" y="40"/>
                  </a:cxn>
                  <a:cxn ang="0">
                    <a:pos x="26" y="38"/>
                  </a:cxn>
                  <a:cxn ang="0">
                    <a:pos x="23" y="38"/>
                  </a:cxn>
                  <a:cxn ang="0">
                    <a:pos x="21" y="36"/>
                  </a:cxn>
                  <a:cxn ang="0">
                    <a:pos x="19" y="36"/>
                  </a:cxn>
                  <a:cxn ang="0">
                    <a:pos x="16" y="33"/>
                  </a:cxn>
                  <a:cxn ang="0">
                    <a:pos x="16" y="29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1"/>
                  </a:cxn>
                  <a:cxn ang="0">
                    <a:pos x="14" y="19"/>
                  </a:cxn>
                  <a:cxn ang="0">
                    <a:pos x="11" y="17"/>
                  </a:cxn>
                  <a:cxn ang="0">
                    <a:pos x="7" y="17"/>
                  </a:cxn>
                  <a:cxn ang="0">
                    <a:pos x="4" y="19"/>
                  </a:cxn>
                  <a:cxn ang="0">
                    <a:pos x="4" y="17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7" y="10"/>
                  </a:cxn>
                  <a:cxn ang="0">
                    <a:pos x="4" y="7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9" y="2"/>
                  </a:cxn>
                </a:cxnLst>
                <a:rect l="0" t="0" r="r" b="b"/>
                <a:pathLst>
                  <a:path w="40" h="43">
                    <a:moveTo>
                      <a:pt x="19" y="2"/>
                    </a:moveTo>
                    <a:lnTo>
                      <a:pt x="19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2"/>
                    </a:lnTo>
                  </a:path>
                </a:pathLst>
              </a:custGeom>
              <a:grpFill/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5519738" y="4735513"/>
              <a:ext cx="63500" cy="57150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0" y="5"/>
                </a:cxn>
                <a:cxn ang="0">
                  <a:pos x="38" y="5"/>
                </a:cxn>
                <a:cxn ang="0">
                  <a:pos x="38" y="7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38" y="19"/>
                </a:cxn>
                <a:cxn ang="0">
                  <a:pos x="36" y="19"/>
                </a:cxn>
                <a:cxn ang="0">
                  <a:pos x="33" y="21"/>
                </a:cxn>
                <a:cxn ang="0">
                  <a:pos x="31" y="24"/>
                </a:cxn>
                <a:cxn ang="0">
                  <a:pos x="29" y="26"/>
                </a:cxn>
                <a:cxn ang="0">
                  <a:pos x="29" y="28"/>
                </a:cxn>
                <a:cxn ang="0">
                  <a:pos x="26" y="31"/>
                </a:cxn>
                <a:cxn ang="0">
                  <a:pos x="24" y="31"/>
                </a:cxn>
                <a:cxn ang="0">
                  <a:pos x="21" y="31"/>
                </a:cxn>
                <a:cxn ang="0">
                  <a:pos x="17" y="31"/>
                </a:cxn>
                <a:cxn ang="0">
                  <a:pos x="17" y="33"/>
                </a:cxn>
                <a:cxn ang="0">
                  <a:pos x="14" y="33"/>
                </a:cxn>
                <a:cxn ang="0">
                  <a:pos x="10" y="36"/>
                </a:cxn>
                <a:cxn ang="0">
                  <a:pos x="7" y="36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0" y="33"/>
                </a:cxn>
                <a:cxn ang="0">
                  <a:pos x="3" y="31"/>
                </a:cxn>
                <a:cxn ang="0">
                  <a:pos x="3" y="28"/>
                </a:cxn>
                <a:cxn ang="0">
                  <a:pos x="5" y="28"/>
                </a:cxn>
                <a:cxn ang="0">
                  <a:pos x="10" y="28"/>
                </a:cxn>
                <a:cxn ang="0">
                  <a:pos x="10" y="26"/>
                </a:cxn>
                <a:cxn ang="0">
                  <a:pos x="7" y="26"/>
                </a:cxn>
                <a:cxn ang="0">
                  <a:pos x="7" y="24"/>
                </a:cxn>
                <a:cxn ang="0">
                  <a:pos x="7" y="21"/>
                </a:cxn>
                <a:cxn ang="0">
                  <a:pos x="10" y="19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14" y="12"/>
                </a:cxn>
                <a:cxn ang="0">
                  <a:pos x="14" y="10"/>
                </a:cxn>
                <a:cxn ang="0">
                  <a:pos x="17" y="7"/>
                </a:cxn>
                <a:cxn ang="0">
                  <a:pos x="19" y="12"/>
                </a:cxn>
                <a:cxn ang="0">
                  <a:pos x="21" y="10"/>
                </a:cxn>
                <a:cxn ang="0">
                  <a:pos x="21" y="12"/>
                </a:cxn>
                <a:cxn ang="0">
                  <a:pos x="24" y="12"/>
                </a:cxn>
                <a:cxn ang="0">
                  <a:pos x="26" y="10"/>
                </a:cxn>
                <a:cxn ang="0">
                  <a:pos x="26" y="5"/>
                </a:cxn>
                <a:cxn ang="0">
                  <a:pos x="29" y="2"/>
                </a:cxn>
                <a:cxn ang="0">
                  <a:pos x="31" y="2"/>
                </a:cxn>
                <a:cxn ang="0">
                  <a:pos x="33" y="0"/>
                </a:cxn>
                <a:cxn ang="0">
                  <a:pos x="36" y="0"/>
                </a:cxn>
              </a:cxnLst>
              <a:rect l="0" t="0" r="r" b="b"/>
              <a:pathLst>
                <a:path w="40" h="36">
                  <a:moveTo>
                    <a:pt x="36" y="0"/>
                  </a:move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5519738" y="4735513"/>
              <a:ext cx="63500" cy="57150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0" y="5"/>
                </a:cxn>
                <a:cxn ang="0">
                  <a:pos x="38" y="5"/>
                </a:cxn>
                <a:cxn ang="0">
                  <a:pos x="38" y="7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38" y="19"/>
                </a:cxn>
                <a:cxn ang="0">
                  <a:pos x="36" y="19"/>
                </a:cxn>
                <a:cxn ang="0">
                  <a:pos x="33" y="21"/>
                </a:cxn>
                <a:cxn ang="0">
                  <a:pos x="31" y="24"/>
                </a:cxn>
                <a:cxn ang="0">
                  <a:pos x="29" y="26"/>
                </a:cxn>
                <a:cxn ang="0">
                  <a:pos x="29" y="28"/>
                </a:cxn>
                <a:cxn ang="0">
                  <a:pos x="26" y="31"/>
                </a:cxn>
                <a:cxn ang="0">
                  <a:pos x="24" y="31"/>
                </a:cxn>
                <a:cxn ang="0">
                  <a:pos x="21" y="31"/>
                </a:cxn>
                <a:cxn ang="0">
                  <a:pos x="17" y="31"/>
                </a:cxn>
                <a:cxn ang="0">
                  <a:pos x="17" y="33"/>
                </a:cxn>
                <a:cxn ang="0">
                  <a:pos x="14" y="33"/>
                </a:cxn>
                <a:cxn ang="0">
                  <a:pos x="10" y="36"/>
                </a:cxn>
                <a:cxn ang="0">
                  <a:pos x="7" y="36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0" y="33"/>
                </a:cxn>
                <a:cxn ang="0">
                  <a:pos x="3" y="31"/>
                </a:cxn>
                <a:cxn ang="0">
                  <a:pos x="3" y="28"/>
                </a:cxn>
                <a:cxn ang="0">
                  <a:pos x="5" y="28"/>
                </a:cxn>
                <a:cxn ang="0">
                  <a:pos x="10" y="28"/>
                </a:cxn>
                <a:cxn ang="0">
                  <a:pos x="10" y="26"/>
                </a:cxn>
                <a:cxn ang="0">
                  <a:pos x="7" y="26"/>
                </a:cxn>
                <a:cxn ang="0">
                  <a:pos x="7" y="24"/>
                </a:cxn>
                <a:cxn ang="0">
                  <a:pos x="7" y="21"/>
                </a:cxn>
                <a:cxn ang="0">
                  <a:pos x="10" y="19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14" y="12"/>
                </a:cxn>
                <a:cxn ang="0">
                  <a:pos x="14" y="10"/>
                </a:cxn>
                <a:cxn ang="0">
                  <a:pos x="17" y="7"/>
                </a:cxn>
                <a:cxn ang="0">
                  <a:pos x="19" y="12"/>
                </a:cxn>
                <a:cxn ang="0">
                  <a:pos x="21" y="10"/>
                </a:cxn>
                <a:cxn ang="0">
                  <a:pos x="21" y="12"/>
                </a:cxn>
                <a:cxn ang="0">
                  <a:pos x="24" y="12"/>
                </a:cxn>
                <a:cxn ang="0">
                  <a:pos x="26" y="10"/>
                </a:cxn>
                <a:cxn ang="0">
                  <a:pos x="26" y="5"/>
                </a:cxn>
                <a:cxn ang="0">
                  <a:pos x="29" y="2"/>
                </a:cxn>
                <a:cxn ang="0">
                  <a:pos x="31" y="2"/>
                </a:cxn>
                <a:cxn ang="0">
                  <a:pos x="33" y="0"/>
                </a:cxn>
                <a:cxn ang="0">
                  <a:pos x="36" y="0"/>
                </a:cxn>
              </a:cxnLst>
              <a:rect l="0" t="0" r="r" b="b"/>
              <a:pathLst>
                <a:path w="40" h="36">
                  <a:moveTo>
                    <a:pt x="36" y="0"/>
                  </a:move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5294313" y="4697413"/>
              <a:ext cx="90488" cy="41275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24" y="3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6" y="7"/>
                </a:cxn>
                <a:cxn ang="0">
                  <a:pos x="38" y="5"/>
                </a:cxn>
                <a:cxn ang="0">
                  <a:pos x="40" y="5"/>
                </a:cxn>
                <a:cxn ang="0">
                  <a:pos x="43" y="5"/>
                </a:cxn>
                <a:cxn ang="0">
                  <a:pos x="45" y="7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55" y="15"/>
                </a:cxn>
                <a:cxn ang="0">
                  <a:pos x="55" y="17"/>
                </a:cxn>
                <a:cxn ang="0">
                  <a:pos x="52" y="17"/>
                </a:cxn>
                <a:cxn ang="0">
                  <a:pos x="50" y="19"/>
                </a:cxn>
                <a:cxn ang="0">
                  <a:pos x="50" y="22"/>
                </a:cxn>
                <a:cxn ang="0">
                  <a:pos x="48" y="19"/>
                </a:cxn>
                <a:cxn ang="0">
                  <a:pos x="43" y="19"/>
                </a:cxn>
                <a:cxn ang="0">
                  <a:pos x="40" y="22"/>
                </a:cxn>
                <a:cxn ang="0">
                  <a:pos x="38" y="22"/>
                </a:cxn>
                <a:cxn ang="0">
                  <a:pos x="36" y="19"/>
                </a:cxn>
                <a:cxn ang="0">
                  <a:pos x="36" y="19"/>
                </a:cxn>
                <a:cxn ang="0">
                  <a:pos x="33" y="22"/>
                </a:cxn>
                <a:cxn ang="0">
                  <a:pos x="31" y="22"/>
                </a:cxn>
                <a:cxn ang="0">
                  <a:pos x="29" y="22"/>
                </a:cxn>
                <a:cxn ang="0">
                  <a:pos x="26" y="24"/>
                </a:cxn>
                <a:cxn ang="0">
                  <a:pos x="24" y="24"/>
                </a:cxn>
                <a:cxn ang="0">
                  <a:pos x="19" y="24"/>
                </a:cxn>
                <a:cxn ang="0">
                  <a:pos x="17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7" y="26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7" y="10"/>
                </a:cxn>
                <a:cxn ang="0">
                  <a:pos x="17" y="7"/>
                </a:cxn>
              </a:cxnLst>
              <a:rect l="0" t="0" r="r" b="b"/>
              <a:pathLst>
                <a:path w="57" h="26">
                  <a:moveTo>
                    <a:pt x="17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5294313" y="4697413"/>
              <a:ext cx="90488" cy="41275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24" y="3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6" y="7"/>
                </a:cxn>
                <a:cxn ang="0">
                  <a:pos x="38" y="5"/>
                </a:cxn>
                <a:cxn ang="0">
                  <a:pos x="40" y="5"/>
                </a:cxn>
                <a:cxn ang="0">
                  <a:pos x="43" y="5"/>
                </a:cxn>
                <a:cxn ang="0">
                  <a:pos x="45" y="7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55" y="15"/>
                </a:cxn>
                <a:cxn ang="0">
                  <a:pos x="55" y="17"/>
                </a:cxn>
                <a:cxn ang="0">
                  <a:pos x="52" y="17"/>
                </a:cxn>
                <a:cxn ang="0">
                  <a:pos x="50" y="19"/>
                </a:cxn>
                <a:cxn ang="0">
                  <a:pos x="50" y="22"/>
                </a:cxn>
                <a:cxn ang="0">
                  <a:pos x="48" y="19"/>
                </a:cxn>
                <a:cxn ang="0">
                  <a:pos x="43" y="19"/>
                </a:cxn>
                <a:cxn ang="0">
                  <a:pos x="40" y="22"/>
                </a:cxn>
                <a:cxn ang="0">
                  <a:pos x="38" y="22"/>
                </a:cxn>
                <a:cxn ang="0">
                  <a:pos x="36" y="19"/>
                </a:cxn>
                <a:cxn ang="0">
                  <a:pos x="36" y="19"/>
                </a:cxn>
                <a:cxn ang="0">
                  <a:pos x="33" y="22"/>
                </a:cxn>
                <a:cxn ang="0">
                  <a:pos x="31" y="22"/>
                </a:cxn>
                <a:cxn ang="0">
                  <a:pos x="29" y="22"/>
                </a:cxn>
                <a:cxn ang="0">
                  <a:pos x="26" y="24"/>
                </a:cxn>
                <a:cxn ang="0">
                  <a:pos x="24" y="24"/>
                </a:cxn>
                <a:cxn ang="0">
                  <a:pos x="19" y="24"/>
                </a:cxn>
                <a:cxn ang="0">
                  <a:pos x="17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7" y="26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7" y="10"/>
                </a:cxn>
                <a:cxn ang="0">
                  <a:pos x="17" y="7"/>
                </a:cxn>
              </a:cxnLst>
              <a:rect l="0" t="0" r="r" b="b"/>
              <a:pathLst>
                <a:path w="57" h="26">
                  <a:moveTo>
                    <a:pt x="17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3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0"/>
            <p:cNvSpPr>
              <a:spLocks/>
            </p:cNvSpPr>
            <p:nvPr/>
          </p:nvSpPr>
          <p:spPr bwMode="auto">
            <a:xfrm>
              <a:off x="5662613" y="4483100"/>
              <a:ext cx="120650" cy="49212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6" y="26"/>
                </a:cxn>
                <a:cxn ang="0">
                  <a:pos x="64" y="24"/>
                </a:cxn>
                <a:cxn ang="0">
                  <a:pos x="59" y="22"/>
                </a:cxn>
                <a:cxn ang="0">
                  <a:pos x="55" y="19"/>
                </a:cxn>
                <a:cxn ang="0">
                  <a:pos x="52" y="17"/>
                </a:cxn>
                <a:cxn ang="0">
                  <a:pos x="47" y="14"/>
                </a:cxn>
                <a:cxn ang="0">
                  <a:pos x="45" y="19"/>
                </a:cxn>
                <a:cxn ang="0">
                  <a:pos x="40" y="19"/>
                </a:cxn>
                <a:cxn ang="0">
                  <a:pos x="38" y="17"/>
                </a:cxn>
                <a:cxn ang="0">
                  <a:pos x="33" y="17"/>
                </a:cxn>
                <a:cxn ang="0">
                  <a:pos x="31" y="12"/>
                </a:cxn>
                <a:cxn ang="0">
                  <a:pos x="29" y="14"/>
                </a:cxn>
                <a:cxn ang="0">
                  <a:pos x="26" y="19"/>
                </a:cxn>
                <a:cxn ang="0">
                  <a:pos x="31" y="22"/>
                </a:cxn>
                <a:cxn ang="0">
                  <a:pos x="31" y="26"/>
                </a:cxn>
                <a:cxn ang="0">
                  <a:pos x="26" y="24"/>
                </a:cxn>
                <a:cxn ang="0">
                  <a:pos x="24" y="24"/>
                </a:cxn>
                <a:cxn ang="0">
                  <a:pos x="21" y="24"/>
                </a:cxn>
                <a:cxn ang="0">
                  <a:pos x="17" y="26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7" y="12"/>
                </a:cxn>
                <a:cxn ang="0">
                  <a:pos x="5" y="14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5" y="12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7" y="5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31" y="3"/>
                </a:cxn>
                <a:cxn ang="0">
                  <a:pos x="33" y="0"/>
                </a:cxn>
                <a:cxn ang="0">
                  <a:pos x="36" y="3"/>
                </a:cxn>
                <a:cxn ang="0">
                  <a:pos x="38" y="3"/>
                </a:cxn>
                <a:cxn ang="0">
                  <a:pos x="40" y="0"/>
                </a:cxn>
                <a:cxn ang="0">
                  <a:pos x="45" y="3"/>
                </a:cxn>
                <a:cxn ang="0">
                  <a:pos x="50" y="3"/>
                </a:cxn>
                <a:cxn ang="0">
                  <a:pos x="52" y="5"/>
                </a:cxn>
                <a:cxn ang="0">
                  <a:pos x="57" y="5"/>
                </a:cxn>
                <a:cxn ang="0">
                  <a:pos x="64" y="5"/>
                </a:cxn>
                <a:cxn ang="0">
                  <a:pos x="66" y="10"/>
                </a:cxn>
                <a:cxn ang="0">
                  <a:pos x="69" y="12"/>
                </a:cxn>
                <a:cxn ang="0">
                  <a:pos x="71" y="17"/>
                </a:cxn>
                <a:cxn ang="0">
                  <a:pos x="74" y="19"/>
                </a:cxn>
                <a:cxn ang="0">
                  <a:pos x="74" y="24"/>
                </a:cxn>
                <a:cxn ang="0">
                  <a:pos x="74" y="29"/>
                </a:cxn>
                <a:cxn ang="0">
                  <a:pos x="76" y="31"/>
                </a:cxn>
              </a:cxnLst>
              <a:rect l="0" t="0" r="r" b="b"/>
              <a:pathLst>
                <a:path w="76" h="31">
                  <a:moveTo>
                    <a:pt x="71" y="31"/>
                  </a:moveTo>
                  <a:lnTo>
                    <a:pt x="7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6" y="29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1" y="31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1"/>
            <p:cNvSpPr>
              <a:spLocks/>
            </p:cNvSpPr>
            <p:nvPr/>
          </p:nvSpPr>
          <p:spPr bwMode="auto">
            <a:xfrm>
              <a:off x="5662613" y="4483100"/>
              <a:ext cx="120650" cy="49212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6" y="26"/>
                </a:cxn>
                <a:cxn ang="0">
                  <a:pos x="64" y="24"/>
                </a:cxn>
                <a:cxn ang="0">
                  <a:pos x="59" y="22"/>
                </a:cxn>
                <a:cxn ang="0">
                  <a:pos x="55" y="19"/>
                </a:cxn>
                <a:cxn ang="0">
                  <a:pos x="52" y="17"/>
                </a:cxn>
                <a:cxn ang="0">
                  <a:pos x="47" y="14"/>
                </a:cxn>
                <a:cxn ang="0">
                  <a:pos x="45" y="19"/>
                </a:cxn>
                <a:cxn ang="0">
                  <a:pos x="40" y="19"/>
                </a:cxn>
                <a:cxn ang="0">
                  <a:pos x="38" y="17"/>
                </a:cxn>
                <a:cxn ang="0">
                  <a:pos x="33" y="17"/>
                </a:cxn>
                <a:cxn ang="0">
                  <a:pos x="31" y="12"/>
                </a:cxn>
                <a:cxn ang="0">
                  <a:pos x="29" y="14"/>
                </a:cxn>
                <a:cxn ang="0">
                  <a:pos x="26" y="19"/>
                </a:cxn>
                <a:cxn ang="0">
                  <a:pos x="31" y="22"/>
                </a:cxn>
                <a:cxn ang="0">
                  <a:pos x="31" y="26"/>
                </a:cxn>
                <a:cxn ang="0">
                  <a:pos x="26" y="24"/>
                </a:cxn>
                <a:cxn ang="0">
                  <a:pos x="24" y="24"/>
                </a:cxn>
                <a:cxn ang="0">
                  <a:pos x="21" y="24"/>
                </a:cxn>
                <a:cxn ang="0">
                  <a:pos x="17" y="26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7" y="12"/>
                </a:cxn>
                <a:cxn ang="0">
                  <a:pos x="5" y="14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5" y="12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7" y="5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31" y="3"/>
                </a:cxn>
                <a:cxn ang="0">
                  <a:pos x="33" y="0"/>
                </a:cxn>
                <a:cxn ang="0">
                  <a:pos x="36" y="3"/>
                </a:cxn>
                <a:cxn ang="0">
                  <a:pos x="38" y="3"/>
                </a:cxn>
                <a:cxn ang="0">
                  <a:pos x="40" y="0"/>
                </a:cxn>
                <a:cxn ang="0">
                  <a:pos x="45" y="3"/>
                </a:cxn>
                <a:cxn ang="0">
                  <a:pos x="50" y="3"/>
                </a:cxn>
                <a:cxn ang="0">
                  <a:pos x="52" y="5"/>
                </a:cxn>
                <a:cxn ang="0">
                  <a:pos x="57" y="5"/>
                </a:cxn>
                <a:cxn ang="0">
                  <a:pos x="64" y="5"/>
                </a:cxn>
                <a:cxn ang="0">
                  <a:pos x="66" y="10"/>
                </a:cxn>
                <a:cxn ang="0">
                  <a:pos x="69" y="12"/>
                </a:cxn>
                <a:cxn ang="0">
                  <a:pos x="71" y="17"/>
                </a:cxn>
                <a:cxn ang="0">
                  <a:pos x="74" y="19"/>
                </a:cxn>
                <a:cxn ang="0">
                  <a:pos x="74" y="24"/>
                </a:cxn>
                <a:cxn ang="0">
                  <a:pos x="74" y="29"/>
                </a:cxn>
                <a:cxn ang="0">
                  <a:pos x="76" y="31"/>
                </a:cxn>
              </a:cxnLst>
              <a:rect l="0" t="0" r="r" b="b"/>
              <a:pathLst>
                <a:path w="76" h="31">
                  <a:moveTo>
                    <a:pt x="71" y="31"/>
                  </a:moveTo>
                  <a:lnTo>
                    <a:pt x="7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6" y="29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1" y="31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12"/>
            <p:cNvSpPr>
              <a:spLocks/>
            </p:cNvSpPr>
            <p:nvPr/>
          </p:nvSpPr>
          <p:spPr bwMode="auto">
            <a:xfrm>
              <a:off x="5384800" y="4697413"/>
              <a:ext cx="198438" cy="38100"/>
            </a:xfrm>
            <a:custGeom>
              <a:avLst/>
              <a:gdLst/>
              <a:ahLst/>
              <a:cxnLst>
                <a:cxn ang="0">
                  <a:pos x="80" y="5"/>
                </a:cxn>
                <a:cxn ang="0">
                  <a:pos x="85" y="5"/>
                </a:cxn>
                <a:cxn ang="0">
                  <a:pos x="92" y="5"/>
                </a:cxn>
                <a:cxn ang="0">
                  <a:pos x="97" y="3"/>
                </a:cxn>
                <a:cxn ang="0">
                  <a:pos x="102" y="7"/>
                </a:cxn>
                <a:cxn ang="0">
                  <a:pos x="106" y="3"/>
                </a:cxn>
                <a:cxn ang="0">
                  <a:pos x="114" y="3"/>
                </a:cxn>
                <a:cxn ang="0">
                  <a:pos x="116" y="3"/>
                </a:cxn>
                <a:cxn ang="0">
                  <a:pos x="121" y="3"/>
                </a:cxn>
                <a:cxn ang="0">
                  <a:pos x="125" y="5"/>
                </a:cxn>
                <a:cxn ang="0">
                  <a:pos x="121" y="7"/>
                </a:cxn>
                <a:cxn ang="0">
                  <a:pos x="116" y="10"/>
                </a:cxn>
                <a:cxn ang="0">
                  <a:pos x="109" y="12"/>
                </a:cxn>
                <a:cxn ang="0">
                  <a:pos x="106" y="12"/>
                </a:cxn>
                <a:cxn ang="0">
                  <a:pos x="102" y="10"/>
                </a:cxn>
                <a:cxn ang="0">
                  <a:pos x="97" y="10"/>
                </a:cxn>
                <a:cxn ang="0">
                  <a:pos x="95" y="10"/>
                </a:cxn>
                <a:cxn ang="0">
                  <a:pos x="92" y="15"/>
                </a:cxn>
                <a:cxn ang="0">
                  <a:pos x="88" y="15"/>
                </a:cxn>
                <a:cxn ang="0">
                  <a:pos x="83" y="12"/>
                </a:cxn>
                <a:cxn ang="0">
                  <a:pos x="78" y="15"/>
                </a:cxn>
                <a:cxn ang="0">
                  <a:pos x="73" y="15"/>
                </a:cxn>
                <a:cxn ang="0">
                  <a:pos x="69" y="17"/>
                </a:cxn>
                <a:cxn ang="0">
                  <a:pos x="64" y="17"/>
                </a:cxn>
                <a:cxn ang="0">
                  <a:pos x="59" y="19"/>
                </a:cxn>
                <a:cxn ang="0">
                  <a:pos x="52" y="22"/>
                </a:cxn>
                <a:cxn ang="0">
                  <a:pos x="50" y="19"/>
                </a:cxn>
                <a:cxn ang="0">
                  <a:pos x="47" y="19"/>
                </a:cxn>
                <a:cxn ang="0">
                  <a:pos x="43" y="24"/>
                </a:cxn>
                <a:cxn ang="0">
                  <a:pos x="38" y="24"/>
                </a:cxn>
                <a:cxn ang="0">
                  <a:pos x="33" y="22"/>
                </a:cxn>
                <a:cxn ang="0">
                  <a:pos x="28" y="19"/>
                </a:cxn>
                <a:cxn ang="0">
                  <a:pos x="21" y="22"/>
                </a:cxn>
                <a:cxn ang="0">
                  <a:pos x="19" y="19"/>
                </a:cxn>
                <a:cxn ang="0">
                  <a:pos x="14" y="22"/>
                </a:cxn>
                <a:cxn ang="0">
                  <a:pos x="7" y="19"/>
                </a:cxn>
                <a:cxn ang="0">
                  <a:pos x="5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14" y="10"/>
                </a:cxn>
                <a:cxn ang="0">
                  <a:pos x="17" y="7"/>
                </a:cxn>
                <a:cxn ang="0">
                  <a:pos x="21" y="5"/>
                </a:cxn>
                <a:cxn ang="0">
                  <a:pos x="28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43" y="10"/>
                </a:cxn>
                <a:cxn ang="0">
                  <a:pos x="47" y="12"/>
                </a:cxn>
                <a:cxn ang="0">
                  <a:pos x="54" y="10"/>
                </a:cxn>
                <a:cxn ang="0">
                  <a:pos x="54" y="5"/>
                </a:cxn>
                <a:cxn ang="0">
                  <a:pos x="57" y="10"/>
                </a:cxn>
                <a:cxn ang="0">
                  <a:pos x="62" y="12"/>
                </a:cxn>
                <a:cxn ang="0">
                  <a:pos x="66" y="15"/>
                </a:cxn>
                <a:cxn ang="0">
                  <a:pos x="66" y="12"/>
                </a:cxn>
                <a:cxn ang="0">
                  <a:pos x="69" y="7"/>
                </a:cxn>
                <a:cxn ang="0">
                  <a:pos x="73" y="7"/>
                </a:cxn>
                <a:cxn ang="0">
                  <a:pos x="73" y="3"/>
                </a:cxn>
              </a:cxnLst>
              <a:rect l="0" t="0" r="r" b="b"/>
              <a:pathLst>
                <a:path w="125" h="24">
                  <a:moveTo>
                    <a:pt x="78" y="0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4" y="15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4" y="19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50" y="12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9" y="15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3"/>
            <p:cNvSpPr>
              <a:spLocks/>
            </p:cNvSpPr>
            <p:nvPr/>
          </p:nvSpPr>
          <p:spPr bwMode="auto">
            <a:xfrm>
              <a:off x="5384800" y="4697413"/>
              <a:ext cx="198438" cy="38100"/>
            </a:xfrm>
            <a:custGeom>
              <a:avLst/>
              <a:gdLst/>
              <a:ahLst/>
              <a:cxnLst>
                <a:cxn ang="0">
                  <a:pos x="80" y="5"/>
                </a:cxn>
                <a:cxn ang="0">
                  <a:pos x="85" y="5"/>
                </a:cxn>
                <a:cxn ang="0">
                  <a:pos x="92" y="5"/>
                </a:cxn>
                <a:cxn ang="0">
                  <a:pos x="97" y="3"/>
                </a:cxn>
                <a:cxn ang="0">
                  <a:pos x="102" y="7"/>
                </a:cxn>
                <a:cxn ang="0">
                  <a:pos x="106" y="3"/>
                </a:cxn>
                <a:cxn ang="0">
                  <a:pos x="114" y="3"/>
                </a:cxn>
                <a:cxn ang="0">
                  <a:pos x="116" y="3"/>
                </a:cxn>
                <a:cxn ang="0">
                  <a:pos x="121" y="3"/>
                </a:cxn>
                <a:cxn ang="0">
                  <a:pos x="125" y="5"/>
                </a:cxn>
                <a:cxn ang="0">
                  <a:pos x="121" y="7"/>
                </a:cxn>
                <a:cxn ang="0">
                  <a:pos x="116" y="10"/>
                </a:cxn>
                <a:cxn ang="0">
                  <a:pos x="109" y="12"/>
                </a:cxn>
                <a:cxn ang="0">
                  <a:pos x="106" y="12"/>
                </a:cxn>
                <a:cxn ang="0">
                  <a:pos x="102" y="10"/>
                </a:cxn>
                <a:cxn ang="0">
                  <a:pos x="97" y="10"/>
                </a:cxn>
                <a:cxn ang="0">
                  <a:pos x="95" y="10"/>
                </a:cxn>
                <a:cxn ang="0">
                  <a:pos x="92" y="15"/>
                </a:cxn>
                <a:cxn ang="0">
                  <a:pos x="88" y="15"/>
                </a:cxn>
                <a:cxn ang="0">
                  <a:pos x="83" y="12"/>
                </a:cxn>
                <a:cxn ang="0">
                  <a:pos x="78" y="15"/>
                </a:cxn>
                <a:cxn ang="0">
                  <a:pos x="73" y="15"/>
                </a:cxn>
                <a:cxn ang="0">
                  <a:pos x="69" y="17"/>
                </a:cxn>
                <a:cxn ang="0">
                  <a:pos x="64" y="17"/>
                </a:cxn>
                <a:cxn ang="0">
                  <a:pos x="59" y="19"/>
                </a:cxn>
                <a:cxn ang="0">
                  <a:pos x="52" y="22"/>
                </a:cxn>
                <a:cxn ang="0">
                  <a:pos x="50" y="19"/>
                </a:cxn>
                <a:cxn ang="0">
                  <a:pos x="47" y="19"/>
                </a:cxn>
                <a:cxn ang="0">
                  <a:pos x="43" y="24"/>
                </a:cxn>
                <a:cxn ang="0">
                  <a:pos x="38" y="24"/>
                </a:cxn>
                <a:cxn ang="0">
                  <a:pos x="33" y="22"/>
                </a:cxn>
                <a:cxn ang="0">
                  <a:pos x="28" y="19"/>
                </a:cxn>
                <a:cxn ang="0">
                  <a:pos x="21" y="22"/>
                </a:cxn>
                <a:cxn ang="0">
                  <a:pos x="19" y="19"/>
                </a:cxn>
                <a:cxn ang="0">
                  <a:pos x="14" y="22"/>
                </a:cxn>
                <a:cxn ang="0">
                  <a:pos x="7" y="19"/>
                </a:cxn>
                <a:cxn ang="0">
                  <a:pos x="5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14" y="10"/>
                </a:cxn>
                <a:cxn ang="0">
                  <a:pos x="17" y="7"/>
                </a:cxn>
                <a:cxn ang="0">
                  <a:pos x="21" y="5"/>
                </a:cxn>
                <a:cxn ang="0">
                  <a:pos x="28" y="5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43" y="10"/>
                </a:cxn>
                <a:cxn ang="0">
                  <a:pos x="47" y="12"/>
                </a:cxn>
                <a:cxn ang="0">
                  <a:pos x="54" y="10"/>
                </a:cxn>
                <a:cxn ang="0">
                  <a:pos x="54" y="5"/>
                </a:cxn>
                <a:cxn ang="0">
                  <a:pos x="57" y="10"/>
                </a:cxn>
                <a:cxn ang="0">
                  <a:pos x="62" y="12"/>
                </a:cxn>
                <a:cxn ang="0">
                  <a:pos x="66" y="15"/>
                </a:cxn>
                <a:cxn ang="0">
                  <a:pos x="66" y="12"/>
                </a:cxn>
                <a:cxn ang="0">
                  <a:pos x="69" y="7"/>
                </a:cxn>
                <a:cxn ang="0">
                  <a:pos x="73" y="7"/>
                </a:cxn>
                <a:cxn ang="0">
                  <a:pos x="73" y="3"/>
                </a:cxn>
              </a:cxnLst>
              <a:rect l="0" t="0" r="r" b="b"/>
              <a:pathLst>
                <a:path w="125" h="24">
                  <a:moveTo>
                    <a:pt x="78" y="0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4" y="15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4" y="19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50" y="12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9" y="15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8" y="0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4"/>
            <p:cNvSpPr>
              <a:spLocks/>
            </p:cNvSpPr>
            <p:nvPr/>
          </p:nvSpPr>
          <p:spPr bwMode="auto">
            <a:xfrm>
              <a:off x="5648325" y="4284663"/>
              <a:ext cx="63500" cy="13493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23" y="78"/>
                </a:cxn>
                <a:cxn ang="0">
                  <a:pos x="23" y="75"/>
                </a:cxn>
                <a:cxn ang="0">
                  <a:pos x="19" y="71"/>
                </a:cxn>
                <a:cxn ang="0">
                  <a:pos x="16" y="68"/>
                </a:cxn>
                <a:cxn ang="0">
                  <a:pos x="14" y="71"/>
                </a:cxn>
                <a:cxn ang="0">
                  <a:pos x="19" y="73"/>
                </a:cxn>
                <a:cxn ang="0">
                  <a:pos x="16" y="78"/>
                </a:cxn>
                <a:cxn ang="0">
                  <a:pos x="11" y="75"/>
                </a:cxn>
                <a:cxn ang="0">
                  <a:pos x="9" y="73"/>
                </a:cxn>
                <a:cxn ang="0">
                  <a:pos x="4" y="78"/>
                </a:cxn>
                <a:cxn ang="0">
                  <a:pos x="2" y="73"/>
                </a:cxn>
                <a:cxn ang="0">
                  <a:pos x="2" y="68"/>
                </a:cxn>
                <a:cxn ang="0">
                  <a:pos x="0" y="64"/>
                </a:cxn>
                <a:cxn ang="0">
                  <a:pos x="2" y="59"/>
                </a:cxn>
                <a:cxn ang="0">
                  <a:pos x="7" y="61"/>
                </a:cxn>
                <a:cxn ang="0">
                  <a:pos x="9" y="64"/>
                </a:cxn>
                <a:cxn ang="0">
                  <a:pos x="14" y="66"/>
                </a:cxn>
                <a:cxn ang="0">
                  <a:pos x="14" y="61"/>
                </a:cxn>
                <a:cxn ang="0">
                  <a:pos x="14" y="57"/>
                </a:cxn>
                <a:cxn ang="0">
                  <a:pos x="14" y="49"/>
                </a:cxn>
                <a:cxn ang="0">
                  <a:pos x="11" y="47"/>
                </a:cxn>
                <a:cxn ang="0">
                  <a:pos x="9" y="40"/>
                </a:cxn>
                <a:cxn ang="0">
                  <a:pos x="9" y="35"/>
                </a:cxn>
                <a:cxn ang="0">
                  <a:pos x="7" y="30"/>
                </a:cxn>
                <a:cxn ang="0">
                  <a:pos x="9" y="21"/>
                </a:cxn>
                <a:cxn ang="0">
                  <a:pos x="9" y="16"/>
                </a:cxn>
                <a:cxn ang="0">
                  <a:pos x="11" y="9"/>
                </a:cxn>
                <a:cxn ang="0">
                  <a:pos x="14" y="7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1" y="4"/>
                </a:cxn>
                <a:cxn ang="0">
                  <a:pos x="19" y="9"/>
                </a:cxn>
                <a:cxn ang="0">
                  <a:pos x="23" y="12"/>
                </a:cxn>
                <a:cxn ang="0">
                  <a:pos x="23" y="16"/>
                </a:cxn>
                <a:cxn ang="0">
                  <a:pos x="21" y="23"/>
                </a:cxn>
                <a:cxn ang="0">
                  <a:pos x="19" y="28"/>
                </a:cxn>
                <a:cxn ang="0">
                  <a:pos x="21" y="28"/>
                </a:cxn>
                <a:cxn ang="0">
                  <a:pos x="23" y="23"/>
                </a:cxn>
                <a:cxn ang="0">
                  <a:pos x="26" y="19"/>
                </a:cxn>
                <a:cxn ang="0">
                  <a:pos x="30" y="16"/>
                </a:cxn>
                <a:cxn ang="0">
                  <a:pos x="35" y="14"/>
                </a:cxn>
                <a:cxn ang="0">
                  <a:pos x="38" y="19"/>
                </a:cxn>
                <a:cxn ang="0">
                  <a:pos x="35" y="26"/>
                </a:cxn>
                <a:cxn ang="0">
                  <a:pos x="33" y="30"/>
                </a:cxn>
                <a:cxn ang="0">
                  <a:pos x="28" y="33"/>
                </a:cxn>
                <a:cxn ang="0">
                  <a:pos x="28" y="40"/>
                </a:cxn>
                <a:cxn ang="0">
                  <a:pos x="33" y="40"/>
                </a:cxn>
                <a:cxn ang="0">
                  <a:pos x="35" y="45"/>
                </a:cxn>
                <a:cxn ang="0">
                  <a:pos x="40" y="49"/>
                </a:cxn>
                <a:cxn ang="0">
                  <a:pos x="38" y="49"/>
                </a:cxn>
                <a:cxn ang="0">
                  <a:pos x="33" y="47"/>
                </a:cxn>
                <a:cxn ang="0">
                  <a:pos x="26" y="47"/>
                </a:cxn>
                <a:cxn ang="0">
                  <a:pos x="21" y="45"/>
                </a:cxn>
                <a:cxn ang="0">
                  <a:pos x="21" y="49"/>
                </a:cxn>
                <a:cxn ang="0">
                  <a:pos x="21" y="57"/>
                </a:cxn>
                <a:cxn ang="0">
                  <a:pos x="21" y="64"/>
                </a:cxn>
                <a:cxn ang="0">
                  <a:pos x="23" y="68"/>
                </a:cxn>
                <a:cxn ang="0">
                  <a:pos x="28" y="73"/>
                </a:cxn>
                <a:cxn ang="0">
                  <a:pos x="30" y="78"/>
                </a:cxn>
                <a:cxn ang="0">
                  <a:pos x="30" y="80"/>
                </a:cxn>
                <a:cxn ang="0">
                  <a:pos x="33" y="85"/>
                </a:cxn>
              </a:cxnLst>
              <a:rect l="0" t="0" r="r" b="b"/>
              <a:pathLst>
                <a:path w="40" h="85">
                  <a:moveTo>
                    <a:pt x="28" y="83"/>
                  </a:moveTo>
                  <a:lnTo>
                    <a:pt x="28" y="83"/>
                  </a:lnTo>
                  <a:lnTo>
                    <a:pt x="28" y="83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5"/>
                  </a:lnTo>
                  <a:lnTo>
                    <a:pt x="23" y="75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3" y="78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4" y="78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3"/>
                  </a:lnTo>
                  <a:lnTo>
                    <a:pt x="2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8" y="73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3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5"/>
            <p:cNvSpPr>
              <a:spLocks/>
            </p:cNvSpPr>
            <p:nvPr/>
          </p:nvSpPr>
          <p:spPr bwMode="auto">
            <a:xfrm>
              <a:off x="5648325" y="4284663"/>
              <a:ext cx="63500" cy="13493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23" y="78"/>
                </a:cxn>
                <a:cxn ang="0">
                  <a:pos x="23" y="75"/>
                </a:cxn>
                <a:cxn ang="0">
                  <a:pos x="19" y="71"/>
                </a:cxn>
                <a:cxn ang="0">
                  <a:pos x="16" y="68"/>
                </a:cxn>
                <a:cxn ang="0">
                  <a:pos x="14" y="71"/>
                </a:cxn>
                <a:cxn ang="0">
                  <a:pos x="19" y="73"/>
                </a:cxn>
                <a:cxn ang="0">
                  <a:pos x="16" y="78"/>
                </a:cxn>
                <a:cxn ang="0">
                  <a:pos x="11" y="75"/>
                </a:cxn>
                <a:cxn ang="0">
                  <a:pos x="9" y="73"/>
                </a:cxn>
                <a:cxn ang="0">
                  <a:pos x="4" y="78"/>
                </a:cxn>
                <a:cxn ang="0">
                  <a:pos x="2" y="73"/>
                </a:cxn>
                <a:cxn ang="0">
                  <a:pos x="2" y="68"/>
                </a:cxn>
                <a:cxn ang="0">
                  <a:pos x="0" y="64"/>
                </a:cxn>
                <a:cxn ang="0">
                  <a:pos x="2" y="59"/>
                </a:cxn>
                <a:cxn ang="0">
                  <a:pos x="7" y="61"/>
                </a:cxn>
                <a:cxn ang="0">
                  <a:pos x="9" y="64"/>
                </a:cxn>
                <a:cxn ang="0">
                  <a:pos x="14" y="66"/>
                </a:cxn>
                <a:cxn ang="0">
                  <a:pos x="14" y="61"/>
                </a:cxn>
                <a:cxn ang="0">
                  <a:pos x="14" y="57"/>
                </a:cxn>
                <a:cxn ang="0">
                  <a:pos x="14" y="49"/>
                </a:cxn>
                <a:cxn ang="0">
                  <a:pos x="11" y="47"/>
                </a:cxn>
                <a:cxn ang="0">
                  <a:pos x="9" y="40"/>
                </a:cxn>
                <a:cxn ang="0">
                  <a:pos x="9" y="35"/>
                </a:cxn>
                <a:cxn ang="0">
                  <a:pos x="7" y="30"/>
                </a:cxn>
                <a:cxn ang="0">
                  <a:pos x="9" y="21"/>
                </a:cxn>
                <a:cxn ang="0">
                  <a:pos x="9" y="16"/>
                </a:cxn>
                <a:cxn ang="0">
                  <a:pos x="11" y="9"/>
                </a:cxn>
                <a:cxn ang="0">
                  <a:pos x="14" y="7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1" y="4"/>
                </a:cxn>
                <a:cxn ang="0">
                  <a:pos x="19" y="9"/>
                </a:cxn>
                <a:cxn ang="0">
                  <a:pos x="23" y="12"/>
                </a:cxn>
                <a:cxn ang="0">
                  <a:pos x="23" y="16"/>
                </a:cxn>
                <a:cxn ang="0">
                  <a:pos x="21" y="23"/>
                </a:cxn>
                <a:cxn ang="0">
                  <a:pos x="19" y="28"/>
                </a:cxn>
                <a:cxn ang="0">
                  <a:pos x="21" y="28"/>
                </a:cxn>
                <a:cxn ang="0">
                  <a:pos x="23" y="23"/>
                </a:cxn>
                <a:cxn ang="0">
                  <a:pos x="26" y="19"/>
                </a:cxn>
                <a:cxn ang="0">
                  <a:pos x="30" y="16"/>
                </a:cxn>
                <a:cxn ang="0">
                  <a:pos x="35" y="14"/>
                </a:cxn>
                <a:cxn ang="0">
                  <a:pos x="38" y="19"/>
                </a:cxn>
                <a:cxn ang="0">
                  <a:pos x="35" y="26"/>
                </a:cxn>
                <a:cxn ang="0">
                  <a:pos x="33" y="30"/>
                </a:cxn>
                <a:cxn ang="0">
                  <a:pos x="28" y="33"/>
                </a:cxn>
                <a:cxn ang="0">
                  <a:pos x="28" y="40"/>
                </a:cxn>
                <a:cxn ang="0">
                  <a:pos x="33" y="40"/>
                </a:cxn>
                <a:cxn ang="0">
                  <a:pos x="35" y="45"/>
                </a:cxn>
                <a:cxn ang="0">
                  <a:pos x="40" y="49"/>
                </a:cxn>
                <a:cxn ang="0">
                  <a:pos x="38" y="49"/>
                </a:cxn>
                <a:cxn ang="0">
                  <a:pos x="33" y="47"/>
                </a:cxn>
                <a:cxn ang="0">
                  <a:pos x="26" y="47"/>
                </a:cxn>
                <a:cxn ang="0">
                  <a:pos x="21" y="45"/>
                </a:cxn>
                <a:cxn ang="0">
                  <a:pos x="21" y="49"/>
                </a:cxn>
                <a:cxn ang="0">
                  <a:pos x="21" y="57"/>
                </a:cxn>
                <a:cxn ang="0">
                  <a:pos x="21" y="64"/>
                </a:cxn>
                <a:cxn ang="0">
                  <a:pos x="23" y="68"/>
                </a:cxn>
                <a:cxn ang="0">
                  <a:pos x="28" y="73"/>
                </a:cxn>
                <a:cxn ang="0">
                  <a:pos x="30" y="78"/>
                </a:cxn>
                <a:cxn ang="0">
                  <a:pos x="30" y="80"/>
                </a:cxn>
                <a:cxn ang="0">
                  <a:pos x="33" y="85"/>
                </a:cxn>
              </a:cxnLst>
              <a:rect l="0" t="0" r="r" b="b"/>
              <a:pathLst>
                <a:path w="40" h="85">
                  <a:moveTo>
                    <a:pt x="28" y="83"/>
                  </a:moveTo>
                  <a:lnTo>
                    <a:pt x="28" y="83"/>
                  </a:lnTo>
                  <a:lnTo>
                    <a:pt x="28" y="83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5"/>
                  </a:lnTo>
                  <a:lnTo>
                    <a:pt x="23" y="75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3" y="78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4" y="78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3"/>
                  </a:lnTo>
                  <a:lnTo>
                    <a:pt x="2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8" y="73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3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6"/>
            <p:cNvSpPr>
              <a:spLocks/>
            </p:cNvSpPr>
            <p:nvPr/>
          </p:nvSpPr>
          <p:spPr bwMode="auto">
            <a:xfrm>
              <a:off x="4900613" y="4592638"/>
              <a:ext cx="363538" cy="139700"/>
            </a:xfrm>
            <a:custGeom>
              <a:avLst/>
              <a:gdLst/>
              <a:ahLst/>
              <a:cxnLst>
                <a:cxn ang="0">
                  <a:pos x="35" y="12"/>
                </a:cxn>
                <a:cxn ang="0">
                  <a:pos x="40" y="17"/>
                </a:cxn>
                <a:cxn ang="0">
                  <a:pos x="47" y="12"/>
                </a:cxn>
                <a:cxn ang="0">
                  <a:pos x="56" y="19"/>
                </a:cxn>
                <a:cxn ang="0">
                  <a:pos x="66" y="19"/>
                </a:cxn>
                <a:cxn ang="0">
                  <a:pos x="75" y="26"/>
                </a:cxn>
                <a:cxn ang="0">
                  <a:pos x="80" y="33"/>
                </a:cxn>
                <a:cxn ang="0">
                  <a:pos x="92" y="36"/>
                </a:cxn>
                <a:cxn ang="0">
                  <a:pos x="101" y="38"/>
                </a:cxn>
                <a:cxn ang="0">
                  <a:pos x="113" y="38"/>
                </a:cxn>
                <a:cxn ang="0">
                  <a:pos x="118" y="28"/>
                </a:cxn>
                <a:cxn ang="0">
                  <a:pos x="127" y="24"/>
                </a:cxn>
                <a:cxn ang="0">
                  <a:pos x="137" y="28"/>
                </a:cxn>
                <a:cxn ang="0">
                  <a:pos x="146" y="33"/>
                </a:cxn>
                <a:cxn ang="0">
                  <a:pos x="158" y="36"/>
                </a:cxn>
                <a:cxn ang="0">
                  <a:pos x="165" y="36"/>
                </a:cxn>
                <a:cxn ang="0">
                  <a:pos x="180" y="36"/>
                </a:cxn>
                <a:cxn ang="0">
                  <a:pos x="194" y="38"/>
                </a:cxn>
                <a:cxn ang="0">
                  <a:pos x="189" y="43"/>
                </a:cxn>
                <a:cxn ang="0">
                  <a:pos x="184" y="47"/>
                </a:cxn>
                <a:cxn ang="0">
                  <a:pos x="177" y="45"/>
                </a:cxn>
                <a:cxn ang="0">
                  <a:pos x="168" y="47"/>
                </a:cxn>
                <a:cxn ang="0">
                  <a:pos x="172" y="57"/>
                </a:cxn>
                <a:cxn ang="0">
                  <a:pos x="180" y="57"/>
                </a:cxn>
                <a:cxn ang="0">
                  <a:pos x="191" y="54"/>
                </a:cxn>
                <a:cxn ang="0">
                  <a:pos x="201" y="59"/>
                </a:cxn>
                <a:cxn ang="0">
                  <a:pos x="208" y="69"/>
                </a:cxn>
                <a:cxn ang="0">
                  <a:pos x="220" y="66"/>
                </a:cxn>
                <a:cxn ang="0">
                  <a:pos x="227" y="73"/>
                </a:cxn>
                <a:cxn ang="0">
                  <a:pos x="220" y="81"/>
                </a:cxn>
                <a:cxn ang="0">
                  <a:pos x="215" y="85"/>
                </a:cxn>
                <a:cxn ang="0">
                  <a:pos x="208" y="76"/>
                </a:cxn>
                <a:cxn ang="0">
                  <a:pos x="198" y="73"/>
                </a:cxn>
                <a:cxn ang="0">
                  <a:pos x="206" y="85"/>
                </a:cxn>
                <a:cxn ang="0">
                  <a:pos x="194" y="83"/>
                </a:cxn>
                <a:cxn ang="0">
                  <a:pos x="184" y="78"/>
                </a:cxn>
                <a:cxn ang="0">
                  <a:pos x="175" y="76"/>
                </a:cxn>
                <a:cxn ang="0">
                  <a:pos x="168" y="73"/>
                </a:cxn>
                <a:cxn ang="0">
                  <a:pos x="158" y="76"/>
                </a:cxn>
                <a:cxn ang="0">
                  <a:pos x="144" y="73"/>
                </a:cxn>
                <a:cxn ang="0">
                  <a:pos x="135" y="73"/>
                </a:cxn>
                <a:cxn ang="0">
                  <a:pos x="123" y="71"/>
                </a:cxn>
                <a:cxn ang="0">
                  <a:pos x="111" y="66"/>
                </a:cxn>
                <a:cxn ang="0">
                  <a:pos x="99" y="62"/>
                </a:cxn>
                <a:cxn ang="0">
                  <a:pos x="87" y="57"/>
                </a:cxn>
                <a:cxn ang="0">
                  <a:pos x="78" y="57"/>
                </a:cxn>
                <a:cxn ang="0">
                  <a:pos x="66" y="62"/>
                </a:cxn>
                <a:cxn ang="0">
                  <a:pos x="54" y="57"/>
                </a:cxn>
                <a:cxn ang="0">
                  <a:pos x="45" y="52"/>
                </a:cxn>
                <a:cxn ang="0">
                  <a:pos x="30" y="52"/>
                </a:cxn>
                <a:cxn ang="0">
                  <a:pos x="28" y="43"/>
                </a:cxn>
                <a:cxn ang="0">
                  <a:pos x="21" y="38"/>
                </a:cxn>
                <a:cxn ang="0">
                  <a:pos x="9" y="36"/>
                </a:cxn>
                <a:cxn ang="0">
                  <a:pos x="0" y="31"/>
                </a:cxn>
                <a:cxn ang="0">
                  <a:pos x="7" y="33"/>
                </a:cxn>
                <a:cxn ang="0">
                  <a:pos x="14" y="26"/>
                </a:cxn>
                <a:cxn ang="0">
                  <a:pos x="19" y="12"/>
                </a:cxn>
                <a:cxn ang="0">
                  <a:pos x="30" y="14"/>
                </a:cxn>
                <a:cxn ang="0">
                  <a:pos x="30" y="9"/>
                </a:cxn>
                <a:cxn ang="0">
                  <a:pos x="28" y="0"/>
                </a:cxn>
              </a:cxnLst>
              <a:rect l="0" t="0" r="r" b="b"/>
              <a:pathLst>
                <a:path w="229" h="88">
                  <a:moveTo>
                    <a:pt x="33" y="0"/>
                  </a:move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35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7" y="33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7" y="33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4" y="38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6" y="38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7" y="26"/>
                  </a:lnTo>
                  <a:lnTo>
                    <a:pt x="127" y="26"/>
                  </a:lnTo>
                  <a:lnTo>
                    <a:pt x="127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7" y="31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9" y="28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3" y="36"/>
                  </a:lnTo>
                  <a:lnTo>
                    <a:pt x="153" y="36"/>
                  </a:lnTo>
                  <a:lnTo>
                    <a:pt x="153" y="36"/>
                  </a:lnTo>
                  <a:lnTo>
                    <a:pt x="153" y="36"/>
                  </a:lnTo>
                  <a:lnTo>
                    <a:pt x="156" y="36"/>
                  </a:lnTo>
                  <a:lnTo>
                    <a:pt x="156" y="36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3" y="38"/>
                  </a:lnTo>
                  <a:lnTo>
                    <a:pt x="163" y="40"/>
                  </a:lnTo>
                  <a:lnTo>
                    <a:pt x="163" y="40"/>
                  </a:lnTo>
                  <a:lnTo>
                    <a:pt x="165" y="40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5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9" y="36"/>
                  </a:lnTo>
                  <a:lnTo>
                    <a:pt x="189" y="36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94" y="36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6" y="40"/>
                  </a:lnTo>
                  <a:lnTo>
                    <a:pt x="196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3"/>
                  </a:lnTo>
                  <a:lnTo>
                    <a:pt x="194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89" y="43"/>
                  </a:lnTo>
                  <a:lnTo>
                    <a:pt x="189" y="43"/>
                  </a:lnTo>
                  <a:lnTo>
                    <a:pt x="191" y="43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3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184" y="45"/>
                  </a:lnTo>
                  <a:lnTo>
                    <a:pt x="184" y="45"/>
                  </a:lnTo>
                  <a:lnTo>
                    <a:pt x="184" y="45"/>
                  </a:lnTo>
                  <a:lnTo>
                    <a:pt x="184" y="45"/>
                  </a:lnTo>
                  <a:lnTo>
                    <a:pt x="184" y="45"/>
                  </a:lnTo>
                  <a:lnTo>
                    <a:pt x="184" y="43"/>
                  </a:lnTo>
                  <a:lnTo>
                    <a:pt x="182" y="43"/>
                  </a:lnTo>
                  <a:lnTo>
                    <a:pt x="182" y="45"/>
                  </a:lnTo>
                  <a:lnTo>
                    <a:pt x="182" y="45"/>
                  </a:lnTo>
                  <a:lnTo>
                    <a:pt x="182" y="45"/>
                  </a:lnTo>
                  <a:lnTo>
                    <a:pt x="182" y="47"/>
                  </a:lnTo>
                  <a:lnTo>
                    <a:pt x="180" y="47"/>
                  </a:lnTo>
                  <a:lnTo>
                    <a:pt x="180" y="45"/>
                  </a:lnTo>
                  <a:lnTo>
                    <a:pt x="180" y="45"/>
                  </a:lnTo>
                  <a:lnTo>
                    <a:pt x="180" y="45"/>
                  </a:lnTo>
                  <a:lnTo>
                    <a:pt x="177" y="45"/>
                  </a:lnTo>
                  <a:lnTo>
                    <a:pt x="177" y="45"/>
                  </a:lnTo>
                  <a:lnTo>
                    <a:pt x="175" y="45"/>
                  </a:lnTo>
                  <a:lnTo>
                    <a:pt x="175" y="45"/>
                  </a:lnTo>
                  <a:lnTo>
                    <a:pt x="175" y="45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0" y="45"/>
                  </a:lnTo>
                  <a:lnTo>
                    <a:pt x="170" y="45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5" y="45"/>
                  </a:lnTo>
                  <a:lnTo>
                    <a:pt x="165" y="45"/>
                  </a:lnTo>
                  <a:lnTo>
                    <a:pt x="168" y="45"/>
                  </a:lnTo>
                  <a:lnTo>
                    <a:pt x="168" y="47"/>
                  </a:lnTo>
                  <a:lnTo>
                    <a:pt x="168" y="47"/>
                  </a:lnTo>
                  <a:lnTo>
                    <a:pt x="165" y="47"/>
                  </a:lnTo>
                  <a:lnTo>
                    <a:pt x="165" y="50"/>
                  </a:lnTo>
                  <a:lnTo>
                    <a:pt x="165" y="50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70" y="54"/>
                  </a:lnTo>
                  <a:lnTo>
                    <a:pt x="170" y="54"/>
                  </a:lnTo>
                  <a:lnTo>
                    <a:pt x="172" y="54"/>
                  </a:lnTo>
                  <a:lnTo>
                    <a:pt x="172" y="57"/>
                  </a:lnTo>
                  <a:lnTo>
                    <a:pt x="172" y="57"/>
                  </a:lnTo>
                  <a:lnTo>
                    <a:pt x="172" y="57"/>
                  </a:lnTo>
                  <a:lnTo>
                    <a:pt x="172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7" y="57"/>
                  </a:lnTo>
                  <a:lnTo>
                    <a:pt x="177" y="57"/>
                  </a:lnTo>
                  <a:lnTo>
                    <a:pt x="180" y="57"/>
                  </a:lnTo>
                  <a:lnTo>
                    <a:pt x="180" y="57"/>
                  </a:lnTo>
                  <a:lnTo>
                    <a:pt x="180" y="57"/>
                  </a:lnTo>
                  <a:lnTo>
                    <a:pt x="180" y="57"/>
                  </a:lnTo>
                  <a:lnTo>
                    <a:pt x="182" y="57"/>
                  </a:lnTo>
                  <a:lnTo>
                    <a:pt x="182" y="57"/>
                  </a:lnTo>
                  <a:lnTo>
                    <a:pt x="182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7" y="57"/>
                  </a:lnTo>
                  <a:lnTo>
                    <a:pt x="187" y="57"/>
                  </a:lnTo>
                  <a:lnTo>
                    <a:pt x="187" y="57"/>
                  </a:lnTo>
                  <a:lnTo>
                    <a:pt x="187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1" y="54"/>
                  </a:lnTo>
                  <a:lnTo>
                    <a:pt x="191" y="54"/>
                  </a:lnTo>
                  <a:lnTo>
                    <a:pt x="191" y="54"/>
                  </a:lnTo>
                  <a:lnTo>
                    <a:pt x="191" y="54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4" y="57"/>
                  </a:lnTo>
                  <a:lnTo>
                    <a:pt x="194" y="57"/>
                  </a:lnTo>
                  <a:lnTo>
                    <a:pt x="194" y="57"/>
                  </a:lnTo>
                  <a:lnTo>
                    <a:pt x="194" y="57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8" y="57"/>
                  </a:lnTo>
                  <a:lnTo>
                    <a:pt x="198" y="57"/>
                  </a:lnTo>
                  <a:lnTo>
                    <a:pt x="198" y="57"/>
                  </a:lnTo>
                  <a:lnTo>
                    <a:pt x="198" y="59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01" y="62"/>
                  </a:lnTo>
                  <a:lnTo>
                    <a:pt x="201" y="62"/>
                  </a:lnTo>
                  <a:lnTo>
                    <a:pt x="201" y="62"/>
                  </a:lnTo>
                  <a:lnTo>
                    <a:pt x="201" y="62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66"/>
                  </a:lnTo>
                  <a:lnTo>
                    <a:pt x="201" y="66"/>
                  </a:lnTo>
                  <a:lnTo>
                    <a:pt x="203" y="66"/>
                  </a:lnTo>
                  <a:lnTo>
                    <a:pt x="203" y="66"/>
                  </a:lnTo>
                  <a:lnTo>
                    <a:pt x="206" y="66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08" y="69"/>
                  </a:lnTo>
                  <a:lnTo>
                    <a:pt x="208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69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13" y="66"/>
                  </a:lnTo>
                  <a:lnTo>
                    <a:pt x="215" y="66"/>
                  </a:lnTo>
                  <a:lnTo>
                    <a:pt x="215" y="66"/>
                  </a:lnTo>
                  <a:lnTo>
                    <a:pt x="215" y="66"/>
                  </a:lnTo>
                  <a:lnTo>
                    <a:pt x="217" y="66"/>
                  </a:lnTo>
                  <a:lnTo>
                    <a:pt x="217" y="66"/>
                  </a:lnTo>
                  <a:lnTo>
                    <a:pt x="217" y="66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9"/>
                  </a:lnTo>
                  <a:lnTo>
                    <a:pt x="222" y="69"/>
                  </a:lnTo>
                  <a:lnTo>
                    <a:pt x="222" y="69"/>
                  </a:lnTo>
                  <a:lnTo>
                    <a:pt x="222" y="69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7" y="71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29" y="73"/>
                  </a:lnTo>
                  <a:lnTo>
                    <a:pt x="229" y="76"/>
                  </a:lnTo>
                  <a:lnTo>
                    <a:pt x="227" y="76"/>
                  </a:lnTo>
                  <a:lnTo>
                    <a:pt x="227" y="76"/>
                  </a:lnTo>
                  <a:lnTo>
                    <a:pt x="227" y="76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24" y="81"/>
                  </a:lnTo>
                  <a:lnTo>
                    <a:pt x="224" y="81"/>
                  </a:lnTo>
                  <a:lnTo>
                    <a:pt x="222" y="81"/>
                  </a:lnTo>
                  <a:lnTo>
                    <a:pt x="222" y="81"/>
                  </a:lnTo>
                  <a:lnTo>
                    <a:pt x="220" y="81"/>
                  </a:lnTo>
                  <a:lnTo>
                    <a:pt x="220" y="81"/>
                  </a:lnTo>
                  <a:lnTo>
                    <a:pt x="220" y="81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17" y="83"/>
                  </a:lnTo>
                  <a:lnTo>
                    <a:pt x="217" y="85"/>
                  </a:lnTo>
                  <a:lnTo>
                    <a:pt x="217" y="85"/>
                  </a:lnTo>
                  <a:lnTo>
                    <a:pt x="217" y="85"/>
                  </a:lnTo>
                  <a:lnTo>
                    <a:pt x="217" y="88"/>
                  </a:lnTo>
                  <a:lnTo>
                    <a:pt x="217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5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5" y="85"/>
                  </a:lnTo>
                  <a:lnTo>
                    <a:pt x="215" y="83"/>
                  </a:lnTo>
                  <a:lnTo>
                    <a:pt x="215" y="83"/>
                  </a:lnTo>
                  <a:lnTo>
                    <a:pt x="215" y="83"/>
                  </a:lnTo>
                  <a:lnTo>
                    <a:pt x="215" y="83"/>
                  </a:lnTo>
                  <a:lnTo>
                    <a:pt x="215" y="83"/>
                  </a:lnTo>
                  <a:lnTo>
                    <a:pt x="215" y="81"/>
                  </a:lnTo>
                  <a:lnTo>
                    <a:pt x="213" y="81"/>
                  </a:lnTo>
                  <a:lnTo>
                    <a:pt x="213" y="81"/>
                  </a:lnTo>
                  <a:lnTo>
                    <a:pt x="213" y="81"/>
                  </a:lnTo>
                  <a:lnTo>
                    <a:pt x="213" y="78"/>
                  </a:lnTo>
                  <a:lnTo>
                    <a:pt x="213" y="78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10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3" y="76"/>
                  </a:lnTo>
                  <a:lnTo>
                    <a:pt x="203" y="76"/>
                  </a:lnTo>
                  <a:lnTo>
                    <a:pt x="203" y="73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98" y="73"/>
                  </a:lnTo>
                  <a:lnTo>
                    <a:pt x="198" y="73"/>
                  </a:lnTo>
                  <a:lnTo>
                    <a:pt x="198" y="73"/>
                  </a:lnTo>
                  <a:lnTo>
                    <a:pt x="198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3" y="81"/>
                  </a:lnTo>
                  <a:lnTo>
                    <a:pt x="203" y="81"/>
                  </a:lnTo>
                  <a:lnTo>
                    <a:pt x="203" y="83"/>
                  </a:lnTo>
                  <a:lnTo>
                    <a:pt x="206" y="83"/>
                  </a:lnTo>
                  <a:lnTo>
                    <a:pt x="206" y="83"/>
                  </a:lnTo>
                  <a:lnTo>
                    <a:pt x="206" y="83"/>
                  </a:lnTo>
                  <a:lnTo>
                    <a:pt x="206" y="85"/>
                  </a:lnTo>
                  <a:lnTo>
                    <a:pt x="203" y="85"/>
                  </a:lnTo>
                  <a:lnTo>
                    <a:pt x="203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198" y="85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198" y="81"/>
                  </a:lnTo>
                  <a:lnTo>
                    <a:pt x="196" y="81"/>
                  </a:lnTo>
                  <a:lnTo>
                    <a:pt x="196" y="83"/>
                  </a:lnTo>
                  <a:lnTo>
                    <a:pt x="196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4" y="83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1" y="81"/>
                  </a:lnTo>
                  <a:lnTo>
                    <a:pt x="191" y="81"/>
                  </a:lnTo>
                  <a:lnTo>
                    <a:pt x="189" y="81"/>
                  </a:lnTo>
                  <a:lnTo>
                    <a:pt x="189" y="81"/>
                  </a:lnTo>
                  <a:lnTo>
                    <a:pt x="189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4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0" y="78"/>
                  </a:lnTo>
                  <a:lnTo>
                    <a:pt x="180" y="78"/>
                  </a:lnTo>
                  <a:lnTo>
                    <a:pt x="177" y="78"/>
                  </a:lnTo>
                  <a:lnTo>
                    <a:pt x="177" y="78"/>
                  </a:lnTo>
                  <a:lnTo>
                    <a:pt x="177" y="78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7" y="76"/>
                  </a:lnTo>
                  <a:lnTo>
                    <a:pt x="177" y="76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2" y="73"/>
                  </a:lnTo>
                  <a:lnTo>
                    <a:pt x="172" y="73"/>
                  </a:lnTo>
                  <a:lnTo>
                    <a:pt x="172" y="73"/>
                  </a:lnTo>
                  <a:lnTo>
                    <a:pt x="172" y="73"/>
                  </a:lnTo>
                  <a:lnTo>
                    <a:pt x="170" y="73"/>
                  </a:lnTo>
                  <a:lnTo>
                    <a:pt x="170" y="73"/>
                  </a:lnTo>
                  <a:lnTo>
                    <a:pt x="170" y="73"/>
                  </a:lnTo>
                  <a:lnTo>
                    <a:pt x="168" y="73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8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63" y="76"/>
                  </a:lnTo>
                  <a:lnTo>
                    <a:pt x="161" y="76"/>
                  </a:lnTo>
                  <a:lnTo>
                    <a:pt x="161" y="76"/>
                  </a:lnTo>
                  <a:lnTo>
                    <a:pt x="161" y="76"/>
                  </a:lnTo>
                  <a:lnTo>
                    <a:pt x="161" y="76"/>
                  </a:lnTo>
                  <a:lnTo>
                    <a:pt x="158" y="76"/>
                  </a:lnTo>
                  <a:lnTo>
                    <a:pt x="158" y="76"/>
                  </a:lnTo>
                  <a:lnTo>
                    <a:pt x="158" y="76"/>
                  </a:lnTo>
                  <a:lnTo>
                    <a:pt x="156" y="76"/>
                  </a:lnTo>
                  <a:lnTo>
                    <a:pt x="156" y="76"/>
                  </a:lnTo>
                  <a:lnTo>
                    <a:pt x="156" y="73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49" y="73"/>
                  </a:lnTo>
                  <a:lnTo>
                    <a:pt x="149" y="73"/>
                  </a:lnTo>
                  <a:lnTo>
                    <a:pt x="146" y="73"/>
                  </a:lnTo>
                  <a:lnTo>
                    <a:pt x="146" y="73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4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3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30" y="73"/>
                  </a:lnTo>
                  <a:lnTo>
                    <a:pt x="130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5" y="73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1"/>
                  </a:lnTo>
                  <a:lnTo>
                    <a:pt x="123" y="71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18" y="71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3" y="69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1" y="66"/>
                  </a:lnTo>
                  <a:lnTo>
                    <a:pt x="111" y="66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6" y="64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99" y="62"/>
                  </a:lnTo>
                  <a:lnTo>
                    <a:pt x="99" y="62"/>
                  </a:lnTo>
                  <a:lnTo>
                    <a:pt x="99" y="62"/>
                  </a:lnTo>
                  <a:lnTo>
                    <a:pt x="99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0" y="59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8" y="59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3" y="57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0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7"/>
            <p:cNvSpPr>
              <a:spLocks/>
            </p:cNvSpPr>
            <p:nvPr/>
          </p:nvSpPr>
          <p:spPr bwMode="auto">
            <a:xfrm>
              <a:off x="4900613" y="4592638"/>
              <a:ext cx="363538" cy="139700"/>
            </a:xfrm>
            <a:custGeom>
              <a:avLst/>
              <a:gdLst/>
              <a:ahLst/>
              <a:cxnLst>
                <a:cxn ang="0">
                  <a:pos x="35" y="12"/>
                </a:cxn>
                <a:cxn ang="0">
                  <a:pos x="40" y="17"/>
                </a:cxn>
                <a:cxn ang="0">
                  <a:pos x="47" y="12"/>
                </a:cxn>
                <a:cxn ang="0">
                  <a:pos x="56" y="19"/>
                </a:cxn>
                <a:cxn ang="0">
                  <a:pos x="66" y="19"/>
                </a:cxn>
                <a:cxn ang="0">
                  <a:pos x="75" y="26"/>
                </a:cxn>
                <a:cxn ang="0">
                  <a:pos x="80" y="33"/>
                </a:cxn>
                <a:cxn ang="0">
                  <a:pos x="92" y="36"/>
                </a:cxn>
                <a:cxn ang="0">
                  <a:pos x="101" y="38"/>
                </a:cxn>
                <a:cxn ang="0">
                  <a:pos x="113" y="38"/>
                </a:cxn>
                <a:cxn ang="0">
                  <a:pos x="118" y="28"/>
                </a:cxn>
                <a:cxn ang="0">
                  <a:pos x="127" y="24"/>
                </a:cxn>
                <a:cxn ang="0">
                  <a:pos x="137" y="28"/>
                </a:cxn>
                <a:cxn ang="0">
                  <a:pos x="146" y="33"/>
                </a:cxn>
                <a:cxn ang="0">
                  <a:pos x="158" y="36"/>
                </a:cxn>
                <a:cxn ang="0">
                  <a:pos x="165" y="36"/>
                </a:cxn>
                <a:cxn ang="0">
                  <a:pos x="180" y="36"/>
                </a:cxn>
                <a:cxn ang="0">
                  <a:pos x="194" y="38"/>
                </a:cxn>
                <a:cxn ang="0">
                  <a:pos x="189" y="43"/>
                </a:cxn>
                <a:cxn ang="0">
                  <a:pos x="184" y="47"/>
                </a:cxn>
                <a:cxn ang="0">
                  <a:pos x="177" y="45"/>
                </a:cxn>
                <a:cxn ang="0">
                  <a:pos x="168" y="47"/>
                </a:cxn>
                <a:cxn ang="0">
                  <a:pos x="172" y="57"/>
                </a:cxn>
                <a:cxn ang="0">
                  <a:pos x="180" y="57"/>
                </a:cxn>
                <a:cxn ang="0">
                  <a:pos x="191" y="54"/>
                </a:cxn>
                <a:cxn ang="0">
                  <a:pos x="201" y="59"/>
                </a:cxn>
                <a:cxn ang="0">
                  <a:pos x="208" y="69"/>
                </a:cxn>
                <a:cxn ang="0">
                  <a:pos x="220" y="66"/>
                </a:cxn>
                <a:cxn ang="0">
                  <a:pos x="227" y="73"/>
                </a:cxn>
                <a:cxn ang="0">
                  <a:pos x="220" y="81"/>
                </a:cxn>
                <a:cxn ang="0">
                  <a:pos x="215" y="85"/>
                </a:cxn>
                <a:cxn ang="0">
                  <a:pos x="208" y="76"/>
                </a:cxn>
                <a:cxn ang="0">
                  <a:pos x="198" y="73"/>
                </a:cxn>
                <a:cxn ang="0">
                  <a:pos x="206" y="85"/>
                </a:cxn>
                <a:cxn ang="0">
                  <a:pos x="194" y="83"/>
                </a:cxn>
                <a:cxn ang="0">
                  <a:pos x="184" y="78"/>
                </a:cxn>
                <a:cxn ang="0">
                  <a:pos x="175" y="76"/>
                </a:cxn>
                <a:cxn ang="0">
                  <a:pos x="168" y="73"/>
                </a:cxn>
                <a:cxn ang="0">
                  <a:pos x="158" y="76"/>
                </a:cxn>
                <a:cxn ang="0">
                  <a:pos x="144" y="73"/>
                </a:cxn>
                <a:cxn ang="0">
                  <a:pos x="135" y="73"/>
                </a:cxn>
                <a:cxn ang="0">
                  <a:pos x="123" y="71"/>
                </a:cxn>
                <a:cxn ang="0">
                  <a:pos x="111" y="66"/>
                </a:cxn>
                <a:cxn ang="0">
                  <a:pos x="99" y="62"/>
                </a:cxn>
                <a:cxn ang="0">
                  <a:pos x="87" y="57"/>
                </a:cxn>
                <a:cxn ang="0">
                  <a:pos x="78" y="57"/>
                </a:cxn>
                <a:cxn ang="0">
                  <a:pos x="66" y="62"/>
                </a:cxn>
                <a:cxn ang="0">
                  <a:pos x="54" y="57"/>
                </a:cxn>
                <a:cxn ang="0">
                  <a:pos x="45" y="52"/>
                </a:cxn>
                <a:cxn ang="0">
                  <a:pos x="30" y="52"/>
                </a:cxn>
                <a:cxn ang="0">
                  <a:pos x="28" y="43"/>
                </a:cxn>
                <a:cxn ang="0">
                  <a:pos x="21" y="38"/>
                </a:cxn>
                <a:cxn ang="0">
                  <a:pos x="9" y="36"/>
                </a:cxn>
                <a:cxn ang="0">
                  <a:pos x="0" y="31"/>
                </a:cxn>
                <a:cxn ang="0">
                  <a:pos x="7" y="33"/>
                </a:cxn>
                <a:cxn ang="0">
                  <a:pos x="14" y="26"/>
                </a:cxn>
                <a:cxn ang="0">
                  <a:pos x="19" y="12"/>
                </a:cxn>
                <a:cxn ang="0">
                  <a:pos x="30" y="14"/>
                </a:cxn>
                <a:cxn ang="0">
                  <a:pos x="30" y="9"/>
                </a:cxn>
                <a:cxn ang="0">
                  <a:pos x="28" y="0"/>
                </a:cxn>
              </a:cxnLst>
              <a:rect l="0" t="0" r="r" b="b"/>
              <a:pathLst>
                <a:path w="229" h="88">
                  <a:moveTo>
                    <a:pt x="33" y="0"/>
                  </a:move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35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7" y="33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7" y="33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4" y="38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6" y="38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7" y="26"/>
                  </a:lnTo>
                  <a:lnTo>
                    <a:pt x="127" y="26"/>
                  </a:lnTo>
                  <a:lnTo>
                    <a:pt x="127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7" y="31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9" y="28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3" y="36"/>
                  </a:lnTo>
                  <a:lnTo>
                    <a:pt x="153" y="36"/>
                  </a:lnTo>
                  <a:lnTo>
                    <a:pt x="153" y="36"/>
                  </a:lnTo>
                  <a:lnTo>
                    <a:pt x="153" y="36"/>
                  </a:lnTo>
                  <a:lnTo>
                    <a:pt x="156" y="36"/>
                  </a:lnTo>
                  <a:lnTo>
                    <a:pt x="156" y="36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3" y="38"/>
                  </a:lnTo>
                  <a:lnTo>
                    <a:pt x="163" y="40"/>
                  </a:lnTo>
                  <a:lnTo>
                    <a:pt x="163" y="40"/>
                  </a:lnTo>
                  <a:lnTo>
                    <a:pt x="165" y="40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5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72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9" y="36"/>
                  </a:lnTo>
                  <a:lnTo>
                    <a:pt x="189" y="36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94" y="36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6" y="40"/>
                  </a:lnTo>
                  <a:lnTo>
                    <a:pt x="196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3"/>
                  </a:lnTo>
                  <a:lnTo>
                    <a:pt x="194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89" y="43"/>
                  </a:lnTo>
                  <a:lnTo>
                    <a:pt x="189" y="43"/>
                  </a:lnTo>
                  <a:lnTo>
                    <a:pt x="191" y="43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3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184" y="45"/>
                  </a:lnTo>
                  <a:lnTo>
                    <a:pt x="184" y="45"/>
                  </a:lnTo>
                  <a:lnTo>
                    <a:pt x="184" y="45"/>
                  </a:lnTo>
                  <a:lnTo>
                    <a:pt x="184" y="45"/>
                  </a:lnTo>
                  <a:lnTo>
                    <a:pt x="184" y="45"/>
                  </a:lnTo>
                  <a:lnTo>
                    <a:pt x="184" y="43"/>
                  </a:lnTo>
                  <a:lnTo>
                    <a:pt x="182" y="43"/>
                  </a:lnTo>
                  <a:lnTo>
                    <a:pt x="182" y="45"/>
                  </a:lnTo>
                  <a:lnTo>
                    <a:pt x="182" y="45"/>
                  </a:lnTo>
                  <a:lnTo>
                    <a:pt x="182" y="45"/>
                  </a:lnTo>
                  <a:lnTo>
                    <a:pt x="182" y="47"/>
                  </a:lnTo>
                  <a:lnTo>
                    <a:pt x="180" y="47"/>
                  </a:lnTo>
                  <a:lnTo>
                    <a:pt x="180" y="45"/>
                  </a:lnTo>
                  <a:lnTo>
                    <a:pt x="180" y="45"/>
                  </a:lnTo>
                  <a:lnTo>
                    <a:pt x="180" y="45"/>
                  </a:lnTo>
                  <a:lnTo>
                    <a:pt x="177" y="45"/>
                  </a:lnTo>
                  <a:lnTo>
                    <a:pt x="177" y="45"/>
                  </a:lnTo>
                  <a:lnTo>
                    <a:pt x="175" y="45"/>
                  </a:lnTo>
                  <a:lnTo>
                    <a:pt x="175" y="45"/>
                  </a:lnTo>
                  <a:lnTo>
                    <a:pt x="175" y="45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0" y="45"/>
                  </a:lnTo>
                  <a:lnTo>
                    <a:pt x="170" y="45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5" y="45"/>
                  </a:lnTo>
                  <a:lnTo>
                    <a:pt x="165" y="45"/>
                  </a:lnTo>
                  <a:lnTo>
                    <a:pt x="168" y="45"/>
                  </a:lnTo>
                  <a:lnTo>
                    <a:pt x="168" y="47"/>
                  </a:lnTo>
                  <a:lnTo>
                    <a:pt x="168" y="47"/>
                  </a:lnTo>
                  <a:lnTo>
                    <a:pt x="165" y="47"/>
                  </a:lnTo>
                  <a:lnTo>
                    <a:pt x="165" y="50"/>
                  </a:lnTo>
                  <a:lnTo>
                    <a:pt x="165" y="50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70" y="54"/>
                  </a:lnTo>
                  <a:lnTo>
                    <a:pt x="170" y="54"/>
                  </a:lnTo>
                  <a:lnTo>
                    <a:pt x="172" y="54"/>
                  </a:lnTo>
                  <a:lnTo>
                    <a:pt x="172" y="57"/>
                  </a:lnTo>
                  <a:lnTo>
                    <a:pt x="172" y="57"/>
                  </a:lnTo>
                  <a:lnTo>
                    <a:pt x="172" y="57"/>
                  </a:lnTo>
                  <a:lnTo>
                    <a:pt x="172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7" y="57"/>
                  </a:lnTo>
                  <a:lnTo>
                    <a:pt x="177" y="57"/>
                  </a:lnTo>
                  <a:lnTo>
                    <a:pt x="180" y="57"/>
                  </a:lnTo>
                  <a:lnTo>
                    <a:pt x="180" y="57"/>
                  </a:lnTo>
                  <a:lnTo>
                    <a:pt x="180" y="57"/>
                  </a:lnTo>
                  <a:lnTo>
                    <a:pt x="180" y="57"/>
                  </a:lnTo>
                  <a:lnTo>
                    <a:pt x="182" y="57"/>
                  </a:lnTo>
                  <a:lnTo>
                    <a:pt x="182" y="57"/>
                  </a:lnTo>
                  <a:lnTo>
                    <a:pt x="182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7" y="57"/>
                  </a:lnTo>
                  <a:lnTo>
                    <a:pt x="187" y="57"/>
                  </a:lnTo>
                  <a:lnTo>
                    <a:pt x="187" y="57"/>
                  </a:lnTo>
                  <a:lnTo>
                    <a:pt x="187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1" y="54"/>
                  </a:lnTo>
                  <a:lnTo>
                    <a:pt x="191" y="54"/>
                  </a:lnTo>
                  <a:lnTo>
                    <a:pt x="191" y="54"/>
                  </a:lnTo>
                  <a:lnTo>
                    <a:pt x="191" y="54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4" y="57"/>
                  </a:lnTo>
                  <a:lnTo>
                    <a:pt x="194" y="57"/>
                  </a:lnTo>
                  <a:lnTo>
                    <a:pt x="194" y="57"/>
                  </a:lnTo>
                  <a:lnTo>
                    <a:pt x="194" y="57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8" y="57"/>
                  </a:lnTo>
                  <a:lnTo>
                    <a:pt x="198" y="57"/>
                  </a:lnTo>
                  <a:lnTo>
                    <a:pt x="198" y="57"/>
                  </a:lnTo>
                  <a:lnTo>
                    <a:pt x="198" y="59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01" y="62"/>
                  </a:lnTo>
                  <a:lnTo>
                    <a:pt x="201" y="62"/>
                  </a:lnTo>
                  <a:lnTo>
                    <a:pt x="201" y="62"/>
                  </a:lnTo>
                  <a:lnTo>
                    <a:pt x="201" y="62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66"/>
                  </a:lnTo>
                  <a:lnTo>
                    <a:pt x="201" y="66"/>
                  </a:lnTo>
                  <a:lnTo>
                    <a:pt x="203" y="66"/>
                  </a:lnTo>
                  <a:lnTo>
                    <a:pt x="203" y="66"/>
                  </a:lnTo>
                  <a:lnTo>
                    <a:pt x="206" y="66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08" y="69"/>
                  </a:lnTo>
                  <a:lnTo>
                    <a:pt x="208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69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13" y="66"/>
                  </a:lnTo>
                  <a:lnTo>
                    <a:pt x="215" y="66"/>
                  </a:lnTo>
                  <a:lnTo>
                    <a:pt x="215" y="66"/>
                  </a:lnTo>
                  <a:lnTo>
                    <a:pt x="215" y="66"/>
                  </a:lnTo>
                  <a:lnTo>
                    <a:pt x="217" y="66"/>
                  </a:lnTo>
                  <a:lnTo>
                    <a:pt x="217" y="66"/>
                  </a:lnTo>
                  <a:lnTo>
                    <a:pt x="217" y="66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9"/>
                  </a:lnTo>
                  <a:lnTo>
                    <a:pt x="222" y="69"/>
                  </a:lnTo>
                  <a:lnTo>
                    <a:pt x="222" y="69"/>
                  </a:lnTo>
                  <a:lnTo>
                    <a:pt x="222" y="69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7" y="71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29" y="73"/>
                  </a:lnTo>
                  <a:lnTo>
                    <a:pt x="229" y="76"/>
                  </a:lnTo>
                  <a:lnTo>
                    <a:pt x="227" y="76"/>
                  </a:lnTo>
                  <a:lnTo>
                    <a:pt x="227" y="76"/>
                  </a:lnTo>
                  <a:lnTo>
                    <a:pt x="227" y="76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24" y="81"/>
                  </a:lnTo>
                  <a:lnTo>
                    <a:pt x="224" y="81"/>
                  </a:lnTo>
                  <a:lnTo>
                    <a:pt x="222" y="81"/>
                  </a:lnTo>
                  <a:lnTo>
                    <a:pt x="222" y="81"/>
                  </a:lnTo>
                  <a:lnTo>
                    <a:pt x="220" y="81"/>
                  </a:lnTo>
                  <a:lnTo>
                    <a:pt x="220" y="81"/>
                  </a:lnTo>
                  <a:lnTo>
                    <a:pt x="220" y="81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17" y="83"/>
                  </a:lnTo>
                  <a:lnTo>
                    <a:pt x="217" y="85"/>
                  </a:lnTo>
                  <a:lnTo>
                    <a:pt x="217" y="85"/>
                  </a:lnTo>
                  <a:lnTo>
                    <a:pt x="217" y="85"/>
                  </a:lnTo>
                  <a:lnTo>
                    <a:pt x="217" y="88"/>
                  </a:lnTo>
                  <a:lnTo>
                    <a:pt x="217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5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5" y="85"/>
                  </a:lnTo>
                  <a:lnTo>
                    <a:pt x="215" y="83"/>
                  </a:lnTo>
                  <a:lnTo>
                    <a:pt x="215" y="83"/>
                  </a:lnTo>
                  <a:lnTo>
                    <a:pt x="215" y="83"/>
                  </a:lnTo>
                  <a:lnTo>
                    <a:pt x="215" y="83"/>
                  </a:lnTo>
                  <a:lnTo>
                    <a:pt x="215" y="83"/>
                  </a:lnTo>
                  <a:lnTo>
                    <a:pt x="215" y="81"/>
                  </a:lnTo>
                  <a:lnTo>
                    <a:pt x="213" y="81"/>
                  </a:lnTo>
                  <a:lnTo>
                    <a:pt x="213" y="81"/>
                  </a:lnTo>
                  <a:lnTo>
                    <a:pt x="213" y="81"/>
                  </a:lnTo>
                  <a:lnTo>
                    <a:pt x="213" y="78"/>
                  </a:lnTo>
                  <a:lnTo>
                    <a:pt x="213" y="78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10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3" y="76"/>
                  </a:lnTo>
                  <a:lnTo>
                    <a:pt x="203" y="76"/>
                  </a:lnTo>
                  <a:lnTo>
                    <a:pt x="203" y="73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98" y="73"/>
                  </a:lnTo>
                  <a:lnTo>
                    <a:pt x="198" y="73"/>
                  </a:lnTo>
                  <a:lnTo>
                    <a:pt x="198" y="73"/>
                  </a:lnTo>
                  <a:lnTo>
                    <a:pt x="198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3" y="81"/>
                  </a:lnTo>
                  <a:lnTo>
                    <a:pt x="203" y="81"/>
                  </a:lnTo>
                  <a:lnTo>
                    <a:pt x="203" y="83"/>
                  </a:lnTo>
                  <a:lnTo>
                    <a:pt x="206" y="83"/>
                  </a:lnTo>
                  <a:lnTo>
                    <a:pt x="206" y="83"/>
                  </a:lnTo>
                  <a:lnTo>
                    <a:pt x="206" y="83"/>
                  </a:lnTo>
                  <a:lnTo>
                    <a:pt x="206" y="85"/>
                  </a:lnTo>
                  <a:lnTo>
                    <a:pt x="203" y="85"/>
                  </a:lnTo>
                  <a:lnTo>
                    <a:pt x="203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198" y="85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198" y="81"/>
                  </a:lnTo>
                  <a:lnTo>
                    <a:pt x="196" y="81"/>
                  </a:lnTo>
                  <a:lnTo>
                    <a:pt x="196" y="83"/>
                  </a:lnTo>
                  <a:lnTo>
                    <a:pt x="196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4" y="83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1" y="81"/>
                  </a:lnTo>
                  <a:lnTo>
                    <a:pt x="191" y="81"/>
                  </a:lnTo>
                  <a:lnTo>
                    <a:pt x="189" y="81"/>
                  </a:lnTo>
                  <a:lnTo>
                    <a:pt x="189" y="81"/>
                  </a:lnTo>
                  <a:lnTo>
                    <a:pt x="189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4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0" y="78"/>
                  </a:lnTo>
                  <a:lnTo>
                    <a:pt x="180" y="78"/>
                  </a:lnTo>
                  <a:lnTo>
                    <a:pt x="177" y="78"/>
                  </a:lnTo>
                  <a:lnTo>
                    <a:pt x="177" y="78"/>
                  </a:lnTo>
                  <a:lnTo>
                    <a:pt x="177" y="78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7" y="76"/>
                  </a:lnTo>
                  <a:lnTo>
                    <a:pt x="177" y="76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2" y="73"/>
                  </a:lnTo>
                  <a:lnTo>
                    <a:pt x="172" y="73"/>
                  </a:lnTo>
                  <a:lnTo>
                    <a:pt x="172" y="73"/>
                  </a:lnTo>
                  <a:lnTo>
                    <a:pt x="172" y="73"/>
                  </a:lnTo>
                  <a:lnTo>
                    <a:pt x="170" y="73"/>
                  </a:lnTo>
                  <a:lnTo>
                    <a:pt x="170" y="73"/>
                  </a:lnTo>
                  <a:lnTo>
                    <a:pt x="170" y="73"/>
                  </a:lnTo>
                  <a:lnTo>
                    <a:pt x="168" y="73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8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63" y="76"/>
                  </a:lnTo>
                  <a:lnTo>
                    <a:pt x="161" y="76"/>
                  </a:lnTo>
                  <a:lnTo>
                    <a:pt x="161" y="76"/>
                  </a:lnTo>
                  <a:lnTo>
                    <a:pt x="161" y="76"/>
                  </a:lnTo>
                  <a:lnTo>
                    <a:pt x="161" y="76"/>
                  </a:lnTo>
                  <a:lnTo>
                    <a:pt x="158" y="76"/>
                  </a:lnTo>
                  <a:lnTo>
                    <a:pt x="158" y="76"/>
                  </a:lnTo>
                  <a:lnTo>
                    <a:pt x="158" y="76"/>
                  </a:lnTo>
                  <a:lnTo>
                    <a:pt x="156" y="76"/>
                  </a:lnTo>
                  <a:lnTo>
                    <a:pt x="156" y="76"/>
                  </a:lnTo>
                  <a:lnTo>
                    <a:pt x="156" y="73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49" y="73"/>
                  </a:lnTo>
                  <a:lnTo>
                    <a:pt x="149" y="73"/>
                  </a:lnTo>
                  <a:lnTo>
                    <a:pt x="146" y="73"/>
                  </a:lnTo>
                  <a:lnTo>
                    <a:pt x="146" y="73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4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3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30" y="73"/>
                  </a:lnTo>
                  <a:lnTo>
                    <a:pt x="130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5" y="73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1"/>
                  </a:lnTo>
                  <a:lnTo>
                    <a:pt x="123" y="71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18" y="71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3" y="69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1" y="66"/>
                  </a:lnTo>
                  <a:lnTo>
                    <a:pt x="111" y="66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6" y="64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99" y="62"/>
                  </a:lnTo>
                  <a:lnTo>
                    <a:pt x="99" y="62"/>
                  </a:lnTo>
                  <a:lnTo>
                    <a:pt x="99" y="62"/>
                  </a:lnTo>
                  <a:lnTo>
                    <a:pt x="99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0" y="59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8" y="59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3" y="57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0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8"/>
            <p:cNvSpPr>
              <a:spLocks/>
            </p:cNvSpPr>
            <p:nvPr/>
          </p:nvSpPr>
          <p:spPr bwMode="auto">
            <a:xfrm>
              <a:off x="5362575" y="4295775"/>
              <a:ext cx="228600" cy="311150"/>
            </a:xfrm>
            <a:custGeom>
              <a:avLst/>
              <a:gdLst/>
              <a:ahLst/>
              <a:cxnLst>
                <a:cxn ang="0">
                  <a:pos x="68" y="95"/>
                </a:cxn>
                <a:cxn ang="0">
                  <a:pos x="68" y="106"/>
                </a:cxn>
                <a:cxn ang="0">
                  <a:pos x="80" y="121"/>
                </a:cxn>
                <a:cxn ang="0">
                  <a:pos x="80" y="135"/>
                </a:cxn>
                <a:cxn ang="0">
                  <a:pos x="83" y="147"/>
                </a:cxn>
                <a:cxn ang="0">
                  <a:pos x="90" y="151"/>
                </a:cxn>
                <a:cxn ang="0">
                  <a:pos x="97" y="159"/>
                </a:cxn>
                <a:cxn ang="0">
                  <a:pos x="94" y="161"/>
                </a:cxn>
                <a:cxn ang="0">
                  <a:pos x="94" y="173"/>
                </a:cxn>
                <a:cxn ang="0">
                  <a:pos x="94" y="187"/>
                </a:cxn>
                <a:cxn ang="0">
                  <a:pos x="85" y="194"/>
                </a:cxn>
                <a:cxn ang="0">
                  <a:pos x="78" y="180"/>
                </a:cxn>
                <a:cxn ang="0">
                  <a:pos x="71" y="175"/>
                </a:cxn>
                <a:cxn ang="0">
                  <a:pos x="61" y="163"/>
                </a:cxn>
                <a:cxn ang="0">
                  <a:pos x="57" y="151"/>
                </a:cxn>
                <a:cxn ang="0">
                  <a:pos x="47" y="135"/>
                </a:cxn>
                <a:cxn ang="0">
                  <a:pos x="52" y="118"/>
                </a:cxn>
                <a:cxn ang="0">
                  <a:pos x="35" y="123"/>
                </a:cxn>
                <a:cxn ang="0">
                  <a:pos x="40" y="142"/>
                </a:cxn>
                <a:cxn ang="0">
                  <a:pos x="38" y="163"/>
                </a:cxn>
                <a:cxn ang="0">
                  <a:pos x="38" y="185"/>
                </a:cxn>
                <a:cxn ang="0">
                  <a:pos x="31" y="192"/>
                </a:cxn>
                <a:cxn ang="0">
                  <a:pos x="16" y="189"/>
                </a:cxn>
                <a:cxn ang="0">
                  <a:pos x="16" y="180"/>
                </a:cxn>
                <a:cxn ang="0">
                  <a:pos x="9" y="170"/>
                </a:cxn>
                <a:cxn ang="0">
                  <a:pos x="9" y="168"/>
                </a:cxn>
                <a:cxn ang="0">
                  <a:pos x="16" y="161"/>
                </a:cxn>
                <a:cxn ang="0">
                  <a:pos x="16" y="144"/>
                </a:cxn>
                <a:cxn ang="0">
                  <a:pos x="7" y="140"/>
                </a:cxn>
                <a:cxn ang="0">
                  <a:pos x="5" y="121"/>
                </a:cxn>
                <a:cxn ang="0">
                  <a:pos x="7" y="114"/>
                </a:cxn>
                <a:cxn ang="0">
                  <a:pos x="14" y="97"/>
                </a:cxn>
                <a:cxn ang="0">
                  <a:pos x="16" y="76"/>
                </a:cxn>
                <a:cxn ang="0">
                  <a:pos x="23" y="59"/>
                </a:cxn>
                <a:cxn ang="0">
                  <a:pos x="26" y="50"/>
                </a:cxn>
                <a:cxn ang="0">
                  <a:pos x="28" y="35"/>
                </a:cxn>
                <a:cxn ang="0">
                  <a:pos x="38" y="21"/>
                </a:cxn>
                <a:cxn ang="0">
                  <a:pos x="42" y="23"/>
                </a:cxn>
                <a:cxn ang="0">
                  <a:pos x="54" y="14"/>
                </a:cxn>
                <a:cxn ang="0">
                  <a:pos x="66" y="21"/>
                </a:cxn>
                <a:cxn ang="0">
                  <a:pos x="80" y="21"/>
                </a:cxn>
                <a:cxn ang="0">
                  <a:pos x="94" y="23"/>
                </a:cxn>
                <a:cxn ang="0">
                  <a:pos x="113" y="26"/>
                </a:cxn>
                <a:cxn ang="0">
                  <a:pos x="125" y="14"/>
                </a:cxn>
                <a:cxn ang="0">
                  <a:pos x="132" y="2"/>
                </a:cxn>
                <a:cxn ang="0">
                  <a:pos x="139" y="5"/>
                </a:cxn>
                <a:cxn ang="0">
                  <a:pos x="137" y="19"/>
                </a:cxn>
                <a:cxn ang="0">
                  <a:pos x="128" y="33"/>
                </a:cxn>
                <a:cxn ang="0">
                  <a:pos x="111" y="42"/>
                </a:cxn>
                <a:cxn ang="0">
                  <a:pos x="92" y="38"/>
                </a:cxn>
                <a:cxn ang="0">
                  <a:pos x="73" y="38"/>
                </a:cxn>
                <a:cxn ang="0">
                  <a:pos x="57" y="38"/>
                </a:cxn>
                <a:cxn ang="0">
                  <a:pos x="40" y="38"/>
                </a:cxn>
                <a:cxn ang="0">
                  <a:pos x="31" y="52"/>
                </a:cxn>
                <a:cxn ang="0">
                  <a:pos x="38" y="71"/>
                </a:cxn>
                <a:cxn ang="0">
                  <a:pos x="47" y="83"/>
                </a:cxn>
                <a:cxn ang="0">
                  <a:pos x="59" y="73"/>
                </a:cxn>
                <a:cxn ang="0">
                  <a:pos x="71" y="71"/>
                </a:cxn>
                <a:cxn ang="0">
                  <a:pos x="87" y="64"/>
                </a:cxn>
                <a:cxn ang="0">
                  <a:pos x="104" y="68"/>
                </a:cxn>
                <a:cxn ang="0">
                  <a:pos x="92" y="71"/>
                </a:cxn>
                <a:cxn ang="0">
                  <a:pos x="80" y="85"/>
                </a:cxn>
              </a:cxnLst>
              <a:rect l="0" t="0" r="r" b="b"/>
              <a:pathLst>
                <a:path w="144" h="196">
                  <a:moveTo>
                    <a:pt x="71" y="97"/>
                  </a:moveTo>
                  <a:lnTo>
                    <a:pt x="71" y="95"/>
                  </a:lnTo>
                  <a:lnTo>
                    <a:pt x="71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5"/>
                  </a:lnTo>
                  <a:lnTo>
                    <a:pt x="68" y="95"/>
                  </a:lnTo>
                  <a:lnTo>
                    <a:pt x="68" y="95"/>
                  </a:lnTo>
                  <a:lnTo>
                    <a:pt x="68" y="97"/>
                  </a:lnTo>
                  <a:lnTo>
                    <a:pt x="68" y="97"/>
                  </a:lnTo>
                  <a:lnTo>
                    <a:pt x="66" y="97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71" y="109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80" y="121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3" y="128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85" y="130"/>
                  </a:lnTo>
                  <a:lnTo>
                    <a:pt x="85" y="130"/>
                  </a:lnTo>
                  <a:lnTo>
                    <a:pt x="85" y="128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83" y="132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80" y="135"/>
                  </a:lnTo>
                  <a:lnTo>
                    <a:pt x="83" y="135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3" y="137"/>
                  </a:lnTo>
                  <a:lnTo>
                    <a:pt x="83" y="137"/>
                  </a:lnTo>
                  <a:lnTo>
                    <a:pt x="83" y="137"/>
                  </a:lnTo>
                  <a:lnTo>
                    <a:pt x="83" y="140"/>
                  </a:lnTo>
                  <a:lnTo>
                    <a:pt x="80" y="140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40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78" y="142"/>
                  </a:lnTo>
                  <a:lnTo>
                    <a:pt x="78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3" y="142"/>
                  </a:lnTo>
                  <a:lnTo>
                    <a:pt x="83" y="144"/>
                  </a:lnTo>
                  <a:lnTo>
                    <a:pt x="83" y="144"/>
                  </a:lnTo>
                  <a:lnTo>
                    <a:pt x="83" y="144"/>
                  </a:lnTo>
                  <a:lnTo>
                    <a:pt x="83" y="147"/>
                  </a:lnTo>
                  <a:lnTo>
                    <a:pt x="83" y="147"/>
                  </a:lnTo>
                  <a:lnTo>
                    <a:pt x="83" y="147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51"/>
                  </a:lnTo>
                  <a:lnTo>
                    <a:pt x="87" y="151"/>
                  </a:lnTo>
                  <a:lnTo>
                    <a:pt x="87" y="151"/>
                  </a:lnTo>
                  <a:lnTo>
                    <a:pt x="87" y="151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1"/>
                  </a:lnTo>
                  <a:lnTo>
                    <a:pt x="87" y="151"/>
                  </a:lnTo>
                  <a:lnTo>
                    <a:pt x="87" y="151"/>
                  </a:lnTo>
                  <a:lnTo>
                    <a:pt x="87" y="149"/>
                  </a:lnTo>
                  <a:lnTo>
                    <a:pt x="90" y="149"/>
                  </a:lnTo>
                  <a:lnTo>
                    <a:pt x="90" y="149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4" y="151"/>
                  </a:lnTo>
                  <a:lnTo>
                    <a:pt x="97" y="151"/>
                  </a:lnTo>
                  <a:lnTo>
                    <a:pt x="97" y="151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99" y="151"/>
                  </a:lnTo>
                  <a:lnTo>
                    <a:pt x="99" y="151"/>
                  </a:lnTo>
                  <a:lnTo>
                    <a:pt x="99" y="151"/>
                  </a:lnTo>
                  <a:lnTo>
                    <a:pt x="99" y="154"/>
                  </a:lnTo>
                  <a:lnTo>
                    <a:pt x="99" y="154"/>
                  </a:lnTo>
                  <a:lnTo>
                    <a:pt x="99" y="154"/>
                  </a:lnTo>
                  <a:lnTo>
                    <a:pt x="99" y="156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4" y="159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2" y="15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2" y="161"/>
                  </a:lnTo>
                  <a:lnTo>
                    <a:pt x="92" y="161"/>
                  </a:lnTo>
                  <a:lnTo>
                    <a:pt x="92" y="161"/>
                  </a:lnTo>
                  <a:lnTo>
                    <a:pt x="92" y="161"/>
                  </a:lnTo>
                  <a:lnTo>
                    <a:pt x="94" y="161"/>
                  </a:lnTo>
                  <a:lnTo>
                    <a:pt x="94" y="159"/>
                  </a:lnTo>
                  <a:lnTo>
                    <a:pt x="94" y="159"/>
                  </a:lnTo>
                  <a:lnTo>
                    <a:pt x="94" y="159"/>
                  </a:lnTo>
                  <a:lnTo>
                    <a:pt x="94" y="161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4" y="161"/>
                  </a:lnTo>
                  <a:lnTo>
                    <a:pt x="94" y="161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7" y="163"/>
                  </a:lnTo>
                  <a:lnTo>
                    <a:pt x="97" y="163"/>
                  </a:lnTo>
                  <a:lnTo>
                    <a:pt x="97" y="163"/>
                  </a:lnTo>
                  <a:lnTo>
                    <a:pt x="97" y="166"/>
                  </a:lnTo>
                  <a:lnTo>
                    <a:pt x="97" y="166"/>
                  </a:lnTo>
                  <a:lnTo>
                    <a:pt x="97" y="168"/>
                  </a:lnTo>
                  <a:lnTo>
                    <a:pt x="99" y="168"/>
                  </a:lnTo>
                  <a:lnTo>
                    <a:pt x="99" y="168"/>
                  </a:lnTo>
                  <a:lnTo>
                    <a:pt x="99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9" y="170"/>
                  </a:lnTo>
                  <a:lnTo>
                    <a:pt x="99" y="170"/>
                  </a:lnTo>
                  <a:lnTo>
                    <a:pt x="99" y="173"/>
                  </a:lnTo>
                  <a:lnTo>
                    <a:pt x="97" y="173"/>
                  </a:lnTo>
                  <a:lnTo>
                    <a:pt x="97" y="17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4" y="178"/>
                  </a:lnTo>
                  <a:lnTo>
                    <a:pt x="94" y="178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2"/>
                  </a:lnTo>
                  <a:lnTo>
                    <a:pt x="99" y="182"/>
                  </a:lnTo>
                  <a:lnTo>
                    <a:pt x="99" y="182"/>
                  </a:lnTo>
                  <a:lnTo>
                    <a:pt x="99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2" y="187"/>
                  </a:lnTo>
                  <a:lnTo>
                    <a:pt x="92" y="187"/>
                  </a:lnTo>
                  <a:lnTo>
                    <a:pt x="92" y="187"/>
                  </a:lnTo>
                  <a:lnTo>
                    <a:pt x="90" y="187"/>
                  </a:lnTo>
                  <a:lnTo>
                    <a:pt x="90" y="189"/>
                  </a:lnTo>
                  <a:lnTo>
                    <a:pt x="92" y="189"/>
                  </a:lnTo>
                  <a:lnTo>
                    <a:pt x="92" y="189"/>
                  </a:lnTo>
                  <a:lnTo>
                    <a:pt x="92" y="189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83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80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0" y="187"/>
                  </a:lnTo>
                  <a:lnTo>
                    <a:pt x="80" y="187"/>
                  </a:lnTo>
                  <a:lnTo>
                    <a:pt x="80" y="187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78" y="175"/>
                  </a:lnTo>
                  <a:lnTo>
                    <a:pt x="78" y="173"/>
                  </a:lnTo>
                  <a:lnTo>
                    <a:pt x="78" y="173"/>
                  </a:lnTo>
                  <a:lnTo>
                    <a:pt x="76" y="173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3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3"/>
                  </a:lnTo>
                  <a:lnTo>
                    <a:pt x="68" y="173"/>
                  </a:lnTo>
                  <a:lnTo>
                    <a:pt x="68" y="173"/>
                  </a:lnTo>
                  <a:lnTo>
                    <a:pt x="68" y="173"/>
                  </a:lnTo>
                  <a:lnTo>
                    <a:pt x="68" y="173"/>
                  </a:lnTo>
                  <a:lnTo>
                    <a:pt x="66" y="173"/>
                  </a:lnTo>
                  <a:lnTo>
                    <a:pt x="66" y="173"/>
                  </a:lnTo>
                  <a:lnTo>
                    <a:pt x="66" y="173"/>
                  </a:lnTo>
                  <a:lnTo>
                    <a:pt x="64" y="173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1" y="170"/>
                  </a:lnTo>
                  <a:lnTo>
                    <a:pt x="61" y="170"/>
                  </a:lnTo>
                  <a:lnTo>
                    <a:pt x="61" y="170"/>
                  </a:lnTo>
                  <a:lnTo>
                    <a:pt x="61" y="170"/>
                  </a:lnTo>
                  <a:lnTo>
                    <a:pt x="61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61" y="166"/>
                  </a:lnTo>
                  <a:lnTo>
                    <a:pt x="61" y="163"/>
                  </a:lnTo>
                  <a:lnTo>
                    <a:pt x="61" y="163"/>
                  </a:lnTo>
                  <a:lnTo>
                    <a:pt x="61" y="161"/>
                  </a:lnTo>
                  <a:lnTo>
                    <a:pt x="61" y="161"/>
                  </a:lnTo>
                  <a:lnTo>
                    <a:pt x="61" y="161"/>
                  </a:lnTo>
                  <a:lnTo>
                    <a:pt x="61" y="159"/>
                  </a:lnTo>
                  <a:lnTo>
                    <a:pt x="61" y="159"/>
                  </a:lnTo>
                  <a:lnTo>
                    <a:pt x="61" y="159"/>
                  </a:lnTo>
                  <a:lnTo>
                    <a:pt x="61" y="156"/>
                  </a:lnTo>
                  <a:lnTo>
                    <a:pt x="61" y="156"/>
                  </a:lnTo>
                  <a:lnTo>
                    <a:pt x="61" y="156"/>
                  </a:lnTo>
                  <a:lnTo>
                    <a:pt x="61" y="154"/>
                  </a:lnTo>
                  <a:lnTo>
                    <a:pt x="59" y="154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59" y="154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9" y="151"/>
                  </a:lnTo>
                  <a:lnTo>
                    <a:pt x="59" y="151"/>
                  </a:lnTo>
                  <a:lnTo>
                    <a:pt x="59" y="151"/>
                  </a:lnTo>
                  <a:lnTo>
                    <a:pt x="59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54" y="147"/>
                  </a:lnTo>
                  <a:lnTo>
                    <a:pt x="54" y="147"/>
                  </a:lnTo>
                  <a:lnTo>
                    <a:pt x="54" y="147"/>
                  </a:lnTo>
                  <a:lnTo>
                    <a:pt x="54" y="147"/>
                  </a:lnTo>
                  <a:lnTo>
                    <a:pt x="54" y="144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2" y="142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49" y="130"/>
                  </a:lnTo>
                  <a:lnTo>
                    <a:pt x="49" y="130"/>
                  </a:lnTo>
                  <a:lnTo>
                    <a:pt x="49" y="130"/>
                  </a:lnTo>
                  <a:lnTo>
                    <a:pt x="49" y="130"/>
                  </a:lnTo>
                  <a:lnTo>
                    <a:pt x="49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2" y="125"/>
                  </a:lnTo>
                  <a:lnTo>
                    <a:pt x="49" y="125"/>
                  </a:lnTo>
                  <a:lnTo>
                    <a:pt x="49" y="125"/>
                  </a:lnTo>
                  <a:lnTo>
                    <a:pt x="52" y="125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0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38" y="121"/>
                  </a:lnTo>
                  <a:lnTo>
                    <a:pt x="38" y="121"/>
                  </a:lnTo>
                  <a:lnTo>
                    <a:pt x="38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38" y="140"/>
                  </a:lnTo>
                  <a:lnTo>
                    <a:pt x="40" y="140"/>
                  </a:lnTo>
                  <a:lnTo>
                    <a:pt x="40" y="140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49"/>
                  </a:lnTo>
                  <a:lnTo>
                    <a:pt x="38" y="149"/>
                  </a:lnTo>
                  <a:lnTo>
                    <a:pt x="38" y="151"/>
                  </a:lnTo>
                  <a:lnTo>
                    <a:pt x="38" y="151"/>
                  </a:lnTo>
                  <a:lnTo>
                    <a:pt x="38" y="151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38" y="168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5" y="180"/>
                  </a:lnTo>
                  <a:lnTo>
                    <a:pt x="35" y="180"/>
                  </a:lnTo>
                  <a:lnTo>
                    <a:pt x="35" y="180"/>
                  </a:lnTo>
                  <a:lnTo>
                    <a:pt x="35" y="180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38" y="182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7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5" y="192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92"/>
                  </a:lnTo>
                  <a:lnTo>
                    <a:pt x="33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28" y="192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28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4"/>
                  </a:lnTo>
                  <a:lnTo>
                    <a:pt x="26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2"/>
                  </a:lnTo>
                  <a:lnTo>
                    <a:pt x="21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16" y="187"/>
                  </a:lnTo>
                  <a:lnTo>
                    <a:pt x="14" y="187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5"/>
                  </a:lnTo>
                  <a:lnTo>
                    <a:pt x="12" y="185"/>
                  </a:lnTo>
                  <a:lnTo>
                    <a:pt x="12" y="187"/>
                  </a:lnTo>
                  <a:lnTo>
                    <a:pt x="14" y="187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6" y="182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6"/>
                  </a:lnTo>
                  <a:lnTo>
                    <a:pt x="9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3"/>
                  </a:lnTo>
                  <a:lnTo>
                    <a:pt x="7" y="163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4" y="163"/>
                  </a:lnTo>
                  <a:lnTo>
                    <a:pt x="16" y="163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21" y="163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1" y="159"/>
                  </a:lnTo>
                  <a:lnTo>
                    <a:pt x="21" y="159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1" y="154"/>
                  </a:lnTo>
                  <a:lnTo>
                    <a:pt x="21" y="154"/>
                  </a:lnTo>
                  <a:lnTo>
                    <a:pt x="21" y="151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16" y="147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0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6" y="140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5" y="140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2"/>
                  </a:lnTo>
                  <a:lnTo>
                    <a:pt x="5" y="132"/>
                  </a:lnTo>
                  <a:lnTo>
                    <a:pt x="5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5" y="114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4"/>
                  </a:lnTo>
                  <a:lnTo>
                    <a:pt x="7" y="114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9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80" y="23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0" y="23"/>
                  </a:lnTo>
                  <a:lnTo>
                    <a:pt x="80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99" y="26"/>
                  </a:lnTo>
                  <a:lnTo>
                    <a:pt x="102" y="26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23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3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23" y="21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8" y="14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5"/>
                  </a:lnTo>
                  <a:lnTo>
                    <a:pt x="130" y="5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7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5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2" y="5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39" y="7"/>
                  </a:lnTo>
                  <a:lnTo>
                    <a:pt x="139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21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3"/>
                  </a:lnTo>
                  <a:lnTo>
                    <a:pt x="132" y="23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2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5"/>
                  </a:lnTo>
                  <a:lnTo>
                    <a:pt x="128" y="35"/>
                  </a:lnTo>
                  <a:lnTo>
                    <a:pt x="128" y="38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9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0" y="38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3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4" y="71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6" y="68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3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5" y="68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9" y="61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7" y="76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85" y="80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78" y="87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6" y="90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3" y="97"/>
                  </a:lnTo>
                  <a:lnTo>
                    <a:pt x="71" y="97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9"/>
            <p:cNvSpPr>
              <a:spLocks/>
            </p:cNvSpPr>
            <p:nvPr/>
          </p:nvSpPr>
          <p:spPr bwMode="auto">
            <a:xfrm>
              <a:off x="5362575" y="4295775"/>
              <a:ext cx="228600" cy="311150"/>
            </a:xfrm>
            <a:custGeom>
              <a:avLst/>
              <a:gdLst/>
              <a:ahLst/>
              <a:cxnLst>
                <a:cxn ang="0">
                  <a:pos x="68" y="95"/>
                </a:cxn>
                <a:cxn ang="0">
                  <a:pos x="68" y="106"/>
                </a:cxn>
                <a:cxn ang="0">
                  <a:pos x="80" y="121"/>
                </a:cxn>
                <a:cxn ang="0">
                  <a:pos x="80" y="135"/>
                </a:cxn>
                <a:cxn ang="0">
                  <a:pos x="83" y="147"/>
                </a:cxn>
                <a:cxn ang="0">
                  <a:pos x="90" y="151"/>
                </a:cxn>
                <a:cxn ang="0">
                  <a:pos x="97" y="159"/>
                </a:cxn>
                <a:cxn ang="0">
                  <a:pos x="94" y="161"/>
                </a:cxn>
                <a:cxn ang="0">
                  <a:pos x="94" y="173"/>
                </a:cxn>
                <a:cxn ang="0">
                  <a:pos x="94" y="187"/>
                </a:cxn>
                <a:cxn ang="0">
                  <a:pos x="85" y="194"/>
                </a:cxn>
                <a:cxn ang="0">
                  <a:pos x="78" y="180"/>
                </a:cxn>
                <a:cxn ang="0">
                  <a:pos x="71" y="175"/>
                </a:cxn>
                <a:cxn ang="0">
                  <a:pos x="61" y="163"/>
                </a:cxn>
                <a:cxn ang="0">
                  <a:pos x="57" y="151"/>
                </a:cxn>
                <a:cxn ang="0">
                  <a:pos x="47" y="135"/>
                </a:cxn>
                <a:cxn ang="0">
                  <a:pos x="52" y="118"/>
                </a:cxn>
                <a:cxn ang="0">
                  <a:pos x="35" y="123"/>
                </a:cxn>
                <a:cxn ang="0">
                  <a:pos x="40" y="142"/>
                </a:cxn>
                <a:cxn ang="0">
                  <a:pos x="38" y="163"/>
                </a:cxn>
                <a:cxn ang="0">
                  <a:pos x="38" y="185"/>
                </a:cxn>
                <a:cxn ang="0">
                  <a:pos x="31" y="192"/>
                </a:cxn>
                <a:cxn ang="0">
                  <a:pos x="16" y="189"/>
                </a:cxn>
                <a:cxn ang="0">
                  <a:pos x="16" y="180"/>
                </a:cxn>
                <a:cxn ang="0">
                  <a:pos x="9" y="170"/>
                </a:cxn>
                <a:cxn ang="0">
                  <a:pos x="9" y="168"/>
                </a:cxn>
                <a:cxn ang="0">
                  <a:pos x="16" y="161"/>
                </a:cxn>
                <a:cxn ang="0">
                  <a:pos x="16" y="144"/>
                </a:cxn>
                <a:cxn ang="0">
                  <a:pos x="7" y="140"/>
                </a:cxn>
                <a:cxn ang="0">
                  <a:pos x="5" y="121"/>
                </a:cxn>
                <a:cxn ang="0">
                  <a:pos x="7" y="114"/>
                </a:cxn>
                <a:cxn ang="0">
                  <a:pos x="14" y="97"/>
                </a:cxn>
                <a:cxn ang="0">
                  <a:pos x="16" y="76"/>
                </a:cxn>
                <a:cxn ang="0">
                  <a:pos x="23" y="59"/>
                </a:cxn>
                <a:cxn ang="0">
                  <a:pos x="26" y="50"/>
                </a:cxn>
                <a:cxn ang="0">
                  <a:pos x="28" y="35"/>
                </a:cxn>
                <a:cxn ang="0">
                  <a:pos x="38" y="21"/>
                </a:cxn>
                <a:cxn ang="0">
                  <a:pos x="42" y="23"/>
                </a:cxn>
                <a:cxn ang="0">
                  <a:pos x="54" y="14"/>
                </a:cxn>
                <a:cxn ang="0">
                  <a:pos x="66" y="21"/>
                </a:cxn>
                <a:cxn ang="0">
                  <a:pos x="80" y="21"/>
                </a:cxn>
                <a:cxn ang="0">
                  <a:pos x="94" y="23"/>
                </a:cxn>
                <a:cxn ang="0">
                  <a:pos x="113" y="26"/>
                </a:cxn>
                <a:cxn ang="0">
                  <a:pos x="125" y="14"/>
                </a:cxn>
                <a:cxn ang="0">
                  <a:pos x="132" y="2"/>
                </a:cxn>
                <a:cxn ang="0">
                  <a:pos x="139" y="5"/>
                </a:cxn>
                <a:cxn ang="0">
                  <a:pos x="137" y="19"/>
                </a:cxn>
                <a:cxn ang="0">
                  <a:pos x="128" y="33"/>
                </a:cxn>
                <a:cxn ang="0">
                  <a:pos x="111" y="42"/>
                </a:cxn>
                <a:cxn ang="0">
                  <a:pos x="92" y="38"/>
                </a:cxn>
                <a:cxn ang="0">
                  <a:pos x="73" y="38"/>
                </a:cxn>
                <a:cxn ang="0">
                  <a:pos x="57" y="38"/>
                </a:cxn>
                <a:cxn ang="0">
                  <a:pos x="40" y="38"/>
                </a:cxn>
                <a:cxn ang="0">
                  <a:pos x="31" y="52"/>
                </a:cxn>
                <a:cxn ang="0">
                  <a:pos x="38" y="71"/>
                </a:cxn>
                <a:cxn ang="0">
                  <a:pos x="47" y="83"/>
                </a:cxn>
                <a:cxn ang="0">
                  <a:pos x="59" y="73"/>
                </a:cxn>
                <a:cxn ang="0">
                  <a:pos x="71" y="71"/>
                </a:cxn>
                <a:cxn ang="0">
                  <a:pos x="87" y="64"/>
                </a:cxn>
                <a:cxn ang="0">
                  <a:pos x="104" y="68"/>
                </a:cxn>
                <a:cxn ang="0">
                  <a:pos x="92" y="71"/>
                </a:cxn>
                <a:cxn ang="0">
                  <a:pos x="80" y="85"/>
                </a:cxn>
              </a:cxnLst>
              <a:rect l="0" t="0" r="r" b="b"/>
              <a:pathLst>
                <a:path w="144" h="196">
                  <a:moveTo>
                    <a:pt x="71" y="97"/>
                  </a:moveTo>
                  <a:lnTo>
                    <a:pt x="71" y="95"/>
                  </a:lnTo>
                  <a:lnTo>
                    <a:pt x="71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5"/>
                  </a:lnTo>
                  <a:lnTo>
                    <a:pt x="68" y="95"/>
                  </a:lnTo>
                  <a:lnTo>
                    <a:pt x="68" y="95"/>
                  </a:lnTo>
                  <a:lnTo>
                    <a:pt x="68" y="97"/>
                  </a:lnTo>
                  <a:lnTo>
                    <a:pt x="68" y="97"/>
                  </a:lnTo>
                  <a:lnTo>
                    <a:pt x="66" y="97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71" y="109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80" y="121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3" y="128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85" y="130"/>
                  </a:lnTo>
                  <a:lnTo>
                    <a:pt x="85" y="130"/>
                  </a:lnTo>
                  <a:lnTo>
                    <a:pt x="85" y="128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83" y="132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80" y="135"/>
                  </a:lnTo>
                  <a:lnTo>
                    <a:pt x="83" y="135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3" y="137"/>
                  </a:lnTo>
                  <a:lnTo>
                    <a:pt x="83" y="137"/>
                  </a:lnTo>
                  <a:lnTo>
                    <a:pt x="83" y="137"/>
                  </a:lnTo>
                  <a:lnTo>
                    <a:pt x="83" y="140"/>
                  </a:lnTo>
                  <a:lnTo>
                    <a:pt x="80" y="140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40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78" y="142"/>
                  </a:lnTo>
                  <a:lnTo>
                    <a:pt x="78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3" y="142"/>
                  </a:lnTo>
                  <a:lnTo>
                    <a:pt x="83" y="144"/>
                  </a:lnTo>
                  <a:lnTo>
                    <a:pt x="83" y="144"/>
                  </a:lnTo>
                  <a:lnTo>
                    <a:pt x="83" y="144"/>
                  </a:lnTo>
                  <a:lnTo>
                    <a:pt x="83" y="147"/>
                  </a:lnTo>
                  <a:lnTo>
                    <a:pt x="83" y="147"/>
                  </a:lnTo>
                  <a:lnTo>
                    <a:pt x="83" y="147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51"/>
                  </a:lnTo>
                  <a:lnTo>
                    <a:pt x="87" y="151"/>
                  </a:lnTo>
                  <a:lnTo>
                    <a:pt x="87" y="151"/>
                  </a:lnTo>
                  <a:lnTo>
                    <a:pt x="87" y="151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1"/>
                  </a:lnTo>
                  <a:lnTo>
                    <a:pt x="87" y="151"/>
                  </a:lnTo>
                  <a:lnTo>
                    <a:pt x="87" y="151"/>
                  </a:lnTo>
                  <a:lnTo>
                    <a:pt x="87" y="149"/>
                  </a:lnTo>
                  <a:lnTo>
                    <a:pt x="90" y="149"/>
                  </a:lnTo>
                  <a:lnTo>
                    <a:pt x="90" y="149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4" y="151"/>
                  </a:lnTo>
                  <a:lnTo>
                    <a:pt x="97" y="151"/>
                  </a:lnTo>
                  <a:lnTo>
                    <a:pt x="97" y="151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99" y="151"/>
                  </a:lnTo>
                  <a:lnTo>
                    <a:pt x="99" y="151"/>
                  </a:lnTo>
                  <a:lnTo>
                    <a:pt x="99" y="151"/>
                  </a:lnTo>
                  <a:lnTo>
                    <a:pt x="99" y="154"/>
                  </a:lnTo>
                  <a:lnTo>
                    <a:pt x="99" y="154"/>
                  </a:lnTo>
                  <a:lnTo>
                    <a:pt x="99" y="154"/>
                  </a:lnTo>
                  <a:lnTo>
                    <a:pt x="99" y="156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4" y="159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2" y="15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2" y="161"/>
                  </a:lnTo>
                  <a:lnTo>
                    <a:pt x="92" y="161"/>
                  </a:lnTo>
                  <a:lnTo>
                    <a:pt x="92" y="161"/>
                  </a:lnTo>
                  <a:lnTo>
                    <a:pt x="92" y="161"/>
                  </a:lnTo>
                  <a:lnTo>
                    <a:pt x="94" y="161"/>
                  </a:lnTo>
                  <a:lnTo>
                    <a:pt x="94" y="159"/>
                  </a:lnTo>
                  <a:lnTo>
                    <a:pt x="94" y="159"/>
                  </a:lnTo>
                  <a:lnTo>
                    <a:pt x="94" y="159"/>
                  </a:lnTo>
                  <a:lnTo>
                    <a:pt x="94" y="161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4" y="161"/>
                  </a:lnTo>
                  <a:lnTo>
                    <a:pt x="94" y="161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7" y="163"/>
                  </a:lnTo>
                  <a:lnTo>
                    <a:pt x="97" y="163"/>
                  </a:lnTo>
                  <a:lnTo>
                    <a:pt x="97" y="163"/>
                  </a:lnTo>
                  <a:lnTo>
                    <a:pt x="97" y="166"/>
                  </a:lnTo>
                  <a:lnTo>
                    <a:pt x="97" y="166"/>
                  </a:lnTo>
                  <a:lnTo>
                    <a:pt x="97" y="168"/>
                  </a:lnTo>
                  <a:lnTo>
                    <a:pt x="99" y="168"/>
                  </a:lnTo>
                  <a:lnTo>
                    <a:pt x="99" y="168"/>
                  </a:lnTo>
                  <a:lnTo>
                    <a:pt x="99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9" y="170"/>
                  </a:lnTo>
                  <a:lnTo>
                    <a:pt x="99" y="170"/>
                  </a:lnTo>
                  <a:lnTo>
                    <a:pt x="99" y="173"/>
                  </a:lnTo>
                  <a:lnTo>
                    <a:pt x="97" y="173"/>
                  </a:lnTo>
                  <a:lnTo>
                    <a:pt x="97" y="17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4" y="178"/>
                  </a:lnTo>
                  <a:lnTo>
                    <a:pt x="94" y="178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2"/>
                  </a:lnTo>
                  <a:lnTo>
                    <a:pt x="99" y="182"/>
                  </a:lnTo>
                  <a:lnTo>
                    <a:pt x="99" y="182"/>
                  </a:lnTo>
                  <a:lnTo>
                    <a:pt x="99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2" y="187"/>
                  </a:lnTo>
                  <a:lnTo>
                    <a:pt x="92" y="187"/>
                  </a:lnTo>
                  <a:lnTo>
                    <a:pt x="92" y="187"/>
                  </a:lnTo>
                  <a:lnTo>
                    <a:pt x="90" y="187"/>
                  </a:lnTo>
                  <a:lnTo>
                    <a:pt x="90" y="189"/>
                  </a:lnTo>
                  <a:lnTo>
                    <a:pt x="92" y="189"/>
                  </a:lnTo>
                  <a:lnTo>
                    <a:pt x="92" y="189"/>
                  </a:lnTo>
                  <a:lnTo>
                    <a:pt x="92" y="189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83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80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0" y="187"/>
                  </a:lnTo>
                  <a:lnTo>
                    <a:pt x="80" y="187"/>
                  </a:lnTo>
                  <a:lnTo>
                    <a:pt x="80" y="187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78" y="175"/>
                  </a:lnTo>
                  <a:lnTo>
                    <a:pt x="78" y="173"/>
                  </a:lnTo>
                  <a:lnTo>
                    <a:pt x="78" y="173"/>
                  </a:lnTo>
                  <a:lnTo>
                    <a:pt x="76" y="173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3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3"/>
                  </a:lnTo>
                  <a:lnTo>
                    <a:pt x="68" y="173"/>
                  </a:lnTo>
                  <a:lnTo>
                    <a:pt x="68" y="173"/>
                  </a:lnTo>
                  <a:lnTo>
                    <a:pt x="68" y="173"/>
                  </a:lnTo>
                  <a:lnTo>
                    <a:pt x="68" y="173"/>
                  </a:lnTo>
                  <a:lnTo>
                    <a:pt x="66" y="173"/>
                  </a:lnTo>
                  <a:lnTo>
                    <a:pt x="66" y="173"/>
                  </a:lnTo>
                  <a:lnTo>
                    <a:pt x="66" y="173"/>
                  </a:lnTo>
                  <a:lnTo>
                    <a:pt x="64" y="173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1" y="170"/>
                  </a:lnTo>
                  <a:lnTo>
                    <a:pt x="61" y="170"/>
                  </a:lnTo>
                  <a:lnTo>
                    <a:pt x="61" y="170"/>
                  </a:lnTo>
                  <a:lnTo>
                    <a:pt x="61" y="170"/>
                  </a:lnTo>
                  <a:lnTo>
                    <a:pt x="61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61" y="166"/>
                  </a:lnTo>
                  <a:lnTo>
                    <a:pt x="61" y="163"/>
                  </a:lnTo>
                  <a:lnTo>
                    <a:pt x="61" y="163"/>
                  </a:lnTo>
                  <a:lnTo>
                    <a:pt x="61" y="161"/>
                  </a:lnTo>
                  <a:lnTo>
                    <a:pt x="61" y="161"/>
                  </a:lnTo>
                  <a:lnTo>
                    <a:pt x="61" y="161"/>
                  </a:lnTo>
                  <a:lnTo>
                    <a:pt x="61" y="159"/>
                  </a:lnTo>
                  <a:lnTo>
                    <a:pt x="61" y="159"/>
                  </a:lnTo>
                  <a:lnTo>
                    <a:pt x="61" y="159"/>
                  </a:lnTo>
                  <a:lnTo>
                    <a:pt x="61" y="156"/>
                  </a:lnTo>
                  <a:lnTo>
                    <a:pt x="61" y="156"/>
                  </a:lnTo>
                  <a:lnTo>
                    <a:pt x="61" y="156"/>
                  </a:lnTo>
                  <a:lnTo>
                    <a:pt x="61" y="154"/>
                  </a:lnTo>
                  <a:lnTo>
                    <a:pt x="59" y="154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59" y="154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9" y="151"/>
                  </a:lnTo>
                  <a:lnTo>
                    <a:pt x="59" y="151"/>
                  </a:lnTo>
                  <a:lnTo>
                    <a:pt x="59" y="151"/>
                  </a:lnTo>
                  <a:lnTo>
                    <a:pt x="59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54" y="147"/>
                  </a:lnTo>
                  <a:lnTo>
                    <a:pt x="54" y="147"/>
                  </a:lnTo>
                  <a:lnTo>
                    <a:pt x="54" y="147"/>
                  </a:lnTo>
                  <a:lnTo>
                    <a:pt x="54" y="147"/>
                  </a:lnTo>
                  <a:lnTo>
                    <a:pt x="54" y="144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2" y="142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49" y="130"/>
                  </a:lnTo>
                  <a:lnTo>
                    <a:pt x="49" y="130"/>
                  </a:lnTo>
                  <a:lnTo>
                    <a:pt x="49" y="130"/>
                  </a:lnTo>
                  <a:lnTo>
                    <a:pt x="49" y="130"/>
                  </a:lnTo>
                  <a:lnTo>
                    <a:pt x="49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2" y="125"/>
                  </a:lnTo>
                  <a:lnTo>
                    <a:pt x="49" y="125"/>
                  </a:lnTo>
                  <a:lnTo>
                    <a:pt x="49" y="125"/>
                  </a:lnTo>
                  <a:lnTo>
                    <a:pt x="52" y="125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0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38" y="121"/>
                  </a:lnTo>
                  <a:lnTo>
                    <a:pt x="38" y="121"/>
                  </a:lnTo>
                  <a:lnTo>
                    <a:pt x="38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38" y="140"/>
                  </a:lnTo>
                  <a:lnTo>
                    <a:pt x="40" y="140"/>
                  </a:lnTo>
                  <a:lnTo>
                    <a:pt x="40" y="140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49"/>
                  </a:lnTo>
                  <a:lnTo>
                    <a:pt x="38" y="149"/>
                  </a:lnTo>
                  <a:lnTo>
                    <a:pt x="38" y="151"/>
                  </a:lnTo>
                  <a:lnTo>
                    <a:pt x="38" y="151"/>
                  </a:lnTo>
                  <a:lnTo>
                    <a:pt x="38" y="151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38" y="168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5" y="180"/>
                  </a:lnTo>
                  <a:lnTo>
                    <a:pt x="35" y="180"/>
                  </a:lnTo>
                  <a:lnTo>
                    <a:pt x="35" y="180"/>
                  </a:lnTo>
                  <a:lnTo>
                    <a:pt x="35" y="180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38" y="182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7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5" y="192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92"/>
                  </a:lnTo>
                  <a:lnTo>
                    <a:pt x="33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28" y="192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28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4"/>
                  </a:lnTo>
                  <a:lnTo>
                    <a:pt x="26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2"/>
                  </a:lnTo>
                  <a:lnTo>
                    <a:pt x="21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16" y="187"/>
                  </a:lnTo>
                  <a:lnTo>
                    <a:pt x="14" y="187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5"/>
                  </a:lnTo>
                  <a:lnTo>
                    <a:pt x="12" y="185"/>
                  </a:lnTo>
                  <a:lnTo>
                    <a:pt x="12" y="187"/>
                  </a:lnTo>
                  <a:lnTo>
                    <a:pt x="14" y="187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6" y="182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6"/>
                  </a:lnTo>
                  <a:lnTo>
                    <a:pt x="9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3"/>
                  </a:lnTo>
                  <a:lnTo>
                    <a:pt x="7" y="163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4" y="163"/>
                  </a:lnTo>
                  <a:lnTo>
                    <a:pt x="16" y="163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21" y="163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1" y="159"/>
                  </a:lnTo>
                  <a:lnTo>
                    <a:pt x="21" y="159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1" y="154"/>
                  </a:lnTo>
                  <a:lnTo>
                    <a:pt x="21" y="154"/>
                  </a:lnTo>
                  <a:lnTo>
                    <a:pt x="21" y="151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16" y="147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0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6" y="140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9" y="137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5" y="140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2"/>
                  </a:lnTo>
                  <a:lnTo>
                    <a:pt x="5" y="132"/>
                  </a:lnTo>
                  <a:lnTo>
                    <a:pt x="5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5" y="114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4"/>
                  </a:lnTo>
                  <a:lnTo>
                    <a:pt x="7" y="114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9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80" y="23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0" y="23"/>
                  </a:lnTo>
                  <a:lnTo>
                    <a:pt x="80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99" y="26"/>
                  </a:lnTo>
                  <a:lnTo>
                    <a:pt x="102" y="26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23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3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23" y="21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8" y="14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5"/>
                  </a:lnTo>
                  <a:lnTo>
                    <a:pt x="130" y="5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7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5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2" y="5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39" y="7"/>
                  </a:lnTo>
                  <a:lnTo>
                    <a:pt x="139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21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3"/>
                  </a:lnTo>
                  <a:lnTo>
                    <a:pt x="132" y="23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2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5"/>
                  </a:lnTo>
                  <a:lnTo>
                    <a:pt x="128" y="35"/>
                  </a:lnTo>
                  <a:lnTo>
                    <a:pt x="128" y="38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9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0" y="38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3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4" y="71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6" y="68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3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5" y="68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9" y="61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7" y="76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85" y="80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78" y="87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6" y="90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3" y="97"/>
                  </a:lnTo>
                  <a:lnTo>
                    <a:pt x="71" y="97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0"/>
            <p:cNvSpPr>
              <a:spLocks/>
            </p:cNvSpPr>
            <p:nvPr/>
          </p:nvSpPr>
          <p:spPr bwMode="auto">
            <a:xfrm>
              <a:off x="5764213" y="4386263"/>
              <a:ext cx="360363" cy="357187"/>
            </a:xfrm>
            <a:custGeom>
              <a:avLst/>
              <a:gdLst/>
              <a:ahLst/>
              <a:cxnLst>
                <a:cxn ang="0">
                  <a:pos x="152" y="30"/>
                </a:cxn>
                <a:cxn ang="0">
                  <a:pos x="168" y="33"/>
                </a:cxn>
                <a:cxn ang="0">
                  <a:pos x="182" y="42"/>
                </a:cxn>
                <a:cxn ang="0">
                  <a:pos x="194" y="47"/>
                </a:cxn>
                <a:cxn ang="0">
                  <a:pos x="208" y="49"/>
                </a:cxn>
                <a:cxn ang="0">
                  <a:pos x="223" y="57"/>
                </a:cxn>
                <a:cxn ang="0">
                  <a:pos x="227" y="78"/>
                </a:cxn>
                <a:cxn ang="0">
                  <a:pos x="227" y="104"/>
                </a:cxn>
                <a:cxn ang="0">
                  <a:pos x="227" y="128"/>
                </a:cxn>
                <a:cxn ang="0">
                  <a:pos x="227" y="154"/>
                </a:cxn>
                <a:cxn ang="0">
                  <a:pos x="227" y="170"/>
                </a:cxn>
                <a:cxn ang="0">
                  <a:pos x="227" y="196"/>
                </a:cxn>
                <a:cxn ang="0">
                  <a:pos x="227" y="222"/>
                </a:cxn>
                <a:cxn ang="0">
                  <a:pos x="218" y="213"/>
                </a:cxn>
                <a:cxn ang="0">
                  <a:pos x="206" y="203"/>
                </a:cxn>
                <a:cxn ang="0">
                  <a:pos x="189" y="201"/>
                </a:cxn>
                <a:cxn ang="0">
                  <a:pos x="178" y="206"/>
                </a:cxn>
                <a:cxn ang="0">
                  <a:pos x="161" y="206"/>
                </a:cxn>
                <a:cxn ang="0">
                  <a:pos x="159" y="194"/>
                </a:cxn>
                <a:cxn ang="0">
                  <a:pos x="168" y="182"/>
                </a:cxn>
                <a:cxn ang="0">
                  <a:pos x="178" y="173"/>
                </a:cxn>
                <a:cxn ang="0">
                  <a:pos x="175" y="158"/>
                </a:cxn>
                <a:cxn ang="0">
                  <a:pos x="168" y="142"/>
                </a:cxn>
                <a:cxn ang="0">
                  <a:pos x="159" y="130"/>
                </a:cxn>
                <a:cxn ang="0">
                  <a:pos x="149" y="121"/>
                </a:cxn>
                <a:cxn ang="0">
                  <a:pos x="133" y="113"/>
                </a:cxn>
                <a:cxn ang="0">
                  <a:pos x="116" y="106"/>
                </a:cxn>
                <a:cxn ang="0">
                  <a:pos x="99" y="104"/>
                </a:cxn>
                <a:cxn ang="0">
                  <a:pos x="90" y="94"/>
                </a:cxn>
                <a:cxn ang="0">
                  <a:pos x="76" y="90"/>
                </a:cxn>
                <a:cxn ang="0">
                  <a:pos x="64" y="85"/>
                </a:cxn>
                <a:cxn ang="0">
                  <a:pos x="64" y="97"/>
                </a:cxn>
                <a:cxn ang="0">
                  <a:pos x="52" y="97"/>
                </a:cxn>
                <a:cxn ang="0">
                  <a:pos x="50" y="80"/>
                </a:cxn>
                <a:cxn ang="0">
                  <a:pos x="43" y="71"/>
                </a:cxn>
                <a:cxn ang="0">
                  <a:pos x="33" y="61"/>
                </a:cxn>
                <a:cxn ang="0">
                  <a:pos x="50" y="61"/>
                </a:cxn>
                <a:cxn ang="0">
                  <a:pos x="62" y="52"/>
                </a:cxn>
                <a:cxn ang="0">
                  <a:pos x="73" y="52"/>
                </a:cxn>
                <a:cxn ang="0">
                  <a:pos x="57" y="49"/>
                </a:cxn>
                <a:cxn ang="0">
                  <a:pos x="43" y="49"/>
                </a:cxn>
                <a:cxn ang="0">
                  <a:pos x="33" y="40"/>
                </a:cxn>
                <a:cxn ang="0">
                  <a:pos x="19" y="30"/>
                </a:cxn>
                <a:cxn ang="0">
                  <a:pos x="7" y="26"/>
                </a:cxn>
                <a:cxn ang="0">
                  <a:pos x="0" y="11"/>
                </a:cxn>
                <a:cxn ang="0">
                  <a:pos x="12" y="14"/>
                </a:cxn>
                <a:cxn ang="0">
                  <a:pos x="28" y="9"/>
                </a:cxn>
                <a:cxn ang="0">
                  <a:pos x="40" y="2"/>
                </a:cxn>
                <a:cxn ang="0">
                  <a:pos x="57" y="4"/>
                </a:cxn>
                <a:cxn ang="0">
                  <a:pos x="73" y="9"/>
                </a:cxn>
                <a:cxn ang="0">
                  <a:pos x="81" y="21"/>
                </a:cxn>
                <a:cxn ang="0">
                  <a:pos x="81" y="35"/>
                </a:cxn>
                <a:cxn ang="0">
                  <a:pos x="83" y="54"/>
                </a:cxn>
                <a:cxn ang="0">
                  <a:pos x="88" y="52"/>
                </a:cxn>
                <a:cxn ang="0">
                  <a:pos x="95" y="57"/>
                </a:cxn>
                <a:cxn ang="0">
                  <a:pos x="95" y="71"/>
                </a:cxn>
                <a:cxn ang="0">
                  <a:pos x="104" y="75"/>
                </a:cxn>
                <a:cxn ang="0">
                  <a:pos x="114" y="68"/>
                </a:cxn>
                <a:cxn ang="0">
                  <a:pos x="121" y="61"/>
                </a:cxn>
                <a:cxn ang="0">
                  <a:pos x="123" y="47"/>
                </a:cxn>
                <a:cxn ang="0">
                  <a:pos x="140" y="47"/>
                </a:cxn>
              </a:cxnLst>
              <a:rect l="0" t="0" r="r" b="b"/>
              <a:pathLst>
                <a:path w="227" h="225">
                  <a:moveTo>
                    <a:pt x="140" y="38"/>
                  </a:moveTo>
                  <a:lnTo>
                    <a:pt x="140" y="38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2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63" y="33"/>
                  </a:lnTo>
                  <a:lnTo>
                    <a:pt x="163" y="33"/>
                  </a:lnTo>
                  <a:lnTo>
                    <a:pt x="166" y="33"/>
                  </a:lnTo>
                  <a:lnTo>
                    <a:pt x="166" y="33"/>
                  </a:lnTo>
                  <a:lnTo>
                    <a:pt x="166" y="33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8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8" y="35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5" y="42"/>
                  </a:lnTo>
                  <a:lnTo>
                    <a:pt x="185" y="42"/>
                  </a:lnTo>
                  <a:lnTo>
                    <a:pt x="185" y="42"/>
                  </a:lnTo>
                  <a:lnTo>
                    <a:pt x="187" y="42"/>
                  </a:lnTo>
                  <a:lnTo>
                    <a:pt x="187" y="42"/>
                  </a:lnTo>
                  <a:lnTo>
                    <a:pt x="187" y="42"/>
                  </a:lnTo>
                  <a:lnTo>
                    <a:pt x="187" y="45"/>
                  </a:lnTo>
                  <a:lnTo>
                    <a:pt x="189" y="45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92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6" y="47"/>
                  </a:lnTo>
                  <a:lnTo>
                    <a:pt x="196" y="49"/>
                  </a:lnTo>
                  <a:lnTo>
                    <a:pt x="196" y="49"/>
                  </a:lnTo>
                  <a:lnTo>
                    <a:pt x="196" y="49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199" y="52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201" y="49"/>
                  </a:lnTo>
                  <a:lnTo>
                    <a:pt x="201" y="49"/>
                  </a:lnTo>
                  <a:lnTo>
                    <a:pt x="201" y="49"/>
                  </a:lnTo>
                  <a:lnTo>
                    <a:pt x="204" y="49"/>
                  </a:lnTo>
                  <a:lnTo>
                    <a:pt x="204" y="49"/>
                  </a:lnTo>
                  <a:lnTo>
                    <a:pt x="206" y="49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11" y="52"/>
                  </a:lnTo>
                  <a:lnTo>
                    <a:pt x="211" y="52"/>
                  </a:lnTo>
                  <a:lnTo>
                    <a:pt x="213" y="52"/>
                  </a:lnTo>
                  <a:lnTo>
                    <a:pt x="213" y="54"/>
                  </a:lnTo>
                  <a:lnTo>
                    <a:pt x="213" y="54"/>
                  </a:lnTo>
                  <a:lnTo>
                    <a:pt x="213" y="52"/>
                  </a:lnTo>
                  <a:lnTo>
                    <a:pt x="213" y="52"/>
                  </a:lnTo>
                  <a:lnTo>
                    <a:pt x="215" y="52"/>
                  </a:lnTo>
                  <a:lnTo>
                    <a:pt x="215" y="52"/>
                  </a:lnTo>
                  <a:lnTo>
                    <a:pt x="215" y="54"/>
                  </a:lnTo>
                  <a:lnTo>
                    <a:pt x="215" y="54"/>
                  </a:lnTo>
                  <a:lnTo>
                    <a:pt x="218" y="54"/>
                  </a:lnTo>
                  <a:lnTo>
                    <a:pt x="218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23" y="54"/>
                  </a:lnTo>
                  <a:lnTo>
                    <a:pt x="223" y="54"/>
                  </a:lnTo>
                  <a:lnTo>
                    <a:pt x="223" y="57"/>
                  </a:lnTo>
                  <a:lnTo>
                    <a:pt x="223" y="57"/>
                  </a:lnTo>
                  <a:lnTo>
                    <a:pt x="223" y="57"/>
                  </a:lnTo>
                  <a:lnTo>
                    <a:pt x="223" y="57"/>
                  </a:lnTo>
                  <a:lnTo>
                    <a:pt x="225" y="57"/>
                  </a:lnTo>
                  <a:lnTo>
                    <a:pt x="225" y="57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7" y="64"/>
                  </a:lnTo>
                  <a:lnTo>
                    <a:pt x="227" y="64"/>
                  </a:lnTo>
                  <a:lnTo>
                    <a:pt x="227" y="64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68"/>
                  </a:lnTo>
                  <a:lnTo>
                    <a:pt x="227" y="68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7" y="75"/>
                  </a:lnTo>
                  <a:lnTo>
                    <a:pt x="227" y="75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7" y="83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7" y="85"/>
                  </a:lnTo>
                  <a:lnTo>
                    <a:pt x="227" y="85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7" y="92"/>
                  </a:lnTo>
                  <a:lnTo>
                    <a:pt x="227" y="92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7" y="97"/>
                  </a:lnTo>
                  <a:lnTo>
                    <a:pt x="227" y="97"/>
                  </a:lnTo>
                  <a:lnTo>
                    <a:pt x="227" y="99"/>
                  </a:lnTo>
                  <a:lnTo>
                    <a:pt x="227" y="99"/>
                  </a:lnTo>
                  <a:lnTo>
                    <a:pt x="227" y="102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6"/>
                  </a:lnTo>
                  <a:lnTo>
                    <a:pt x="227" y="106"/>
                  </a:lnTo>
                  <a:lnTo>
                    <a:pt x="227" y="109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27" y="123"/>
                  </a:lnTo>
                  <a:lnTo>
                    <a:pt x="227" y="123"/>
                  </a:lnTo>
                  <a:lnTo>
                    <a:pt x="227" y="123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8"/>
                  </a:lnTo>
                  <a:lnTo>
                    <a:pt x="227" y="128"/>
                  </a:lnTo>
                  <a:lnTo>
                    <a:pt x="227" y="130"/>
                  </a:lnTo>
                  <a:lnTo>
                    <a:pt x="227" y="130"/>
                  </a:lnTo>
                  <a:lnTo>
                    <a:pt x="227" y="132"/>
                  </a:lnTo>
                  <a:lnTo>
                    <a:pt x="227" y="132"/>
                  </a:lnTo>
                  <a:lnTo>
                    <a:pt x="227" y="132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7" y="139"/>
                  </a:lnTo>
                  <a:lnTo>
                    <a:pt x="227" y="139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9"/>
                  </a:lnTo>
                  <a:lnTo>
                    <a:pt x="227" y="149"/>
                  </a:lnTo>
                  <a:lnTo>
                    <a:pt x="227" y="151"/>
                  </a:lnTo>
                  <a:lnTo>
                    <a:pt x="227" y="151"/>
                  </a:lnTo>
                  <a:lnTo>
                    <a:pt x="227" y="154"/>
                  </a:lnTo>
                  <a:lnTo>
                    <a:pt x="227" y="154"/>
                  </a:lnTo>
                  <a:lnTo>
                    <a:pt x="227" y="154"/>
                  </a:lnTo>
                  <a:lnTo>
                    <a:pt x="225" y="154"/>
                  </a:lnTo>
                  <a:lnTo>
                    <a:pt x="225" y="156"/>
                  </a:lnTo>
                  <a:lnTo>
                    <a:pt x="225" y="156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5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3"/>
                  </a:lnTo>
                  <a:lnTo>
                    <a:pt x="225" y="163"/>
                  </a:lnTo>
                  <a:lnTo>
                    <a:pt x="225" y="166"/>
                  </a:lnTo>
                  <a:lnTo>
                    <a:pt x="225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7" y="170"/>
                  </a:lnTo>
                  <a:lnTo>
                    <a:pt x="227" y="173"/>
                  </a:lnTo>
                  <a:lnTo>
                    <a:pt x="227" y="173"/>
                  </a:lnTo>
                  <a:lnTo>
                    <a:pt x="227" y="173"/>
                  </a:lnTo>
                  <a:lnTo>
                    <a:pt x="227" y="175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7" y="177"/>
                  </a:lnTo>
                  <a:lnTo>
                    <a:pt x="227" y="180"/>
                  </a:lnTo>
                  <a:lnTo>
                    <a:pt x="227" y="180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7" y="187"/>
                  </a:lnTo>
                  <a:lnTo>
                    <a:pt x="227" y="187"/>
                  </a:lnTo>
                  <a:lnTo>
                    <a:pt x="227" y="189"/>
                  </a:lnTo>
                  <a:lnTo>
                    <a:pt x="227" y="189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7" y="196"/>
                  </a:lnTo>
                  <a:lnTo>
                    <a:pt x="227" y="196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201"/>
                  </a:lnTo>
                  <a:lnTo>
                    <a:pt x="227" y="201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7" y="208"/>
                  </a:lnTo>
                  <a:lnTo>
                    <a:pt x="227" y="208"/>
                  </a:lnTo>
                  <a:lnTo>
                    <a:pt x="227" y="211"/>
                  </a:lnTo>
                  <a:lnTo>
                    <a:pt x="227" y="211"/>
                  </a:lnTo>
                  <a:lnTo>
                    <a:pt x="227" y="213"/>
                  </a:lnTo>
                  <a:lnTo>
                    <a:pt x="227" y="213"/>
                  </a:lnTo>
                  <a:lnTo>
                    <a:pt x="227" y="213"/>
                  </a:lnTo>
                  <a:lnTo>
                    <a:pt x="227" y="215"/>
                  </a:lnTo>
                  <a:lnTo>
                    <a:pt x="227" y="215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7" y="225"/>
                  </a:lnTo>
                  <a:lnTo>
                    <a:pt x="227" y="225"/>
                  </a:lnTo>
                  <a:lnTo>
                    <a:pt x="227" y="222"/>
                  </a:lnTo>
                  <a:lnTo>
                    <a:pt x="225" y="222"/>
                  </a:lnTo>
                  <a:lnTo>
                    <a:pt x="225" y="222"/>
                  </a:lnTo>
                  <a:lnTo>
                    <a:pt x="223" y="222"/>
                  </a:lnTo>
                  <a:lnTo>
                    <a:pt x="223" y="222"/>
                  </a:lnTo>
                  <a:lnTo>
                    <a:pt x="223" y="222"/>
                  </a:lnTo>
                  <a:lnTo>
                    <a:pt x="223" y="222"/>
                  </a:lnTo>
                  <a:lnTo>
                    <a:pt x="223" y="222"/>
                  </a:lnTo>
                  <a:lnTo>
                    <a:pt x="223" y="220"/>
                  </a:lnTo>
                  <a:lnTo>
                    <a:pt x="223" y="220"/>
                  </a:lnTo>
                  <a:lnTo>
                    <a:pt x="220" y="220"/>
                  </a:lnTo>
                  <a:lnTo>
                    <a:pt x="220" y="220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18" y="213"/>
                  </a:lnTo>
                  <a:lnTo>
                    <a:pt x="215" y="213"/>
                  </a:lnTo>
                  <a:lnTo>
                    <a:pt x="215" y="213"/>
                  </a:lnTo>
                  <a:lnTo>
                    <a:pt x="215" y="213"/>
                  </a:lnTo>
                  <a:lnTo>
                    <a:pt x="215" y="213"/>
                  </a:lnTo>
                  <a:lnTo>
                    <a:pt x="215" y="211"/>
                  </a:lnTo>
                  <a:lnTo>
                    <a:pt x="215" y="211"/>
                  </a:lnTo>
                  <a:lnTo>
                    <a:pt x="215" y="211"/>
                  </a:lnTo>
                  <a:lnTo>
                    <a:pt x="213" y="211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3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1" y="203"/>
                  </a:lnTo>
                  <a:lnTo>
                    <a:pt x="208" y="203"/>
                  </a:lnTo>
                  <a:lnTo>
                    <a:pt x="208" y="203"/>
                  </a:lnTo>
                  <a:lnTo>
                    <a:pt x="208" y="203"/>
                  </a:lnTo>
                  <a:lnTo>
                    <a:pt x="208" y="203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3"/>
                  </a:lnTo>
                  <a:lnTo>
                    <a:pt x="206" y="201"/>
                  </a:lnTo>
                  <a:lnTo>
                    <a:pt x="206" y="201"/>
                  </a:lnTo>
                  <a:lnTo>
                    <a:pt x="206" y="201"/>
                  </a:lnTo>
                  <a:lnTo>
                    <a:pt x="204" y="201"/>
                  </a:lnTo>
                  <a:lnTo>
                    <a:pt x="204" y="199"/>
                  </a:lnTo>
                  <a:lnTo>
                    <a:pt x="204" y="199"/>
                  </a:lnTo>
                  <a:lnTo>
                    <a:pt x="204" y="199"/>
                  </a:lnTo>
                  <a:lnTo>
                    <a:pt x="201" y="199"/>
                  </a:lnTo>
                  <a:lnTo>
                    <a:pt x="201" y="199"/>
                  </a:lnTo>
                  <a:lnTo>
                    <a:pt x="201" y="199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196" y="199"/>
                  </a:lnTo>
                  <a:lnTo>
                    <a:pt x="196" y="199"/>
                  </a:lnTo>
                  <a:lnTo>
                    <a:pt x="196" y="199"/>
                  </a:lnTo>
                  <a:lnTo>
                    <a:pt x="196" y="199"/>
                  </a:lnTo>
                  <a:lnTo>
                    <a:pt x="196" y="201"/>
                  </a:lnTo>
                  <a:lnTo>
                    <a:pt x="194" y="201"/>
                  </a:lnTo>
                  <a:lnTo>
                    <a:pt x="194" y="201"/>
                  </a:lnTo>
                  <a:lnTo>
                    <a:pt x="194" y="201"/>
                  </a:lnTo>
                  <a:lnTo>
                    <a:pt x="192" y="201"/>
                  </a:lnTo>
                  <a:lnTo>
                    <a:pt x="192" y="201"/>
                  </a:lnTo>
                  <a:lnTo>
                    <a:pt x="189" y="201"/>
                  </a:lnTo>
                  <a:lnTo>
                    <a:pt x="189" y="201"/>
                  </a:lnTo>
                  <a:lnTo>
                    <a:pt x="189" y="199"/>
                  </a:lnTo>
                  <a:lnTo>
                    <a:pt x="189" y="199"/>
                  </a:lnTo>
                  <a:lnTo>
                    <a:pt x="189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201"/>
                  </a:lnTo>
                  <a:lnTo>
                    <a:pt x="185" y="201"/>
                  </a:lnTo>
                  <a:lnTo>
                    <a:pt x="185" y="201"/>
                  </a:lnTo>
                  <a:lnTo>
                    <a:pt x="185" y="201"/>
                  </a:lnTo>
                  <a:lnTo>
                    <a:pt x="185" y="201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2" y="203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0" y="206"/>
                  </a:lnTo>
                  <a:lnTo>
                    <a:pt x="180" y="206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8" y="206"/>
                  </a:lnTo>
                  <a:lnTo>
                    <a:pt x="178" y="203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3" y="206"/>
                  </a:lnTo>
                  <a:lnTo>
                    <a:pt x="173" y="206"/>
                  </a:lnTo>
                  <a:lnTo>
                    <a:pt x="170" y="206"/>
                  </a:lnTo>
                  <a:lnTo>
                    <a:pt x="170" y="206"/>
                  </a:lnTo>
                  <a:lnTo>
                    <a:pt x="170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59" y="206"/>
                  </a:lnTo>
                  <a:lnTo>
                    <a:pt x="159" y="206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4" y="203"/>
                  </a:lnTo>
                  <a:lnTo>
                    <a:pt x="154" y="203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56" y="201"/>
                  </a:lnTo>
                  <a:lnTo>
                    <a:pt x="156" y="201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9" y="196"/>
                  </a:lnTo>
                  <a:lnTo>
                    <a:pt x="159" y="194"/>
                  </a:lnTo>
                  <a:lnTo>
                    <a:pt x="159" y="194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2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4"/>
                  </a:lnTo>
                  <a:lnTo>
                    <a:pt x="163" y="184"/>
                  </a:lnTo>
                  <a:lnTo>
                    <a:pt x="163" y="184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3" y="180"/>
                  </a:lnTo>
                  <a:lnTo>
                    <a:pt x="173" y="180"/>
                  </a:lnTo>
                  <a:lnTo>
                    <a:pt x="173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5" y="177"/>
                  </a:lnTo>
                  <a:lnTo>
                    <a:pt x="175" y="177"/>
                  </a:lnTo>
                  <a:lnTo>
                    <a:pt x="178" y="177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80" y="177"/>
                  </a:lnTo>
                  <a:lnTo>
                    <a:pt x="180" y="177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5"/>
                  </a:lnTo>
                  <a:lnTo>
                    <a:pt x="178" y="175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5" y="173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5" y="161"/>
                  </a:lnTo>
                  <a:lnTo>
                    <a:pt x="175" y="161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3" y="156"/>
                  </a:lnTo>
                  <a:lnTo>
                    <a:pt x="173" y="156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0" y="154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0" y="149"/>
                  </a:lnTo>
                  <a:lnTo>
                    <a:pt x="170" y="149"/>
                  </a:lnTo>
                  <a:lnTo>
                    <a:pt x="170" y="149"/>
                  </a:lnTo>
                  <a:lnTo>
                    <a:pt x="170" y="147"/>
                  </a:lnTo>
                  <a:lnTo>
                    <a:pt x="170" y="147"/>
                  </a:lnTo>
                  <a:lnTo>
                    <a:pt x="168" y="147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8" y="142"/>
                  </a:lnTo>
                  <a:lnTo>
                    <a:pt x="168" y="142"/>
                  </a:lnTo>
                  <a:lnTo>
                    <a:pt x="168" y="139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2"/>
                  </a:lnTo>
                  <a:lnTo>
                    <a:pt x="163" y="132"/>
                  </a:lnTo>
                  <a:lnTo>
                    <a:pt x="163" y="132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61" y="132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28"/>
                  </a:lnTo>
                  <a:lnTo>
                    <a:pt x="159" y="128"/>
                  </a:lnTo>
                  <a:lnTo>
                    <a:pt x="159" y="130"/>
                  </a:lnTo>
                  <a:lnTo>
                    <a:pt x="159" y="130"/>
                  </a:lnTo>
                  <a:lnTo>
                    <a:pt x="159" y="128"/>
                  </a:lnTo>
                  <a:lnTo>
                    <a:pt x="156" y="128"/>
                  </a:lnTo>
                  <a:lnTo>
                    <a:pt x="156" y="130"/>
                  </a:lnTo>
                  <a:lnTo>
                    <a:pt x="156" y="130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3"/>
                  </a:lnTo>
                  <a:lnTo>
                    <a:pt x="154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49" y="121"/>
                  </a:lnTo>
                  <a:lnTo>
                    <a:pt x="149" y="121"/>
                  </a:lnTo>
                  <a:lnTo>
                    <a:pt x="147" y="121"/>
                  </a:lnTo>
                  <a:lnTo>
                    <a:pt x="147" y="121"/>
                  </a:lnTo>
                  <a:lnTo>
                    <a:pt x="147" y="121"/>
                  </a:lnTo>
                  <a:lnTo>
                    <a:pt x="147" y="118"/>
                  </a:lnTo>
                  <a:lnTo>
                    <a:pt x="144" y="118"/>
                  </a:lnTo>
                  <a:lnTo>
                    <a:pt x="144" y="118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0" y="116"/>
                  </a:lnTo>
                  <a:lnTo>
                    <a:pt x="140" y="116"/>
                  </a:lnTo>
                  <a:lnTo>
                    <a:pt x="137" y="116"/>
                  </a:lnTo>
                  <a:lnTo>
                    <a:pt x="137" y="116"/>
                  </a:lnTo>
                  <a:lnTo>
                    <a:pt x="135" y="116"/>
                  </a:lnTo>
                  <a:lnTo>
                    <a:pt x="135" y="116"/>
                  </a:lnTo>
                  <a:lnTo>
                    <a:pt x="135" y="116"/>
                  </a:lnTo>
                  <a:lnTo>
                    <a:pt x="135" y="116"/>
                  </a:lnTo>
                  <a:lnTo>
                    <a:pt x="135" y="113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23" y="111"/>
                  </a:lnTo>
                  <a:lnTo>
                    <a:pt x="123" y="111"/>
                  </a:lnTo>
                  <a:lnTo>
                    <a:pt x="123" y="111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18" y="109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7" y="104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99"/>
                  </a:lnTo>
                  <a:lnTo>
                    <a:pt x="92" y="99"/>
                  </a:lnTo>
                  <a:lnTo>
                    <a:pt x="92" y="99"/>
                  </a:lnTo>
                  <a:lnTo>
                    <a:pt x="92" y="99"/>
                  </a:lnTo>
                  <a:lnTo>
                    <a:pt x="92" y="97"/>
                  </a:lnTo>
                  <a:lnTo>
                    <a:pt x="90" y="97"/>
                  </a:lnTo>
                  <a:lnTo>
                    <a:pt x="90" y="97"/>
                  </a:lnTo>
                  <a:lnTo>
                    <a:pt x="90" y="97"/>
                  </a:lnTo>
                  <a:lnTo>
                    <a:pt x="90" y="97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4"/>
                  </a:lnTo>
                  <a:lnTo>
                    <a:pt x="83" y="94"/>
                  </a:lnTo>
                  <a:lnTo>
                    <a:pt x="83" y="94"/>
                  </a:lnTo>
                  <a:lnTo>
                    <a:pt x="83" y="94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62" y="94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62" y="99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99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7" y="83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3" y="73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6" y="61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2" y="61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4" y="59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62" y="52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6" y="49"/>
                  </a:lnTo>
                  <a:lnTo>
                    <a:pt x="66" y="49"/>
                  </a:lnTo>
                  <a:lnTo>
                    <a:pt x="66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4" y="49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7" y="52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7" y="47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5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61"/>
                  </a:lnTo>
                  <a:lnTo>
                    <a:pt x="90" y="61"/>
                  </a:lnTo>
                  <a:lnTo>
                    <a:pt x="90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5" y="66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9" y="73"/>
                  </a:lnTo>
                  <a:lnTo>
                    <a:pt x="99" y="73"/>
                  </a:lnTo>
                  <a:lnTo>
                    <a:pt x="97" y="73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75"/>
                  </a:lnTo>
                  <a:lnTo>
                    <a:pt x="107" y="75"/>
                  </a:lnTo>
                  <a:lnTo>
                    <a:pt x="109" y="75"/>
                  </a:lnTo>
                  <a:lnTo>
                    <a:pt x="109" y="75"/>
                  </a:lnTo>
                  <a:lnTo>
                    <a:pt x="109" y="75"/>
                  </a:lnTo>
                  <a:lnTo>
                    <a:pt x="109" y="75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11" y="73"/>
                  </a:lnTo>
                  <a:lnTo>
                    <a:pt x="111" y="73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09" y="68"/>
                  </a:lnTo>
                  <a:lnTo>
                    <a:pt x="111" y="68"/>
                  </a:lnTo>
                  <a:lnTo>
                    <a:pt x="111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5" y="57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5" y="52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3" y="45"/>
                  </a:lnTo>
                  <a:lnTo>
                    <a:pt x="125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38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1"/>
            <p:cNvSpPr>
              <a:spLocks/>
            </p:cNvSpPr>
            <p:nvPr/>
          </p:nvSpPr>
          <p:spPr bwMode="auto">
            <a:xfrm>
              <a:off x="5764213" y="4386263"/>
              <a:ext cx="360363" cy="357187"/>
            </a:xfrm>
            <a:custGeom>
              <a:avLst/>
              <a:gdLst/>
              <a:ahLst/>
              <a:cxnLst>
                <a:cxn ang="0">
                  <a:pos x="152" y="30"/>
                </a:cxn>
                <a:cxn ang="0">
                  <a:pos x="168" y="33"/>
                </a:cxn>
                <a:cxn ang="0">
                  <a:pos x="182" y="42"/>
                </a:cxn>
                <a:cxn ang="0">
                  <a:pos x="194" y="47"/>
                </a:cxn>
                <a:cxn ang="0">
                  <a:pos x="208" y="49"/>
                </a:cxn>
                <a:cxn ang="0">
                  <a:pos x="223" y="57"/>
                </a:cxn>
                <a:cxn ang="0">
                  <a:pos x="227" y="78"/>
                </a:cxn>
                <a:cxn ang="0">
                  <a:pos x="227" y="104"/>
                </a:cxn>
                <a:cxn ang="0">
                  <a:pos x="227" y="128"/>
                </a:cxn>
                <a:cxn ang="0">
                  <a:pos x="227" y="154"/>
                </a:cxn>
                <a:cxn ang="0">
                  <a:pos x="227" y="170"/>
                </a:cxn>
                <a:cxn ang="0">
                  <a:pos x="227" y="196"/>
                </a:cxn>
                <a:cxn ang="0">
                  <a:pos x="227" y="222"/>
                </a:cxn>
                <a:cxn ang="0">
                  <a:pos x="218" y="213"/>
                </a:cxn>
                <a:cxn ang="0">
                  <a:pos x="206" y="203"/>
                </a:cxn>
                <a:cxn ang="0">
                  <a:pos x="189" y="201"/>
                </a:cxn>
                <a:cxn ang="0">
                  <a:pos x="178" y="206"/>
                </a:cxn>
                <a:cxn ang="0">
                  <a:pos x="161" y="206"/>
                </a:cxn>
                <a:cxn ang="0">
                  <a:pos x="159" y="194"/>
                </a:cxn>
                <a:cxn ang="0">
                  <a:pos x="168" y="182"/>
                </a:cxn>
                <a:cxn ang="0">
                  <a:pos x="178" y="173"/>
                </a:cxn>
                <a:cxn ang="0">
                  <a:pos x="175" y="158"/>
                </a:cxn>
                <a:cxn ang="0">
                  <a:pos x="168" y="142"/>
                </a:cxn>
                <a:cxn ang="0">
                  <a:pos x="159" y="130"/>
                </a:cxn>
                <a:cxn ang="0">
                  <a:pos x="149" y="121"/>
                </a:cxn>
                <a:cxn ang="0">
                  <a:pos x="133" y="113"/>
                </a:cxn>
                <a:cxn ang="0">
                  <a:pos x="116" y="106"/>
                </a:cxn>
                <a:cxn ang="0">
                  <a:pos x="99" y="104"/>
                </a:cxn>
                <a:cxn ang="0">
                  <a:pos x="90" y="94"/>
                </a:cxn>
                <a:cxn ang="0">
                  <a:pos x="76" y="90"/>
                </a:cxn>
                <a:cxn ang="0">
                  <a:pos x="64" y="85"/>
                </a:cxn>
                <a:cxn ang="0">
                  <a:pos x="64" y="97"/>
                </a:cxn>
                <a:cxn ang="0">
                  <a:pos x="52" y="97"/>
                </a:cxn>
                <a:cxn ang="0">
                  <a:pos x="50" y="80"/>
                </a:cxn>
                <a:cxn ang="0">
                  <a:pos x="43" y="71"/>
                </a:cxn>
                <a:cxn ang="0">
                  <a:pos x="33" y="61"/>
                </a:cxn>
                <a:cxn ang="0">
                  <a:pos x="50" y="61"/>
                </a:cxn>
                <a:cxn ang="0">
                  <a:pos x="62" y="52"/>
                </a:cxn>
                <a:cxn ang="0">
                  <a:pos x="73" y="52"/>
                </a:cxn>
                <a:cxn ang="0">
                  <a:pos x="57" y="49"/>
                </a:cxn>
                <a:cxn ang="0">
                  <a:pos x="43" y="49"/>
                </a:cxn>
                <a:cxn ang="0">
                  <a:pos x="33" y="40"/>
                </a:cxn>
                <a:cxn ang="0">
                  <a:pos x="19" y="30"/>
                </a:cxn>
                <a:cxn ang="0">
                  <a:pos x="7" y="26"/>
                </a:cxn>
                <a:cxn ang="0">
                  <a:pos x="0" y="11"/>
                </a:cxn>
                <a:cxn ang="0">
                  <a:pos x="12" y="14"/>
                </a:cxn>
                <a:cxn ang="0">
                  <a:pos x="28" y="9"/>
                </a:cxn>
                <a:cxn ang="0">
                  <a:pos x="40" y="2"/>
                </a:cxn>
                <a:cxn ang="0">
                  <a:pos x="57" y="4"/>
                </a:cxn>
                <a:cxn ang="0">
                  <a:pos x="73" y="9"/>
                </a:cxn>
                <a:cxn ang="0">
                  <a:pos x="81" y="21"/>
                </a:cxn>
                <a:cxn ang="0">
                  <a:pos x="81" y="35"/>
                </a:cxn>
                <a:cxn ang="0">
                  <a:pos x="83" y="54"/>
                </a:cxn>
                <a:cxn ang="0">
                  <a:pos x="88" y="52"/>
                </a:cxn>
                <a:cxn ang="0">
                  <a:pos x="95" y="57"/>
                </a:cxn>
                <a:cxn ang="0">
                  <a:pos x="95" y="71"/>
                </a:cxn>
                <a:cxn ang="0">
                  <a:pos x="104" y="75"/>
                </a:cxn>
                <a:cxn ang="0">
                  <a:pos x="114" y="68"/>
                </a:cxn>
                <a:cxn ang="0">
                  <a:pos x="121" y="61"/>
                </a:cxn>
                <a:cxn ang="0">
                  <a:pos x="123" y="47"/>
                </a:cxn>
                <a:cxn ang="0">
                  <a:pos x="140" y="47"/>
                </a:cxn>
              </a:cxnLst>
              <a:rect l="0" t="0" r="r" b="b"/>
              <a:pathLst>
                <a:path w="227" h="225">
                  <a:moveTo>
                    <a:pt x="140" y="38"/>
                  </a:moveTo>
                  <a:lnTo>
                    <a:pt x="140" y="38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2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63" y="33"/>
                  </a:lnTo>
                  <a:lnTo>
                    <a:pt x="163" y="33"/>
                  </a:lnTo>
                  <a:lnTo>
                    <a:pt x="166" y="33"/>
                  </a:lnTo>
                  <a:lnTo>
                    <a:pt x="166" y="33"/>
                  </a:lnTo>
                  <a:lnTo>
                    <a:pt x="166" y="33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8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8" y="35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5" y="42"/>
                  </a:lnTo>
                  <a:lnTo>
                    <a:pt x="185" y="42"/>
                  </a:lnTo>
                  <a:lnTo>
                    <a:pt x="185" y="42"/>
                  </a:lnTo>
                  <a:lnTo>
                    <a:pt x="187" y="42"/>
                  </a:lnTo>
                  <a:lnTo>
                    <a:pt x="187" y="42"/>
                  </a:lnTo>
                  <a:lnTo>
                    <a:pt x="187" y="42"/>
                  </a:lnTo>
                  <a:lnTo>
                    <a:pt x="187" y="45"/>
                  </a:lnTo>
                  <a:lnTo>
                    <a:pt x="189" y="45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89" y="42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92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6" y="47"/>
                  </a:lnTo>
                  <a:lnTo>
                    <a:pt x="196" y="49"/>
                  </a:lnTo>
                  <a:lnTo>
                    <a:pt x="196" y="49"/>
                  </a:lnTo>
                  <a:lnTo>
                    <a:pt x="196" y="49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199" y="52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201" y="49"/>
                  </a:lnTo>
                  <a:lnTo>
                    <a:pt x="201" y="49"/>
                  </a:lnTo>
                  <a:lnTo>
                    <a:pt x="201" y="49"/>
                  </a:lnTo>
                  <a:lnTo>
                    <a:pt x="204" y="49"/>
                  </a:lnTo>
                  <a:lnTo>
                    <a:pt x="204" y="49"/>
                  </a:lnTo>
                  <a:lnTo>
                    <a:pt x="206" y="49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11" y="52"/>
                  </a:lnTo>
                  <a:lnTo>
                    <a:pt x="211" y="52"/>
                  </a:lnTo>
                  <a:lnTo>
                    <a:pt x="213" y="52"/>
                  </a:lnTo>
                  <a:lnTo>
                    <a:pt x="213" y="54"/>
                  </a:lnTo>
                  <a:lnTo>
                    <a:pt x="213" y="54"/>
                  </a:lnTo>
                  <a:lnTo>
                    <a:pt x="213" y="52"/>
                  </a:lnTo>
                  <a:lnTo>
                    <a:pt x="213" y="52"/>
                  </a:lnTo>
                  <a:lnTo>
                    <a:pt x="215" y="52"/>
                  </a:lnTo>
                  <a:lnTo>
                    <a:pt x="215" y="52"/>
                  </a:lnTo>
                  <a:lnTo>
                    <a:pt x="215" y="54"/>
                  </a:lnTo>
                  <a:lnTo>
                    <a:pt x="215" y="54"/>
                  </a:lnTo>
                  <a:lnTo>
                    <a:pt x="218" y="54"/>
                  </a:lnTo>
                  <a:lnTo>
                    <a:pt x="218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23" y="54"/>
                  </a:lnTo>
                  <a:lnTo>
                    <a:pt x="223" y="54"/>
                  </a:lnTo>
                  <a:lnTo>
                    <a:pt x="223" y="57"/>
                  </a:lnTo>
                  <a:lnTo>
                    <a:pt x="223" y="57"/>
                  </a:lnTo>
                  <a:lnTo>
                    <a:pt x="223" y="57"/>
                  </a:lnTo>
                  <a:lnTo>
                    <a:pt x="223" y="57"/>
                  </a:lnTo>
                  <a:lnTo>
                    <a:pt x="225" y="57"/>
                  </a:lnTo>
                  <a:lnTo>
                    <a:pt x="225" y="57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7" y="64"/>
                  </a:lnTo>
                  <a:lnTo>
                    <a:pt x="227" y="64"/>
                  </a:lnTo>
                  <a:lnTo>
                    <a:pt x="227" y="64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68"/>
                  </a:lnTo>
                  <a:lnTo>
                    <a:pt x="227" y="68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7" y="75"/>
                  </a:lnTo>
                  <a:lnTo>
                    <a:pt x="227" y="75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7" y="83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7" y="85"/>
                  </a:lnTo>
                  <a:lnTo>
                    <a:pt x="227" y="85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7" y="92"/>
                  </a:lnTo>
                  <a:lnTo>
                    <a:pt x="227" y="92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7" y="97"/>
                  </a:lnTo>
                  <a:lnTo>
                    <a:pt x="227" y="97"/>
                  </a:lnTo>
                  <a:lnTo>
                    <a:pt x="227" y="99"/>
                  </a:lnTo>
                  <a:lnTo>
                    <a:pt x="227" y="99"/>
                  </a:lnTo>
                  <a:lnTo>
                    <a:pt x="227" y="102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6"/>
                  </a:lnTo>
                  <a:lnTo>
                    <a:pt x="227" y="106"/>
                  </a:lnTo>
                  <a:lnTo>
                    <a:pt x="227" y="109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27" y="123"/>
                  </a:lnTo>
                  <a:lnTo>
                    <a:pt x="227" y="123"/>
                  </a:lnTo>
                  <a:lnTo>
                    <a:pt x="227" y="123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8"/>
                  </a:lnTo>
                  <a:lnTo>
                    <a:pt x="227" y="128"/>
                  </a:lnTo>
                  <a:lnTo>
                    <a:pt x="227" y="130"/>
                  </a:lnTo>
                  <a:lnTo>
                    <a:pt x="227" y="130"/>
                  </a:lnTo>
                  <a:lnTo>
                    <a:pt x="227" y="132"/>
                  </a:lnTo>
                  <a:lnTo>
                    <a:pt x="227" y="132"/>
                  </a:lnTo>
                  <a:lnTo>
                    <a:pt x="227" y="132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7" y="139"/>
                  </a:lnTo>
                  <a:lnTo>
                    <a:pt x="227" y="139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9"/>
                  </a:lnTo>
                  <a:lnTo>
                    <a:pt x="227" y="149"/>
                  </a:lnTo>
                  <a:lnTo>
                    <a:pt x="227" y="151"/>
                  </a:lnTo>
                  <a:lnTo>
                    <a:pt x="227" y="151"/>
                  </a:lnTo>
                  <a:lnTo>
                    <a:pt x="227" y="154"/>
                  </a:lnTo>
                  <a:lnTo>
                    <a:pt x="227" y="154"/>
                  </a:lnTo>
                  <a:lnTo>
                    <a:pt x="227" y="154"/>
                  </a:lnTo>
                  <a:lnTo>
                    <a:pt x="225" y="154"/>
                  </a:lnTo>
                  <a:lnTo>
                    <a:pt x="225" y="156"/>
                  </a:lnTo>
                  <a:lnTo>
                    <a:pt x="225" y="156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5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3"/>
                  </a:lnTo>
                  <a:lnTo>
                    <a:pt x="225" y="163"/>
                  </a:lnTo>
                  <a:lnTo>
                    <a:pt x="225" y="166"/>
                  </a:lnTo>
                  <a:lnTo>
                    <a:pt x="225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7" y="170"/>
                  </a:lnTo>
                  <a:lnTo>
                    <a:pt x="227" y="173"/>
                  </a:lnTo>
                  <a:lnTo>
                    <a:pt x="227" y="173"/>
                  </a:lnTo>
                  <a:lnTo>
                    <a:pt x="227" y="173"/>
                  </a:lnTo>
                  <a:lnTo>
                    <a:pt x="227" y="175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7" y="177"/>
                  </a:lnTo>
                  <a:lnTo>
                    <a:pt x="227" y="180"/>
                  </a:lnTo>
                  <a:lnTo>
                    <a:pt x="227" y="180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7" y="187"/>
                  </a:lnTo>
                  <a:lnTo>
                    <a:pt x="227" y="187"/>
                  </a:lnTo>
                  <a:lnTo>
                    <a:pt x="227" y="189"/>
                  </a:lnTo>
                  <a:lnTo>
                    <a:pt x="227" y="189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7" y="196"/>
                  </a:lnTo>
                  <a:lnTo>
                    <a:pt x="227" y="196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201"/>
                  </a:lnTo>
                  <a:lnTo>
                    <a:pt x="227" y="201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7" y="208"/>
                  </a:lnTo>
                  <a:lnTo>
                    <a:pt x="227" y="208"/>
                  </a:lnTo>
                  <a:lnTo>
                    <a:pt x="227" y="211"/>
                  </a:lnTo>
                  <a:lnTo>
                    <a:pt x="227" y="211"/>
                  </a:lnTo>
                  <a:lnTo>
                    <a:pt x="227" y="213"/>
                  </a:lnTo>
                  <a:lnTo>
                    <a:pt x="227" y="213"/>
                  </a:lnTo>
                  <a:lnTo>
                    <a:pt x="227" y="213"/>
                  </a:lnTo>
                  <a:lnTo>
                    <a:pt x="227" y="215"/>
                  </a:lnTo>
                  <a:lnTo>
                    <a:pt x="227" y="215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7" y="225"/>
                  </a:lnTo>
                  <a:lnTo>
                    <a:pt x="227" y="225"/>
                  </a:lnTo>
                  <a:lnTo>
                    <a:pt x="227" y="222"/>
                  </a:lnTo>
                  <a:lnTo>
                    <a:pt x="225" y="222"/>
                  </a:lnTo>
                  <a:lnTo>
                    <a:pt x="225" y="222"/>
                  </a:lnTo>
                  <a:lnTo>
                    <a:pt x="223" y="222"/>
                  </a:lnTo>
                  <a:lnTo>
                    <a:pt x="223" y="222"/>
                  </a:lnTo>
                  <a:lnTo>
                    <a:pt x="223" y="222"/>
                  </a:lnTo>
                  <a:lnTo>
                    <a:pt x="223" y="222"/>
                  </a:lnTo>
                  <a:lnTo>
                    <a:pt x="223" y="222"/>
                  </a:lnTo>
                  <a:lnTo>
                    <a:pt x="223" y="220"/>
                  </a:lnTo>
                  <a:lnTo>
                    <a:pt x="223" y="220"/>
                  </a:lnTo>
                  <a:lnTo>
                    <a:pt x="220" y="220"/>
                  </a:lnTo>
                  <a:lnTo>
                    <a:pt x="220" y="220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18" y="218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18" y="213"/>
                  </a:lnTo>
                  <a:lnTo>
                    <a:pt x="215" y="213"/>
                  </a:lnTo>
                  <a:lnTo>
                    <a:pt x="215" y="213"/>
                  </a:lnTo>
                  <a:lnTo>
                    <a:pt x="215" y="213"/>
                  </a:lnTo>
                  <a:lnTo>
                    <a:pt x="215" y="213"/>
                  </a:lnTo>
                  <a:lnTo>
                    <a:pt x="215" y="211"/>
                  </a:lnTo>
                  <a:lnTo>
                    <a:pt x="215" y="211"/>
                  </a:lnTo>
                  <a:lnTo>
                    <a:pt x="215" y="211"/>
                  </a:lnTo>
                  <a:lnTo>
                    <a:pt x="213" y="211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3" y="208"/>
                  </a:lnTo>
                  <a:lnTo>
                    <a:pt x="213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1" y="203"/>
                  </a:lnTo>
                  <a:lnTo>
                    <a:pt x="208" y="203"/>
                  </a:lnTo>
                  <a:lnTo>
                    <a:pt x="208" y="203"/>
                  </a:lnTo>
                  <a:lnTo>
                    <a:pt x="208" y="203"/>
                  </a:lnTo>
                  <a:lnTo>
                    <a:pt x="208" y="203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3"/>
                  </a:lnTo>
                  <a:lnTo>
                    <a:pt x="206" y="201"/>
                  </a:lnTo>
                  <a:lnTo>
                    <a:pt x="206" y="201"/>
                  </a:lnTo>
                  <a:lnTo>
                    <a:pt x="206" y="201"/>
                  </a:lnTo>
                  <a:lnTo>
                    <a:pt x="204" y="201"/>
                  </a:lnTo>
                  <a:lnTo>
                    <a:pt x="204" y="199"/>
                  </a:lnTo>
                  <a:lnTo>
                    <a:pt x="204" y="199"/>
                  </a:lnTo>
                  <a:lnTo>
                    <a:pt x="204" y="199"/>
                  </a:lnTo>
                  <a:lnTo>
                    <a:pt x="201" y="199"/>
                  </a:lnTo>
                  <a:lnTo>
                    <a:pt x="201" y="199"/>
                  </a:lnTo>
                  <a:lnTo>
                    <a:pt x="201" y="199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196" y="199"/>
                  </a:lnTo>
                  <a:lnTo>
                    <a:pt x="196" y="199"/>
                  </a:lnTo>
                  <a:lnTo>
                    <a:pt x="196" y="199"/>
                  </a:lnTo>
                  <a:lnTo>
                    <a:pt x="196" y="199"/>
                  </a:lnTo>
                  <a:lnTo>
                    <a:pt x="196" y="201"/>
                  </a:lnTo>
                  <a:lnTo>
                    <a:pt x="194" y="201"/>
                  </a:lnTo>
                  <a:lnTo>
                    <a:pt x="194" y="201"/>
                  </a:lnTo>
                  <a:lnTo>
                    <a:pt x="194" y="201"/>
                  </a:lnTo>
                  <a:lnTo>
                    <a:pt x="192" y="201"/>
                  </a:lnTo>
                  <a:lnTo>
                    <a:pt x="192" y="201"/>
                  </a:lnTo>
                  <a:lnTo>
                    <a:pt x="189" y="201"/>
                  </a:lnTo>
                  <a:lnTo>
                    <a:pt x="189" y="201"/>
                  </a:lnTo>
                  <a:lnTo>
                    <a:pt x="189" y="199"/>
                  </a:lnTo>
                  <a:lnTo>
                    <a:pt x="189" y="199"/>
                  </a:lnTo>
                  <a:lnTo>
                    <a:pt x="189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201"/>
                  </a:lnTo>
                  <a:lnTo>
                    <a:pt x="185" y="201"/>
                  </a:lnTo>
                  <a:lnTo>
                    <a:pt x="185" y="201"/>
                  </a:lnTo>
                  <a:lnTo>
                    <a:pt x="185" y="201"/>
                  </a:lnTo>
                  <a:lnTo>
                    <a:pt x="185" y="201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2" y="203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0" y="206"/>
                  </a:lnTo>
                  <a:lnTo>
                    <a:pt x="180" y="206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8" y="206"/>
                  </a:lnTo>
                  <a:lnTo>
                    <a:pt x="178" y="203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3" y="206"/>
                  </a:lnTo>
                  <a:lnTo>
                    <a:pt x="173" y="206"/>
                  </a:lnTo>
                  <a:lnTo>
                    <a:pt x="170" y="206"/>
                  </a:lnTo>
                  <a:lnTo>
                    <a:pt x="170" y="206"/>
                  </a:lnTo>
                  <a:lnTo>
                    <a:pt x="170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59" y="206"/>
                  </a:lnTo>
                  <a:lnTo>
                    <a:pt x="159" y="206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4" y="203"/>
                  </a:lnTo>
                  <a:lnTo>
                    <a:pt x="154" y="203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56" y="201"/>
                  </a:lnTo>
                  <a:lnTo>
                    <a:pt x="156" y="201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9" y="196"/>
                  </a:lnTo>
                  <a:lnTo>
                    <a:pt x="159" y="194"/>
                  </a:lnTo>
                  <a:lnTo>
                    <a:pt x="159" y="194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2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4"/>
                  </a:lnTo>
                  <a:lnTo>
                    <a:pt x="163" y="184"/>
                  </a:lnTo>
                  <a:lnTo>
                    <a:pt x="163" y="184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3" y="180"/>
                  </a:lnTo>
                  <a:lnTo>
                    <a:pt x="173" y="180"/>
                  </a:lnTo>
                  <a:lnTo>
                    <a:pt x="173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5" y="177"/>
                  </a:lnTo>
                  <a:lnTo>
                    <a:pt x="175" y="177"/>
                  </a:lnTo>
                  <a:lnTo>
                    <a:pt x="178" y="177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80" y="177"/>
                  </a:lnTo>
                  <a:lnTo>
                    <a:pt x="180" y="177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5"/>
                  </a:lnTo>
                  <a:lnTo>
                    <a:pt x="178" y="175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5" y="173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5" y="161"/>
                  </a:lnTo>
                  <a:lnTo>
                    <a:pt x="175" y="161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3" y="156"/>
                  </a:lnTo>
                  <a:lnTo>
                    <a:pt x="173" y="156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0" y="154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0" y="149"/>
                  </a:lnTo>
                  <a:lnTo>
                    <a:pt x="170" y="149"/>
                  </a:lnTo>
                  <a:lnTo>
                    <a:pt x="170" y="149"/>
                  </a:lnTo>
                  <a:lnTo>
                    <a:pt x="170" y="147"/>
                  </a:lnTo>
                  <a:lnTo>
                    <a:pt x="170" y="147"/>
                  </a:lnTo>
                  <a:lnTo>
                    <a:pt x="168" y="147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8" y="142"/>
                  </a:lnTo>
                  <a:lnTo>
                    <a:pt x="168" y="142"/>
                  </a:lnTo>
                  <a:lnTo>
                    <a:pt x="168" y="139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2"/>
                  </a:lnTo>
                  <a:lnTo>
                    <a:pt x="163" y="132"/>
                  </a:lnTo>
                  <a:lnTo>
                    <a:pt x="163" y="132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61" y="132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28"/>
                  </a:lnTo>
                  <a:lnTo>
                    <a:pt x="159" y="128"/>
                  </a:lnTo>
                  <a:lnTo>
                    <a:pt x="159" y="130"/>
                  </a:lnTo>
                  <a:lnTo>
                    <a:pt x="159" y="130"/>
                  </a:lnTo>
                  <a:lnTo>
                    <a:pt x="159" y="128"/>
                  </a:lnTo>
                  <a:lnTo>
                    <a:pt x="156" y="128"/>
                  </a:lnTo>
                  <a:lnTo>
                    <a:pt x="156" y="130"/>
                  </a:lnTo>
                  <a:lnTo>
                    <a:pt x="156" y="130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3"/>
                  </a:lnTo>
                  <a:lnTo>
                    <a:pt x="154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49" y="121"/>
                  </a:lnTo>
                  <a:lnTo>
                    <a:pt x="149" y="121"/>
                  </a:lnTo>
                  <a:lnTo>
                    <a:pt x="147" y="121"/>
                  </a:lnTo>
                  <a:lnTo>
                    <a:pt x="147" y="121"/>
                  </a:lnTo>
                  <a:lnTo>
                    <a:pt x="147" y="121"/>
                  </a:lnTo>
                  <a:lnTo>
                    <a:pt x="147" y="118"/>
                  </a:lnTo>
                  <a:lnTo>
                    <a:pt x="144" y="118"/>
                  </a:lnTo>
                  <a:lnTo>
                    <a:pt x="144" y="118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0" y="116"/>
                  </a:lnTo>
                  <a:lnTo>
                    <a:pt x="140" y="116"/>
                  </a:lnTo>
                  <a:lnTo>
                    <a:pt x="137" y="116"/>
                  </a:lnTo>
                  <a:lnTo>
                    <a:pt x="137" y="116"/>
                  </a:lnTo>
                  <a:lnTo>
                    <a:pt x="135" y="116"/>
                  </a:lnTo>
                  <a:lnTo>
                    <a:pt x="135" y="116"/>
                  </a:lnTo>
                  <a:lnTo>
                    <a:pt x="135" y="116"/>
                  </a:lnTo>
                  <a:lnTo>
                    <a:pt x="135" y="116"/>
                  </a:lnTo>
                  <a:lnTo>
                    <a:pt x="135" y="113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23" y="111"/>
                  </a:lnTo>
                  <a:lnTo>
                    <a:pt x="123" y="111"/>
                  </a:lnTo>
                  <a:lnTo>
                    <a:pt x="123" y="111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18" y="109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7" y="104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99"/>
                  </a:lnTo>
                  <a:lnTo>
                    <a:pt x="92" y="99"/>
                  </a:lnTo>
                  <a:lnTo>
                    <a:pt x="92" y="99"/>
                  </a:lnTo>
                  <a:lnTo>
                    <a:pt x="92" y="99"/>
                  </a:lnTo>
                  <a:lnTo>
                    <a:pt x="92" y="97"/>
                  </a:lnTo>
                  <a:lnTo>
                    <a:pt x="90" y="97"/>
                  </a:lnTo>
                  <a:lnTo>
                    <a:pt x="90" y="97"/>
                  </a:lnTo>
                  <a:lnTo>
                    <a:pt x="90" y="97"/>
                  </a:lnTo>
                  <a:lnTo>
                    <a:pt x="90" y="97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4"/>
                  </a:lnTo>
                  <a:lnTo>
                    <a:pt x="83" y="94"/>
                  </a:lnTo>
                  <a:lnTo>
                    <a:pt x="83" y="94"/>
                  </a:lnTo>
                  <a:lnTo>
                    <a:pt x="83" y="94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62" y="94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62" y="99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99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7" y="83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3" y="73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6" y="61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2" y="61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4" y="59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62" y="52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6" y="49"/>
                  </a:lnTo>
                  <a:lnTo>
                    <a:pt x="66" y="49"/>
                  </a:lnTo>
                  <a:lnTo>
                    <a:pt x="66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4" y="49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7" y="52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7" y="47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5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61"/>
                  </a:lnTo>
                  <a:lnTo>
                    <a:pt x="90" y="61"/>
                  </a:lnTo>
                  <a:lnTo>
                    <a:pt x="90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5" y="66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9" y="73"/>
                  </a:lnTo>
                  <a:lnTo>
                    <a:pt x="99" y="73"/>
                  </a:lnTo>
                  <a:lnTo>
                    <a:pt x="97" y="73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5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75"/>
                  </a:lnTo>
                  <a:lnTo>
                    <a:pt x="107" y="75"/>
                  </a:lnTo>
                  <a:lnTo>
                    <a:pt x="109" y="75"/>
                  </a:lnTo>
                  <a:lnTo>
                    <a:pt x="109" y="75"/>
                  </a:lnTo>
                  <a:lnTo>
                    <a:pt x="109" y="75"/>
                  </a:lnTo>
                  <a:lnTo>
                    <a:pt x="109" y="75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11" y="73"/>
                  </a:lnTo>
                  <a:lnTo>
                    <a:pt x="111" y="73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09" y="68"/>
                  </a:lnTo>
                  <a:lnTo>
                    <a:pt x="111" y="68"/>
                  </a:lnTo>
                  <a:lnTo>
                    <a:pt x="111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5" y="57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5" y="52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3" y="45"/>
                  </a:lnTo>
                  <a:lnTo>
                    <a:pt x="125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38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22"/>
            <p:cNvSpPr>
              <a:spLocks/>
            </p:cNvSpPr>
            <p:nvPr/>
          </p:nvSpPr>
          <p:spPr bwMode="auto">
            <a:xfrm>
              <a:off x="4557713" y="4144963"/>
              <a:ext cx="376238" cy="469900"/>
            </a:xfrm>
            <a:custGeom>
              <a:avLst/>
              <a:gdLst/>
              <a:ahLst/>
              <a:cxnLst>
                <a:cxn ang="0">
                  <a:pos x="199" y="140"/>
                </a:cxn>
                <a:cxn ang="0">
                  <a:pos x="197" y="128"/>
                </a:cxn>
                <a:cxn ang="0">
                  <a:pos x="190" y="126"/>
                </a:cxn>
                <a:cxn ang="0">
                  <a:pos x="187" y="140"/>
                </a:cxn>
                <a:cxn ang="0">
                  <a:pos x="187" y="154"/>
                </a:cxn>
                <a:cxn ang="0">
                  <a:pos x="185" y="166"/>
                </a:cxn>
                <a:cxn ang="0">
                  <a:pos x="201" y="173"/>
                </a:cxn>
                <a:cxn ang="0">
                  <a:pos x="206" y="192"/>
                </a:cxn>
                <a:cxn ang="0">
                  <a:pos x="220" y="204"/>
                </a:cxn>
                <a:cxn ang="0">
                  <a:pos x="230" y="216"/>
                </a:cxn>
                <a:cxn ang="0">
                  <a:pos x="235" y="230"/>
                </a:cxn>
                <a:cxn ang="0">
                  <a:pos x="232" y="246"/>
                </a:cxn>
                <a:cxn ang="0">
                  <a:pos x="235" y="268"/>
                </a:cxn>
                <a:cxn ang="0">
                  <a:pos x="232" y="291"/>
                </a:cxn>
                <a:cxn ang="0">
                  <a:pos x="223" y="289"/>
                </a:cxn>
                <a:cxn ang="0">
                  <a:pos x="218" y="291"/>
                </a:cxn>
                <a:cxn ang="0">
                  <a:pos x="206" y="287"/>
                </a:cxn>
                <a:cxn ang="0">
                  <a:pos x="204" y="294"/>
                </a:cxn>
                <a:cxn ang="0">
                  <a:pos x="192" y="280"/>
                </a:cxn>
                <a:cxn ang="0">
                  <a:pos x="178" y="268"/>
                </a:cxn>
                <a:cxn ang="0">
                  <a:pos x="166" y="256"/>
                </a:cxn>
                <a:cxn ang="0">
                  <a:pos x="154" y="242"/>
                </a:cxn>
                <a:cxn ang="0">
                  <a:pos x="142" y="227"/>
                </a:cxn>
                <a:cxn ang="0">
                  <a:pos x="133" y="213"/>
                </a:cxn>
                <a:cxn ang="0">
                  <a:pos x="123" y="197"/>
                </a:cxn>
                <a:cxn ang="0">
                  <a:pos x="119" y="178"/>
                </a:cxn>
                <a:cxn ang="0">
                  <a:pos x="109" y="163"/>
                </a:cxn>
                <a:cxn ang="0">
                  <a:pos x="100" y="147"/>
                </a:cxn>
                <a:cxn ang="0">
                  <a:pos x="88" y="137"/>
                </a:cxn>
                <a:cxn ang="0">
                  <a:pos x="83" y="118"/>
                </a:cxn>
                <a:cxn ang="0">
                  <a:pos x="81" y="102"/>
                </a:cxn>
                <a:cxn ang="0">
                  <a:pos x="67" y="90"/>
                </a:cxn>
                <a:cxn ang="0">
                  <a:pos x="55" y="81"/>
                </a:cxn>
                <a:cxn ang="0">
                  <a:pos x="48" y="64"/>
                </a:cxn>
                <a:cxn ang="0">
                  <a:pos x="36" y="50"/>
                </a:cxn>
                <a:cxn ang="0">
                  <a:pos x="22" y="38"/>
                </a:cxn>
                <a:cxn ang="0">
                  <a:pos x="10" y="26"/>
                </a:cxn>
                <a:cxn ang="0">
                  <a:pos x="3" y="7"/>
                </a:cxn>
                <a:cxn ang="0">
                  <a:pos x="7" y="0"/>
                </a:cxn>
                <a:cxn ang="0">
                  <a:pos x="22" y="9"/>
                </a:cxn>
                <a:cxn ang="0">
                  <a:pos x="40" y="9"/>
                </a:cxn>
                <a:cxn ang="0">
                  <a:pos x="57" y="14"/>
                </a:cxn>
                <a:cxn ang="0">
                  <a:pos x="69" y="28"/>
                </a:cxn>
                <a:cxn ang="0">
                  <a:pos x="76" y="43"/>
                </a:cxn>
                <a:cxn ang="0">
                  <a:pos x="90" y="54"/>
                </a:cxn>
                <a:cxn ang="0">
                  <a:pos x="104" y="66"/>
                </a:cxn>
                <a:cxn ang="0">
                  <a:pos x="114" y="81"/>
                </a:cxn>
                <a:cxn ang="0">
                  <a:pos x="126" y="85"/>
                </a:cxn>
                <a:cxn ang="0">
                  <a:pos x="138" y="90"/>
                </a:cxn>
                <a:cxn ang="0">
                  <a:pos x="145" y="100"/>
                </a:cxn>
                <a:cxn ang="0">
                  <a:pos x="159" y="104"/>
                </a:cxn>
                <a:cxn ang="0">
                  <a:pos x="168" y="114"/>
                </a:cxn>
                <a:cxn ang="0">
                  <a:pos x="178" y="128"/>
                </a:cxn>
                <a:cxn ang="0">
                  <a:pos x="183" y="118"/>
                </a:cxn>
                <a:cxn ang="0">
                  <a:pos x="194" y="114"/>
                </a:cxn>
                <a:cxn ang="0">
                  <a:pos x="209" y="116"/>
                </a:cxn>
                <a:cxn ang="0">
                  <a:pos x="206" y="128"/>
                </a:cxn>
                <a:cxn ang="0">
                  <a:pos x="199" y="130"/>
                </a:cxn>
                <a:cxn ang="0">
                  <a:pos x="206" y="140"/>
                </a:cxn>
                <a:cxn ang="0">
                  <a:pos x="213" y="149"/>
                </a:cxn>
                <a:cxn ang="0">
                  <a:pos x="204" y="154"/>
                </a:cxn>
                <a:cxn ang="0">
                  <a:pos x="199" y="159"/>
                </a:cxn>
              </a:cxnLst>
              <a:rect l="0" t="0" r="r" b="b"/>
              <a:pathLst>
                <a:path w="237" h="296">
                  <a:moveTo>
                    <a:pt x="194" y="152"/>
                  </a:moveTo>
                  <a:lnTo>
                    <a:pt x="197" y="152"/>
                  </a:lnTo>
                  <a:lnTo>
                    <a:pt x="197" y="152"/>
                  </a:lnTo>
                  <a:lnTo>
                    <a:pt x="197" y="152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201" y="152"/>
                  </a:lnTo>
                  <a:lnTo>
                    <a:pt x="201" y="152"/>
                  </a:lnTo>
                  <a:lnTo>
                    <a:pt x="201" y="149"/>
                  </a:lnTo>
                  <a:lnTo>
                    <a:pt x="201" y="149"/>
                  </a:lnTo>
                  <a:lnTo>
                    <a:pt x="201" y="149"/>
                  </a:lnTo>
                  <a:lnTo>
                    <a:pt x="201" y="147"/>
                  </a:lnTo>
                  <a:lnTo>
                    <a:pt x="201" y="147"/>
                  </a:lnTo>
                  <a:lnTo>
                    <a:pt x="201" y="147"/>
                  </a:lnTo>
                  <a:lnTo>
                    <a:pt x="204" y="147"/>
                  </a:lnTo>
                  <a:lnTo>
                    <a:pt x="204" y="147"/>
                  </a:lnTo>
                  <a:lnTo>
                    <a:pt x="201" y="147"/>
                  </a:lnTo>
                  <a:lnTo>
                    <a:pt x="201" y="145"/>
                  </a:lnTo>
                  <a:lnTo>
                    <a:pt x="201" y="145"/>
                  </a:lnTo>
                  <a:lnTo>
                    <a:pt x="201" y="145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9" y="137"/>
                  </a:lnTo>
                  <a:lnTo>
                    <a:pt x="199" y="137"/>
                  </a:lnTo>
                  <a:lnTo>
                    <a:pt x="199" y="137"/>
                  </a:lnTo>
                  <a:lnTo>
                    <a:pt x="199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7" y="133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4" y="126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1"/>
                  </a:lnTo>
                  <a:lnTo>
                    <a:pt x="194" y="121"/>
                  </a:lnTo>
                  <a:lnTo>
                    <a:pt x="192" y="121"/>
                  </a:lnTo>
                  <a:lnTo>
                    <a:pt x="192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5" y="135"/>
                  </a:lnTo>
                  <a:lnTo>
                    <a:pt x="185" y="135"/>
                  </a:lnTo>
                  <a:lnTo>
                    <a:pt x="185" y="135"/>
                  </a:lnTo>
                  <a:lnTo>
                    <a:pt x="187" y="135"/>
                  </a:lnTo>
                  <a:lnTo>
                    <a:pt x="187" y="135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40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90" y="142"/>
                  </a:lnTo>
                  <a:lnTo>
                    <a:pt x="190" y="145"/>
                  </a:lnTo>
                  <a:lnTo>
                    <a:pt x="190" y="145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7" y="147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3" y="147"/>
                  </a:lnTo>
                  <a:lnTo>
                    <a:pt x="183" y="147"/>
                  </a:lnTo>
                  <a:lnTo>
                    <a:pt x="183" y="147"/>
                  </a:lnTo>
                  <a:lnTo>
                    <a:pt x="183" y="147"/>
                  </a:lnTo>
                  <a:lnTo>
                    <a:pt x="183" y="149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52"/>
                  </a:lnTo>
                  <a:lnTo>
                    <a:pt x="187" y="152"/>
                  </a:lnTo>
                  <a:lnTo>
                    <a:pt x="187" y="152"/>
                  </a:lnTo>
                  <a:lnTo>
                    <a:pt x="187" y="154"/>
                  </a:lnTo>
                  <a:lnTo>
                    <a:pt x="187" y="154"/>
                  </a:lnTo>
                  <a:lnTo>
                    <a:pt x="187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6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0" y="156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61"/>
                  </a:lnTo>
                  <a:lnTo>
                    <a:pt x="180" y="161"/>
                  </a:lnTo>
                  <a:lnTo>
                    <a:pt x="180" y="161"/>
                  </a:lnTo>
                  <a:lnTo>
                    <a:pt x="183" y="16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83" y="166"/>
                  </a:lnTo>
                  <a:lnTo>
                    <a:pt x="185" y="166"/>
                  </a:lnTo>
                  <a:lnTo>
                    <a:pt x="185" y="166"/>
                  </a:lnTo>
                  <a:lnTo>
                    <a:pt x="185" y="166"/>
                  </a:lnTo>
                  <a:lnTo>
                    <a:pt x="185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92" y="168"/>
                  </a:lnTo>
                  <a:lnTo>
                    <a:pt x="192" y="168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7" y="168"/>
                  </a:lnTo>
                  <a:lnTo>
                    <a:pt x="197" y="168"/>
                  </a:lnTo>
                  <a:lnTo>
                    <a:pt x="197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71"/>
                  </a:lnTo>
                  <a:lnTo>
                    <a:pt x="201" y="171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8"/>
                  </a:lnTo>
                  <a:lnTo>
                    <a:pt x="204" y="178"/>
                  </a:lnTo>
                  <a:lnTo>
                    <a:pt x="204" y="178"/>
                  </a:lnTo>
                  <a:lnTo>
                    <a:pt x="204" y="178"/>
                  </a:lnTo>
                  <a:lnTo>
                    <a:pt x="204" y="180"/>
                  </a:lnTo>
                  <a:lnTo>
                    <a:pt x="204" y="180"/>
                  </a:lnTo>
                  <a:lnTo>
                    <a:pt x="201" y="180"/>
                  </a:lnTo>
                  <a:lnTo>
                    <a:pt x="201" y="182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04" y="185"/>
                  </a:lnTo>
                  <a:lnTo>
                    <a:pt x="204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206" y="187"/>
                  </a:lnTo>
                  <a:lnTo>
                    <a:pt x="206" y="187"/>
                  </a:lnTo>
                  <a:lnTo>
                    <a:pt x="206" y="190"/>
                  </a:lnTo>
                  <a:lnTo>
                    <a:pt x="206" y="190"/>
                  </a:lnTo>
                  <a:lnTo>
                    <a:pt x="206" y="192"/>
                  </a:lnTo>
                  <a:lnTo>
                    <a:pt x="206" y="192"/>
                  </a:lnTo>
                  <a:lnTo>
                    <a:pt x="206" y="192"/>
                  </a:lnTo>
                  <a:lnTo>
                    <a:pt x="206" y="194"/>
                  </a:lnTo>
                  <a:lnTo>
                    <a:pt x="209" y="194"/>
                  </a:lnTo>
                  <a:lnTo>
                    <a:pt x="209" y="194"/>
                  </a:lnTo>
                  <a:lnTo>
                    <a:pt x="209" y="194"/>
                  </a:lnTo>
                  <a:lnTo>
                    <a:pt x="211" y="194"/>
                  </a:lnTo>
                  <a:lnTo>
                    <a:pt x="211" y="194"/>
                  </a:lnTo>
                  <a:lnTo>
                    <a:pt x="211" y="194"/>
                  </a:lnTo>
                  <a:lnTo>
                    <a:pt x="211" y="194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9"/>
                  </a:lnTo>
                  <a:lnTo>
                    <a:pt x="211" y="199"/>
                  </a:lnTo>
                  <a:lnTo>
                    <a:pt x="211" y="199"/>
                  </a:lnTo>
                  <a:lnTo>
                    <a:pt x="211" y="201"/>
                  </a:lnTo>
                  <a:lnTo>
                    <a:pt x="211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3" y="204"/>
                  </a:lnTo>
                  <a:lnTo>
                    <a:pt x="223" y="204"/>
                  </a:lnTo>
                  <a:lnTo>
                    <a:pt x="223" y="204"/>
                  </a:lnTo>
                  <a:lnTo>
                    <a:pt x="225" y="204"/>
                  </a:lnTo>
                  <a:lnTo>
                    <a:pt x="225" y="204"/>
                  </a:lnTo>
                  <a:lnTo>
                    <a:pt x="227" y="204"/>
                  </a:lnTo>
                  <a:lnTo>
                    <a:pt x="227" y="204"/>
                  </a:lnTo>
                  <a:lnTo>
                    <a:pt x="227" y="204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7" y="209"/>
                  </a:lnTo>
                  <a:lnTo>
                    <a:pt x="227" y="209"/>
                  </a:lnTo>
                  <a:lnTo>
                    <a:pt x="227" y="211"/>
                  </a:lnTo>
                  <a:lnTo>
                    <a:pt x="227" y="211"/>
                  </a:lnTo>
                  <a:lnTo>
                    <a:pt x="227" y="211"/>
                  </a:lnTo>
                  <a:lnTo>
                    <a:pt x="230" y="211"/>
                  </a:lnTo>
                  <a:lnTo>
                    <a:pt x="230" y="211"/>
                  </a:lnTo>
                  <a:lnTo>
                    <a:pt x="230" y="211"/>
                  </a:lnTo>
                  <a:lnTo>
                    <a:pt x="230" y="213"/>
                  </a:lnTo>
                  <a:lnTo>
                    <a:pt x="230" y="213"/>
                  </a:lnTo>
                  <a:lnTo>
                    <a:pt x="230" y="216"/>
                  </a:lnTo>
                  <a:lnTo>
                    <a:pt x="230" y="216"/>
                  </a:lnTo>
                  <a:lnTo>
                    <a:pt x="230" y="216"/>
                  </a:lnTo>
                  <a:lnTo>
                    <a:pt x="232" y="216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37" y="218"/>
                  </a:lnTo>
                  <a:lnTo>
                    <a:pt x="237" y="218"/>
                  </a:lnTo>
                  <a:lnTo>
                    <a:pt x="237" y="220"/>
                  </a:lnTo>
                  <a:lnTo>
                    <a:pt x="237" y="220"/>
                  </a:lnTo>
                  <a:lnTo>
                    <a:pt x="237" y="223"/>
                  </a:lnTo>
                  <a:lnTo>
                    <a:pt x="237" y="223"/>
                  </a:lnTo>
                  <a:lnTo>
                    <a:pt x="237" y="225"/>
                  </a:lnTo>
                  <a:lnTo>
                    <a:pt x="237" y="225"/>
                  </a:lnTo>
                  <a:lnTo>
                    <a:pt x="237" y="225"/>
                  </a:lnTo>
                  <a:lnTo>
                    <a:pt x="237" y="225"/>
                  </a:lnTo>
                  <a:lnTo>
                    <a:pt x="237" y="225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27"/>
                  </a:lnTo>
                  <a:lnTo>
                    <a:pt x="235" y="227"/>
                  </a:lnTo>
                  <a:lnTo>
                    <a:pt x="235" y="230"/>
                  </a:lnTo>
                  <a:lnTo>
                    <a:pt x="235" y="230"/>
                  </a:lnTo>
                  <a:lnTo>
                    <a:pt x="235" y="230"/>
                  </a:lnTo>
                  <a:lnTo>
                    <a:pt x="235" y="232"/>
                  </a:lnTo>
                  <a:lnTo>
                    <a:pt x="232" y="232"/>
                  </a:lnTo>
                  <a:lnTo>
                    <a:pt x="232" y="232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6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9"/>
                  </a:lnTo>
                  <a:lnTo>
                    <a:pt x="232" y="249"/>
                  </a:lnTo>
                  <a:lnTo>
                    <a:pt x="232" y="249"/>
                  </a:lnTo>
                  <a:lnTo>
                    <a:pt x="232" y="251"/>
                  </a:lnTo>
                  <a:lnTo>
                    <a:pt x="232" y="251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6"/>
                  </a:lnTo>
                  <a:lnTo>
                    <a:pt x="232" y="256"/>
                  </a:lnTo>
                  <a:lnTo>
                    <a:pt x="235" y="256"/>
                  </a:lnTo>
                  <a:lnTo>
                    <a:pt x="235" y="256"/>
                  </a:lnTo>
                  <a:lnTo>
                    <a:pt x="235" y="258"/>
                  </a:lnTo>
                  <a:lnTo>
                    <a:pt x="235" y="258"/>
                  </a:lnTo>
                  <a:lnTo>
                    <a:pt x="235" y="261"/>
                  </a:lnTo>
                  <a:lnTo>
                    <a:pt x="235" y="261"/>
                  </a:lnTo>
                  <a:lnTo>
                    <a:pt x="235" y="263"/>
                  </a:lnTo>
                  <a:lnTo>
                    <a:pt x="235" y="263"/>
                  </a:lnTo>
                  <a:lnTo>
                    <a:pt x="235" y="265"/>
                  </a:lnTo>
                  <a:lnTo>
                    <a:pt x="232" y="265"/>
                  </a:lnTo>
                  <a:lnTo>
                    <a:pt x="232" y="265"/>
                  </a:lnTo>
                  <a:lnTo>
                    <a:pt x="232" y="265"/>
                  </a:lnTo>
                  <a:lnTo>
                    <a:pt x="232" y="268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5" y="270"/>
                  </a:lnTo>
                  <a:lnTo>
                    <a:pt x="235" y="270"/>
                  </a:lnTo>
                  <a:lnTo>
                    <a:pt x="232" y="270"/>
                  </a:lnTo>
                  <a:lnTo>
                    <a:pt x="232" y="273"/>
                  </a:lnTo>
                  <a:lnTo>
                    <a:pt x="232" y="273"/>
                  </a:lnTo>
                  <a:lnTo>
                    <a:pt x="232" y="275"/>
                  </a:lnTo>
                  <a:lnTo>
                    <a:pt x="232" y="275"/>
                  </a:lnTo>
                  <a:lnTo>
                    <a:pt x="232" y="275"/>
                  </a:lnTo>
                  <a:lnTo>
                    <a:pt x="232" y="277"/>
                  </a:lnTo>
                  <a:lnTo>
                    <a:pt x="232" y="277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2"/>
                  </a:lnTo>
                  <a:lnTo>
                    <a:pt x="232" y="282"/>
                  </a:lnTo>
                  <a:lnTo>
                    <a:pt x="232" y="284"/>
                  </a:lnTo>
                  <a:lnTo>
                    <a:pt x="232" y="284"/>
                  </a:lnTo>
                  <a:lnTo>
                    <a:pt x="232" y="284"/>
                  </a:lnTo>
                  <a:lnTo>
                    <a:pt x="232" y="287"/>
                  </a:lnTo>
                  <a:lnTo>
                    <a:pt x="232" y="287"/>
                  </a:lnTo>
                  <a:lnTo>
                    <a:pt x="232" y="287"/>
                  </a:lnTo>
                  <a:lnTo>
                    <a:pt x="232" y="289"/>
                  </a:lnTo>
                  <a:lnTo>
                    <a:pt x="232" y="289"/>
                  </a:lnTo>
                  <a:lnTo>
                    <a:pt x="232" y="289"/>
                  </a:lnTo>
                  <a:lnTo>
                    <a:pt x="232" y="291"/>
                  </a:lnTo>
                  <a:lnTo>
                    <a:pt x="232" y="291"/>
                  </a:lnTo>
                  <a:lnTo>
                    <a:pt x="232" y="294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27" y="294"/>
                  </a:lnTo>
                  <a:lnTo>
                    <a:pt x="227" y="294"/>
                  </a:lnTo>
                  <a:lnTo>
                    <a:pt x="227" y="294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6"/>
                  </a:lnTo>
                  <a:lnTo>
                    <a:pt x="225" y="296"/>
                  </a:lnTo>
                  <a:lnTo>
                    <a:pt x="225" y="296"/>
                  </a:lnTo>
                  <a:lnTo>
                    <a:pt x="223" y="296"/>
                  </a:lnTo>
                  <a:lnTo>
                    <a:pt x="223" y="296"/>
                  </a:lnTo>
                  <a:lnTo>
                    <a:pt x="223" y="294"/>
                  </a:lnTo>
                  <a:lnTo>
                    <a:pt x="223" y="294"/>
                  </a:lnTo>
                  <a:lnTo>
                    <a:pt x="223" y="291"/>
                  </a:lnTo>
                  <a:lnTo>
                    <a:pt x="225" y="291"/>
                  </a:lnTo>
                  <a:lnTo>
                    <a:pt x="225" y="291"/>
                  </a:lnTo>
                  <a:lnTo>
                    <a:pt x="225" y="291"/>
                  </a:lnTo>
                  <a:lnTo>
                    <a:pt x="225" y="289"/>
                  </a:lnTo>
                  <a:lnTo>
                    <a:pt x="225" y="289"/>
                  </a:lnTo>
                  <a:lnTo>
                    <a:pt x="225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3" y="287"/>
                  </a:lnTo>
                  <a:lnTo>
                    <a:pt x="223" y="287"/>
                  </a:lnTo>
                  <a:lnTo>
                    <a:pt x="223" y="287"/>
                  </a:lnTo>
                  <a:lnTo>
                    <a:pt x="223" y="284"/>
                  </a:lnTo>
                  <a:lnTo>
                    <a:pt x="220" y="284"/>
                  </a:lnTo>
                  <a:lnTo>
                    <a:pt x="220" y="284"/>
                  </a:lnTo>
                  <a:lnTo>
                    <a:pt x="220" y="284"/>
                  </a:lnTo>
                  <a:lnTo>
                    <a:pt x="220" y="284"/>
                  </a:lnTo>
                  <a:lnTo>
                    <a:pt x="220" y="287"/>
                  </a:lnTo>
                  <a:lnTo>
                    <a:pt x="220" y="287"/>
                  </a:lnTo>
                  <a:lnTo>
                    <a:pt x="220" y="287"/>
                  </a:lnTo>
                  <a:lnTo>
                    <a:pt x="220" y="289"/>
                  </a:lnTo>
                  <a:lnTo>
                    <a:pt x="220" y="289"/>
                  </a:lnTo>
                  <a:lnTo>
                    <a:pt x="220" y="289"/>
                  </a:lnTo>
                  <a:lnTo>
                    <a:pt x="220" y="289"/>
                  </a:lnTo>
                  <a:lnTo>
                    <a:pt x="220" y="291"/>
                  </a:lnTo>
                  <a:lnTo>
                    <a:pt x="223" y="291"/>
                  </a:lnTo>
                  <a:lnTo>
                    <a:pt x="223" y="291"/>
                  </a:lnTo>
                  <a:lnTo>
                    <a:pt x="220" y="291"/>
                  </a:lnTo>
                  <a:lnTo>
                    <a:pt x="220" y="291"/>
                  </a:lnTo>
                  <a:lnTo>
                    <a:pt x="220" y="294"/>
                  </a:lnTo>
                  <a:lnTo>
                    <a:pt x="220" y="294"/>
                  </a:lnTo>
                  <a:lnTo>
                    <a:pt x="218" y="294"/>
                  </a:lnTo>
                  <a:lnTo>
                    <a:pt x="218" y="291"/>
                  </a:lnTo>
                  <a:lnTo>
                    <a:pt x="218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3" y="291"/>
                  </a:lnTo>
                  <a:lnTo>
                    <a:pt x="213" y="289"/>
                  </a:lnTo>
                  <a:lnTo>
                    <a:pt x="213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7"/>
                  </a:lnTo>
                  <a:lnTo>
                    <a:pt x="211" y="287"/>
                  </a:lnTo>
                  <a:lnTo>
                    <a:pt x="209" y="287"/>
                  </a:lnTo>
                  <a:lnTo>
                    <a:pt x="209" y="287"/>
                  </a:lnTo>
                  <a:lnTo>
                    <a:pt x="209" y="287"/>
                  </a:lnTo>
                  <a:lnTo>
                    <a:pt x="209" y="284"/>
                  </a:lnTo>
                  <a:lnTo>
                    <a:pt x="209" y="284"/>
                  </a:lnTo>
                  <a:lnTo>
                    <a:pt x="209" y="284"/>
                  </a:lnTo>
                  <a:lnTo>
                    <a:pt x="206" y="284"/>
                  </a:lnTo>
                  <a:lnTo>
                    <a:pt x="206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6" y="284"/>
                  </a:lnTo>
                  <a:lnTo>
                    <a:pt x="206" y="287"/>
                  </a:lnTo>
                  <a:lnTo>
                    <a:pt x="206" y="287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6" y="289"/>
                  </a:lnTo>
                  <a:lnTo>
                    <a:pt x="209" y="289"/>
                  </a:lnTo>
                  <a:lnTo>
                    <a:pt x="209" y="291"/>
                  </a:lnTo>
                  <a:lnTo>
                    <a:pt x="209" y="291"/>
                  </a:lnTo>
                  <a:lnTo>
                    <a:pt x="209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91"/>
                  </a:lnTo>
                  <a:lnTo>
                    <a:pt x="211" y="291"/>
                  </a:lnTo>
                  <a:lnTo>
                    <a:pt x="211" y="294"/>
                  </a:lnTo>
                  <a:lnTo>
                    <a:pt x="211" y="294"/>
                  </a:lnTo>
                  <a:lnTo>
                    <a:pt x="211" y="291"/>
                  </a:lnTo>
                  <a:lnTo>
                    <a:pt x="209" y="291"/>
                  </a:lnTo>
                  <a:lnTo>
                    <a:pt x="209" y="291"/>
                  </a:lnTo>
                  <a:lnTo>
                    <a:pt x="209" y="294"/>
                  </a:lnTo>
                  <a:lnTo>
                    <a:pt x="209" y="294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4"/>
                  </a:lnTo>
                  <a:lnTo>
                    <a:pt x="204" y="294"/>
                  </a:lnTo>
                  <a:lnTo>
                    <a:pt x="204" y="294"/>
                  </a:lnTo>
                  <a:lnTo>
                    <a:pt x="204" y="291"/>
                  </a:lnTo>
                  <a:lnTo>
                    <a:pt x="201" y="291"/>
                  </a:lnTo>
                  <a:lnTo>
                    <a:pt x="201" y="291"/>
                  </a:lnTo>
                  <a:lnTo>
                    <a:pt x="201" y="291"/>
                  </a:lnTo>
                  <a:lnTo>
                    <a:pt x="201" y="289"/>
                  </a:lnTo>
                  <a:lnTo>
                    <a:pt x="201" y="289"/>
                  </a:lnTo>
                  <a:lnTo>
                    <a:pt x="201" y="289"/>
                  </a:lnTo>
                  <a:lnTo>
                    <a:pt x="199" y="289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9" y="284"/>
                  </a:lnTo>
                  <a:lnTo>
                    <a:pt x="197" y="284"/>
                  </a:lnTo>
                  <a:lnTo>
                    <a:pt x="197" y="284"/>
                  </a:lnTo>
                  <a:lnTo>
                    <a:pt x="197" y="284"/>
                  </a:lnTo>
                  <a:lnTo>
                    <a:pt x="197" y="284"/>
                  </a:lnTo>
                  <a:lnTo>
                    <a:pt x="197" y="284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80"/>
                  </a:lnTo>
                  <a:lnTo>
                    <a:pt x="192" y="280"/>
                  </a:lnTo>
                  <a:lnTo>
                    <a:pt x="192" y="280"/>
                  </a:lnTo>
                  <a:lnTo>
                    <a:pt x="192" y="280"/>
                  </a:lnTo>
                  <a:lnTo>
                    <a:pt x="192" y="277"/>
                  </a:lnTo>
                  <a:lnTo>
                    <a:pt x="192" y="277"/>
                  </a:lnTo>
                  <a:lnTo>
                    <a:pt x="190" y="277"/>
                  </a:lnTo>
                  <a:lnTo>
                    <a:pt x="190" y="277"/>
                  </a:lnTo>
                  <a:lnTo>
                    <a:pt x="190" y="275"/>
                  </a:lnTo>
                  <a:lnTo>
                    <a:pt x="190" y="275"/>
                  </a:lnTo>
                  <a:lnTo>
                    <a:pt x="190" y="275"/>
                  </a:lnTo>
                  <a:lnTo>
                    <a:pt x="190" y="275"/>
                  </a:lnTo>
                  <a:lnTo>
                    <a:pt x="187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7" y="273"/>
                  </a:lnTo>
                  <a:lnTo>
                    <a:pt x="187" y="273"/>
                  </a:lnTo>
                  <a:lnTo>
                    <a:pt x="187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3" y="268"/>
                  </a:lnTo>
                  <a:lnTo>
                    <a:pt x="183" y="268"/>
                  </a:lnTo>
                  <a:lnTo>
                    <a:pt x="180" y="268"/>
                  </a:lnTo>
                  <a:lnTo>
                    <a:pt x="180" y="268"/>
                  </a:lnTo>
                  <a:lnTo>
                    <a:pt x="180" y="268"/>
                  </a:lnTo>
                  <a:lnTo>
                    <a:pt x="178" y="268"/>
                  </a:lnTo>
                  <a:lnTo>
                    <a:pt x="178" y="265"/>
                  </a:lnTo>
                  <a:lnTo>
                    <a:pt x="178" y="265"/>
                  </a:lnTo>
                  <a:lnTo>
                    <a:pt x="178" y="265"/>
                  </a:lnTo>
                  <a:lnTo>
                    <a:pt x="178" y="265"/>
                  </a:lnTo>
                  <a:lnTo>
                    <a:pt x="178" y="265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61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71" y="261"/>
                  </a:lnTo>
                  <a:lnTo>
                    <a:pt x="171" y="258"/>
                  </a:lnTo>
                  <a:lnTo>
                    <a:pt x="171" y="258"/>
                  </a:lnTo>
                  <a:lnTo>
                    <a:pt x="171" y="258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6" y="256"/>
                  </a:lnTo>
                  <a:lnTo>
                    <a:pt x="166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4" y="254"/>
                  </a:lnTo>
                  <a:lnTo>
                    <a:pt x="164" y="254"/>
                  </a:lnTo>
                  <a:lnTo>
                    <a:pt x="164" y="254"/>
                  </a:lnTo>
                  <a:lnTo>
                    <a:pt x="164" y="254"/>
                  </a:lnTo>
                  <a:lnTo>
                    <a:pt x="164" y="251"/>
                  </a:lnTo>
                  <a:lnTo>
                    <a:pt x="161" y="251"/>
                  </a:lnTo>
                  <a:lnTo>
                    <a:pt x="161" y="251"/>
                  </a:lnTo>
                  <a:lnTo>
                    <a:pt x="161" y="251"/>
                  </a:lnTo>
                  <a:lnTo>
                    <a:pt x="161" y="249"/>
                  </a:lnTo>
                  <a:lnTo>
                    <a:pt x="161" y="249"/>
                  </a:lnTo>
                  <a:lnTo>
                    <a:pt x="159" y="249"/>
                  </a:lnTo>
                  <a:lnTo>
                    <a:pt x="159" y="249"/>
                  </a:lnTo>
                  <a:lnTo>
                    <a:pt x="159" y="249"/>
                  </a:lnTo>
                  <a:lnTo>
                    <a:pt x="159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4" y="246"/>
                  </a:lnTo>
                  <a:lnTo>
                    <a:pt x="154" y="244"/>
                  </a:lnTo>
                  <a:lnTo>
                    <a:pt x="154" y="244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54" y="239"/>
                  </a:lnTo>
                  <a:lnTo>
                    <a:pt x="154" y="239"/>
                  </a:lnTo>
                  <a:lnTo>
                    <a:pt x="154" y="237"/>
                  </a:lnTo>
                  <a:lnTo>
                    <a:pt x="154" y="237"/>
                  </a:lnTo>
                  <a:lnTo>
                    <a:pt x="154" y="237"/>
                  </a:lnTo>
                  <a:lnTo>
                    <a:pt x="154" y="237"/>
                  </a:lnTo>
                  <a:lnTo>
                    <a:pt x="152" y="237"/>
                  </a:lnTo>
                  <a:lnTo>
                    <a:pt x="152" y="235"/>
                  </a:lnTo>
                  <a:lnTo>
                    <a:pt x="152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7" y="230"/>
                  </a:lnTo>
                  <a:lnTo>
                    <a:pt x="147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38" y="225"/>
                  </a:lnTo>
                  <a:lnTo>
                    <a:pt x="138" y="223"/>
                  </a:lnTo>
                  <a:lnTo>
                    <a:pt x="138" y="223"/>
                  </a:lnTo>
                  <a:lnTo>
                    <a:pt x="138" y="223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38" y="218"/>
                  </a:lnTo>
                  <a:lnTo>
                    <a:pt x="135" y="218"/>
                  </a:lnTo>
                  <a:lnTo>
                    <a:pt x="135" y="218"/>
                  </a:lnTo>
                  <a:lnTo>
                    <a:pt x="135" y="216"/>
                  </a:lnTo>
                  <a:lnTo>
                    <a:pt x="135" y="216"/>
                  </a:lnTo>
                  <a:lnTo>
                    <a:pt x="135" y="216"/>
                  </a:lnTo>
                  <a:lnTo>
                    <a:pt x="135" y="216"/>
                  </a:lnTo>
                  <a:lnTo>
                    <a:pt x="135" y="216"/>
                  </a:lnTo>
                  <a:lnTo>
                    <a:pt x="135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09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26" y="201"/>
                  </a:lnTo>
                  <a:lnTo>
                    <a:pt x="126" y="201"/>
                  </a:lnTo>
                  <a:lnTo>
                    <a:pt x="123" y="201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3" y="197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23" y="192"/>
                  </a:lnTo>
                  <a:lnTo>
                    <a:pt x="123" y="192"/>
                  </a:lnTo>
                  <a:lnTo>
                    <a:pt x="123" y="192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1" y="190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19" y="185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19" y="178"/>
                  </a:lnTo>
                  <a:lnTo>
                    <a:pt x="119" y="178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4" y="178"/>
                  </a:lnTo>
                  <a:lnTo>
                    <a:pt x="114" y="175"/>
                  </a:lnTo>
                  <a:lnTo>
                    <a:pt x="114" y="175"/>
                  </a:lnTo>
                  <a:lnTo>
                    <a:pt x="114" y="175"/>
                  </a:lnTo>
                  <a:lnTo>
                    <a:pt x="114" y="175"/>
                  </a:lnTo>
                  <a:lnTo>
                    <a:pt x="114" y="173"/>
                  </a:lnTo>
                  <a:lnTo>
                    <a:pt x="114" y="173"/>
                  </a:lnTo>
                  <a:lnTo>
                    <a:pt x="114" y="173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1" y="166"/>
                  </a:lnTo>
                  <a:lnTo>
                    <a:pt x="111" y="163"/>
                  </a:lnTo>
                  <a:lnTo>
                    <a:pt x="111" y="163"/>
                  </a:lnTo>
                  <a:lnTo>
                    <a:pt x="111" y="163"/>
                  </a:lnTo>
                  <a:lnTo>
                    <a:pt x="109" y="163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59"/>
                  </a:lnTo>
                  <a:lnTo>
                    <a:pt x="109" y="159"/>
                  </a:lnTo>
                  <a:lnTo>
                    <a:pt x="107" y="159"/>
                  </a:lnTo>
                  <a:lnTo>
                    <a:pt x="107" y="156"/>
                  </a:lnTo>
                  <a:lnTo>
                    <a:pt x="107" y="156"/>
                  </a:lnTo>
                  <a:lnTo>
                    <a:pt x="107" y="156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02" y="147"/>
                  </a:lnTo>
                  <a:lnTo>
                    <a:pt x="100" y="147"/>
                  </a:lnTo>
                  <a:lnTo>
                    <a:pt x="100" y="147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0" y="147"/>
                  </a:lnTo>
                  <a:lnTo>
                    <a:pt x="100" y="145"/>
                  </a:lnTo>
                  <a:lnTo>
                    <a:pt x="100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3" y="140"/>
                  </a:lnTo>
                  <a:lnTo>
                    <a:pt x="93" y="140"/>
                  </a:lnTo>
                  <a:lnTo>
                    <a:pt x="93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88" y="137"/>
                  </a:lnTo>
                  <a:lnTo>
                    <a:pt x="88" y="137"/>
                  </a:lnTo>
                  <a:lnTo>
                    <a:pt x="88" y="137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88" y="133"/>
                  </a:lnTo>
                  <a:lnTo>
                    <a:pt x="88" y="133"/>
                  </a:lnTo>
                  <a:lnTo>
                    <a:pt x="88" y="133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3" y="114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1" y="107"/>
                  </a:lnTo>
                  <a:lnTo>
                    <a:pt x="81" y="107"/>
                  </a:lnTo>
                  <a:lnTo>
                    <a:pt x="81" y="107"/>
                  </a:lnTo>
                  <a:lnTo>
                    <a:pt x="78" y="107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2"/>
                  </a:lnTo>
                  <a:lnTo>
                    <a:pt x="81" y="102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6" y="100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4" y="97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1" y="95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7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5" y="71"/>
                  </a:lnTo>
                  <a:lnTo>
                    <a:pt x="55" y="71"/>
                  </a:lnTo>
                  <a:lnTo>
                    <a:pt x="52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5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4" y="43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8" y="43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3" y="54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62"/>
                  </a:lnTo>
                  <a:lnTo>
                    <a:pt x="97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7" y="69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9" y="73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4" y="76"/>
                  </a:lnTo>
                  <a:lnTo>
                    <a:pt x="114" y="78"/>
                  </a:lnTo>
                  <a:lnTo>
                    <a:pt x="114" y="78"/>
                  </a:lnTo>
                  <a:lnTo>
                    <a:pt x="114" y="78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1"/>
                  </a:lnTo>
                  <a:lnTo>
                    <a:pt x="114" y="81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6" y="83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16" y="88"/>
                  </a:lnTo>
                  <a:lnTo>
                    <a:pt x="119" y="88"/>
                  </a:lnTo>
                  <a:lnTo>
                    <a:pt x="119" y="88"/>
                  </a:lnTo>
                  <a:lnTo>
                    <a:pt x="119" y="88"/>
                  </a:lnTo>
                  <a:lnTo>
                    <a:pt x="119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5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3" y="88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5" y="90"/>
                  </a:lnTo>
                  <a:lnTo>
                    <a:pt x="135" y="90"/>
                  </a:lnTo>
                  <a:lnTo>
                    <a:pt x="135" y="90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0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88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5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7"/>
                  </a:lnTo>
                  <a:lnTo>
                    <a:pt x="145" y="97"/>
                  </a:lnTo>
                  <a:lnTo>
                    <a:pt x="145" y="97"/>
                  </a:lnTo>
                  <a:lnTo>
                    <a:pt x="145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5" y="100"/>
                  </a:lnTo>
                  <a:lnTo>
                    <a:pt x="145" y="100"/>
                  </a:lnTo>
                  <a:lnTo>
                    <a:pt x="145" y="102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7" y="104"/>
                  </a:lnTo>
                  <a:lnTo>
                    <a:pt x="147" y="104"/>
                  </a:lnTo>
                  <a:lnTo>
                    <a:pt x="147" y="104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4" y="102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61" y="104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9"/>
                  </a:lnTo>
                  <a:lnTo>
                    <a:pt x="161" y="109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61" y="116"/>
                  </a:lnTo>
                  <a:lnTo>
                    <a:pt x="161" y="116"/>
                  </a:lnTo>
                  <a:lnTo>
                    <a:pt x="161" y="116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68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8"/>
                  </a:lnTo>
                  <a:lnTo>
                    <a:pt x="173" y="118"/>
                  </a:lnTo>
                  <a:lnTo>
                    <a:pt x="173" y="118"/>
                  </a:lnTo>
                  <a:lnTo>
                    <a:pt x="173" y="118"/>
                  </a:lnTo>
                  <a:lnTo>
                    <a:pt x="173" y="118"/>
                  </a:lnTo>
                  <a:lnTo>
                    <a:pt x="175" y="118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3" y="123"/>
                  </a:lnTo>
                  <a:lnTo>
                    <a:pt x="173" y="126"/>
                  </a:lnTo>
                  <a:lnTo>
                    <a:pt x="173" y="126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3"/>
                  </a:lnTo>
                  <a:lnTo>
                    <a:pt x="178" y="123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6"/>
                  </a:lnTo>
                  <a:lnTo>
                    <a:pt x="175" y="116"/>
                  </a:lnTo>
                  <a:lnTo>
                    <a:pt x="175" y="116"/>
                  </a:lnTo>
                  <a:lnTo>
                    <a:pt x="175" y="114"/>
                  </a:lnTo>
                  <a:lnTo>
                    <a:pt x="178" y="114"/>
                  </a:lnTo>
                  <a:lnTo>
                    <a:pt x="178" y="114"/>
                  </a:lnTo>
                  <a:lnTo>
                    <a:pt x="178" y="114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0" y="116"/>
                  </a:lnTo>
                  <a:lnTo>
                    <a:pt x="180" y="116"/>
                  </a:lnTo>
                  <a:lnTo>
                    <a:pt x="180" y="118"/>
                  </a:lnTo>
                  <a:lnTo>
                    <a:pt x="180" y="118"/>
                  </a:lnTo>
                  <a:lnTo>
                    <a:pt x="183" y="118"/>
                  </a:lnTo>
                  <a:lnTo>
                    <a:pt x="183" y="118"/>
                  </a:lnTo>
                  <a:lnTo>
                    <a:pt x="183" y="118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7" y="121"/>
                  </a:lnTo>
                  <a:lnTo>
                    <a:pt x="187" y="121"/>
                  </a:lnTo>
                  <a:lnTo>
                    <a:pt x="187" y="118"/>
                  </a:lnTo>
                  <a:lnTo>
                    <a:pt x="187" y="118"/>
                  </a:lnTo>
                  <a:lnTo>
                    <a:pt x="187" y="118"/>
                  </a:lnTo>
                  <a:lnTo>
                    <a:pt x="187" y="116"/>
                  </a:lnTo>
                  <a:lnTo>
                    <a:pt x="187" y="116"/>
                  </a:lnTo>
                  <a:lnTo>
                    <a:pt x="187" y="116"/>
                  </a:lnTo>
                  <a:lnTo>
                    <a:pt x="190" y="116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2" y="114"/>
                  </a:lnTo>
                  <a:lnTo>
                    <a:pt x="192" y="114"/>
                  </a:lnTo>
                  <a:lnTo>
                    <a:pt x="192" y="114"/>
                  </a:lnTo>
                  <a:lnTo>
                    <a:pt x="194" y="114"/>
                  </a:lnTo>
                  <a:lnTo>
                    <a:pt x="194" y="114"/>
                  </a:lnTo>
                  <a:lnTo>
                    <a:pt x="194" y="114"/>
                  </a:lnTo>
                  <a:lnTo>
                    <a:pt x="197" y="114"/>
                  </a:lnTo>
                  <a:lnTo>
                    <a:pt x="197" y="114"/>
                  </a:lnTo>
                  <a:lnTo>
                    <a:pt x="197" y="116"/>
                  </a:lnTo>
                  <a:lnTo>
                    <a:pt x="197" y="116"/>
                  </a:lnTo>
                  <a:lnTo>
                    <a:pt x="197" y="116"/>
                  </a:lnTo>
                  <a:lnTo>
                    <a:pt x="197" y="116"/>
                  </a:lnTo>
                  <a:lnTo>
                    <a:pt x="197" y="116"/>
                  </a:lnTo>
                  <a:lnTo>
                    <a:pt x="197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111"/>
                  </a:lnTo>
                  <a:lnTo>
                    <a:pt x="204" y="111"/>
                  </a:lnTo>
                  <a:lnTo>
                    <a:pt x="206" y="111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6"/>
                  </a:lnTo>
                  <a:lnTo>
                    <a:pt x="206" y="116"/>
                  </a:lnTo>
                  <a:lnTo>
                    <a:pt x="206" y="116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9" y="118"/>
                  </a:lnTo>
                  <a:lnTo>
                    <a:pt x="209" y="118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09" y="121"/>
                  </a:lnTo>
                  <a:lnTo>
                    <a:pt x="209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11" y="123"/>
                  </a:lnTo>
                  <a:lnTo>
                    <a:pt x="211" y="123"/>
                  </a:lnTo>
                  <a:lnTo>
                    <a:pt x="211" y="126"/>
                  </a:lnTo>
                  <a:lnTo>
                    <a:pt x="209" y="126"/>
                  </a:lnTo>
                  <a:lnTo>
                    <a:pt x="209" y="126"/>
                  </a:lnTo>
                  <a:lnTo>
                    <a:pt x="209" y="126"/>
                  </a:lnTo>
                  <a:lnTo>
                    <a:pt x="209" y="126"/>
                  </a:lnTo>
                  <a:lnTo>
                    <a:pt x="206" y="126"/>
                  </a:lnTo>
                  <a:lnTo>
                    <a:pt x="206" y="128"/>
                  </a:lnTo>
                  <a:lnTo>
                    <a:pt x="206" y="128"/>
                  </a:lnTo>
                  <a:lnTo>
                    <a:pt x="204" y="128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1" y="126"/>
                  </a:lnTo>
                  <a:lnTo>
                    <a:pt x="201" y="123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01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7" y="128"/>
                  </a:lnTo>
                  <a:lnTo>
                    <a:pt x="197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201" y="130"/>
                  </a:lnTo>
                  <a:lnTo>
                    <a:pt x="201" y="130"/>
                  </a:lnTo>
                  <a:lnTo>
                    <a:pt x="201" y="130"/>
                  </a:lnTo>
                  <a:lnTo>
                    <a:pt x="201" y="130"/>
                  </a:lnTo>
                  <a:lnTo>
                    <a:pt x="201" y="130"/>
                  </a:lnTo>
                  <a:lnTo>
                    <a:pt x="204" y="130"/>
                  </a:lnTo>
                  <a:lnTo>
                    <a:pt x="204" y="133"/>
                  </a:lnTo>
                  <a:lnTo>
                    <a:pt x="204" y="133"/>
                  </a:lnTo>
                  <a:lnTo>
                    <a:pt x="204" y="133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1" y="135"/>
                  </a:lnTo>
                  <a:lnTo>
                    <a:pt x="201" y="137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6" y="137"/>
                  </a:lnTo>
                  <a:lnTo>
                    <a:pt x="206" y="140"/>
                  </a:lnTo>
                  <a:lnTo>
                    <a:pt x="206" y="140"/>
                  </a:lnTo>
                  <a:lnTo>
                    <a:pt x="206" y="140"/>
                  </a:lnTo>
                  <a:lnTo>
                    <a:pt x="206" y="142"/>
                  </a:lnTo>
                  <a:lnTo>
                    <a:pt x="209" y="142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9" y="142"/>
                  </a:lnTo>
                  <a:lnTo>
                    <a:pt x="209" y="142"/>
                  </a:lnTo>
                  <a:lnTo>
                    <a:pt x="209" y="142"/>
                  </a:lnTo>
                  <a:lnTo>
                    <a:pt x="209" y="145"/>
                  </a:lnTo>
                  <a:lnTo>
                    <a:pt x="211" y="145"/>
                  </a:lnTo>
                  <a:lnTo>
                    <a:pt x="211" y="145"/>
                  </a:lnTo>
                  <a:lnTo>
                    <a:pt x="211" y="145"/>
                  </a:lnTo>
                  <a:lnTo>
                    <a:pt x="211" y="145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3" y="147"/>
                  </a:lnTo>
                  <a:lnTo>
                    <a:pt x="213" y="147"/>
                  </a:lnTo>
                  <a:lnTo>
                    <a:pt x="211" y="147"/>
                  </a:lnTo>
                  <a:lnTo>
                    <a:pt x="211" y="149"/>
                  </a:lnTo>
                  <a:lnTo>
                    <a:pt x="213" y="149"/>
                  </a:lnTo>
                  <a:lnTo>
                    <a:pt x="213" y="149"/>
                  </a:lnTo>
                  <a:lnTo>
                    <a:pt x="213" y="149"/>
                  </a:lnTo>
                  <a:lnTo>
                    <a:pt x="213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3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1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2"/>
                  </a:lnTo>
                  <a:lnTo>
                    <a:pt x="209" y="152"/>
                  </a:lnTo>
                  <a:lnTo>
                    <a:pt x="209" y="152"/>
                  </a:lnTo>
                  <a:lnTo>
                    <a:pt x="209" y="154"/>
                  </a:lnTo>
                  <a:lnTo>
                    <a:pt x="209" y="154"/>
                  </a:lnTo>
                  <a:lnTo>
                    <a:pt x="209" y="152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4" y="152"/>
                  </a:lnTo>
                  <a:lnTo>
                    <a:pt x="204" y="152"/>
                  </a:lnTo>
                  <a:lnTo>
                    <a:pt x="204" y="152"/>
                  </a:lnTo>
                  <a:lnTo>
                    <a:pt x="204" y="152"/>
                  </a:lnTo>
                  <a:lnTo>
                    <a:pt x="204" y="152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6" y="154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4" y="163"/>
                  </a:lnTo>
                  <a:lnTo>
                    <a:pt x="201" y="163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1"/>
                  </a:lnTo>
                  <a:lnTo>
                    <a:pt x="199" y="161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199" y="156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2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3"/>
            <p:cNvSpPr>
              <a:spLocks/>
            </p:cNvSpPr>
            <p:nvPr/>
          </p:nvSpPr>
          <p:spPr bwMode="auto">
            <a:xfrm>
              <a:off x="4557713" y="4144963"/>
              <a:ext cx="376238" cy="469900"/>
            </a:xfrm>
            <a:custGeom>
              <a:avLst/>
              <a:gdLst/>
              <a:ahLst/>
              <a:cxnLst>
                <a:cxn ang="0">
                  <a:pos x="199" y="140"/>
                </a:cxn>
                <a:cxn ang="0">
                  <a:pos x="197" y="128"/>
                </a:cxn>
                <a:cxn ang="0">
                  <a:pos x="190" y="126"/>
                </a:cxn>
                <a:cxn ang="0">
                  <a:pos x="187" y="140"/>
                </a:cxn>
                <a:cxn ang="0">
                  <a:pos x="187" y="154"/>
                </a:cxn>
                <a:cxn ang="0">
                  <a:pos x="185" y="166"/>
                </a:cxn>
                <a:cxn ang="0">
                  <a:pos x="201" y="173"/>
                </a:cxn>
                <a:cxn ang="0">
                  <a:pos x="206" y="192"/>
                </a:cxn>
                <a:cxn ang="0">
                  <a:pos x="220" y="204"/>
                </a:cxn>
                <a:cxn ang="0">
                  <a:pos x="230" y="216"/>
                </a:cxn>
                <a:cxn ang="0">
                  <a:pos x="235" y="230"/>
                </a:cxn>
                <a:cxn ang="0">
                  <a:pos x="232" y="246"/>
                </a:cxn>
                <a:cxn ang="0">
                  <a:pos x="235" y="268"/>
                </a:cxn>
                <a:cxn ang="0">
                  <a:pos x="232" y="291"/>
                </a:cxn>
                <a:cxn ang="0">
                  <a:pos x="223" y="289"/>
                </a:cxn>
                <a:cxn ang="0">
                  <a:pos x="218" y="291"/>
                </a:cxn>
                <a:cxn ang="0">
                  <a:pos x="206" y="287"/>
                </a:cxn>
                <a:cxn ang="0">
                  <a:pos x="204" y="294"/>
                </a:cxn>
                <a:cxn ang="0">
                  <a:pos x="192" y="280"/>
                </a:cxn>
                <a:cxn ang="0">
                  <a:pos x="178" y="268"/>
                </a:cxn>
                <a:cxn ang="0">
                  <a:pos x="166" y="256"/>
                </a:cxn>
                <a:cxn ang="0">
                  <a:pos x="154" y="242"/>
                </a:cxn>
                <a:cxn ang="0">
                  <a:pos x="142" y="227"/>
                </a:cxn>
                <a:cxn ang="0">
                  <a:pos x="133" y="213"/>
                </a:cxn>
                <a:cxn ang="0">
                  <a:pos x="123" y="197"/>
                </a:cxn>
                <a:cxn ang="0">
                  <a:pos x="119" y="178"/>
                </a:cxn>
                <a:cxn ang="0">
                  <a:pos x="109" y="163"/>
                </a:cxn>
                <a:cxn ang="0">
                  <a:pos x="100" y="147"/>
                </a:cxn>
                <a:cxn ang="0">
                  <a:pos x="88" y="137"/>
                </a:cxn>
                <a:cxn ang="0">
                  <a:pos x="83" y="118"/>
                </a:cxn>
                <a:cxn ang="0">
                  <a:pos x="81" y="102"/>
                </a:cxn>
                <a:cxn ang="0">
                  <a:pos x="67" y="90"/>
                </a:cxn>
                <a:cxn ang="0">
                  <a:pos x="55" y="81"/>
                </a:cxn>
                <a:cxn ang="0">
                  <a:pos x="48" y="64"/>
                </a:cxn>
                <a:cxn ang="0">
                  <a:pos x="36" y="50"/>
                </a:cxn>
                <a:cxn ang="0">
                  <a:pos x="22" y="38"/>
                </a:cxn>
                <a:cxn ang="0">
                  <a:pos x="10" y="26"/>
                </a:cxn>
                <a:cxn ang="0">
                  <a:pos x="3" y="7"/>
                </a:cxn>
                <a:cxn ang="0">
                  <a:pos x="7" y="0"/>
                </a:cxn>
                <a:cxn ang="0">
                  <a:pos x="22" y="9"/>
                </a:cxn>
                <a:cxn ang="0">
                  <a:pos x="40" y="9"/>
                </a:cxn>
                <a:cxn ang="0">
                  <a:pos x="57" y="14"/>
                </a:cxn>
                <a:cxn ang="0">
                  <a:pos x="69" y="28"/>
                </a:cxn>
                <a:cxn ang="0">
                  <a:pos x="76" y="43"/>
                </a:cxn>
                <a:cxn ang="0">
                  <a:pos x="90" y="54"/>
                </a:cxn>
                <a:cxn ang="0">
                  <a:pos x="104" y="66"/>
                </a:cxn>
                <a:cxn ang="0">
                  <a:pos x="114" y="81"/>
                </a:cxn>
                <a:cxn ang="0">
                  <a:pos x="126" y="85"/>
                </a:cxn>
                <a:cxn ang="0">
                  <a:pos x="138" y="90"/>
                </a:cxn>
                <a:cxn ang="0">
                  <a:pos x="145" y="100"/>
                </a:cxn>
                <a:cxn ang="0">
                  <a:pos x="159" y="104"/>
                </a:cxn>
                <a:cxn ang="0">
                  <a:pos x="168" y="114"/>
                </a:cxn>
                <a:cxn ang="0">
                  <a:pos x="178" y="128"/>
                </a:cxn>
                <a:cxn ang="0">
                  <a:pos x="183" y="118"/>
                </a:cxn>
                <a:cxn ang="0">
                  <a:pos x="194" y="114"/>
                </a:cxn>
                <a:cxn ang="0">
                  <a:pos x="209" y="116"/>
                </a:cxn>
                <a:cxn ang="0">
                  <a:pos x="206" y="128"/>
                </a:cxn>
                <a:cxn ang="0">
                  <a:pos x="199" y="130"/>
                </a:cxn>
                <a:cxn ang="0">
                  <a:pos x="206" y="140"/>
                </a:cxn>
                <a:cxn ang="0">
                  <a:pos x="213" y="149"/>
                </a:cxn>
                <a:cxn ang="0">
                  <a:pos x="204" y="154"/>
                </a:cxn>
                <a:cxn ang="0">
                  <a:pos x="199" y="159"/>
                </a:cxn>
              </a:cxnLst>
              <a:rect l="0" t="0" r="r" b="b"/>
              <a:pathLst>
                <a:path w="237" h="296">
                  <a:moveTo>
                    <a:pt x="194" y="152"/>
                  </a:moveTo>
                  <a:lnTo>
                    <a:pt x="197" y="152"/>
                  </a:lnTo>
                  <a:lnTo>
                    <a:pt x="197" y="152"/>
                  </a:lnTo>
                  <a:lnTo>
                    <a:pt x="197" y="152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201" y="152"/>
                  </a:lnTo>
                  <a:lnTo>
                    <a:pt x="201" y="152"/>
                  </a:lnTo>
                  <a:lnTo>
                    <a:pt x="201" y="149"/>
                  </a:lnTo>
                  <a:lnTo>
                    <a:pt x="201" y="149"/>
                  </a:lnTo>
                  <a:lnTo>
                    <a:pt x="201" y="149"/>
                  </a:lnTo>
                  <a:lnTo>
                    <a:pt x="201" y="147"/>
                  </a:lnTo>
                  <a:lnTo>
                    <a:pt x="201" y="147"/>
                  </a:lnTo>
                  <a:lnTo>
                    <a:pt x="201" y="147"/>
                  </a:lnTo>
                  <a:lnTo>
                    <a:pt x="204" y="147"/>
                  </a:lnTo>
                  <a:lnTo>
                    <a:pt x="204" y="147"/>
                  </a:lnTo>
                  <a:lnTo>
                    <a:pt x="201" y="147"/>
                  </a:lnTo>
                  <a:lnTo>
                    <a:pt x="201" y="145"/>
                  </a:lnTo>
                  <a:lnTo>
                    <a:pt x="201" y="145"/>
                  </a:lnTo>
                  <a:lnTo>
                    <a:pt x="201" y="145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9" y="137"/>
                  </a:lnTo>
                  <a:lnTo>
                    <a:pt x="199" y="137"/>
                  </a:lnTo>
                  <a:lnTo>
                    <a:pt x="199" y="137"/>
                  </a:lnTo>
                  <a:lnTo>
                    <a:pt x="199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7" y="133"/>
                  </a:lnTo>
                  <a:lnTo>
                    <a:pt x="197" y="133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7" y="133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197" y="128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4" y="126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1"/>
                  </a:lnTo>
                  <a:lnTo>
                    <a:pt x="194" y="121"/>
                  </a:lnTo>
                  <a:lnTo>
                    <a:pt x="192" y="121"/>
                  </a:lnTo>
                  <a:lnTo>
                    <a:pt x="192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5" y="135"/>
                  </a:lnTo>
                  <a:lnTo>
                    <a:pt x="185" y="135"/>
                  </a:lnTo>
                  <a:lnTo>
                    <a:pt x="185" y="135"/>
                  </a:lnTo>
                  <a:lnTo>
                    <a:pt x="187" y="135"/>
                  </a:lnTo>
                  <a:lnTo>
                    <a:pt x="187" y="135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7" y="140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90" y="142"/>
                  </a:lnTo>
                  <a:lnTo>
                    <a:pt x="190" y="145"/>
                  </a:lnTo>
                  <a:lnTo>
                    <a:pt x="190" y="145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7" y="147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3" y="147"/>
                  </a:lnTo>
                  <a:lnTo>
                    <a:pt x="183" y="147"/>
                  </a:lnTo>
                  <a:lnTo>
                    <a:pt x="183" y="147"/>
                  </a:lnTo>
                  <a:lnTo>
                    <a:pt x="183" y="147"/>
                  </a:lnTo>
                  <a:lnTo>
                    <a:pt x="183" y="149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52"/>
                  </a:lnTo>
                  <a:lnTo>
                    <a:pt x="187" y="152"/>
                  </a:lnTo>
                  <a:lnTo>
                    <a:pt x="187" y="152"/>
                  </a:lnTo>
                  <a:lnTo>
                    <a:pt x="187" y="154"/>
                  </a:lnTo>
                  <a:lnTo>
                    <a:pt x="187" y="154"/>
                  </a:lnTo>
                  <a:lnTo>
                    <a:pt x="187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6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0" y="156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61"/>
                  </a:lnTo>
                  <a:lnTo>
                    <a:pt x="180" y="161"/>
                  </a:lnTo>
                  <a:lnTo>
                    <a:pt x="180" y="161"/>
                  </a:lnTo>
                  <a:lnTo>
                    <a:pt x="183" y="16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83" y="166"/>
                  </a:lnTo>
                  <a:lnTo>
                    <a:pt x="185" y="166"/>
                  </a:lnTo>
                  <a:lnTo>
                    <a:pt x="185" y="166"/>
                  </a:lnTo>
                  <a:lnTo>
                    <a:pt x="185" y="166"/>
                  </a:lnTo>
                  <a:lnTo>
                    <a:pt x="185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92" y="168"/>
                  </a:lnTo>
                  <a:lnTo>
                    <a:pt x="192" y="168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7" y="168"/>
                  </a:lnTo>
                  <a:lnTo>
                    <a:pt x="197" y="168"/>
                  </a:lnTo>
                  <a:lnTo>
                    <a:pt x="197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71"/>
                  </a:lnTo>
                  <a:lnTo>
                    <a:pt x="201" y="171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8"/>
                  </a:lnTo>
                  <a:lnTo>
                    <a:pt x="204" y="178"/>
                  </a:lnTo>
                  <a:lnTo>
                    <a:pt x="204" y="178"/>
                  </a:lnTo>
                  <a:lnTo>
                    <a:pt x="204" y="178"/>
                  </a:lnTo>
                  <a:lnTo>
                    <a:pt x="204" y="180"/>
                  </a:lnTo>
                  <a:lnTo>
                    <a:pt x="204" y="180"/>
                  </a:lnTo>
                  <a:lnTo>
                    <a:pt x="201" y="180"/>
                  </a:lnTo>
                  <a:lnTo>
                    <a:pt x="201" y="182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04" y="185"/>
                  </a:lnTo>
                  <a:lnTo>
                    <a:pt x="204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206" y="187"/>
                  </a:lnTo>
                  <a:lnTo>
                    <a:pt x="206" y="187"/>
                  </a:lnTo>
                  <a:lnTo>
                    <a:pt x="206" y="190"/>
                  </a:lnTo>
                  <a:lnTo>
                    <a:pt x="206" y="190"/>
                  </a:lnTo>
                  <a:lnTo>
                    <a:pt x="206" y="192"/>
                  </a:lnTo>
                  <a:lnTo>
                    <a:pt x="206" y="192"/>
                  </a:lnTo>
                  <a:lnTo>
                    <a:pt x="206" y="192"/>
                  </a:lnTo>
                  <a:lnTo>
                    <a:pt x="206" y="194"/>
                  </a:lnTo>
                  <a:lnTo>
                    <a:pt x="209" y="194"/>
                  </a:lnTo>
                  <a:lnTo>
                    <a:pt x="209" y="194"/>
                  </a:lnTo>
                  <a:lnTo>
                    <a:pt x="209" y="194"/>
                  </a:lnTo>
                  <a:lnTo>
                    <a:pt x="211" y="194"/>
                  </a:lnTo>
                  <a:lnTo>
                    <a:pt x="211" y="194"/>
                  </a:lnTo>
                  <a:lnTo>
                    <a:pt x="211" y="194"/>
                  </a:lnTo>
                  <a:lnTo>
                    <a:pt x="211" y="194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9"/>
                  </a:lnTo>
                  <a:lnTo>
                    <a:pt x="211" y="199"/>
                  </a:lnTo>
                  <a:lnTo>
                    <a:pt x="211" y="199"/>
                  </a:lnTo>
                  <a:lnTo>
                    <a:pt x="211" y="201"/>
                  </a:lnTo>
                  <a:lnTo>
                    <a:pt x="211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3" y="204"/>
                  </a:lnTo>
                  <a:lnTo>
                    <a:pt x="223" y="204"/>
                  </a:lnTo>
                  <a:lnTo>
                    <a:pt x="223" y="204"/>
                  </a:lnTo>
                  <a:lnTo>
                    <a:pt x="225" y="204"/>
                  </a:lnTo>
                  <a:lnTo>
                    <a:pt x="225" y="204"/>
                  </a:lnTo>
                  <a:lnTo>
                    <a:pt x="227" y="204"/>
                  </a:lnTo>
                  <a:lnTo>
                    <a:pt x="227" y="204"/>
                  </a:lnTo>
                  <a:lnTo>
                    <a:pt x="227" y="204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7" y="209"/>
                  </a:lnTo>
                  <a:lnTo>
                    <a:pt x="227" y="209"/>
                  </a:lnTo>
                  <a:lnTo>
                    <a:pt x="227" y="211"/>
                  </a:lnTo>
                  <a:lnTo>
                    <a:pt x="227" y="211"/>
                  </a:lnTo>
                  <a:lnTo>
                    <a:pt x="227" y="211"/>
                  </a:lnTo>
                  <a:lnTo>
                    <a:pt x="230" y="211"/>
                  </a:lnTo>
                  <a:lnTo>
                    <a:pt x="230" y="211"/>
                  </a:lnTo>
                  <a:lnTo>
                    <a:pt x="230" y="211"/>
                  </a:lnTo>
                  <a:lnTo>
                    <a:pt x="230" y="213"/>
                  </a:lnTo>
                  <a:lnTo>
                    <a:pt x="230" y="213"/>
                  </a:lnTo>
                  <a:lnTo>
                    <a:pt x="230" y="216"/>
                  </a:lnTo>
                  <a:lnTo>
                    <a:pt x="230" y="216"/>
                  </a:lnTo>
                  <a:lnTo>
                    <a:pt x="230" y="216"/>
                  </a:lnTo>
                  <a:lnTo>
                    <a:pt x="232" y="216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37" y="218"/>
                  </a:lnTo>
                  <a:lnTo>
                    <a:pt x="237" y="218"/>
                  </a:lnTo>
                  <a:lnTo>
                    <a:pt x="237" y="220"/>
                  </a:lnTo>
                  <a:lnTo>
                    <a:pt x="237" y="220"/>
                  </a:lnTo>
                  <a:lnTo>
                    <a:pt x="237" y="223"/>
                  </a:lnTo>
                  <a:lnTo>
                    <a:pt x="237" y="223"/>
                  </a:lnTo>
                  <a:lnTo>
                    <a:pt x="237" y="225"/>
                  </a:lnTo>
                  <a:lnTo>
                    <a:pt x="237" y="225"/>
                  </a:lnTo>
                  <a:lnTo>
                    <a:pt x="237" y="225"/>
                  </a:lnTo>
                  <a:lnTo>
                    <a:pt x="237" y="225"/>
                  </a:lnTo>
                  <a:lnTo>
                    <a:pt x="237" y="225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27"/>
                  </a:lnTo>
                  <a:lnTo>
                    <a:pt x="235" y="227"/>
                  </a:lnTo>
                  <a:lnTo>
                    <a:pt x="235" y="230"/>
                  </a:lnTo>
                  <a:lnTo>
                    <a:pt x="235" y="230"/>
                  </a:lnTo>
                  <a:lnTo>
                    <a:pt x="235" y="230"/>
                  </a:lnTo>
                  <a:lnTo>
                    <a:pt x="235" y="232"/>
                  </a:lnTo>
                  <a:lnTo>
                    <a:pt x="232" y="232"/>
                  </a:lnTo>
                  <a:lnTo>
                    <a:pt x="232" y="232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39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4"/>
                  </a:lnTo>
                  <a:lnTo>
                    <a:pt x="235" y="246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9"/>
                  </a:lnTo>
                  <a:lnTo>
                    <a:pt x="232" y="249"/>
                  </a:lnTo>
                  <a:lnTo>
                    <a:pt x="232" y="249"/>
                  </a:lnTo>
                  <a:lnTo>
                    <a:pt x="232" y="251"/>
                  </a:lnTo>
                  <a:lnTo>
                    <a:pt x="232" y="251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6"/>
                  </a:lnTo>
                  <a:lnTo>
                    <a:pt x="232" y="256"/>
                  </a:lnTo>
                  <a:lnTo>
                    <a:pt x="235" y="256"/>
                  </a:lnTo>
                  <a:lnTo>
                    <a:pt x="235" y="256"/>
                  </a:lnTo>
                  <a:lnTo>
                    <a:pt x="235" y="258"/>
                  </a:lnTo>
                  <a:lnTo>
                    <a:pt x="235" y="258"/>
                  </a:lnTo>
                  <a:lnTo>
                    <a:pt x="235" y="261"/>
                  </a:lnTo>
                  <a:lnTo>
                    <a:pt x="235" y="261"/>
                  </a:lnTo>
                  <a:lnTo>
                    <a:pt x="235" y="263"/>
                  </a:lnTo>
                  <a:lnTo>
                    <a:pt x="235" y="263"/>
                  </a:lnTo>
                  <a:lnTo>
                    <a:pt x="235" y="265"/>
                  </a:lnTo>
                  <a:lnTo>
                    <a:pt x="232" y="265"/>
                  </a:lnTo>
                  <a:lnTo>
                    <a:pt x="232" y="265"/>
                  </a:lnTo>
                  <a:lnTo>
                    <a:pt x="232" y="265"/>
                  </a:lnTo>
                  <a:lnTo>
                    <a:pt x="232" y="268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5" y="270"/>
                  </a:lnTo>
                  <a:lnTo>
                    <a:pt x="235" y="270"/>
                  </a:lnTo>
                  <a:lnTo>
                    <a:pt x="232" y="270"/>
                  </a:lnTo>
                  <a:lnTo>
                    <a:pt x="232" y="273"/>
                  </a:lnTo>
                  <a:lnTo>
                    <a:pt x="232" y="273"/>
                  </a:lnTo>
                  <a:lnTo>
                    <a:pt x="232" y="275"/>
                  </a:lnTo>
                  <a:lnTo>
                    <a:pt x="232" y="275"/>
                  </a:lnTo>
                  <a:lnTo>
                    <a:pt x="232" y="275"/>
                  </a:lnTo>
                  <a:lnTo>
                    <a:pt x="232" y="277"/>
                  </a:lnTo>
                  <a:lnTo>
                    <a:pt x="232" y="277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2"/>
                  </a:lnTo>
                  <a:lnTo>
                    <a:pt x="232" y="282"/>
                  </a:lnTo>
                  <a:lnTo>
                    <a:pt x="232" y="284"/>
                  </a:lnTo>
                  <a:lnTo>
                    <a:pt x="232" y="284"/>
                  </a:lnTo>
                  <a:lnTo>
                    <a:pt x="232" y="284"/>
                  </a:lnTo>
                  <a:lnTo>
                    <a:pt x="232" y="287"/>
                  </a:lnTo>
                  <a:lnTo>
                    <a:pt x="232" y="287"/>
                  </a:lnTo>
                  <a:lnTo>
                    <a:pt x="232" y="287"/>
                  </a:lnTo>
                  <a:lnTo>
                    <a:pt x="232" y="289"/>
                  </a:lnTo>
                  <a:lnTo>
                    <a:pt x="232" y="289"/>
                  </a:lnTo>
                  <a:lnTo>
                    <a:pt x="232" y="289"/>
                  </a:lnTo>
                  <a:lnTo>
                    <a:pt x="232" y="291"/>
                  </a:lnTo>
                  <a:lnTo>
                    <a:pt x="232" y="291"/>
                  </a:lnTo>
                  <a:lnTo>
                    <a:pt x="232" y="294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27" y="294"/>
                  </a:lnTo>
                  <a:lnTo>
                    <a:pt x="227" y="294"/>
                  </a:lnTo>
                  <a:lnTo>
                    <a:pt x="227" y="294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6"/>
                  </a:lnTo>
                  <a:lnTo>
                    <a:pt x="225" y="296"/>
                  </a:lnTo>
                  <a:lnTo>
                    <a:pt x="225" y="296"/>
                  </a:lnTo>
                  <a:lnTo>
                    <a:pt x="223" y="296"/>
                  </a:lnTo>
                  <a:lnTo>
                    <a:pt x="223" y="296"/>
                  </a:lnTo>
                  <a:lnTo>
                    <a:pt x="223" y="294"/>
                  </a:lnTo>
                  <a:lnTo>
                    <a:pt x="223" y="294"/>
                  </a:lnTo>
                  <a:lnTo>
                    <a:pt x="223" y="291"/>
                  </a:lnTo>
                  <a:lnTo>
                    <a:pt x="225" y="291"/>
                  </a:lnTo>
                  <a:lnTo>
                    <a:pt x="225" y="291"/>
                  </a:lnTo>
                  <a:lnTo>
                    <a:pt x="225" y="291"/>
                  </a:lnTo>
                  <a:lnTo>
                    <a:pt x="225" y="289"/>
                  </a:lnTo>
                  <a:lnTo>
                    <a:pt x="225" y="289"/>
                  </a:lnTo>
                  <a:lnTo>
                    <a:pt x="225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3" y="287"/>
                  </a:lnTo>
                  <a:lnTo>
                    <a:pt x="223" y="287"/>
                  </a:lnTo>
                  <a:lnTo>
                    <a:pt x="223" y="287"/>
                  </a:lnTo>
                  <a:lnTo>
                    <a:pt x="223" y="284"/>
                  </a:lnTo>
                  <a:lnTo>
                    <a:pt x="220" y="284"/>
                  </a:lnTo>
                  <a:lnTo>
                    <a:pt x="220" y="284"/>
                  </a:lnTo>
                  <a:lnTo>
                    <a:pt x="220" y="284"/>
                  </a:lnTo>
                  <a:lnTo>
                    <a:pt x="220" y="284"/>
                  </a:lnTo>
                  <a:lnTo>
                    <a:pt x="220" y="287"/>
                  </a:lnTo>
                  <a:lnTo>
                    <a:pt x="220" y="287"/>
                  </a:lnTo>
                  <a:lnTo>
                    <a:pt x="220" y="287"/>
                  </a:lnTo>
                  <a:lnTo>
                    <a:pt x="220" y="289"/>
                  </a:lnTo>
                  <a:lnTo>
                    <a:pt x="220" y="289"/>
                  </a:lnTo>
                  <a:lnTo>
                    <a:pt x="220" y="289"/>
                  </a:lnTo>
                  <a:lnTo>
                    <a:pt x="220" y="289"/>
                  </a:lnTo>
                  <a:lnTo>
                    <a:pt x="220" y="291"/>
                  </a:lnTo>
                  <a:lnTo>
                    <a:pt x="223" y="291"/>
                  </a:lnTo>
                  <a:lnTo>
                    <a:pt x="223" y="291"/>
                  </a:lnTo>
                  <a:lnTo>
                    <a:pt x="220" y="291"/>
                  </a:lnTo>
                  <a:lnTo>
                    <a:pt x="220" y="291"/>
                  </a:lnTo>
                  <a:lnTo>
                    <a:pt x="220" y="294"/>
                  </a:lnTo>
                  <a:lnTo>
                    <a:pt x="220" y="294"/>
                  </a:lnTo>
                  <a:lnTo>
                    <a:pt x="218" y="294"/>
                  </a:lnTo>
                  <a:lnTo>
                    <a:pt x="218" y="291"/>
                  </a:lnTo>
                  <a:lnTo>
                    <a:pt x="218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13" y="291"/>
                  </a:lnTo>
                  <a:lnTo>
                    <a:pt x="213" y="289"/>
                  </a:lnTo>
                  <a:lnTo>
                    <a:pt x="213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7"/>
                  </a:lnTo>
                  <a:lnTo>
                    <a:pt x="211" y="287"/>
                  </a:lnTo>
                  <a:lnTo>
                    <a:pt x="209" y="287"/>
                  </a:lnTo>
                  <a:lnTo>
                    <a:pt x="209" y="287"/>
                  </a:lnTo>
                  <a:lnTo>
                    <a:pt x="209" y="287"/>
                  </a:lnTo>
                  <a:lnTo>
                    <a:pt x="209" y="284"/>
                  </a:lnTo>
                  <a:lnTo>
                    <a:pt x="209" y="284"/>
                  </a:lnTo>
                  <a:lnTo>
                    <a:pt x="209" y="284"/>
                  </a:lnTo>
                  <a:lnTo>
                    <a:pt x="206" y="284"/>
                  </a:lnTo>
                  <a:lnTo>
                    <a:pt x="206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6" y="284"/>
                  </a:lnTo>
                  <a:lnTo>
                    <a:pt x="206" y="287"/>
                  </a:lnTo>
                  <a:lnTo>
                    <a:pt x="206" y="287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6" y="289"/>
                  </a:lnTo>
                  <a:lnTo>
                    <a:pt x="209" y="289"/>
                  </a:lnTo>
                  <a:lnTo>
                    <a:pt x="209" y="291"/>
                  </a:lnTo>
                  <a:lnTo>
                    <a:pt x="209" y="291"/>
                  </a:lnTo>
                  <a:lnTo>
                    <a:pt x="209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91"/>
                  </a:lnTo>
                  <a:lnTo>
                    <a:pt x="211" y="291"/>
                  </a:lnTo>
                  <a:lnTo>
                    <a:pt x="211" y="294"/>
                  </a:lnTo>
                  <a:lnTo>
                    <a:pt x="211" y="294"/>
                  </a:lnTo>
                  <a:lnTo>
                    <a:pt x="211" y="291"/>
                  </a:lnTo>
                  <a:lnTo>
                    <a:pt x="209" y="291"/>
                  </a:lnTo>
                  <a:lnTo>
                    <a:pt x="209" y="291"/>
                  </a:lnTo>
                  <a:lnTo>
                    <a:pt x="209" y="294"/>
                  </a:lnTo>
                  <a:lnTo>
                    <a:pt x="209" y="294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4" y="294"/>
                  </a:lnTo>
                  <a:lnTo>
                    <a:pt x="204" y="294"/>
                  </a:lnTo>
                  <a:lnTo>
                    <a:pt x="204" y="294"/>
                  </a:lnTo>
                  <a:lnTo>
                    <a:pt x="204" y="291"/>
                  </a:lnTo>
                  <a:lnTo>
                    <a:pt x="201" y="291"/>
                  </a:lnTo>
                  <a:lnTo>
                    <a:pt x="201" y="291"/>
                  </a:lnTo>
                  <a:lnTo>
                    <a:pt x="201" y="291"/>
                  </a:lnTo>
                  <a:lnTo>
                    <a:pt x="201" y="289"/>
                  </a:lnTo>
                  <a:lnTo>
                    <a:pt x="201" y="289"/>
                  </a:lnTo>
                  <a:lnTo>
                    <a:pt x="201" y="289"/>
                  </a:lnTo>
                  <a:lnTo>
                    <a:pt x="199" y="289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9" y="284"/>
                  </a:lnTo>
                  <a:lnTo>
                    <a:pt x="197" y="284"/>
                  </a:lnTo>
                  <a:lnTo>
                    <a:pt x="197" y="284"/>
                  </a:lnTo>
                  <a:lnTo>
                    <a:pt x="197" y="284"/>
                  </a:lnTo>
                  <a:lnTo>
                    <a:pt x="197" y="284"/>
                  </a:lnTo>
                  <a:lnTo>
                    <a:pt x="197" y="284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80"/>
                  </a:lnTo>
                  <a:lnTo>
                    <a:pt x="192" y="280"/>
                  </a:lnTo>
                  <a:lnTo>
                    <a:pt x="192" y="280"/>
                  </a:lnTo>
                  <a:lnTo>
                    <a:pt x="192" y="280"/>
                  </a:lnTo>
                  <a:lnTo>
                    <a:pt x="192" y="277"/>
                  </a:lnTo>
                  <a:lnTo>
                    <a:pt x="192" y="277"/>
                  </a:lnTo>
                  <a:lnTo>
                    <a:pt x="190" y="277"/>
                  </a:lnTo>
                  <a:lnTo>
                    <a:pt x="190" y="277"/>
                  </a:lnTo>
                  <a:lnTo>
                    <a:pt x="190" y="275"/>
                  </a:lnTo>
                  <a:lnTo>
                    <a:pt x="190" y="275"/>
                  </a:lnTo>
                  <a:lnTo>
                    <a:pt x="190" y="275"/>
                  </a:lnTo>
                  <a:lnTo>
                    <a:pt x="190" y="275"/>
                  </a:lnTo>
                  <a:lnTo>
                    <a:pt x="187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7" y="273"/>
                  </a:lnTo>
                  <a:lnTo>
                    <a:pt x="187" y="273"/>
                  </a:lnTo>
                  <a:lnTo>
                    <a:pt x="187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3" y="268"/>
                  </a:lnTo>
                  <a:lnTo>
                    <a:pt x="183" y="268"/>
                  </a:lnTo>
                  <a:lnTo>
                    <a:pt x="180" y="268"/>
                  </a:lnTo>
                  <a:lnTo>
                    <a:pt x="180" y="268"/>
                  </a:lnTo>
                  <a:lnTo>
                    <a:pt x="180" y="268"/>
                  </a:lnTo>
                  <a:lnTo>
                    <a:pt x="178" y="268"/>
                  </a:lnTo>
                  <a:lnTo>
                    <a:pt x="178" y="265"/>
                  </a:lnTo>
                  <a:lnTo>
                    <a:pt x="178" y="265"/>
                  </a:lnTo>
                  <a:lnTo>
                    <a:pt x="178" y="265"/>
                  </a:lnTo>
                  <a:lnTo>
                    <a:pt x="178" y="265"/>
                  </a:lnTo>
                  <a:lnTo>
                    <a:pt x="178" y="265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61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71" y="261"/>
                  </a:lnTo>
                  <a:lnTo>
                    <a:pt x="171" y="258"/>
                  </a:lnTo>
                  <a:lnTo>
                    <a:pt x="171" y="258"/>
                  </a:lnTo>
                  <a:lnTo>
                    <a:pt x="171" y="258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6" y="256"/>
                  </a:lnTo>
                  <a:lnTo>
                    <a:pt x="166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4" y="254"/>
                  </a:lnTo>
                  <a:lnTo>
                    <a:pt x="164" y="254"/>
                  </a:lnTo>
                  <a:lnTo>
                    <a:pt x="164" y="254"/>
                  </a:lnTo>
                  <a:lnTo>
                    <a:pt x="164" y="254"/>
                  </a:lnTo>
                  <a:lnTo>
                    <a:pt x="164" y="251"/>
                  </a:lnTo>
                  <a:lnTo>
                    <a:pt x="161" y="251"/>
                  </a:lnTo>
                  <a:lnTo>
                    <a:pt x="161" y="251"/>
                  </a:lnTo>
                  <a:lnTo>
                    <a:pt x="161" y="251"/>
                  </a:lnTo>
                  <a:lnTo>
                    <a:pt x="161" y="249"/>
                  </a:lnTo>
                  <a:lnTo>
                    <a:pt x="161" y="249"/>
                  </a:lnTo>
                  <a:lnTo>
                    <a:pt x="159" y="249"/>
                  </a:lnTo>
                  <a:lnTo>
                    <a:pt x="159" y="249"/>
                  </a:lnTo>
                  <a:lnTo>
                    <a:pt x="159" y="249"/>
                  </a:lnTo>
                  <a:lnTo>
                    <a:pt x="159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4" y="246"/>
                  </a:lnTo>
                  <a:lnTo>
                    <a:pt x="154" y="244"/>
                  </a:lnTo>
                  <a:lnTo>
                    <a:pt x="154" y="244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54" y="239"/>
                  </a:lnTo>
                  <a:lnTo>
                    <a:pt x="154" y="239"/>
                  </a:lnTo>
                  <a:lnTo>
                    <a:pt x="154" y="237"/>
                  </a:lnTo>
                  <a:lnTo>
                    <a:pt x="154" y="237"/>
                  </a:lnTo>
                  <a:lnTo>
                    <a:pt x="154" y="237"/>
                  </a:lnTo>
                  <a:lnTo>
                    <a:pt x="154" y="237"/>
                  </a:lnTo>
                  <a:lnTo>
                    <a:pt x="152" y="237"/>
                  </a:lnTo>
                  <a:lnTo>
                    <a:pt x="152" y="235"/>
                  </a:lnTo>
                  <a:lnTo>
                    <a:pt x="152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7" y="230"/>
                  </a:lnTo>
                  <a:lnTo>
                    <a:pt x="147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38" y="225"/>
                  </a:lnTo>
                  <a:lnTo>
                    <a:pt x="138" y="223"/>
                  </a:lnTo>
                  <a:lnTo>
                    <a:pt x="138" y="223"/>
                  </a:lnTo>
                  <a:lnTo>
                    <a:pt x="138" y="223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38" y="218"/>
                  </a:lnTo>
                  <a:lnTo>
                    <a:pt x="135" y="218"/>
                  </a:lnTo>
                  <a:lnTo>
                    <a:pt x="135" y="218"/>
                  </a:lnTo>
                  <a:lnTo>
                    <a:pt x="135" y="216"/>
                  </a:lnTo>
                  <a:lnTo>
                    <a:pt x="135" y="216"/>
                  </a:lnTo>
                  <a:lnTo>
                    <a:pt x="135" y="216"/>
                  </a:lnTo>
                  <a:lnTo>
                    <a:pt x="135" y="216"/>
                  </a:lnTo>
                  <a:lnTo>
                    <a:pt x="135" y="216"/>
                  </a:lnTo>
                  <a:lnTo>
                    <a:pt x="135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09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26" y="201"/>
                  </a:lnTo>
                  <a:lnTo>
                    <a:pt x="126" y="201"/>
                  </a:lnTo>
                  <a:lnTo>
                    <a:pt x="123" y="201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3" y="197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23" y="192"/>
                  </a:lnTo>
                  <a:lnTo>
                    <a:pt x="123" y="192"/>
                  </a:lnTo>
                  <a:lnTo>
                    <a:pt x="123" y="192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1" y="190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19" y="185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19" y="178"/>
                  </a:lnTo>
                  <a:lnTo>
                    <a:pt x="119" y="178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4" y="178"/>
                  </a:lnTo>
                  <a:lnTo>
                    <a:pt x="114" y="175"/>
                  </a:lnTo>
                  <a:lnTo>
                    <a:pt x="114" y="175"/>
                  </a:lnTo>
                  <a:lnTo>
                    <a:pt x="114" y="175"/>
                  </a:lnTo>
                  <a:lnTo>
                    <a:pt x="114" y="175"/>
                  </a:lnTo>
                  <a:lnTo>
                    <a:pt x="114" y="173"/>
                  </a:lnTo>
                  <a:lnTo>
                    <a:pt x="114" y="173"/>
                  </a:lnTo>
                  <a:lnTo>
                    <a:pt x="114" y="173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1" y="166"/>
                  </a:lnTo>
                  <a:lnTo>
                    <a:pt x="111" y="163"/>
                  </a:lnTo>
                  <a:lnTo>
                    <a:pt x="111" y="163"/>
                  </a:lnTo>
                  <a:lnTo>
                    <a:pt x="111" y="163"/>
                  </a:lnTo>
                  <a:lnTo>
                    <a:pt x="109" y="163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59"/>
                  </a:lnTo>
                  <a:lnTo>
                    <a:pt x="109" y="159"/>
                  </a:lnTo>
                  <a:lnTo>
                    <a:pt x="107" y="159"/>
                  </a:lnTo>
                  <a:lnTo>
                    <a:pt x="107" y="156"/>
                  </a:lnTo>
                  <a:lnTo>
                    <a:pt x="107" y="156"/>
                  </a:lnTo>
                  <a:lnTo>
                    <a:pt x="107" y="156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02" y="147"/>
                  </a:lnTo>
                  <a:lnTo>
                    <a:pt x="100" y="147"/>
                  </a:lnTo>
                  <a:lnTo>
                    <a:pt x="100" y="147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0" y="147"/>
                  </a:lnTo>
                  <a:lnTo>
                    <a:pt x="100" y="145"/>
                  </a:lnTo>
                  <a:lnTo>
                    <a:pt x="100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3" y="140"/>
                  </a:lnTo>
                  <a:lnTo>
                    <a:pt x="93" y="140"/>
                  </a:lnTo>
                  <a:lnTo>
                    <a:pt x="93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88" y="137"/>
                  </a:lnTo>
                  <a:lnTo>
                    <a:pt x="88" y="137"/>
                  </a:lnTo>
                  <a:lnTo>
                    <a:pt x="88" y="137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88" y="133"/>
                  </a:lnTo>
                  <a:lnTo>
                    <a:pt x="88" y="133"/>
                  </a:lnTo>
                  <a:lnTo>
                    <a:pt x="88" y="133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3" y="114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1" y="107"/>
                  </a:lnTo>
                  <a:lnTo>
                    <a:pt x="81" y="107"/>
                  </a:lnTo>
                  <a:lnTo>
                    <a:pt x="81" y="107"/>
                  </a:lnTo>
                  <a:lnTo>
                    <a:pt x="78" y="107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2"/>
                  </a:lnTo>
                  <a:lnTo>
                    <a:pt x="81" y="102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6" y="100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4" y="97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1" y="95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7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5" y="71"/>
                  </a:lnTo>
                  <a:lnTo>
                    <a:pt x="55" y="71"/>
                  </a:lnTo>
                  <a:lnTo>
                    <a:pt x="52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5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4" y="43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8" y="43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3" y="54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62"/>
                  </a:lnTo>
                  <a:lnTo>
                    <a:pt x="97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7" y="69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9" y="73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4" y="76"/>
                  </a:lnTo>
                  <a:lnTo>
                    <a:pt x="114" y="78"/>
                  </a:lnTo>
                  <a:lnTo>
                    <a:pt x="114" y="78"/>
                  </a:lnTo>
                  <a:lnTo>
                    <a:pt x="114" y="78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1"/>
                  </a:lnTo>
                  <a:lnTo>
                    <a:pt x="114" y="81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6" y="83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16" y="88"/>
                  </a:lnTo>
                  <a:lnTo>
                    <a:pt x="119" y="88"/>
                  </a:lnTo>
                  <a:lnTo>
                    <a:pt x="119" y="88"/>
                  </a:lnTo>
                  <a:lnTo>
                    <a:pt x="119" y="88"/>
                  </a:lnTo>
                  <a:lnTo>
                    <a:pt x="119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5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3" y="88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5" y="90"/>
                  </a:lnTo>
                  <a:lnTo>
                    <a:pt x="135" y="90"/>
                  </a:lnTo>
                  <a:lnTo>
                    <a:pt x="135" y="90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0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88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5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7"/>
                  </a:lnTo>
                  <a:lnTo>
                    <a:pt x="145" y="97"/>
                  </a:lnTo>
                  <a:lnTo>
                    <a:pt x="145" y="97"/>
                  </a:lnTo>
                  <a:lnTo>
                    <a:pt x="145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5" y="100"/>
                  </a:lnTo>
                  <a:lnTo>
                    <a:pt x="145" y="100"/>
                  </a:lnTo>
                  <a:lnTo>
                    <a:pt x="145" y="102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7" y="104"/>
                  </a:lnTo>
                  <a:lnTo>
                    <a:pt x="147" y="104"/>
                  </a:lnTo>
                  <a:lnTo>
                    <a:pt x="147" y="104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4" y="102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61" y="104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9"/>
                  </a:lnTo>
                  <a:lnTo>
                    <a:pt x="161" y="109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61" y="116"/>
                  </a:lnTo>
                  <a:lnTo>
                    <a:pt x="161" y="116"/>
                  </a:lnTo>
                  <a:lnTo>
                    <a:pt x="161" y="116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68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8"/>
                  </a:lnTo>
                  <a:lnTo>
                    <a:pt x="173" y="118"/>
                  </a:lnTo>
                  <a:lnTo>
                    <a:pt x="173" y="118"/>
                  </a:lnTo>
                  <a:lnTo>
                    <a:pt x="173" y="118"/>
                  </a:lnTo>
                  <a:lnTo>
                    <a:pt x="173" y="118"/>
                  </a:lnTo>
                  <a:lnTo>
                    <a:pt x="175" y="118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3" y="123"/>
                  </a:lnTo>
                  <a:lnTo>
                    <a:pt x="173" y="126"/>
                  </a:lnTo>
                  <a:lnTo>
                    <a:pt x="173" y="126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3"/>
                  </a:lnTo>
                  <a:lnTo>
                    <a:pt x="178" y="123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6"/>
                  </a:lnTo>
                  <a:lnTo>
                    <a:pt x="175" y="116"/>
                  </a:lnTo>
                  <a:lnTo>
                    <a:pt x="175" y="116"/>
                  </a:lnTo>
                  <a:lnTo>
                    <a:pt x="175" y="114"/>
                  </a:lnTo>
                  <a:lnTo>
                    <a:pt x="178" y="114"/>
                  </a:lnTo>
                  <a:lnTo>
                    <a:pt x="178" y="114"/>
                  </a:lnTo>
                  <a:lnTo>
                    <a:pt x="178" y="114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0" y="116"/>
                  </a:lnTo>
                  <a:lnTo>
                    <a:pt x="180" y="116"/>
                  </a:lnTo>
                  <a:lnTo>
                    <a:pt x="180" y="118"/>
                  </a:lnTo>
                  <a:lnTo>
                    <a:pt x="180" y="118"/>
                  </a:lnTo>
                  <a:lnTo>
                    <a:pt x="183" y="118"/>
                  </a:lnTo>
                  <a:lnTo>
                    <a:pt x="183" y="118"/>
                  </a:lnTo>
                  <a:lnTo>
                    <a:pt x="183" y="118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7" y="121"/>
                  </a:lnTo>
                  <a:lnTo>
                    <a:pt x="187" y="121"/>
                  </a:lnTo>
                  <a:lnTo>
                    <a:pt x="187" y="118"/>
                  </a:lnTo>
                  <a:lnTo>
                    <a:pt x="187" y="118"/>
                  </a:lnTo>
                  <a:lnTo>
                    <a:pt x="187" y="118"/>
                  </a:lnTo>
                  <a:lnTo>
                    <a:pt x="187" y="116"/>
                  </a:lnTo>
                  <a:lnTo>
                    <a:pt x="187" y="116"/>
                  </a:lnTo>
                  <a:lnTo>
                    <a:pt x="187" y="116"/>
                  </a:lnTo>
                  <a:lnTo>
                    <a:pt x="190" y="116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2" y="114"/>
                  </a:lnTo>
                  <a:lnTo>
                    <a:pt x="192" y="114"/>
                  </a:lnTo>
                  <a:lnTo>
                    <a:pt x="192" y="114"/>
                  </a:lnTo>
                  <a:lnTo>
                    <a:pt x="194" y="114"/>
                  </a:lnTo>
                  <a:lnTo>
                    <a:pt x="194" y="114"/>
                  </a:lnTo>
                  <a:lnTo>
                    <a:pt x="194" y="114"/>
                  </a:lnTo>
                  <a:lnTo>
                    <a:pt x="197" y="114"/>
                  </a:lnTo>
                  <a:lnTo>
                    <a:pt x="197" y="114"/>
                  </a:lnTo>
                  <a:lnTo>
                    <a:pt x="197" y="116"/>
                  </a:lnTo>
                  <a:lnTo>
                    <a:pt x="197" y="116"/>
                  </a:lnTo>
                  <a:lnTo>
                    <a:pt x="197" y="116"/>
                  </a:lnTo>
                  <a:lnTo>
                    <a:pt x="197" y="116"/>
                  </a:lnTo>
                  <a:lnTo>
                    <a:pt x="197" y="116"/>
                  </a:lnTo>
                  <a:lnTo>
                    <a:pt x="197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111"/>
                  </a:lnTo>
                  <a:lnTo>
                    <a:pt x="204" y="111"/>
                  </a:lnTo>
                  <a:lnTo>
                    <a:pt x="206" y="111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6"/>
                  </a:lnTo>
                  <a:lnTo>
                    <a:pt x="206" y="116"/>
                  </a:lnTo>
                  <a:lnTo>
                    <a:pt x="206" y="116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9" y="118"/>
                  </a:lnTo>
                  <a:lnTo>
                    <a:pt x="209" y="118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09" y="121"/>
                  </a:lnTo>
                  <a:lnTo>
                    <a:pt x="209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11" y="123"/>
                  </a:lnTo>
                  <a:lnTo>
                    <a:pt x="211" y="123"/>
                  </a:lnTo>
                  <a:lnTo>
                    <a:pt x="211" y="126"/>
                  </a:lnTo>
                  <a:lnTo>
                    <a:pt x="209" y="126"/>
                  </a:lnTo>
                  <a:lnTo>
                    <a:pt x="209" y="126"/>
                  </a:lnTo>
                  <a:lnTo>
                    <a:pt x="209" y="126"/>
                  </a:lnTo>
                  <a:lnTo>
                    <a:pt x="209" y="126"/>
                  </a:lnTo>
                  <a:lnTo>
                    <a:pt x="206" y="126"/>
                  </a:lnTo>
                  <a:lnTo>
                    <a:pt x="206" y="128"/>
                  </a:lnTo>
                  <a:lnTo>
                    <a:pt x="206" y="128"/>
                  </a:lnTo>
                  <a:lnTo>
                    <a:pt x="204" y="128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1" y="126"/>
                  </a:lnTo>
                  <a:lnTo>
                    <a:pt x="201" y="123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01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7" y="128"/>
                  </a:lnTo>
                  <a:lnTo>
                    <a:pt x="197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201" y="130"/>
                  </a:lnTo>
                  <a:lnTo>
                    <a:pt x="201" y="130"/>
                  </a:lnTo>
                  <a:lnTo>
                    <a:pt x="201" y="130"/>
                  </a:lnTo>
                  <a:lnTo>
                    <a:pt x="201" y="130"/>
                  </a:lnTo>
                  <a:lnTo>
                    <a:pt x="201" y="130"/>
                  </a:lnTo>
                  <a:lnTo>
                    <a:pt x="204" y="130"/>
                  </a:lnTo>
                  <a:lnTo>
                    <a:pt x="204" y="133"/>
                  </a:lnTo>
                  <a:lnTo>
                    <a:pt x="204" y="133"/>
                  </a:lnTo>
                  <a:lnTo>
                    <a:pt x="204" y="133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1" y="135"/>
                  </a:lnTo>
                  <a:lnTo>
                    <a:pt x="201" y="137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6" y="137"/>
                  </a:lnTo>
                  <a:lnTo>
                    <a:pt x="206" y="140"/>
                  </a:lnTo>
                  <a:lnTo>
                    <a:pt x="206" y="140"/>
                  </a:lnTo>
                  <a:lnTo>
                    <a:pt x="206" y="140"/>
                  </a:lnTo>
                  <a:lnTo>
                    <a:pt x="206" y="142"/>
                  </a:lnTo>
                  <a:lnTo>
                    <a:pt x="209" y="142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9" y="142"/>
                  </a:lnTo>
                  <a:lnTo>
                    <a:pt x="209" y="142"/>
                  </a:lnTo>
                  <a:lnTo>
                    <a:pt x="209" y="142"/>
                  </a:lnTo>
                  <a:lnTo>
                    <a:pt x="209" y="145"/>
                  </a:lnTo>
                  <a:lnTo>
                    <a:pt x="211" y="145"/>
                  </a:lnTo>
                  <a:lnTo>
                    <a:pt x="211" y="145"/>
                  </a:lnTo>
                  <a:lnTo>
                    <a:pt x="211" y="145"/>
                  </a:lnTo>
                  <a:lnTo>
                    <a:pt x="211" y="145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3" y="147"/>
                  </a:lnTo>
                  <a:lnTo>
                    <a:pt x="213" y="147"/>
                  </a:lnTo>
                  <a:lnTo>
                    <a:pt x="211" y="147"/>
                  </a:lnTo>
                  <a:lnTo>
                    <a:pt x="211" y="149"/>
                  </a:lnTo>
                  <a:lnTo>
                    <a:pt x="213" y="149"/>
                  </a:lnTo>
                  <a:lnTo>
                    <a:pt x="213" y="149"/>
                  </a:lnTo>
                  <a:lnTo>
                    <a:pt x="213" y="149"/>
                  </a:lnTo>
                  <a:lnTo>
                    <a:pt x="213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3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1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2"/>
                  </a:lnTo>
                  <a:lnTo>
                    <a:pt x="209" y="152"/>
                  </a:lnTo>
                  <a:lnTo>
                    <a:pt x="209" y="152"/>
                  </a:lnTo>
                  <a:lnTo>
                    <a:pt x="209" y="154"/>
                  </a:lnTo>
                  <a:lnTo>
                    <a:pt x="209" y="154"/>
                  </a:lnTo>
                  <a:lnTo>
                    <a:pt x="209" y="152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4" y="152"/>
                  </a:lnTo>
                  <a:lnTo>
                    <a:pt x="204" y="152"/>
                  </a:lnTo>
                  <a:lnTo>
                    <a:pt x="204" y="152"/>
                  </a:lnTo>
                  <a:lnTo>
                    <a:pt x="204" y="152"/>
                  </a:lnTo>
                  <a:lnTo>
                    <a:pt x="204" y="152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6" y="154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4" y="163"/>
                  </a:lnTo>
                  <a:lnTo>
                    <a:pt x="201" y="163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1"/>
                  </a:lnTo>
                  <a:lnTo>
                    <a:pt x="199" y="161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199" y="156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2"/>
                  </a:lnTo>
                </a:path>
              </a:pathLst>
            </a:custGeom>
            <a:solidFill>
              <a:srgbClr val="D9D9D9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4"/>
            <p:cNvSpPr>
              <a:spLocks/>
            </p:cNvSpPr>
            <p:nvPr/>
          </p:nvSpPr>
          <p:spPr bwMode="auto">
            <a:xfrm>
              <a:off x="5027613" y="4197350"/>
              <a:ext cx="346075" cy="346075"/>
            </a:xfrm>
            <a:custGeom>
              <a:avLst/>
              <a:gdLst/>
              <a:ahLst/>
              <a:cxnLst>
                <a:cxn ang="0">
                  <a:pos x="197" y="64"/>
                </a:cxn>
                <a:cxn ang="0">
                  <a:pos x="208" y="74"/>
                </a:cxn>
                <a:cxn ang="0">
                  <a:pos x="218" y="85"/>
                </a:cxn>
                <a:cxn ang="0">
                  <a:pos x="206" y="90"/>
                </a:cxn>
                <a:cxn ang="0">
                  <a:pos x="194" y="90"/>
                </a:cxn>
                <a:cxn ang="0">
                  <a:pos x="187" y="104"/>
                </a:cxn>
                <a:cxn ang="0">
                  <a:pos x="187" y="121"/>
                </a:cxn>
                <a:cxn ang="0">
                  <a:pos x="187" y="133"/>
                </a:cxn>
                <a:cxn ang="0">
                  <a:pos x="175" y="142"/>
                </a:cxn>
                <a:cxn ang="0">
                  <a:pos x="163" y="154"/>
                </a:cxn>
                <a:cxn ang="0">
                  <a:pos x="166" y="164"/>
                </a:cxn>
                <a:cxn ang="0">
                  <a:pos x="161" y="178"/>
                </a:cxn>
                <a:cxn ang="0">
                  <a:pos x="161" y="194"/>
                </a:cxn>
                <a:cxn ang="0">
                  <a:pos x="161" y="206"/>
                </a:cxn>
                <a:cxn ang="0">
                  <a:pos x="154" y="216"/>
                </a:cxn>
                <a:cxn ang="0">
                  <a:pos x="149" y="204"/>
                </a:cxn>
                <a:cxn ang="0">
                  <a:pos x="135" y="213"/>
                </a:cxn>
                <a:cxn ang="0">
                  <a:pos x="126" y="213"/>
                </a:cxn>
                <a:cxn ang="0">
                  <a:pos x="118" y="199"/>
                </a:cxn>
                <a:cxn ang="0">
                  <a:pos x="104" y="199"/>
                </a:cxn>
                <a:cxn ang="0">
                  <a:pos x="97" y="194"/>
                </a:cxn>
                <a:cxn ang="0">
                  <a:pos x="90" y="192"/>
                </a:cxn>
                <a:cxn ang="0">
                  <a:pos x="78" y="199"/>
                </a:cxn>
                <a:cxn ang="0">
                  <a:pos x="66" y="202"/>
                </a:cxn>
                <a:cxn ang="0">
                  <a:pos x="64" y="187"/>
                </a:cxn>
                <a:cxn ang="0">
                  <a:pos x="55" y="185"/>
                </a:cxn>
                <a:cxn ang="0">
                  <a:pos x="40" y="187"/>
                </a:cxn>
                <a:cxn ang="0">
                  <a:pos x="29" y="185"/>
                </a:cxn>
                <a:cxn ang="0">
                  <a:pos x="26" y="183"/>
                </a:cxn>
                <a:cxn ang="0">
                  <a:pos x="26" y="166"/>
                </a:cxn>
                <a:cxn ang="0">
                  <a:pos x="26" y="152"/>
                </a:cxn>
                <a:cxn ang="0">
                  <a:pos x="21" y="140"/>
                </a:cxn>
                <a:cxn ang="0">
                  <a:pos x="12" y="138"/>
                </a:cxn>
                <a:cxn ang="0">
                  <a:pos x="7" y="126"/>
                </a:cxn>
                <a:cxn ang="0">
                  <a:pos x="7" y="109"/>
                </a:cxn>
                <a:cxn ang="0">
                  <a:pos x="2" y="95"/>
                </a:cxn>
                <a:cxn ang="0">
                  <a:pos x="2" y="81"/>
                </a:cxn>
                <a:cxn ang="0">
                  <a:pos x="10" y="67"/>
                </a:cxn>
                <a:cxn ang="0">
                  <a:pos x="17" y="64"/>
                </a:cxn>
                <a:cxn ang="0">
                  <a:pos x="24" y="76"/>
                </a:cxn>
                <a:cxn ang="0">
                  <a:pos x="36" y="88"/>
                </a:cxn>
                <a:cxn ang="0">
                  <a:pos x="50" y="85"/>
                </a:cxn>
                <a:cxn ang="0">
                  <a:pos x="64" y="85"/>
                </a:cxn>
                <a:cxn ang="0">
                  <a:pos x="73" y="74"/>
                </a:cxn>
                <a:cxn ang="0">
                  <a:pos x="88" y="71"/>
                </a:cxn>
                <a:cxn ang="0">
                  <a:pos x="100" y="78"/>
                </a:cxn>
                <a:cxn ang="0">
                  <a:pos x="111" y="74"/>
                </a:cxn>
                <a:cxn ang="0">
                  <a:pos x="123" y="74"/>
                </a:cxn>
                <a:cxn ang="0">
                  <a:pos x="128" y="59"/>
                </a:cxn>
                <a:cxn ang="0">
                  <a:pos x="137" y="48"/>
                </a:cxn>
                <a:cxn ang="0">
                  <a:pos x="140" y="33"/>
                </a:cxn>
                <a:cxn ang="0">
                  <a:pos x="147" y="24"/>
                </a:cxn>
                <a:cxn ang="0">
                  <a:pos x="147" y="5"/>
                </a:cxn>
                <a:cxn ang="0">
                  <a:pos x="156" y="0"/>
                </a:cxn>
                <a:cxn ang="0">
                  <a:pos x="171" y="0"/>
                </a:cxn>
                <a:cxn ang="0">
                  <a:pos x="185" y="3"/>
                </a:cxn>
                <a:cxn ang="0">
                  <a:pos x="197" y="7"/>
                </a:cxn>
                <a:cxn ang="0">
                  <a:pos x="194" y="14"/>
                </a:cxn>
                <a:cxn ang="0">
                  <a:pos x="189" y="29"/>
                </a:cxn>
                <a:cxn ang="0">
                  <a:pos x="192" y="36"/>
                </a:cxn>
                <a:cxn ang="0">
                  <a:pos x="199" y="50"/>
                </a:cxn>
              </a:cxnLst>
              <a:rect l="0" t="0" r="r" b="b"/>
              <a:pathLst>
                <a:path w="218" h="218">
                  <a:moveTo>
                    <a:pt x="201" y="52"/>
                  </a:moveTo>
                  <a:lnTo>
                    <a:pt x="201" y="52"/>
                  </a:lnTo>
                  <a:lnTo>
                    <a:pt x="199" y="52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7" y="55"/>
                  </a:lnTo>
                  <a:lnTo>
                    <a:pt x="197" y="55"/>
                  </a:lnTo>
                  <a:lnTo>
                    <a:pt x="197" y="57"/>
                  </a:lnTo>
                  <a:lnTo>
                    <a:pt x="197" y="57"/>
                  </a:lnTo>
                  <a:lnTo>
                    <a:pt x="194" y="57"/>
                  </a:lnTo>
                  <a:lnTo>
                    <a:pt x="194" y="59"/>
                  </a:lnTo>
                  <a:lnTo>
                    <a:pt x="194" y="59"/>
                  </a:lnTo>
                  <a:lnTo>
                    <a:pt x="194" y="62"/>
                  </a:lnTo>
                  <a:lnTo>
                    <a:pt x="197" y="62"/>
                  </a:lnTo>
                  <a:lnTo>
                    <a:pt x="197" y="62"/>
                  </a:lnTo>
                  <a:lnTo>
                    <a:pt x="197" y="64"/>
                  </a:lnTo>
                  <a:lnTo>
                    <a:pt x="194" y="64"/>
                  </a:lnTo>
                  <a:lnTo>
                    <a:pt x="194" y="64"/>
                  </a:lnTo>
                  <a:lnTo>
                    <a:pt x="197" y="64"/>
                  </a:lnTo>
                  <a:lnTo>
                    <a:pt x="197" y="64"/>
                  </a:lnTo>
                  <a:lnTo>
                    <a:pt x="197" y="64"/>
                  </a:lnTo>
                  <a:lnTo>
                    <a:pt x="199" y="64"/>
                  </a:lnTo>
                  <a:lnTo>
                    <a:pt x="199" y="64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99" y="69"/>
                  </a:lnTo>
                  <a:lnTo>
                    <a:pt x="201" y="69"/>
                  </a:lnTo>
                  <a:lnTo>
                    <a:pt x="201" y="69"/>
                  </a:lnTo>
                  <a:lnTo>
                    <a:pt x="201" y="69"/>
                  </a:lnTo>
                  <a:lnTo>
                    <a:pt x="201" y="69"/>
                  </a:lnTo>
                  <a:lnTo>
                    <a:pt x="201" y="71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206" y="71"/>
                  </a:lnTo>
                  <a:lnTo>
                    <a:pt x="206" y="71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208" y="74"/>
                  </a:lnTo>
                  <a:lnTo>
                    <a:pt x="208" y="74"/>
                  </a:lnTo>
                  <a:lnTo>
                    <a:pt x="208" y="74"/>
                  </a:lnTo>
                  <a:lnTo>
                    <a:pt x="208" y="74"/>
                  </a:lnTo>
                  <a:lnTo>
                    <a:pt x="211" y="74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8"/>
                  </a:lnTo>
                  <a:lnTo>
                    <a:pt x="213" y="78"/>
                  </a:lnTo>
                  <a:lnTo>
                    <a:pt x="213" y="78"/>
                  </a:lnTo>
                  <a:lnTo>
                    <a:pt x="213" y="78"/>
                  </a:lnTo>
                  <a:lnTo>
                    <a:pt x="213" y="78"/>
                  </a:lnTo>
                  <a:lnTo>
                    <a:pt x="213" y="81"/>
                  </a:lnTo>
                  <a:lnTo>
                    <a:pt x="213" y="81"/>
                  </a:lnTo>
                  <a:lnTo>
                    <a:pt x="216" y="81"/>
                  </a:lnTo>
                  <a:lnTo>
                    <a:pt x="216" y="83"/>
                  </a:lnTo>
                  <a:lnTo>
                    <a:pt x="216" y="83"/>
                  </a:lnTo>
                  <a:lnTo>
                    <a:pt x="216" y="83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18" y="85"/>
                  </a:lnTo>
                  <a:lnTo>
                    <a:pt x="218" y="85"/>
                  </a:lnTo>
                  <a:lnTo>
                    <a:pt x="218" y="85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6" y="88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3" y="90"/>
                  </a:lnTo>
                  <a:lnTo>
                    <a:pt x="213" y="90"/>
                  </a:lnTo>
                  <a:lnTo>
                    <a:pt x="213" y="90"/>
                  </a:lnTo>
                  <a:lnTo>
                    <a:pt x="211" y="90"/>
                  </a:lnTo>
                  <a:lnTo>
                    <a:pt x="211" y="90"/>
                  </a:lnTo>
                  <a:lnTo>
                    <a:pt x="211" y="90"/>
                  </a:lnTo>
                  <a:lnTo>
                    <a:pt x="211" y="90"/>
                  </a:lnTo>
                  <a:lnTo>
                    <a:pt x="211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6" y="90"/>
                  </a:lnTo>
                  <a:lnTo>
                    <a:pt x="206" y="90"/>
                  </a:lnTo>
                  <a:lnTo>
                    <a:pt x="206" y="90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1" y="88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9" y="90"/>
                  </a:lnTo>
                  <a:lnTo>
                    <a:pt x="199" y="90"/>
                  </a:lnTo>
                  <a:lnTo>
                    <a:pt x="199" y="90"/>
                  </a:lnTo>
                  <a:lnTo>
                    <a:pt x="199" y="93"/>
                  </a:lnTo>
                  <a:lnTo>
                    <a:pt x="199" y="93"/>
                  </a:lnTo>
                  <a:lnTo>
                    <a:pt x="199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2" y="95"/>
                  </a:lnTo>
                  <a:lnTo>
                    <a:pt x="192" y="95"/>
                  </a:lnTo>
                  <a:lnTo>
                    <a:pt x="192" y="95"/>
                  </a:lnTo>
                  <a:lnTo>
                    <a:pt x="192" y="95"/>
                  </a:lnTo>
                  <a:lnTo>
                    <a:pt x="189" y="95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2"/>
                  </a:lnTo>
                  <a:lnTo>
                    <a:pt x="187" y="102"/>
                  </a:lnTo>
                  <a:lnTo>
                    <a:pt x="187" y="102"/>
                  </a:lnTo>
                  <a:lnTo>
                    <a:pt x="187" y="104"/>
                  </a:lnTo>
                  <a:lnTo>
                    <a:pt x="187" y="104"/>
                  </a:lnTo>
                  <a:lnTo>
                    <a:pt x="187" y="104"/>
                  </a:lnTo>
                  <a:lnTo>
                    <a:pt x="187" y="104"/>
                  </a:lnTo>
                  <a:lnTo>
                    <a:pt x="187" y="107"/>
                  </a:lnTo>
                  <a:lnTo>
                    <a:pt x="187" y="107"/>
                  </a:lnTo>
                  <a:lnTo>
                    <a:pt x="187" y="107"/>
                  </a:lnTo>
                  <a:lnTo>
                    <a:pt x="187" y="109"/>
                  </a:lnTo>
                  <a:lnTo>
                    <a:pt x="187" y="109"/>
                  </a:lnTo>
                  <a:lnTo>
                    <a:pt x="187" y="109"/>
                  </a:lnTo>
                  <a:lnTo>
                    <a:pt x="187" y="112"/>
                  </a:lnTo>
                  <a:lnTo>
                    <a:pt x="187" y="112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85" y="114"/>
                  </a:lnTo>
                  <a:lnTo>
                    <a:pt x="185" y="116"/>
                  </a:lnTo>
                  <a:lnTo>
                    <a:pt x="185" y="116"/>
                  </a:lnTo>
                  <a:lnTo>
                    <a:pt x="185" y="119"/>
                  </a:lnTo>
                  <a:lnTo>
                    <a:pt x="187" y="119"/>
                  </a:lnTo>
                  <a:lnTo>
                    <a:pt x="187" y="119"/>
                  </a:lnTo>
                  <a:lnTo>
                    <a:pt x="187" y="119"/>
                  </a:lnTo>
                  <a:lnTo>
                    <a:pt x="187" y="119"/>
                  </a:lnTo>
                  <a:lnTo>
                    <a:pt x="187" y="121"/>
                  </a:lnTo>
                  <a:lnTo>
                    <a:pt x="189" y="121"/>
                  </a:lnTo>
                  <a:lnTo>
                    <a:pt x="189" y="121"/>
                  </a:lnTo>
                  <a:lnTo>
                    <a:pt x="189" y="121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9" y="126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9" y="128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87" y="130"/>
                  </a:lnTo>
                  <a:lnTo>
                    <a:pt x="187" y="133"/>
                  </a:lnTo>
                  <a:lnTo>
                    <a:pt x="187" y="133"/>
                  </a:lnTo>
                  <a:lnTo>
                    <a:pt x="187" y="133"/>
                  </a:lnTo>
                  <a:lnTo>
                    <a:pt x="187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2" y="133"/>
                  </a:lnTo>
                  <a:lnTo>
                    <a:pt x="182" y="133"/>
                  </a:lnTo>
                  <a:lnTo>
                    <a:pt x="180" y="133"/>
                  </a:lnTo>
                  <a:lnTo>
                    <a:pt x="180" y="135"/>
                  </a:lnTo>
                  <a:lnTo>
                    <a:pt x="180" y="135"/>
                  </a:lnTo>
                  <a:lnTo>
                    <a:pt x="180" y="135"/>
                  </a:lnTo>
                  <a:lnTo>
                    <a:pt x="180" y="135"/>
                  </a:lnTo>
                  <a:lnTo>
                    <a:pt x="180" y="138"/>
                  </a:lnTo>
                  <a:lnTo>
                    <a:pt x="178" y="138"/>
                  </a:lnTo>
                  <a:lnTo>
                    <a:pt x="178" y="138"/>
                  </a:lnTo>
                  <a:lnTo>
                    <a:pt x="178" y="138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1" y="145"/>
                  </a:lnTo>
                  <a:lnTo>
                    <a:pt x="171" y="145"/>
                  </a:lnTo>
                  <a:lnTo>
                    <a:pt x="171" y="145"/>
                  </a:lnTo>
                  <a:lnTo>
                    <a:pt x="171" y="145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68" y="147"/>
                  </a:lnTo>
                  <a:lnTo>
                    <a:pt x="168" y="147"/>
                  </a:lnTo>
                  <a:lnTo>
                    <a:pt x="168" y="147"/>
                  </a:lnTo>
                  <a:lnTo>
                    <a:pt x="166" y="147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6" y="152"/>
                  </a:lnTo>
                  <a:lnTo>
                    <a:pt x="166" y="152"/>
                  </a:lnTo>
                  <a:lnTo>
                    <a:pt x="166" y="152"/>
                  </a:lnTo>
                  <a:lnTo>
                    <a:pt x="166" y="154"/>
                  </a:lnTo>
                  <a:lnTo>
                    <a:pt x="166" y="154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9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6" y="161"/>
                  </a:lnTo>
                  <a:lnTo>
                    <a:pt x="163" y="161"/>
                  </a:lnTo>
                  <a:lnTo>
                    <a:pt x="163" y="161"/>
                  </a:lnTo>
                  <a:lnTo>
                    <a:pt x="166" y="161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66" y="166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6" y="168"/>
                  </a:lnTo>
                  <a:lnTo>
                    <a:pt x="166" y="171"/>
                  </a:lnTo>
                  <a:lnTo>
                    <a:pt x="166" y="171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78"/>
                  </a:lnTo>
                  <a:lnTo>
                    <a:pt x="163" y="178"/>
                  </a:lnTo>
                  <a:lnTo>
                    <a:pt x="161" y="178"/>
                  </a:lnTo>
                  <a:lnTo>
                    <a:pt x="161" y="180"/>
                  </a:lnTo>
                  <a:lnTo>
                    <a:pt x="161" y="180"/>
                  </a:lnTo>
                  <a:lnTo>
                    <a:pt x="161" y="183"/>
                  </a:lnTo>
                  <a:lnTo>
                    <a:pt x="161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1" y="190"/>
                  </a:lnTo>
                  <a:lnTo>
                    <a:pt x="161" y="190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2"/>
                  </a:lnTo>
                  <a:lnTo>
                    <a:pt x="161" y="192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3" y="197"/>
                  </a:lnTo>
                  <a:lnTo>
                    <a:pt x="163" y="197"/>
                  </a:lnTo>
                  <a:lnTo>
                    <a:pt x="163" y="199"/>
                  </a:lnTo>
                  <a:lnTo>
                    <a:pt x="163" y="199"/>
                  </a:lnTo>
                  <a:lnTo>
                    <a:pt x="163" y="199"/>
                  </a:lnTo>
                  <a:lnTo>
                    <a:pt x="163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3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61" y="209"/>
                  </a:lnTo>
                  <a:lnTo>
                    <a:pt x="161" y="209"/>
                  </a:lnTo>
                  <a:lnTo>
                    <a:pt x="161" y="209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59" y="211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13"/>
                  </a:lnTo>
                  <a:lnTo>
                    <a:pt x="156" y="213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4" y="216"/>
                  </a:lnTo>
                  <a:lnTo>
                    <a:pt x="154" y="216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4" y="211"/>
                  </a:lnTo>
                  <a:lnTo>
                    <a:pt x="154" y="211"/>
                  </a:lnTo>
                  <a:lnTo>
                    <a:pt x="154" y="209"/>
                  </a:lnTo>
                  <a:lnTo>
                    <a:pt x="154" y="209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9" y="204"/>
                  </a:lnTo>
                  <a:lnTo>
                    <a:pt x="149" y="204"/>
                  </a:lnTo>
                  <a:lnTo>
                    <a:pt x="149" y="206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4" y="206"/>
                  </a:lnTo>
                  <a:lnTo>
                    <a:pt x="144" y="209"/>
                  </a:lnTo>
                  <a:lnTo>
                    <a:pt x="144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09"/>
                  </a:lnTo>
                  <a:lnTo>
                    <a:pt x="142" y="209"/>
                  </a:lnTo>
                  <a:lnTo>
                    <a:pt x="140" y="209"/>
                  </a:lnTo>
                  <a:lnTo>
                    <a:pt x="140" y="211"/>
                  </a:lnTo>
                  <a:lnTo>
                    <a:pt x="140" y="211"/>
                  </a:lnTo>
                  <a:lnTo>
                    <a:pt x="140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37" y="213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26" y="216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6" y="216"/>
                  </a:lnTo>
                  <a:lnTo>
                    <a:pt x="126" y="213"/>
                  </a:lnTo>
                  <a:lnTo>
                    <a:pt x="126" y="213"/>
                  </a:lnTo>
                  <a:lnTo>
                    <a:pt x="126" y="213"/>
                  </a:lnTo>
                  <a:lnTo>
                    <a:pt x="126" y="211"/>
                  </a:lnTo>
                  <a:lnTo>
                    <a:pt x="123" y="211"/>
                  </a:lnTo>
                  <a:lnTo>
                    <a:pt x="123" y="211"/>
                  </a:lnTo>
                  <a:lnTo>
                    <a:pt x="123" y="209"/>
                  </a:lnTo>
                  <a:lnTo>
                    <a:pt x="123" y="209"/>
                  </a:lnTo>
                  <a:lnTo>
                    <a:pt x="123" y="206"/>
                  </a:lnTo>
                  <a:lnTo>
                    <a:pt x="123" y="206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199"/>
                  </a:lnTo>
                  <a:lnTo>
                    <a:pt x="118" y="199"/>
                  </a:lnTo>
                  <a:lnTo>
                    <a:pt x="118" y="199"/>
                  </a:lnTo>
                  <a:lnTo>
                    <a:pt x="118" y="199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1" y="197"/>
                  </a:lnTo>
                  <a:lnTo>
                    <a:pt x="111" y="197"/>
                  </a:lnTo>
                  <a:lnTo>
                    <a:pt x="111" y="197"/>
                  </a:lnTo>
                  <a:lnTo>
                    <a:pt x="111" y="197"/>
                  </a:lnTo>
                  <a:lnTo>
                    <a:pt x="109" y="197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07" y="199"/>
                  </a:lnTo>
                  <a:lnTo>
                    <a:pt x="107" y="199"/>
                  </a:lnTo>
                  <a:lnTo>
                    <a:pt x="107" y="199"/>
                  </a:lnTo>
                  <a:lnTo>
                    <a:pt x="107" y="199"/>
                  </a:lnTo>
                  <a:lnTo>
                    <a:pt x="104" y="199"/>
                  </a:lnTo>
                  <a:lnTo>
                    <a:pt x="104" y="199"/>
                  </a:lnTo>
                  <a:lnTo>
                    <a:pt x="104" y="199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102" y="197"/>
                  </a:lnTo>
                  <a:lnTo>
                    <a:pt x="102" y="197"/>
                  </a:lnTo>
                  <a:lnTo>
                    <a:pt x="102" y="197"/>
                  </a:lnTo>
                  <a:lnTo>
                    <a:pt x="102" y="194"/>
                  </a:lnTo>
                  <a:lnTo>
                    <a:pt x="104" y="194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0" y="194"/>
                  </a:lnTo>
                  <a:lnTo>
                    <a:pt x="100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5" y="194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92" y="187"/>
                  </a:lnTo>
                  <a:lnTo>
                    <a:pt x="90" y="187"/>
                  </a:lnTo>
                  <a:lnTo>
                    <a:pt x="90" y="190"/>
                  </a:lnTo>
                  <a:lnTo>
                    <a:pt x="90" y="190"/>
                  </a:lnTo>
                  <a:lnTo>
                    <a:pt x="90" y="190"/>
                  </a:lnTo>
                  <a:lnTo>
                    <a:pt x="90" y="190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5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78" y="199"/>
                  </a:lnTo>
                  <a:lnTo>
                    <a:pt x="78" y="199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6" y="194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73" y="197"/>
                  </a:lnTo>
                  <a:lnTo>
                    <a:pt x="71" y="197"/>
                  </a:lnTo>
                  <a:lnTo>
                    <a:pt x="71" y="197"/>
                  </a:lnTo>
                  <a:lnTo>
                    <a:pt x="71" y="197"/>
                  </a:lnTo>
                  <a:lnTo>
                    <a:pt x="71" y="197"/>
                  </a:lnTo>
                  <a:lnTo>
                    <a:pt x="71" y="19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2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199"/>
                  </a:lnTo>
                  <a:lnTo>
                    <a:pt x="64" y="199"/>
                  </a:lnTo>
                  <a:lnTo>
                    <a:pt x="64" y="197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4" y="197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59" y="187"/>
                  </a:lnTo>
                  <a:lnTo>
                    <a:pt x="59" y="187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5"/>
                  </a:lnTo>
                  <a:lnTo>
                    <a:pt x="55" y="185"/>
                  </a:lnTo>
                  <a:lnTo>
                    <a:pt x="55" y="185"/>
                  </a:lnTo>
                  <a:lnTo>
                    <a:pt x="55" y="185"/>
                  </a:lnTo>
                  <a:lnTo>
                    <a:pt x="52" y="185"/>
                  </a:lnTo>
                  <a:lnTo>
                    <a:pt x="52" y="187"/>
                  </a:lnTo>
                  <a:lnTo>
                    <a:pt x="52" y="187"/>
                  </a:lnTo>
                  <a:lnTo>
                    <a:pt x="52" y="187"/>
                  </a:lnTo>
                  <a:lnTo>
                    <a:pt x="52" y="187"/>
                  </a:lnTo>
                  <a:lnTo>
                    <a:pt x="50" y="187"/>
                  </a:lnTo>
                  <a:lnTo>
                    <a:pt x="50" y="187"/>
                  </a:lnTo>
                  <a:lnTo>
                    <a:pt x="47" y="187"/>
                  </a:lnTo>
                  <a:lnTo>
                    <a:pt x="47" y="190"/>
                  </a:lnTo>
                  <a:lnTo>
                    <a:pt x="47" y="190"/>
                  </a:lnTo>
                  <a:lnTo>
                    <a:pt x="47" y="190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45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3"/>
                  </a:lnTo>
                  <a:lnTo>
                    <a:pt x="38" y="183"/>
                  </a:lnTo>
                  <a:lnTo>
                    <a:pt x="36" y="183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1" y="187"/>
                  </a:lnTo>
                  <a:lnTo>
                    <a:pt x="31" y="187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6" y="171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1" y="15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1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1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4" y="140"/>
                  </a:lnTo>
                  <a:lnTo>
                    <a:pt x="24" y="140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19" y="140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5" y="107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81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1" y="83"/>
                  </a:lnTo>
                  <a:lnTo>
                    <a:pt x="31" y="83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3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3" y="88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5" y="76"/>
                  </a:lnTo>
                  <a:lnTo>
                    <a:pt x="95" y="76"/>
                  </a:lnTo>
                  <a:lnTo>
                    <a:pt x="95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8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0" y="76"/>
                  </a:lnTo>
                  <a:lnTo>
                    <a:pt x="102" y="76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9" y="76"/>
                  </a:lnTo>
                  <a:lnTo>
                    <a:pt x="109" y="74"/>
                  </a:lnTo>
                  <a:lnTo>
                    <a:pt x="109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1" y="74"/>
                  </a:lnTo>
                  <a:lnTo>
                    <a:pt x="121" y="74"/>
                  </a:lnTo>
                  <a:lnTo>
                    <a:pt x="121" y="74"/>
                  </a:lnTo>
                  <a:lnTo>
                    <a:pt x="121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6" y="74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6" y="64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28" y="59"/>
                  </a:lnTo>
                  <a:lnTo>
                    <a:pt x="128" y="59"/>
                  </a:lnTo>
                  <a:lnTo>
                    <a:pt x="128" y="57"/>
                  </a:lnTo>
                  <a:lnTo>
                    <a:pt x="128" y="57"/>
                  </a:lnTo>
                  <a:lnTo>
                    <a:pt x="128" y="55"/>
                  </a:lnTo>
                  <a:lnTo>
                    <a:pt x="128" y="55"/>
                  </a:lnTo>
                  <a:lnTo>
                    <a:pt x="128" y="55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30" y="52"/>
                  </a:lnTo>
                  <a:lnTo>
                    <a:pt x="133" y="52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33" y="50"/>
                  </a:lnTo>
                  <a:lnTo>
                    <a:pt x="133" y="50"/>
                  </a:lnTo>
                  <a:lnTo>
                    <a:pt x="133" y="50"/>
                  </a:lnTo>
                  <a:lnTo>
                    <a:pt x="135" y="50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5" y="43"/>
                  </a:lnTo>
                  <a:lnTo>
                    <a:pt x="135" y="43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5" y="38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4" y="29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1"/>
                  </a:lnTo>
                  <a:lnTo>
                    <a:pt x="147" y="21"/>
                  </a:lnTo>
                  <a:lnTo>
                    <a:pt x="147" y="19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7" y="14"/>
                  </a:lnTo>
                  <a:lnTo>
                    <a:pt x="147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0"/>
                  </a:lnTo>
                  <a:lnTo>
                    <a:pt x="147" y="10"/>
                  </a:lnTo>
                  <a:lnTo>
                    <a:pt x="147" y="10"/>
                  </a:lnTo>
                  <a:lnTo>
                    <a:pt x="147" y="10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9" y="5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49" y="5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2" y="3"/>
                  </a:lnTo>
                  <a:lnTo>
                    <a:pt x="152" y="3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3"/>
                  </a:lnTo>
                  <a:lnTo>
                    <a:pt x="156" y="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6" y="3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7" y="5"/>
                  </a:lnTo>
                  <a:lnTo>
                    <a:pt x="197" y="5"/>
                  </a:lnTo>
                  <a:lnTo>
                    <a:pt x="197" y="7"/>
                  </a:lnTo>
                  <a:lnTo>
                    <a:pt x="197" y="7"/>
                  </a:lnTo>
                  <a:lnTo>
                    <a:pt x="194" y="7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194" y="7"/>
                  </a:lnTo>
                  <a:lnTo>
                    <a:pt x="192" y="7"/>
                  </a:lnTo>
                  <a:lnTo>
                    <a:pt x="192" y="7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89" y="10"/>
                  </a:lnTo>
                  <a:lnTo>
                    <a:pt x="189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92" y="2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9"/>
                  </a:lnTo>
                  <a:lnTo>
                    <a:pt x="189" y="29"/>
                  </a:lnTo>
                  <a:lnTo>
                    <a:pt x="189" y="29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9" y="31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89" y="36"/>
                  </a:lnTo>
                  <a:lnTo>
                    <a:pt x="189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3"/>
                  </a:lnTo>
                  <a:lnTo>
                    <a:pt x="192" y="43"/>
                  </a:lnTo>
                  <a:lnTo>
                    <a:pt x="194" y="43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8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7" y="50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201" y="52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5"/>
            <p:cNvSpPr>
              <a:spLocks/>
            </p:cNvSpPr>
            <p:nvPr/>
          </p:nvSpPr>
          <p:spPr bwMode="auto">
            <a:xfrm>
              <a:off x="5027613" y="4197350"/>
              <a:ext cx="346075" cy="346075"/>
            </a:xfrm>
            <a:custGeom>
              <a:avLst/>
              <a:gdLst/>
              <a:ahLst/>
              <a:cxnLst>
                <a:cxn ang="0">
                  <a:pos x="197" y="64"/>
                </a:cxn>
                <a:cxn ang="0">
                  <a:pos x="208" y="74"/>
                </a:cxn>
                <a:cxn ang="0">
                  <a:pos x="218" y="85"/>
                </a:cxn>
                <a:cxn ang="0">
                  <a:pos x="206" y="90"/>
                </a:cxn>
                <a:cxn ang="0">
                  <a:pos x="194" y="90"/>
                </a:cxn>
                <a:cxn ang="0">
                  <a:pos x="187" y="104"/>
                </a:cxn>
                <a:cxn ang="0">
                  <a:pos x="187" y="121"/>
                </a:cxn>
                <a:cxn ang="0">
                  <a:pos x="187" y="133"/>
                </a:cxn>
                <a:cxn ang="0">
                  <a:pos x="175" y="142"/>
                </a:cxn>
                <a:cxn ang="0">
                  <a:pos x="163" y="154"/>
                </a:cxn>
                <a:cxn ang="0">
                  <a:pos x="166" y="164"/>
                </a:cxn>
                <a:cxn ang="0">
                  <a:pos x="161" y="178"/>
                </a:cxn>
                <a:cxn ang="0">
                  <a:pos x="161" y="194"/>
                </a:cxn>
                <a:cxn ang="0">
                  <a:pos x="161" y="206"/>
                </a:cxn>
                <a:cxn ang="0">
                  <a:pos x="154" y="216"/>
                </a:cxn>
                <a:cxn ang="0">
                  <a:pos x="149" y="204"/>
                </a:cxn>
                <a:cxn ang="0">
                  <a:pos x="135" y="213"/>
                </a:cxn>
                <a:cxn ang="0">
                  <a:pos x="126" y="213"/>
                </a:cxn>
                <a:cxn ang="0">
                  <a:pos x="118" y="199"/>
                </a:cxn>
                <a:cxn ang="0">
                  <a:pos x="104" y="199"/>
                </a:cxn>
                <a:cxn ang="0">
                  <a:pos x="97" y="194"/>
                </a:cxn>
                <a:cxn ang="0">
                  <a:pos x="90" y="192"/>
                </a:cxn>
                <a:cxn ang="0">
                  <a:pos x="78" y="199"/>
                </a:cxn>
                <a:cxn ang="0">
                  <a:pos x="66" y="202"/>
                </a:cxn>
                <a:cxn ang="0">
                  <a:pos x="64" y="187"/>
                </a:cxn>
                <a:cxn ang="0">
                  <a:pos x="55" y="185"/>
                </a:cxn>
                <a:cxn ang="0">
                  <a:pos x="40" y="187"/>
                </a:cxn>
                <a:cxn ang="0">
                  <a:pos x="29" y="185"/>
                </a:cxn>
                <a:cxn ang="0">
                  <a:pos x="26" y="183"/>
                </a:cxn>
                <a:cxn ang="0">
                  <a:pos x="26" y="166"/>
                </a:cxn>
                <a:cxn ang="0">
                  <a:pos x="26" y="152"/>
                </a:cxn>
                <a:cxn ang="0">
                  <a:pos x="21" y="140"/>
                </a:cxn>
                <a:cxn ang="0">
                  <a:pos x="12" y="138"/>
                </a:cxn>
                <a:cxn ang="0">
                  <a:pos x="7" y="126"/>
                </a:cxn>
                <a:cxn ang="0">
                  <a:pos x="7" y="109"/>
                </a:cxn>
                <a:cxn ang="0">
                  <a:pos x="2" y="95"/>
                </a:cxn>
                <a:cxn ang="0">
                  <a:pos x="2" y="81"/>
                </a:cxn>
                <a:cxn ang="0">
                  <a:pos x="10" y="67"/>
                </a:cxn>
                <a:cxn ang="0">
                  <a:pos x="17" y="64"/>
                </a:cxn>
                <a:cxn ang="0">
                  <a:pos x="24" y="76"/>
                </a:cxn>
                <a:cxn ang="0">
                  <a:pos x="36" y="88"/>
                </a:cxn>
                <a:cxn ang="0">
                  <a:pos x="50" y="85"/>
                </a:cxn>
                <a:cxn ang="0">
                  <a:pos x="64" y="85"/>
                </a:cxn>
                <a:cxn ang="0">
                  <a:pos x="73" y="74"/>
                </a:cxn>
                <a:cxn ang="0">
                  <a:pos x="88" y="71"/>
                </a:cxn>
                <a:cxn ang="0">
                  <a:pos x="100" y="78"/>
                </a:cxn>
                <a:cxn ang="0">
                  <a:pos x="111" y="74"/>
                </a:cxn>
                <a:cxn ang="0">
                  <a:pos x="123" y="74"/>
                </a:cxn>
                <a:cxn ang="0">
                  <a:pos x="128" y="59"/>
                </a:cxn>
                <a:cxn ang="0">
                  <a:pos x="137" y="48"/>
                </a:cxn>
                <a:cxn ang="0">
                  <a:pos x="140" y="33"/>
                </a:cxn>
                <a:cxn ang="0">
                  <a:pos x="147" y="24"/>
                </a:cxn>
                <a:cxn ang="0">
                  <a:pos x="147" y="5"/>
                </a:cxn>
                <a:cxn ang="0">
                  <a:pos x="156" y="0"/>
                </a:cxn>
                <a:cxn ang="0">
                  <a:pos x="171" y="0"/>
                </a:cxn>
                <a:cxn ang="0">
                  <a:pos x="185" y="3"/>
                </a:cxn>
                <a:cxn ang="0">
                  <a:pos x="197" y="7"/>
                </a:cxn>
                <a:cxn ang="0">
                  <a:pos x="194" y="14"/>
                </a:cxn>
                <a:cxn ang="0">
                  <a:pos x="189" y="29"/>
                </a:cxn>
                <a:cxn ang="0">
                  <a:pos x="192" y="36"/>
                </a:cxn>
                <a:cxn ang="0">
                  <a:pos x="199" y="50"/>
                </a:cxn>
              </a:cxnLst>
              <a:rect l="0" t="0" r="r" b="b"/>
              <a:pathLst>
                <a:path w="218" h="218">
                  <a:moveTo>
                    <a:pt x="201" y="52"/>
                  </a:moveTo>
                  <a:lnTo>
                    <a:pt x="201" y="52"/>
                  </a:lnTo>
                  <a:lnTo>
                    <a:pt x="199" y="52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7" y="55"/>
                  </a:lnTo>
                  <a:lnTo>
                    <a:pt x="197" y="55"/>
                  </a:lnTo>
                  <a:lnTo>
                    <a:pt x="197" y="57"/>
                  </a:lnTo>
                  <a:lnTo>
                    <a:pt x="197" y="57"/>
                  </a:lnTo>
                  <a:lnTo>
                    <a:pt x="194" y="57"/>
                  </a:lnTo>
                  <a:lnTo>
                    <a:pt x="194" y="59"/>
                  </a:lnTo>
                  <a:lnTo>
                    <a:pt x="194" y="59"/>
                  </a:lnTo>
                  <a:lnTo>
                    <a:pt x="194" y="62"/>
                  </a:lnTo>
                  <a:lnTo>
                    <a:pt x="197" y="62"/>
                  </a:lnTo>
                  <a:lnTo>
                    <a:pt x="197" y="62"/>
                  </a:lnTo>
                  <a:lnTo>
                    <a:pt x="197" y="64"/>
                  </a:lnTo>
                  <a:lnTo>
                    <a:pt x="194" y="64"/>
                  </a:lnTo>
                  <a:lnTo>
                    <a:pt x="194" y="64"/>
                  </a:lnTo>
                  <a:lnTo>
                    <a:pt x="197" y="64"/>
                  </a:lnTo>
                  <a:lnTo>
                    <a:pt x="197" y="64"/>
                  </a:lnTo>
                  <a:lnTo>
                    <a:pt x="197" y="64"/>
                  </a:lnTo>
                  <a:lnTo>
                    <a:pt x="199" y="64"/>
                  </a:lnTo>
                  <a:lnTo>
                    <a:pt x="199" y="64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99" y="69"/>
                  </a:lnTo>
                  <a:lnTo>
                    <a:pt x="201" y="69"/>
                  </a:lnTo>
                  <a:lnTo>
                    <a:pt x="201" y="69"/>
                  </a:lnTo>
                  <a:lnTo>
                    <a:pt x="201" y="69"/>
                  </a:lnTo>
                  <a:lnTo>
                    <a:pt x="201" y="69"/>
                  </a:lnTo>
                  <a:lnTo>
                    <a:pt x="201" y="71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206" y="71"/>
                  </a:lnTo>
                  <a:lnTo>
                    <a:pt x="206" y="71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208" y="74"/>
                  </a:lnTo>
                  <a:lnTo>
                    <a:pt x="208" y="74"/>
                  </a:lnTo>
                  <a:lnTo>
                    <a:pt x="208" y="74"/>
                  </a:lnTo>
                  <a:lnTo>
                    <a:pt x="208" y="74"/>
                  </a:lnTo>
                  <a:lnTo>
                    <a:pt x="211" y="74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8"/>
                  </a:lnTo>
                  <a:lnTo>
                    <a:pt x="213" y="78"/>
                  </a:lnTo>
                  <a:lnTo>
                    <a:pt x="213" y="78"/>
                  </a:lnTo>
                  <a:lnTo>
                    <a:pt x="213" y="78"/>
                  </a:lnTo>
                  <a:lnTo>
                    <a:pt x="213" y="78"/>
                  </a:lnTo>
                  <a:lnTo>
                    <a:pt x="213" y="81"/>
                  </a:lnTo>
                  <a:lnTo>
                    <a:pt x="213" y="81"/>
                  </a:lnTo>
                  <a:lnTo>
                    <a:pt x="216" y="81"/>
                  </a:lnTo>
                  <a:lnTo>
                    <a:pt x="216" y="83"/>
                  </a:lnTo>
                  <a:lnTo>
                    <a:pt x="216" y="83"/>
                  </a:lnTo>
                  <a:lnTo>
                    <a:pt x="216" y="83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18" y="85"/>
                  </a:lnTo>
                  <a:lnTo>
                    <a:pt x="218" y="85"/>
                  </a:lnTo>
                  <a:lnTo>
                    <a:pt x="218" y="85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6" y="88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3" y="90"/>
                  </a:lnTo>
                  <a:lnTo>
                    <a:pt x="213" y="90"/>
                  </a:lnTo>
                  <a:lnTo>
                    <a:pt x="213" y="90"/>
                  </a:lnTo>
                  <a:lnTo>
                    <a:pt x="211" y="90"/>
                  </a:lnTo>
                  <a:lnTo>
                    <a:pt x="211" y="90"/>
                  </a:lnTo>
                  <a:lnTo>
                    <a:pt x="211" y="90"/>
                  </a:lnTo>
                  <a:lnTo>
                    <a:pt x="211" y="90"/>
                  </a:lnTo>
                  <a:lnTo>
                    <a:pt x="211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6" y="90"/>
                  </a:lnTo>
                  <a:lnTo>
                    <a:pt x="206" y="90"/>
                  </a:lnTo>
                  <a:lnTo>
                    <a:pt x="206" y="90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1" y="88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9" y="90"/>
                  </a:lnTo>
                  <a:lnTo>
                    <a:pt x="199" y="90"/>
                  </a:lnTo>
                  <a:lnTo>
                    <a:pt x="199" y="90"/>
                  </a:lnTo>
                  <a:lnTo>
                    <a:pt x="199" y="93"/>
                  </a:lnTo>
                  <a:lnTo>
                    <a:pt x="199" y="93"/>
                  </a:lnTo>
                  <a:lnTo>
                    <a:pt x="199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2" y="95"/>
                  </a:lnTo>
                  <a:lnTo>
                    <a:pt x="192" y="95"/>
                  </a:lnTo>
                  <a:lnTo>
                    <a:pt x="192" y="95"/>
                  </a:lnTo>
                  <a:lnTo>
                    <a:pt x="192" y="95"/>
                  </a:lnTo>
                  <a:lnTo>
                    <a:pt x="189" y="95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2"/>
                  </a:lnTo>
                  <a:lnTo>
                    <a:pt x="187" y="102"/>
                  </a:lnTo>
                  <a:lnTo>
                    <a:pt x="187" y="102"/>
                  </a:lnTo>
                  <a:lnTo>
                    <a:pt x="187" y="104"/>
                  </a:lnTo>
                  <a:lnTo>
                    <a:pt x="187" y="104"/>
                  </a:lnTo>
                  <a:lnTo>
                    <a:pt x="187" y="104"/>
                  </a:lnTo>
                  <a:lnTo>
                    <a:pt x="187" y="104"/>
                  </a:lnTo>
                  <a:lnTo>
                    <a:pt x="187" y="107"/>
                  </a:lnTo>
                  <a:lnTo>
                    <a:pt x="187" y="107"/>
                  </a:lnTo>
                  <a:lnTo>
                    <a:pt x="187" y="107"/>
                  </a:lnTo>
                  <a:lnTo>
                    <a:pt x="187" y="109"/>
                  </a:lnTo>
                  <a:lnTo>
                    <a:pt x="187" y="109"/>
                  </a:lnTo>
                  <a:lnTo>
                    <a:pt x="187" y="109"/>
                  </a:lnTo>
                  <a:lnTo>
                    <a:pt x="187" y="112"/>
                  </a:lnTo>
                  <a:lnTo>
                    <a:pt x="187" y="112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85" y="114"/>
                  </a:lnTo>
                  <a:lnTo>
                    <a:pt x="185" y="116"/>
                  </a:lnTo>
                  <a:lnTo>
                    <a:pt x="185" y="116"/>
                  </a:lnTo>
                  <a:lnTo>
                    <a:pt x="185" y="119"/>
                  </a:lnTo>
                  <a:lnTo>
                    <a:pt x="187" y="119"/>
                  </a:lnTo>
                  <a:lnTo>
                    <a:pt x="187" y="119"/>
                  </a:lnTo>
                  <a:lnTo>
                    <a:pt x="187" y="119"/>
                  </a:lnTo>
                  <a:lnTo>
                    <a:pt x="187" y="119"/>
                  </a:lnTo>
                  <a:lnTo>
                    <a:pt x="187" y="121"/>
                  </a:lnTo>
                  <a:lnTo>
                    <a:pt x="189" y="121"/>
                  </a:lnTo>
                  <a:lnTo>
                    <a:pt x="189" y="121"/>
                  </a:lnTo>
                  <a:lnTo>
                    <a:pt x="189" y="121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9" y="126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9" y="128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87" y="130"/>
                  </a:lnTo>
                  <a:lnTo>
                    <a:pt x="187" y="133"/>
                  </a:lnTo>
                  <a:lnTo>
                    <a:pt x="187" y="133"/>
                  </a:lnTo>
                  <a:lnTo>
                    <a:pt x="187" y="133"/>
                  </a:lnTo>
                  <a:lnTo>
                    <a:pt x="187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2" y="133"/>
                  </a:lnTo>
                  <a:lnTo>
                    <a:pt x="182" y="133"/>
                  </a:lnTo>
                  <a:lnTo>
                    <a:pt x="180" y="133"/>
                  </a:lnTo>
                  <a:lnTo>
                    <a:pt x="180" y="135"/>
                  </a:lnTo>
                  <a:lnTo>
                    <a:pt x="180" y="135"/>
                  </a:lnTo>
                  <a:lnTo>
                    <a:pt x="180" y="135"/>
                  </a:lnTo>
                  <a:lnTo>
                    <a:pt x="180" y="135"/>
                  </a:lnTo>
                  <a:lnTo>
                    <a:pt x="180" y="138"/>
                  </a:lnTo>
                  <a:lnTo>
                    <a:pt x="178" y="138"/>
                  </a:lnTo>
                  <a:lnTo>
                    <a:pt x="178" y="138"/>
                  </a:lnTo>
                  <a:lnTo>
                    <a:pt x="178" y="138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1" y="145"/>
                  </a:lnTo>
                  <a:lnTo>
                    <a:pt x="171" y="145"/>
                  </a:lnTo>
                  <a:lnTo>
                    <a:pt x="171" y="145"/>
                  </a:lnTo>
                  <a:lnTo>
                    <a:pt x="171" y="145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68" y="147"/>
                  </a:lnTo>
                  <a:lnTo>
                    <a:pt x="168" y="147"/>
                  </a:lnTo>
                  <a:lnTo>
                    <a:pt x="168" y="147"/>
                  </a:lnTo>
                  <a:lnTo>
                    <a:pt x="166" y="147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6" y="152"/>
                  </a:lnTo>
                  <a:lnTo>
                    <a:pt x="166" y="152"/>
                  </a:lnTo>
                  <a:lnTo>
                    <a:pt x="166" y="152"/>
                  </a:lnTo>
                  <a:lnTo>
                    <a:pt x="166" y="154"/>
                  </a:lnTo>
                  <a:lnTo>
                    <a:pt x="166" y="154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9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6" y="161"/>
                  </a:lnTo>
                  <a:lnTo>
                    <a:pt x="163" y="161"/>
                  </a:lnTo>
                  <a:lnTo>
                    <a:pt x="163" y="161"/>
                  </a:lnTo>
                  <a:lnTo>
                    <a:pt x="166" y="161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66" y="166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6" y="168"/>
                  </a:lnTo>
                  <a:lnTo>
                    <a:pt x="166" y="171"/>
                  </a:lnTo>
                  <a:lnTo>
                    <a:pt x="166" y="171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78"/>
                  </a:lnTo>
                  <a:lnTo>
                    <a:pt x="163" y="178"/>
                  </a:lnTo>
                  <a:lnTo>
                    <a:pt x="161" y="178"/>
                  </a:lnTo>
                  <a:lnTo>
                    <a:pt x="161" y="180"/>
                  </a:lnTo>
                  <a:lnTo>
                    <a:pt x="161" y="180"/>
                  </a:lnTo>
                  <a:lnTo>
                    <a:pt x="161" y="183"/>
                  </a:lnTo>
                  <a:lnTo>
                    <a:pt x="161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1" y="190"/>
                  </a:lnTo>
                  <a:lnTo>
                    <a:pt x="161" y="190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2"/>
                  </a:lnTo>
                  <a:lnTo>
                    <a:pt x="161" y="192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3" y="197"/>
                  </a:lnTo>
                  <a:lnTo>
                    <a:pt x="163" y="197"/>
                  </a:lnTo>
                  <a:lnTo>
                    <a:pt x="163" y="199"/>
                  </a:lnTo>
                  <a:lnTo>
                    <a:pt x="163" y="199"/>
                  </a:lnTo>
                  <a:lnTo>
                    <a:pt x="163" y="199"/>
                  </a:lnTo>
                  <a:lnTo>
                    <a:pt x="163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3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61" y="209"/>
                  </a:lnTo>
                  <a:lnTo>
                    <a:pt x="161" y="209"/>
                  </a:lnTo>
                  <a:lnTo>
                    <a:pt x="161" y="209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59" y="211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13"/>
                  </a:lnTo>
                  <a:lnTo>
                    <a:pt x="156" y="213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4" y="216"/>
                  </a:lnTo>
                  <a:lnTo>
                    <a:pt x="154" y="216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4" y="211"/>
                  </a:lnTo>
                  <a:lnTo>
                    <a:pt x="154" y="211"/>
                  </a:lnTo>
                  <a:lnTo>
                    <a:pt x="154" y="209"/>
                  </a:lnTo>
                  <a:lnTo>
                    <a:pt x="154" y="209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9" y="204"/>
                  </a:lnTo>
                  <a:lnTo>
                    <a:pt x="149" y="204"/>
                  </a:lnTo>
                  <a:lnTo>
                    <a:pt x="149" y="206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4" y="206"/>
                  </a:lnTo>
                  <a:lnTo>
                    <a:pt x="144" y="209"/>
                  </a:lnTo>
                  <a:lnTo>
                    <a:pt x="144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09"/>
                  </a:lnTo>
                  <a:lnTo>
                    <a:pt x="142" y="209"/>
                  </a:lnTo>
                  <a:lnTo>
                    <a:pt x="140" y="209"/>
                  </a:lnTo>
                  <a:lnTo>
                    <a:pt x="140" y="211"/>
                  </a:lnTo>
                  <a:lnTo>
                    <a:pt x="140" y="211"/>
                  </a:lnTo>
                  <a:lnTo>
                    <a:pt x="140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37" y="213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26" y="216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6" y="216"/>
                  </a:lnTo>
                  <a:lnTo>
                    <a:pt x="126" y="213"/>
                  </a:lnTo>
                  <a:lnTo>
                    <a:pt x="126" y="213"/>
                  </a:lnTo>
                  <a:lnTo>
                    <a:pt x="126" y="213"/>
                  </a:lnTo>
                  <a:lnTo>
                    <a:pt x="126" y="211"/>
                  </a:lnTo>
                  <a:lnTo>
                    <a:pt x="123" y="211"/>
                  </a:lnTo>
                  <a:lnTo>
                    <a:pt x="123" y="211"/>
                  </a:lnTo>
                  <a:lnTo>
                    <a:pt x="123" y="209"/>
                  </a:lnTo>
                  <a:lnTo>
                    <a:pt x="123" y="209"/>
                  </a:lnTo>
                  <a:lnTo>
                    <a:pt x="123" y="206"/>
                  </a:lnTo>
                  <a:lnTo>
                    <a:pt x="123" y="206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199"/>
                  </a:lnTo>
                  <a:lnTo>
                    <a:pt x="118" y="199"/>
                  </a:lnTo>
                  <a:lnTo>
                    <a:pt x="118" y="199"/>
                  </a:lnTo>
                  <a:lnTo>
                    <a:pt x="118" y="199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1" y="197"/>
                  </a:lnTo>
                  <a:lnTo>
                    <a:pt x="111" y="197"/>
                  </a:lnTo>
                  <a:lnTo>
                    <a:pt x="111" y="197"/>
                  </a:lnTo>
                  <a:lnTo>
                    <a:pt x="111" y="197"/>
                  </a:lnTo>
                  <a:lnTo>
                    <a:pt x="109" y="197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07" y="199"/>
                  </a:lnTo>
                  <a:lnTo>
                    <a:pt x="107" y="199"/>
                  </a:lnTo>
                  <a:lnTo>
                    <a:pt x="107" y="199"/>
                  </a:lnTo>
                  <a:lnTo>
                    <a:pt x="107" y="199"/>
                  </a:lnTo>
                  <a:lnTo>
                    <a:pt x="104" y="199"/>
                  </a:lnTo>
                  <a:lnTo>
                    <a:pt x="104" y="199"/>
                  </a:lnTo>
                  <a:lnTo>
                    <a:pt x="104" y="199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102" y="197"/>
                  </a:lnTo>
                  <a:lnTo>
                    <a:pt x="102" y="197"/>
                  </a:lnTo>
                  <a:lnTo>
                    <a:pt x="102" y="197"/>
                  </a:lnTo>
                  <a:lnTo>
                    <a:pt x="102" y="194"/>
                  </a:lnTo>
                  <a:lnTo>
                    <a:pt x="104" y="194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0" y="194"/>
                  </a:lnTo>
                  <a:lnTo>
                    <a:pt x="100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5" y="194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92" y="187"/>
                  </a:lnTo>
                  <a:lnTo>
                    <a:pt x="90" y="187"/>
                  </a:lnTo>
                  <a:lnTo>
                    <a:pt x="90" y="190"/>
                  </a:lnTo>
                  <a:lnTo>
                    <a:pt x="90" y="190"/>
                  </a:lnTo>
                  <a:lnTo>
                    <a:pt x="90" y="190"/>
                  </a:lnTo>
                  <a:lnTo>
                    <a:pt x="90" y="190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5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78" y="199"/>
                  </a:lnTo>
                  <a:lnTo>
                    <a:pt x="78" y="199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6" y="194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73" y="197"/>
                  </a:lnTo>
                  <a:lnTo>
                    <a:pt x="71" y="197"/>
                  </a:lnTo>
                  <a:lnTo>
                    <a:pt x="71" y="197"/>
                  </a:lnTo>
                  <a:lnTo>
                    <a:pt x="71" y="197"/>
                  </a:lnTo>
                  <a:lnTo>
                    <a:pt x="71" y="197"/>
                  </a:lnTo>
                  <a:lnTo>
                    <a:pt x="71" y="19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2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199"/>
                  </a:lnTo>
                  <a:lnTo>
                    <a:pt x="64" y="199"/>
                  </a:lnTo>
                  <a:lnTo>
                    <a:pt x="64" y="197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4" y="197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59" y="187"/>
                  </a:lnTo>
                  <a:lnTo>
                    <a:pt x="59" y="187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5"/>
                  </a:lnTo>
                  <a:lnTo>
                    <a:pt x="55" y="185"/>
                  </a:lnTo>
                  <a:lnTo>
                    <a:pt x="55" y="185"/>
                  </a:lnTo>
                  <a:lnTo>
                    <a:pt x="55" y="185"/>
                  </a:lnTo>
                  <a:lnTo>
                    <a:pt x="52" y="185"/>
                  </a:lnTo>
                  <a:lnTo>
                    <a:pt x="52" y="187"/>
                  </a:lnTo>
                  <a:lnTo>
                    <a:pt x="52" y="187"/>
                  </a:lnTo>
                  <a:lnTo>
                    <a:pt x="52" y="187"/>
                  </a:lnTo>
                  <a:lnTo>
                    <a:pt x="52" y="187"/>
                  </a:lnTo>
                  <a:lnTo>
                    <a:pt x="50" y="187"/>
                  </a:lnTo>
                  <a:lnTo>
                    <a:pt x="50" y="187"/>
                  </a:lnTo>
                  <a:lnTo>
                    <a:pt x="47" y="187"/>
                  </a:lnTo>
                  <a:lnTo>
                    <a:pt x="47" y="190"/>
                  </a:lnTo>
                  <a:lnTo>
                    <a:pt x="47" y="190"/>
                  </a:lnTo>
                  <a:lnTo>
                    <a:pt x="47" y="190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45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3"/>
                  </a:lnTo>
                  <a:lnTo>
                    <a:pt x="38" y="183"/>
                  </a:lnTo>
                  <a:lnTo>
                    <a:pt x="36" y="183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1" y="187"/>
                  </a:lnTo>
                  <a:lnTo>
                    <a:pt x="31" y="187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6" y="171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1" y="15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1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1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4" y="140"/>
                  </a:lnTo>
                  <a:lnTo>
                    <a:pt x="24" y="140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19" y="140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5"/>
                  </a:lnTo>
                  <a:lnTo>
                    <a:pt x="10" y="135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5" y="107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81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1" y="83"/>
                  </a:lnTo>
                  <a:lnTo>
                    <a:pt x="31" y="83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3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3" y="88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5" y="76"/>
                  </a:lnTo>
                  <a:lnTo>
                    <a:pt x="95" y="76"/>
                  </a:lnTo>
                  <a:lnTo>
                    <a:pt x="95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8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0" y="76"/>
                  </a:lnTo>
                  <a:lnTo>
                    <a:pt x="102" y="76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9" y="76"/>
                  </a:lnTo>
                  <a:lnTo>
                    <a:pt x="109" y="74"/>
                  </a:lnTo>
                  <a:lnTo>
                    <a:pt x="109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1" y="74"/>
                  </a:lnTo>
                  <a:lnTo>
                    <a:pt x="121" y="74"/>
                  </a:lnTo>
                  <a:lnTo>
                    <a:pt x="121" y="74"/>
                  </a:lnTo>
                  <a:lnTo>
                    <a:pt x="121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6" y="74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6" y="64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28" y="59"/>
                  </a:lnTo>
                  <a:lnTo>
                    <a:pt x="128" y="59"/>
                  </a:lnTo>
                  <a:lnTo>
                    <a:pt x="128" y="57"/>
                  </a:lnTo>
                  <a:lnTo>
                    <a:pt x="128" y="57"/>
                  </a:lnTo>
                  <a:lnTo>
                    <a:pt x="128" y="55"/>
                  </a:lnTo>
                  <a:lnTo>
                    <a:pt x="128" y="55"/>
                  </a:lnTo>
                  <a:lnTo>
                    <a:pt x="128" y="55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30" y="52"/>
                  </a:lnTo>
                  <a:lnTo>
                    <a:pt x="133" y="52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33" y="50"/>
                  </a:lnTo>
                  <a:lnTo>
                    <a:pt x="133" y="50"/>
                  </a:lnTo>
                  <a:lnTo>
                    <a:pt x="133" y="50"/>
                  </a:lnTo>
                  <a:lnTo>
                    <a:pt x="135" y="50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5" y="43"/>
                  </a:lnTo>
                  <a:lnTo>
                    <a:pt x="135" y="43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5" y="38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4" y="29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1"/>
                  </a:lnTo>
                  <a:lnTo>
                    <a:pt x="147" y="21"/>
                  </a:lnTo>
                  <a:lnTo>
                    <a:pt x="147" y="19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7" y="14"/>
                  </a:lnTo>
                  <a:lnTo>
                    <a:pt x="147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0"/>
                  </a:lnTo>
                  <a:lnTo>
                    <a:pt x="147" y="10"/>
                  </a:lnTo>
                  <a:lnTo>
                    <a:pt x="147" y="10"/>
                  </a:lnTo>
                  <a:lnTo>
                    <a:pt x="147" y="10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9" y="5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49" y="5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2" y="3"/>
                  </a:lnTo>
                  <a:lnTo>
                    <a:pt x="152" y="3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3"/>
                  </a:lnTo>
                  <a:lnTo>
                    <a:pt x="156" y="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6" y="3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7" y="5"/>
                  </a:lnTo>
                  <a:lnTo>
                    <a:pt x="197" y="5"/>
                  </a:lnTo>
                  <a:lnTo>
                    <a:pt x="197" y="7"/>
                  </a:lnTo>
                  <a:lnTo>
                    <a:pt x="197" y="7"/>
                  </a:lnTo>
                  <a:lnTo>
                    <a:pt x="194" y="7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194" y="7"/>
                  </a:lnTo>
                  <a:lnTo>
                    <a:pt x="192" y="7"/>
                  </a:lnTo>
                  <a:lnTo>
                    <a:pt x="192" y="7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89" y="10"/>
                  </a:lnTo>
                  <a:lnTo>
                    <a:pt x="189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92" y="2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9" y="29"/>
                  </a:lnTo>
                  <a:lnTo>
                    <a:pt x="189" y="29"/>
                  </a:lnTo>
                  <a:lnTo>
                    <a:pt x="189" y="29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9" y="31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89" y="36"/>
                  </a:lnTo>
                  <a:lnTo>
                    <a:pt x="189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3"/>
                  </a:lnTo>
                  <a:lnTo>
                    <a:pt x="192" y="43"/>
                  </a:lnTo>
                  <a:lnTo>
                    <a:pt x="194" y="43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5"/>
                  </a:lnTo>
                  <a:lnTo>
                    <a:pt x="194" y="48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7" y="50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201" y="52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6"/>
            <p:cNvSpPr>
              <a:spLocks/>
            </p:cNvSpPr>
            <p:nvPr/>
          </p:nvSpPr>
          <p:spPr bwMode="auto">
            <a:xfrm>
              <a:off x="2679700" y="2617788"/>
              <a:ext cx="228600" cy="1016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1" y="2"/>
                </a:cxn>
                <a:cxn ang="0">
                  <a:pos x="28" y="5"/>
                </a:cxn>
                <a:cxn ang="0">
                  <a:pos x="33" y="7"/>
                </a:cxn>
                <a:cxn ang="0">
                  <a:pos x="40" y="9"/>
                </a:cxn>
                <a:cxn ang="0">
                  <a:pos x="47" y="9"/>
                </a:cxn>
                <a:cxn ang="0">
                  <a:pos x="54" y="7"/>
                </a:cxn>
                <a:cxn ang="0">
                  <a:pos x="59" y="9"/>
                </a:cxn>
                <a:cxn ang="0">
                  <a:pos x="64" y="12"/>
                </a:cxn>
                <a:cxn ang="0">
                  <a:pos x="68" y="14"/>
                </a:cxn>
                <a:cxn ang="0">
                  <a:pos x="76" y="16"/>
                </a:cxn>
                <a:cxn ang="0">
                  <a:pos x="80" y="19"/>
                </a:cxn>
                <a:cxn ang="0">
                  <a:pos x="83" y="24"/>
                </a:cxn>
                <a:cxn ang="0">
                  <a:pos x="87" y="24"/>
                </a:cxn>
                <a:cxn ang="0">
                  <a:pos x="94" y="21"/>
                </a:cxn>
                <a:cxn ang="0">
                  <a:pos x="102" y="21"/>
                </a:cxn>
                <a:cxn ang="0">
                  <a:pos x="104" y="21"/>
                </a:cxn>
                <a:cxn ang="0">
                  <a:pos x="111" y="21"/>
                </a:cxn>
                <a:cxn ang="0">
                  <a:pos x="116" y="26"/>
                </a:cxn>
                <a:cxn ang="0">
                  <a:pos x="123" y="26"/>
                </a:cxn>
                <a:cxn ang="0">
                  <a:pos x="125" y="33"/>
                </a:cxn>
                <a:cxn ang="0">
                  <a:pos x="125" y="35"/>
                </a:cxn>
                <a:cxn ang="0">
                  <a:pos x="130" y="38"/>
                </a:cxn>
                <a:cxn ang="0">
                  <a:pos x="135" y="40"/>
                </a:cxn>
                <a:cxn ang="0">
                  <a:pos x="137" y="45"/>
                </a:cxn>
                <a:cxn ang="0">
                  <a:pos x="135" y="52"/>
                </a:cxn>
                <a:cxn ang="0">
                  <a:pos x="142" y="54"/>
                </a:cxn>
                <a:cxn ang="0">
                  <a:pos x="144" y="59"/>
                </a:cxn>
                <a:cxn ang="0">
                  <a:pos x="139" y="64"/>
                </a:cxn>
                <a:cxn ang="0">
                  <a:pos x="135" y="61"/>
                </a:cxn>
                <a:cxn ang="0">
                  <a:pos x="128" y="61"/>
                </a:cxn>
                <a:cxn ang="0">
                  <a:pos x="123" y="57"/>
                </a:cxn>
                <a:cxn ang="0">
                  <a:pos x="120" y="54"/>
                </a:cxn>
                <a:cxn ang="0">
                  <a:pos x="113" y="52"/>
                </a:cxn>
                <a:cxn ang="0">
                  <a:pos x="109" y="57"/>
                </a:cxn>
                <a:cxn ang="0">
                  <a:pos x="104" y="57"/>
                </a:cxn>
                <a:cxn ang="0">
                  <a:pos x="99" y="59"/>
                </a:cxn>
                <a:cxn ang="0">
                  <a:pos x="94" y="59"/>
                </a:cxn>
                <a:cxn ang="0">
                  <a:pos x="87" y="59"/>
                </a:cxn>
                <a:cxn ang="0">
                  <a:pos x="83" y="61"/>
                </a:cxn>
                <a:cxn ang="0">
                  <a:pos x="76" y="61"/>
                </a:cxn>
                <a:cxn ang="0">
                  <a:pos x="71" y="61"/>
                </a:cxn>
                <a:cxn ang="0">
                  <a:pos x="66" y="54"/>
                </a:cxn>
                <a:cxn ang="0">
                  <a:pos x="61" y="52"/>
                </a:cxn>
                <a:cxn ang="0">
                  <a:pos x="57" y="50"/>
                </a:cxn>
                <a:cxn ang="0">
                  <a:pos x="52" y="52"/>
                </a:cxn>
                <a:cxn ang="0">
                  <a:pos x="45" y="52"/>
                </a:cxn>
                <a:cxn ang="0">
                  <a:pos x="38" y="52"/>
                </a:cxn>
                <a:cxn ang="0">
                  <a:pos x="35" y="50"/>
                </a:cxn>
                <a:cxn ang="0">
                  <a:pos x="38" y="42"/>
                </a:cxn>
                <a:cxn ang="0">
                  <a:pos x="35" y="38"/>
                </a:cxn>
                <a:cxn ang="0">
                  <a:pos x="33" y="31"/>
                </a:cxn>
                <a:cxn ang="0">
                  <a:pos x="33" y="24"/>
                </a:cxn>
                <a:cxn ang="0">
                  <a:pos x="26" y="19"/>
                </a:cxn>
                <a:cxn ang="0">
                  <a:pos x="21" y="14"/>
                </a:cxn>
                <a:cxn ang="0">
                  <a:pos x="16" y="12"/>
                </a:cxn>
                <a:cxn ang="0">
                  <a:pos x="9" y="12"/>
                </a:cxn>
                <a:cxn ang="0">
                  <a:pos x="5" y="7"/>
                </a:cxn>
              </a:cxnLst>
              <a:rect l="0" t="0" r="r" b="b"/>
              <a:pathLst>
                <a:path w="144" h="64">
                  <a:moveTo>
                    <a:pt x="0" y="5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4" y="9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1" y="14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8" y="16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1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6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8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8" y="35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9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44" y="54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4" y="59"/>
                  </a:lnTo>
                  <a:lnTo>
                    <a:pt x="144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1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39" y="64"/>
                  </a:lnTo>
                  <a:lnTo>
                    <a:pt x="139" y="64"/>
                  </a:lnTo>
                  <a:lnTo>
                    <a:pt x="139" y="64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5" y="61"/>
                  </a:lnTo>
                  <a:lnTo>
                    <a:pt x="135" y="61"/>
                  </a:lnTo>
                  <a:lnTo>
                    <a:pt x="135" y="61"/>
                  </a:lnTo>
                  <a:lnTo>
                    <a:pt x="135" y="61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30" y="61"/>
                  </a:lnTo>
                  <a:lnTo>
                    <a:pt x="130" y="61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8" y="59"/>
                  </a:lnTo>
                  <a:lnTo>
                    <a:pt x="128" y="59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123" y="59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8" y="52"/>
                  </a:lnTo>
                  <a:lnTo>
                    <a:pt x="116" y="52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6" y="57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6" y="57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7"/>
            <p:cNvSpPr>
              <a:spLocks/>
            </p:cNvSpPr>
            <p:nvPr/>
          </p:nvSpPr>
          <p:spPr bwMode="auto">
            <a:xfrm>
              <a:off x="2679700" y="2617788"/>
              <a:ext cx="228600" cy="1016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1" y="2"/>
                </a:cxn>
                <a:cxn ang="0">
                  <a:pos x="28" y="5"/>
                </a:cxn>
                <a:cxn ang="0">
                  <a:pos x="33" y="7"/>
                </a:cxn>
                <a:cxn ang="0">
                  <a:pos x="40" y="9"/>
                </a:cxn>
                <a:cxn ang="0">
                  <a:pos x="47" y="9"/>
                </a:cxn>
                <a:cxn ang="0">
                  <a:pos x="54" y="7"/>
                </a:cxn>
                <a:cxn ang="0">
                  <a:pos x="59" y="9"/>
                </a:cxn>
                <a:cxn ang="0">
                  <a:pos x="64" y="12"/>
                </a:cxn>
                <a:cxn ang="0">
                  <a:pos x="68" y="14"/>
                </a:cxn>
                <a:cxn ang="0">
                  <a:pos x="76" y="16"/>
                </a:cxn>
                <a:cxn ang="0">
                  <a:pos x="80" y="19"/>
                </a:cxn>
                <a:cxn ang="0">
                  <a:pos x="83" y="24"/>
                </a:cxn>
                <a:cxn ang="0">
                  <a:pos x="87" y="24"/>
                </a:cxn>
                <a:cxn ang="0">
                  <a:pos x="94" y="21"/>
                </a:cxn>
                <a:cxn ang="0">
                  <a:pos x="102" y="21"/>
                </a:cxn>
                <a:cxn ang="0">
                  <a:pos x="104" y="21"/>
                </a:cxn>
                <a:cxn ang="0">
                  <a:pos x="111" y="21"/>
                </a:cxn>
                <a:cxn ang="0">
                  <a:pos x="116" y="26"/>
                </a:cxn>
                <a:cxn ang="0">
                  <a:pos x="123" y="26"/>
                </a:cxn>
                <a:cxn ang="0">
                  <a:pos x="125" y="33"/>
                </a:cxn>
                <a:cxn ang="0">
                  <a:pos x="125" y="35"/>
                </a:cxn>
                <a:cxn ang="0">
                  <a:pos x="130" y="38"/>
                </a:cxn>
                <a:cxn ang="0">
                  <a:pos x="135" y="40"/>
                </a:cxn>
                <a:cxn ang="0">
                  <a:pos x="137" y="45"/>
                </a:cxn>
                <a:cxn ang="0">
                  <a:pos x="135" y="52"/>
                </a:cxn>
                <a:cxn ang="0">
                  <a:pos x="142" y="54"/>
                </a:cxn>
                <a:cxn ang="0">
                  <a:pos x="144" y="59"/>
                </a:cxn>
                <a:cxn ang="0">
                  <a:pos x="139" y="64"/>
                </a:cxn>
                <a:cxn ang="0">
                  <a:pos x="135" y="61"/>
                </a:cxn>
                <a:cxn ang="0">
                  <a:pos x="128" y="61"/>
                </a:cxn>
                <a:cxn ang="0">
                  <a:pos x="123" y="57"/>
                </a:cxn>
                <a:cxn ang="0">
                  <a:pos x="120" y="54"/>
                </a:cxn>
                <a:cxn ang="0">
                  <a:pos x="113" y="52"/>
                </a:cxn>
                <a:cxn ang="0">
                  <a:pos x="109" y="57"/>
                </a:cxn>
                <a:cxn ang="0">
                  <a:pos x="104" y="57"/>
                </a:cxn>
                <a:cxn ang="0">
                  <a:pos x="99" y="59"/>
                </a:cxn>
                <a:cxn ang="0">
                  <a:pos x="94" y="59"/>
                </a:cxn>
                <a:cxn ang="0">
                  <a:pos x="87" y="59"/>
                </a:cxn>
                <a:cxn ang="0">
                  <a:pos x="83" y="61"/>
                </a:cxn>
                <a:cxn ang="0">
                  <a:pos x="76" y="61"/>
                </a:cxn>
                <a:cxn ang="0">
                  <a:pos x="71" y="61"/>
                </a:cxn>
                <a:cxn ang="0">
                  <a:pos x="66" y="54"/>
                </a:cxn>
                <a:cxn ang="0">
                  <a:pos x="61" y="52"/>
                </a:cxn>
                <a:cxn ang="0">
                  <a:pos x="57" y="50"/>
                </a:cxn>
                <a:cxn ang="0">
                  <a:pos x="52" y="52"/>
                </a:cxn>
                <a:cxn ang="0">
                  <a:pos x="45" y="52"/>
                </a:cxn>
                <a:cxn ang="0">
                  <a:pos x="38" y="52"/>
                </a:cxn>
                <a:cxn ang="0">
                  <a:pos x="35" y="50"/>
                </a:cxn>
                <a:cxn ang="0">
                  <a:pos x="38" y="42"/>
                </a:cxn>
                <a:cxn ang="0">
                  <a:pos x="35" y="38"/>
                </a:cxn>
                <a:cxn ang="0">
                  <a:pos x="33" y="31"/>
                </a:cxn>
                <a:cxn ang="0">
                  <a:pos x="33" y="24"/>
                </a:cxn>
                <a:cxn ang="0">
                  <a:pos x="26" y="19"/>
                </a:cxn>
                <a:cxn ang="0">
                  <a:pos x="21" y="14"/>
                </a:cxn>
                <a:cxn ang="0">
                  <a:pos x="16" y="12"/>
                </a:cxn>
                <a:cxn ang="0">
                  <a:pos x="9" y="12"/>
                </a:cxn>
                <a:cxn ang="0">
                  <a:pos x="5" y="7"/>
                </a:cxn>
              </a:cxnLst>
              <a:rect l="0" t="0" r="r" b="b"/>
              <a:pathLst>
                <a:path w="144" h="64">
                  <a:moveTo>
                    <a:pt x="0" y="5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4" y="9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1" y="14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8" y="16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1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6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8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8" y="35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9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44" y="54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4" y="59"/>
                  </a:lnTo>
                  <a:lnTo>
                    <a:pt x="144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1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39" y="64"/>
                  </a:lnTo>
                  <a:lnTo>
                    <a:pt x="139" y="64"/>
                  </a:lnTo>
                  <a:lnTo>
                    <a:pt x="139" y="64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5" y="61"/>
                  </a:lnTo>
                  <a:lnTo>
                    <a:pt x="135" y="61"/>
                  </a:lnTo>
                  <a:lnTo>
                    <a:pt x="135" y="61"/>
                  </a:lnTo>
                  <a:lnTo>
                    <a:pt x="135" y="61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30" y="61"/>
                  </a:lnTo>
                  <a:lnTo>
                    <a:pt x="130" y="61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8" y="59"/>
                  </a:lnTo>
                  <a:lnTo>
                    <a:pt x="128" y="59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123" y="59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8" y="52"/>
                  </a:lnTo>
                  <a:lnTo>
                    <a:pt x="116" y="52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6" y="57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6" y="57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8"/>
            <p:cNvSpPr>
              <a:spLocks/>
            </p:cNvSpPr>
            <p:nvPr/>
          </p:nvSpPr>
          <p:spPr bwMode="auto">
            <a:xfrm>
              <a:off x="2416175" y="2933700"/>
              <a:ext cx="82550" cy="49212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14" y="28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6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5" y="16"/>
                </a:cxn>
                <a:cxn ang="0">
                  <a:pos x="5" y="14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7" y="7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6" y="9"/>
                </a:cxn>
                <a:cxn ang="0">
                  <a:pos x="28" y="9"/>
                </a:cxn>
                <a:cxn ang="0">
                  <a:pos x="31" y="7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40" y="5"/>
                </a:cxn>
                <a:cxn ang="0">
                  <a:pos x="40" y="2"/>
                </a:cxn>
                <a:cxn ang="0">
                  <a:pos x="45" y="2"/>
                </a:cxn>
                <a:cxn ang="0">
                  <a:pos x="47" y="2"/>
                </a:cxn>
                <a:cxn ang="0">
                  <a:pos x="50" y="0"/>
                </a:cxn>
                <a:cxn ang="0">
                  <a:pos x="50" y="2"/>
                </a:cxn>
                <a:cxn ang="0">
                  <a:pos x="47" y="2"/>
                </a:cxn>
                <a:cxn ang="0">
                  <a:pos x="47" y="5"/>
                </a:cxn>
                <a:cxn ang="0">
                  <a:pos x="45" y="7"/>
                </a:cxn>
                <a:cxn ang="0">
                  <a:pos x="40" y="7"/>
                </a:cxn>
                <a:cxn ang="0">
                  <a:pos x="40" y="9"/>
                </a:cxn>
                <a:cxn ang="0">
                  <a:pos x="38" y="12"/>
                </a:cxn>
                <a:cxn ang="0">
                  <a:pos x="38" y="14"/>
                </a:cxn>
                <a:cxn ang="0">
                  <a:pos x="40" y="16"/>
                </a:cxn>
                <a:cxn ang="0">
                  <a:pos x="40" y="19"/>
                </a:cxn>
                <a:cxn ang="0">
                  <a:pos x="38" y="19"/>
                </a:cxn>
                <a:cxn ang="0">
                  <a:pos x="36" y="21"/>
                </a:cxn>
                <a:cxn ang="0">
                  <a:pos x="33" y="19"/>
                </a:cxn>
                <a:cxn ang="0">
                  <a:pos x="31" y="21"/>
                </a:cxn>
                <a:cxn ang="0">
                  <a:pos x="28" y="24"/>
                </a:cxn>
                <a:cxn ang="0">
                  <a:pos x="26" y="24"/>
                </a:cxn>
                <a:cxn ang="0">
                  <a:pos x="24" y="26"/>
                </a:cxn>
                <a:cxn ang="0">
                  <a:pos x="21" y="26"/>
                </a:cxn>
                <a:cxn ang="0">
                  <a:pos x="19" y="26"/>
                </a:cxn>
                <a:cxn ang="0">
                  <a:pos x="19" y="28"/>
                </a:cxn>
              </a:cxnLst>
              <a:rect l="0" t="0" r="r" b="b"/>
              <a:pathLst>
                <a:path w="52" h="31">
                  <a:moveTo>
                    <a:pt x="19" y="31"/>
                  </a:moveTo>
                  <a:lnTo>
                    <a:pt x="17" y="31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9"/>
            <p:cNvSpPr>
              <a:spLocks/>
            </p:cNvSpPr>
            <p:nvPr/>
          </p:nvSpPr>
          <p:spPr bwMode="auto">
            <a:xfrm>
              <a:off x="2416175" y="2933700"/>
              <a:ext cx="82550" cy="49212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14" y="28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6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5" y="16"/>
                </a:cxn>
                <a:cxn ang="0">
                  <a:pos x="5" y="14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7" y="7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6" y="9"/>
                </a:cxn>
                <a:cxn ang="0">
                  <a:pos x="28" y="9"/>
                </a:cxn>
                <a:cxn ang="0">
                  <a:pos x="31" y="7"/>
                </a:cxn>
                <a:cxn ang="0">
                  <a:pos x="33" y="7"/>
                </a:cxn>
                <a:cxn ang="0">
                  <a:pos x="38" y="7"/>
                </a:cxn>
                <a:cxn ang="0">
                  <a:pos x="40" y="5"/>
                </a:cxn>
                <a:cxn ang="0">
                  <a:pos x="40" y="2"/>
                </a:cxn>
                <a:cxn ang="0">
                  <a:pos x="45" y="2"/>
                </a:cxn>
                <a:cxn ang="0">
                  <a:pos x="47" y="2"/>
                </a:cxn>
                <a:cxn ang="0">
                  <a:pos x="50" y="0"/>
                </a:cxn>
                <a:cxn ang="0">
                  <a:pos x="50" y="2"/>
                </a:cxn>
                <a:cxn ang="0">
                  <a:pos x="47" y="2"/>
                </a:cxn>
                <a:cxn ang="0">
                  <a:pos x="47" y="5"/>
                </a:cxn>
                <a:cxn ang="0">
                  <a:pos x="45" y="7"/>
                </a:cxn>
                <a:cxn ang="0">
                  <a:pos x="40" y="7"/>
                </a:cxn>
                <a:cxn ang="0">
                  <a:pos x="40" y="9"/>
                </a:cxn>
                <a:cxn ang="0">
                  <a:pos x="38" y="12"/>
                </a:cxn>
                <a:cxn ang="0">
                  <a:pos x="38" y="14"/>
                </a:cxn>
                <a:cxn ang="0">
                  <a:pos x="40" y="16"/>
                </a:cxn>
                <a:cxn ang="0">
                  <a:pos x="40" y="19"/>
                </a:cxn>
                <a:cxn ang="0">
                  <a:pos x="38" y="19"/>
                </a:cxn>
                <a:cxn ang="0">
                  <a:pos x="36" y="21"/>
                </a:cxn>
                <a:cxn ang="0">
                  <a:pos x="33" y="19"/>
                </a:cxn>
                <a:cxn ang="0">
                  <a:pos x="31" y="21"/>
                </a:cxn>
                <a:cxn ang="0">
                  <a:pos x="28" y="24"/>
                </a:cxn>
                <a:cxn ang="0">
                  <a:pos x="26" y="24"/>
                </a:cxn>
                <a:cxn ang="0">
                  <a:pos x="24" y="26"/>
                </a:cxn>
                <a:cxn ang="0">
                  <a:pos x="21" y="26"/>
                </a:cxn>
                <a:cxn ang="0">
                  <a:pos x="19" y="26"/>
                </a:cxn>
                <a:cxn ang="0">
                  <a:pos x="19" y="28"/>
                </a:cxn>
              </a:cxnLst>
              <a:rect l="0" t="0" r="r" b="b"/>
              <a:pathLst>
                <a:path w="52" h="31">
                  <a:moveTo>
                    <a:pt x="19" y="31"/>
                  </a:moveTo>
                  <a:lnTo>
                    <a:pt x="17" y="31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19" y="31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0"/>
            <p:cNvSpPr>
              <a:spLocks/>
            </p:cNvSpPr>
            <p:nvPr/>
          </p:nvSpPr>
          <p:spPr bwMode="auto">
            <a:xfrm>
              <a:off x="5019675" y="3557588"/>
              <a:ext cx="82550" cy="82550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50" y="3"/>
                </a:cxn>
                <a:cxn ang="0">
                  <a:pos x="50" y="5"/>
                </a:cxn>
                <a:cxn ang="0">
                  <a:pos x="52" y="10"/>
                </a:cxn>
                <a:cxn ang="0">
                  <a:pos x="52" y="12"/>
                </a:cxn>
                <a:cxn ang="0">
                  <a:pos x="50" y="14"/>
                </a:cxn>
                <a:cxn ang="0">
                  <a:pos x="50" y="17"/>
                </a:cxn>
                <a:cxn ang="0">
                  <a:pos x="48" y="19"/>
                </a:cxn>
                <a:cxn ang="0">
                  <a:pos x="45" y="19"/>
                </a:cxn>
                <a:cxn ang="0">
                  <a:pos x="43" y="24"/>
                </a:cxn>
                <a:cxn ang="0">
                  <a:pos x="43" y="26"/>
                </a:cxn>
                <a:cxn ang="0">
                  <a:pos x="43" y="29"/>
                </a:cxn>
                <a:cxn ang="0">
                  <a:pos x="41" y="33"/>
                </a:cxn>
                <a:cxn ang="0">
                  <a:pos x="43" y="36"/>
                </a:cxn>
                <a:cxn ang="0">
                  <a:pos x="41" y="38"/>
                </a:cxn>
                <a:cxn ang="0">
                  <a:pos x="38" y="38"/>
                </a:cxn>
                <a:cxn ang="0">
                  <a:pos x="36" y="41"/>
                </a:cxn>
                <a:cxn ang="0">
                  <a:pos x="34" y="43"/>
                </a:cxn>
                <a:cxn ang="0">
                  <a:pos x="31" y="45"/>
                </a:cxn>
                <a:cxn ang="0">
                  <a:pos x="29" y="45"/>
                </a:cxn>
                <a:cxn ang="0">
                  <a:pos x="26" y="45"/>
                </a:cxn>
                <a:cxn ang="0">
                  <a:pos x="24" y="48"/>
                </a:cxn>
                <a:cxn ang="0">
                  <a:pos x="24" y="50"/>
                </a:cxn>
                <a:cxn ang="0">
                  <a:pos x="22" y="52"/>
                </a:cxn>
                <a:cxn ang="0">
                  <a:pos x="19" y="50"/>
                </a:cxn>
                <a:cxn ang="0">
                  <a:pos x="17" y="48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5" y="45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3" y="38"/>
                </a:cxn>
                <a:cxn ang="0">
                  <a:pos x="0" y="36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3" y="19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2" y="10"/>
                </a:cxn>
                <a:cxn ang="0">
                  <a:pos x="12" y="7"/>
                </a:cxn>
                <a:cxn ang="0">
                  <a:pos x="15" y="5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19" y="3"/>
                </a:cxn>
                <a:cxn ang="0">
                  <a:pos x="24" y="3"/>
                </a:cxn>
                <a:cxn ang="0">
                  <a:pos x="26" y="5"/>
                </a:cxn>
                <a:cxn ang="0">
                  <a:pos x="31" y="5"/>
                </a:cxn>
                <a:cxn ang="0">
                  <a:pos x="31" y="3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1" y="3"/>
                </a:cxn>
                <a:cxn ang="0">
                  <a:pos x="43" y="3"/>
                </a:cxn>
                <a:cxn ang="0">
                  <a:pos x="43" y="0"/>
                </a:cxn>
              </a:cxnLst>
              <a:rect l="0" t="0" r="r" b="b"/>
              <a:pathLst>
                <a:path w="52" h="52">
                  <a:moveTo>
                    <a:pt x="45" y="0"/>
                  </a:move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4" y="4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1"/>
            <p:cNvSpPr>
              <a:spLocks/>
            </p:cNvSpPr>
            <p:nvPr/>
          </p:nvSpPr>
          <p:spPr bwMode="auto">
            <a:xfrm>
              <a:off x="5019675" y="3557588"/>
              <a:ext cx="82550" cy="82550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50" y="3"/>
                </a:cxn>
                <a:cxn ang="0">
                  <a:pos x="50" y="5"/>
                </a:cxn>
                <a:cxn ang="0">
                  <a:pos x="52" y="10"/>
                </a:cxn>
                <a:cxn ang="0">
                  <a:pos x="52" y="12"/>
                </a:cxn>
                <a:cxn ang="0">
                  <a:pos x="50" y="14"/>
                </a:cxn>
                <a:cxn ang="0">
                  <a:pos x="50" y="17"/>
                </a:cxn>
                <a:cxn ang="0">
                  <a:pos x="48" y="19"/>
                </a:cxn>
                <a:cxn ang="0">
                  <a:pos x="45" y="19"/>
                </a:cxn>
                <a:cxn ang="0">
                  <a:pos x="43" y="24"/>
                </a:cxn>
                <a:cxn ang="0">
                  <a:pos x="43" y="26"/>
                </a:cxn>
                <a:cxn ang="0">
                  <a:pos x="43" y="29"/>
                </a:cxn>
                <a:cxn ang="0">
                  <a:pos x="41" y="33"/>
                </a:cxn>
                <a:cxn ang="0">
                  <a:pos x="43" y="36"/>
                </a:cxn>
                <a:cxn ang="0">
                  <a:pos x="41" y="38"/>
                </a:cxn>
                <a:cxn ang="0">
                  <a:pos x="38" y="38"/>
                </a:cxn>
                <a:cxn ang="0">
                  <a:pos x="36" y="41"/>
                </a:cxn>
                <a:cxn ang="0">
                  <a:pos x="34" y="43"/>
                </a:cxn>
                <a:cxn ang="0">
                  <a:pos x="31" y="45"/>
                </a:cxn>
                <a:cxn ang="0">
                  <a:pos x="29" y="45"/>
                </a:cxn>
                <a:cxn ang="0">
                  <a:pos x="26" y="45"/>
                </a:cxn>
                <a:cxn ang="0">
                  <a:pos x="24" y="48"/>
                </a:cxn>
                <a:cxn ang="0">
                  <a:pos x="24" y="50"/>
                </a:cxn>
                <a:cxn ang="0">
                  <a:pos x="22" y="52"/>
                </a:cxn>
                <a:cxn ang="0">
                  <a:pos x="19" y="50"/>
                </a:cxn>
                <a:cxn ang="0">
                  <a:pos x="17" y="48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5" y="45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3" y="38"/>
                </a:cxn>
                <a:cxn ang="0">
                  <a:pos x="0" y="36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3" y="19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2" y="10"/>
                </a:cxn>
                <a:cxn ang="0">
                  <a:pos x="12" y="7"/>
                </a:cxn>
                <a:cxn ang="0">
                  <a:pos x="15" y="5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19" y="3"/>
                </a:cxn>
                <a:cxn ang="0">
                  <a:pos x="24" y="3"/>
                </a:cxn>
                <a:cxn ang="0">
                  <a:pos x="26" y="5"/>
                </a:cxn>
                <a:cxn ang="0">
                  <a:pos x="31" y="5"/>
                </a:cxn>
                <a:cxn ang="0">
                  <a:pos x="31" y="3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1" y="3"/>
                </a:cxn>
                <a:cxn ang="0">
                  <a:pos x="43" y="3"/>
                </a:cxn>
                <a:cxn ang="0">
                  <a:pos x="43" y="0"/>
                </a:cxn>
              </a:cxnLst>
              <a:rect l="0" t="0" r="r" b="b"/>
              <a:pathLst>
                <a:path w="52" h="52">
                  <a:moveTo>
                    <a:pt x="45" y="0"/>
                  </a:move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4" y="4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2"/>
            <p:cNvSpPr>
              <a:spLocks/>
            </p:cNvSpPr>
            <p:nvPr/>
          </p:nvSpPr>
          <p:spPr bwMode="auto">
            <a:xfrm>
              <a:off x="3825875" y="2214563"/>
              <a:ext cx="2084388" cy="1343025"/>
            </a:xfrm>
            <a:custGeom>
              <a:avLst/>
              <a:gdLst/>
              <a:ahLst/>
              <a:cxnLst>
                <a:cxn ang="0">
                  <a:pos x="1200" y="105"/>
                </a:cxn>
                <a:cxn ang="0">
                  <a:pos x="1254" y="147"/>
                </a:cxn>
                <a:cxn ang="0">
                  <a:pos x="1306" y="157"/>
                </a:cxn>
                <a:cxn ang="0">
                  <a:pos x="1259" y="209"/>
                </a:cxn>
                <a:cxn ang="0">
                  <a:pos x="1223" y="273"/>
                </a:cxn>
                <a:cxn ang="0">
                  <a:pos x="1176" y="292"/>
                </a:cxn>
                <a:cxn ang="0">
                  <a:pos x="1117" y="325"/>
                </a:cxn>
                <a:cxn ang="0">
                  <a:pos x="1055" y="356"/>
                </a:cxn>
                <a:cxn ang="0">
                  <a:pos x="1025" y="353"/>
                </a:cxn>
                <a:cxn ang="0">
                  <a:pos x="1001" y="341"/>
                </a:cxn>
                <a:cxn ang="0">
                  <a:pos x="951" y="387"/>
                </a:cxn>
                <a:cxn ang="0">
                  <a:pos x="1013" y="396"/>
                </a:cxn>
                <a:cxn ang="0">
                  <a:pos x="1044" y="422"/>
                </a:cxn>
                <a:cxn ang="0">
                  <a:pos x="982" y="469"/>
                </a:cxn>
                <a:cxn ang="0">
                  <a:pos x="1029" y="543"/>
                </a:cxn>
                <a:cxn ang="0">
                  <a:pos x="1008" y="590"/>
                </a:cxn>
                <a:cxn ang="0">
                  <a:pos x="1036" y="607"/>
                </a:cxn>
                <a:cxn ang="0">
                  <a:pos x="1015" y="652"/>
                </a:cxn>
                <a:cxn ang="0">
                  <a:pos x="991" y="709"/>
                </a:cxn>
                <a:cxn ang="0">
                  <a:pos x="965" y="740"/>
                </a:cxn>
                <a:cxn ang="0">
                  <a:pos x="913" y="780"/>
                </a:cxn>
                <a:cxn ang="0">
                  <a:pos x="861" y="792"/>
                </a:cxn>
                <a:cxn ang="0">
                  <a:pos x="809" y="815"/>
                </a:cxn>
                <a:cxn ang="0">
                  <a:pos x="776" y="827"/>
                </a:cxn>
                <a:cxn ang="0">
                  <a:pos x="719" y="804"/>
                </a:cxn>
                <a:cxn ang="0">
                  <a:pos x="665" y="780"/>
                </a:cxn>
                <a:cxn ang="0">
                  <a:pos x="603" y="789"/>
                </a:cxn>
                <a:cxn ang="0">
                  <a:pos x="570" y="811"/>
                </a:cxn>
                <a:cxn ang="0">
                  <a:pos x="544" y="749"/>
                </a:cxn>
                <a:cxn ang="0">
                  <a:pos x="532" y="706"/>
                </a:cxn>
                <a:cxn ang="0">
                  <a:pos x="516" y="635"/>
                </a:cxn>
                <a:cxn ang="0">
                  <a:pos x="475" y="619"/>
                </a:cxn>
                <a:cxn ang="0">
                  <a:pos x="404" y="650"/>
                </a:cxn>
                <a:cxn ang="0">
                  <a:pos x="338" y="652"/>
                </a:cxn>
                <a:cxn ang="0">
                  <a:pos x="279" y="650"/>
                </a:cxn>
                <a:cxn ang="0">
                  <a:pos x="225" y="616"/>
                </a:cxn>
                <a:cxn ang="0">
                  <a:pos x="156" y="590"/>
                </a:cxn>
                <a:cxn ang="0">
                  <a:pos x="104" y="538"/>
                </a:cxn>
                <a:cxn ang="0">
                  <a:pos x="125" y="496"/>
                </a:cxn>
                <a:cxn ang="0">
                  <a:pos x="111" y="448"/>
                </a:cxn>
                <a:cxn ang="0">
                  <a:pos x="49" y="429"/>
                </a:cxn>
                <a:cxn ang="0">
                  <a:pos x="21" y="379"/>
                </a:cxn>
                <a:cxn ang="0">
                  <a:pos x="30" y="332"/>
                </a:cxn>
                <a:cxn ang="0">
                  <a:pos x="99" y="315"/>
                </a:cxn>
                <a:cxn ang="0">
                  <a:pos x="151" y="266"/>
                </a:cxn>
                <a:cxn ang="0">
                  <a:pos x="168" y="211"/>
                </a:cxn>
                <a:cxn ang="0">
                  <a:pos x="210" y="164"/>
                </a:cxn>
                <a:cxn ang="0">
                  <a:pos x="272" y="128"/>
                </a:cxn>
                <a:cxn ang="0">
                  <a:pos x="329" y="138"/>
                </a:cxn>
                <a:cxn ang="0">
                  <a:pos x="369" y="199"/>
                </a:cxn>
                <a:cxn ang="0">
                  <a:pos x="452" y="232"/>
                </a:cxn>
                <a:cxn ang="0">
                  <a:pos x="520" y="275"/>
                </a:cxn>
                <a:cxn ang="0">
                  <a:pos x="620" y="289"/>
                </a:cxn>
                <a:cxn ang="0">
                  <a:pos x="707" y="287"/>
                </a:cxn>
                <a:cxn ang="0">
                  <a:pos x="797" y="266"/>
                </a:cxn>
                <a:cxn ang="0">
                  <a:pos x="840" y="218"/>
                </a:cxn>
                <a:cxn ang="0">
                  <a:pos x="918" y="190"/>
                </a:cxn>
                <a:cxn ang="0">
                  <a:pos x="991" y="176"/>
                </a:cxn>
                <a:cxn ang="0">
                  <a:pos x="935" y="147"/>
                </a:cxn>
                <a:cxn ang="0">
                  <a:pos x="923" y="97"/>
                </a:cxn>
                <a:cxn ang="0">
                  <a:pos x="987" y="67"/>
                </a:cxn>
                <a:cxn ang="0">
                  <a:pos x="1017" y="7"/>
                </a:cxn>
                <a:cxn ang="0">
                  <a:pos x="1110" y="10"/>
                </a:cxn>
              </a:cxnLst>
              <a:rect l="0" t="0" r="r" b="b"/>
              <a:pathLst>
                <a:path w="1313" h="846">
                  <a:moveTo>
                    <a:pt x="1145" y="59"/>
                  </a:moveTo>
                  <a:lnTo>
                    <a:pt x="1145" y="59"/>
                  </a:lnTo>
                  <a:lnTo>
                    <a:pt x="1145" y="59"/>
                  </a:lnTo>
                  <a:lnTo>
                    <a:pt x="1145" y="62"/>
                  </a:lnTo>
                  <a:lnTo>
                    <a:pt x="1145" y="62"/>
                  </a:lnTo>
                  <a:lnTo>
                    <a:pt x="1145" y="64"/>
                  </a:lnTo>
                  <a:lnTo>
                    <a:pt x="1148" y="64"/>
                  </a:lnTo>
                  <a:lnTo>
                    <a:pt x="1148" y="64"/>
                  </a:lnTo>
                  <a:lnTo>
                    <a:pt x="1148" y="64"/>
                  </a:lnTo>
                  <a:lnTo>
                    <a:pt x="1148" y="64"/>
                  </a:lnTo>
                  <a:lnTo>
                    <a:pt x="1148" y="67"/>
                  </a:lnTo>
                  <a:lnTo>
                    <a:pt x="1150" y="67"/>
                  </a:lnTo>
                  <a:lnTo>
                    <a:pt x="1150" y="67"/>
                  </a:lnTo>
                  <a:lnTo>
                    <a:pt x="1150" y="67"/>
                  </a:lnTo>
                  <a:lnTo>
                    <a:pt x="1150" y="67"/>
                  </a:lnTo>
                  <a:lnTo>
                    <a:pt x="1150" y="69"/>
                  </a:lnTo>
                  <a:lnTo>
                    <a:pt x="1150" y="69"/>
                  </a:lnTo>
                  <a:lnTo>
                    <a:pt x="1152" y="69"/>
                  </a:lnTo>
                  <a:lnTo>
                    <a:pt x="1152" y="69"/>
                  </a:lnTo>
                  <a:lnTo>
                    <a:pt x="1152" y="69"/>
                  </a:lnTo>
                  <a:lnTo>
                    <a:pt x="1152" y="71"/>
                  </a:lnTo>
                  <a:lnTo>
                    <a:pt x="1155" y="71"/>
                  </a:lnTo>
                  <a:lnTo>
                    <a:pt x="1155" y="71"/>
                  </a:lnTo>
                  <a:lnTo>
                    <a:pt x="1155" y="74"/>
                  </a:lnTo>
                  <a:lnTo>
                    <a:pt x="1155" y="74"/>
                  </a:lnTo>
                  <a:lnTo>
                    <a:pt x="1155" y="74"/>
                  </a:lnTo>
                  <a:lnTo>
                    <a:pt x="1155" y="76"/>
                  </a:lnTo>
                  <a:lnTo>
                    <a:pt x="1155" y="76"/>
                  </a:lnTo>
                  <a:lnTo>
                    <a:pt x="1155" y="76"/>
                  </a:lnTo>
                  <a:lnTo>
                    <a:pt x="1155" y="76"/>
                  </a:lnTo>
                  <a:lnTo>
                    <a:pt x="1155" y="78"/>
                  </a:lnTo>
                  <a:lnTo>
                    <a:pt x="1155" y="78"/>
                  </a:lnTo>
                  <a:lnTo>
                    <a:pt x="1155" y="78"/>
                  </a:lnTo>
                  <a:lnTo>
                    <a:pt x="1155" y="78"/>
                  </a:lnTo>
                  <a:lnTo>
                    <a:pt x="1155" y="78"/>
                  </a:lnTo>
                  <a:lnTo>
                    <a:pt x="1155" y="78"/>
                  </a:lnTo>
                  <a:lnTo>
                    <a:pt x="1155" y="81"/>
                  </a:lnTo>
                  <a:lnTo>
                    <a:pt x="1155" y="81"/>
                  </a:lnTo>
                  <a:lnTo>
                    <a:pt x="1155" y="81"/>
                  </a:lnTo>
                  <a:lnTo>
                    <a:pt x="1155" y="83"/>
                  </a:lnTo>
                  <a:lnTo>
                    <a:pt x="1155" y="83"/>
                  </a:lnTo>
                  <a:lnTo>
                    <a:pt x="1157" y="83"/>
                  </a:lnTo>
                  <a:lnTo>
                    <a:pt x="1157" y="83"/>
                  </a:lnTo>
                  <a:lnTo>
                    <a:pt x="1157" y="83"/>
                  </a:lnTo>
                  <a:lnTo>
                    <a:pt x="1157" y="83"/>
                  </a:lnTo>
                  <a:lnTo>
                    <a:pt x="1159" y="83"/>
                  </a:lnTo>
                  <a:lnTo>
                    <a:pt x="1159" y="83"/>
                  </a:lnTo>
                  <a:lnTo>
                    <a:pt x="1159" y="86"/>
                  </a:lnTo>
                  <a:lnTo>
                    <a:pt x="1159" y="86"/>
                  </a:lnTo>
                  <a:lnTo>
                    <a:pt x="1159" y="88"/>
                  </a:lnTo>
                  <a:lnTo>
                    <a:pt x="1159" y="88"/>
                  </a:lnTo>
                  <a:lnTo>
                    <a:pt x="1159" y="88"/>
                  </a:lnTo>
                  <a:lnTo>
                    <a:pt x="1157" y="88"/>
                  </a:lnTo>
                  <a:lnTo>
                    <a:pt x="1157" y="88"/>
                  </a:lnTo>
                  <a:lnTo>
                    <a:pt x="1157" y="90"/>
                  </a:lnTo>
                  <a:lnTo>
                    <a:pt x="1157" y="90"/>
                  </a:lnTo>
                  <a:lnTo>
                    <a:pt x="1159" y="90"/>
                  </a:lnTo>
                  <a:lnTo>
                    <a:pt x="1159" y="93"/>
                  </a:lnTo>
                  <a:lnTo>
                    <a:pt x="1159" y="93"/>
                  </a:lnTo>
                  <a:lnTo>
                    <a:pt x="1159" y="95"/>
                  </a:lnTo>
                  <a:lnTo>
                    <a:pt x="1159" y="95"/>
                  </a:lnTo>
                  <a:lnTo>
                    <a:pt x="1159" y="95"/>
                  </a:lnTo>
                  <a:lnTo>
                    <a:pt x="1162" y="95"/>
                  </a:lnTo>
                  <a:lnTo>
                    <a:pt x="1162" y="95"/>
                  </a:lnTo>
                  <a:lnTo>
                    <a:pt x="1162" y="97"/>
                  </a:lnTo>
                  <a:lnTo>
                    <a:pt x="1162" y="97"/>
                  </a:lnTo>
                  <a:lnTo>
                    <a:pt x="1162" y="97"/>
                  </a:lnTo>
                  <a:lnTo>
                    <a:pt x="1162" y="97"/>
                  </a:lnTo>
                  <a:lnTo>
                    <a:pt x="1164" y="97"/>
                  </a:lnTo>
                  <a:lnTo>
                    <a:pt x="1164" y="100"/>
                  </a:lnTo>
                  <a:lnTo>
                    <a:pt x="1164" y="100"/>
                  </a:lnTo>
                  <a:lnTo>
                    <a:pt x="1164" y="100"/>
                  </a:lnTo>
                  <a:lnTo>
                    <a:pt x="1164" y="100"/>
                  </a:lnTo>
                  <a:lnTo>
                    <a:pt x="1167" y="100"/>
                  </a:lnTo>
                  <a:lnTo>
                    <a:pt x="1167" y="100"/>
                  </a:lnTo>
                  <a:lnTo>
                    <a:pt x="1169" y="100"/>
                  </a:lnTo>
                  <a:lnTo>
                    <a:pt x="1169" y="100"/>
                  </a:lnTo>
                  <a:lnTo>
                    <a:pt x="1169" y="100"/>
                  </a:lnTo>
                  <a:lnTo>
                    <a:pt x="1169" y="102"/>
                  </a:lnTo>
                  <a:lnTo>
                    <a:pt x="1171" y="102"/>
                  </a:lnTo>
                  <a:lnTo>
                    <a:pt x="1171" y="102"/>
                  </a:lnTo>
                  <a:lnTo>
                    <a:pt x="1171" y="102"/>
                  </a:lnTo>
                  <a:lnTo>
                    <a:pt x="1174" y="102"/>
                  </a:lnTo>
                  <a:lnTo>
                    <a:pt x="1174" y="102"/>
                  </a:lnTo>
                  <a:lnTo>
                    <a:pt x="1174" y="102"/>
                  </a:lnTo>
                  <a:lnTo>
                    <a:pt x="1176" y="102"/>
                  </a:lnTo>
                  <a:lnTo>
                    <a:pt x="1176" y="102"/>
                  </a:lnTo>
                  <a:lnTo>
                    <a:pt x="1176" y="102"/>
                  </a:lnTo>
                  <a:lnTo>
                    <a:pt x="1176" y="100"/>
                  </a:lnTo>
                  <a:lnTo>
                    <a:pt x="1176" y="100"/>
                  </a:lnTo>
                  <a:lnTo>
                    <a:pt x="1178" y="100"/>
                  </a:lnTo>
                  <a:lnTo>
                    <a:pt x="1178" y="100"/>
                  </a:lnTo>
                  <a:lnTo>
                    <a:pt x="1181" y="100"/>
                  </a:lnTo>
                  <a:lnTo>
                    <a:pt x="1181" y="100"/>
                  </a:lnTo>
                  <a:lnTo>
                    <a:pt x="1181" y="100"/>
                  </a:lnTo>
                  <a:lnTo>
                    <a:pt x="1183" y="100"/>
                  </a:lnTo>
                  <a:lnTo>
                    <a:pt x="1183" y="100"/>
                  </a:lnTo>
                  <a:lnTo>
                    <a:pt x="1183" y="100"/>
                  </a:lnTo>
                  <a:lnTo>
                    <a:pt x="1186" y="100"/>
                  </a:lnTo>
                  <a:lnTo>
                    <a:pt x="1186" y="100"/>
                  </a:lnTo>
                  <a:lnTo>
                    <a:pt x="1186" y="102"/>
                  </a:lnTo>
                  <a:lnTo>
                    <a:pt x="1186" y="102"/>
                  </a:lnTo>
                  <a:lnTo>
                    <a:pt x="1186" y="102"/>
                  </a:lnTo>
                  <a:lnTo>
                    <a:pt x="1186" y="105"/>
                  </a:lnTo>
                  <a:lnTo>
                    <a:pt x="1186" y="105"/>
                  </a:lnTo>
                  <a:lnTo>
                    <a:pt x="1188" y="105"/>
                  </a:lnTo>
                  <a:lnTo>
                    <a:pt x="1188" y="102"/>
                  </a:lnTo>
                  <a:lnTo>
                    <a:pt x="1188" y="102"/>
                  </a:lnTo>
                  <a:lnTo>
                    <a:pt x="1188" y="105"/>
                  </a:lnTo>
                  <a:lnTo>
                    <a:pt x="1188" y="105"/>
                  </a:lnTo>
                  <a:lnTo>
                    <a:pt x="1190" y="105"/>
                  </a:lnTo>
                  <a:lnTo>
                    <a:pt x="1190" y="105"/>
                  </a:lnTo>
                  <a:lnTo>
                    <a:pt x="1190" y="105"/>
                  </a:lnTo>
                  <a:lnTo>
                    <a:pt x="1190" y="105"/>
                  </a:lnTo>
                  <a:lnTo>
                    <a:pt x="1190" y="107"/>
                  </a:lnTo>
                  <a:lnTo>
                    <a:pt x="1193" y="107"/>
                  </a:lnTo>
                  <a:lnTo>
                    <a:pt x="1193" y="107"/>
                  </a:lnTo>
                  <a:lnTo>
                    <a:pt x="1193" y="107"/>
                  </a:lnTo>
                  <a:lnTo>
                    <a:pt x="1193" y="107"/>
                  </a:lnTo>
                  <a:lnTo>
                    <a:pt x="1195" y="107"/>
                  </a:lnTo>
                  <a:lnTo>
                    <a:pt x="1195" y="107"/>
                  </a:lnTo>
                  <a:lnTo>
                    <a:pt x="1195" y="105"/>
                  </a:lnTo>
                  <a:lnTo>
                    <a:pt x="1195" y="105"/>
                  </a:lnTo>
                  <a:lnTo>
                    <a:pt x="1195" y="107"/>
                  </a:lnTo>
                  <a:lnTo>
                    <a:pt x="1197" y="107"/>
                  </a:lnTo>
                  <a:lnTo>
                    <a:pt x="1197" y="107"/>
                  </a:lnTo>
                  <a:lnTo>
                    <a:pt x="1197" y="107"/>
                  </a:lnTo>
                  <a:lnTo>
                    <a:pt x="1197" y="105"/>
                  </a:lnTo>
                  <a:lnTo>
                    <a:pt x="1200" y="105"/>
                  </a:lnTo>
                  <a:lnTo>
                    <a:pt x="1200" y="105"/>
                  </a:lnTo>
                  <a:lnTo>
                    <a:pt x="1202" y="105"/>
                  </a:lnTo>
                  <a:lnTo>
                    <a:pt x="1202" y="105"/>
                  </a:lnTo>
                  <a:lnTo>
                    <a:pt x="1202" y="107"/>
                  </a:lnTo>
                  <a:lnTo>
                    <a:pt x="1202" y="107"/>
                  </a:lnTo>
                  <a:lnTo>
                    <a:pt x="1202" y="109"/>
                  </a:lnTo>
                  <a:lnTo>
                    <a:pt x="1202" y="109"/>
                  </a:lnTo>
                  <a:lnTo>
                    <a:pt x="1204" y="109"/>
                  </a:lnTo>
                  <a:lnTo>
                    <a:pt x="1204" y="109"/>
                  </a:lnTo>
                  <a:lnTo>
                    <a:pt x="1204" y="109"/>
                  </a:lnTo>
                  <a:lnTo>
                    <a:pt x="1204" y="109"/>
                  </a:lnTo>
                  <a:lnTo>
                    <a:pt x="1207" y="109"/>
                  </a:lnTo>
                  <a:lnTo>
                    <a:pt x="1207" y="109"/>
                  </a:lnTo>
                  <a:lnTo>
                    <a:pt x="1207" y="112"/>
                  </a:lnTo>
                  <a:lnTo>
                    <a:pt x="1207" y="112"/>
                  </a:lnTo>
                  <a:lnTo>
                    <a:pt x="1209" y="112"/>
                  </a:lnTo>
                  <a:lnTo>
                    <a:pt x="1209" y="112"/>
                  </a:lnTo>
                  <a:lnTo>
                    <a:pt x="1209" y="112"/>
                  </a:lnTo>
                  <a:lnTo>
                    <a:pt x="1209" y="114"/>
                  </a:lnTo>
                  <a:lnTo>
                    <a:pt x="1209" y="114"/>
                  </a:lnTo>
                  <a:lnTo>
                    <a:pt x="1209" y="114"/>
                  </a:lnTo>
                  <a:lnTo>
                    <a:pt x="1212" y="114"/>
                  </a:lnTo>
                  <a:lnTo>
                    <a:pt x="1212" y="116"/>
                  </a:lnTo>
                  <a:lnTo>
                    <a:pt x="1212" y="116"/>
                  </a:lnTo>
                  <a:lnTo>
                    <a:pt x="1214" y="116"/>
                  </a:lnTo>
                  <a:lnTo>
                    <a:pt x="1214" y="116"/>
                  </a:lnTo>
                  <a:lnTo>
                    <a:pt x="1214" y="116"/>
                  </a:lnTo>
                  <a:lnTo>
                    <a:pt x="1214" y="116"/>
                  </a:lnTo>
                  <a:lnTo>
                    <a:pt x="1214" y="119"/>
                  </a:lnTo>
                  <a:lnTo>
                    <a:pt x="1216" y="119"/>
                  </a:lnTo>
                  <a:lnTo>
                    <a:pt x="1216" y="119"/>
                  </a:lnTo>
                  <a:lnTo>
                    <a:pt x="1216" y="119"/>
                  </a:lnTo>
                  <a:lnTo>
                    <a:pt x="1216" y="119"/>
                  </a:lnTo>
                  <a:lnTo>
                    <a:pt x="1219" y="119"/>
                  </a:lnTo>
                  <a:lnTo>
                    <a:pt x="1219" y="119"/>
                  </a:lnTo>
                  <a:lnTo>
                    <a:pt x="1221" y="119"/>
                  </a:lnTo>
                  <a:lnTo>
                    <a:pt x="1221" y="119"/>
                  </a:lnTo>
                  <a:lnTo>
                    <a:pt x="1221" y="119"/>
                  </a:lnTo>
                  <a:lnTo>
                    <a:pt x="1221" y="119"/>
                  </a:lnTo>
                  <a:lnTo>
                    <a:pt x="1221" y="119"/>
                  </a:lnTo>
                  <a:lnTo>
                    <a:pt x="1223" y="119"/>
                  </a:lnTo>
                  <a:lnTo>
                    <a:pt x="1223" y="119"/>
                  </a:lnTo>
                  <a:lnTo>
                    <a:pt x="1223" y="119"/>
                  </a:lnTo>
                  <a:lnTo>
                    <a:pt x="1223" y="119"/>
                  </a:lnTo>
                  <a:lnTo>
                    <a:pt x="1223" y="119"/>
                  </a:lnTo>
                  <a:lnTo>
                    <a:pt x="1226" y="119"/>
                  </a:lnTo>
                  <a:lnTo>
                    <a:pt x="1226" y="119"/>
                  </a:lnTo>
                  <a:lnTo>
                    <a:pt x="1226" y="119"/>
                  </a:lnTo>
                  <a:lnTo>
                    <a:pt x="1226" y="119"/>
                  </a:lnTo>
                  <a:lnTo>
                    <a:pt x="1226" y="121"/>
                  </a:lnTo>
                  <a:lnTo>
                    <a:pt x="1226" y="121"/>
                  </a:lnTo>
                  <a:lnTo>
                    <a:pt x="1223" y="121"/>
                  </a:lnTo>
                  <a:lnTo>
                    <a:pt x="1223" y="123"/>
                  </a:lnTo>
                  <a:lnTo>
                    <a:pt x="1223" y="123"/>
                  </a:lnTo>
                  <a:lnTo>
                    <a:pt x="1223" y="123"/>
                  </a:lnTo>
                  <a:lnTo>
                    <a:pt x="1223" y="126"/>
                  </a:lnTo>
                  <a:lnTo>
                    <a:pt x="1223" y="126"/>
                  </a:lnTo>
                  <a:lnTo>
                    <a:pt x="1223" y="126"/>
                  </a:lnTo>
                  <a:lnTo>
                    <a:pt x="1223" y="128"/>
                  </a:lnTo>
                  <a:lnTo>
                    <a:pt x="1223" y="128"/>
                  </a:lnTo>
                  <a:lnTo>
                    <a:pt x="1226" y="128"/>
                  </a:lnTo>
                  <a:lnTo>
                    <a:pt x="1226" y="128"/>
                  </a:lnTo>
                  <a:lnTo>
                    <a:pt x="1228" y="128"/>
                  </a:lnTo>
                  <a:lnTo>
                    <a:pt x="1228" y="128"/>
                  </a:lnTo>
                  <a:lnTo>
                    <a:pt x="1228" y="128"/>
                  </a:lnTo>
                  <a:lnTo>
                    <a:pt x="1228" y="131"/>
                  </a:lnTo>
                  <a:lnTo>
                    <a:pt x="1228" y="131"/>
                  </a:lnTo>
                  <a:lnTo>
                    <a:pt x="1228" y="131"/>
                  </a:lnTo>
                  <a:lnTo>
                    <a:pt x="1228" y="133"/>
                  </a:lnTo>
                  <a:lnTo>
                    <a:pt x="1231" y="133"/>
                  </a:lnTo>
                  <a:lnTo>
                    <a:pt x="1231" y="133"/>
                  </a:lnTo>
                  <a:lnTo>
                    <a:pt x="1228" y="133"/>
                  </a:lnTo>
                  <a:lnTo>
                    <a:pt x="1228" y="135"/>
                  </a:lnTo>
                  <a:lnTo>
                    <a:pt x="1228" y="135"/>
                  </a:lnTo>
                  <a:lnTo>
                    <a:pt x="1228" y="135"/>
                  </a:lnTo>
                  <a:lnTo>
                    <a:pt x="1228" y="138"/>
                  </a:lnTo>
                  <a:lnTo>
                    <a:pt x="1228" y="138"/>
                  </a:lnTo>
                  <a:lnTo>
                    <a:pt x="1228" y="138"/>
                  </a:lnTo>
                  <a:lnTo>
                    <a:pt x="1226" y="138"/>
                  </a:lnTo>
                  <a:lnTo>
                    <a:pt x="1226" y="138"/>
                  </a:lnTo>
                  <a:lnTo>
                    <a:pt x="1226" y="140"/>
                  </a:lnTo>
                  <a:lnTo>
                    <a:pt x="1228" y="140"/>
                  </a:lnTo>
                  <a:lnTo>
                    <a:pt x="1228" y="140"/>
                  </a:lnTo>
                  <a:lnTo>
                    <a:pt x="1228" y="140"/>
                  </a:lnTo>
                  <a:lnTo>
                    <a:pt x="1228" y="140"/>
                  </a:lnTo>
                  <a:lnTo>
                    <a:pt x="1228" y="142"/>
                  </a:lnTo>
                  <a:lnTo>
                    <a:pt x="1231" y="142"/>
                  </a:lnTo>
                  <a:lnTo>
                    <a:pt x="1231" y="142"/>
                  </a:lnTo>
                  <a:lnTo>
                    <a:pt x="1231" y="142"/>
                  </a:lnTo>
                  <a:lnTo>
                    <a:pt x="1231" y="145"/>
                  </a:lnTo>
                  <a:lnTo>
                    <a:pt x="1231" y="145"/>
                  </a:lnTo>
                  <a:lnTo>
                    <a:pt x="1231" y="145"/>
                  </a:lnTo>
                  <a:lnTo>
                    <a:pt x="1233" y="145"/>
                  </a:lnTo>
                  <a:lnTo>
                    <a:pt x="1233" y="147"/>
                  </a:lnTo>
                  <a:lnTo>
                    <a:pt x="1233" y="147"/>
                  </a:lnTo>
                  <a:lnTo>
                    <a:pt x="1233" y="147"/>
                  </a:lnTo>
                  <a:lnTo>
                    <a:pt x="1233" y="147"/>
                  </a:lnTo>
                  <a:lnTo>
                    <a:pt x="1233" y="150"/>
                  </a:lnTo>
                  <a:lnTo>
                    <a:pt x="1235" y="150"/>
                  </a:lnTo>
                  <a:lnTo>
                    <a:pt x="1235" y="150"/>
                  </a:lnTo>
                  <a:lnTo>
                    <a:pt x="1235" y="150"/>
                  </a:lnTo>
                  <a:lnTo>
                    <a:pt x="1235" y="147"/>
                  </a:lnTo>
                  <a:lnTo>
                    <a:pt x="1238" y="147"/>
                  </a:lnTo>
                  <a:lnTo>
                    <a:pt x="1238" y="147"/>
                  </a:lnTo>
                  <a:lnTo>
                    <a:pt x="1238" y="147"/>
                  </a:lnTo>
                  <a:lnTo>
                    <a:pt x="1238" y="147"/>
                  </a:lnTo>
                  <a:lnTo>
                    <a:pt x="1240" y="147"/>
                  </a:lnTo>
                  <a:lnTo>
                    <a:pt x="1240" y="147"/>
                  </a:lnTo>
                  <a:lnTo>
                    <a:pt x="1240" y="147"/>
                  </a:lnTo>
                  <a:lnTo>
                    <a:pt x="1242" y="147"/>
                  </a:lnTo>
                  <a:lnTo>
                    <a:pt x="1242" y="147"/>
                  </a:lnTo>
                  <a:lnTo>
                    <a:pt x="1242" y="147"/>
                  </a:lnTo>
                  <a:lnTo>
                    <a:pt x="1242" y="147"/>
                  </a:lnTo>
                  <a:lnTo>
                    <a:pt x="1245" y="147"/>
                  </a:lnTo>
                  <a:lnTo>
                    <a:pt x="1245" y="147"/>
                  </a:lnTo>
                  <a:lnTo>
                    <a:pt x="1245" y="147"/>
                  </a:lnTo>
                  <a:lnTo>
                    <a:pt x="1245" y="150"/>
                  </a:lnTo>
                  <a:lnTo>
                    <a:pt x="1247" y="150"/>
                  </a:lnTo>
                  <a:lnTo>
                    <a:pt x="1247" y="150"/>
                  </a:lnTo>
                  <a:lnTo>
                    <a:pt x="1247" y="150"/>
                  </a:lnTo>
                  <a:lnTo>
                    <a:pt x="1247" y="147"/>
                  </a:lnTo>
                  <a:lnTo>
                    <a:pt x="1249" y="147"/>
                  </a:lnTo>
                  <a:lnTo>
                    <a:pt x="1249" y="147"/>
                  </a:lnTo>
                  <a:lnTo>
                    <a:pt x="1249" y="150"/>
                  </a:lnTo>
                  <a:lnTo>
                    <a:pt x="1249" y="150"/>
                  </a:lnTo>
                  <a:lnTo>
                    <a:pt x="1252" y="150"/>
                  </a:lnTo>
                  <a:lnTo>
                    <a:pt x="1252" y="150"/>
                  </a:lnTo>
                  <a:lnTo>
                    <a:pt x="1254" y="150"/>
                  </a:lnTo>
                  <a:lnTo>
                    <a:pt x="1254" y="150"/>
                  </a:lnTo>
                  <a:lnTo>
                    <a:pt x="1254" y="150"/>
                  </a:lnTo>
                  <a:lnTo>
                    <a:pt x="1254" y="147"/>
                  </a:lnTo>
                  <a:lnTo>
                    <a:pt x="1257" y="147"/>
                  </a:lnTo>
                  <a:lnTo>
                    <a:pt x="1257" y="147"/>
                  </a:lnTo>
                  <a:lnTo>
                    <a:pt x="1257" y="147"/>
                  </a:lnTo>
                  <a:lnTo>
                    <a:pt x="1259" y="147"/>
                  </a:lnTo>
                  <a:lnTo>
                    <a:pt x="1259" y="147"/>
                  </a:lnTo>
                  <a:lnTo>
                    <a:pt x="1261" y="147"/>
                  </a:lnTo>
                  <a:lnTo>
                    <a:pt x="1261" y="147"/>
                  </a:lnTo>
                  <a:lnTo>
                    <a:pt x="1261" y="147"/>
                  </a:lnTo>
                  <a:lnTo>
                    <a:pt x="1261" y="147"/>
                  </a:lnTo>
                  <a:lnTo>
                    <a:pt x="1264" y="147"/>
                  </a:lnTo>
                  <a:lnTo>
                    <a:pt x="1264" y="147"/>
                  </a:lnTo>
                  <a:lnTo>
                    <a:pt x="1264" y="147"/>
                  </a:lnTo>
                  <a:lnTo>
                    <a:pt x="1264" y="147"/>
                  </a:lnTo>
                  <a:lnTo>
                    <a:pt x="1266" y="147"/>
                  </a:lnTo>
                  <a:lnTo>
                    <a:pt x="1266" y="147"/>
                  </a:lnTo>
                  <a:lnTo>
                    <a:pt x="1268" y="147"/>
                  </a:lnTo>
                  <a:lnTo>
                    <a:pt x="1268" y="147"/>
                  </a:lnTo>
                  <a:lnTo>
                    <a:pt x="1268" y="147"/>
                  </a:lnTo>
                  <a:lnTo>
                    <a:pt x="1268" y="147"/>
                  </a:lnTo>
                  <a:lnTo>
                    <a:pt x="1268" y="145"/>
                  </a:lnTo>
                  <a:lnTo>
                    <a:pt x="1268" y="145"/>
                  </a:lnTo>
                  <a:lnTo>
                    <a:pt x="1268" y="145"/>
                  </a:lnTo>
                  <a:lnTo>
                    <a:pt x="1268" y="142"/>
                  </a:lnTo>
                  <a:lnTo>
                    <a:pt x="1268" y="142"/>
                  </a:lnTo>
                  <a:lnTo>
                    <a:pt x="1271" y="142"/>
                  </a:lnTo>
                  <a:lnTo>
                    <a:pt x="1271" y="142"/>
                  </a:lnTo>
                  <a:lnTo>
                    <a:pt x="1271" y="142"/>
                  </a:lnTo>
                  <a:lnTo>
                    <a:pt x="1271" y="142"/>
                  </a:lnTo>
                  <a:lnTo>
                    <a:pt x="1273" y="142"/>
                  </a:lnTo>
                  <a:lnTo>
                    <a:pt x="1273" y="142"/>
                  </a:lnTo>
                  <a:lnTo>
                    <a:pt x="1273" y="140"/>
                  </a:lnTo>
                  <a:lnTo>
                    <a:pt x="1273" y="140"/>
                  </a:lnTo>
                  <a:lnTo>
                    <a:pt x="1275" y="140"/>
                  </a:lnTo>
                  <a:lnTo>
                    <a:pt x="1275" y="140"/>
                  </a:lnTo>
                  <a:lnTo>
                    <a:pt x="1275" y="140"/>
                  </a:lnTo>
                  <a:lnTo>
                    <a:pt x="1275" y="140"/>
                  </a:lnTo>
                  <a:lnTo>
                    <a:pt x="1278" y="140"/>
                  </a:lnTo>
                  <a:lnTo>
                    <a:pt x="1278" y="138"/>
                  </a:lnTo>
                  <a:lnTo>
                    <a:pt x="1278" y="138"/>
                  </a:lnTo>
                  <a:lnTo>
                    <a:pt x="1280" y="138"/>
                  </a:lnTo>
                  <a:lnTo>
                    <a:pt x="1280" y="138"/>
                  </a:lnTo>
                  <a:lnTo>
                    <a:pt x="1280" y="138"/>
                  </a:lnTo>
                  <a:lnTo>
                    <a:pt x="1283" y="138"/>
                  </a:lnTo>
                  <a:lnTo>
                    <a:pt x="1283" y="138"/>
                  </a:lnTo>
                  <a:lnTo>
                    <a:pt x="1283" y="138"/>
                  </a:lnTo>
                  <a:lnTo>
                    <a:pt x="1285" y="138"/>
                  </a:lnTo>
                  <a:lnTo>
                    <a:pt x="1285" y="138"/>
                  </a:lnTo>
                  <a:lnTo>
                    <a:pt x="1287" y="138"/>
                  </a:lnTo>
                  <a:lnTo>
                    <a:pt x="1287" y="138"/>
                  </a:lnTo>
                  <a:lnTo>
                    <a:pt x="1287" y="138"/>
                  </a:lnTo>
                  <a:lnTo>
                    <a:pt x="1287" y="138"/>
                  </a:lnTo>
                  <a:lnTo>
                    <a:pt x="1290" y="138"/>
                  </a:lnTo>
                  <a:lnTo>
                    <a:pt x="1290" y="138"/>
                  </a:lnTo>
                  <a:lnTo>
                    <a:pt x="1290" y="138"/>
                  </a:lnTo>
                  <a:lnTo>
                    <a:pt x="1290" y="138"/>
                  </a:lnTo>
                  <a:lnTo>
                    <a:pt x="1292" y="138"/>
                  </a:lnTo>
                  <a:lnTo>
                    <a:pt x="1292" y="138"/>
                  </a:lnTo>
                  <a:lnTo>
                    <a:pt x="1292" y="135"/>
                  </a:lnTo>
                  <a:lnTo>
                    <a:pt x="1294" y="135"/>
                  </a:lnTo>
                  <a:lnTo>
                    <a:pt x="1294" y="135"/>
                  </a:lnTo>
                  <a:lnTo>
                    <a:pt x="1294" y="138"/>
                  </a:lnTo>
                  <a:lnTo>
                    <a:pt x="1294" y="138"/>
                  </a:lnTo>
                  <a:lnTo>
                    <a:pt x="1294" y="135"/>
                  </a:lnTo>
                  <a:lnTo>
                    <a:pt x="1294" y="135"/>
                  </a:lnTo>
                  <a:lnTo>
                    <a:pt x="1297" y="135"/>
                  </a:lnTo>
                  <a:lnTo>
                    <a:pt x="1297" y="135"/>
                  </a:lnTo>
                  <a:lnTo>
                    <a:pt x="1297" y="133"/>
                  </a:lnTo>
                  <a:lnTo>
                    <a:pt x="1297" y="133"/>
                  </a:lnTo>
                  <a:lnTo>
                    <a:pt x="1297" y="133"/>
                  </a:lnTo>
                  <a:lnTo>
                    <a:pt x="1299" y="133"/>
                  </a:lnTo>
                  <a:lnTo>
                    <a:pt x="1299" y="133"/>
                  </a:lnTo>
                  <a:lnTo>
                    <a:pt x="1302" y="133"/>
                  </a:lnTo>
                  <a:lnTo>
                    <a:pt x="1302" y="133"/>
                  </a:lnTo>
                  <a:lnTo>
                    <a:pt x="1302" y="133"/>
                  </a:lnTo>
                  <a:lnTo>
                    <a:pt x="1302" y="131"/>
                  </a:lnTo>
                  <a:lnTo>
                    <a:pt x="1304" y="131"/>
                  </a:lnTo>
                  <a:lnTo>
                    <a:pt x="1304" y="131"/>
                  </a:lnTo>
                  <a:lnTo>
                    <a:pt x="1304" y="131"/>
                  </a:lnTo>
                  <a:lnTo>
                    <a:pt x="1306" y="131"/>
                  </a:lnTo>
                  <a:lnTo>
                    <a:pt x="1306" y="131"/>
                  </a:lnTo>
                  <a:lnTo>
                    <a:pt x="1309" y="131"/>
                  </a:lnTo>
                  <a:lnTo>
                    <a:pt x="1309" y="133"/>
                  </a:lnTo>
                  <a:lnTo>
                    <a:pt x="1309" y="133"/>
                  </a:lnTo>
                  <a:lnTo>
                    <a:pt x="1309" y="133"/>
                  </a:lnTo>
                  <a:lnTo>
                    <a:pt x="1309" y="131"/>
                  </a:lnTo>
                  <a:lnTo>
                    <a:pt x="1311" y="131"/>
                  </a:lnTo>
                  <a:lnTo>
                    <a:pt x="1311" y="133"/>
                  </a:lnTo>
                  <a:lnTo>
                    <a:pt x="1311" y="133"/>
                  </a:lnTo>
                  <a:lnTo>
                    <a:pt x="1311" y="133"/>
                  </a:lnTo>
                  <a:lnTo>
                    <a:pt x="1311" y="133"/>
                  </a:lnTo>
                  <a:lnTo>
                    <a:pt x="1313" y="133"/>
                  </a:lnTo>
                  <a:lnTo>
                    <a:pt x="1313" y="135"/>
                  </a:lnTo>
                  <a:lnTo>
                    <a:pt x="1311" y="135"/>
                  </a:lnTo>
                  <a:lnTo>
                    <a:pt x="1311" y="135"/>
                  </a:lnTo>
                  <a:lnTo>
                    <a:pt x="1311" y="138"/>
                  </a:lnTo>
                  <a:lnTo>
                    <a:pt x="1311" y="138"/>
                  </a:lnTo>
                  <a:lnTo>
                    <a:pt x="1311" y="138"/>
                  </a:lnTo>
                  <a:lnTo>
                    <a:pt x="1311" y="138"/>
                  </a:lnTo>
                  <a:lnTo>
                    <a:pt x="1311" y="138"/>
                  </a:lnTo>
                  <a:lnTo>
                    <a:pt x="1311" y="140"/>
                  </a:lnTo>
                  <a:lnTo>
                    <a:pt x="1309" y="140"/>
                  </a:lnTo>
                  <a:lnTo>
                    <a:pt x="1309" y="140"/>
                  </a:lnTo>
                  <a:lnTo>
                    <a:pt x="1309" y="142"/>
                  </a:lnTo>
                  <a:lnTo>
                    <a:pt x="1311" y="142"/>
                  </a:lnTo>
                  <a:lnTo>
                    <a:pt x="1311" y="142"/>
                  </a:lnTo>
                  <a:lnTo>
                    <a:pt x="1311" y="142"/>
                  </a:lnTo>
                  <a:lnTo>
                    <a:pt x="1311" y="145"/>
                  </a:lnTo>
                  <a:lnTo>
                    <a:pt x="1311" y="145"/>
                  </a:lnTo>
                  <a:lnTo>
                    <a:pt x="1311" y="145"/>
                  </a:lnTo>
                  <a:lnTo>
                    <a:pt x="1313" y="145"/>
                  </a:lnTo>
                  <a:lnTo>
                    <a:pt x="1313" y="147"/>
                  </a:lnTo>
                  <a:lnTo>
                    <a:pt x="1313" y="147"/>
                  </a:lnTo>
                  <a:lnTo>
                    <a:pt x="1313" y="147"/>
                  </a:lnTo>
                  <a:lnTo>
                    <a:pt x="1313" y="147"/>
                  </a:lnTo>
                  <a:lnTo>
                    <a:pt x="1313" y="150"/>
                  </a:lnTo>
                  <a:lnTo>
                    <a:pt x="1313" y="150"/>
                  </a:lnTo>
                  <a:lnTo>
                    <a:pt x="1313" y="150"/>
                  </a:lnTo>
                  <a:lnTo>
                    <a:pt x="1311" y="150"/>
                  </a:lnTo>
                  <a:lnTo>
                    <a:pt x="1311" y="152"/>
                  </a:lnTo>
                  <a:lnTo>
                    <a:pt x="1311" y="152"/>
                  </a:lnTo>
                  <a:lnTo>
                    <a:pt x="1311" y="152"/>
                  </a:lnTo>
                  <a:lnTo>
                    <a:pt x="1311" y="152"/>
                  </a:lnTo>
                  <a:lnTo>
                    <a:pt x="1311" y="154"/>
                  </a:lnTo>
                  <a:lnTo>
                    <a:pt x="1309" y="154"/>
                  </a:lnTo>
                  <a:lnTo>
                    <a:pt x="1309" y="154"/>
                  </a:lnTo>
                  <a:lnTo>
                    <a:pt x="1309" y="154"/>
                  </a:lnTo>
                  <a:lnTo>
                    <a:pt x="1309" y="154"/>
                  </a:lnTo>
                  <a:lnTo>
                    <a:pt x="1306" y="154"/>
                  </a:lnTo>
                  <a:lnTo>
                    <a:pt x="1306" y="157"/>
                  </a:lnTo>
                  <a:lnTo>
                    <a:pt x="1306" y="157"/>
                  </a:lnTo>
                  <a:lnTo>
                    <a:pt x="1306" y="154"/>
                  </a:lnTo>
                  <a:lnTo>
                    <a:pt x="1304" y="154"/>
                  </a:lnTo>
                  <a:lnTo>
                    <a:pt x="1304" y="157"/>
                  </a:lnTo>
                  <a:lnTo>
                    <a:pt x="1304" y="157"/>
                  </a:lnTo>
                  <a:lnTo>
                    <a:pt x="1304" y="157"/>
                  </a:lnTo>
                  <a:lnTo>
                    <a:pt x="1304" y="157"/>
                  </a:lnTo>
                  <a:lnTo>
                    <a:pt x="1304" y="157"/>
                  </a:lnTo>
                  <a:lnTo>
                    <a:pt x="1302" y="157"/>
                  </a:lnTo>
                  <a:lnTo>
                    <a:pt x="1302" y="157"/>
                  </a:lnTo>
                  <a:lnTo>
                    <a:pt x="1302" y="159"/>
                  </a:lnTo>
                  <a:lnTo>
                    <a:pt x="1302" y="159"/>
                  </a:lnTo>
                  <a:lnTo>
                    <a:pt x="1302" y="161"/>
                  </a:lnTo>
                  <a:lnTo>
                    <a:pt x="1302" y="161"/>
                  </a:lnTo>
                  <a:lnTo>
                    <a:pt x="1302" y="161"/>
                  </a:lnTo>
                  <a:lnTo>
                    <a:pt x="1302" y="164"/>
                  </a:lnTo>
                  <a:lnTo>
                    <a:pt x="1302" y="164"/>
                  </a:lnTo>
                  <a:lnTo>
                    <a:pt x="1302" y="164"/>
                  </a:lnTo>
                  <a:lnTo>
                    <a:pt x="1302" y="164"/>
                  </a:lnTo>
                  <a:lnTo>
                    <a:pt x="1302" y="166"/>
                  </a:lnTo>
                  <a:lnTo>
                    <a:pt x="1302" y="166"/>
                  </a:lnTo>
                  <a:lnTo>
                    <a:pt x="1299" y="166"/>
                  </a:lnTo>
                  <a:lnTo>
                    <a:pt x="1299" y="168"/>
                  </a:lnTo>
                  <a:lnTo>
                    <a:pt x="1299" y="168"/>
                  </a:lnTo>
                  <a:lnTo>
                    <a:pt x="1299" y="168"/>
                  </a:lnTo>
                  <a:lnTo>
                    <a:pt x="1299" y="168"/>
                  </a:lnTo>
                  <a:lnTo>
                    <a:pt x="1299" y="171"/>
                  </a:lnTo>
                  <a:lnTo>
                    <a:pt x="1299" y="171"/>
                  </a:lnTo>
                  <a:lnTo>
                    <a:pt x="1299" y="173"/>
                  </a:lnTo>
                  <a:lnTo>
                    <a:pt x="1299" y="173"/>
                  </a:lnTo>
                  <a:lnTo>
                    <a:pt x="1299" y="176"/>
                  </a:lnTo>
                  <a:lnTo>
                    <a:pt x="1297" y="176"/>
                  </a:lnTo>
                  <a:lnTo>
                    <a:pt x="1297" y="176"/>
                  </a:lnTo>
                  <a:lnTo>
                    <a:pt x="1297" y="176"/>
                  </a:lnTo>
                  <a:lnTo>
                    <a:pt x="1297" y="178"/>
                  </a:lnTo>
                  <a:lnTo>
                    <a:pt x="1297" y="178"/>
                  </a:lnTo>
                  <a:lnTo>
                    <a:pt x="1297" y="178"/>
                  </a:lnTo>
                  <a:lnTo>
                    <a:pt x="1294" y="178"/>
                  </a:lnTo>
                  <a:lnTo>
                    <a:pt x="1294" y="178"/>
                  </a:lnTo>
                  <a:lnTo>
                    <a:pt x="1294" y="180"/>
                  </a:lnTo>
                  <a:lnTo>
                    <a:pt x="1297" y="180"/>
                  </a:lnTo>
                  <a:lnTo>
                    <a:pt x="1297" y="180"/>
                  </a:lnTo>
                  <a:lnTo>
                    <a:pt x="1297" y="180"/>
                  </a:lnTo>
                  <a:lnTo>
                    <a:pt x="1297" y="183"/>
                  </a:lnTo>
                  <a:lnTo>
                    <a:pt x="1297" y="183"/>
                  </a:lnTo>
                  <a:lnTo>
                    <a:pt x="1294" y="183"/>
                  </a:lnTo>
                  <a:lnTo>
                    <a:pt x="1294" y="183"/>
                  </a:lnTo>
                  <a:lnTo>
                    <a:pt x="1297" y="183"/>
                  </a:lnTo>
                  <a:lnTo>
                    <a:pt x="1297" y="185"/>
                  </a:lnTo>
                  <a:lnTo>
                    <a:pt x="1297" y="185"/>
                  </a:lnTo>
                  <a:lnTo>
                    <a:pt x="1294" y="185"/>
                  </a:lnTo>
                  <a:lnTo>
                    <a:pt x="1294" y="187"/>
                  </a:lnTo>
                  <a:lnTo>
                    <a:pt x="1294" y="187"/>
                  </a:lnTo>
                  <a:lnTo>
                    <a:pt x="1294" y="187"/>
                  </a:lnTo>
                  <a:lnTo>
                    <a:pt x="1294" y="187"/>
                  </a:lnTo>
                  <a:lnTo>
                    <a:pt x="1292" y="187"/>
                  </a:lnTo>
                  <a:lnTo>
                    <a:pt x="1292" y="187"/>
                  </a:lnTo>
                  <a:lnTo>
                    <a:pt x="1292" y="187"/>
                  </a:lnTo>
                  <a:lnTo>
                    <a:pt x="1292" y="190"/>
                  </a:lnTo>
                  <a:lnTo>
                    <a:pt x="1292" y="190"/>
                  </a:lnTo>
                  <a:lnTo>
                    <a:pt x="1292" y="190"/>
                  </a:lnTo>
                  <a:lnTo>
                    <a:pt x="1292" y="190"/>
                  </a:lnTo>
                  <a:lnTo>
                    <a:pt x="1292" y="192"/>
                  </a:lnTo>
                  <a:lnTo>
                    <a:pt x="1290" y="192"/>
                  </a:lnTo>
                  <a:lnTo>
                    <a:pt x="1290" y="192"/>
                  </a:lnTo>
                  <a:lnTo>
                    <a:pt x="1290" y="192"/>
                  </a:lnTo>
                  <a:lnTo>
                    <a:pt x="1290" y="195"/>
                  </a:lnTo>
                  <a:lnTo>
                    <a:pt x="1290" y="195"/>
                  </a:lnTo>
                  <a:lnTo>
                    <a:pt x="1290" y="195"/>
                  </a:lnTo>
                  <a:lnTo>
                    <a:pt x="1287" y="195"/>
                  </a:lnTo>
                  <a:lnTo>
                    <a:pt x="1287" y="195"/>
                  </a:lnTo>
                  <a:lnTo>
                    <a:pt x="1287" y="197"/>
                  </a:lnTo>
                  <a:lnTo>
                    <a:pt x="1287" y="197"/>
                  </a:lnTo>
                  <a:lnTo>
                    <a:pt x="1287" y="197"/>
                  </a:lnTo>
                  <a:lnTo>
                    <a:pt x="1287" y="197"/>
                  </a:lnTo>
                  <a:lnTo>
                    <a:pt x="1287" y="199"/>
                  </a:lnTo>
                  <a:lnTo>
                    <a:pt x="1287" y="199"/>
                  </a:lnTo>
                  <a:lnTo>
                    <a:pt x="1287" y="202"/>
                  </a:lnTo>
                  <a:lnTo>
                    <a:pt x="1285" y="202"/>
                  </a:lnTo>
                  <a:lnTo>
                    <a:pt x="1285" y="202"/>
                  </a:lnTo>
                  <a:lnTo>
                    <a:pt x="1285" y="202"/>
                  </a:lnTo>
                  <a:lnTo>
                    <a:pt x="1285" y="204"/>
                  </a:lnTo>
                  <a:lnTo>
                    <a:pt x="1283" y="204"/>
                  </a:lnTo>
                  <a:lnTo>
                    <a:pt x="1283" y="204"/>
                  </a:lnTo>
                  <a:lnTo>
                    <a:pt x="1283" y="204"/>
                  </a:lnTo>
                  <a:lnTo>
                    <a:pt x="1283" y="204"/>
                  </a:lnTo>
                  <a:lnTo>
                    <a:pt x="1280" y="204"/>
                  </a:lnTo>
                  <a:lnTo>
                    <a:pt x="1280" y="204"/>
                  </a:lnTo>
                  <a:lnTo>
                    <a:pt x="1280" y="206"/>
                  </a:lnTo>
                  <a:lnTo>
                    <a:pt x="1280" y="206"/>
                  </a:lnTo>
                  <a:lnTo>
                    <a:pt x="1280" y="206"/>
                  </a:lnTo>
                  <a:lnTo>
                    <a:pt x="1280" y="206"/>
                  </a:lnTo>
                  <a:lnTo>
                    <a:pt x="1280" y="209"/>
                  </a:lnTo>
                  <a:lnTo>
                    <a:pt x="1280" y="209"/>
                  </a:lnTo>
                  <a:lnTo>
                    <a:pt x="1278" y="209"/>
                  </a:lnTo>
                  <a:lnTo>
                    <a:pt x="1278" y="211"/>
                  </a:lnTo>
                  <a:lnTo>
                    <a:pt x="1278" y="211"/>
                  </a:lnTo>
                  <a:lnTo>
                    <a:pt x="1280" y="211"/>
                  </a:lnTo>
                  <a:lnTo>
                    <a:pt x="1280" y="214"/>
                  </a:lnTo>
                  <a:lnTo>
                    <a:pt x="1280" y="214"/>
                  </a:lnTo>
                  <a:lnTo>
                    <a:pt x="1278" y="214"/>
                  </a:lnTo>
                  <a:lnTo>
                    <a:pt x="1278" y="216"/>
                  </a:lnTo>
                  <a:lnTo>
                    <a:pt x="1278" y="216"/>
                  </a:lnTo>
                  <a:lnTo>
                    <a:pt x="1278" y="216"/>
                  </a:lnTo>
                  <a:lnTo>
                    <a:pt x="1275" y="216"/>
                  </a:lnTo>
                  <a:lnTo>
                    <a:pt x="1275" y="216"/>
                  </a:lnTo>
                  <a:lnTo>
                    <a:pt x="1275" y="216"/>
                  </a:lnTo>
                  <a:lnTo>
                    <a:pt x="1273" y="216"/>
                  </a:lnTo>
                  <a:lnTo>
                    <a:pt x="1273" y="216"/>
                  </a:lnTo>
                  <a:lnTo>
                    <a:pt x="1273" y="216"/>
                  </a:lnTo>
                  <a:lnTo>
                    <a:pt x="1273" y="214"/>
                  </a:lnTo>
                  <a:lnTo>
                    <a:pt x="1271" y="214"/>
                  </a:lnTo>
                  <a:lnTo>
                    <a:pt x="1271" y="214"/>
                  </a:lnTo>
                  <a:lnTo>
                    <a:pt x="1271" y="214"/>
                  </a:lnTo>
                  <a:lnTo>
                    <a:pt x="1271" y="211"/>
                  </a:lnTo>
                  <a:lnTo>
                    <a:pt x="1271" y="211"/>
                  </a:lnTo>
                  <a:lnTo>
                    <a:pt x="1271" y="211"/>
                  </a:lnTo>
                  <a:lnTo>
                    <a:pt x="1268" y="211"/>
                  </a:lnTo>
                  <a:lnTo>
                    <a:pt x="1268" y="211"/>
                  </a:lnTo>
                  <a:lnTo>
                    <a:pt x="1268" y="209"/>
                  </a:lnTo>
                  <a:lnTo>
                    <a:pt x="1268" y="209"/>
                  </a:lnTo>
                  <a:lnTo>
                    <a:pt x="1266" y="209"/>
                  </a:lnTo>
                  <a:lnTo>
                    <a:pt x="1266" y="209"/>
                  </a:lnTo>
                  <a:lnTo>
                    <a:pt x="1264" y="209"/>
                  </a:lnTo>
                  <a:lnTo>
                    <a:pt x="1264" y="209"/>
                  </a:lnTo>
                  <a:lnTo>
                    <a:pt x="1264" y="209"/>
                  </a:lnTo>
                  <a:lnTo>
                    <a:pt x="1264" y="209"/>
                  </a:lnTo>
                  <a:lnTo>
                    <a:pt x="1261" y="209"/>
                  </a:lnTo>
                  <a:lnTo>
                    <a:pt x="1261" y="209"/>
                  </a:lnTo>
                  <a:lnTo>
                    <a:pt x="1261" y="209"/>
                  </a:lnTo>
                  <a:lnTo>
                    <a:pt x="1259" y="209"/>
                  </a:lnTo>
                  <a:lnTo>
                    <a:pt x="1259" y="209"/>
                  </a:lnTo>
                  <a:lnTo>
                    <a:pt x="1259" y="209"/>
                  </a:lnTo>
                  <a:lnTo>
                    <a:pt x="1257" y="209"/>
                  </a:lnTo>
                  <a:lnTo>
                    <a:pt x="1257" y="209"/>
                  </a:lnTo>
                  <a:lnTo>
                    <a:pt x="1257" y="211"/>
                  </a:lnTo>
                  <a:lnTo>
                    <a:pt x="1257" y="211"/>
                  </a:lnTo>
                  <a:lnTo>
                    <a:pt x="1257" y="211"/>
                  </a:lnTo>
                  <a:lnTo>
                    <a:pt x="1254" y="211"/>
                  </a:lnTo>
                  <a:lnTo>
                    <a:pt x="1254" y="211"/>
                  </a:lnTo>
                  <a:lnTo>
                    <a:pt x="1254" y="211"/>
                  </a:lnTo>
                  <a:lnTo>
                    <a:pt x="1254" y="209"/>
                  </a:lnTo>
                  <a:lnTo>
                    <a:pt x="1254" y="209"/>
                  </a:lnTo>
                  <a:lnTo>
                    <a:pt x="1254" y="209"/>
                  </a:lnTo>
                  <a:lnTo>
                    <a:pt x="1252" y="209"/>
                  </a:lnTo>
                  <a:lnTo>
                    <a:pt x="1252" y="209"/>
                  </a:lnTo>
                  <a:lnTo>
                    <a:pt x="1252" y="209"/>
                  </a:lnTo>
                  <a:lnTo>
                    <a:pt x="1249" y="209"/>
                  </a:lnTo>
                  <a:lnTo>
                    <a:pt x="1249" y="211"/>
                  </a:lnTo>
                  <a:lnTo>
                    <a:pt x="1249" y="211"/>
                  </a:lnTo>
                  <a:lnTo>
                    <a:pt x="1249" y="211"/>
                  </a:lnTo>
                  <a:lnTo>
                    <a:pt x="1249" y="211"/>
                  </a:lnTo>
                  <a:lnTo>
                    <a:pt x="1247" y="211"/>
                  </a:lnTo>
                  <a:lnTo>
                    <a:pt x="1247" y="214"/>
                  </a:lnTo>
                  <a:lnTo>
                    <a:pt x="1247" y="214"/>
                  </a:lnTo>
                  <a:lnTo>
                    <a:pt x="1247" y="216"/>
                  </a:lnTo>
                  <a:lnTo>
                    <a:pt x="1247" y="216"/>
                  </a:lnTo>
                  <a:lnTo>
                    <a:pt x="1247" y="216"/>
                  </a:lnTo>
                  <a:lnTo>
                    <a:pt x="1247" y="216"/>
                  </a:lnTo>
                  <a:lnTo>
                    <a:pt x="1245" y="216"/>
                  </a:lnTo>
                  <a:lnTo>
                    <a:pt x="1245" y="216"/>
                  </a:lnTo>
                  <a:lnTo>
                    <a:pt x="1245" y="216"/>
                  </a:lnTo>
                  <a:lnTo>
                    <a:pt x="1245" y="218"/>
                  </a:lnTo>
                  <a:lnTo>
                    <a:pt x="1242" y="218"/>
                  </a:lnTo>
                  <a:lnTo>
                    <a:pt x="1242" y="218"/>
                  </a:lnTo>
                  <a:lnTo>
                    <a:pt x="1242" y="218"/>
                  </a:lnTo>
                  <a:lnTo>
                    <a:pt x="1242" y="216"/>
                  </a:lnTo>
                  <a:lnTo>
                    <a:pt x="1240" y="216"/>
                  </a:lnTo>
                  <a:lnTo>
                    <a:pt x="1240" y="218"/>
                  </a:lnTo>
                  <a:lnTo>
                    <a:pt x="1240" y="218"/>
                  </a:lnTo>
                  <a:lnTo>
                    <a:pt x="1240" y="218"/>
                  </a:lnTo>
                  <a:lnTo>
                    <a:pt x="1238" y="218"/>
                  </a:lnTo>
                  <a:lnTo>
                    <a:pt x="1238" y="218"/>
                  </a:lnTo>
                  <a:lnTo>
                    <a:pt x="1238" y="218"/>
                  </a:lnTo>
                  <a:lnTo>
                    <a:pt x="1235" y="218"/>
                  </a:lnTo>
                  <a:lnTo>
                    <a:pt x="1235" y="218"/>
                  </a:lnTo>
                  <a:lnTo>
                    <a:pt x="1235" y="221"/>
                  </a:lnTo>
                  <a:lnTo>
                    <a:pt x="1235" y="221"/>
                  </a:lnTo>
                  <a:lnTo>
                    <a:pt x="1233" y="221"/>
                  </a:lnTo>
                  <a:lnTo>
                    <a:pt x="1233" y="221"/>
                  </a:lnTo>
                  <a:lnTo>
                    <a:pt x="1233" y="221"/>
                  </a:lnTo>
                  <a:lnTo>
                    <a:pt x="1233" y="221"/>
                  </a:lnTo>
                  <a:lnTo>
                    <a:pt x="1233" y="223"/>
                  </a:lnTo>
                  <a:lnTo>
                    <a:pt x="1235" y="223"/>
                  </a:lnTo>
                  <a:lnTo>
                    <a:pt x="1235" y="223"/>
                  </a:lnTo>
                  <a:lnTo>
                    <a:pt x="1235" y="223"/>
                  </a:lnTo>
                  <a:lnTo>
                    <a:pt x="1235" y="225"/>
                  </a:lnTo>
                  <a:lnTo>
                    <a:pt x="1235" y="225"/>
                  </a:lnTo>
                  <a:lnTo>
                    <a:pt x="1235" y="225"/>
                  </a:lnTo>
                  <a:lnTo>
                    <a:pt x="1235" y="228"/>
                  </a:lnTo>
                  <a:lnTo>
                    <a:pt x="1235" y="228"/>
                  </a:lnTo>
                  <a:lnTo>
                    <a:pt x="1235" y="228"/>
                  </a:lnTo>
                  <a:lnTo>
                    <a:pt x="1238" y="228"/>
                  </a:lnTo>
                  <a:lnTo>
                    <a:pt x="1238" y="230"/>
                  </a:lnTo>
                  <a:lnTo>
                    <a:pt x="1238" y="230"/>
                  </a:lnTo>
                  <a:lnTo>
                    <a:pt x="1238" y="232"/>
                  </a:lnTo>
                  <a:lnTo>
                    <a:pt x="1238" y="232"/>
                  </a:lnTo>
                  <a:lnTo>
                    <a:pt x="1238" y="232"/>
                  </a:lnTo>
                  <a:lnTo>
                    <a:pt x="1238" y="235"/>
                  </a:lnTo>
                  <a:lnTo>
                    <a:pt x="1238" y="235"/>
                  </a:lnTo>
                  <a:lnTo>
                    <a:pt x="1238" y="235"/>
                  </a:lnTo>
                  <a:lnTo>
                    <a:pt x="1238" y="237"/>
                  </a:lnTo>
                  <a:lnTo>
                    <a:pt x="1238" y="237"/>
                  </a:lnTo>
                  <a:lnTo>
                    <a:pt x="1238" y="237"/>
                  </a:lnTo>
                  <a:lnTo>
                    <a:pt x="1240" y="237"/>
                  </a:lnTo>
                  <a:lnTo>
                    <a:pt x="1240" y="240"/>
                  </a:lnTo>
                  <a:lnTo>
                    <a:pt x="1240" y="240"/>
                  </a:lnTo>
                  <a:lnTo>
                    <a:pt x="1240" y="242"/>
                  </a:lnTo>
                  <a:lnTo>
                    <a:pt x="1238" y="242"/>
                  </a:lnTo>
                  <a:lnTo>
                    <a:pt x="1238" y="242"/>
                  </a:lnTo>
                  <a:lnTo>
                    <a:pt x="1238" y="244"/>
                  </a:lnTo>
                  <a:lnTo>
                    <a:pt x="1238" y="244"/>
                  </a:lnTo>
                  <a:lnTo>
                    <a:pt x="1238" y="247"/>
                  </a:lnTo>
                  <a:lnTo>
                    <a:pt x="1238" y="247"/>
                  </a:lnTo>
                  <a:lnTo>
                    <a:pt x="1238" y="247"/>
                  </a:lnTo>
                  <a:lnTo>
                    <a:pt x="1238" y="247"/>
                  </a:lnTo>
                  <a:lnTo>
                    <a:pt x="1238" y="249"/>
                  </a:lnTo>
                  <a:lnTo>
                    <a:pt x="1238" y="249"/>
                  </a:lnTo>
                  <a:lnTo>
                    <a:pt x="1238" y="251"/>
                  </a:lnTo>
                  <a:lnTo>
                    <a:pt x="1238" y="251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38" y="256"/>
                  </a:lnTo>
                  <a:lnTo>
                    <a:pt x="1238" y="256"/>
                  </a:lnTo>
                  <a:lnTo>
                    <a:pt x="1240" y="256"/>
                  </a:lnTo>
                  <a:lnTo>
                    <a:pt x="1240" y="256"/>
                  </a:lnTo>
                  <a:lnTo>
                    <a:pt x="1240" y="256"/>
                  </a:lnTo>
                  <a:lnTo>
                    <a:pt x="1240" y="259"/>
                  </a:lnTo>
                  <a:lnTo>
                    <a:pt x="1238" y="259"/>
                  </a:lnTo>
                  <a:lnTo>
                    <a:pt x="1238" y="259"/>
                  </a:lnTo>
                  <a:lnTo>
                    <a:pt x="1238" y="261"/>
                  </a:lnTo>
                  <a:lnTo>
                    <a:pt x="1238" y="261"/>
                  </a:lnTo>
                  <a:lnTo>
                    <a:pt x="1238" y="261"/>
                  </a:lnTo>
                  <a:lnTo>
                    <a:pt x="1238" y="263"/>
                  </a:lnTo>
                  <a:lnTo>
                    <a:pt x="1238" y="263"/>
                  </a:lnTo>
                  <a:lnTo>
                    <a:pt x="1238" y="266"/>
                  </a:lnTo>
                  <a:lnTo>
                    <a:pt x="1238" y="266"/>
                  </a:lnTo>
                  <a:lnTo>
                    <a:pt x="1238" y="266"/>
                  </a:lnTo>
                  <a:lnTo>
                    <a:pt x="1235" y="266"/>
                  </a:lnTo>
                  <a:lnTo>
                    <a:pt x="1235" y="266"/>
                  </a:lnTo>
                  <a:lnTo>
                    <a:pt x="1235" y="266"/>
                  </a:lnTo>
                  <a:lnTo>
                    <a:pt x="1235" y="268"/>
                  </a:lnTo>
                  <a:lnTo>
                    <a:pt x="1235" y="268"/>
                  </a:lnTo>
                  <a:lnTo>
                    <a:pt x="1235" y="268"/>
                  </a:lnTo>
                  <a:lnTo>
                    <a:pt x="1235" y="270"/>
                  </a:lnTo>
                  <a:lnTo>
                    <a:pt x="1235" y="270"/>
                  </a:lnTo>
                  <a:lnTo>
                    <a:pt x="1235" y="270"/>
                  </a:lnTo>
                  <a:lnTo>
                    <a:pt x="1233" y="270"/>
                  </a:lnTo>
                  <a:lnTo>
                    <a:pt x="1233" y="270"/>
                  </a:lnTo>
                  <a:lnTo>
                    <a:pt x="1233" y="270"/>
                  </a:lnTo>
                  <a:lnTo>
                    <a:pt x="1231" y="270"/>
                  </a:lnTo>
                  <a:lnTo>
                    <a:pt x="1231" y="270"/>
                  </a:lnTo>
                  <a:lnTo>
                    <a:pt x="1231" y="270"/>
                  </a:lnTo>
                  <a:lnTo>
                    <a:pt x="1228" y="270"/>
                  </a:lnTo>
                  <a:lnTo>
                    <a:pt x="1228" y="273"/>
                  </a:lnTo>
                  <a:lnTo>
                    <a:pt x="1228" y="273"/>
                  </a:lnTo>
                  <a:lnTo>
                    <a:pt x="1228" y="273"/>
                  </a:lnTo>
                  <a:lnTo>
                    <a:pt x="1226" y="273"/>
                  </a:lnTo>
                  <a:lnTo>
                    <a:pt x="1226" y="273"/>
                  </a:lnTo>
                  <a:lnTo>
                    <a:pt x="1223" y="273"/>
                  </a:lnTo>
                  <a:lnTo>
                    <a:pt x="1223" y="273"/>
                  </a:lnTo>
                  <a:lnTo>
                    <a:pt x="1223" y="273"/>
                  </a:lnTo>
                  <a:lnTo>
                    <a:pt x="1223" y="273"/>
                  </a:lnTo>
                  <a:lnTo>
                    <a:pt x="1223" y="275"/>
                  </a:lnTo>
                  <a:lnTo>
                    <a:pt x="1221" y="275"/>
                  </a:lnTo>
                  <a:lnTo>
                    <a:pt x="1221" y="275"/>
                  </a:lnTo>
                  <a:lnTo>
                    <a:pt x="1221" y="275"/>
                  </a:lnTo>
                  <a:lnTo>
                    <a:pt x="1221" y="275"/>
                  </a:lnTo>
                  <a:lnTo>
                    <a:pt x="1221" y="278"/>
                  </a:lnTo>
                  <a:lnTo>
                    <a:pt x="1223" y="278"/>
                  </a:lnTo>
                  <a:lnTo>
                    <a:pt x="1223" y="275"/>
                  </a:lnTo>
                  <a:lnTo>
                    <a:pt x="1223" y="275"/>
                  </a:lnTo>
                  <a:lnTo>
                    <a:pt x="1223" y="278"/>
                  </a:lnTo>
                  <a:lnTo>
                    <a:pt x="1223" y="278"/>
                  </a:lnTo>
                  <a:lnTo>
                    <a:pt x="1223" y="278"/>
                  </a:lnTo>
                  <a:lnTo>
                    <a:pt x="1226" y="278"/>
                  </a:lnTo>
                  <a:lnTo>
                    <a:pt x="1226" y="278"/>
                  </a:lnTo>
                  <a:lnTo>
                    <a:pt x="1226" y="280"/>
                  </a:lnTo>
                  <a:lnTo>
                    <a:pt x="1223" y="280"/>
                  </a:lnTo>
                  <a:lnTo>
                    <a:pt x="1223" y="280"/>
                  </a:lnTo>
                  <a:lnTo>
                    <a:pt x="1223" y="282"/>
                  </a:lnTo>
                  <a:lnTo>
                    <a:pt x="1223" y="282"/>
                  </a:lnTo>
                  <a:lnTo>
                    <a:pt x="1223" y="280"/>
                  </a:lnTo>
                  <a:lnTo>
                    <a:pt x="1223" y="280"/>
                  </a:lnTo>
                  <a:lnTo>
                    <a:pt x="1223" y="280"/>
                  </a:lnTo>
                  <a:lnTo>
                    <a:pt x="1223" y="278"/>
                  </a:lnTo>
                  <a:lnTo>
                    <a:pt x="1223" y="278"/>
                  </a:lnTo>
                  <a:lnTo>
                    <a:pt x="1221" y="278"/>
                  </a:lnTo>
                  <a:lnTo>
                    <a:pt x="1221" y="278"/>
                  </a:lnTo>
                  <a:lnTo>
                    <a:pt x="1221" y="280"/>
                  </a:lnTo>
                  <a:lnTo>
                    <a:pt x="1221" y="280"/>
                  </a:lnTo>
                  <a:lnTo>
                    <a:pt x="1221" y="278"/>
                  </a:lnTo>
                  <a:lnTo>
                    <a:pt x="1221" y="278"/>
                  </a:lnTo>
                  <a:lnTo>
                    <a:pt x="1221" y="278"/>
                  </a:lnTo>
                  <a:lnTo>
                    <a:pt x="1219" y="278"/>
                  </a:lnTo>
                  <a:lnTo>
                    <a:pt x="1219" y="278"/>
                  </a:lnTo>
                  <a:lnTo>
                    <a:pt x="1219" y="278"/>
                  </a:lnTo>
                  <a:lnTo>
                    <a:pt x="1219" y="275"/>
                  </a:lnTo>
                  <a:lnTo>
                    <a:pt x="1216" y="275"/>
                  </a:lnTo>
                  <a:lnTo>
                    <a:pt x="1216" y="275"/>
                  </a:lnTo>
                  <a:lnTo>
                    <a:pt x="1216" y="273"/>
                  </a:lnTo>
                  <a:lnTo>
                    <a:pt x="1216" y="273"/>
                  </a:lnTo>
                  <a:lnTo>
                    <a:pt x="1216" y="270"/>
                  </a:lnTo>
                  <a:lnTo>
                    <a:pt x="1216" y="270"/>
                  </a:lnTo>
                  <a:lnTo>
                    <a:pt x="1216" y="270"/>
                  </a:lnTo>
                  <a:lnTo>
                    <a:pt x="1216" y="270"/>
                  </a:lnTo>
                  <a:lnTo>
                    <a:pt x="1214" y="270"/>
                  </a:lnTo>
                  <a:lnTo>
                    <a:pt x="1214" y="268"/>
                  </a:lnTo>
                  <a:lnTo>
                    <a:pt x="1214" y="268"/>
                  </a:lnTo>
                  <a:lnTo>
                    <a:pt x="1214" y="268"/>
                  </a:lnTo>
                  <a:lnTo>
                    <a:pt x="1214" y="268"/>
                  </a:lnTo>
                  <a:lnTo>
                    <a:pt x="1214" y="268"/>
                  </a:lnTo>
                  <a:lnTo>
                    <a:pt x="1212" y="268"/>
                  </a:lnTo>
                  <a:lnTo>
                    <a:pt x="1212" y="268"/>
                  </a:lnTo>
                  <a:lnTo>
                    <a:pt x="1212" y="268"/>
                  </a:lnTo>
                  <a:lnTo>
                    <a:pt x="1209" y="268"/>
                  </a:lnTo>
                  <a:lnTo>
                    <a:pt x="1209" y="268"/>
                  </a:lnTo>
                  <a:lnTo>
                    <a:pt x="1209" y="268"/>
                  </a:lnTo>
                  <a:lnTo>
                    <a:pt x="1209" y="268"/>
                  </a:lnTo>
                  <a:lnTo>
                    <a:pt x="1209" y="270"/>
                  </a:lnTo>
                  <a:lnTo>
                    <a:pt x="1209" y="270"/>
                  </a:lnTo>
                  <a:lnTo>
                    <a:pt x="1209" y="273"/>
                  </a:lnTo>
                  <a:lnTo>
                    <a:pt x="1207" y="273"/>
                  </a:lnTo>
                  <a:lnTo>
                    <a:pt x="1207" y="273"/>
                  </a:lnTo>
                  <a:lnTo>
                    <a:pt x="1207" y="275"/>
                  </a:lnTo>
                  <a:lnTo>
                    <a:pt x="1207" y="275"/>
                  </a:lnTo>
                  <a:lnTo>
                    <a:pt x="1207" y="275"/>
                  </a:lnTo>
                  <a:lnTo>
                    <a:pt x="1207" y="275"/>
                  </a:lnTo>
                  <a:lnTo>
                    <a:pt x="1207" y="278"/>
                  </a:lnTo>
                  <a:lnTo>
                    <a:pt x="1207" y="278"/>
                  </a:lnTo>
                  <a:lnTo>
                    <a:pt x="1207" y="278"/>
                  </a:lnTo>
                  <a:lnTo>
                    <a:pt x="1207" y="278"/>
                  </a:lnTo>
                  <a:lnTo>
                    <a:pt x="1207" y="280"/>
                  </a:lnTo>
                  <a:lnTo>
                    <a:pt x="1207" y="280"/>
                  </a:lnTo>
                  <a:lnTo>
                    <a:pt x="1207" y="282"/>
                  </a:lnTo>
                  <a:lnTo>
                    <a:pt x="1204" y="282"/>
                  </a:lnTo>
                  <a:lnTo>
                    <a:pt x="1204" y="282"/>
                  </a:lnTo>
                  <a:lnTo>
                    <a:pt x="1204" y="282"/>
                  </a:lnTo>
                  <a:lnTo>
                    <a:pt x="1204" y="282"/>
                  </a:lnTo>
                  <a:lnTo>
                    <a:pt x="1204" y="282"/>
                  </a:lnTo>
                  <a:lnTo>
                    <a:pt x="1202" y="282"/>
                  </a:lnTo>
                  <a:lnTo>
                    <a:pt x="1202" y="282"/>
                  </a:lnTo>
                  <a:lnTo>
                    <a:pt x="1202" y="285"/>
                  </a:lnTo>
                  <a:lnTo>
                    <a:pt x="1202" y="285"/>
                  </a:lnTo>
                  <a:lnTo>
                    <a:pt x="1202" y="285"/>
                  </a:lnTo>
                  <a:lnTo>
                    <a:pt x="1202" y="282"/>
                  </a:lnTo>
                  <a:lnTo>
                    <a:pt x="1200" y="282"/>
                  </a:lnTo>
                  <a:lnTo>
                    <a:pt x="1200" y="282"/>
                  </a:lnTo>
                  <a:lnTo>
                    <a:pt x="1200" y="282"/>
                  </a:lnTo>
                  <a:lnTo>
                    <a:pt x="1197" y="282"/>
                  </a:lnTo>
                  <a:lnTo>
                    <a:pt x="1197" y="282"/>
                  </a:lnTo>
                  <a:lnTo>
                    <a:pt x="1197" y="282"/>
                  </a:lnTo>
                  <a:lnTo>
                    <a:pt x="1197" y="282"/>
                  </a:lnTo>
                  <a:lnTo>
                    <a:pt x="1197" y="285"/>
                  </a:lnTo>
                  <a:lnTo>
                    <a:pt x="1195" y="285"/>
                  </a:lnTo>
                  <a:lnTo>
                    <a:pt x="1195" y="285"/>
                  </a:lnTo>
                  <a:lnTo>
                    <a:pt x="1195" y="287"/>
                  </a:lnTo>
                  <a:lnTo>
                    <a:pt x="1195" y="287"/>
                  </a:lnTo>
                  <a:lnTo>
                    <a:pt x="1195" y="287"/>
                  </a:lnTo>
                  <a:lnTo>
                    <a:pt x="1195" y="287"/>
                  </a:lnTo>
                  <a:lnTo>
                    <a:pt x="1195" y="287"/>
                  </a:lnTo>
                  <a:lnTo>
                    <a:pt x="1195" y="289"/>
                  </a:lnTo>
                  <a:lnTo>
                    <a:pt x="1193" y="289"/>
                  </a:lnTo>
                  <a:lnTo>
                    <a:pt x="1193" y="289"/>
                  </a:lnTo>
                  <a:lnTo>
                    <a:pt x="1193" y="289"/>
                  </a:lnTo>
                  <a:lnTo>
                    <a:pt x="1190" y="289"/>
                  </a:lnTo>
                  <a:lnTo>
                    <a:pt x="1190" y="292"/>
                  </a:lnTo>
                  <a:lnTo>
                    <a:pt x="1190" y="292"/>
                  </a:lnTo>
                  <a:lnTo>
                    <a:pt x="1190" y="292"/>
                  </a:lnTo>
                  <a:lnTo>
                    <a:pt x="1190" y="292"/>
                  </a:lnTo>
                  <a:lnTo>
                    <a:pt x="1190" y="294"/>
                  </a:lnTo>
                  <a:lnTo>
                    <a:pt x="1188" y="294"/>
                  </a:lnTo>
                  <a:lnTo>
                    <a:pt x="1188" y="294"/>
                  </a:lnTo>
                  <a:lnTo>
                    <a:pt x="1188" y="294"/>
                  </a:lnTo>
                  <a:lnTo>
                    <a:pt x="1188" y="292"/>
                  </a:lnTo>
                  <a:lnTo>
                    <a:pt x="1186" y="292"/>
                  </a:lnTo>
                  <a:lnTo>
                    <a:pt x="1186" y="292"/>
                  </a:lnTo>
                  <a:lnTo>
                    <a:pt x="1183" y="292"/>
                  </a:lnTo>
                  <a:lnTo>
                    <a:pt x="1183" y="294"/>
                  </a:lnTo>
                  <a:lnTo>
                    <a:pt x="1183" y="294"/>
                  </a:lnTo>
                  <a:lnTo>
                    <a:pt x="1183" y="292"/>
                  </a:lnTo>
                  <a:lnTo>
                    <a:pt x="1183" y="292"/>
                  </a:lnTo>
                  <a:lnTo>
                    <a:pt x="1181" y="292"/>
                  </a:lnTo>
                  <a:lnTo>
                    <a:pt x="1181" y="294"/>
                  </a:lnTo>
                  <a:lnTo>
                    <a:pt x="1181" y="294"/>
                  </a:lnTo>
                  <a:lnTo>
                    <a:pt x="1181" y="294"/>
                  </a:lnTo>
                  <a:lnTo>
                    <a:pt x="1178" y="294"/>
                  </a:lnTo>
                  <a:lnTo>
                    <a:pt x="1178" y="292"/>
                  </a:lnTo>
                  <a:lnTo>
                    <a:pt x="1178" y="292"/>
                  </a:lnTo>
                  <a:lnTo>
                    <a:pt x="1176" y="292"/>
                  </a:lnTo>
                  <a:lnTo>
                    <a:pt x="1176" y="292"/>
                  </a:lnTo>
                  <a:lnTo>
                    <a:pt x="1176" y="292"/>
                  </a:lnTo>
                  <a:lnTo>
                    <a:pt x="1174" y="292"/>
                  </a:lnTo>
                  <a:lnTo>
                    <a:pt x="1174" y="294"/>
                  </a:lnTo>
                  <a:lnTo>
                    <a:pt x="1174" y="294"/>
                  </a:lnTo>
                  <a:lnTo>
                    <a:pt x="1171" y="294"/>
                  </a:lnTo>
                  <a:lnTo>
                    <a:pt x="1171" y="294"/>
                  </a:lnTo>
                  <a:lnTo>
                    <a:pt x="1171" y="294"/>
                  </a:lnTo>
                  <a:lnTo>
                    <a:pt x="1171" y="294"/>
                  </a:lnTo>
                  <a:lnTo>
                    <a:pt x="1171" y="296"/>
                  </a:lnTo>
                  <a:lnTo>
                    <a:pt x="1171" y="296"/>
                  </a:lnTo>
                  <a:lnTo>
                    <a:pt x="1171" y="296"/>
                  </a:lnTo>
                  <a:lnTo>
                    <a:pt x="1171" y="299"/>
                  </a:lnTo>
                  <a:lnTo>
                    <a:pt x="1171" y="299"/>
                  </a:lnTo>
                  <a:lnTo>
                    <a:pt x="1171" y="299"/>
                  </a:lnTo>
                  <a:lnTo>
                    <a:pt x="1171" y="301"/>
                  </a:lnTo>
                  <a:lnTo>
                    <a:pt x="1171" y="301"/>
                  </a:lnTo>
                  <a:lnTo>
                    <a:pt x="1174" y="301"/>
                  </a:lnTo>
                  <a:lnTo>
                    <a:pt x="1174" y="301"/>
                  </a:lnTo>
                  <a:lnTo>
                    <a:pt x="1174" y="301"/>
                  </a:lnTo>
                  <a:lnTo>
                    <a:pt x="1176" y="301"/>
                  </a:lnTo>
                  <a:lnTo>
                    <a:pt x="1176" y="304"/>
                  </a:lnTo>
                  <a:lnTo>
                    <a:pt x="1176" y="304"/>
                  </a:lnTo>
                  <a:lnTo>
                    <a:pt x="1176" y="306"/>
                  </a:lnTo>
                  <a:lnTo>
                    <a:pt x="1176" y="306"/>
                  </a:lnTo>
                  <a:lnTo>
                    <a:pt x="1174" y="306"/>
                  </a:lnTo>
                  <a:lnTo>
                    <a:pt x="1174" y="306"/>
                  </a:lnTo>
                  <a:lnTo>
                    <a:pt x="1174" y="306"/>
                  </a:lnTo>
                  <a:lnTo>
                    <a:pt x="1174" y="308"/>
                  </a:lnTo>
                  <a:lnTo>
                    <a:pt x="1171" y="308"/>
                  </a:lnTo>
                  <a:lnTo>
                    <a:pt x="1171" y="308"/>
                  </a:lnTo>
                  <a:lnTo>
                    <a:pt x="1171" y="308"/>
                  </a:lnTo>
                  <a:lnTo>
                    <a:pt x="1171" y="308"/>
                  </a:lnTo>
                  <a:lnTo>
                    <a:pt x="1169" y="308"/>
                  </a:lnTo>
                  <a:lnTo>
                    <a:pt x="1169" y="308"/>
                  </a:lnTo>
                  <a:lnTo>
                    <a:pt x="1169" y="308"/>
                  </a:lnTo>
                  <a:lnTo>
                    <a:pt x="1169" y="308"/>
                  </a:lnTo>
                  <a:lnTo>
                    <a:pt x="1169" y="306"/>
                  </a:lnTo>
                  <a:lnTo>
                    <a:pt x="1167" y="306"/>
                  </a:lnTo>
                  <a:lnTo>
                    <a:pt x="1167" y="308"/>
                  </a:lnTo>
                  <a:lnTo>
                    <a:pt x="1167" y="308"/>
                  </a:lnTo>
                  <a:lnTo>
                    <a:pt x="1164" y="308"/>
                  </a:lnTo>
                  <a:lnTo>
                    <a:pt x="1164" y="308"/>
                  </a:lnTo>
                  <a:lnTo>
                    <a:pt x="1164" y="308"/>
                  </a:lnTo>
                  <a:lnTo>
                    <a:pt x="1162" y="308"/>
                  </a:lnTo>
                  <a:lnTo>
                    <a:pt x="1162" y="308"/>
                  </a:lnTo>
                  <a:lnTo>
                    <a:pt x="1162" y="308"/>
                  </a:lnTo>
                  <a:lnTo>
                    <a:pt x="1159" y="308"/>
                  </a:lnTo>
                  <a:lnTo>
                    <a:pt x="1159" y="306"/>
                  </a:lnTo>
                  <a:lnTo>
                    <a:pt x="1159" y="306"/>
                  </a:lnTo>
                  <a:lnTo>
                    <a:pt x="1157" y="306"/>
                  </a:lnTo>
                  <a:lnTo>
                    <a:pt x="1157" y="306"/>
                  </a:lnTo>
                  <a:lnTo>
                    <a:pt x="1157" y="306"/>
                  </a:lnTo>
                  <a:lnTo>
                    <a:pt x="1155" y="306"/>
                  </a:lnTo>
                  <a:lnTo>
                    <a:pt x="1155" y="306"/>
                  </a:lnTo>
                  <a:lnTo>
                    <a:pt x="1155" y="306"/>
                  </a:lnTo>
                  <a:lnTo>
                    <a:pt x="1155" y="306"/>
                  </a:lnTo>
                  <a:lnTo>
                    <a:pt x="1152" y="306"/>
                  </a:lnTo>
                  <a:lnTo>
                    <a:pt x="1152" y="306"/>
                  </a:lnTo>
                  <a:lnTo>
                    <a:pt x="1152" y="306"/>
                  </a:lnTo>
                  <a:lnTo>
                    <a:pt x="1150" y="306"/>
                  </a:lnTo>
                  <a:lnTo>
                    <a:pt x="1150" y="306"/>
                  </a:lnTo>
                  <a:lnTo>
                    <a:pt x="1150" y="304"/>
                  </a:lnTo>
                  <a:lnTo>
                    <a:pt x="1150" y="304"/>
                  </a:lnTo>
                  <a:lnTo>
                    <a:pt x="1150" y="304"/>
                  </a:lnTo>
                  <a:lnTo>
                    <a:pt x="1150" y="301"/>
                  </a:lnTo>
                  <a:lnTo>
                    <a:pt x="1148" y="301"/>
                  </a:lnTo>
                  <a:lnTo>
                    <a:pt x="1148" y="301"/>
                  </a:lnTo>
                  <a:lnTo>
                    <a:pt x="1148" y="299"/>
                  </a:lnTo>
                  <a:lnTo>
                    <a:pt x="1148" y="299"/>
                  </a:lnTo>
                  <a:lnTo>
                    <a:pt x="1148" y="299"/>
                  </a:lnTo>
                  <a:lnTo>
                    <a:pt x="1148" y="299"/>
                  </a:lnTo>
                  <a:lnTo>
                    <a:pt x="1145" y="299"/>
                  </a:lnTo>
                  <a:lnTo>
                    <a:pt x="1145" y="299"/>
                  </a:lnTo>
                  <a:lnTo>
                    <a:pt x="1145" y="299"/>
                  </a:lnTo>
                  <a:lnTo>
                    <a:pt x="1143" y="299"/>
                  </a:lnTo>
                  <a:lnTo>
                    <a:pt x="1143" y="299"/>
                  </a:lnTo>
                  <a:lnTo>
                    <a:pt x="1143" y="301"/>
                  </a:lnTo>
                  <a:lnTo>
                    <a:pt x="1143" y="301"/>
                  </a:lnTo>
                  <a:lnTo>
                    <a:pt x="1143" y="299"/>
                  </a:lnTo>
                  <a:lnTo>
                    <a:pt x="1141" y="299"/>
                  </a:lnTo>
                  <a:lnTo>
                    <a:pt x="1141" y="301"/>
                  </a:lnTo>
                  <a:lnTo>
                    <a:pt x="1141" y="301"/>
                  </a:lnTo>
                  <a:lnTo>
                    <a:pt x="1141" y="301"/>
                  </a:lnTo>
                  <a:lnTo>
                    <a:pt x="1141" y="301"/>
                  </a:lnTo>
                  <a:lnTo>
                    <a:pt x="1141" y="304"/>
                  </a:lnTo>
                  <a:lnTo>
                    <a:pt x="1138" y="304"/>
                  </a:lnTo>
                  <a:lnTo>
                    <a:pt x="1138" y="304"/>
                  </a:lnTo>
                  <a:lnTo>
                    <a:pt x="1138" y="306"/>
                  </a:lnTo>
                  <a:lnTo>
                    <a:pt x="1138" y="306"/>
                  </a:lnTo>
                  <a:lnTo>
                    <a:pt x="1138" y="306"/>
                  </a:lnTo>
                  <a:lnTo>
                    <a:pt x="1138" y="306"/>
                  </a:lnTo>
                  <a:lnTo>
                    <a:pt x="1136" y="306"/>
                  </a:lnTo>
                  <a:lnTo>
                    <a:pt x="1136" y="308"/>
                  </a:lnTo>
                  <a:lnTo>
                    <a:pt x="1136" y="308"/>
                  </a:lnTo>
                  <a:lnTo>
                    <a:pt x="1136" y="308"/>
                  </a:lnTo>
                  <a:lnTo>
                    <a:pt x="1136" y="311"/>
                  </a:lnTo>
                  <a:lnTo>
                    <a:pt x="1136" y="311"/>
                  </a:lnTo>
                  <a:lnTo>
                    <a:pt x="1136" y="311"/>
                  </a:lnTo>
                  <a:lnTo>
                    <a:pt x="1133" y="311"/>
                  </a:lnTo>
                  <a:lnTo>
                    <a:pt x="1133" y="313"/>
                  </a:lnTo>
                  <a:lnTo>
                    <a:pt x="1133" y="313"/>
                  </a:lnTo>
                  <a:lnTo>
                    <a:pt x="1133" y="313"/>
                  </a:lnTo>
                  <a:lnTo>
                    <a:pt x="1131" y="313"/>
                  </a:lnTo>
                  <a:lnTo>
                    <a:pt x="1131" y="315"/>
                  </a:lnTo>
                  <a:lnTo>
                    <a:pt x="1131" y="315"/>
                  </a:lnTo>
                  <a:lnTo>
                    <a:pt x="1131" y="315"/>
                  </a:lnTo>
                  <a:lnTo>
                    <a:pt x="1131" y="315"/>
                  </a:lnTo>
                  <a:lnTo>
                    <a:pt x="1129" y="315"/>
                  </a:lnTo>
                  <a:lnTo>
                    <a:pt x="1129" y="315"/>
                  </a:lnTo>
                  <a:lnTo>
                    <a:pt x="1129" y="315"/>
                  </a:lnTo>
                  <a:lnTo>
                    <a:pt x="1129" y="318"/>
                  </a:lnTo>
                  <a:lnTo>
                    <a:pt x="1129" y="318"/>
                  </a:lnTo>
                  <a:lnTo>
                    <a:pt x="1129" y="318"/>
                  </a:lnTo>
                  <a:lnTo>
                    <a:pt x="1129" y="320"/>
                  </a:lnTo>
                  <a:lnTo>
                    <a:pt x="1126" y="320"/>
                  </a:lnTo>
                  <a:lnTo>
                    <a:pt x="1126" y="320"/>
                  </a:lnTo>
                  <a:lnTo>
                    <a:pt x="1126" y="320"/>
                  </a:lnTo>
                  <a:lnTo>
                    <a:pt x="1126" y="323"/>
                  </a:lnTo>
                  <a:lnTo>
                    <a:pt x="1124" y="323"/>
                  </a:lnTo>
                  <a:lnTo>
                    <a:pt x="1124" y="323"/>
                  </a:lnTo>
                  <a:lnTo>
                    <a:pt x="1124" y="323"/>
                  </a:lnTo>
                  <a:lnTo>
                    <a:pt x="1122" y="323"/>
                  </a:lnTo>
                  <a:lnTo>
                    <a:pt x="1122" y="323"/>
                  </a:lnTo>
                  <a:lnTo>
                    <a:pt x="1122" y="323"/>
                  </a:lnTo>
                  <a:lnTo>
                    <a:pt x="1119" y="323"/>
                  </a:lnTo>
                  <a:lnTo>
                    <a:pt x="1119" y="323"/>
                  </a:lnTo>
                  <a:lnTo>
                    <a:pt x="1119" y="323"/>
                  </a:lnTo>
                  <a:lnTo>
                    <a:pt x="1119" y="325"/>
                  </a:lnTo>
                  <a:lnTo>
                    <a:pt x="1119" y="325"/>
                  </a:lnTo>
                  <a:lnTo>
                    <a:pt x="1117" y="325"/>
                  </a:lnTo>
                  <a:lnTo>
                    <a:pt x="1117" y="325"/>
                  </a:lnTo>
                  <a:lnTo>
                    <a:pt x="1117" y="325"/>
                  </a:lnTo>
                  <a:lnTo>
                    <a:pt x="1117" y="325"/>
                  </a:lnTo>
                  <a:lnTo>
                    <a:pt x="1115" y="325"/>
                  </a:lnTo>
                  <a:lnTo>
                    <a:pt x="1115" y="325"/>
                  </a:lnTo>
                  <a:lnTo>
                    <a:pt x="1115" y="327"/>
                  </a:lnTo>
                  <a:lnTo>
                    <a:pt x="1115" y="327"/>
                  </a:lnTo>
                  <a:lnTo>
                    <a:pt x="1115" y="327"/>
                  </a:lnTo>
                  <a:lnTo>
                    <a:pt x="1112" y="327"/>
                  </a:lnTo>
                  <a:lnTo>
                    <a:pt x="1112" y="327"/>
                  </a:lnTo>
                  <a:lnTo>
                    <a:pt x="1110" y="327"/>
                  </a:lnTo>
                  <a:lnTo>
                    <a:pt x="1110" y="327"/>
                  </a:lnTo>
                  <a:lnTo>
                    <a:pt x="1110" y="327"/>
                  </a:lnTo>
                  <a:lnTo>
                    <a:pt x="1107" y="327"/>
                  </a:lnTo>
                  <a:lnTo>
                    <a:pt x="1107" y="330"/>
                  </a:lnTo>
                  <a:lnTo>
                    <a:pt x="1107" y="330"/>
                  </a:lnTo>
                  <a:lnTo>
                    <a:pt x="1107" y="330"/>
                  </a:lnTo>
                  <a:lnTo>
                    <a:pt x="1107" y="330"/>
                  </a:lnTo>
                  <a:lnTo>
                    <a:pt x="1105" y="330"/>
                  </a:lnTo>
                  <a:lnTo>
                    <a:pt x="1105" y="330"/>
                  </a:lnTo>
                  <a:lnTo>
                    <a:pt x="1105" y="332"/>
                  </a:lnTo>
                  <a:lnTo>
                    <a:pt x="1105" y="332"/>
                  </a:lnTo>
                  <a:lnTo>
                    <a:pt x="1105" y="332"/>
                  </a:lnTo>
                  <a:lnTo>
                    <a:pt x="1105" y="332"/>
                  </a:lnTo>
                  <a:lnTo>
                    <a:pt x="1103" y="332"/>
                  </a:lnTo>
                  <a:lnTo>
                    <a:pt x="1103" y="332"/>
                  </a:lnTo>
                  <a:lnTo>
                    <a:pt x="1103" y="332"/>
                  </a:lnTo>
                  <a:lnTo>
                    <a:pt x="1103" y="334"/>
                  </a:lnTo>
                  <a:lnTo>
                    <a:pt x="1100" y="334"/>
                  </a:lnTo>
                  <a:lnTo>
                    <a:pt x="1100" y="334"/>
                  </a:lnTo>
                  <a:lnTo>
                    <a:pt x="1100" y="334"/>
                  </a:lnTo>
                  <a:lnTo>
                    <a:pt x="1098" y="334"/>
                  </a:lnTo>
                  <a:lnTo>
                    <a:pt x="1098" y="337"/>
                  </a:lnTo>
                  <a:lnTo>
                    <a:pt x="1098" y="337"/>
                  </a:lnTo>
                  <a:lnTo>
                    <a:pt x="1098" y="337"/>
                  </a:lnTo>
                  <a:lnTo>
                    <a:pt x="1098" y="337"/>
                  </a:lnTo>
                  <a:lnTo>
                    <a:pt x="1096" y="337"/>
                  </a:lnTo>
                  <a:lnTo>
                    <a:pt x="1096" y="337"/>
                  </a:lnTo>
                  <a:lnTo>
                    <a:pt x="1096" y="337"/>
                  </a:lnTo>
                  <a:lnTo>
                    <a:pt x="1096" y="337"/>
                  </a:lnTo>
                  <a:lnTo>
                    <a:pt x="1096" y="339"/>
                  </a:lnTo>
                  <a:lnTo>
                    <a:pt x="1093" y="339"/>
                  </a:lnTo>
                  <a:lnTo>
                    <a:pt x="1093" y="339"/>
                  </a:lnTo>
                  <a:lnTo>
                    <a:pt x="1093" y="339"/>
                  </a:lnTo>
                  <a:lnTo>
                    <a:pt x="1091" y="339"/>
                  </a:lnTo>
                  <a:lnTo>
                    <a:pt x="1091" y="341"/>
                  </a:lnTo>
                  <a:lnTo>
                    <a:pt x="1091" y="341"/>
                  </a:lnTo>
                  <a:lnTo>
                    <a:pt x="1091" y="341"/>
                  </a:lnTo>
                  <a:lnTo>
                    <a:pt x="1091" y="341"/>
                  </a:lnTo>
                  <a:lnTo>
                    <a:pt x="1091" y="344"/>
                  </a:lnTo>
                  <a:lnTo>
                    <a:pt x="1091" y="344"/>
                  </a:lnTo>
                  <a:lnTo>
                    <a:pt x="1091" y="344"/>
                  </a:lnTo>
                  <a:lnTo>
                    <a:pt x="1091" y="344"/>
                  </a:lnTo>
                  <a:lnTo>
                    <a:pt x="1091" y="346"/>
                  </a:lnTo>
                  <a:lnTo>
                    <a:pt x="1088" y="346"/>
                  </a:lnTo>
                  <a:lnTo>
                    <a:pt x="1088" y="346"/>
                  </a:lnTo>
                  <a:lnTo>
                    <a:pt x="1088" y="346"/>
                  </a:lnTo>
                  <a:lnTo>
                    <a:pt x="1088" y="346"/>
                  </a:lnTo>
                  <a:lnTo>
                    <a:pt x="1088" y="346"/>
                  </a:lnTo>
                  <a:lnTo>
                    <a:pt x="1088" y="349"/>
                  </a:lnTo>
                  <a:lnTo>
                    <a:pt x="1086" y="349"/>
                  </a:lnTo>
                  <a:lnTo>
                    <a:pt x="1086" y="349"/>
                  </a:lnTo>
                  <a:lnTo>
                    <a:pt x="1086" y="349"/>
                  </a:lnTo>
                  <a:lnTo>
                    <a:pt x="1084" y="349"/>
                  </a:lnTo>
                  <a:lnTo>
                    <a:pt x="1084" y="349"/>
                  </a:lnTo>
                  <a:lnTo>
                    <a:pt x="1084" y="349"/>
                  </a:lnTo>
                  <a:lnTo>
                    <a:pt x="1081" y="349"/>
                  </a:lnTo>
                  <a:lnTo>
                    <a:pt x="1081" y="349"/>
                  </a:lnTo>
                  <a:lnTo>
                    <a:pt x="1081" y="349"/>
                  </a:lnTo>
                  <a:lnTo>
                    <a:pt x="1079" y="349"/>
                  </a:lnTo>
                  <a:lnTo>
                    <a:pt x="1079" y="351"/>
                  </a:lnTo>
                  <a:lnTo>
                    <a:pt x="1079" y="351"/>
                  </a:lnTo>
                  <a:lnTo>
                    <a:pt x="1079" y="351"/>
                  </a:lnTo>
                  <a:lnTo>
                    <a:pt x="1077" y="351"/>
                  </a:lnTo>
                  <a:lnTo>
                    <a:pt x="1077" y="351"/>
                  </a:lnTo>
                  <a:lnTo>
                    <a:pt x="1077" y="351"/>
                  </a:lnTo>
                  <a:lnTo>
                    <a:pt x="1077" y="349"/>
                  </a:lnTo>
                  <a:lnTo>
                    <a:pt x="1077" y="349"/>
                  </a:lnTo>
                  <a:lnTo>
                    <a:pt x="1074" y="349"/>
                  </a:lnTo>
                  <a:lnTo>
                    <a:pt x="1074" y="351"/>
                  </a:lnTo>
                  <a:lnTo>
                    <a:pt x="1074" y="351"/>
                  </a:lnTo>
                  <a:lnTo>
                    <a:pt x="1074" y="351"/>
                  </a:lnTo>
                  <a:lnTo>
                    <a:pt x="1074" y="351"/>
                  </a:lnTo>
                  <a:lnTo>
                    <a:pt x="1074" y="351"/>
                  </a:lnTo>
                  <a:lnTo>
                    <a:pt x="1072" y="351"/>
                  </a:lnTo>
                  <a:lnTo>
                    <a:pt x="1072" y="351"/>
                  </a:lnTo>
                  <a:lnTo>
                    <a:pt x="1072" y="351"/>
                  </a:lnTo>
                  <a:lnTo>
                    <a:pt x="1070" y="351"/>
                  </a:lnTo>
                  <a:lnTo>
                    <a:pt x="1070" y="351"/>
                  </a:lnTo>
                  <a:lnTo>
                    <a:pt x="1070" y="351"/>
                  </a:lnTo>
                  <a:lnTo>
                    <a:pt x="1070" y="351"/>
                  </a:lnTo>
                  <a:lnTo>
                    <a:pt x="1067" y="351"/>
                  </a:lnTo>
                  <a:lnTo>
                    <a:pt x="1067" y="351"/>
                  </a:lnTo>
                  <a:lnTo>
                    <a:pt x="1067" y="353"/>
                  </a:lnTo>
                  <a:lnTo>
                    <a:pt x="1067" y="353"/>
                  </a:lnTo>
                  <a:lnTo>
                    <a:pt x="1065" y="353"/>
                  </a:lnTo>
                  <a:lnTo>
                    <a:pt x="1065" y="353"/>
                  </a:lnTo>
                  <a:lnTo>
                    <a:pt x="1065" y="353"/>
                  </a:lnTo>
                  <a:lnTo>
                    <a:pt x="1065" y="353"/>
                  </a:lnTo>
                  <a:lnTo>
                    <a:pt x="1065" y="353"/>
                  </a:lnTo>
                  <a:lnTo>
                    <a:pt x="1062" y="353"/>
                  </a:lnTo>
                  <a:lnTo>
                    <a:pt x="1062" y="353"/>
                  </a:lnTo>
                  <a:lnTo>
                    <a:pt x="1062" y="353"/>
                  </a:lnTo>
                  <a:lnTo>
                    <a:pt x="1062" y="353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8"/>
                  </a:lnTo>
                  <a:lnTo>
                    <a:pt x="1065" y="358"/>
                  </a:lnTo>
                  <a:lnTo>
                    <a:pt x="1065" y="358"/>
                  </a:lnTo>
                  <a:lnTo>
                    <a:pt x="1062" y="358"/>
                  </a:lnTo>
                  <a:lnTo>
                    <a:pt x="1062" y="358"/>
                  </a:lnTo>
                  <a:lnTo>
                    <a:pt x="1062" y="358"/>
                  </a:lnTo>
                  <a:lnTo>
                    <a:pt x="1062" y="358"/>
                  </a:lnTo>
                  <a:lnTo>
                    <a:pt x="1060" y="358"/>
                  </a:lnTo>
                  <a:lnTo>
                    <a:pt x="1060" y="356"/>
                  </a:lnTo>
                  <a:lnTo>
                    <a:pt x="1060" y="356"/>
                  </a:lnTo>
                  <a:lnTo>
                    <a:pt x="1060" y="356"/>
                  </a:lnTo>
                  <a:lnTo>
                    <a:pt x="1060" y="356"/>
                  </a:lnTo>
                  <a:lnTo>
                    <a:pt x="1060" y="356"/>
                  </a:lnTo>
                  <a:lnTo>
                    <a:pt x="1060" y="356"/>
                  </a:lnTo>
                  <a:lnTo>
                    <a:pt x="1058" y="356"/>
                  </a:lnTo>
                  <a:lnTo>
                    <a:pt x="1058" y="356"/>
                  </a:lnTo>
                  <a:lnTo>
                    <a:pt x="1058" y="356"/>
                  </a:lnTo>
                  <a:lnTo>
                    <a:pt x="1058" y="356"/>
                  </a:lnTo>
                  <a:lnTo>
                    <a:pt x="1055" y="356"/>
                  </a:lnTo>
                  <a:lnTo>
                    <a:pt x="1055" y="356"/>
                  </a:lnTo>
                  <a:lnTo>
                    <a:pt x="1055" y="356"/>
                  </a:lnTo>
                  <a:lnTo>
                    <a:pt x="1055" y="356"/>
                  </a:lnTo>
                  <a:lnTo>
                    <a:pt x="1055" y="358"/>
                  </a:lnTo>
                  <a:lnTo>
                    <a:pt x="1053" y="358"/>
                  </a:lnTo>
                  <a:lnTo>
                    <a:pt x="1053" y="358"/>
                  </a:lnTo>
                  <a:lnTo>
                    <a:pt x="1053" y="358"/>
                  </a:lnTo>
                  <a:lnTo>
                    <a:pt x="1051" y="358"/>
                  </a:lnTo>
                  <a:lnTo>
                    <a:pt x="1051" y="358"/>
                  </a:lnTo>
                  <a:lnTo>
                    <a:pt x="1051" y="360"/>
                  </a:lnTo>
                  <a:lnTo>
                    <a:pt x="1051" y="360"/>
                  </a:lnTo>
                  <a:lnTo>
                    <a:pt x="1048" y="360"/>
                  </a:lnTo>
                  <a:lnTo>
                    <a:pt x="1048" y="360"/>
                  </a:lnTo>
                  <a:lnTo>
                    <a:pt x="1048" y="360"/>
                  </a:lnTo>
                  <a:lnTo>
                    <a:pt x="1048" y="363"/>
                  </a:lnTo>
                  <a:lnTo>
                    <a:pt x="1048" y="363"/>
                  </a:lnTo>
                  <a:lnTo>
                    <a:pt x="1048" y="363"/>
                  </a:lnTo>
                  <a:lnTo>
                    <a:pt x="1046" y="363"/>
                  </a:lnTo>
                  <a:lnTo>
                    <a:pt x="1046" y="363"/>
                  </a:lnTo>
                  <a:lnTo>
                    <a:pt x="1044" y="363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8"/>
                  </a:lnTo>
                  <a:lnTo>
                    <a:pt x="1041" y="368"/>
                  </a:lnTo>
                  <a:lnTo>
                    <a:pt x="1041" y="368"/>
                  </a:lnTo>
                  <a:lnTo>
                    <a:pt x="1041" y="368"/>
                  </a:lnTo>
                  <a:lnTo>
                    <a:pt x="1041" y="368"/>
                  </a:lnTo>
                  <a:lnTo>
                    <a:pt x="1041" y="370"/>
                  </a:lnTo>
                  <a:lnTo>
                    <a:pt x="1039" y="370"/>
                  </a:lnTo>
                  <a:lnTo>
                    <a:pt x="1039" y="370"/>
                  </a:lnTo>
                  <a:lnTo>
                    <a:pt x="1039" y="370"/>
                  </a:lnTo>
                  <a:lnTo>
                    <a:pt x="1039" y="372"/>
                  </a:lnTo>
                  <a:lnTo>
                    <a:pt x="1036" y="372"/>
                  </a:lnTo>
                  <a:lnTo>
                    <a:pt x="1036" y="372"/>
                  </a:lnTo>
                  <a:lnTo>
                    <a:pt x="1036" y="375"/>
                  </a:lnTo>
                  <a:lnTo>
                    <a:pt x="1036" y="375"/>
                  </a:lnTo>
                  <a:lnTo>
                    <a:pt x="1036" y="375"/>
                  </a:lnTo>
                  <a:lnTo>
                    <a:pt x="1036" y="372"/>
                  </a:lnTo>
                  <a:lnTo>
                    <a:pt x="1036" y="372"/>
                  </a:lnTo>
                  <a:lnTo>
                    <a:pt x="1036" y="370"/>
                  </a:lnTo>
                  <a:lnTo>
                    <a:pt x="1036" y="370"/>
                  </a:lnTo>
                  <a:lnTo>
                    <a:pt x="1034" y="370"/>
                  </a:lnTo>
                  <a:lnTo>
                    <a:pt x="1034" y="370"/>
                  </a:lnTo>
                  <a:lnTo>
                    <a:pt x="1034" y="370"/>
                  </a:lnTo>
                  <a:lnTo>
                    <a:pt x="1034" y="372"/>
                  </a:lnTo>
                  <a:lnTo>
                    <a:pt x="1034" y="372"/>
                  </a:lnTo>
                  <a:lnTo>
                    <a:pt x="1034" y="372"/>
                  </a:lnTo>
                  <a:lnTo>
                    <a:pt x="1034" y="375"/>
                  </a:lnTo>
                  <a:lnTo>
                    <a:pt x="1034" y="375"/>
                  </a:lnTo>
                  <a:lnTo>
                    <a:pt x="1034" y="375"/>
                  </a:lnTo>
                  <a:lnTo>
                    <a:pt x="1032" y="375"/>
                  </a:lnTo>
                  <a:lnTo>
                    <a:pt x="1032" y="375"/>
                  </a:lnTo>
                  <a:lnTo>
                    <a:pt x="1029" y="375"/>
                  </a:lnTo>
                  <a:lnTo>
                    <a:pt x="1029" y="375"/>
                  </a:lnTo>
                  <a:lnTo>
                    <a:pt x="1029" y="375"/>
                  </a:lnTo>
                  <a:lnTo>
                    <a:pt x="1029" y="375"/>
                  </a:lnTo>
                  <a:lnTo>
                    <a:pt x="1027" y="375"/>
                  </a:lnTo>
                  <a:lnTo>
                    <a:pt x="1027" y="375"/>
                  </a:lnTo>
                  <a:lnTo>
                    <a:pt x="1025" y="375"/>
                  </a:lnTo>
                  <a:lnTo>
                    <a:pt x="1025" y="375"/>
                  </a:lnTo>
                  <a:lnTo>
                    <a:pt x="1025" y="375"/>
                  </a:lnTo>
                  <a:lnTo>
                    <a:pt x="1025" y="375"/>
                  </a:lnTo>
                  <a:lnTo>
                    <a:pt x="1025" y="377"/>
                  </a:lnTo>
                  <a:lnTo>
                    <a:pt x="1022" y="377"/>
                  </a:lnTo>
                  <a:lnTo>
                    <a:pt x="1022" y="377"/>
                  </a:lnTo>
                  <a:lnTo>
                    <a:pt x="1022" y="377"/>
                  </a:lnTo>
                  <a:lnTo>
                    <a:pt x="1022" y="375"/>
                  </a:lnTo>
                  <a:lnTo>
                    <a:pt x="1020" y="375"/>
                  </a:lnTo>
                  <a:lnTo>
                    <a:pt x="1020" y="375"/>
                  </a:lnTo>
                  <a:lnTo>
                    <a:pt x="1020" y="375"/>
                  </a:lnTo>
                  <a:lnTo>
                    <a:pt x="1020" y="372"/>
                  </a:lnTo>
                  <a:lnTo>
                    <a:pt x="1020" y="372"/>
                  </a:lnTo>
                  <a:lnTo>
                    <a:pt x="1020" y="370"/>
                  </a:lnTo>
                  <a:lnTo>
                    <a:pt x="1022" y="370"/>
                  </a:lnTo>
                  <a:lnTo>
                    <a:pt x="1022" y="370"/>
                  </a:lnTo>
                  <a:lnTo>
                    <a:pt x="1022" y="370"/>
                  </a:lnTo>
                  <a:lnTo>
                    <a:pt x="1025" y="370"/>
                  </a:lnTo>
                  <a:lnTo>
                    <a:pt x="1025" y="370"/>
                  </a:lnTo>
                  <a:lnTo>
                    <a:pt x="1025" y="370"/>
                  </a:lnTo>
                  <a:lnTo>
                    <a:pt x="1025" y="368"/>
                  </a:lnTo>
                  <a:lnTo>
                    <a:pt x="1025" y="368"/>
                  </a:lnTo>
                  <a:lnTo>
                    <a:pt x="1025" y="368"/>
                  </a:lnTo>
                  <a:lnTo>
                    <a:pt x="1027" y="368"/>
                  </a:lnTo>
                  <a:lnTo>
                    <a:pt x="1027" y="368"/>
                  </a:lnTo>
                  <a:lnTo>
                    <a:pt x="1027" y="368"/>
                  </a:lnTo>
                  <a:lnTo>
                    <a:pt x="1029" y="368"/>
                  </a:lnTo>
                  <a:lnTo>
                    <a:pt x="1029" y="368"/>
                  </a:lnTo>
                  <a:lnTo>
                    <a:pt x="1029" y="368"/>
                  </a:lnTo>
                  <a:lnTo>
                    <a:pt x="1029" y="368"/>
                  </a:lnTo>
                  <a:lnTo>
                    <a:pt x="1032" y="368"/>
                  </a:lnTo>
                  <a:lnTo>
                    <a:pt x="1032" y="368"/>
                  </a:lnTo>
                  <a:lnTo>
                    <a:pt x="1032" y="365"/>
                  </a:lnTo>
                  <a:lnTo>
                    <a:pt x="1032" y="365"/>
                  </a:lnTo>
                  <a:lnTo>
                    <a:pt x="1032" y="365"/>
                  </a:lnTo>
                  <a:lnTo>
                    <a:pt x="1029" y="365"/>
                  </a:lnTo>
                  <a:lnTo>
                    <a:pt x="1029" y="365"/>
                  </a:lnTo>
                  <a:lnTo>
                    <a:pt x="1032" y="365"/>
                  </a:lnTo>
                  <a:lnTo>
                    <a:pt x="1032" y="363"/>
                  </a:lnTo>
                  <a:lnTo>
                    <a:pt x="1032" y="363"/>
                  </a:lnTo>
                  <a:lnTo>
                    <a:pt x="1029" y="363"/>
                  </a:lnTo>
                  <a:lnTo>
                    <a:pt x="1029" y="360"/>
                  </a:lnTo>
                  <a:lnTo>
                    <a:pt x="1029" y="360"/>
                  </a:lnTo>
                  <a:lnTo>
                    <a:pt x="1029" y="360"/>
                  </a:lnTo>
                  <a:lnTo>
                    <a:pt x="1029" y="360"/>
                  </a:lnTo>
                  <a:lnTo>
                    <a:pt x="1029" y="360"/>
                  </a:lnTo>
                  <a:lnTo>
                    <a:pt x="1027" y="360"/>
                  </a:lnTo>
                  <a:lnTo>
                    <a:pt x="1027" y="360"/>
                  </a:lnTo>
                  <a:lnTo>
                    <a:pt x="1025" y="360"/>
                  </a:lnTo>
                  <a:lnTo>
                    <a:pt x="1025" y="360"/>
                  </a:lnTo>
                  <a:lnTo>
                    <a:pt x="1025" y="360"/>
                  </a:lnTo>
                  <a:lnTo>
                    <a:pt x="1025" y="360"/>
                  </a:lnTo>
                  <a:lnTo>
                    <a:pt x="1022" y="360"/>
                  </a:lnTo>
                  <a:lnTo>
                    <a:pt x="1022" y="358"/>
                  </a:lnTo>
                  <a:lnTo>
                    <a:pt x="1025" y="358"/>
                  </a:lnTo>
                  <a:lnTo>
                    <a:pt x="1025" y="358"/>
                  </a:lnTo>
                  <a:lnTo>
                    <a:pt x="1025" y="358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22" y="356"/>
                  </a:lnTo>
                  <a:lnTo>
                    <a:pt x="1022" y="356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25" y="353"/>
                  </a:lnTo>
                  <a:lnTo>
                    <a:pt x="1025" y="353"/>
                  </a:lnTo>
                  <a:lnTo>
                    <a:pt x="1027" y="353"/>
                  </a:lnTo>
                  <a:lnTo>
                    <a:pt x="1027" y="353"/>
                  </a:lnTo>
                  <a:lnTo>
                    <a:pt x="1027" y="353"/>
                  </a:lnTo>
                  <a:lnTo>
                    <a:pt x="1029" y="353"/>
                  </a:lnTo>
                  <a:lnTo>
                    <a:pt x="1029" y="351"/>
                  </a:lnTo>
                  <a:lnTo>
                    <a:pt x="1029" y="351"/>
                  </a:lnTo>
                  <a:lnTo>
                    <a:pt x="1029" y="349"/>
                  </a:lnTo>
                  <a:lnTo>
                    <a:pt x="1029" y="349"/>
                  </a:lnTo>
                  <a:lnTo>
                    <a:pt x="1029" y="349"/>
                  </a:lnTo>
                  <a:lnTo>
                    <a:pt x="1029" y="346"/>
                  </a:lnTo>
                  <a:lnTo>
                    <a:pt x="1029" y="346"/>
                  </a:lnTo>
                  <a:lnTo>
                    <a:pt x="1032" y="346"/>
                  </a:lnTo>
                  <a:lnTo>
                    <a:pt x="1032" y="346"/>
                  </a:lnTo>
                  <a:lnTo>
                    <a:pt x="1032" y="346"/>
                  </a:lnTo>
                  <a:lnTo>
                    <a:pt x="1034" y="346"/>
                  </a:lnTo>
                  <a:lnTo>
                    <a:pt x="1034" y="346"/>
                  </a:lnTo>
                  <a:lnTo>
                    <a:pt x="1034" y="346"/>
                  </a:lnTo>
                  <a:lnTo>
                    <a:pt x="1034" y="346"/>
                  </a:lnTo>
                  <a:lnTo>
                    <a:pt x="1036" y="346"/>
                  </a:lnTo>
                  <a:lnTo>
                    <a:pt x="1036" y="344"/>
                  </a:lnTo>
                  <a:lnTo>
                    <a:pt x="1036" y="344"/>
                  </a:lnTo>
                  <a:lnTo>
                    <a:pt x="1036" y="344"/>
                  </a:lnTo>
                  <a:lnTo>
                    <a:pt x="1036" y="344"/>
                  </a:lnTo>
                  <a:lnTo>
                    <a:pt x="1036" y="341"/>
                  </a:lnTo>
                  <a:lnTo>
                    <a:pt x="1039" y="341"/>
                  </a:lnTo>
                  <a:lnTo>
                    <a:pt x="1039" y="341"/>
                  </a:lnTo>
                  <a:lnTo>
                    <a:pt x="1039" y="341"/>
                  </a:lnTo>
                  <a:lnTo>
                    <a:pt x="1041" y="341"/>
                  </a:lnTo>
                  <a:lnTo>
                    <a:pt x="1041" y="339"/>
                  </a:lnTo>
                  <a:lnTo>
                    <a:pt x="1039" y="339"/>
                  </a:lnTo>
                  <a:lnTo>
                    <a:pt x="1039" y="339"/>
                  </a:lnTo>
                  <a:lnTo>
                    <a:pt x="1041" y="339"/>
                  </a:lnTo>
                  <a:lnTo>
                    <a:pt x="1041" y="339"/>
                  </a:lnTo>
                  <a:lnTo>
                    <a:pt x="1041" y="337"/>
                  </a:lnTo>
                  <a:lnTo>
                    <a:pt x="1041" y="337"/>
                  </a:lnTo>
                  <a:lnTo>
                    <a:pt x="1041" y="337"/>
                  </a:lnTo>
                  <a:lnTo>
                    <a:pt x="1041" y="337"/>
                  </a:lnTo>
                  <a:lnTo>
                    <a:pt x="1044" y="337"/>
                  </a:lnTo>
                  <a:lnTo>
                    <a:pt x="1044" y="334"/>
                  </a:lnTo>
                  <a:lnTo>
                    <a:pt x="1044" y="334"/>
                  </a:lnTo>
                  <a:lnTo>
                    <a:pt x="1044" y="334"/>
                  </a:lnTo>
                  <a:lnTo>
                    <a:pt x="1044" y="334"/>
                  </a:lnTo>
                  <a:lnTo>
                    <a:pt x="1044" y="332"/>
                  </a:lnTo>
                  <a:lnTo>
                    <a:pt x="1046" y="332"/>
                  </a:lnTo>
                  <a:lnTo>
                    <a:pt x="1046" y="332"/>
                  </a:lnTo>
                  <a:lnTo>
                    <a:pt x="1044" y="332"/>
                  </a:lnTo>
                  <a:lnTo>
                    <a:pt x="1044" y="330"/>
                  </a:lnTo>
                  <a:lnTo>
                    <a:pt x="1044" y="330"/>
                  </a:lnTo>
                  <a:lnTo>
                    <a:pt x="1044" y="330"/>
                  </a:lnTo>
                  <a:lnTo>
                    <a:pt x="1044" y="330"/>
                  </a:lnTo>
                  <a:lnTo>
                    <a:pt x="1044" y="327"/>
                  </a:lnTo>
                  <a:lnTo>
                    <a:pt x="1044" y="327"/>
                  </a:lnTo>
                  <a:lnTo>
                    <a:pt x="1041" y="327"/>
                  </a:lnTo>
                  <a:lnTo>
                    <a:pt x="1041" y="327"/>
                  </a:lnTo>
                  <a:lnTo>
                    <a:pt x="1041" y="325"/>
                  </a:lnTo>
                  <a:lnTo>
                    <a:pt x="1041" y="325"/>
                  </a:lnTo>
                  <a:lnTo>
                    <a:pt x="1041" y="325"/>
                  </a:lnTo>
                  <a:lnTo>
                    <a:pt x="1039" y="325"/>
                  </a:lnTo>
                  <a:lnTo>
                    <a:pt x="1039" y="325"/>
                  </a:lnTo>
                  <a:lnTo>
                    <a:pt x="1036" y="325"/>
                  </a:lnTo>
                  <a:lnTo>
                    <a:pt x="1036" y="325"/>
                  </a:lnTo>
                  <a:lnTo>
                    <a:pt x="1036" y="325"/>
                  </a:lnTo>
                  <a:lnTo>
                    <a:pt x="1036" y="323"/>
                  </a:lnTo>
                  <a:lnTo>
                    <a:pt x="1036" y="323"/>
                  </a:lnTo>
                  <a:lnTo>
                    <a:pt x="1034" y="323"/>
                  </a:lnTo>
                  <a:lnTo>
                    <a:pt x="1034" y="323"/>
                  </a:lnTo>
                  <a:lnTo>
                    <a:pt x="1034" y="325"/>
                  </a:lnTo>
                  <a:lnTo>
                    <a:pt x="1034" y="325"/>
                  </a:lnTo>
                  <a:lnTo>
                    <a:pt x="1032" y="325"/>
                  </a:lnTo>
                  <a:lnTo>
                    <a:pt x="1032" y="325"/>
                  </a:lnTo>
                  <a:lnTo>
                    <a:pt x="1029" y="325"/>
                  </a:lnTo>
                  <a:lnTo>
                    <a:pt x="1029" y="323"/>
                  </a:lnTo>
                  <a:lnTo>
                    <a:pt x="1029" y="323"/>
                  </a:lnTo>
                  <a:lnTo>
                    <a:pt x="1029" y="323"/>
                  </a:lnTo>
                  <a:lnTo>
                    <a:pt x="1029" y="323"/>
                  </a:lnTo>
                  <a:lnTo>
                    <a:pt x="1027" y="323"/>
                  </a:lnTo>
                  <a:lnTo>
                    <a:pt x="1027" y="323"/>
                  </a:lnTo>
                  <a:lnTo>
                    <a:pt x="1025" y="323"/>
                  </a:lnTo>
                  <a:lnTo>
                    <a:pt x="1025" y="323"/>
                  </a:lnTo>
                  <a:lnTo>
                    <a:pt x="1025" y="323"/>
                  </a:lnTo>
                  <a:lnTo>
                    <a:pt x="1022" y="323"/>
                  </a:lnTo>
                  <a:lnTo>
                    <a:pt x="1022" y="323"/>
                  </a:lnTo>
                  <a:lnTo>
                    <a:pt x="1022" y="323"/>
                  </a:lnTo>
                  <a:lnTo>
                    <a:pt x="1022" y="323"/>
                  </a:lnTo>
                  <a:lnTo>
                    <a:pt x="1020" y="323"/>
                  </a:lnTo>
                  <a:lnTo>
                    <a:pt x="1020" y="325"/>
                  </a:lnTo>
                  <a:lnTo>
                    <a:pt x="1020" y="325"/>
                  </a:lnTo>
                  <a:lnTo>
                    <a:pt x="1017" y="325"/>
                  </a:lnTo>
                  <a:lnTo>
                    <a:pt x="1017" y="325"/>
                  </a:lnTo>
                  <a:lnTo>
                    <a:pt x="1020" y="325"/>
                  </a:lnTo>
                  <a:lnTo>
                    <a:pt x="1020" y="325"/>
                  </a:lnTo>
                  <a:lnTo>
                    <a:pt x="1020" y="327"/>
                  </a:lnTo>
                  <a:lnTo>
                    <a:pt x="1017" y="327"/>
                  </a:lnTo>
                  <a:lnTo>
                    <a:pt x="1017" y="327"/>
                  </a:lnTo>
                  <a:lnTo>
                    <a:pt x="1017" y="327"/>
                  </a:lnTo>
                  <a:lnTo>
                    <a:pt x="1015" y="327"/>
                  </a:lnTo>
                  <a:lnTo>
                    <a:pt x="1015" y="327"/>
                  </a:lnTo>
                  <a:lnTo>
                    <a:pt x="1015" y="327"/>
                  </a:lnTo>
                  <a:lnTo>
                    <a:pt x="1015" y="330"/>
                  </a:lnTo>
                  <a:lnTo>
                    <a:pt x="1015" y="330"/>
                  </a:lnTo>
                  <a:lnTo>
                    <a:pt x="1015" y="330"/>
                  </a:lnTo>
                  <a:lnTo>
                    <a:pt x="1015" y="330"/>
                  </a:lnTo>
                  <a:lnTo>
                    <a:pt x="1015" y="332"/>
                  </a:lnTo>
                  <a:lnTo>
                    <a:pt x="1015" y="332"/>
                  </a:lnTo>
                  <a:lnTo>
                    <a:pt x="1015" y="332"/>
                  </a:lnTo>
                  <a:lnTo>
                    <a:pt x="1013" y="332"/>
                  </a:lnTo>
                  <a:lnTo>
                    <a:pt x="1013" y="332"/>
                  </a:lnTo>
                  <a:lnTo>
                    <a:pt x="1013" y="332"/>
                  </a:lnTo>
                  <a:lnTo>
                    <a:pt x="1013" y="332"/>
                  </a:lnTo>
                  <a:lnTo>
                    <a:pt x="1010" y="332"/>
                  </a:lnTo>
                  <a:lnTo>
                    <a:pt x="1010" y="332"/>
                  </a:lnTo>
                  <a:lnTo>
                    <a:pt x="1010" y="334"/>
                  </a:lnTo>
                  <a:lnTo>
                    <a:pt x="1010" y="334"/>
                  </a:lnTo>
                  <a:lnTo>
                    <a:pt x="1010" y="337"/>
                  </a:lnTo>
                  <a:lnTo>
                    <a:pt x="1010" y="337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39"/>
                  </a:lnTo>
                  <a:lnTo>
                    <a:pt x="1008" y="339"/>
                  </a:lnTo>
                  <a:lnTo>
                    <a:pt x="1008" y="339"/>
                  </a:lnTo>
                  <a:lnTo>
                    <a:pt x="1006" y="339"/>
                  </a:lnTo>
                  <a:lnTo>
                    <a:pt x="1006" y="339"/>
                  </a:lnTo>
                  <a:lnTo>
                    <a:pt x="1003" y="339"/>
                  </a:lnTo>
                  <a:lnTo>
                    <a:pt x="1003" y="341"/>
                  </a:lnTo>
                  <a:lnTo>
                    <a:pt x="1003" y="341"/>
                  </a:lnTo>
                  <a:lnTo>
                    <a:pt x="1003" y="341"/>
                  </a:lnTo>
                  <a:lnTo>
                    <a:pt x="1003" y="341"/>
                  </a:lnTo>
                  <a:lnTo>
                    <a:pt x="1001" y="341"/>
                  </a:lnTo>
                  <a:lnTo>
                    <a:pt x="1001" y="341"/>
                  </a:lnTo>
                  <a:lnTo>
                    <a:pt x="1001" y="341"/>
                  </a:lnTo>
                  <a:lnTo>
                    <a:pt x="1001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996" y="344"/>
                  </a:lnTo>
                  <a:lnTo>
                    <a:pt x="996" y="344"/>
                  </a:lnTo>
                  <a:lnTo>
                    <a:pt x="996" y="344"/>
                  </a:lnTo>
                  <a:lnTo>
                    <a:pt x="996" y="344"/>
                  </a:lnTo>
                  <a:lnTo>
                    <a:pt x="996" y="346"/>
                  </a:lnTo>
                  <a:lnTo>
                    <a:pt x="994" y="346"/>
                  </a:lnTo>
                  <a:lnTo>
                    <a:pt x="994" y="346"/>
                  </a:lnTo>
                  <a:lnTo>
                    <a:pt x="991" y="346"/>
                  </a:lnTo>
                  <a:lnTo>
                    <a:pt x="991" y="346"/>
                  </a:lnTo>
                  <a:lnTo>
                    <a:pt x="991" y="346"/>
                  </a:lnTo>
                  <a:lnTo>
                    <a:pt x="991" y="346"/>
                  </a:lnTo>
                  <a:lnTo>
                    <a:pt x="989" y="346"/>
                  </a:lnTo>
                  <a:lnTo>
                    <a:pt x="989" y="346"/>
                  </a:lnTo>
                  <a:lnTo>
                    <a:pt x="989" y="346"/>
                  </a:lnTo>
                  <a:lnTo>
                    <a:pt x="989" y="346"/>
                  </a:lnTo>
                  <a:lnTo>
                    <a:pt x="987" y="346"/>
                  </a:lnTo>
                  <a:lnTo>
                    <a:pt x="987" y="349"/>
                  </a:lnTo>
                  <a:lnTo>
                    <a:pt x="987" y="349"/>
                  </a:lnTo>
                  <a:lnTo>
                    <a:pt x="987" y="349"/>
                  </a:lnTo>
                  <a:lnTo>
                    <a:pt x="984" y="349"/>
                  </a:lnTo>
                  <a:lnTo>
                    <a:pt x="984" y="351"/>
                  </a:lnTo>
                  <a:lnTo>
                    <a:pt x="984" y="351"/>
                  </a:lnTo>
                  <a:lnTo>
                    <a:pt x="984" y="351"/>
                  </a:lnTo>
                  <a:lnTo>
                    <a:pt x="984" y="351"/>
                  </a:lnTo>
                  <a:lnTo>
                    <a:pt x="984" y="353"/>
                  </a:lnTo>
                  <a:lnTo>
                    <a:pt x="982" y="353"/>
                  </a:lnTo>
                  <a:lnTo>
                    <a:pt x="982" y="353"/>
                  </a:lnTo>
                  <a:lnTo>
                    <a:pt x="982" y="356"/>
                  </a:lnTo>
                  <a:lnTo>
                    <a:pt x="982" y="356"/>
                  </a:lnTo>
                  <a:lnTo>
                    <a:pt x="982" y="356"/>
                  </a:lnTo>
                  <a:lnTo>
                    <a:pt x="982" y="356"/>
                  </a:lnTo>
                  <a:lnTo>
                    <a:pt x="982" y="358"/>
                  </a:lnTo>
                  <a:lnTo>
                    <a:pt x="982" y="358"/>
                  </a:lnTo>
                  <a:lnTo>
                    <a:pt x="982" y="358"/>
                  </a:lnTo>
                  <a:lnTo>
                    <a:pt x="982" y="360"/>
                  </a:lnTo>
                  <a:lnTo>
                    <a:pt x="982" y="360"/>
                  </a:lnTo>
                  <a:lnTo>
                    <a:pt x="982" y="360"/>
                  </a:lnTo>
                  <a:lnTo>
                    <a:pt x="982" y="360"/>
                  </a:lnTo>
                  <a:lnTo>
                    <a:pt x="980" y="360"/>
                  </a:lnTo>
                  <a:lnTo>
                    <a:pt x="980" y="363"/>
                  </a:lnTo>
                  <a:lnTo>
                    <a:pt x="980" y="363"/>
                  </a:lnTo>
                  <a:lnTo>
                    <a:pt x="977" y="363"/>
                  </a:lnTo>
                  <a:lnTo>
                    <a:pt x="977" y="363"/>
                  </a:lnTo>
                  <a:lnTo>
                    <a:pt x="977" y="365"/>
                  </a:lnTo>
                  <a:lnTo>
                    <a:pt x="977" y="365"/>
                  </a:lnTo>
                  <a:lnTo>
                    <a:pt x="977" y="365"/>
                  </a:lnTo>
                  <a:lnTo>
                    <a:pt x="977" y="365"/>
                  </a:lnTo>
                  <a:lnTo>
                    <a:pt x="975" y="365"/>
                  </a:lnTo>
                  <a:lnTo>
                    <a:pt x="975" y="365"/>
                  </a:lnTo>
                  <a:lnTo>
                    <a:pt x="975" y="365"/>
                  </a:lnTo>
                  <a:lnTo>
                    <a:pt x="975" y="365"/>
                  </a:lnTo>
                  <a:lnTo>
                    <a:pt x="975" y="368"/>
                  </a:lnTo>
                  <a:lnTo>
                    <a:pt x="973" y="368"/>
                  </a:lnTo>
                  <a:lnTo>
                    <a:pt x="973" y="368"/>
                  </a:lnTo>
                  <a:lnTo>
                    <a:pt x="970" y="368"/>
                  </a:lnTo>
                  <a:lnTo>
                    <a:pt x="970" y="365"/>
                  </a:lnTo>
                  <a:lnTo>
                    <a:pt x="970" y="365"/>
                  </a:lnTo>
                  <a:lnTo>
                    <a:pt x="970" y="365"/>
                  </a:lnTo>
                  <a:lnTo>
                    <a:pt x="968" y="365"/>
                  </a:lnTo>
                  <a:lnTo>
                    <a:pt x="968" y="365"/>
                  </a:lnTo>
                  <a:lnTo>
                    <a:pt x="968" y="365"/>
                  </a:lnTo>
                  <a:lnTo>
                    <a:pt x="968" y="365"/>
                  </a:lnTo>
                  <a:lnTo>
                    <a:pt x="968" y="365"/>
                  </a:lnTo>
                  <a:lnTo>
                    <a:pt x="965" y="365"/>
                  </a:lnTo>
                  <a:lnTo>
                    <a:pt x="965" y="365"/>
                  </a:lnTo>
                  <a:lnTo>
                    <a:pt x="965" y="368"/>
                  </a:lnTo>
                  <a:lnTo>
                    <a:pt x="963" y="368"/>
                  </a:lnTo>
                  <a:lnTo>
                    <a:pt x="963" y="368"/>
                  </a:lnTo>
                  <a:lnTo>
                    <a:pt x="963" y="368"/>
                  </a:lnTo>
                  <a:lnTo>
                    <a:pt x="963" y="368"/>
                  </a:lnTo>
                  <a:lnTo>
                    <a:pt x="963" y="370"/>
                  </a:lnTo>
                  <a:lnTo>
                    <a:pt x="961" y="370"/>
                  </a:lnTo>
                  <a:lnTo>
                    <a:pt x="961" y="370"/>
                  </a:lnTo>
                  <a:lnTo>
                    <a:pt x="961" y="368"/>
                  </a:lnTo>
                  <a:lnTo>
                    <a:pt x="958" y="368"/>
                  </a:lnTo>
                  <a:lnTo>
                    <a:pt x="958" y="368"/>
                  </a:lnTo>
                  <a:lnTo>
                    <a:pt x="958" y="368"/>
                  </a:lnTo>
                  <a:lnTo>
                    <a:pt x="958" y="368"/>
                  </a:lnTo>
                  <a:lnTo>
                    <a:pt x="958" y="365"/>
                  </a:lnTo>
                  <a:lnTo>
                    <a:pt x="958" y="365"/>
                  </a:lnTo>
                  <a:lnTo>
                    <a:pt x="956" y="365"/>
                  </a:lnTo>
                  <a:lnTo>
                    <a:pt x="956" y="365"/>
                  </a:lnTo>
                  <a:lnTo>
                    <a:pt x="956" y="365"/>
                  </a:lnTo>
                  <a:lnTo>
                    <a:pt x="956" y="365"/>
                  </a:lnTo>
                  <a:lnTo>
                    <a:pt x="954" y="365"/>
                  </a:lnTo>
                  <a:lnTo>
                    <a:pt x="954" y="365"/>
                  </a:lnTo>
                  <a:lnTo>
                    <a:pt x="951" y="365"/>
                  </a:lnTo>
                  <a:lnTo>
                    <a:pt x="951" y="365"/>
                  </a:lnTo>
                  <a:lnTo>
                    <a:pt x="951" y="365"/>
                  </a:lnTo>
                  <a:lnTo>
                    <a:pt x="951" y="365"/>
                  </a:lnTo>
                  <a:lnTo>
                    <a:pt x="951" y="365"/>
                  </a:lnTo>
                  <a:lnTo>
                    <a:pt x="949" y="365"/>
                  </a:lnTo>
                  <a:lnTo>
                    <a:pt x="949" y="368"/>
                  </a:lnTo>
                  <a:lnTo>
                    <a:pt x="949" y="368"/>
                  </a:lnTo>
                  <a:lnTo>
                    <a:pt x="949" y="370"/>
                  </a:lnTo>
                  <a:lnTo>
                    <a:pt x="949" y="370"/>
                  </a:lnTo>
                  <a:lnTo>
                    <a:pt x="949" y="370"/>
                  </a:lnTo>
                  <a:lnTo>
                    <a:pt x="949" y="372"/>
                  </a:lnTo>
                  <a:lnTo>
                    <a:pt x="949" y="372"/>
                  </a:lnTo>
                  <a:lnTo>
                    <a:pt x="949" y="372"/>
                  </a:lnTo>
                  <a:lnTo>
                    <a:pt x="946" y="372"/>
                  </a:lnTo>
                  <a:lnTo>
                    <a:pt x="946" y="375"/>
                  </a:lnTo>
                  <a:lnTo>
                    <a:pt x="946" y="375"/>
                  </a:lnTo>
                  <a:lnTo>
                    <a:pt x="946" y="375"/>
                  </a:lnTo>
                  <a:lnTo>
                    <a:pt x="944" y="375"/>
                  </a:lnTo>
                  <a:lnTo>
                    <a:pt x="944" y="375"/>
                  </a:lnTo>
                  <a:lnTo>
                    <a:pt x="944" y="377"/>
                  </a:lnTo>
                  <a:lnTo>
                    <a:pt x="944" y="377"/>
                  </a:lnTo>
                  <a:lnTo>
                    <a:pt x="944" y="379"/>
                  </a:lnTo>
                  <a:lnTo>
                    <a:pt x="944" y="379"/>
                  </a:lnTo>
                  <a:lnTo>
                    <a:pt x="946" y="379"/>
                  </a:lnTo>
                  <a:lnTo>
                    <a:pt x="946" y="382"/>
                  </a:lnTo>
                  <a:lnTo>
                    <a:pt x="946" y="382"/>
                  </a:lnTo>
                  <a:lnTo>
                    <a:pt x="946" y="382"/>
                  </a:lnTo>
                  <a:lnTo>
                    <a:pt x="946" y="384"/>
                  </a:lnTo>
                  <a:lnTo>
                    <a:pt x="946" y="384"/>
                  </a:lnTo>
                  <a:lnTo>
                    <a:pt x="949" y="384"/>
                  </a:lnTo>
                  <a:lnTo>
                    <a:pt x="949" y="384"/>
                  </a:lnTo>
                  <a:lnTo>
                    <a:pt x="949" y="384"/>
                  </a:lnTo>
                  <a:lnTo>
                    <a:pt x="949" y="387"/>
                  </a:lnTo>
                  <a:lnTo>
                    <a:pt x="949" y="387"/>
                  </a:lnTo>
                  <a:lnTo>
                    <a:pt x="951" y="387"/>
                  </a:lnTo>
                  <a:lnTo>
                    <a:pt x="951" y="387"/>
                  </a:lnTo>
                  <a:lnTo>
                    <a:pt x="951" y="387"/>
                  </a:lnTo>
                  <a:lnTo>
                    <a:pt x="951" y="387"/>
                  </a:lnTo>
                  <a:lnTo>
                    <a:pt x="951" y="389"/>
                  </a:lnTo>
                  <a:lnTo>
                    <a:pt x="954" y="389"/>
                  </a:lnTo>
                  <a:lnTo>
                    <a:pt x="954" y="389"/>
                  </a:lnTo>
                  <a:lnTo>
                    <a:pt x="954" y="389"/>
                  </a:lnTo>
                  <a:lnTo>
                    <a:pt x="956" y="389"/>
                  </a:lnTo>
                  <a:lnTo>
                    <a:pt x="956" y="391"/>
                  </a:lnTo>
                  <a:lnTo>
                    <a:pt x="956" y="391"/>
                  </a:lnTo>
                  <a:lnTo>
                    <a:pt x="956" y="391"/>
                  </a:lnTo>
                  <a:lnTo>
                    <a:pt x="958" y="391"/>
                  </a:lnTo>
                  <a:lnTo>
                    <a:pt x="958" y="391"/>
                  </a:lnTo>
                  <a:lnTo>
                    <a:pt x="958" y="391"/>
                  </a:lnTo>
                  <a:lnTo>
                    <a:pt x="961" y="391"/>
                  </a:lnTo>
                  <a:lnTo>
                    <a:pt x="961" y="391"/>
                  </a:lnTo>
                  <a:lnTo>
                    <a:pt x="963" y="391"/>
                  </a:lnTo>
                  <a:lnTo>
                    <a:pt x="963" y="391"/>
                  </a:lnTo>
                  <a:lnTo>
                    <a:pt x="963" y="391"/>
                  </a:lnTo>
                  <a:lnTo>
                    <a:pt x="963" y="391"/>
                  </a:lnTo>
                  <a:lnTo>
                    <a:pt x="965" y="391"/>
                  </a:lnTo>
                  <a:lnTo>
                    <a:pt x="965" y="391"/>
                  </a:lnTo>
                  <a:lnTo>
                    <a:pt x="965" y="391"/>
                  </a:lnTo>
                  <a:lnTo>
                    <a:pt x="968" y="391"/>
                  </a:lnTo>
                  <a:lnTo>
                    <a:pt x="968" y="391"/>
                  </a:lnTo>
                  <a:lnTo>
                    <a:pt x="968" y="391"/>
                  </a:lnTo>
                  <a:lnTo>
                    <a:pt x="968" y="389"/>
                  </a:lnTo>
                  <a:lnTo>
                    <a:pt x="970" y="389"/>
                  </a:lnTo>
                  <a:lnTo>
                    <a:pt x="970" y="389"/>
                  </a:lnTo>
                  <a:lnTo>
                    <a:pt x="970" y="389"/>
                  </a:lnTo>
                  <a:lnTo>
                    <a:pt x="970" y="389"/>
                  </a:lnTo>
                  <a:lnTo>
                    <a:pt x="973" y="389"/>
                  </a:lnTo>
                  <a:lnTo>
                    <a:pt x="973" y="389"/>
                  </a:lnTo>
                  <a:lnTo>
                    <a:pt x="973" y="389"/>
                  </a:lnTo>
                  <a:lnTo>
                    <a:pt x="973" y="391"/>
                  </a:lnTo>
                  <a:lnTo>
                    <a:pt x="973" y="391"/>
                  </a:lnTo>
                  <a:lnTo>
                    <a:pt x="973" y="394"/>
                  </a:lnTo>
                  <a:lnTo>
                    <a:pt x="975" y="394"/>
                  </a:lnTo>
                  <a:lnTo>
                    <a:pt x="975" y="394"/>
                  </a:lnTo>
                  <a:lnTo>
                    <a:pt x="975" y="394"/>
                  </a:lnTo>
                  <a:lnTo>
                    <a:pt x="975" y="394"/>
                  </a:lnTo>
                  <a:lnTo>
                    <a:pt x="975" y="396"/>
                  </a:lnTo>
                  <a:lnTo>
                    <a:pt x="975" y="396"/>
                  </a:lnTo>
                  <a:lnTo>
                    <a:pt x="977" y="396"/>
                  </a:lnTo>
                  <a:lnTo>
                    <a:pt x="977" y="396"/>
                  </a:lnTo>
                  <a:lnTo>
                    <a:pt x="977" y="398"/>
                  </a:lnTo>
                  <a:lnTo>
                    <a:pt x="977" y="398"/>
                  </a:lnTo>
                  <a:lnTo>
                    <a:pt x="977" y="401"/>
                  </a:lnTo>
                  <a:lnTo>
                    <a:pt x="977" y="401"/>
                  </a:lnTo>
                  <a:lnTo>
                    <a:pt x="977" y="401"/>
                  </a:lnTo>
                  <a:lnTo>
                    <a:pt x="977" y="403"/>
                  </a:lnTo>
                  <a:lnTo>
                    <a:pt x="977" y="403"/>
                  </a:lnTo>
                  <a:lnTo>
                    <a:pt x="977" y="403"/>
                  </a:lnTo>
                  <a:lnTo>
                    <a:pt x="977" y="405"/>
                  </a:lnTo>
                  <a:lnTo>
                    <a:pt x="975" y="405"/>
                  </a:lnTo>
                  <a:lnTo>
                    <a:pt x="975" y="405"/>
                  </a:lnTo>
                  <a:lnTo>
                    <a:pt x="975" y="405"/>
                  </a:lnTo>
                  <a:lnTo>
                    <a:pt x="975" y="405"/>
                  </a:lnTo>
                  <a:lnTo>
                    <a:pt x="975" y="408"/>
                  </a:lnTo>
                  <a:lnTo>
                    <a:pt x="975" y="408"/>
                  </a:lnTo>
                  <a:lnTo>
                    <a:pt x="975" y="410"/>
                  </a:lnTo>
                  <a:lnTo>
                    <a:pt x="975" y="410"/>
                  </a:lnTo>
                  <a:lnTo>
                    <a:pt x="975" y="410"/>
                  </a:lnTo>
                  <a:lnTo>
                    <a:pt x="975" y="413"/>
                  </a:lnTo>
                  <a:lnTo>
                    <a:pt x="975" y="413"/>
                  </a:lnTo>
                  <a:lnTo>
                    <a:pt x="977" y="413"/>
                  </a:lnTo>
                  <a:lnTo>
                    <a:pt x="977" y="413"/>
                  </a:lnTo>
                  <a:lnTo>
                    <a:pt x="977" y="415"/>
                  </a:lnTo>
                  <a:lnTo>
                    <a:pt x="977" y="415"/>
                  </a:lnTo>
                  <a:lnTo>
                    <a:pt x="980" y="415"/>
                  </a:lnTo>
                  <a:lnTo>
                    <a:pt x="980" y="415"/>
                  </a:lnTo>
                  <a:lnTo>
                    <a:pt x="980" y="415"/>
                  </a:lnTo>
                  <a:lnTo>
                    <a:pt x="982" y="415"/>
                  </a:lnTo>
                  <a:lnTo>
                    <a:pt x="982" y="415"/>
                  </a:lnTo>
                  <a:lnTo>
                    <a:pt x="982" y="415"/>
                  </a:lnTo>
                  <a:lnTo>
                    <a:pt x="982" y="415"/>
                  </a:lnTo>
                  <a:lnTo>
                    <a:pt x="984" y="415"/>
                  </a:lnTo>
                  <a:lnTo>
                    <a:pt x="984" y="415"/>
                  </a:lnTo>
                  <a:lnTo>
                    <a:pt x="984" y="415"/>
                  </a:lnTo>
                  <a:lnTo>
                    <a:pt x="987" y="415"/>
                  </a:lnTo>
                  <a:lnTo>
                    <a:pt x="987" y="415"/>
                  </a:lnTo>
                  <a:lnTo>
                    <a:pt x="989" y="415"/>
                  </a:lnTo>
                  <a:lnTo>
                    <a:pt x="989" y="415"/>
                  </a:lnTo>
                  <a:lnTo>
                    <a:pt x="989" y="415"/>
                  </a:lnTo>
                  <a:lnTo>
                    <a:pt x="991" y="415"/>
                  </a:lnTo>
                  <a:lnTo>
                    <a:pt x="991" y="415"/>
                  </a:lnTo>
                  <a:lnTo>
                    <a:pt x="991" y="415"/>
                  </a:lnTo>
                  <a:lnTo>
                    <a:pt x="991" y="415"/>
                  </a:lnTo>
                  <a:lnTo>
                    <a:pt x="994" y="415"/>
                  </a:lnTo>
                  <a:lnTo>
                    <a:pt x="994" y="415"/>
                  </a:lnTo>
                  <a:lnTo>
                    <a:pt x="994" y="415"/>
                  </a:lnTo>
                  <a:lnTo>
                    <a:pt x="994" y="413"/>
                  </a:lnTo>
                  <a:lnTo>
                    <a:pt x="994" y="413"/>
                  </a:lnTo>
                  <a:lnTo>
                    <a:pt x="994" y="413"/>
                  </a:lnTo>
                  <a:lnTo>
                    <a:pt x="994" y="410"/>
                  </a:lnTo>
                  <a:lnTo>
                    <a:pt x="994" y="410"/>
                  </a:lnTo>
                  <a:lnTo>
                    <a:pt x="994" y="410"/>
                  </a:lnTo>
                  <a:lnTo>
                    <a:pt x="996" y="410"/>
                  </a:lnTo>
                  <a:lnTo>
                    <a:pt x="996" y="410"/>
                  </a:lnTo>
                  <a:lnTo>
                    <a:pt x="996" y="408"/>
                  </a:lnTo>
                  <a:lnTo>
                    <a:pt x="996" y="408"/>
                  </a:lnTo>
                  <a:lnTo>
                    <a:pt x="999" y="408"/>
                  </a:lnTo>
                  <a:lnTo>
                    <a:pt x="999" y="408"/>
                  </a:lnTo>
                  <a:lnTo>
                    <a:pt x="999" y="408"/>
                  </a:lnTo>
                  <a:lnTo>
                    <a:pt x="1001" y="408"/>
                  </a:lnTo>
                  <a:lnTo>
                    <a:pt x="1001" y="408"/>
                  </a:lnTo>
                  <a:lnTo>
                    <a:pt x="1001" y="405"/>
                  </a:lnTo>
                  <a:lnTo>
                    <a:pt x="1001" y="405"/>
                  </a:lnTo>
                  <a:lnTo>
                    <a:pt x="1001" y="405"/>
                  </a:lnTo>
                  <a:lnTo>
                    <a:pt x="1003" y="405"/>
                  </a:lnTo>
                  <a:lnTo>
                    <a:pt x="1003" y="405"/>
                  </a:lnTo>
                  <a:lnTo>
                    <a:pt x="1003" y="405"/>
                  </a:lnTo>
                  <a:lnTo>
                    <a:pt x="1003" y="403"/>
                  </a:lnTo>
                  <a:lnTo>
                    <a:pt x="1003" y="403"/>
                  </a:lnTo>
                  <a:lnTo>
                    <a:pt x="1001" y="403"/>
                  </a:lnTo>
                  <a:lnTo>
                    <a:pt x="1001" y="403"/>
                  </a:lnTo>
                  <a:lnTo>
                    <a:pt x="1003" y="403"/>
                  </a:lnTo>
                  <a:lnTo>
                    <a:pt x="1003" y="403"/>
                  </a:lnTo>
                  <a:lnTo>
                    <a:pt x="1003" y="403"/>
                  </a:lnTo>
                  <a:lnTo>
                    <a:pt x="1006" y="403"/>
                  </a:lnTo>
                  <a:lnTo>
                    <a:pt x="1006" y="401"/>
                  </a:lnTo>
                  <a:lnTo>
                    <a:pt x="1006" y="401"/>
                  </a:lnTo>
                  <a:lnTo>
                    <a:pt x="1006" y="401"/>
                  </a:lnTo>
                  <a:lnTo>
                    <a:pt x="1008" y="401"/>
                  </a:lnTo>
                  <a:lnTo>
                    <a:pt x="1008" y="401"/>
                  </a:lnTo>
                  <a:lnTo>
                    <a:pt x="1008" y="401"/>
                  </a:lnTo>
                  <a:lnTo>
                    <a:pt x="1010" y="401"/>
                  </a:lnTo>
                  <a:lnTo>
                    <a:pt x="1010" y="401"/>
                  </a:lnTo>
                  <a:lnTo>
                    <a:pt x="1010" y="401"/>
                  </a:lnTo>
                  <a:lnTo>
                    <a:pt x="1010" y="398"/>
                  </a:lnTo>
                  <a:lnTo>
                    <a:pt x="1013" y="398"/>
                  </a:lnTo>
                  <a:lnTo>
                    <a:pt x="1013" y="398"/>
                  </a:lnTo>
                  <a:lnTo>
                    <a:pt x="1013" y="396"/>
                  </a:lnTo>
                  <a:lnTo>
                    <a:pt x="1010" y="396"/>
                  </a:lnTo>
                  <a:lnTo>
                    <a:pt x="1010" y="396"/>
                  </a:lnTo>
                  <a:lnTo>
                    <a:pt x="1010" y="396"/>
                  </a:lnTo>
                  <a:lnTo>
                    <a:pt x="1010" y="396"/>
                  </a:lnTo>
                  <a:lnTo>
                    <a:pt x="1010" y="396"/>
                  </a:lnTo>
                  <a:lnTo>
                    <a:pt x="1010" y="396"/>
                  </a:lnTo>
                  <a:lnTo>
                    <a:pt x="1010" y="396"/>
                  </a:lnTo>
                  <a:lnTo>
                    <a:pt x="1013" y="396"/>
                  </a:lnTo>
                  <a:lnTo>
                    <a:pt x="1013" y="396"/>
                  </a:lnTo>
                  <a:lnTo>
                    <a:pt x="1013" y="396"/>
                  </a:lnTo>
                  <a:lnTo>
                    <a:pt x="1015" y="396"/>
                  </a:lnTo>
                  <a:lnTo>
                    <a:pt x="1015" y="396"/>
                  </a:lnTo>
                  <a:lnTo>
                    <a:pt x="1015" y="398"/>
                  </a:lnTo>
                  <a:lnTo>
                    <a:pt x="1013" y="398"/>
                  </a:lnTo>
                  <a:lnTo>
                    <a:pt x="1013" y="398"/>
                  </a:lnTo>
                  <a:lnTo>
                    <a:pt x="1015" y="398"/>
                  </a:lnTo>
                  <a:lnTo>
                    <a:pt x="1015" y="398"/>
                  </a:lnTo>
                  <a:lnTo>
                    <a:pt x="1015" y="398"/>
                  </a:lnTo>
                  <a:lnTo>
                    <a:pt x="1017" y="398"/>
                  </a:lnTo>
                  <a:lnTo>
                    <a:pt x="1017" y="398"/>
                  </a:lnTo>
                  <a:lnTo>
                    <a:pt x="1017" y="401"/>
                  </a:lnTo>
                  <a:lnTo>
                    <a:pt x="1017" y="401"/>
                  </a:lnTo>
                  <a:lnTo>
                    <a:pt x="1017" y="401"/>
                  </a:lnTo>
                  <a:lnTo>
                    <a:pt x="1020" y="401"/>
                  </a:lnTo>
                  <a:lnTo>
                    <a:pt x="1020" y="403"/>
                  </a:lnTo>
                  <a:lnTo>
                    <a:pt x="1020" y="403"/>
                  </a:lnTo>
                  <a:lnTo>
                    <a:pt x="1020" y="401"/>
                  </a:lnTo>
                  <a:lnTo>
                    <a:pt x="1022" y="401"/>
                  </a:lnTo>
                  <a:lnTo>
                    <a:pt x="1022" y="403"/>
                  </a:lnTo>
                  <a:lnTo>
                    <a:pt x="1022" y="403"/>
                  </a:lnTo>
                  <a:lnTo>
                    <a:pt x="1022" y="403"/>
                  </a:lnTo>
                  <a:lnTo>
                    <a:pt x="1022" y="405"/>
                  </a:lnTo>
                  <a:lnTo>
                    <a:pt x="1022" y="405"/>
                  </a:lnTo>
                  <a:lnTo>
                    <a:pt x="1022" y="405"/>
                  </a:lnTo>
                  <a:lnTo>
                    <a:pt x="1025" y="405"/>
                  </a:lnTo>
                  <a:lnTo>
                    <a:pt x="1025" y="405"/>
                  </a:lnTo>
                  <a:lnTo>
                    <a:pt x="1025" y="405"/>
                  </a:lnTo>
                  <a:lnTo>
                    <a:pt x="1025" y="405"/>
                  </a:lnTo>
                  <a:lnTo>
                    <a:pt x="1027" y="405"/>
                  </a:lnTo>
                  <a:lnTo>
                    <a:pt x="1027" y="405"/>
                  </a:lnTo>
                  <a:lnTo>
                    <a:pt x="1029" y="405"/>
                  </a:lnTo>
                  <a:lnTo>
                    <a:pt x="1029" y="405"/>
                  </a:lnTo>
                  <a:lnTo>
                    <a:pt x="1027" y="405"/>
                  </a:lnTo>
                  <a:lnTo>
                    <a:pt x="1027" y="405"/>
                  </a:lnTo>
                  <a:lnTo>
                    <a:pt x="1029" y="405"/>
                  </a:lnTo>
                  <a:lnTo>
                    <a:pt x="1029" y="408"/>
                  </a:lnTo>
                  <a:lnTo>
                    <a:pt x="1029" y="408"/>
                  </a:lnTo>
                  <a:lnTo>
                    <a:pt x="1029" y="408"/>
                  </a:lnTo>
                  <a:lnTo>
                    <a:pt x="1029" y="408"/>
                  </a:lnTo>
                  <a:lnTo>
                    <a:pt x="1032" y="408"/>
                  </a:lnTo>
                  <a:lnTo>
                    <a:pt x="1032" y="408"/>
                  </a:lnTo>
                  <a:lnTo>
                    <a:pt x="1032" y="408"/>
                  </a:lnTo>
                  <a:lnTo>
                    <a:pt x="1034" y="408"/>
                  </a:lnTo>
                  <a:lnTo>
                    <a:pt x="1034" y="408"/>
                  </a:lnTo>
                  <a:lnTo>
                    <a:pt x="1034" y="408"/>
                  </a:lnTo>
                  <a:lnTo>
                    <a:pt x="1034" y="408"/>
                  </a:lnTo>
                  <a:lnTo>
                    <a:pt x="1036" y="408"/>
                  </a:lnTo>
                  <a:lnTo>
                    <a:pt x="1036" y="408"/>
                  </a:lnTo>
                  <a:lnTo>
                    <a:pt x="1036" y="408"/>
                  </a:lnTo>
                  <a:lnTo>
                    <a:pt x="1036" y="408"/>
                  </a:lnTo>
                  <a:lnTo>
                    <a:pt x="1039" y="408"/>
                  </a:lnTo>
                  <a:lnTo>
                    <a:pt x="1039" y="408"/>
                  </a:lnTo>
                  <a:lnTo>
                    <a:pt x="1041" y="408"/>
                  </a:lnTo>
                  <a:lnTo>
                    <a:pt x="1041" y="405"/>
                  </a:lnTo>
                  <a:lnTo>
                    <a:pt x="1041" y="405"/>
                  </a:lnTo>
                  <a:lnTo>
                    <a:pt x="1041" y="405"/>
                  </a:lnTo>
                  <a:lnTo>
                    <a:pt x="1041" y="405"/>
                  </a:lnTo>
                  <a:lnTo>
                    <a:pt x="1044" y="405"/>
                  </a:lnTo>
                  <a:lnTo>
                    <a:pt x="1044" y="405"/>
                  </a:lnTo>
                  <a:lnTo>
                    <a:pt x="1044" y="405"/>
                  </a:lnTo>
                  <a:lnTo>
                    <a:pt x="1044" y="405"/>
                  </a:lnTo>
                  <a:lnTo>
                    <a:pt x="1044" y="408"/>
                  </a:lnTo>
                  <a:lnTo>
                    <a:pt x="1044" y="408"/>
                  </a:lnTo>
                  <a:lnTo>
                    <a:pt x="1046" y="408"/>
                  </a:lnTo>
                  <a:lnTo>
                    <a:pt x="1046" y="408"/>
                  </a:lnTo>
                  <a:lnTo>
                    <a:pt x="1046" y="410"/>
                  </a:lnTo>
                  <a:lnTo>
                    <a:pt x="1048" y="410"/>
                  </a:lnTo>
                  <a:lnTo>
                    <a:pt x="1048" y="410"/>
                  </a:lnTo>
                  <a:lnTo>
                    <a:pt x="1048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1" y="408"/>
                  </a:lnTo>
                  <a:lnTo>
                    <a:pt x="1051" y="410"/>
                  </a:lnTo>
                  <a:lnTo>
                    <a:pt x="1051" y="410"/>
                  </a:lnTo>
                  <a:lnTo>
                    <a:pt x="1053" y="410"/>
                  </a:lnTo>
                  <a:lnTo>
                    <a:pt x="1053" y="410"/>
                  </a:lnTo>
                  <a:lnTo>
                    <a:pt x="1053" y="408"/>
                  </a:lnTo>
                  <a:lnTo>
                    <a:pt x="1055" y="408"/>
                  </a:lnTo>
                  <a:lnTo>
                    <a:pt x="1055" y="410"/>
                  </a:lnTo>
                  <a:lnTo>
                    <a:pt x="1055" y="410"/>
                  </a:lnTo>
                  <a:lnTo>
                    <a:pt x="1055" y="410"/>
                  </a:lnTo>
                  <a:lnTo>
                    <a:pt x="1055" y="413"/>
                  </a:lnTo>
                  <a:lnTo>
                    <a:pt x="1055" y="413"/>
                  </a:lnTo>
                  <a:lnTo>
                    <a:pt x="1053" y="413"/>
                  </a:lnTo>
                  <a:lnTo>
                    <a:pt x="1053" y="413"/>
                  </a:lnTo>
                  <a:lnTo>
                    <a:pt x="1053" y="413"/>
                  </a:lnTo>
                  <a:lnTo>
                    <a:pt x="1053" y="415"/>
                  </a:lnTo>
                  <a:lnTo>
                    <a:pt x="1053" y="415"/>
                  </a:lnTo>
                  <a:lnTo>
                    <a:pt x="1053" y="415"/>
                  </a:lnTo>
                  <a:lnTo>
                    <a:pt x="1053" y="415"/>
                  </a:lnTo>
                  <a:lnTo>
                    <a:pt x="1053" y="415"/>
                  </a:lnTo>
                  <a:lnTo>
                    <a:pt x="1053" y="417"/>
                  </a:lnTo>
                  <a:lnTo>
                    <a:pt x="1051" y="417"/>
                  </a:lnTo>
                  <a:lnTo>
                    <a:pt x="1051" y="417"/>
                  </a:lnTo>
                  <a:lnTo>
                    <a:pt x="1051" y="417"/>
                  </a:lnTo>
                  <a:lnTo>
                    <a:pt x="1051" y="420"/>
                  </a:lnTo>
                  <a:lnTo>
                    <a:pt x="1051" y="420"/>
                  </a:lnTo>
                  <a:lnTo>
                    <a:pt x="1051" y="417"/>
                  </a:lnTo>
                  <a:lnTo>
                    <a:pt x="1053" y="417"/>
                  </a:lnTo>
                  <a:lnTo>
                    <a:pt x="1053" y="420"/>
                  </a:lnTo>
                  <a:lnTo>
                    <a:pt x="1053" y="420"/>
                  </a:lnTo>
                  <a:lnTo>
                    <a:pt x="1051" y="420"/>
                  </a:lnTo>
                  <a:lnTo>
                    <a:pt x="1051" y="422"/>
                  </a:lnTo>
                  <a:lnTo>
                    <a:pt x="1051" y="422"/>
                  </a:lnTo>
                  <a:lnTo>
                    <a:pt x="1051" y="424"/>
                  </a:lnTo>
                  <a:lnTo>
                    <a:pt x="1051" y="424"/>
                  </a:lnTo>
                  <a:lnTo>
                    <a:pt x="1051" y="424"/>
                  </a:lnTo>
                  <a:lnTo>
                    <a:pt x="1051" y="424"/>
                  </a:lnTo>
                  <a:lnTo>
                    <a:pt x="1048" y="424"/>
                  </a:lnTo>
                  <a:lnTo>
                    <a:pt x="1048" y="424"/>
                  </a:lnTo>
                  <a:lnTo>
                    <a:pt x="1048" y="424"/>
                  </a:lnTo>
                  <a:lnTo>
                    <a:pt x="1048" y="424"/>
                  </a:lnTo>
                  <a:lnTo>
                    <a:pt x="1046" y="424"/>
                  </a:lnTo>
                  <a:lnTo>
                    <a:pt x="1046" y="424"/>
                  </a:lnTo>
                  <a:lnTo>
                    <a:pt x="1046" y="424"/>
                  </a:lnTo>
                  <a:lnTo>
                    <a:pt x="1044" y="424"/>
                  </a:lnTo>
                  <a:lnTo>
                    <a:pt x="1044" y="424"/>
                  </a:lnTo>
                  <a:lnTo>
                    <a:pt x="1044" y="424"/>
                  </a:lnTo>
                  <a:lnTo>
                    <a:pt x="1044" y="422"/>
                  </a:lnTo>
                  <a:lnTo>
                    <a:pt x="1044" y="422"/>
                  </a:lnTo>
                  <a:lnTo>
                    <a:pt x="1041" y="422"/>
                  </a:lnTo>
                  <a:lnTo>
                    <a:pt x="1041" y="424"/>
                  </a:lnTo>
                  <a:lnTo>
                    <a:pt x="1041" y="424"/>
                  </a:lnTo>
                  <a:lnTo>
                    <a:pt x="1041" y="424"/>
                  </a:lnTo>
                  <a:lnTo>
                    <a:pt x="1041" y="422"/>
                  </a:lnTo>
                  <a:lnTo>
                    <a:pt x="1041" y="422"/>
                  </a:lnTo>
                  <a:lnTo>
                    <a:pt x="1039" y="422"/>
                  </a:lnTo>
                  <a:lnTo>
                    <a:pt x="1039" y="422"/>
                  </a:lnTo>
                  <a:lnTo>
                    <a:pt x="1039" y="422"/>
                  </a:lnTo>
                  <a:lnTo>
                    <a:pt x="1036" y="422"/>
                  </a:lnTo>
                  <a:lnTo>
                    <a:pt x="1036" y="424"/>
                  </a:lnTo>
                  <a:lnTo>
                    <a:pt x="1036" y="424"/>
                  </a:lnTo>
                  <a:lnTo>
                    <a:pt x="1036" y="424"/>
                  </a:lnTo>
                  <a:lnTo>
                    <a:pt x="1036" y="424"/>
                  </a:lnTo>
                  <a:lnTo>
                    <a:pt x="1034" y="424"/>
                  </a:lnTo>
                  <a:lnTo>
                    <a:pt x="1034" y="424"/>
                  </a:lnTo>
                  <a:lnTo>
                    <a:pt x="1034" y="424"/>
                  </a:lnTo>
                  <a:lnTo>
                    <a:pt x="1034" y="424"/>
                  </a:lnTo>
                  <a:lnTo>
                    <a:pt x="1034" y="427"/>
                  </a:lnTo>
                  <a:lnTo>
                    <a:pt x="1034" y="427"/>
                  </a:lnTo>
                  <a:lnTo>
                    <a:pt x="1032" y="427"/>
                  </a:lnTo>
                  <a:lnTo>
                    <a:pt x="1032" y="427"/>
                  </a:lnTo>
                  <a:lnTo>
                    <a:pt x="1029" y="427"/>
                  </a:lnTo>
                  <a:lnTo>
                    <a:pt x="1029" y="427"/>
                  </a:lnTo>
                  <a:lnTo>
                    <a:pt x="1029" y="427"/>
                  </a:lnTo>
                  <a:lnTo>
                    <a:pt x="1029" y="427"/>
                  </a:lnTo>
                  <a:lnTo>
                    <a:pt x="1027" y="427"/>
                  </a:lnTo>
                  <a:lnTo>
                    <a:pt x="1027" y="427"/>
                  </a:lnTo>
                  <a:lnTo>
                    <a:pt x="1027" y="429"/>
                  </a:lnTo>
                  <a:lnTo>
                    <a:pt x="1027" y="429"/>
                  </a:lnTo>
                  <a:lnTo>
                    <a:pt x="1025" y="429"/>
                  </a:lnTo>
                  <a:lnTo>
                    <a:pt x="1025" y="427"/>
                  </a:lnTo>
                  <a:lnTo>
                    <a:pt x="1025" y="427"/>
                  </a:lnTo>
                  <a:lnTo>
                    <a:pt x="1025" y="429"/>
                  </a:lnTo>
                  <a:lnTo>
                    <a:pt x="1025" y="429"/>
                  </a:lnTo>
                  <a:lnTo>
                    <a:pt x="1022" y="429"/>
                  </a:lnTo>
                  <a:lnTo>
                    <a:pt x="1022" y="429"/>
                  </a:lnTo>
                  <a:lnTo>
                    <a:pt x="1022" y="429"/>
                  </a:lnTo>
                  <a:lnTo>
                    <a:pt x="1022" y="429"/>
                  </a:lnTo>
                  <a:lnTo>
                    <a:pt x="1022" y="432"/>
                  </a:lnTo>
                  <a:lnTo>
                    <a:pt x="1020" y="432"/>
                  </a:lnTo>
                  <a:lnTo>
                    <a:pt x="1020" y="432"/>
                  </a:lnTo>
                  <a:lnTo>
                    <a:pt x="1017" y="432"/>
                  </a:lnTo>
                  <a:lnTo>
                    <a:pt x="1017" y="432"/>
                  </a:lnTo>
                  <a:lnTo>
                    <a:pt x="1017" y="434"/>
                  </a:lnTo>
                  <a:lnTo>
                    <a:pt x="1017" y="434"/>
                  </a:lnTo>
                  <a:lnTo>
                    <a:pt x="1017" y="434"/>
                  </a:lnTo>
                  <a:lnTo>
                    <a:pt x="1017" y="434"/>
                  </a:lnTo>
                  <a:lnTo>
                    <a:pt x="1017" y="436"/>
                  </a:lnTo>
                  <a:lnTo>
                    <a:pt x="1017" y="436"/>
                  </a:lnTo>
                  <a:lnTo>
                    <a:pt x="1017" y="436"/>
                  </a:lnTo>
                  <a:lnTo>
                    <a:pt x="1015" y="436"/>
                  </a:lnTo>
                  <a:lnTo>
                    <a:pt x="1015" y="436"/>
                  </a:lnTo>
                  <a:lnTo>
                    <a:pt x="1015" y="436"/>
                  </a:lnTo>
                  <a:lnTo>
                    <a:pt x="1015" y="434"/>
                  </a:lnTo>
                  <a:lnTo>
                    <a:pt x="1015" y="434"/>
                  </a:lnTo>
                  <a:lnTo>
                    <a:pt x="1015" y="434"/>
                  </a:lnTo>
                  <a:lnTo>
                    <a:pt x="1013" y="434"/>
                  </a:lnTo>
                  <a:lnTo>
                    <a:pt x="1013" y="434"/>
                  </a:lnTo>
                  <a:lnTo>
                    <a:pt x="1013" y="434"/>
                  </a:lnTo>
                  <a:lnTo>
                    <a:pt x="1013" y="436"/>
                  </a:lnTo>
                  <a:lnTo>
                    <a:pt x="1013" y="436"/>
                  </a:lnTo>
                  <a:lnTo>
                    <a:pt x="1013" y="436"/>
                  </a:lnTo>
                  <a:lnTo>
                    <a:pt x="1013" y="439"/>
                  </a:lnTo>
                  <a:lnTo>
                    <a:pt x="1013" y="439"/>
                  </a:lnTo>
                  <a:lnTo>
                    <a:pt x="1013" y="439"/>
                  </a:lnTo>
                  <a:lnTo>
                    <a:pt x="1013" y="441"/>
                  </a:lnTo>
                  <a:lnTo>
                    <a:pt x="1013" y="441"/>
                  </a:lnTo>
                  <a:lnTo>
                    <a:pt x="1013" y="441"/>
                  </a:lnTo>
                  <a:lnTo>
                    <a:pt x="1013" y="443"/>
                  </a:lnTo>
                  <a:lnTo>
                    <a:pt x="1013" y="443"/>
                  </a:lnTo>
                  <a:lnTo>
                    <a:pt x="1010" y="443"/>
                  </a:lnTo>
                  <a:lnTo>
                    <a:pt x="1010" y="443"/>
                  </a:lnTo>
                  <a:lnTo>
                    <a:pt x="1010" y="443"/>
                  </a:lnTo>
                  <a:lnTo>
                    <a:pt x="1010" y="443"/>
                  </a:lnTo>
                  <a:lnTo>
                    <a:pt x="1008" y="443"/>
                  </a:lnTo>
                  <a:lnTo>
                    <a:pt x="1008" y="443"/>
                  </a:lnTo>
                  <a:lnTo>
                    <a:pt x="1008" y="443"/>
                  </a:lnTo>
                  <a:lnTo>
                    <a:pt x="1008" y="443"/>
                  </a:lnTo>
                  <a:lnTo>
                    <a:pt x="1006" y="443"/>
                  </a:lnTo>
                  <a:lnTo>
                    <a:pt x="1006" y="443"/>
                  </a:lnTo>
                  <a:lnTo>
                    <a:pt x="1003" y="443"/>
                  </a:lnTo>
                  <a:lnTo>
                    <a:pt x="1003" y="446"/>
                  </a:lnTo>
                  <a:lnTo>
                    <a:pt x="1003" y="446"/>
                  </a:lnTo>
                  <a:lnTo>
                    <a:pt x="1003" y="446"/>
                  </a:lnTo>
                  <a:lnTo>
                    <a:pt x="1003" y="446"/>
                  </a:lnTo>
                  <a:lnTo>
                    <a:pt x="1003" y="448"/>
                  </a:lnTo>
                  <a:lnTo>
                    <a:pt x="1001" y="448"/>
                  </a:lnTo>
                  <a:lnTo>
                    <a:pt x="1001" y="448"/>
                  </a:lnTo>
                  <a:lnTo>
                    <a:pt x="1001" y="448"/>
                  </a:lnTo>
                  <a:lnTo>
                    <a:pt x="1001" y="448"/>
                  </a:lnTo>
                  <a:lnTo>
                    <a:pt x="999" y="448"/>
                  </a:lnTo>
                  <a:lnTo>
                    <a:pt x="999" y="451"/>
                  </a:lnTo>
                  <a:lnTo>
                    <a:pt x="999" y="451"/>
                  </a:lnTo>
                  <a:lnTo>
                    <a:pt x="999" y="451"/>
                  </a:lnTo>
                  <a:lnTo>
                    <a:pt x="999" y="453"/>
                  </a:lnTo>
                  <a:lnTo>
                    <a:pt x="999" y="453"/>
                  </a:lnTo>
                  <a:lnTo>
                    <a:pt x="996" y="453"/>
                  </a:lnTo>
                  <a:lnTo>
                    <a:pt x="996" y="453"/>
                  </a:lnTo>
                  <a:lnTo>
                    <a:pt x="996" y="455"/>
                  </a:lnTo>
                  <a:lnTo>
                    <a:pt x="996" y="455"/>
                  </a:lnTo>
                  <a:lnTo>
                    <a:pt x="996" y="455"/>
                  </a:lnTo>
                  <a:lnTo>
                    <a:pt x="994" y="455"/>
                  </a:lnTo>
                  <a:lnTo>
                    <a:pt x="994" y="455"/>
                  </a:lnTo>
                  <a:lnTo>
                    <a:pt x="994" y="455"/>
                  </a:lnTo>
                  <a:lnTo>
                    <a:pt x="991" y="455"/>
                  </a:lnTo>
                  <a:lnTo>
                    <a:pt x="991" y="455"/>
                  </a:lnTo>
                  <a:lnTo>
                    <a:pt x="991" y="455"/>
                  </a:lnTo>
                  <a:lnTo>
                    <a:pt x="989" y="455"/>
                  </a:lnTo>
                  <a:lnTo>
                    <a:pt x="989" y="458"/>
                  </a:lnTo>
                  <a:lnTo>
                    <a:pt x="989" y="458"/>
                  </a:lnTo>
                  <a:lnTo>
                    <a:pt x="989" y="458"/>
                  </a:lnTo>
                  <a:lnTo>
                    <a:pt x="989" y="460"/>
                  </a:lnTo>
                  <a:lnTo>
                    <a:pt x="989" y="460"/>
                  </a:lnTo>
                  <a:lnTo>
                    <a:pt x="989" y="460"/>
                  </a:lnTo>
                  <a:lnTo>
                    <a:pt x="989" y="462"/>
                  </a:lnTo>
                  <a:lnTo>
                    <a:pt x="987" y="462"/>
                  </a:lnTo>
                  <a:lnTo>
                    <a:pt x="987" y="462"/>
                  </a:lnTo>
                  <a:lnTo>
                    <a:pt x="987" y="462"/>
                  </a:lnTo>
                  <a:lnTo>
                    <a:pt x="987" y="465"/>
                  </a:lnTo>
                  <a:lnTo>
                    <a:pt x="984" y="465"/>
                  </a:lnTo>
                  <a:lnTo>
                    <a:pt x="984" y="465"/>
                  </a:lnTo>
                  <a:lnTo>
                    <a:pt x="984" y="465"/>
                  </a:lnTo>
                  <a:lnTo>
                    <a:pt x="984" y="465"/>
                  </a:lnTo>
                  <a:lnTo>
                    <a:pt x="984" y="467"/>
                  </a:lnTo>
                  <a:lnTo>
                    <a:pt x="984" y="467"/>
                  </a:lnTo>
                  <a:lnTo>
                    <a:pt x="984" y="467"/>
                  </a:lnTo>
                  <a:lnTo>
                    <a:pt x="984" y="469"/>
                  </a:lnTo>
                  <a:lnTo>
                    <a:pt x="982" y="469"/>
                  </a:lnTo>
                  <a:lnTo>
                    <a:pt x="982" y="469"/>
                  </a:lnTo>
                  <a:lnTo>
                    <a:pt x="982" y="469"/>
                  </a:lnTo>
                  <a:lnTo>
                    <a:pt x="982" y="469"/>
                  </a:lnTo>
                  <a:lnTo>
                    <a:pt x="980" y="469"/>
                  </a:lnTo>
                  <a:lnTo>
                    <a:pt x="980" y="472"/>
                  </a:lnTo>
                  <a:lnTo>
                    <a:pt x="980" y="472"/>
                  </a:lnTo>
                  <a:lnTo>
                    <a:pt x="980" y="474"/>
                  </a:lnTo>
                  <a:lnTo>
                    <a:pt x="980" y="474"/>
                  </a:lnTo>
                  <a:lnTo>
                    <a:pt x="980" y="474"/>
                  </a:lnTo>
                  <a:lnTo>
                    <a:pt x="980" y="477"/>
                  </a:lnTo>
                  <a:lnTo>
                    <a:pt x="982" y="477"/>
                  </a:lnTo>
                  <a:lnTo>
                    <a:pt x="982" y="477"/>
                  </a:lnTo>
                  <a:lnTo>
                    <a:pt x="982" y="477"/>
                  </a:lnTo>
                  <a:lnTo>
                    <a:pt x="984" y="477"/>
                  </a:lnTo>
                  <a:lnTo>
                    <a:pt x="984" y="477"/>
                  </a:lnTo>
                  <a:lnTo>
                    <a:pt x="984" y="477"/>
                  </a:lnTo>
                  <a:lnTo>
                    <a:pt x="984" y="477"/>
                  </a:lnTo>
                  <a:lnTo>
                    <a:pt x="984" y="477"/>
                  </a:lnTo>
                  <a:lnTo>
                    <a:pt x="987" y="477"/>
                  </a:lnTo>
                  <a:lnTo>
                    <a:pt x="987" y="477"/>
                  </a:lnTo>
                  <a:lnTo>
                    <a:pt x="987" y="479"/>
                  </a:lnTo>
                  <a:lnTo>
                    <a:pt x="987" y="479"/>
                  </a:lnTo>
                  <a:lnTo>
                    <a:pt x="987" y="479"/>
                  </a:lnTo>
                  <a:lnTo>
                    <a:pt x="987" y="481"/>
                  </a:lnTo>
                  <a:lnTo>
                    <a:pt x="989" y="481"/>
                  </a:lnTo>
                  <a:lnTo>
                    <a:pt x="989" y="481"/>
                  </a:lnTo>
                  <a:lnTo>
                    <a:pt x="989" y="481"/>
                  </a:lnTo>
                  <a:lnTo>
                    <a:pt x="989" y="481"/>
                  </a:lnTo>
                  <a:lnTo>
                    <a:pt x="989" y="484"/>
                  </a:lnTo>
                  <a:lnTo>
                    <a:pt x="991" y="484"/>
                  </a:lnTo>
                  <a:lnTo>
                    <a:pt x="991" y="484"/>
                  </a:lnTo>
                  <a:lnTo>
                    <a:pt x="991" y="484"/>
                  </a:lnTo>
                  <a:lnTo>
                    <a:pt x="991" y="484"/>
                  </a:lnTo>
                  <a:lnTo>
                    <a:pt x="994" y="484"/>
                  </a:lnTo>
                  <a:lnTo>
                    <a:pt x="994" y="484"/>
                  </a:lnTo>
                  <a:lnTo>
                    <a:pt x="996" y="484"/>
                  </a:lnTo>
                  <a:lnTo>
                    <a:pt x="996" y="484"/>
                  </a:lnTo>
                  <a:lnTo>
                    <a:pt x="996" y="484"/>
                  </a:lnTo>
                  <a:lnTo>
                    <a:pt x="996" y="484"/>
                  </a:lnTo>
                  <a:lnTo>
                    <a:pt x="999" y="484"/>
                  </a:lnTo>
                  <a:lnTo>
                    <a:pt x="999" y="486"/>
                  </a:lnTo>
                  <a:lnTo>
                    <a:pt x="999" y="486"/>
                  </a:lnTo>
                  <a:lnTo>
                    <a:pt x="1001" y="486"/>
                  </a:lnTo>
                  <a:lnTo>
                    <a:pt x="1001" y="486"/>
                  </a:lnTo>
                  <a:lnTo>
                    <a:pt x="1001" y="486"/>
                  </a:lnTo>
                  <a:lnTo>
                    <a:pt x="1001" y="486"/>
                  </a:lnTo>
                  <a:lnTo>
                    <a:pt x="1003" y="486"/>
                  </a:lnTo>
                  <a:lnTo>
                    <a:pt x="1003" y="488"/>
                  </a:lnTo>
                  <a:lnTo>
                    <a:pt x="1003" y="488"/>
                  </a:lnTo>
                  <a:lnTo>
                    <a:pt x="1003" y="488"/>
                  </a:lnTo>
                  <a:lnTo>
                    <a:pt x="1003" y="488"/>
                  </a:lnTo>
                  <a:lnTo>
                    <a:pt x="1003" y="491"/>
                  </a:lnTo>
                  <a:lnTo>
                    <a:pt x="1003" y="491"/>
                  </a:lnTo>
                  <a:lnTo>
                    <a:pt x="1003" y="493"/>
                  </a:lnTo>
                  <a:lnTo>
                    <a:pt x="1006" y="493"/>
                  </a:lnTo>
                  <a:lnTo>
                    <a:pt x="1006" y="493"/>
                  </a:lnTo>
                  <a:lnTo>
                    <a:pt x="1006" y="493"/>
                  </a:lnTo>
                  <a:lnTo>
                    <a:pt x="1006" y="496"/>
                  </a:lnTo>
                  <a:lnTo>
                    <a:pt x="1006" y="496"/>
                  </a:lnTo>
                  <a:lnTo>
                    <a:pt x="1006" y="496"/>
                  </a:lnTo>
                  <a:lnTo>
                    <a:pt x="1006" y="498"/>
                  </a:lnTo>
                  <a:lnTo>
                    <a:pt x="1008" y="498"/>
                  </a:lnTo>
                  <a:lnTo>
                    <a:pt x="1008" y="498"/>
                  </a:lnTo>
                  <a:lnTo>
                    <a:pt x="1008" y="500"/>
                  </a:lnTo>
                  <a:lnTo>
                    <a:pt x="1008" y="500"/>
                  </a:lnTo>
                  <a:lnTo>
                    <a:pt x="1008" y="500"/>
                  </a:lnTo>
                  <a:lnTo>
                    <a:pt x="1008" y="503"/>
                  </a:lnTo>
                  <a:lnTo>
                    <a:pt x="1008" y="503"/>
                  </a:lnTo>
                  <a:lnTo>
                    <a:pt x="1008" y="503"/>
                  </a:lnTo>
                  <a:lnTo>
                    <a:pt x="1008" y="503"/>
                  </a:lnTo>
                  <a:lnTo>
                    <a:pt x="1008" y="505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1010" y="507"/>
                  </a:lnTo>
                  <a:lnTo>
                    <a:pt x="1010" y="507"/>
                  </a:lnTo>
                  <a:lnTo>
                    <a:pt x="1010" y="507"/>
                  </a:lnTo>
                  <a:lnTo>
                    <a:pt x="1010" y="510"/>
                  </a:lnTo>
                  <a:lnTo>
                    <a:pt x="1010" y="510"/>
                  </a:lnTo>
                  <a:lnTo>
                    <a:pt x="1010" y="512"/>
                  </a:lnTo>
                  <a:lnTo>
                    <a:pt x="1010" y="512"/>
                  </a:lnTo>
                  <a:lnTo>
                    <a:pt x="1010" y="512"/>
                  </a:lnTo>
                  <a:lnTo>
                    <a:pt x="1010" y="514"/>
                  </a:lnTo>
                  <a:lnTo>
                    <a:pt x="1013" y="514"/>
                  </a:lnTo>
                  <a:lnTo>
                    <a:pt x="1013" y="514"/>
                  </a:lnTo>
                  <a:lnTo>
                    <a:pt x="1013" y="514"/>
                  </a:lnTo>
                  <a:lnTo>
                    <a:pt x="1013" y="514"/>
                  </a:lnTo>
                  <a:lnTo>
                    <a:pt x="1013" y="517"/>
                  </a:lnTo>
                  <a:lnTo>
                    <a:pt x="1013" y="517"/>
                  </a:lnTo>
                  <a:lnTo>
                    <a:pt x="1013" y="519"/>
                  </a:lnTo>
                  <a:lnTo>
                    <a:pt x="1013" y="519"/>
                  </a:lnTo>
                  <a:lnTo>
                    <a:pt x="1015" y="519"/>
                  </a:lnTo>
                  <a:lnTo>
                    <a:pt x="1015" y="522"/>
                  </a:lnTo>
                  <a:lnTo>
                    <a:pt x="1015" y="522"/>
                  </a:lnTo>
                  <a:lnTo>
                    <a:pt x="1015" y="522"/>
                  </a:lnTo>
                  <a:lnTo>
                    <a:pt x="1015" y="522"/>
                  </a:lnTo>
                  <a:lnTo>
                    <a:pt x="1015" y="524"/>
                  </a:lnTo>
                  <a:lnTo>
                    <a:pt x="1015" y="524"/>
                  </a:lnTo>
                  <a:lnTo>
                    <a:pt x="1015" y="524"/>
                  </a:lnTo>
                  <a:lnTo>
                    <a:pt x="1015" y="526"/>
                  </a:lnTo>
                  <a:lnTo>
                    <a:pt x="1015" y="526"/>
                  </a:lnTo>
                  <a:lnTo>
                    <a:pt x="1015" y="529"/>
                  </a:lnTo>
                  <a:lnTo>
                    <a:pt x="1017" y="529"/>
                  </a:lnTo>
                  <a:lnTo>
                    <a:pt x="1017" y="529"/>
                  </a:lnTo>
                  <a:lnTo>
                    <a:pt x="1017" y="531"/>
                  </a:lnTo>
                  <a:lnTo>
                    <a:pt x="1017" y="531"/>
                  </a:lnTo>
                  <a:lnTo>
                    <a:pt x="1017" y="531"/>
                  </a:lnTo>
                  <a:lnTo>
                    <a:pt x="1017" y="533"/>
                  </a:lnTo>
                  <a:lnTo>
                    <a:pt x="1017" y="533"/>
                  </a:lnTo>
                  <a:lnTo>
                    <a:pt x="1017" y="533"/>
                  </a:lnTo>
                  <a:lnTo>
                    <a:pt x="1020" y="533"/>
                  </a:lnTo>
                  <a:lnTo>
                    <a:pt x="1020" y="533"/>
                  </a:lnTo>
                  <a:lnTo>
                    <a:pt x="1022" y="533"/>
                  </a:lnTo>
                  <a:lnTo>
                    <a:pt x="1022" y="533"/>
                  </a:lnTo>
                  <a:lnTo>
                    <a:pt x="1022" y="533"/>
                  </a:lnTo>
                  <a:lnTo>
                    <a:pt x="1022" y="533"/>
                  </a:lnTo>
                  <a:lnTo>
                    <a:pt x="1025" y="533"/>
                  </a:lnTo>
                  <a:lnTo>
                    <a:pt x="1025" y="536"/>
                  </a:lnTo>
                  <a:lnTo>
                    <a:pt x="1025" y="536"/>
                  </a:lnTo>
                  <a:lnTo>
                    <a:pt x="1025" y="536"/>
                  </a:lnTo>
                  <a:lnTo>
                    <a:pt x="1025" y="536"/>
                  </a:lnTo>
                  <a:lnTo>
                    <a:pt x="1027" y="536"/>
                  </a:lnTo>
                  <a:lnTo>
                    <a:pt x="1027" y="538"/>
                  </a:lnTo>
                  <a:lnTo>
                    <a:pt x="1027" y="538"/>
                  </a:lnTo>
                  <a:lnTo>
                    <a:pt x="1027" y="541"/>
                  </a:lnTo>
                  <a:lnTo>
                    <a:pt x="1027" y="541"/>
                  </a:lnTo>
                  <a:lnTo>
                    <a:pt x="1027" y="541"/>
                  </a:lnTo>
                  <a:lnTo>
                    <a:pt x="1027" y="541"/>
                  </a:lnTo>
                  <a:lnTo>
                    <a:pt x="1027" y="543"/>
                  </a:lnTo>
                  <a:lnTo>
                    <a:pt x="1027" y="543"/>
                  </a:lnTo>
                  <a:lnTo>
                    <a:pt x="1027" y="543"/>
                  </a:lnTo>
                  <a:lnTo>
                    <a:pt x="1029" y="543"/>
                  </a:lnTo>
                  <a:lnTo>
                    <a:pt x="1029" y="543"/>
                  </a:lnTo>
                  <a:lnTo>
                    <a:pt x="1029" y="543"/>
                  </a:lnTo>
                  <a:lnTo>
                    <a:pt x="1029" y="543"/>
                  </a:lnTo>
                  <a:lnTo>
                    <a:pt x="1032" y="543"/>
                  </a:lnTo>
                  <a:lnTo>
                    <a:pt x="1032" y="543"/>
                  </a:lnTo>
                  <a:lnTo>
                    <a:pt x="1032" y="545"/>
                  </a:lnTo>
                  <a:lnTo>
                    <a:pt x="1034" y="545"/>
                  </a:lnTo>
                  <a:lnTo>
                    <a:pt x="1034" y="545"/>
                  </a:lnTo>
                  <a:lnTo>
                    <a:pt x="1034" y="545"/>
                  </a:lnTo>
                  <a:lnTo>
                    <a:pt x="1034" y="545"/>
                  </a:lnTo>
                  <a:lnTo>
                    <a:pt x="1034" y="548"/>
                  </a:lnTo>
                  <a:lnTo>
                    <a:pt x="1036" y="548"/>
                  </a:lnTo>
                  <a:lnTo>
                    <a:pt x="1036" y="548"/>
                  </a:lnTo>
                  <a:lnTo>
                    <a:pt x="1036" y="548"/>
                  </a:lnTo>
                  <a:lnTo>
                    <a:pt x="1036" y="548"/>
                  </a:lnTo>
                  <a:lnTo>
                    <a:pt x="1036" y="550"/>
                  </a:lnTo>
                  <a:lnTo>
                    <a:pt x="1036" y="550"/>
                  </a:lnTo>
                  <a:lnTo>
                    <a:pt x="1036" y="552"/>
                  </a:lnTo>
                  <a:lnTo>
                    <a:pt x="1039" y="552"/>
                  </a:lnTo>
                  <a:lnTo>
                    <a:pt x="1039" y="552"/>
                  </a:lnTo>
                  <a:lnTo>
                    <a:pt x="1039" y="552"/>
                  </a:lnTo>
                  <a:lnTo>
                    <a:pt x="1039" y="555"/>
                  </a:lnTo>
                  <a:lnTo>
                    <a:pt x="1039" y="555"/>
                  </a:lnTo>
                  <a:lnTo>
                    <a:pt x="1036" y="555"/>
                  </a:lnTo>
                  <a:lnTo>
                    <a:pt x="1036" y="555"/>
                  </a:lnTo>
                  <a:lnTo>
                    <a:pt x="1036" y="555"/>
                  </a:lnTo>
                  <a:lnTo>
                    <a:pt x="1034" y="555"/>
                  </a:lnTo>
                  <a:lnTo>
                    <a:pt x="1034" y="555"/>
                  </a:lnTo>
                  <a:lnTo>
                    <a:pt x="1034" y="555"/>
                  </a:lnTo>
                  <a:lnTo>
                    <a:pt x="1034" y="555"/>
                  </a:lnTo>
                  <a:lnTo>
                    <a:pt x="1032" y="555"/>
                  </a:lnTo>
                  <a:lnTo>
                    <a:pt x="1032" y="555"/>
                  </a:lnTo>
                  <a:lnTo>
                    <a:pt x="1034" y="555"/>
                  </a:lnTo>
                  <a:lnTo>
                    <a:pt x="1034" y="555"/>
                  </a:lnTo>
                  <a:lnTo>
                    <a:pt x="1034" y="557"/>
                  </a:lnTo>
                  <a:lnTo>
                    <a:pt x="1034" y="557"/>
                  </a:lnTo>
                  <a:lnTo>
                    <a:pt x="1036" y="557"/>
                  </a:lnTo>
                  <a:lnTo>
                    <a:pt x="1036" y="557"/>
                  </a:lnTo>
                  <a:lnTo>
                    <a:pt x="1036" y="557"/>
                  </a:lnTo>
                  <a:lnTo>
                    <a:pt x="1036" y="557"/>
                  </a:lnTo>
                  <a:lnTo>
                    <a:pt x="1039" y="557"/>
                  </a:lnTo>
                  <a:lnTo>
                    <a:pt x="1039" y="560"/>
                  </a:lnTo>
                  <a:lnTo>
                    <a:pt x="1039" y="560"/>
                  </a:lnTo>
                  <a:lnTo>
                    <a:pt x="1036" y="560"/>
                  </a:lnTo>
                  <a:lnTo>
                    <a:pt x="1036" y="562"/>
                  </a:lnTo>
                  <a:lnTo>
                    <a:pt x="1036" y="562"/>
                  </a:lnTo>
                  <a:lnTo>
                    <a:pt x="1036" y="562"/>
                  </a:lnTo>
                  <a:lnTo>
                    <a:pt x="1034" y="562"/>
                  </a:lnTo>
                  <a:lnTo>
                    <a:pt x="1034" y="562"/>
                  </a:lnTo>
                  <a:lnTo>
                    <a:pt x="1036" y="562"/>
                  </a:lnTo>
                  <a:lnTo>
                    <a:pt x="1036" y="562"/>
                  </a:lnTo>
                  <a:lnTo>
                    <a:pt x="1036" y="562"/>
                  </a:lnTo>
                  <a:lnTo>
                    <a:pt x="1036" y="562"/>
                  </a:lnTo>
                  <a:lnTo>
                    <a:pt x="1039" y="562"/>
                  </a:lnTo>
                  <a:lnTo>
                    <a:pt x="1039" y="564"/>
                  </a:lnTo>
                  <a:lnTo>
                    <a:pt x="1039" y="564"/>
                  </a:lnTo>
                  <a:lnTo>
                    <a:pt x="1036" y="564"/>
                  </a:lnTo>
                  <a:lnTo>
                    <a:pt x="1036" y="564"/>
                  </a:lnTo>
                  <a:lnTo>
                    <a:pt x="1036" y="564"/>
                  </a:lnTo>
                  <a:lnTo>
                    <a:pt x="1034" y="564"/>
                  </a:lnTo>
                  <a:lnTo>
                    <a:pt x="1034" y="567"/>
                  </a:lnTo>
                  <a:lnTo>
                    <a:pt x="1036" y="567"/>
                  </a:lnTo>
                  <a:lnTo>
                    <a:pt x="1036" y="567"/>
                  </a:lnTo>
                  <a:lnTo>
                    <a:pt x="1036" y="567"/>
                  </a:lnTo>
                  <a:lnTo>
                    <a:pt x="1036" y="569"/>
                  </a:lnTo>
                  <a:lnTo>
                    <a:pt x="1036" y="569"/>
                  </a:lnTo>
                  <a:lnTo>
                    <a:pt x="1036" y="569"/>
                  </a:lnTo>
                  <a:lnTo>
                    <a:pt x="1036" y="571"/>
                  </a:lnTo>
                  <a:lnTo>
                    <a:pt x="1036" y="571"/>
                  </a:lnTo>
                  <a:lnTo>
                    <a:pt x="1039" y="571"/>
                  </a:lnTo>
                  <a:lnTo>
                    <a:pt x="1039" y="574"/>
                  </a:lnTo>
                  <a:lnTo>
                    <a:pt x="1039" y="574"/>
                  </a:lnTo>
                  <a:lnTo>
                    <a:pt x="1039" y="574"/>
                  </a:lnTo>
                  <a:lnTo>
                    <a:pt x="1039" y="576"/>
                  </a:lnTo>
                  <a:lnTo>
                    <a:pt x="1036" y="576"/>
                  </a:lnTo>
                  <a:lnTo>
                    <a:pt x="1036" y="576"/>
                  </a:lnTo>
                  <a:lnTo>
                    <a:pt x="1036" y="576"/>
                  </a:lnTo>
                  <a:lnTo>
                    <a:pt x="1036" y="576"/>
                  </a:lnTo>
                  <a:lnTo>
                    <a:pt x="1034" y="576"/>
                  </a:lnTo>
                  <a:lnTo>
                    <a:pt x="1034" y="576"/>
                  </a:lnTo>
                  <a:lnTo>
                    <a:pt x="1034" y="576"/>
                  </a:lnTo>
                  <a:lnTo>
                    <a:pt x="1032" y="576"/>
                  </a:lnTo>
                  <a:lnTo>
                    <a:pt x="1032" y="576"/>
                  </a:lnTo>
                  <a:lnTo>
                    <a:pt x="1029" y="576"/>
                  </a:lnTo>
                  <a:lnTo>
                    <a:pt x="1029" y="578"/>
                  </a:lnTo>
                  <a:lnTo>
                    <a:pt x="1029" y="578"/>
                  </a:lnTo>
                  <a:lnTo>
                    <a:pt x="1029" y="578"/>
                  </a:lnTo>
                  <a:lnTo>
                    <a:pt x="1029" y="578"/>
                  </a:lnTo>
                  <a:lnTo>
                    <a:pt x="1027" y="578"/>
                  </a:lnTo>
                  <a:lnTo>
                    <a:pt x="1027" y="581"/>
                  </a:lnTo>
                  <a:lnTo>
                    <a:pt x="1027" y="581"/>
                  </a:lnTo>
                  <a:lnTo>
                    <a:pt x="1025" y="581"/>
                  </a:lnTo>
                  <a:lnTo>
                    <a:pt x="1025" y="581"/>
                  </a:lnTo>
                  <a:lnTo>
                    <a:pt x="1025" y="581"/>
                  </a:lnTo>
                  <a:lnTo>
                    <a:pt x="1025" y="581"/>
                  </a:lnTo>
                  <a:lnTo>
                    <a:pt x="1025" y="583"/>
                  </a:lnTo>
                  <a:lnTo>
                    <a:pt x="1022" y="583"/>
                  </a:lnTo>
                  <a:lnTo>
                    <a:pt x="1022" y="583"/>
                  </a:lnTo>
                  <a:lnTo>
                    <a:pt x="1022" y="583"/>
                  </a:lnTo>
                  <a:lnTo>
                    <a:pt x="1022" y="583"/>
                  </a:lnTo>
                  <a:lnTo>
                    <a:pt x="1020" y="583"/>
                  </a:lnTo>
                  <a:lnTo>
                    <a:pt x="1020" y="583"/>
                  </a:lnTo>
                  <a:lnTo>
                    <a:pt x="1020" y="583"/>
                  </a:lnTo>
                  <a:lnTo>
                    <a:pt x="1017" y="583"/>
                  </a:lnTo>
                  <a:lnTo>
                    <a:pt x="1017" y="586"/>
                  </a:lnTo>
                  <a:lnTo>
                    <a:pt x="1017" y="586"/>
                  </a:lnTo>
                  <a:lnTo>
                    <a:pt x="1017" y="586"/>
                  </a:lnTo>
                  <a:lnTo>
                    <a:pt x="1017" y="588"/>
                  </a:lnTo>
                  <a:lnTo>
                    <a:pt x="1017" y="588"/>
                  </a:lnTo>
                  <a:lnTo>
                    <a:pt x="1017" y="588"/>
                  </a:lnTo>
                  <a:lnTo>
                    <a:pt x="1017" y="590"/>
                  </a:lnTo>
                  <a:lnTo>
                    <a:pt x="1015" y="590"/>
                  </a:lnTo>
                  <a:lnTo>
                    <a:pt x="1015" y="590"/>
                  </a:lnTo>
                  <a:lnTo>
                    <a:pt x="1015" y="590"/>
                  </a:lnTo>
                  <a:lnTo>
                    <a:pt x="1015" y="590"/>
                  </a:lnTo>
                  <a:lnTo>
                    <a:pt x="1013" y="590"/>
                  </a:lnTo>
                  <a:lnTo>
                    <a:pt x="1013" y="590"/>
                  </a:lnTo>
                  <a:lnTo>
                    <a:pt x="1013" y="590"/>
                  </a:lnTo>
                  <a:lnTo>
                    <a:pt x="1013" y="588"/>
                  </a:lnTo>
                  <a:lnTo>
                    <a:pt x="1010" y="588"/>
                  </a:lnTo>
                  <a:lnTo>
                    <a:pt x="1010" y="588"/>
                  </a:lnTo>
                  <a:lnTo>
                    <a:pt x="1010" y="588"/>
                  </a:lnTo>
                  <a:lnTo>
                    <a:pt x="1008" y="588"/>
                  </a:lnTo>
                  <a:lnTo>
                    <a:pt x="1008" y="588"/>
                  </a:lnTo>
                  <a:lnTo>
                    <a:pt x="1008" y="588"/>
                  </a:lnTo>
                  <a:lnTo>
                    <a:pt x="1006" y="588"/>
                  </a:lnTo>
                  <a:lnTo>
                    <a:pt x="1006" y="590"/>
                  </a:lnTo>
                  <a:lnTo>
                    <a:pt x="1008" y="590"/>
                  </a:lnTo>
                  <a:lnTo>
                    <a:pt x="1008" y="590"/>
                  </a:lnTo>
                  <a:lnTo>
                    <a:pt x="1008" y="590"/>
                  </a:lnTo>
                  <a:lnTo>
                    <a:pt x="1008" y="590"/>
                  </a:lnTo>
                  <a:lnTo>
                    <a:pt x="1010" y="590"/>
                  </a:lnTo>
                  <a:lnTo>
                    <a:pt x="1010" y="593"/>
                  </a:lnTo>
                  <a:lnTo>
                    <a:pt x="1010" y="593"/>
                  </a:lnTo>
                  <a:lnTo>
                    <a:pt x="1010" y="593"/>
                  </a:lnTo>
                  <a:lnTo>
                    <a:pt x="1010" y="593"/>
                  </a:lnTo>
                  <a:lnTo>
                    <a:pt x="1010" y="593"/>
                  </a:lnTo>
                  <a:lnTo>
                    <a:pt x="1010" y="595"/>
                  </a:lnTo>
                  <a:lnTo>
                    <a:pt x="1013" y="595"/>
                  </a:lnTo>
                  <a:lnTo>
                    <a:pt x="1013" y="595"/>
                  </a:lnTo>
                  <a:lnTo>
                    <a:pt x="1015" y="595"/>
                  </a:lnTo>
                  <a:lnTo>
                    <a:pt x="1015" y="593"/>
                  </a:lnTo>
                  <a:lnTo>
                    <a:pt x="1015" y="593"/>
                  </a:lnTo>
                  <a:lnTo>
                    <a:pt x="1015" y="593"/>
                  </a:lnTo>
                  <a:lnTo>
                    <a:pt x="1015" y="593"/>
                  </a:lnTo>
                  <a:lnTo>
                    <a:pt x="1017" y="593"/>
                  </a:lnTo>
                  <a:lnTo>
                    <a:pt x="1017" y="593"/>
                  </a:lnTo>
                  <a:lnTo>
                    <a:pt x="1017" y="593"/>
                  </a:lnTo>
                  <a:lnTo>
                    <a:pt x="1017" y="593"/>
                  </a:lnTo>
                  <a:lnTo>
                    <a:pt x="1020" y="593"/>
                  </a:lnTo>
                  <a:lnTo>
                    <a:pt x="1020" y="590"/>
                  </a:lnTo>
                  <a:lnTo>
                    <a:pt x="1020" y="590"/>
                  </a:lnTo>
                  <a:lnTo>
                    <a:pt x="1022" y="590"/>
                  </a:lnTo>
                  <a:lnTo>
                    <a:pt x="1022" y="590"/>
                  </a:lnTo>
                  <a:lnTo>
                    <a:pt x="1022" y="590"/>
                  </a:lnTo>
                  <a:lnTo>
                    <a:pt x="1022" y="590"/>
                  </a:lnTo>
                  <a:lnTo>
                    <a:pt x="1025" y="590"/>
                  </a:lnTo>
                  <a:lnTo>
                    <a:pt x="1025" y="590"/>
                  </a:lnTo>
                  <a:lnTo>
                    <a:pt x="1025" y="590"/>
                  </a:lnTo>
                  <a:lnTo>
                    <a:pt x="1027" y="590"/>
                  </a:lnTo>
                  <a:lnTo>
                    <a:pt x="1027" y="590"/>
                  </a:lnTo>
                  <a:lnTo>
                    <a:pt x="1027" y="590"/>
                  </a:lnTo>
                  <a:lnTo>
                    <a:pt x="1029" y="590"/>
                  </a:lnTo>
                  <a:lnTo>
                    <a:pt x="1029" y="593"/>
                  </a:lnTo>
                  <a:lnTo>
                    <a:pt x="1029" y="593"/>
                  </a:lnTo>
                  <a:lnTo>
                    <a:pt x="1029" y="593"/>
                  </a:lnTo>
                  <a:lnTo>
                    <a:pt x="1029" y="593"/>
                  </a:lnTo>
                  <a:lnTo>
                    <a:pt x="1029" y="593"/>
                  </a:lnTo>
                  <a:lnTo>
                    <a:pt x="1032" y="593"/>
                  </a:lnTo>
                  <a:lnTo>
                    <a:pt x="1032" y="595"/>
                  </a:lnTo>
                  <a:lnTo>
                    <a:pt x="1032" y="595"/>
                  </a:lnTo>
                  <a:lnTo>
                    <a:pt x="1032" y="595"/>
                  </a:lnTo>
                  <a:lnTo>
                    <a:pt x="1032" y="597"/>
                  </a:lnTo>
                  <a:lnTo>
                    <a:pt x="1034" y="597"/>
                  </a:lnTo>
                  <a:lnTo>
                    <a:pt x="1034" y="597"/>
                  </a:lnTo>
                  <a:lnTo>
                    <a:pt x="1034" y="597"/>
                  </a:lnTo>
                  <a:lnTo>
                    <a:pt x="1034" y="597"/>
                  </a:lnTo>
                  <a:lnTo>
                    <a:pt x="1036" y="597"/>
                  </a:lnTo>
                  <a:lnTo>
                    <a:pt x="1036" y="597"/>
                  </a:lnTo>
                  <a:lnTo>
                    <a:pt x="1036" y="597"/>
                  </a:lnTo>
                  <a:lnTo>
                    <a:pt x="1036" y="597"/>
                  </a:lnTo>
                  <a:lnTo>
                    <a:pt x="1036" y="595"/>
                  </a:lnTo>
                  <a:lnTo>
                    <a:pt x="1036" y="595"/>
                  </a:lnTo>
                  <a:lnTo>
                    <a:pt x="1036" y="595"/>
                  </a:lnTo>
                  <a:lnTo>
                    <a:pt x="1036" y="595"/>
                  </a:lnTo>
                  <a:lnTo>
                    <a:pt x="1039" y="595"/>
                  </a:lnTo>
                  <a:lnTo>
                    <a:pt x="1039" y="593"/>
                  </a:lnTo>
                  <a:lnTo>
                    <a:pt x="1039" y="593"/>
                  </a:lnTo>
                  <a:lnTo>
                    <a:pt x="1039" y="593"/>
                  </a:lnTo>
                  <a:lnTo>
                    <a:pt x="1041" y="593"/>
                  </a:lnTo>
                  <a:lnTo>
                    <a:pt x="1041" y="593"/>
                  </a:lnTo>
                  <a:lnTo>
                    <a:pt x="1041" y="593"/>
                  </a:lnTo>
                  <a:lnTo>
                    <a:pt x="1041" y="593"/>
                  </a:lnTo>
                  <a:lnTo>
                    <a:pt x="1041" y="593"/>
                  </a:lnTo>
                  <a:lnTo>
                    <a:pt x="1041" y="590"/>
                  </a:lnTo>
                  <a:lnTo>
                    <a:pt x="1041" y="590"/>
                  </a:lnTo>
                  <a:lnTo>
                    <a:pt x="1041" y="590"/>
                  </a:lnTo>
                  <a:lnTo>
                    <a:pt x="1044" y="590"/>
                  </a:lnTo>
                  <a:lnTo>
                    <a:pt x="1044" y="590"/>
                  </a:lnTo>
                  <a:lnTo>
                    <a:pt x="1044" y="588"/>
                  </a:lnTo>
                  <a:lnTo>
                    <a:pt x="1044" y="588"/>
                  </a:lnTo>
                  <a:lnTo>
                    <a:pt x="1044" y="590"/>
                  </a:lnTo>
                  <a:lnTo>
                    <a:pt x="1046" y="590"/>
                  </a:lnTo>
                  <a:lnTo>
                    <a:pt x="1046" y="590"/>
                  </a:lnTo>
                  <a:lnTo>
                    <a:pt x="1046" y="590"/>
                  </a:lnTo>
                  <a:lnTo>
                    <a:pt x="1048" y="590"/>
                  </a:lnTo>
                  <a:lnTo>
                    <a:pt x="1048" y="590"/>
                  </a:lnTo>
                  <a:lnTo>
                    <a:pt x="1048" y="590"/>
                  </a:lnTo>
                  <a:lnTo>
                    <a:pt x="1048" y="593"/>
                  </a:lnTo>
                  <a:lnTo>
                    <a:pt x="1048" y="593"/>
                  </a:lnTo>
                  <a:lnTo>
                    <a:pt x="1048" y="593"/>
                  </a:lnTo>
                  <a:lnTo>
                    <a:pt x="1048" y="593"/>
                  </a:lnTo>
                  <a:lnTo>
                    <a:pt x="1046" y="593"/>
                  </a:lnTo>
                  <a:lnTo>
                    <a:pt x="1046" y="593"/>
                  </a:lnTo>
                  <a:lnTo>
                    <a:pt x="1044" y="593"/>
                  </a:lnTo>
                  <a:lnTo>
                    <a:pt x="1044" y="593"/>
                  </a:lnTo>
                  <a:lnTo>
                    <a:pt x="1044" y="595"/>
                  </a:lnTo>
                  <a:lnTo>
                    <a:pt x="1046" y="595"/>
                  </a:lnTo>
                  <a:lnTo>
                    <a:pt x="1046" y="595"/>
                  </a:lnTo>
                  <a:lnTo>
                    <a:pt x="1048" y="595"/>
                  </a:lnTo>
                  <a:lnTo>
                    <a:pt x="1048" y="595"/>
                  </a:lnTo>
                  <a:lnTo>
                    <a:pt x="1048" y="597"/>
                  </a:lnTo>
                  <a:lnTo>
                    <a:pt x="1048" y="597"/>
                  </a:lnTo>
                  <a:lnTo>
                    <a:pt x="1048" y="597"/>
                  </a:lnTo>
                  <a:lnTo>
                    <a:pt x="1051" y="597"/>
                  </a:lnTo>
                  <a:lnTo>
                    <a:pt x="1051" y="597"/>
                  </a:lnTo>
                  <a:lnTo>
                    <a:pt x="1048" y="597"/>
                  </a:lnTo>
                  <a:lnTo>
                    <a:pt x="1048" y="600"/>
                  </a:lnTo>
                  <a:lnTo>
                    <a:pt x="1051" y="600"/>
                  </a:lnTo>
                  <a:lnTo>
                    <a:pt x="1051" y="600"/>
                  </a:lnTo>
                  <a:lnTo>
                    <a:pt x="1051" y="600"/>
                  </a:lnTo>
                  <a:lnTo>
                    <a:pt x="1051" y="600"/>
                  </a:lnTo>
                  <a:lnTo>
                    <a:pt x="1051" y="602"/>
                  </a:lnTo>
                  <a:lnTo>
                    <a:pt x="1048" y="602"/>
                  </a:lnTo>
                  <a:lnTo>
                    <a:pt x="1048" y="602"/>
                  </a:lnTo>
                  <a:lnTo>
                    <a:pt x="1048" y="602"/>
                  </a:lnTo>
                  <a:lnTo>
                    <a:pt x="1048" y="602"/>
                  </a:lnTo>
                  <a:lnTo>
                    <a:pt x="1048" y="602"/>
                  </a:lnTo>
                  <a:lnTo>
                    <a:pt x="1048" y="605"/>
                  </a:lnTo>
                  <a:lnTo>
                    <a:pt x="1048" y="605"/>
                  </a:lnTo>
                  <a:lnTo>
                    <a:pt x="1046" y="605"/>
                  </a:lnTo>
                  <a:lnTo>
                    <a:pt x="1046" y="607"/>
                  </a:lnTo>
                  <a:lnTo>
                    <a:pt x="1046" y="607"/>
                  </a:lnTo>
                  <a:lnTo>
                    <a:pt x="1046" y="607"/>
                  </a:lnTo>
                  <a:lnTo>
                    <a:pt x="1044" y="607"/>
                  </a:lnTo>
                  <a:lnTo>
                    <a:pt x="1044" y="607"/>
                  </a:lnTo>
                  <a:lnTo>
                    <a:pt x="1044" y="609"/>
                  </a:lnTo>
                  <a:lnTo>
                    <a:pt x="1044" y="609"/>
                  </a:lnTo>
                  <a:lnTo>
                    <a:pt x="1044" y="607"/>
                  </a:lnTo>
                  <a:lnTo>
                    <a:pt x="1044" y="607"/>
                  </a:lnTo>
                  <a:lnTo>
                    <a:pt x="1041" y="607"/>
                  </a:lnTo>
                  <a:lnTo>
                    <a:pt x="1041" y="605"/>
                  </a:lnTo>
                  <a:lnTo>
                    <a:pt x="1041" y="605"/>
                  </a:lnTo>
                  <a:lnTo>
                    <a:pt x="1041" y="605"/>
                  </a:lnTo>
                  <a:lnTo>
                    <a:pt x="1041" y="605"/>
                  </a:lnTo>
                  <a:lnTo>
                    <a:pt x="1039" y="605"/>
                  </a:lnTo>
                  <a:lnTo>
                    <a:pt x="1039" y="605"/>
                  </a:lnTo>
                  <a:lnTo>
                    <a:pt x="1039" y="605"/>
                  </a:lnTo>
                  <a:lnTo>
                    <a:pt x="1036" y="605"/>
                  </a:lnTo>
                  <a:lnTo>
                    <a:pt x="1036" y="607"/>
                  </a:lnTo>
                  <a:lnTo>
                    <a:pt x="1039" y="607"/>
                  </a:lnTo>
                  <a:lnTo>
                    <a:pt x="1039" y="607"/>
                  </a:lnTo>
                  <a:lnTo>
                    <a:pt x="1039" y="607"/>
                  </a:lnTo>
                  <a:lnTo>
                    <a:pt x="1041" y="607"/>
                  </a:lnTo>
                  <a:lnTo>
                    <a:pt x="1041" y="607"/>
                  </a:lnTo>
                  <a:lnTo>
                    <a:pt x="1041" y="607"/>
                  </a:lnTo>
                  <a:lnTo>
                    <a:pt x="1041" y="607"/>
                  </a:lnTo>
                  <a:lnTo>
                    <a:pt x="1041" y="609"/>
                  </a:lnTo>
                  <a:lnTo>
                    <a:pt x="1041" y="609"/>
                  </a:lnTo>
                  <a:lnTo>
                    <a:pt x="1041" y="609"/>
                  </a:lnTo>
                  <a:lnTo>
                    <a:pt x="1041" y="612"/>
                  </a:lnTo>
                  <a:lnTo>
                    <a:pt x="1041" y="612"/>
                  </a:lnTo>
                  <a:lnTo>
                    <a:pt x="1041" y="612"/>
                  </a:lnTo>
                  <a:lnTo>
                    <a:pt x="1041" y="612"/>
                  </a:lnTo>
                  <a:lnTo>
                    <a:pt x="1041" y="614"/>
                  </a:lnTo>
                  <a:lnTo>
                    <a:pt x="1041" y="614"/>
                  </a:lnTo>
                  <a:lnTo>
                    <a:pt x="1041" y="614"/>
                  </a:lnTo>
                  <a:lnTo>
                    <a:pt x="1039" y="614"/>
                  </a:lnTo>
                  <a:lnTo>
                    <a:pt x="1039" y="616"/>
                  </a:lnTo>
                  <a:lnTo>
                    <a:pt x="1041" y="616"/>
                  </a:lnTo>
                  <a:lnTo>
                    <a:pt x="1041" y="616"/>
                  </a:lnTo>
                  <a:lnTo>
                    <a:pt x="1041" y="616"/>
                  </a:lnTo>
                  <a:lnTo>
                    <a:pt x="1041" y="619"/>
                  </a:lnTo>
                  <a:lnTo>
                    <a:pt x="1041" y="619"/>
                  </a:lnTo>
                  <a:lnTo>
                    <a:pt x="1041" y="619"/>
                  </a:lnTo>
                  <a:lnTo>
                    <a:pt x="1041" y="621"/>
                  </a:lnTo>
                  <a:lnTo>
                    <a:pt x="1041" y="621"/>
                  </a:lnTo>
                  <a:lnTo>
                    <a:pt x="1041" y="621"/>
                  </a:lnTo>
                  <a:lnTo>
                    <a:pt x="1041" y="621"/>
                  </a:lnTo>
                  <a:lnTo>
                    <a:pt x="1041" y="621"/>
                  </a:lnTo>
                  <a:lnTo>
                    <a:pt x="1039" y="621"/>
                  </a:lnTo>
                  <a:lnTo>
                    <a:pt x="1039" y="621"/>
                  </a:lnTo>
                  <a:lnTo>
                    <a:pt x="1036" y="621"/>
                  </a:lnTo>
                  <a:lnTo>
                    <a:pt x="1036" y="621"/>
                  </a:lnTo>
                  <a:lnTo>
                    <a:pt x="1036" y="621"/>
                  </a:lnTo>
                  <a:lnTo>
                    <a:pt x="1034" y="621"/>
                  </a:lnTo>
                  <a:lnTo>
                    <a:pt x="1034" y="621"/>
                  </a:lnTo>
                  <a:lnTo>
                    <a:pt x="1034" y="621"/>
                  </a:lnTo>
                  <a:lnTo>
                    <a:pt x="1034" y="619"/>
                  </a:lnTo>
                  <a:lnTo>
                    <a:pt x="1034" y="619"/>
                  </a:lnTo>
                  <a:lnTo>
                    <a:pt x="1034" y="619"/>
                  </a:lnTo>
                  <a:lnTo>
                    <a:pt x="1032" y="619"/>
                  </a:lnTo>
                  <a:lnTo>
                    <a:pt x="1032" y="621"/>
                  </a:lnTo>
                  <a:lnTo>
                    <a:pt x="1034" y="621"/>
                  </a:lnTo>
                  <a:lnTo>
                    <a:pt x="1034" y="621"/>
                  </a:lnTo>
                  <a:lnTo>
                    <a:pt x="1034" y="621"/>
                  </a:lnTo>
                  <a:lnTo>
                    <a:pt x="1034" y="621"/>
                  </a:lnTo>
                  <a:lnTo>
                    <a:pt x="1034" y="624"/>
                  </a:lnTo>
                  <a:lnTo>
                    <a:pt x="1034" y="624"/>
                  </a:lnTo>
                  <a:lnTo>
                    <a:pt x="1034" y="624"/>
                  </a:lnTo>
                  <a:lnTo>
                    <a:pt x="1034" y="626"/>
                  </a:lnTo>
                  <a:lnTo>
                    <a:pt x="1034" y="626"/>
                  </a:lnTo>
                  <a:lnTo>
                    <a:pt x="1034" y="626"/>
                  </a:lnTo>
                  <a:lnTo>
                    <a:pt x="1034" y="628"/>
                  </a:lnTo>
                  <a:lnTo>
                    <a:pt x="1034" y="628"/>
                  </a:lnTo>
                  <a:lnTo>
                    <a:pt x="1034" y="631"/>
                  </a:lnTo>
                  <a:lnTo>
                    <a:pt x="1034" y="631"/>
                  </a:lnTo>
                  <a:lnTo>
                    <a:pt x="1034" y="631"/>
                  </a:lnTo>
                  <a:lnTo>
                    <a:pt x="1032" y="631"/>
                  </a:lnTo>
                  <a:lnTo>
                    <a:pt x="1032" y="631"/>
                  </a:lnTo>
                  <a:lnTo>
                    <a:pt x="1032" y="633"/>
                  </a:lnTo>
                  <a:lnTo>
                    <a:pt x="1029" y="633"/>
                  </a:lnTo>
                  <a:lnTo>
                    <a:pt x="1029" y="633"/>
                  </a:lnTo>
                  <a:lnTo>
                    <a:pt x="1029" y="633"/>
                  </a:lnTo>
                  <a:lnTo>
                    <a:pt x="1029" y="635"/>
                  </a:lnTo>
                  <a:lnTo>
                    <a:pt x="1032" y="635"/>
                  </a:lnTo>
                  <a:lnTo>
                    <a:pt x="1032" y="635"/>
                  </a:lnTo>
                  <a:lnTo>
                    <a:pt x="1034" y="635"/>
                  </a:lnTo>
                  <a:lnTo>
                    <a:pt x="1034" y="635"/>
                  </a:lnTo>
                  <a:lnTo>
                    <a:pt x="1034" y="638"/>
                  </a:lnTo>
                  <a:lnTo>
                    <a:pt x="1034" y="638"/>
                  </a:lnTo>
                  <a:lnTo>
                    <a:pt x="1034" y="638"/>
                  </a:lnTo>
                  <a:lnTo>
                    <a:pt x="1034" y="640"/>
                  </a:lnTo>
                  <a:lnTo>
                    <a:pt x="1034" y="640"/>
                  </a:lnTo>
                  <a:lnTo>
                    <a:pt x="1034" y="640"/>
                  </a:lnTo>
                  <a:lnTo>
                    <a:pt x="1034" y="642"/>
                  </a:lnTo>
                  <a:lnTo>
                    <a:pt x="1034" y="642"/>
                  </a:lnTo>
                  <a:lnTo>
                    <a:pt x="1034" y="642"/>
                  </a:lnTo>
                  <a:lnTo>
                    <a:pt x="1034" y="642"/>
                  </a:lnTo>
                  <a:lnTo>
                    <a:pt x="1034" y="642"/>
                  </a:lnTo>
                  <a:lnTo>
                    <a:pt x="1032" y="642"/>
                  </a:lnTo>
                  <a:lnTo>
                    <a:pt x="1032" y="642"/>
                  </a:lnTo>
                  <a:lnTo>
                    <a:pt x="1032" y="642"/>
                  </a:lnTo>
                  <a:lnTo>
                    <a:pt x="1029" y="642"/>
                  </a:lnTo>
                  <a:lnTo>
                    <a:pt x="1029" y="642"/>
                  </a:lnTo>
                  <a:lnTo>
                    <a:pt x="1029" y="642"/>
                  </a:lnTo>
                  <a:lnTo>
                    <a:pt x="1029" y="642"/>
                  </a:lnTo>
                  <a:lnTo>
                    <a:pt x="1029" y="642"/>
                  </a:lnTo>
                  <a:lnTo>
                    <a:pt x="1029" y="642"/>
                  </a:lnTo>
                  <a:lnTo>
                    <a:pt x="1027" y="642"/>
                  </a:lnTo>
                  <a:lnTo>
                    <a:pt x="1027" y="645"/>
                  </a:lnTo>
                  <a:lnTo>
                    <a:pt x="1027" y="645"/>
                  </a:lnTo>
                  <a:lnTo>
                    <a:pt x="1027" y="647"/>
                  </a:lnTo>
                  <a:lnTo>
                    <a:pt x="1027" y="647"/>
                  </a:lnTo>
                  <a:lnTo>
                    <a:pt x="1027" y="650"/>
                  </a:lnTo>
                  <a:lnTo>
                    <a:pt x="1027" y="650"/>
                  </a:lnTo>
                  <a:lnTo>
                    <a:pt x="1027" y="647"/>
                  </a:lnTo>
                  <a:lnTo>
                    <a:pt x="1027" y="647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2" y="647"/>
                  </a:lnTo>
                  <a:lnTo>
                    <a:pt x="1022" y="650"/>
                  </a:lnTo>
                  <a:lnTo>
                    <a:pt x="1025" y="650"/>
                  </a:lnTo>
                  <a:lnTo>
                    <a:pt x="1025" y="650"/>
                  </a:lnTo>
                  <a:lnTo>
                    <a:pt x="1022" y="650"/>
                  </a:lnTo>
                  <a:lnTo>
                    <a:pt x="1022" y="650"/>
                  </a:lnTo>
                  <a:lnTo>
                    <a:pt x="1022" y="652"/>
                  </a:lnTo>
                  <a:lnTo>
                    <a:pt x="1022" y="652"/>
                  </a:lnTo>
                  <a:lnTo>
                    <a:pt x="1022" y="652"/>
                  </a:lnTo>
                  <a:lnTo>
                    <a:pt x="1025" y="652"/>
                  </a:lnTo>
                  <a:lnTo>
                    <a:pt x="1025" y="652"/>
                  </a:lnTo>
                  <a:lnTo>
                    <a:pt x="1022" y="652"/>
                  </a:lnTo>
                  <a:lnTo>
                    <a:pt x="1022" y="654"/>
                  </a:lnTo>
                  <a:lnTo>
                    <a:pt x="1022" y="654"/>
                  </a:lnTo>
                  <a:lnTo>
                    <a:pt x="1022" y="654"/>
                  </a:lnTo>
                  <a:lnTo>
                    <a:pt x="1022" y="654"/>
                  </a:lnTo>
                  <a:lnTo>
                    <a:pt x="1020" y="654"/>
                  </a:lnTo>
                  <a:lnTo>
                    <a:pt x="1020" y="654"/>
                  </a:lnTo>
                  <a:lnTo>
                    <a:pt x="1020" y="654"/>
                  </a:lnTo>
                  <a:lnTo>
                    <a:pt x="1020" y="652"/>
                  </a:lnTo>
                  <a:lnTo>
                    <a:pt x="1017" y="652"/>
                  </a:lnTo>
                  <a:lnTo>
                    <a:pt x="1017" y="652"/>
                  </a:lnTo>
                  <a:lnTo>
                    <a:pt x="1017" y="652"/>
                  </a:lnTo>
                  <a:lnTo>
                    <a:pt x="1017" y="650"/>
                  </a:lnTo>
                  <a:lnTo>
                    <a:pt x="1017" y="650"/>
                  </a:lnTo>
                  <a:lnTo>
                    <a:pt x="1017" y="650"/>
                  </a:lnTo>
                  <a:lnTo>
                    <a:pt x="1017" y="652"/>
                  </a:lnTo>
                  <a:lnTo>
                    <a:pt x="1015" y="652"/>
                  </a:lnTo>
                  <a:lnTo>
                    <a:pt x="1015" y="652"/>
                  </a:lnTo>
                  <a:lnTo>
                    <a:pt x="1017" y="652"/>
                  </a:lnTo>
                  <a:lnTo>
                    <a:pt x="1017" y="652"/>
                  </a:lnTo>
                  <a:lnTo>
                    <a:pt x="1015" y="652"/>
                  </a:lnTo>
                  <a:lnTo>
                    <a:pt x="1015" y="652"/>
                  </a:lnTo>
                  <a:lnTo>
                    <a:pt x="1015" y="654"/>
                  </a:lnTo>
                  <a:lnTo>
                    <a:pt x="1015" y="654"/>
                  </a:lnTo>
                  <a:lnTo>
                    <a:pt x="1015" y="654"/>
                  </a:lnTo>
                  <a:lnTo>
                    <a:pt x="1013" y="654"/>
                  </a:lnTo>
                  <a:lnTo>
                    <a:pt x="1013" y="657"/>
                  </a:lnTo>
                  <a:lnTo>
                    <a:pt x="1013" y="657"/>
                  </a:lnTo>
                  <a:lnTo>
                    <a:pt x="1013" y="657"/>
                  </a:lnTo>
                  <a:lnTo>
                    <a:pt x="1013" y="659"/>
                  </a:lnTo>
                  <a:lnTo>
                    <a:pt x="1010" y="659"/>
                  </a:lnTo>
                  <a:lnTo>
                    <a:pt x="1010" y="659"/>
                  </a:lnTo>
                  <a:lnTo>
                    <a:pt x="1010" y="659"/>
                  </a:lnTo>
                  <a:lnTo>
                    <a:pt x="1010" y="661"/>
                  </a:lnTo>
                  <a:lnTo>
                    <a:pt x="1010" y="661"/>
                  </a:lnTo>
                  <a:lnTo>
                    <a:pt x="1010" y="661"/>
                  </a:lnTo>
                  <a:lnTo>
                    <a:pt x="1013" y="661"/>
                  </a:lnTo>
                  <a:lnTo>
                    <a:pt x="1013" y="661"/>
                  </a:lnTo>
                  <a:lnTo>
                    <a:pt x="1013" y="664"/>
                  </a:lnTo>
                  <a:lnTo>
                    <a:pt x="1010" y="664"/>
                  </a:lnTo>
                  <a:lnTo>
                    <a:pt x="1010" y="664"/>
                  </a:lnTo>
                  <a:lnTo>
                    <a:pt x="1010" y="666"/>
                  </a:lnTo>
                  <a:lnTo>
                    <a:pt x="1010" y="666"/>
                  </a:lnTo>
                  <a:lnTo>
                    <a:pt x="1010" y="666"/>
                  </a:lnTo>
                  <a:lnTo>
                    <a:pt x="1010" y="666"/>
                  </a:lnTo>
                  <a:lnTo>
                    <a:pt x="1010" y="669"/>
                  </a:lnTo>
                  <a:lnTo>
                    <a:pt x="1010" y="669"/>
                  </a:lnTo>
                  <a:lnTo>
                    <a:pt x="1008" y="669"/>
                  </a:lnTo>
                  <a:lnTo>
                    <a:pt x="1008" y="671"/>
                  </a:lnTo>
                  <a:lnTo>
                    <a:pt x="1008" y="671"/>
                  </a:lnTo>
                  <a:lnTo>
                    <a:pt x="1008" y="671"/>
                  </a:lnTo>
                  <a:lnTo>
                    <a:pt x="1008" y="671"/>
                  </a:lnTo>
                  <a:lnTo>
                    <a:pt x="1008" y="671"/>
                  </a:lnTo>
                  <a:lnTo>
                    <a:pt x="1006" y="671"/>
                  </a:lnTo>
                  <a:lnTo>
                    <a:pt x="1006" y="673"/>
                  </a:lnTo>
                  <a:lnTo>
                    <a:pt x="1008" y="673"/>
                  </a:lnTo>
                  <a:lnTo>
                    <a:pt x="1008" y="673"/>
                  </a:lnTo>
                  <a:lnTo>
                    <a:pt x="1008" y="673"/>
                  </a:lnTo>
                  <a:lnTo>
                    <a:pt x="1008" y="676"/>
                  </a:lnTo>
                  <a:lnTo>
                    <a:pt x="1008" y="676"/>
                  </a:lnTo>
                  <a:lnTo>
                    <a:pt x="1006" y="676"/>
                  </a:lnTo>
                  <a:lnTo>
                    <a:pt x="1006" y="676"/>
                  </a:lnTo>
                  <a:lnTo>
                    <a:pt x="1006" y="676"/>
                  </a:lnTo>
                  <a:lnTo>
                    <a:pt x="1003" y="676"/>
                  </a:lnTo>
                  <a:lnTo>
                    <a:pt x="1003" y="676"/>
                  </a:lnTo>
                  <a:lnTo>
                    <a:pt x="1003" y="676"/>
                  </a:lnTo>
                  <a:lnTo>
                    <a:pt x="1003" y="678"/>
                  </a:lnTo>
                  <a:lnTo>
                    <a:pt x="1001" y="678"/>
                  </a:lnTo>
                  <a:lnTo>
                    <a:pt x="1001" y="676"/>
                  </a:lnTo>
                  <a:lnTo>
                    <a:pt x="1001" y="676"/>
                  </a:lnTo>
                  <a:lnTo>
                    <a:pt x="1001" y="676"/>
                  </a:lnTo>
                  <a:lnTo>
                    <a:pt x="1001" y="678"/>
                  </a:lnTo>
                  <a:lnTo>
                    <a:pt x="999" y="678"/>
                  </a:lnTo>
                  <a:lnTo>
                    <a:pt x="999" y="678"/>
                  </a:lnTo>
                  <a:lnTo>
                    <a:pt x="1001" y="678"/>
                  </a:lnTo>
                  <a:lnTo>
                    <a:pt x="1001" y="678"/>
                  </a:lnTo>
                  <a:lnTo>
                    <a:pt x="1001" y="680"/>
                  </a:lnTo>
                  <a:lnTo>
                    <a:pt x="1001" y="680"/>
                  </a:lnTo>
                  <a:lnTo>
                    <a:pt x="1001" y="680"/>
                  </a:lnTo>
                  <a:lnTo>
                    <a:pt x="1001" y="683"/>
                  </a:lnTo>
                  <a:lnTo>
                    <a:pt x="1001" y="683"/>
                  </a:lnTo>
                  <a:lnTo>
                    <a:pt x="1001" y="683"/>
                  </a:lnTo>
                  <a:lnTo>
                    <a:pt x="1001" y="685"/>
                  </a:lnTo>
                  <a:lnTo>
                    <a:pt x="1001" y="685"/>
                  </a:lnTo>
                  <a:lnTo>
                    <a:pt x="1001" y="685"/>
                  </a:lnTo>
                  <a:lnTo>
                    <a:pt x="1001" y="687"/>
                  </a:lnTo>
                  <a:lnTo>
                    <a:pt x="1001" y="687"/>
                  </a:lnTo>
                  <a:lnTo>
                    <a:pt x="1001" y="685"/>
                  </a:lnTo>
                  <a:lnTo>
                    <a:pt x="999" y="685"/>
                  </a:lnTo>
                  <a:lnTo>
                    <a:pt x="999" y="687"/>
                  </a:lnTo>
                  <a:lnTo>
                    <a:pt x="999" y="687"/>
                  </a:lnTo>
                  <a:lnTo>
                    <a:pt x="999" y="687"/>
                  </a:lnTo>
                  <a:lnTo>
                    <a:pt x="996" y="687"/>
                  </a:lnTo>
                  <a:lnTo>
                    <a:pt x="996" y="687"/>
                  </a:lnTo>
                  <a:lnTo>
                    <a:pt x="996" y="687"/>
                  </a:lnTo>
                  <a:lnTo>
                    <a:pt x="996" y="685"/>
                  </a:lnTo>
                  <a:lnTo>
                    <a:pt x="996" y="685"/>
                  </a:lnTo>
                  <a:lnTo>
                    <a:pt x="996" y="687"/>
                  </a:lnTo>
                  <a:lnTo>
                    <a:pt x="994" y="687"/>
                  </a:lnTo>
                  <a:lnTo>
                    <a:pt x="994" y="687"/>
                  </a:lnTo>
                  <a:lnTo>
                    <a:pt x="994" y="687"/>
                  </a:lnTo>
                  <a:lnTo>
                    <a:pt x="994" y="687"/>
                  </a:lnTo>
                  <a:lnTo>
                    <a:pt x="996" y="687"/>
                  </a:lnTo>
                  <a:lnTo>
                    <a:pt x="996" y="690"/>
                  </a:lnTo>
                  <a:lnTo>
                    <a:pt x="996" y="690"/>
                  </a:lnTo>
                  <a:lnTo>
                    <a:pt x="996" y="690"/>
                  </a:lnTo>
                  <a:lnTo>
                    <a:pt x="996" y="692"/>
                  </a:lnTo>
                  <a:lnTo>
                    <a:pt x="996" y="692"/>
                  </a:lnTo>
                  <a:lnTo>
                    <a:pt x="996" y="692"/>
                  </a:lnTo>
                  <a:lnTo>
                    <a:pt x="994" y="692"/>
                  </a:lnTo>
                  <a:lnTo>
                    <a:pt x="994" y="692"/>
                  </a:lnTo>
                  <a:lnTo>
                    <a:pt x="994" y="692"/>
                  </a:lnTo>
                  <a:lnTo>
                    <a:pt x="991" y="692"/>
                  </a:lnTo>
                  <a:lnTo>
                    <a:pt x="991" y="692"/>
                  </a:lnTo>
                  <a:lnTo>
                    <a:pt x="991" y="692"/>
                  </a:lnTo>
                  <a:lnTo>
                    <a:pt x="991" y="695"/>
                  </a:lnTo>
                  <a:lnTo>
                    <a:pt x="989" y="695"/>
                  </a:lnTo>
                  <a:lnTo>
                    <a:pt x="989" y="695"/>
                  </a:lnTo>
                  <a:lnTo>
                    <a:pt x="991" y="695"/>
                  </a:lnTo>
                  <a:lnTo>
                    <a:pt x="991" y="697"/>
                  </a:lnTo>
                  <a:lnTo>
                    <a:pt x="991" y="697"/>
                  </a:lnTo>
                  <a:lnTo>
                    <a:pt x="989" y="697"/>
                  </a:lnTo>
                  <a:lnTo>
                    <a:pt x="989" y="699"/>
                  </a:lnTo>
                  <a:lnTo>
                    <a:pt x="991" y="699"/>
                  </a:lnTo>
                  <a:lnTo>
                    <a:pt x="991" y="699"/>
                  </a:lnTo>
                  <a:lnTo>
                    <a:pt x="991" y="699"/>
                  </a:lnTo>
                  <a:lnTo>
                    <a:pt x="991" y="702"/>
                  </a:lnTo>
                  <a:lnTo>
                    <a:pt x="991" y="702"/>
                  </a:lnTo>
                  <a:lnTo>
                    <a:pt x="991" y="702"/>
                  </a:lnTo>
                  <a:lnTo>
                    <a:pt x="991" y="702"/>
                  </a:lnTo>
                  <a:lnTo>
                    <a:pt x="989" y="702"/>
                  </a:lnTo>
                  <a:lnTo>
                    <a:pt x="989" y="702"/>
                  </a:lnTo>
                  <a:lnTo>
                    <a:pt x="989" y="704"/>
                  </a:lnTo>
                  <a:lnTo>
                    <a:pt x="989" y="704"/>
                  </a:lnTo>
                  <a:lnTo>
                    <a:pt x="989" y="704"/>
                  </a:lnTo>
                  <a:lnTo>
                    <a:pt x="991" y="704"/>
                  </a:lnTo>
                  <a:lnTo>
                    <a:pt x="991" y="706"/>
                  </a:lnTo>
                  <a:lnTo>
                    <a:pt x="989" y="706"/>
                  </a:lnTo>
                  <a:lnTo>
                    <a:pt x="989" y="706"/>
                  </a:lnTo>
                  <a:lnTo>
                    <a:pt x="989" y="706"/>
                  </a:lnTo>
                  <a:lnTo>
                    <a:pt x="989" y="706"/>
                  </a:lnTo>
                  <a:lnTo>
                    <a:pt x="989" y="709"/>
                  </a:lnTo>
                  <a:lnTo>
                    <a:pt x="991" y="709"/>
                  </a:lnTo>
                  <a:lnTo>
                    <a:pt x="991" y="709"/>
                  </a:lnTo>
                  <a:lnTo>
                    <a:pt x="991" y="706"/>
                  </a:lnTo>
                  <a:lnTo>
                    <a:pt x="991" y="706"/>
                  </a:lnTo>
                  <a:lnTo>
                    <a:pt x="991" y="709"/>
                  </a:lnTo>
                  <a:lnTo>
                    <a:pt x="991" y="709"/>
                  </a:lnTo>
                  <a:lnTo>
                    <a:pt x="994" y="709"/>
                  </a:lnTo>
                  <a:lnTo>
                    <a:pt x="994" y="709"/>
                  </a:lnTo>
                  <a:lnTo>
                    <a:pt x="996" y="709"/>
                  </a:lnTo>
                  <a:lnTo>
                    <a:pt x="996" y="711"/>
                  </a:lnTo>
                  <a:lnTo>
                    <a:pt x="996" y="711"/>
                  </a:lnTo>
                  <a:lnTo>
                    <a:pt x="994" y="711"/>
                  </a:lnTo>
                  <a:lnTo>
                    <a:pt x="994" y="711"/>
                  </a:lnTo>
                  <a:lnTo>
                    <a:pt x="994" y="714"/>
                  </a:lnTo>
                  <a:lnTo>
                    <a:pt x="994" y="714"/>
                  </a:lnTo>
                  <a:lnTo>
                    <a:pt x="994" y="714"/>
                  </a:lnTo>
                  <a:lnTo>
                    <a:pt x="991" y="714"/>
                  </a:lnTo>
                  <a:lnTo>
                    <a:pt x="991" y="716"/>
                  </a:lnTo>
                  <a:lnTo>
                    <a:pt x="991" y="716"/>
                  </a:lnTo>
                  <a:lnTo>
                    <a:pt x="991" y="716"/>
                  </a:lnTo>
                  <a:lnTo>
                    <a:pt x="991" y="716"/>
                  </a:lnTo>
                  <a:lnTo>
                    <a:pt x="991" y="718"/>
                  </a:lnTo>
                  <a:lnTo>
                    <a:pt x="991" y="718"/>
                  </a:lnTo>
                  <a:lnTo>
                    <a:pt x="991" y="718"/>
                  </a:lnTo>
                  <a:lnTo>
                    <a:pt x="991" y="718"/>
                  </a:lnTo>
                  <a:lnTo>
                    <a:pt x="991" y="718"/>
                  </a:lnTo>
                  <a:lnTo>
                    <a:pt x="989" y="718"/>
                  </a:lnTo>
                  <a:lnTo>
                    <a:pt x="989" y="716"/>
                  </a:lnTo>
                  <a:lnTo>
                    <a:pt x="989" y="716"/>
                  </a:lnTo>
                  <a:lnTo>
                    <a:pt x="989" y="716"/>
                  </a:lnTo>
                  <a:lnTo>
                    <a:pt x="987" y="716"/>
                  </a:lnTo>
                  <a:lnTo>
                    <a:pt x="987" y="716"/>
                  </a:lnTo>
                  <a:lnTo>
                    <a:pt x="987" y="718"/>
                  </a:lnTo>
                  <a:lnTo>
                    <a:pt x="987" y="718"/>
                  </a:lnTo>
                  <a:lnTo>
                    <a:pt x="987" y="718"/>
                  </a:lnTo>
                  <a:lnTo>
                    <a:pt x="989" y="718"/>
                  </a:lnTo>
                  <a:lnTo>
                    <a:pt x="989" y="721"/>
                  </a:lnTo>
                  <a:lnTo>
                    <a:pt x="989" y="721"/>
                  </a:lnTo>
                  <a:lnTo>
                    <a:pt x="989" y="721"/>
                  </a:lnTo>
                  <a:lnTo>
                    <a:pt x="987" y="721"/>
                  </a:lnTo>
                  <a:lnTo>
                    <a:pt x="987" y="721"/>
                  </a:lnTo>
                  <a:lnTo>
                    <a:pt x="987" y="721"/>
                  </a:lnTo>
                  <a:lnTo>
                    <a:pt x="984" y="721"/>
                  </a:lnTo>
                  <a:lnTo>
                    <a:pt x="984" y="721"/>
                  </a:lnTo>
                  <a:lnTo>
                    <a:pt x="984" y="721"/>
                  </a:lnTo>
                  <a:lnTo>
                    <a:pt x="984" y="718"/>
                  </a:lnTo>
                  <a:lnTo>
                    <a:pt x="984" y="718"/>
                  </a:lnTo>
                  <a:lnTo>
                    <a:pt x="984" y="718"/>
                  </a:lnTo>
                  <a:lnTo>
                    <a:pt x="984" y="716"/>
                  </a:lnTo>
                  <a:lnTo>
                    <a:pt x="984" y="716"/>
                  </a:lnTo>
                  <a:lnTo>
                    <a:pt x="984" y="714"/>
                  </a:lnTo>
                  <a:lnTo>
                    <a:pt x="984" y="714"/>
                  </a:lnTo>
                  <a:lnTo>
                    <a:pt x="984" y="714"/>
                  </a:lnTo>
                  <a:lnTo>
                    <a:pt x="984" y="711"/>
                  </a:lnTo>
                  <a:lnTo>
                    <a:pt x="984" y="711"/>
                  </a:lnTo>
                  <a:lnTo>
                    <a:pt x="984" y="714"/>
                  </a:lnTo>
                  <a:lnTo>
                    <a:pt x="984" y="714"/>
                  </a:lnTo>
                  <a:lnTo>
                    <a:pt x="982" y="714"/>
                  </a:lnTo>
                  <a:lnTo>
                    <a:pt x="982" y="716"/>
                  </a:lnTo>
                  <a:lnTo>
                    <a:pt x="982" y="716"/>
                  </a:lnTo>
                  <a:lnTo>
                    <a:pt x="982" y="714"/>
                  </a:lnTo>
                  <a:lnTo>
                    <a:pt x="982" y="714"/>
                  </a:lnTo>
                  <a:lnTo>
                    <a:pt x="982" y="714"/>
                  </a:lnTo>
                  <a:lnTo>
                    <a:pt x="980" y="714"/>
                  </a:lnTo>
                  <a:lnTo>
                    <a:pt x="980" y="714"/>
                  </a:lnTo>
                  <a:lnTo>
                    <a:pt x="980" y="716"/>
                  </a:lnTo>
                  <a:lnTo>
                    <a:pt x="982" y="716"/>
                  </a:lnTo>
                  <a:lnTo>
                    <a:pt x="982" y="716"/>
                  </a:lnTo>
                  <a:lnTo>
                    <a:pt x="982" y="716"/>
                  </a:lnTo>
                  <a:lnTo>
                    <a:pt x="982" y="716"/>
                  </a:lnTo>
                  <a:lnTo>
                    <a:pt x="984" y="716"/>
                  </a:lnTo>
                  <a:lnTo>
                    <a:pt x="984" y="718"/>
                  </a:lnTo>
                  <a:lnTo>
                    <a:pt x="984" y="718"/>
                  </a:lnTo>
                  <a:lnTo>
                    <a:pt x="984" y="721"/>
                  </a:lnTo>
                  <a:lnTo>
                    <a:pt x="982" y="721"/>
                  </a:lnTo>
                  <a:lnTo>
                    <a:pt x="982" y="721"/>
                  </a:lnTo>
                  <a:lnTo>
                    <a:pt x="982" y="721"/>
                  </a:lnTo>
                  <a:lnTo>
                    <a:pt x="982" y="721"/>
                  </a:lnTo>
                  <a:lnTo>
                    <a:pt x="982" y="721"/>
                  </a:lnTo>
                  <a:lnTo>
                    <a:pt x="982" y="721"/>
                  </a:lnTo>
                  <a:lnTo>
                    <a:pt x="980" y="721"/>
                  </a:lnTo>
                  <a:lnTo>
                    <a:pt x="980" y="721"/>
                  </a:lnTo>
                  <a:lnTo>
                    <a:pt x="980" y="721"/>
                  </a:lnTo>
                  <a:lnTo>
                    <a:pt x="980" y="723"/>
                  </a:lnTo>
                  <a:lnTo>
                    <a:pt x="980" y="723"/>
                  </a:lnTo>
                  <a:lnTo>
                    <a:pt x="980" y="725"/>
                  </a:lnTo>
                  <a:lnTo>
                    <a:pt x="977" y="725"/>
                  </a:lnTo>
                  <a:lnTo>
                    <a:pt x="977" y="725"/>
                  </a:lnTo>
                  <a:lnTo>
                    <a:pt x="977" y="723"/>
                  </a:lnTo>
                  <a:lnTo>
                    <a:pt x="977" y="723"/>
                  </a:lnTo>
                  <a:lnTo>
                    <a:pt x="977" y="723"/>
                  </a:lnTo>
                  <a:lnTo>
                    <a:pt x="977" y="723"/>
                  </a:lnTo>
                  <a:lnTo>
                    <a:pt x="977" y="725"/>
                  </a:lnTo>
                  <a:lnTo>
                    <a:pt x="977" y="725"/>
                  </a:lnTo>
                  <a:lnTo>
                    <a:pt x="977" y="728"/>
                  </a:lnTo>
                  <a:lnTo>
                    <a:pt x="975" y="728"/>
                  </a:lnTo>
                  <a:lnTo>
                    <a:pt x="975" y="728"/>
                  </a:lnTo>
                  <a:lnTo>
                    <a:pt x="975" y="730"/>
                  </a:lnTo>
                  <a:lnTo>
                    <a:pt x="975" y="730"/>
                  </a:lnTo>
                  <a:lnTo>
                    <a:pt x="975" y="730"/>
                  </a:lnTo>
                  <a:lnTo>
                    <a:pt x="975" y="728"/>
                  </a:lnTo>
                  <a:lnTo>
                    <a:pt x="973" y="728"/>
                  </a:lnTo>
                  <a:lnTo>
                    <a:pt x="973" y="730"/>
                  </a:lnTo>
                  <a:lnTo>
                    <a:pt x="973" y="730"/>
                  </a:lnTo>
                  <a:lnTo>
                    <a:pt x="970" y="730"/>
                  </a:lnTo>
                  <a:lnTo>
                    <a:pt x="970" y="730"/>
                  </a:lnTo>
                  <a:lnTo>
                    <a:pt x="970" y="730"/>
                  </a:lnTo>
                  <a:lnTo>
                    <a:pt x="970" y="733"/>
                  </a:lnTo>
                  <a:lnTo>
                    <a:pt x="970" y="733"/>
                  </a:lnTo>
                  <a:lnTo>
                    <a:pt x="970" y="733"/>
                  </a:lnTo>
                  <a:lnTo>
                    <a:pt x="970" y="733"/>
                  </a:lnTo>
                  <a:lnTo>
                    <a:pt x="970" y="735"/>
                  </a:lnTo>
                  <a:lnTo>
                    <a:pt x="970" y="735"/>
                  </a:lnTo>
                  <a:lnTo>
                    <a:pt x="970" y="737"/>
                  </a:lnTo>
                  <a:lnTo>
                    <a:pt x="968" y="737"/>
                  </a:lnTo>
                  <a:lnTo>
                    <a:pt x="968" y="737"/>
                  </a:lnTo>
                  <a:lnTo>
                    <a:pt x="968" y="737"/>
                  </a:lnTo>
                  <a:lnTo>
                    <a:pt x="968" y="737"/>
                  </a:lnTo>
                  <a:lnTo>
                    <a:pt x="965" y="737"/>
                  </a:lnTo>
                  <a:lnTo>
                    <a:pt x="965" y="737"/>
                  </a:lnTo>
                  <a:lnTo>
                    <a:pt x="965" y="735"/>
                  </a:lnTo>
                  <a:lnTo>
                    <a:pt x="965" y="735"/>
                  </a:lnTo>
                  <a:lnTo>
                    <a:pt x="963" y="735"/>
                  </a:lnTo>
                  <a:lnTo>
                    <a:pt x="963" y="735"/>
                  </a:lnTo>
                  <a:lnTo>
                    <a:pt x="963" y="735"/>
                  </a:lnTo>
                  <a:lnTo>
                    <a:pt x="961" y="735"/>
                  </a:lnTo>
                  <a:lnTo>
                    <a:pt x="961" y="735"/>
                  </a:lnTo>
                  <a:lnTo>
                    <a:pt x="961" y="737"/>
                  </a:lnTo>
                  <a:lnTo>
                    <a:pt x="961" y="737"/>
                  </a:lnTo>
                  <a:lnTo>
                    <a:pt x="963" y="737"/>
                  </a:lnTo>
                  <a:lnTo>
                    <a:pt x="963" y="737"/>
                  </a:lnTo>
                  <a:lnTo>
                    <a:pt x="963" y="737"/>
                  </a:lnTo>
                  <a:lnTo>
                    <a:pt x="963" y="737"/>
                  </a:lnTo>
                  <a:lnTo>
                    <a:pt x="965" y="737"/>
                  </a:lnTo>
                  <a:lnTo>
                    <a:pt x="965" y="740"/>
                  </a:lnTo>
                  <a:lnTo>
                    <a:pt x="965" y="740"/>
                  </a:lnTo>
                  <a:lnTo>
                    <a:pt x="963" y="740"/>
                  </a:lnTo>
                  <a:lnTo>
                    <a:pt x="963" y="740"/>
                  </a:lnTo>
                  <a:lnTo>
                    <a:pt x="963" y="740"/>
                  </a:lnTo>
                  <a:lnTo>
                    <a:pt x="963" y="740"/>
                  </a:lnTo>
                  <a:lnTo>
                    <a:pt x="963" y="740"/>
                  </a:lnTo>
                  <a:lnTo>
                    <a:pt x="963" y="740"/>
                  </a:lnTo>
                  <a:lnTo>
                    <a:pt x="961" y="740"/>
                  </a:lnTo>
                  <a:lnTo>
                    <a:pt x="961" y="740"/>
                  </a:lnTo>
                  <a:lnTo>
                    <a:pt x="958" y="740"/>
                  </a:lnTo>
                  <a:lnTo>
                    <a:pt x="958" y="740"/>
                  </a:lnTo>
                  <a:lnTo>
                    <a:pt x="958" y="740"/>
                  </a:lnTo>
                  <a:lnTo>
                    <a:pt x="958" y="742"/>
                  </a:lnTo>
                  <a:lnTo>
                    <a:pt x="958" y="742"/>
                  </a:lnTo>
                  <a:lnTo>
                    <a:pt x="958" y="744"/>
                  </a:lnTo>
                  <a:lnTo>
                    <a:pt x="956" y="744"/>
                  </a:lnTo>
                  <a:lnTo>
                    <a:pt x="956" y="744"/>
                  </a:lnTo>
                  <a:lnTo>
                    <a:pt x="956" y="744"/>
                  </a:lnTo>
                  <a:lnTo>
                    <a:pt x="956" y="744"/>
                  </a:lnTo>
                  <a:lnTo>
                    <a:pt x="956" y="747"/>
                  </a:lnTo>
                  <a:lnTo>
                    <a:pt x="954" y="747"/>
                  </a:lnTo>
                  <a:lnTo>
                    <a:pt x="954" y="747"/>
                  </a:lnTo>
                  <a:lnTo>
                    <a:pt x="954" y="747"/>
                  </a:lnTo>
                  <a:lnTo>
                    <a:pt x="954" y="749"/>
                  </a:lnTo>
                  <a:lnTo>
                    <a:pt x="951" y="749"/>
                  </a:lnTo>
                  <a:lnTo>
                    <a:pt x="951" y="749"/>
                  </a:lnTo>
                  <a:lnTo>
                    <a:pt x="951" y="751"/>
                  </a:lnTo>
                  <a:lnTo>
                    <a:pt x="951" y="751"/>
                  </a:lnTo>
                  <a:lnTo>
                    <a:pt x="951" y="751"/>
                  </a:lnTo>
                  <a:lnTo>
                    <a:pt x="951" y="751"/>
                  </a:lnTo>
                  <a:lnTo>
                    <a:pt x="949" y="751"/>
                  </a:lnTo>
                  <a:lnTo>
                    <a:pt x="949" y="751"/>
                  </a:lnTo>
                  <a:lnTo>
                    <a:pt x="949" y="751"/>
                  </a:lnTo>
                  <a:lnTo>
                    <a:pt x="949" y="754"/>
                  </a:lnTo>
                  <a:lnTo>
                    <a:pt x="949" y="754"/>
                  </a:lnTo>
                  <a:lnTo>
                    <a:pt x="949" y="751"/>
                  </a:lnTo>
                  <a:lnTo>
                    <a:pt x="946" y="751"/>
                  </a:lnTo>
                  <a:lnTo>
                    <a:pt x="946" y="754"/>
                  </a:lnTo>
                  <a:lnTo>
                    <a:pt x="946" y="754"/>
                  </a:lnTo>
                  <a:lnTo>
                    <a:pt x="946" y="754"/>
                  </a:lnTo>
                  <a:lnTo>
                    <a:pt x="946" y="754"/>
                  </a:lnTo>
                  <a:lnTo>
                    <a:pt x="949" y="754"/>
                  </a:lnTo>
                  <a:lnTo>
                    <a:pt x="949" y="756"/>
                  </a:lnTo>
                  <a:lnTo>
                    <a:pt x="949" y="756"/>
                  </a:lnTo>
                  <a:lnTo>
                    <a:pt x="949" y="756"/>
                  </a:lnTo>
                  <a:lnTo>
                    <a:pt x="949" y="756"/>
                  </a:lnTo>
                  <a:lnTo>
                    <a:pt x="946" y="756"/>
                  </a:lnTo>
                  <a:lnTo>
                    <a:pt x="946" y="756"/>
                  </a:lnTo>
                  <a:lnTo>
                    <a:pt x="946" y="759"/>
                  </a:lnTo>
                  <a:lnTo>
                    <a:pt x="944" y="759"/>
                  </a:lnTo>
                  <a:lnTo>
                    <a:pt x="944" y="759"/>
                  </a:lnTo>
                  <a:lnTo>
                    <a:pt x="944" y="759"/>
                  </a:lnTo>
                  <a:lnTo>
                    <a:pt x="944" y="759"/>
                  </a:lnTo>
                  <a:lnTo>
                    <a:pt x="944" y="761"/>
                  </a:lnTo>
                  <a:lnTo>
                    <a:pt x="942" y="761"/>
                  </a:lnTo>
                  <a:lnTo>
                    <a:pt x="942" y="761"/>
                  </a:lnTo>
                  <a:lnTo>
                    <a:pt x="942" y="761"/>
                  </a:lnTo>
                  <a:lnTo>
                    <a:pt x="942" y="761"/>
                  </a:lnTo>
                  <a:lnTo>
                    <a:pt x="942" y="761"/>
                  </a:lnTo>
                  <a:lnTo>
                    <a:pt x="939" y="761"/>
                  </a:lnTo>
                  <a:lnTo>
                    <a:pt x="939" y="761"/>
                  </a:lnTo>
                  <a:lnTo>
                    <a:pt x="939" y="761"/>
                  </a:lnTo>
                  <a:lnTo>
                    <a:pt x="937" y="761"/>
                  </a:lnTo>
                  <a:lnTo>
                    <a:pt x="937" y="761"/>
                  </a:lnTo>
                  <a:lnTo>
                    <a:pt x="937" y="761"/>
                  </a:lnTo>
                  <a:lnTo>
                    <a:pt x="937" y="761"/>
                  </a:lnTo>
                  <a:lnTo>
                    <a:pt x="935" y="761"/>
                  </a:lnTo>
                  <a:lnTo>
                    <a:pt x="935" y="761"/>
                  </a:lnTo>
                  <a:lnTo>
                    <a:pt x="935" y="761"/>
                  </a:lnTo>
                  <a:lnTo>
                    <a:pt x="932" y="761"/>
                  </a:lnTo>
                  <a:lnTo>
                    <a:pt x="932" y="763"/>
                  </a:lnTo>
                  <a:lnTo>
                    <a:pt x="935" y="763"/>
                  </a:lnTo>
                  <a:lnTo>
                    <a:pt x="935" y="763"/>
                  </a:lnTo>
                  <a:lnTo>
                    <a:pt x="935" y="763"/>
                  </a:lnTo>
                  <a:lnTo>
                    <a:pt x="937" y="763"/>
                  </a:lnTo>
                  <a:lnTo>
                    <a:pt x="937" y="763"/>
                  </a:lnTo>
                  <a:lnTo>
                    <a:pt x="937" y="766"/>
                  </a:lnTo>
                  <a:lnTo>
                    <a:pt x="937" y="766"/>
                  </a:lnTo>
                  <a:lnTo>
                    <a:pt x="935" y="766"/>
                  </a:lnTo>
                  <a:lnTo>
                    <a:pt x="935" y="766"/>
                  </a:lnTo>
                  <a:lnTo>
                    <a:pt x="935" y="766"/>
                  </a:lnTo>
                  <a:lnTo>
                    <a:pt x="932" y="766"/>
                  </a:lnTo>
                  <a:lnTo>
                    <a:pt x="932" y="766"/>
                  </a:lnTo>
                  <a:lnTo>
                    <a:pt x="932" y="766"/>
                  </a:lnTo>
                  <a:lnTo>
                    <a:pt x="930" y="766"/>
                  </a:lnTo>
                  <a:lnTo>
                    <a:pt x="930" y="763"/>
                  </a:lnTo>
                  <a:lnTo>
                    <a:pt x="932" y="763"/>
                  </a:lnTo>
                  <a:lnTo>
                    <a:pt x="932" y="763"/>
                  </a:lnTo>
                  <a:lnTo>
                    <a:pt x="930" y="763"/>
                  </a:lnTo>
                  <a:lnTo>
                    <a:pt x="930" y="763"/>
                  </a:lnTo>
                  <a:lnTo>
                    <a:pt x="930" y="763"/>
                  </a:lnTo>
                  <a:lnTo>
                    <a:pt x="930" y="766"/>
                  </a:lnTo>
                  <a:lnTo>
                    <a:pt x="930" y="766"/>
                  </a:lnTo>
                  <a:lnTo>
                    <a:pt x="930" y="766"/>
                  </a:lnTo>
                  <a:lnTo>
                    <a:pt x="928" y="766"/>
                  </a:lnTo>
                  <a:lnTo>
                    <a:pt x="928" y="768"/>
                  </a:lnTo>
                  <a:lnTo>
                    <a:pt x="928" y="768"/>
                  </a:lnTo>
                  <a:lnTo>
                    <a:pt x="928" y="770"/>
                  </a:lnTo>
                  <a:lnTo>
                    <a:pt x="930" y="770"/>
                  </a:lnTo>
                  <a:lnTo>
                    <a:pt x="930" y="770"/>
                  </a:lnTo>
                  <a:lnTo>
                    <a:pt x="928" y="770"/>
                  </a:lnTo>
                  <a:lnTo>
                    <a:pt x="928" y="770"/>
                  </a:lnTo>
                  <a:lnTo>
                    <a:pt x="928" y="770"/>
                  </a:lnTo>
                  <a:lnTo>
                    <a:pt x="925" y="770"/>
                  </a:lnTo>
                  <a:lnTo>
                    <a:pt x="925" y="770"/>
                  </a:lnTo>
                  <a:lnTo>
                    <a:pt x="925" y="773"/>
                  </a:lnTo>
                  <a:lnTo>
                    <a:pt x="925" y="773"/>
                  </a:lnTo>
                  <a:lnTo>
                    <a:pt x="925" y="770"/>
                  </a:lnTo>
                  <a:lnTo>
                    <a:pt x="923" y="770"/>
                  </a:lnTo>
                  <a:lnTo>
                    <a:pt x="923" y="773"/>
                  </a:lnTo>
                  <a:lnTo>
                    <a:pt x="923" y="773"/>
                  </a:lnTo>
                  <a:lnTo>
                    <a:pt x="923" y="775"/>
                  </a:lnTo>
                  <a:lnTo>
                    <a:pt x="923" y="775"/>
                  </a:lnTo>
                  <a:lnTo>
                    <a:pt x="923" y="775"/>
                  </a:lnTo>
                  <a:lnTo>
                    <a:pt x="923" y="778"/>
                  </a:lnTo>
                  <a:lnTo>
                    <a:pt x="923" y="778"/>
                  </a:lnTo>
                  <a:lnTo>
                    <a:pt x="923" y="778"/>
                  </a:lnTo>
                  <a:lnTo>
                    <a:pt x="920" y="778"/>
                  </a:lnTo>
                  <a:lnTo>
                    <a:pt x="920" y="778"/>
                  </a:lnTo>
                  <a:lnTo>
                    <a:pt x="918" y="778"/>
                  </a:lnTo>
                  <a:lnTo>
                    <a:pt x="918" y="778"/>
                  </a:lnTo>
                  <a:lnTo>
                    <a:pt x="918" y="778"/>
                  </a:lnTo>
                  <a:lnTo>
                    <a:pt x="916" y="778"/>
                  </a:lnTo>
                  <a:lnTo>
                    <a:pt x="916" y="780"/>
                  </a:lnTo>
                  <a:lnTo>
                    <a:pt x="916" y="780"/>
                  </a:lnTo>
                  <a:lnTo>
                    <a:pt x="916" y="780"/>
                  </a:lnTo>
                  <a:lnTo>
                    <a:pt x="916" y="780"/>
                  </a:lnTo>
                  <a:lnTo>
                    <a:pt x="913" y="780"/>
                  </a:lnTo>
                  <a:lnTo>
                    <a:pt x="913" y="780"/>
                  </a:lnTo>
                  <a:lnTo>
                    <a:pt x="913" y="780"/>
                  </a:lnTo>
                  <a:lnTo>
                    <a:pt x="911" y="780"/>
                  </a:lnTo>
                  <a:lnTo>
                    <a:pt x="911" y="780"/>
                  </a:lnTo>
                  <a:lnTo>
                    <a:pt x="911" y="780"/>
                  </a:lnTo>
                  <a:lnTo>
                    <a:pt x="911" y="780"/>
                  </a:lnTo>
                  <a:lnTo>
                    <a:pt x="911" y="780"/>
                  </a:lnTo>
                  <a:lnTo>
                    <a:pt x="909" y="780"/>
                  </a:lnTo>
                  <a:lnTo>
                    <a:pt x="909" y="782"/>
                  </a:lnTo>
                  <a:lnTo>
                    <a:pt x="909" y="782"/>
                  </a:lnTo>
                  <a:lnTo>
                    <a:pt x="909" y="782"/>
                  </a:lnTo>
                  <a:lnTo>
                    <a:pt x="909" y="782"/>
                  </a:lnTo>
                  <a:lnTo>
                    <a:pt x="906" y="782"/>
                  </a:lnTo>
                  <a:lnTo>
                    <a:pt x="906" y="782"/>
                  </a:lnTo>
                  <a:lnTo>
                    <a:pt x="906" y="780"/>
                  </a:lnTo>
                  <a:lnTo>
                    <a:pt x="906" y="780"/>
                  </a:lnTo>
                  <a:lnTo>
                    <a:pt x="906" y="780"/>
                  </a:lnTo>
                  <a:lnTo>
                    <a:pt x="904" y="780"/>
                  </a:lnTo>
                  <a:lnTo>
                    <a:pt x="904" y="780"/>
                  </a:lnTo>
                  <a:lnTo>
                    <a:pt x="904" y="780"/>
                  </a:lnTo>
                  <a:lnTo>
                    <a:pt x="901" y="780"/>
                  </a:lnTo>
                  <a:lnTo>
                    <a:pt x="901" y="780"/>
                  </a:lnTo>
                  <a:lnTo>
                    <a:pt x="904" y="780"/>
                  </a:lnTo>
                  <a:lnTo>
                    <a:pt x="904" y="782"/>
                  </a:lnTo>
                  <a:lnTo>
                    <a:pt x="904" y="782"/>
                  </a:lnTo>
                  <a:lnTo>
                    <a:pt x="901" y="782"/>
                  </a:lnTo>
                  <a:lnTo>
                    <a:pt x="901" y="785"/>
                  </a:lnTo>
                  <a:lnTo>
                    <a:pt x="901" y="785"/>
                  </a:lnTo>
                  <a:lnTo>
                    <a:pt x="901" y="785"/>
                  </a:lnTo>
                  <a:lnTo>
                    <a:pt x="901" y="785"/>
                  </a:lnTo>
                  <a:lnTo>
                    <a:pt x="901" y="785"/>
                  </a:lnTo>
                  <a:lnTo>
                    <a:pt x="899" y="785"/>
                  </a:lnTo>
                  <a:lnTo>
                    <a:pt x="899" y="785"/>
                  </a:lnTo>
                  <a:lnTo>
                    <a:pt x="897" y="785"/>
                  </a:lnTo>
                  <a:lnTo>
                    <a:pt x="897" y="785"/>
                  </a:lnTo>
                  <a:lnTo>
                    <a:pt x="897" y="782"/>
                  </a:lnTo>
                  <a:lnTo>
                    <a:pt x="897" y="782"/>
                  </a:lnTo>
                  <a:lnTo>
                    <a:pt x="897" y="782"/>
                  </a:lnTo>
                  <a:lnTo>
                    <a:pt x="894" y="782"/>
                  </a:lnTo>
                  <a:lnTo>
                    <a:pt x="894" y="782"/>
                  </a:lnTo>
                  <a:lnTo>
                    <a:pt x="894" y="782"/>
                  </a:lnTo>
                  <a:lnTo>
                    <a:pt x="892" y="782"/>
                  </a:lnTo>
                  <a:lnTo>
                    <a:pt x="892" y="782"/>
                  </a:lnTo>
                  <a:lnTo>
                    <a:pt x="890" y="782"/>
                  </a:lnTo>
                  <a:lnTo>
                    <a:pt x="890" y="782"/>
                  </a:lnTo>
                  <a:lnTo>
                    <a:pt x="890" y="785"/>
                  </a:lnTo>
                  <a:lnTo>
                    <a:pt x="890" y="785"/>
                  </a:lnTo>
                  <a:lnTo>
                    <a:pt x="890" y="785"/>
                  </a:lnTo>
                  <a:lnTo>
                    <a:pt x="890" y="785"/>
                  </a:lnTo>
                  <a:lnTo>
                    <a:pt x="890" y="787"/>
                  </a:lnTo>
                  <a:lnTo>
                    <a:pt x="887" y="787"/>
                  </a:lnTo>
                  <a:lnTo>
                    <a:pt x="887" y="787"/>
                  </a:lnTo>
                  <a:lnTo>
                    <a:pt x="887" y="787"/>
                  </a:lnTo>
                  <a:lnTo>
                    <a:pt x="887" y="789"/>
                  </a:lnTo>
                  <a:lnTo>
                    <a:pt x="885" y="789"/>
                  </a:lnTo>
                  <a:lnTo>
                    <a:pt x="885" y="789"/>
                  </a:lnTo>
                  <a:lnTo>
                    <a:pt x="885" y="787"/>
                  </a:lnTo>
                  <a:lnTo>
                    <a:pt x="885" y="787"/>
                  </a:lnTo>
                  <a:lnTo>
                    <a:pt x="883" y="787"/>
                  </a:lnTo>
                  <a:lnTo>
                    <a:pt x="883" y="787"/>
                  </a:lnTo>
                  <a:lnTo>
                    <a:pt x="883" y="785"/>
                  </a:lnTo>
                  <a:lnTo>
                    <a:pt x="883" y="785"/>
                  </a:lnTo>
                  <a:lnTo>
                    <a:pt x="883" y="782"/>
                  </a:lnTo>
                  <a:lnTo>
                    <a:pt x="883" y="782"/>
                  </a:lnTo>
                  <a:lnTo>
                    <a:pt x="883" y="782"/>
                  </a:lnTo>
                  <a:lnTo>
                    <a:pt x="883" y="782"/>
                  </a:lnTo>
                  <a:lnTo>
                    <a:pt x="883" y="782"/>
                  </a:lnTo>
                  <a:lnTo>
                    <a:pt x="883" y="785"/>
                  </a:lnTo>
                  <a:lnTo>
                    <a:pt x="883" y="785"/>
                  </a:lnTo>
                  <a:lnTo>
                    <a:pt x="883" y="785"/>
                  </a:lnTo>
                  <a:lnTo>
                    <a:pt x="883" y="787"/>
                  </a:lnTo>
                  <a:lnTo>
                    <a:pt x="883" y="787"/>
                  </a:lnTo>
                  <a:lnTo>
                    <a:pt x="883" y="787"/>
                  </a:lnTo>
                  <a:lnTo>
                    <a:pt x="883" y="789"/>
                  </a:lnTo>
                  <a:lnTo>
                    <a:pt x="883" y="789"/>
                  </a:lnTo>
                  <a:lnTo>
                    <a:pt x="883" y="789"/>
                  </a:lnTo>
                  <a:lnTo>
                    <a:pt x="883" y="789"/>
                  </a:lnTo>
                  <a:lnTo>
                    <a:pt x="883" y="789"/>
                  </a:lnTo>
                  <a:lnTo>
                    <a:pt x="880" y="789"/>
                  </a:lnTo>
                  <a:lnTo>
                    <a:pt x="880" y="789"/>
                  </a:lnTo>
                  <a:lnTo>
                    <a:pt x="880" y="789"/>
                  </a:lnTo>
                  <a:lnTo>
                    <a:pt x="880" y="789"/>
                  </a:lnTo>
                  <a:lnTo>
                    <a:pt x="878" y="789"/>
                  </a:lnTo>
                  <a:lnTo>
                    <a:pt x="878" y="789"/>
                  </a:lnTo>
                  <a:lnTo>
                    <a:pt x="878" y="789"/>
                  </a:lnTo>
                  <a:lnTo>
                    <a:pt x="878" y="789"/>
                  </a:lnTo>
                  <a:lnTo>
                    <a:pt x="878" y="787"/>
                  </a:lnTo>
                  <a:lnTo>
                    <a:pt x="878" y="787"/>
                  </a:lnTo>
                  <a:lnTo>
                    <a:pt x="878" y="787"/>
                  </a:lnTo>
                  <a:lnTo>
                    <a:pt x="875" y="787"/>
                  </a:lnTo>
                  <a:lnTo>
                    <a:pt x="875" y="787"/>
                  </a:lnTo>
                  <a:lnTo>
                    <a:pt x="875" y="787"/>
                  </a:lnTo>
                  <a:lnTo>
                    <a:pt x="875" y="787"/>
                  </a:lnTo>
                  <a:lnTo>
                    <a:pt x="873" y="787"/>
                  </a:lnTo>
                  <a:lnTo>
                    <a:pt x="873" y="787"/>
                  </a:lnTo>
                  <a:lnTo>
                    <a:pt x="871" y="787"/>
                  </a:lnTo>
                  <a:lnTo>
                    <a:pt x="871" y="787"/>
                  </a:lnTo>
                  <a:lnTo>
                    <a:pt x="871" y="787"/>
                  </a:lnTo>
                  <a:lnTo>
                    <a:pt x="871" y="789"/>
                  </a:lnTo>
                  <a:lnTo>
                    <a:pt x="868" y="789"/>
                  </a:lnTo>
                  <a:lnTo>
                    <a:pt x="868" y="789"/>
                  </a:lnTo>
                  <a:lnTo>
                    <a:pt x="868" y="789"/>
                  </a:lnTo>
                  <a:lnTo>
                    <a:pt x="868" y="789"/>
                  </a:lnTo>
                  <a:lnTo>
                    <a:pt x="866" y="789"/>
                  </a:lnTo>
                  <a:lnTo>
                    <a:pt x="866" y="789"/>
                  </a:lnTo>
                  <a:lnTo>
                    <a:pt x="864" y="789"/>
                  </a:lnTo>
                  <a:lnTo>
                    <a:pt x="864" y="789"/>
                  </a:lnTo>
                  <a:lnTo>
                    <a:pt x="864" y="787"/>
                  </a:lnTo>
                  <a:lnTo>
                    <a:pt x="864" y="787"/>
                  </a:lnTo>
                  <a:lnTo>
                    <a:pt x="864" y="787"/>
                  </a:lnTo>
                  <a:lnTo>
                    <a:pt x="864" y="785"/>
                  </a:lnTo>
                  <a:lnTo>
                    <a:pt x="864" y="785"/>
                  </a:lnTo>
                  <a:lnTo>
                    <a:pt x="864" y="785"/>
                  </a:lnTo>
                  <a:lnTo>
                    <a:pt x="864" y="782"/>
                  </a:lnTo>
                  <a:lnTo>
                    <a:pt x="864" y="782"/>
                  </a:lnTo>
                  <a:lnTo>
                    <a:pt x="861" y="782"/>
                  </a:lnTo>
                  <a:lnTo>
                    <a:pt x="861" y="782"/>
                  </a:lnTo>
                  <a:lnTo>
                    <a:pt x="861" y="782"/>
                  </a:lnTo>
                  <a:lnTo>
                    <a:pt x="861" y="782"/>
                  </a:lnTo>
                  <a:lnTo>
                    <a:pt x="861" y="785"/>
                  </a:lnTo>
                  <a:lnTo>
                    <a:pt x="861" y="785"/>
                  </a:lnTo>
                  <a:lnTo>
                    <a:pt x="861" y="787"/>
                  </a:lnTo>
                  <a:lnTo>
                    <a:pt x="859" y="787"/>
                  </a:lnTo>
                  <a:lnTo>
                    <a:pt x="859" y="787"/>
                  </a:lnTo>
                  <a:lnTo>
                    <a:pt x="859" y="789"/>
                  </a:lnTo>
                  <a:lnTo>
                    <a:pt x="859" y="789"/>
                  </a:lnTo>
                  <a:lnTo>
                    <a:pt x="861" y="789"/>
                  </a:lnTo>
                  <a:lnTo>
                    <a:pt x="861" y="789"/>
                  </a:lnTo>
                  <a:lnTo>
                    <a:pt x="861" y="789"/>
                  </a:lnTo>
                  <a:lnTo>
                    <a:pt x="861" y="792"/>
                  </a:lnTo>
                  <a:lnTo>
                    <a:pt x="861" y="792"/>
                  </a:lnTo>
                  <a:lnTo>
                    <a:pt x="861" y="792"/>
                  </a:lnTo>
                  <a:lnTo>
                    <a:pt x="861" y="794"/>
                  </a:lnTo>
                  <a:lnTo>
                    <a:pt x="861" y="794"/>
                  </a:lnTo>
                  <a:lnTo>
                    <a:pt x="861" y="797"/>
                  </a:lnTo>
                  <a:lnTo>
                    <a:pt x="859" y="797"/>
                  </a:lnTo>
                  <a:lnTo>
                    <a:pt x="859" y="797"/>
                  </a:lnTo>
                  <a:lnTo>
                    <a:pt x="859" y="797"/>
                  </a:lnTo>
                  <a:lnTo>
                    <a:pt x="859" y="799"/>
                  </a:lnTo>
                  <a:lnTo>
                    <a:pt x="859" y="799"/>
                  </a:lnTo>
                  <a:lnTo>
                    <a:pt x="859" y="799"/>
                  </a:lnTo>
                  <a:lnTo>
                    <a:pt x="859" y="799"/>
                  </a:lnTo>
                  <a:lnTo>
                    <a:pt x="859" y="799"/>
                  </a:lnTo>
                  <a:lnTo>
                    <a:pt x="857" y="799"/>
                  </a:lnTo>
                  <a:lnTo>
                    <a:pt x="857" y="799"/>
                  </a:lnTo>
                  <a:lnTo>
                    <a:pt x="857" y="799"/>
                  </a:lnTo>
                  <a:lnTo>
                    <a:pt x="857" y="801"/>
                  </a:lnTo>
                  <a:lnTo>
                    <a:pt x="854" y="801"/>
                  </a:lnTo>
                  <a:lnTo>
                    <a:pt x="854" y="801"/>
                  </a:lnTo>
                  <a:lnTo>
                    <a:pt x="854" y="801"/>
                  </a:lnTo>
                  <a:lnTo>
                    <a:pt x="854" y="804"/>
                  </a:lnTo>
                  <a:lnTo>
                    <a:pt x="852" y="804"/>
                  </a:lnTo>
                  <a:lnTo>
                    <a:pt x="852" y="804"/>
                  </a:lnTo>
                  <a:lnTo>
                    <a:pt x="852" y="804"/>
                  </a:lnTo>
                  <a:lnTo>
                    <a:pt x="852" y="804"/>
                  </a:lnTo>
                  <a:lnTo>
                    <a:pt x="852" y="806"/>
                  </a:lnTo>
                  <a:lnTo>
                    <a:pt x="849" y="806"/>
                  </a:lnTo>
                  <a:lnTo>
                    <a:pt x="849" y="806"/>
                  </a:lnTo>
                  <a:lnTo>
                    <a:pt x="849" y="804"/>
                  </a:lnTo>
                  <a:lnTo>
                    <a:pt x="849" y="804"/>
                  </a:lnTo>
                  <a:lnTo>
                    <a:pt x="849" y="806"/>
                  </a:lnTo>
                  <a:lnTo>
                    <a:pt x="847" y="806"/>
                  </a:lnTo>
                  <a:lnTo>
                    <a:pt x="847" y="806"/>
                  </a:lnTo>
                  <a:lnTo>
                    <a:pt x="845" y="806"/>
                  </a:lnTo>
                  <a:lnTo>
                    <a:pt x="845" y="806"/>
                  </a:lnTo>
                  <a:lnTo>
                    <a:pt x="845" y="806"/>
                  </a:lnTo>
                  <a:lnTo>
                    <a:pt x="845" y="804"/>
                  </a:lnTo>
                  <a:lnTo>
                    <a:pt x="842" y="804"/>
                  </a:lnTo>
                  <a:lnTo>
                    <a:pt x="842" y="804"/>
                  </a:lnTo>
                  <a:lnTo>
                    <a:pt x="842" y="804"/>
                  </a:lnTo>
                  <a:lnTo>
                    <a:pt x="842" y="804"/>
                  </a:lnTo>
                  <a:lnTo>
                    <a:pt x="842" y="804"/>
                  </a:lnTo>
                  <a:lnTo>
                    <a:pt x="840" y="804"/>
                  </a:lnTo>
                  <a:lnTo>
                    <a:pt x="840" y="806"/>
                  </a:lnTo>
                  <a:lnTo>
                    <a:pt x="840" y="806"/>
                  </a:lnTo>
                  <a:lnTo>
                    <a:pt x="840" y="806"/>
                  </a:lnTo>
                  <a:lnTo>
                    <a:pt x="840" y="808"/>
                  </a:lnTo>
                  <a:lnTo>
                    <a:pt x="840" y="808"/>
                  </a:lnTo>
                  <a:lnTo>
                    <a:pt x="842" y="808"/>
                  </a:lnTo>
                  <a:lnTo>
                    <a:pt x="842" y="806"/>
                  </a:lnTo>
                  <a:lnTo>
                    <a:pt x="842" y="806"/>
                  </a:lnTo>
                  <a:lnTo>
                    <a:pt x="842" y="806"/>
                  </a:lnTo>
                  <a:lnTo>
                    <a:pt x="845" y="806"/>
                  </a:lnTo>
                  <a:lnTo>
                    <a:pt x="845" y="806"/>
                  </a:lnTo>
                  <a:lnTo>
                    <a:pt x="845" y="808"/>
                  </a:lnTo>
                  <a:lnTo>
                    <a:pt x="845" y="808"/>
                  </a:lnTo>
                  <a:lnTo>
                    <a:pt x="845" y="808"/>
                  </a:lnTo>
                  <a:lnTo>
                    <a:pt x="842" y="808"/>
                  </a:lnTo>
                  <a:lnTo>
                    <a:pt x="842" y="811"/>
                  </a:lnTo>
                  <a:lnTo>
                    <a:pt x="842" y="811"/>
                  </a:lnTo>
                  <a:lnTo>
                    <a:pt x="845" y="811"/>
                  </a:lnTo>
                  <a:lnTo>
                    <a:pt x="845" y="811"/>
                  </a:lnTo>
                  <a:lnTo>
                    <a:pt x="845" y="811"/>
                  </a:lnTo>
                  <a:lnTo>
                    <a:pt x="845" y="811"/>
                  </a:lnTo>
                  <a:lnTo>
                    <a:pt x="842" y="811"/>
                  </a:lnTo>
                  <a:lnTo>
                    <a:pt x="842" y="813"/>
                  </a:lnTo>
                  <a:lnTo>
                    <a:pt x="842" y="813"/>
                  </a:lnTo>
                  <a:lnTo>
                    <a:pt x="842" y="813"/>
                  </a:lnTo>
                  <a:lnTo>
                    <a:pt x="842" y="811"/>
                  </a:lnTo>
                  <a:lnTo>
                    <a:pt x="840" y="811"/>
                  </a:lnTo>
                  <a:lnTo>
                    <a:pt x="840" y="811"/>
                  </a:lnTo>
                  <a:lnTo>
                    <a:pt x="838" y="811"/>
                  </a:lnTo>
                  <a:lnTo>
                    <a:pt x="838" y="811"/>
                  </a:lnTo>
                  <a:lnTo>
                    <a:pt x="838" y="811"/>
                  </a:lnTo>
                  <a:lnTo>
                    <a:pt x="835" y="811"/>
                  </a:lnTo>
                  <a:lnTo>
                    <a:pt x="835" y="811"/>
                  </a:lnTo>
                  <a:lnTo>
                    <a:pt x="835" y="811"/>
                  </a:lnTo>
                  <a:lnTo>
                    <a:pt x="835" y="811"/>
                  </a:lnTo>
                  <a:lnTo>
                    <a:pt x="835" y="811"/>
                  </a:lnTo>
                  <a:lnTo>
                    <a:pt x="835" y="811"/>
                  </a:lnTo>
                  <a:lnTo>
                    <a:pt x="835" y="811"/>
                  </a:lnTo>
                  <a:lnTo>
                    <a:pt x="835" y="808"/>
                  </a:lnTo>
                  <a:lnTo>
                    <a:pt x="833" y="808"/>
                  </a:lnTo>
                  <a:lnTo>
                    <a:pt x="833" y="808"/>
                  </a:lnTo>
                  <a:lnTo>
                    <a:pt x="833" y="811"/>
                  </a:lnTo>
                  <a:lnTo>
                    <a:pt x="830" y="811"/>
                  </a:lnTo>
                  <a:lnTo>
                    <a:pt x="830" y="811"/>
                  </a:lnTo>
                  <a:lnTo>
                    <a:pt x="830" y="811"/>
                  </a:lnTo>
                  <a:lnTo>
                    <a:pt x="830" y="808"/>
                  </a:lnTo>
                  <a:lnTo>
                    <a:pt x="828" y="808"/>
                  </a:lnTo>
                  <a:lnTo>
                    <a:pt x="828" y="808"/>
                  </a:lnTo>
                  <a:lnTo>
                    <a:pt x="828" y="806"/>
                  </a:lnTo>
                  <a:lnTo>
                    <a:pt x="828" y="806"/>
                  </a:lnTo>
                  <a:lnTo>
                    <a:pt x="828" y="808"/>
                  </a:lnTo>
                  <a:lnTo>
                    <a:pt x="828" y="808"/>
                  </a:lnTo>
                  <a:lnTo>
                    <a:pt x="826" y="808"/>
                  </a:lnTo>
                  <a:lnTo>
                    <a:pt x="826" y="808"/>
                  </a:lnTo>
                  <a:lnTo>
                    <a:pt x="826" y="808"/>
                  </a:lnTo>
                  <a:lnTo>
                    <a:pt x="823" y="808"/>
                  </a:lnTo>
                  <a:lnTo>
                    <a:pt x="823" y="811"/>
                  </a:lnTo>
                  <a:lnTo>
                    <a:pt x="826" y="811"/>
                  </a:lnTo>
                  <a:lnTo>
                    <a:pt x="826" y="811"/>
                  </a:lnTo>
                  <a:lnTo>
                    <a:pt x="826" y="811"/>
                  </a:lnTo>
                  <a:lnTo>
                    <a:pt x="826" y="811"/>
                  </a:lnTo>
                  <a:lnTo>
                    <a:pt x="826" y="811"/>
                  </a:lnTo>
                  <a:lnTo>
                    <a:pt x="823" y="811"/>
                  </a:lnTo>
                  <a:lnTo>
                    <a:pt x="823" y="811"/>
                  </a:lnTo>
                  <a:lnTo>
                    <a:pt x="823" y="811"/>
                  </a:lnTo>
                  <a:lnTo>
                    <a:pt x="823" y="813"/>
                  </a:lnTo>
                  <a:lnTo>
                    <a:pt x="821" y="813"/>
                  </a:lnTo>
                  <a:lnTo>
                    <a:pt x="821" y="813"/>
                  </a:lnTo>
                  <a:lnTo>
                    <a:pt x="821" y="811"/>
                  </a:lnTo>
                  <a:lnTo>
                    <a:pt x="821" y="811"/>
                  </a:lnTo>
                  <a:lnTo>
                    <a:pt x="819" y="811"/>
                  </a:lnTo>
                  <a:lnTo>
                    <a:pt x="819" y="813"/>
                  </a:lnTo>
                  <a:lnTo>
                    <a:pt x="819" y="813"/>
                  </a:lnTo>
                  <a:lnTo>
                    <a:pt x="819" y="813"/>
                  </a:lnTo>
                  <a:lnTo>
                    <a:pt x="816" y="813"/>
                  </a:lnTo>
                  <a:lnTo>
                    <a:pt x="816" y="813"/>
                  </a:lnTo>
                  <a:lnTo>
                    <a:pt x="816" y="813"/>
                  </a:lnTo>
                  <a:lnTo>
                    <a:pt x="814" y="813"/>
                  </a:lnTo>
                  <a:lnTo>
                    <a:pt x="814" y="813"/>
                  </a:lnTo>
                  <a:lnTo>
                    <a:pt x="812" y="813"/>
                  </a:lnTo>
                  <a:lnTo>
                    <a:pt x="812" y="813"/>
                  </a:lnTo>
                  <a:lnTo>
                    <a:pt x="812" y="815"/>
                  </a:lnTo>
                  <a:lnTo>
                    <a:pt x="812" y="815"/>
                  </a:lnTo>
                  <a:lnTo>
                    <a:pt x="812" y="815"/>
                  </a:lnTo>
                  <a:lnTo>
                    <a:pt x="809" y="815"/>
                  </a:lnTo>
                  <a:lnTo>
                    <a:pt x="809" y="818"/>
                  </a:lnTo>
                  <a:lnTo>
                    <a:pt x="809" y="818"/>
                  </a:lnTo>
                  <a:lnTo>
                    <a:pt x="809" y="815"/>
                  </a:lnTo>
                  <a:lnTo>
                    <a:pt x="809" y="815"/>
                  </a:lnTo>
                  <a:lnTo>
                    <a:pt x="809" y="815"/>
                  </a:lnTo>
                  <a:lnTo>
                    <a:pt x="807" y="815"/>
                  </a:lnTo>
                  <a:lnTo>
                    <a:pt x="807" y="815"/>
                  </a:lnTo>
                  <a:lnTo>
                    <a:pt x="804" y="815"/>
                  </a:lnTo>
                  <a:lnTo>
                    <a:pt x="804" y="815"/>
                  </a:lnTo>
                  <a:lnTo>
                    <a:pt x="804" y="815"/>
                  </a:lnTo>
                  <a:lnTo>
                    <a:pt x="804" y="815"/>
                  </a:lnTo>
                  <a:lnTo>
                    <a:pt x="802" y="815"/>
                  </a:lnTo>
                  <a:lnTo>
                    <a:pt x="802" y="818"/>
                  </a:lnTo>
                  <a:lnTo>
                    <a:pt x="802" y="818"/>
                  </a:lnTo>
                  <a:lnTo>
                    <a:pt x="802" y="818"/>
                  </a:lnTo>
                  <a:lnTo>
                    <a:pt x="800" y="818"/>
                  </a:lnTo>
                  <a:lnTo>
                    <a:pt x="800" y="818"/>
                  </a:lnTo>
                  <a:lnTo>
                    <a:pt x="797" y="818"/>
                  </a:lnTo>
                  <a:lnTo>
                    <a:pt x="797" y="818"/>
                  </a:lnTo>
                  <a:lnTo>
                    <a:pt x="797" y="818"/>
                  </a:lnTo>
                  <a:lnTo>
                    <a:pt x="797" y="820"/>
                  </a:lnTo>
                  <a:lnTo>
                    <a:pt x="797" y="820"/>
                  </a:lnTo>
                  <a:lnTo>
                    <a:pt x="797" y="820"/>
                  </a:lnTo>
                  <a:lnTo>
                    <a:pt x="797" y="820"/>
                  </a:lnTo>
                  <a:lnTo>
                    <a:pt x="795" y="820"/>
                  </a:lnTo>
                  <a:lnTo>
                    <a:pt x="795" y="823"/>
                  </a:lnTo>
                  <a:lnTo>
                    <a:pt x="795" y="823"/>
                  </a:lnTo>
                  <a:lnTo>
                    <a:pt x="795" y="823"/>
                  </a:lnTo>
                  <a:lnTo>
                    <a:pt x="795" y="825"/>
                  </a:lnTo>
                  <a:lnTo>
                    <a:pt x="795" y="825"/>
                  </a:lnTo>
                  <a:lnTo>
                    <a:pt x="795" y="827"/>
                  </a:lnTo>
                  <a:lnTo>
                    <a:pt x="795" y="827"/>
                  </a:lnTo>
                  <a:lnTo>
                    <a:pt x="795" y="827"/>
                  </a:lnTo>
                  <a:lnTo>
                    <a:pt x="797" y="827"/>
                  </a:lnTo>
                  <a:lnTo>
                    <a:pt x="797" y="830"/>
                  </a:lnTo>
                  <a:lnTo>
                    <a:pt x="795" y="830"/>
                  </a:lnTo>
                  <a:lnTo>
                    <a:pt x="795" y="830"/>
                  </a:lnTo>
                  <a:lnTo>
                    <a:pt x="795" y="830"/>
                  </a:lnTo>
                  <a:lnTo>
                    <a:pt x="795" y="830"/>
                  </a:lnTo>
                  <a:lnTo>
                    <a:pt x="795" y="830"/>
                  </a:lnTo>
                  <a:lnTo>
                    <a:pt x="795" y="830"/>
                  </a:lnTo>
                  <a:lnTo>
                    <a:pt x="793" y="830"/>
                  </a:lnTo>
                  <a:lnTo>
                    <a:pt x="793" y="830"/>
                  </a:lnTo>
                  <a:lnTo>
                    <a:pt x="793" y="830"/>
                  </a:lnTo>
                  <a:lnTo>
                    <a:pt x="793" y="827"/>
                  </a:lnTo>
                  <a:lnTo>
                    <a:pt x="790" y="827"/>
                  </a:lnTo>
                  <a:lnTo>
                    <a:pt x="790" y="827"/>
                  </a:lnTo>
                  <a:lnTo>
                    <a:pt x="790" y="827"/>
                  </a:lnTo>
                  <a:lnTo>
                    <a:pt x="790" y="827"/>
                  </a:lnTo>
                  <a:lnTo>
                    <a:pt x="790" y="827"/>
                  </a:lnTo>
                  <a:lnTo>
                    <a:pt x="788" y="827"/>
                  </a:lnTo>
                  <a:lnTo>
                    <a:pt x="788" y="827"/>
                  </a:lnTo>
                  <a:lnTo>
                    <a:pt x="788" y="830"/>
                  </a:lnTo>
                  <a:lnTo>
                    <a:pt x="788" y="830"/>
                  </a:lnTo>
                  <a:lnTo>
                    <a:pt x="788" y="830"/>
                  </a:lnTo>
                  <a:lnTo>
                    <a:pt x="788" y="830"/>
                  </a:lnTo>
                  <a:lnTo>
                    <a:pt x="788" y="830"/>
                  </a:lnTo>
                  <a:lnTo>
                    <a:pt x="790" y="830"/>
                  </a:lnTo>
                  <a:lnTo>
                    <a:pt x="790" y="830"/>
                  </a:lnTo>
                  <a:lnTo>
                    <a:pt x="790" y="830"/>
                  </a:lnTo>
                  <a:lnTo>
                    <a:pt x="790" y="830"/>
                  </a:lnTo>
                  <a:lnTo>
                    <a:pt x="790" y="832"/>
                  </a:lnTo>
                  <a:lnTo>
                    <a:pt x="790" y="832"/>
                  </a:lnTo>
                  <a:lnTo>
                    <a:pt x="793" y="832"/>
                  </a:lnTo>
                  <a:lnTo>
                    <a:pt x="793" y="834"/>
                  </a:lnTo>
                  <a:lnTo>
                    <a:pt x="793" y="834"/>
                  </a:lnTo>
                  <a:lnTo>
                    <a:pt x="793" y="834"/>
                  </a:lnTo>
                  <a:lnTo>
                    <a:pt x="793" y="837"/>
                  </a:lnTo>
                  <a:lnTo>
                    <a:pt x="793" y="837"/>
                  </a:lnTo>
                  <a:lnTo>
                    <a:pt x="795" y="837"/>
                  </a:lnTo>
                  <a:lnTo>
                    <a:pt x="795" y="839"/>
                  </a:lnTo>
                  <a:lnTo>
                    <a:pt x="795" y="839"/>
                  </a:lnTo>
                  <a:lnTo>
                    <a:pt x="795" y="839"/>
                  </a:lnTo>
                  <a:lnTo>
                    <a:pt x="795" y="842"/>
                  </a:lnTo>
                  <a:lnTo>
                    <a:pt x="795" y="842"/>
                  </a:lnTo>
                  <a:lnTo>
                    <a:pt x="795" y="842"/>
                  </a:lnTo>
                  <a:lnTo>
                    <a:pt x="795" y="842"/>
                  </a:lnTo>
                  <a:lnTo>
                    <a:pt x="795" y="844"/>
                  </a:lnTo>
                  <a:lnTo>
                    <a:pt x="795" y="844"/>
                  </a:lnTo>
                  <a:lnTo>
                    <a:pt x="795" y="844"/>
                  </a:lnTo>
                  <a:lnTo>
                    <a:pt x="795" y="844"/>
                  </a:lnTo>
                  <a:lnTo>
                    <a:pt x="795" y="844"/>
                  </a:lnTo>
                  <a:lnTo>
                    <a:pt x="795" y="842"/>
                  </a:lnTo>
                  <a:lnTo>
                    <a:pt x="793" y="842"/>
                  </a:lnTo>
                  <a:lnTo>
                    <a:pt x="793" y="844"/>
                  </a:lnTo>
                  <a:lnTo>
                    <a:pt x="793" y="844"/>
                  </a:lnTo>
                  <a:lnTo>
                    <a:pt x="793" y="844"/>
                  </a:lnTo>
                  <a:lnTo>
                    <a:pt x="790" y="844"/>
                  </a:lnTo>
                  <a:lnTo>
                    <a:pt x="790" y="844"/>
                  </a:lnTo>
                  <a:lnTo>
                    <a:pt x="790" y="846"/>
                  </a:lnTo>
                  <a:lnTo>
                    <a:pt x="790" y="846"/>
                  </a:lnTo>
                  <a:lnTo>
                    <a:pt x="788" y="846"/>
                  </a:lnTo>
                  <a:lnTo>
                    <a:pt x="788" y="846"/>
                  </a:lnTo>
                  <a:lnTo>
                    <a:pt x="788" y="846"/>
                  </a:lnTo>
                  <a:lnTo>
                    <a:pt x="788" y="846"/>
                  </a:lnTo>
                  <a:lnTo>
                    <a:pt x="788" y="846"/>
                  </a:lnTo>
                  <a:lnTo>
                    <a:pt x="788" y="846"/>
                  </a:lnTo>
                  <a:lnTo>
                    <a:pt x="786" y="846"/>
                  </a:lnTo>
                  <a:lnTo>
                    <a:pt x="786" y="846"/>
                  </a:lnTo>
                  <a:lnTo>
                    <a:pt x="783" y="846"/>
                  </a:lnTo>
                  <a:lnTo>
                    <a:pt x="783" y="846"/>
                  </a:lnTo>
                  <a:lnTo>
                    <a:pt x="783" y="846"/>
                  </a:lnTo>
                  <a:lnTo>
                    <a:pt x="783" y="846"/>
                  </a:lnTo>
                  <a:lnTo>
                    <a:pt x="781" y="846"/>
                  </a:lnTo>
                  <a:lnTo>
                    <a:pt x="781" y="846"/>
                  </a:lnTo>
                  <a:lnTo>
                    <a:pt x="781" y="846"/>
                  </a:lnTo>
                  <a:lnTo>
                    <a:pt x="781" y="846"/>
                  </a:lnTo>
                  <a:lnTo>
                    <a:pt x="781" y="844"/>
                  </a:lnTo>
                  <a:lnTo>
                    <a:pt x="781" y="844"/>
                  </a:lnTo>
                  <a:lnTo>
                    <a:pt x="778" y="844"/>
                  </a:lnTo>
                  <a:lnTo>
                    <a:pt x="778" y="842"/>
                  </a:lnTo>
                  <a:lnTo>
                    <a:pt x="778" y="842"/>
                  </a:lnTo>
                  <a:lnTo>
                    <a:pt x="778" y="842"/>
                  </a:lnTo>
                  <a:lnTo>
                    <a:pt x="778" y="842"/>
                  </a:lnTo>
                  <a:lnTo>
                    <a:pt x="778" y="839"/>
                  </a:lnTo>
                  <a:lnTo>
                    <a:pt x="778" y="839"/>
                  </a:lnTo>
                  <a:lnTo>
                    <a:pt x="778" y="839"/>
                  </a:lnTo>
                  <a:lnTo>
                    <a:pt x="778" y="839"/>
                  </a:lnTo>
                  <a:lnTo>
                    <a:pt x="778" y="839"/>
                  </a:lnTo>
                  <a:lnTo>
                    <a:pt x="778" y="837"/>
                  </a:lnTo>
                  <a:lnTo>
                    <a:pt x="778" y="837"/>
                  </a:lnTo>
                  <a:lnTo>
                    <a:pt x="776" y="837"/>
                  </a:lnTo>
                  <a:lnTo>
                    <a:pt x="776" y="837"/>
                  </a:lnTo>
                  <a:lnTo>
                    <a:pt x="776" y="834"/>
                  </a:lnTo>
                  <a:lnTo>
                    <a:pt x="776" y="834"/>
                  </a:lnTo>
                  <a:lnTo>
                    <a:pt x="776" y="832"/>
                  </a:lnTo>
                  <a:lnTo>
                    <a:pt x="776" y="832"/>
                  </a:lnTo>
                  <a:lnTo>
                    <a:pt x="776" y="832"/>
                  </a:lnTo>
                  <a:lnTo>
                    <a:pt x="776" y="830"/>
                  </a:lnTo>
                  <a:lnTo>
                    <a:pt x="776" y="830"/>
                  </a:lnTo>
                  <a:lnTo>
                    <a:pt x="774" y="830"/>
                  </a:lnTo>
                  <a:lnTo>
                    <a:pt x="774" y="830"/>
                  </a:lnTo>
                  <a:lnTo>
                    <a:pt x="774" y="827"/>
                  </a:lnTo>
                  <a:lnTo>
                    <a:pt x="776" y="827"/>
                  </a:lnTo>
                  <a:lnTo>
                    <a:pt x="776" y="827"/>
                  </a:lnTo>
                  <a:lnTo>
                    <a:pt x="776" y="825"/>
                  </a:lnTo>
                  <a:lnTo>
                    <a:pt x="776" y="825"/>
                  </a:lnTo>
                  <a:lnTo>
                    <a:pt x="776" y="823"/>
                  </a:lnTo>
                  <a:lnTo>
                    <a:pt x="776" y="823"/>
                  </a:lnTo>
                  <a:lnTo>
                    <a:pt x="776" y="823"/>
                  </a:lnTo>
                  <a:lnTo>
                    <a:pt x="776" y="820"/>
                  </a:lnTo>
                  <a:lnTo>
                    <a:pt x="776" y="820"/>
                  </a:lnTo>
                  <a:lnTo>
                    <a:pt x="776" y="820"/>
                  </a:lnTo>
                  <a:lnTo>
                    <a:pt x="776" y="820"/>
                  </a:lnTo>
                  <a:lnTo>
                    <a:pt x="776" y="818"/>
                  </a:lnTo>
                  <a:lnTo>
                    <a:pt x="776" y="818"/>
                  </a:lnTo>
                  <a:lnTo>
                    <a:pt x="778" y="818"/>
                  </a:lnTo>
                  <a:lnTo>
                    <a:pt x="778" y="818"/>
                  </a:lnTo>
                  <a:lnTo>
                    <a:pt x="778" y="818"/>
                  </a:lnTo>
                  <a:lnTo>
                    <a:pt x="778" y="815"/>
                  </a:lnTo>
                  <a:lnTo>
                    <a:pt x="778" y="815"/>
                  </a:lnTo>
                  <a:lnTo>
                    <a:pt x="778" y="815"/>
                  </a:lnTo>
                  <a:lnTo>
                    <a:pt x="778" y="815"/>
                  </a:lnTo>
                  <a:lnTo>
                    <a:pt x="776" y="815"/>
                  </a:lnTo>
                  <a:lnTo>
                    <a:pt x="776" y="815"/>
                  </a:lnTo>
                  <a:lnTo>
                    <a:pt x="776" y="815"/>
                  </a:lnTo>
                  <a:lnTo>
                    <a:pt x="776" y="813"/>
                  </a:lnTo>
                  <a:lnTo>
                    <a:pt x="774" y="813"/>
                  </a:lnTo>
                  <a:lnTo>
                    <a:pt x="774" y="815"/>
                  </a:lnTo>
                  <a:lnTo>
                    <a:pt x="774" y="815"/>
                  </a:lnTo>
                  <a:lnTo>
                    <a:pt x="774" y="815"/>
                  </a:lnTo>
                  <a:lnTo>
                    <a:pt x="774" y="815"/>
                  </a:lnTo>
                  <a:lnTo>
                    <a:pt x="774" y="813"/>
                  </a:lnTo>
                  <a:lnTo>
                    <a:pt x="771" y="813"/>
                  </a:lnTo>
                  <a:lnTo>
                    <a:pt x="771" y="815"/>
                  </a:lnTo>
                  <a:lnTo>
                    <a:pt x="771" y="815"/>
                  </a:lnTo>
                  <a:lnTo>
                    <a:pt x="771" y="815"/>
                  </a:lnTo>
                  <a:lnTo>
                    <a:pt x="771" y="815"/>
                  </a:lnTo>
                  <a:lnTo>
                    <a:pt x="769" y="815"/>
                  </a:lnTo>
                  <a:lnTo>
                    <a:pt x="769" y="815"/>
                  </a:lnTo>
                  <a:lnTo>
                    <a:pt x="769" y="815"/>
                  </a:lnTo>
                  <a:lnTo>
                    <a:pt x="767" y="815"/>
                  </a:lnTo>
                  <a:lnTo>
                    <a:pt x="767" y="815"/>
                  </a:lnTo>
                  <a:lnTo>
                    <a:pt x="764" y="815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2" y="818"/>
                  </a:lnTo>
                  <a:lnTo>
                    <a:pt x="762" y="815"/>
                  </a:lnTo>
                  <a:lnTo>
                    <a:pt x="762" y="815"/>
                  </a:lnTo>
                  <a:lnTo>
                    <a:pt x="762" y="815"/>
                  </a:lnTo>
                  <a:lnTo>
                    <a:pt x="762" y="813"/>
                  </a:lnTo>
                  <a:lnTo>
                    <a:pt x="762" y="813"/>
                  </a:lnTo>
                  <a:lnTo>
                    <a:pt x="764" y="813"/>
                  </a:lnTo>
                  <a:lnTo>
                    <a:pt x="764" y="813"/>
                  </a:lnTo>
                  <a:lnTo>
                    <a:pt x="764" y="811"/>
                  </a:lnTo>
                  <a:lnTo>
                    <a:pt x="762" y="811"/>
                  </a:lnTo>
                  <a:lnTo>
                    <a:pt x="762" y="811"/>
                  </a:lnTo>
                  <a:lnTo>
                    <a:pt x="762" y="811"/>
                  </a:lnTo>
                  <a:lnTo>
                    <a:pt x="759" y="811"/>
                  </a:lnTo>
                  <a:lnTo>
                    <a:pt x="759" y="811"/>
                  </a:lnTo>
                  <a:lnTo>
                    <a:pt x="757" y="811"/>
                  </a:lnTo>
                  <a:lnTo>
                    <a:pt x="757" y="811"/>
                  </a:lnTo>
                  <a:lnTo>
                    <a:pt x="757" y="811"/>
                  </a:lnTo>
                  <a:lnTo>
                    <a:pt x="755" y="811"/>
                  </a:lnTo>
                  <a:lnTo>
                    <a:pt x="755" y="811"/>
                  </a:lnTo>
                  <a:lnTo>
                    <a:pt x="755" y="811"/>
                  </a:lnTo>
                  <a:lnTo>
                    <a:pt x="755" y="811"/>
                  </a:lnTo>
                  <a:lnTo>
                    <a:pt x="755" y="811"/>
                  </a:lnTo>
                  <a:lnTo>
                    <a:pt x="755" y="808"/>
                  </a:lnTo>
                  <a:lnTo>
                    <a:pt x="752" y="808"/>
                  </a:lnTo>
                  <a:lnTo>
                    <a:pt x="752" y="808"/>
                  </a:lnTo>
                  <a:lnTo>
                    <a:pt x="752" y="811"/>
                  </a:lnTo>
                  <a:lnTo>
                    <a:pt x="752" y="811"/>
                  </a:lnTo>
                  <a:lnTo>
                    <a:pt x="750" y="811"/>
                  </a:lnTo>
                  <a:lnTo>
                    <a:pt x="750" y="811"/>
                  </a:lnTo>
                  <a:lnTo>
                    <a:pt x="750" y="811"/>
                  </a:lnTo>
                  <a:lnTo>
                    <a:pt x="750" y="813"/>
                  </a:lnTo>
                  <a:lnTo>
                    <a:pt x="750" y="813"/>
                  </a:lnTo>
                  <a:lnTo>
                    <a:pt x="748" y="813"/>
                  </a:lnTo>
                  <a:lnTo>
                    <a:pt x="748" y="813"/>
                  </a:lnTo>
                  <a:lnTo>
                    <a:pt x="748" y="811"/>
                  </a:lnTo>
                  <a:lnTo>
                    <a:pt x="745" y="811"/>
                  </a:lnTo>
                  <a:lnTo>
                    <a:pt x="745" y="813"/>
                  </a:lnTo>
                  <a:lnTo>
                    <a:pt x="745" y="813"/>
                  </a:lnTo>
                  <a:lnTo>
                    <a:pt x="745" y="813"/>
                  </a:lnTo>
                  <a:lnTo>
                    <a:pt x="745" y="813"/>
                  </a:lnTo>
                  <a:lnTo>
                    <a:pt x="743" y="813"/>
                  </a:lnTo>
                  <a:lnTo>
                    <a:pt x="743" y="813"/>
                  </a:lnTo>
                  <a:lnTo>
                    <a:pt x="743" y="813"/>
                  </a:lnTo>
                  <a:lnTo>
                    <a:pt x="743" y="813"/>
                  </a:lnTo>
                  <a:lnTo>
                    <a:pt x="743" y="813"/>
                  </a:lnTo>
                  <a:lnTo>
                    <a:pt x="741" y="813"/>
                  </a:lnTo>
                  <a:lnTo>
                    <a:pt x="741" y="813"/>
                  </a:lnTo>
                  <a:lnTo>
                    <a:pt x="741" y="813"/>
                  </a:lnTo>
                  <a:lnTo>
                    <a:pt x="738" y="813"/>
                  </a:lnTo>
                  <a:lnTo>
                    <a:pt x="738" y="813"/>
                  </a:lnTo>
                  <a:lnTo>
                    <a:pt x="738" y="811"/>
                  </a:lnTo>
                  <a:lnTo>
                    <a:pt x="738" y="811"/>
                  </a:lnTo>
                  <a:lnTo>
                    <a:pt x="738" y="811"/>
                  </a:lnTo>
                  <a:lnTo>
                    <a:pt x="736" y="811"/>
                  </a:lnTo>
                  <a:lnTo>
                    <a:pt x="736" y="811"/>
                  </a:lnTo>
                  <a:lnTo>
                    <a:pt x="736" y="811"/>
                  </a:lnTo>
                  <a:lnTo>
                    <a:pt x="736" y="811"/>
                  </a:lnTo>
                  <a:lnTo>
                    <a:pt x="733" y="811"/>
                  </a:lnTo>
                  <a:lnTo>
                    <a:pt x="733" y="811"/>
                  </a:lnTo>
                  <a:lnTo>
                    <a:pt x="733" y="811"/>
                  </a:lnTo>
                  <a:lnTo>
                    <a:pt x="731" y="811"/>
                  </a:lnTo>
                  <a:lnTo>
                    <a:pt x="731" y="811"/>
                  </a:lnTo>
                  <a:lnTo>
                    <a:pt x="731" y="811"/>
                  </a:lnTo>
                  <a:lnTo>
                    <a:pt x="729" y="811"/>
                  </a:lnTo>
                  <a:lnTo>
                    <a:pt x="729" y="811"/>
                  </a:lnTo>
                  <a:lnTo>
                    <a:pt x="729" y="811"/>
                  </a:lnTo>
                  <a:lnTo>
                    <a:pt x="729" y="811"/>
                  </a:lnTo>
                  <a:lnTo>
                    <a:pt x="726" y="811"/>
                  </a:lnTo>
                  <a:lnTo>
                    <a:pt x="726" y="811"/>
                  </a:lnTo>
                  <a:lnTo>
                    <a:pt x="726" y="811"/>
                  </a:lnTo>
                  <a:lnTo>
                    <a:pt x="726" y="811"/>
                  </a:lnTo>
                  <a:lnTo>
                    <a:pt x="724" y="811"/>
                  </a:lnTo>
                  <a:lnTo>
                    <a:pt x="724" y="808"/>
                  </a:lnTo>
                  <a:lnTo>
                    <a:pt x="724" y="808"/>
                  </a:lnTo>
                  <a:lnTo>
                    <a:pt x="724" y="808"/>
                  </a:lnTo>
                  <a:lnTo>
                    <a:pt x="724" y="808"/>
                  </a:lnTo>
                  <a:lnTo>
                    <a:pt x="724" y="808"/>
                  </a:lnTo>
                  <a:lnTo>
                    <a:pt x="722" y="808"/>
                  </a:lnTo>
                  <a:lnTo>
                    <a:pt x="722" y="808"/>
                  </a:lnTo>
                  <a:lnTo>
                    <a:pt x="722" y="808"/>
                  </a:lnTo>
                  <a:lnTo>
                    <a:pt x="722" y="808"/>
                  </a:lnTo>
                  <a:lnTo>
                    <a:pt x="722" y="806"/>
                  </a:lnTo>
                  <a:lnTo>
                    <a:pt x="719" y="806"/>
                  </a:lnTo>
                  <a:lnTo>
                    <a:pt x="719" y="806"/>
                  </a:lnTo>
                  <a:lnTo>
                    <a:pt x="719" y="806"/>
                  </a:lnTo>
                  <a:lnTo>
                    <a:pt x="719" y="804"/>
                  </a:lnTo>
                  <a:lnTo>
                    <a:pt x="719" y="804"/>
                  </a:lnTo>
                  <a:lnTo>
                    <a:pt x="719" y="801"/>
                  </a:lnTo>
                  <a:lnTo>
                    <a:pt x="717" y="801"/>
                  </a:lnTo>
                  <a:lnTo>
                    <a:pt x="717" y="804"/>
                  </a:lnTo>
                  <a:lnTo>
                    <a:pt x="717" y="804"/>
                  </a:lnTo>
                  <a:lnTo>
                    <a:pt x="717" y="801"/>
                  </a:lnTo>
                  <a:lnTo>
                    <a:pt x="717" y="801"/>
                  </a:lnTo>
                  <a:lnTo>
                    <a:pt x="717" y="801"/>
                  </a:lnTo>
                  <a:lnTo>
                    <a:pt x="715" y="801"/>
                  </a:lnTo>
                  <a:lnTo>
                    <a:pt x="715" y="801"/>
                  </a:lnTo>
                  <a:lnTo>
                    <a:pt x="715" y="801"/>
                  </a:lnTo>
                  <a:lnTo>
                    <a:pt x="712" y="801"/>
                  </a:lnTo>
                  <a:lnTo>
                    <a:pt x="712" y="801"/>
                  </a:lnTo>
                  <a:lnTo>
                    <a:pt x="712" y="799"/>
                  </a:lnTo>
                  <a:lnTo>
                    <a:pt x="712" y="799"/>
                  </a:lnTo>
                  <a:lnTo>
                    <a:pt x="712" y="799"/>
                  </a:lnTo>
                  <a:lnTo>
                    <a:pt x="712" y="797"/>
                  </a:lnTo>
                  <a:lnTo>
                    <a:pt x="710" y="797"/>
                  </a:lnTo>
                  <a:lnTo>
                    <a:pt x="710" y="797"/>
                  </a:lnTo>
                  <a:lnTo>
                    <a:pt x="710" y="794"/>
                  </a:lnTo>
                  <a:lnTo>
                    <a:pt x="712" y="794"/>
                  </a:lnTo>
                  <a:lnTo>
                    <a:pt x="712" y="794"/>
                  </a:lnTo>
                  <a:lnTo>
                    <a:pt x="710" y="794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89"/>
                  </a:lnTo>
                  <a:lnTo>
                    <a:pt x="710" y="789"/>
                  </a:lnTo>
                  <a:lnTo>
                    <a:pt x="710" y="789"/>
                  </a:lnTo>
                  <a:lnTo>
                    <a:pt x="710" y="787"/>
                  </a:lnTo>
                  <a:lnTo>
                    <a:pt x="710" y="787"/>
                  </a:lnTo>
                  <a:lnTo>
                    <a:pt x="710" y="787"/>
                  </a:lnTo>
                  <a:lnTo>
                    <a:pt x="710" y="787"/>
                  </a:lnTo>
                  <a:lnTo>
                    <a:pt x="712" y="787"/>
                  </a:lnTo>
                  <a:lnTo>
                    <a:pt x="712" y="785"/>
                  </a:lnTo>
                  <a:lnTo>
                    <a:pt x="712" y="785"/>
                  </a:lnTo>
                  <a:lnTo>
                    <a:pt x="712" y="785"/>
                  </a:lnTo>
                  <a:lnTo>
                    <a:pt x="712" y="782"/>
                  </a:lnTo>
                  <a:lnTo>
                    <a:pt x="715" y="782"/>
                  </a:lnTo>
                  <a:lnTo>
                    <a:pt x="715" y="782"/>
                  </a:lnTo>
                  <a:lnTo>
                    <a:pt x="715" y="780"/>
                  </a:lnTo>
                  <a:lnTo>
                    <a:pt x="715" y="780"/>
                  </a:lnTo>
                  <a:lnTo>
                    <a:pt x="712" y="780"/>
                  </a:lnTo>
                  <a:lnTo>
                    <a:pt x="712" y="780"/>
                  </a:lnTo>
                  <a:lnTo>
                    <a:pt x="712" y="780"/>
                  </a:lnTo>
                  <a:lnTo>
                    <a:pt x="710" y="780"/>
                  </a:lnTo>
                  <a:lnTo>
                    <a:pt x="710" y="780"/>
                  </a:lnTo>
                  <a:lnTo>
                    <a:pt x="710" y="778"/>
                  </a:lnTo>
                  <a:lnTo>
                    <a:pt x="710" y="778"/>
                  </a:lnTo>
                  <a:lnTo>
                    <a:pt x="707" y="778"/>
                  </a:lnTo>
                  <a:lnTo>
                    <a:pt x="707" y="778"/>
                  </a:lnTo>
                  <a:lnTo>
                    <a:pt x="707" y="778"/>
                  </a:lnTo>
                  <a:lnTo>
                    <a:pt x="707" y="778"/>
                  </a:lnTo>
                  <a:lnTo>
                    <a:pt x="705" y="778"/>
                  </a:lnTo>
                  <a:lnTo>
                    <a:pt x="705" y="780"/>
                  </a:lnTo>
                  <a:lnTo>
                    <a:pt x="705" y="780"/>
                  </a:lnTo>
                  <a:lnTo>
                    <a:pt x="705" y="780"/>
                  </a:lnTo>
                  <a:lnTo>
                    <a:pt x="703" y="780"/>
                  </a:lnTo>
                  <a:lnTo>
                    <a:pt x="703" y="780"/>
                  </a:lnTo>
                  <a:lnTo>
                    <a:pt x="703" y="780"/>
                  </a:lnTo>
                  <a:lnTo>
                    <a:pt x="703" y="778"/>
                  </a:lnTo>
                  <a:lnTo>
                    <a:pt x="703" y="778"/>
                  </a:lnTo>
                  <a:lnTo>
                    <a:pt x="700" y="778"/>
                  </a:lnTo>
                  <a:lnTo>
                    <a:pt x="700" y="775"/>
                  </a:lnTo>
                  <a:lnTo>
                    <a:pt x="700" y="775"/>
                  </a:lnTo>
                  <a:lnTo>
                    <a:pt x="698" y="775"/>
                  </a:lnTo>
                  <a:lnTo>
                    <a:pt x="698" y="775"/>
                  </a:lnTo>
                  <a:lnTo>
                    <a:pt x="698" y="775"/>
                  </a:lnTo>
                  <a:lnTo>
                    <a:pt x="696" y="775"/>
                  </a:lnTo>
                  <a:lnTo>
                    <a:pt x="696" y="778"/>
                  </a:lnTo>
                  <a:lnTo>
                    <a:pt x="696" y="778"/>
                  </a:lnTo>
                  <a:lnTo>
                    <a:pt x="696" y="778"/>
                  </a:lnTo>
                  <a:lnTo>
                    <a:pt x="696" y="778"/>
                  </a:lnTo>
                  <a:lnTo>
                    <a:pt x="693" y="778"/>
                  </a:lnTo>
                  <a:lnTo>
                    <a:pt x="693" y="778"/>
                  </a:lnTo>
                  <a:lnTo>
                    <a:pt x="693" y="778"/>
                  </a:lnTo>
                  <a:lnTo>
                    <a:pt x="693" y="775"/>
                  </a:lnTo>
                  <a:lnTo>
                    <a:pt x="691" y="775"/>
                  </a:lnTo>
                  <a:lnTo>
                    <a:pt x="691" y="775"/>
                  </a:lnTo>
                  <a:lnTo>
                    <a:pt x="691" y="775"/>
                  </a:lnTo>
                  <a:lnTo>
                    <a:pt x="691" y="775"/>
                  </a:lnTo>
                  <a:lnTo>
                    <a:pt x="691" y="773"/>
                  </a:lnTo>
                  <a:lnTo>
                    <a:pt x="688" y="773"/>
                  </a:lnTo>
                  <a:lnTo>
                    <a:pt x="688" y="773"/>
                  </a:lnTo>
                  <a:lnTo>
                    <a:pt x="688" y="773"/>
                  </a:lnTo>
                  <a:lnTo>
                    <a:pt x="688" y="773"/>
                  </a:lnTo>
                  <a:lnTo>
                    <a:pt x="688" y="770"/>
                  </a:lnTo>
                  <a:lnTo>
                    <a:pt x="686" y="770"/>
                  </a:lnTo>
                  <a:lnTo>
                    <a:pt x="686" y="770"/>
                  </a:lnTo>
                  <a:lnTo>
                    <a:pt x="686" y="770"/>
                  </a:lnTo>
                  <a:lnTo>
                    <a:pt x="686" y="770"/>
                  </a:lnTo>
                  <a:lnTo>
                    <a:pt x="684" y="770"/>
                  </a:lnTo>
                  <a:lnTo>
                    <a:pt x="684" y="768"/>
                  </a:lnTo>
                  <a:lnTo>
                    <a:pt x="684" y="768"/>
                  </a:lnTo>
                  <a:lnTo>
                    <a:pt x="684" y="768"/>
                  </a:lnTo>
                  <a:lnTo>
                    <a:pt x="684" y="768"/>
                  </a:lnTo>
                  <a:lnTo>
                    <a:pt x="684" y="766"/>
                  </a:lnTo>
                  <a:lnTo>
                    <a:pt x="681" y="766"/>
                  </a:lnTo>
                  <a:lnTo>
                    <a:pt x="681" y="766"/>
                  </a:lnTo>
                  <a:lnTo>
                    <a:pt x="681" y="768"/>
                  </a:lnTo>
                  <a:lnTo>
                    <a:pt x="681" y="768"/>
                  </a:lnTo>
                  <a:lnTo>
                    <a:pt x="681" y="768"/>
                  </a:lnTo>
                  <a:lnTo>
                    <a:pt x="679" y="768"/>
                  </a:lnTo>
                  <a:lnTo>
                    <a:pt x="679" y="768"/>
                  </a:lnTo>
                  <a:lnTo>
                    <a:pt x="679" y="770"/>
                  </a:lnTo>
                  <a:lnTo>
                    <a:pt x="677" y="770"/>
                  </a:lnTo>
                  <a:lnTo>
                    <a:pt x="677" y="770"/>
                  </a:lnTo>
                  <a:lnTo>
                    <a:pt x="677" y="770"/>
                  </a:lnTo>
                  <a:lnTo>
                    <a:pt x="677" y="770"/>
                  </a:lnTo>
                  <a:lnTo>
                    <a:pt x="674" y="770"/>
                  </a:lnTo>
                  <a:lnTo>
                    <a:pt x="674" y="770"/>
                  </a:lnTo>
                  <a:lnTo>
                    <a:pt x="674" y="770"/>
                  </a:lnTo>
                  <a:lnTo>
                    <a:pt x="672" y="770"/>
                  </a:lnTo>
                  <a:lnTo>
                    <a:pt x="672" y="770"/>
                  </a:lnTo>
                  <a:lnTo>
                    <a:pt x="672" y="773"/>
                  </a:lnTo>
                  <a:lnTo>
                    <a:pt x="672" y="773"/>
                  </a:lnTo>
                  <a:lnTo>
                    <a:pt x="672" y="773"/>
                  </a:lnTo>
                  <a:lnTo>
                    <a:pt x="672" y="775"/>
                  </a:lnTo>
                  <a:lnTo>
                    <a:pt x="672" y="775"/>
                  </a:lnTo>
                  <a:lnTo>
                    <a:pt x="672" y="778"/>
                  </a:lnTo>
                  <a:lnTo>
                    <a:pt x="672" y="778"/>
                  </a:lnTo>
                  <a:lnTo>
                    <a:pt x="670" y="778"/>
                  </a:lnTo>
                  <a:lnTo>
                    <a:pt x="670" y="780"/>
                  </a:lnTo>
                  <a:lnTo>
                    <a:pt x="670" y="780"/>
                  </a:lnTo>
                  <a:lnTo>
                    <a:pt x="670" y="780"/>
                  </a:lnTo>
                  <a:lnTo>
                    <a:pt x="670" y="780"/>
                  </a:lnTo>
                  <a:lnTo>
                    <a:pt x="667" y="780"/>
                  </a:lnTo>
                  <a:lnTo>
                    <a:pt x="667" y="780"/>
                  </a:lnTo>
                  <a:lnTo>
                    <a:pt x="665" y="780"/>
                  </a:lnTo>
                  <a:lnTo>
                    <a:pt x="665" y="780"/>
                  </a:lnTo>
                  <a:lnTo>
                    <a:pt x="665" y="780"/>
                  </a:lnTo>
                  <a:lnTo>
                    <a:pt x="665" y="780"/>
                  </a:lnTo>
                  <a:lnTo>
                    <a:pt x="665" y="782"/>
                  </a:lnTo>
                  <a:lnTo>
                    <a:pt x="662" y="782"/>
                  </a:lnTo>
                  <a:lnTo>
                    <a:pt x="662" y="782"/>
                  </a:lnTo>
                  <a:lnTo>
                    <a:pt x="662" y="782"/>
                  </a:lnTo>
                  <a:lnTo>
                    <a:pt x="662" y="782"/>
                  </a:lnTo>
                  <a:lnTo>
                    <a:pt x="660" y="782"/>
                  </a:lnTo>
                  <a:lnTo>
                    <a:pt x="660" y="782"/>
                  </a:lnTo>
                  <a:lnTo>
                    <a:pt x="660" y="782"/>
                  </a:lnTo>
                  <a:lnTo>
                    <a:pt x="658" y="782"/>
                  </a:lnTo>
                  <a:lnTo>
                    <a:pt x="658" y="780"/>
                  </a:lnTo>
                  <a:lnTo>
                    <a:pt x="658" y="780"/>
                  </a:lnTo>
                  <a:lnTo>
                    <a:pt x="658" y="780"/>
                  </a:lnTo>
                  <a:lnTo>
                    <a:pt x="658" y="780"/>
                  </a:lnTo>
                  <a:lnTo>
                    <a:pt x="658" y="780"/>
                  </a:lnTo>
                  <a:lnTo>
                    <a:pt x="655" y="780"/>
                  </a:lnTo>
                  <a:lnTo>
                    <a:pt x="655" y="780"/>
                  </a:lnTo>
                  <a:lnTo>
                    <a:pt x="655" y="782"/>
                  </a:lnTo>
                  <a:lnTo>
                    <a:pt x="655" y="782"/>
                  </a:lnTo>
                  <a:lnTo>
                    <a:pt x="655" y="782"/>
                  </a:lnTo>
                  <a:lnTo>
                    <a:pt x="655" y="785"/>
                  </a:lnTo>
                  <a:lnTo>
                    <a:pt x="655" y="785"/>
                  </a:lnTo>
                  <a:lnTo>
                    <a:pt x="655" y="787"/>
                  </a:lnTo>
                  <a:lnTo>
                    <a:pt x="653" y="787"/>
                  </a:lnTo>
                  <a:lnTo>
                    <a:pt x="653" y="787"/>
                  </a:lnTo>
                  <a:lnTo>
                    <a:pt x="653" y="789"/>
                  </a:lnTo>
                  <a:lnTo>
                    <a:pt x="653" y="789"/>
                  </a:lnTo>
                  <a:lnTo>
                    <a:pt x="653" y="787"/>
                  </a:lnTo>
                  <a:lnTo>
                    <a:pt x="651" y="787"/>
                  </a:lnTo>
                  <a:lnTo>
                    <a:pt x="651" y="787"/>
                  </a:lnTo>
                  <a:lnTo>
                    <a:pt x="651" y="787"/>
                  </a:lnTo>
                  <a:lnTo>
                    <a:pt x="651" y="787"/>
                  </a:lnTo>
                  <a:lnTo>
                    <a:pt x="651" y="785"/>
                  </a:lnTo>
                  <a:lnTo>
                    <a:pt x="648" y="785"/>
                  </a:lnTo>
                  <a:lnTo>
                    <a:pt x="648" y="785"/>
                  </a:lnTo>
                  <a:lnTo>
                    <a:pt x="648" y="785"/>
                  </a:lnTo>
                  <a:lnTo>
                    <a:pt x="648" y="782"/>
                  </a:lnTo>
                  <a:lnTo>
                    <a:pt x="648" y="782"/>
                  </a:lnTo>
                  <a:lnTo>
                    <a:pt x="648" y="782"/>
                  </a:lnTo>
                  <a:lnTo>
                    <a:pt x="646" y="782"/>
                  </a:lnTo>
                  <a:lnTo>
                    <a:pt x="646" y="780"/>
                  </a:lnTo>
                  <a:lnTo>
                    <a:pt x="646" y="780"/>
                  </a:lnTo>
                  <a:lnTo>
                    <a:pt x="646" y="782"/>
                  </a:lnTo>
                  <a:lnTo>
                    <a:pt x="644" y="782"/>
                  </a:lnTo>
                  <a:lnTo>
                    <a:pt x="644" y="782"/>
                  </a:lnTo>
                  <a:lnTo>
                    <a:pt x="644" y="785"/>
                  </a:lnTo>
                  <a:lnTo>
                    <a:pt x="644" y="785"/>
                  </a:lnTo>
                  <a:lnTo>
                    <a:pt x="644" y="785"/>
                  </a:lnTo>
                  <a:lnTo>
                    <a:pt x="644" y="785"/>
                  </a:lnTo>
                  <a:lnTo>
                    <a:pt x="644" y="785"/>
                  </a:lnTo>
                  <a:lnTo>
                    <a:pt x="641" y="785"/>
                  </a:lnTo>
                  <a:lnTo>
                    <a:pt x="641" y="782"/>
                  </a:lnTo>
                  <a:lnTo>
                    <a:pt x="641" y="782"/>
                  </a:lnTo>
                  <a:lnTo>
                    <a:pt x="641" y="782"/>
                  </a:lnTo>
                  <a:lnTo>
                    <a:pt x="641" y="780"/>
                  </a:lnTo>
                  <a:lnTo>
                    <a:pt x="639" y="780"/>
                  </a:lnTo>
                  <a:lnTo>
                    <a:pt x="639" y="780"/>
                  </a:lnTo>
                  <a:lnTo>
                    <a:pt x="639" y="780"/>
                  </a:lnTo>
                  <a:lnTo>
                    <a:pt x="639" y="780"/>
                  </a:lnTo>
                  <a:lnTo>
                    <a:pt x="639" y="782"/>
                  </a:lnTo>
                  <a:lnTo>
                    <a:pt x="639" y="782"/>
                  </a:lnTo>
                  <a:lnTo>
                    <a:pt x="639" y="782"/>
                  </a:lnTo>
                  <a:lnTo>
                    <a:pt x="639" y="785"/>
                  </a:lnTo>
                  <a:lnTo>
                    <a:pt x="636" y="785"/>
                  </a:lnTo>
                  <a:lnTo>
                    <a:pt x="636" y="785"/>
                  </a:lnTo>
                  <a:lnTo>
                    <a:pt x="636" y="785"/>
                  </a:lnTo>
                  <a:lnTo>
                    <a:pt x="636" y="785"/>
                  </a:lnTo>
                  <a:lnTo>
                    <a:pt x="636" y="787"/>
                  </a:lnTo>
                  <a:lnTo>
                    <a:pt x="636" y="787"/>
                  </a:lnTo>
                  <a:lnTo>
                    <a:pt x="634" y="787"/>
                  </a:lnTo>
                  <a:lnTo>
                    <a:pt x="634" y="789"/>
                  </a:lnTo>
                  <a:lnTo>
                    <a:pt x="634" y="789"/>
                  </a:lnTo>
                  <a:lnTo>
                    <a:pt x="634" y="789"/>
                  </a:lnTo>
                  <a:lnTo>
                    <a:pt x="632" y="789"/>
                  </a:lnTo>
                  <a:lnTo>
                    <a:pt x="632" y="789"/>
                  </a:lnTo>
                  <a:lnTo>
                    <a:pt x="632" y="789"/>
                  </a:lnTo>
                  <a:lnTo>
                    <a:pt x="632" y="789"/>
                  </a:lnTo>
                  <a:lnTo>
                    <a:pt x="629" y="789"/>
                  </a:lnTo>
                  <a:lnTo>
                    <a:pt x="629" y="787"/>
                  </a:lnTo>
                  <a:lnTo>
                    <a:pt x="629" y="787"/>
                  </a:lnTo>
                  <a:lnTo>
                    <a:pt x="629" y="787"/>
                  </a:lnTo>
                  <a:lnTo>
                    <a:pt x="629" y="785"/>
                  </a:lnTo>
                  <a:lnTo>
                    <a:pt x="629" y="785"/>
                  </a:lnTo>
                  <a:lnTo>
                    <a:pt x="627" y="785"/>
                  </a:lnTo>
                  <a:lnTo>
                    <a:pt x="627" y="785"/>
                  </a:lnTo>
                  <a:lnTo>
                    <a:pt x="627" y="785"/>
                  </a:lnTo>
                  <a:lnTo>
                    <a:pt x="625" y="785"/>
                  </a:lnTo>
                  <a:lnTo>
                    <a:pt x="625" y="782"/>
                  </a:lnTo>
                  <a:lnTo>
                    <a:pt x="625" y="782"/>
                  </a:lnTo>
                  <a:lnTo>
                    <a:pt x="625" y="782"/>
                  </a:lnTo>
                  <a:lnTo>
                    <a:pt x="622" y="782"/>
                  </a:lnTo>
                  <a:lnTo>
                    <a:pt x="622" y="782"/>
                  </a:lnTo>
                  <a:lnTo>
                    <a:pt x="622" y="782"/>
                  </a:lnTo>
                  <a:lnTo>
                    <a:pt x="622" y="780"/>
                  </a:lnTo>
                  <a:lnTo>
                    <a:pt x="622" y="780"/>
                  </a:lnTo>
                  <a:lnTo>
                    <a:pt x="620" y="780"/>
                  </a:lnTo>
                  <a:lnTo>
                    <a:pt x="620" y="782"/>
                  </a:lnTo>
                  <a:lnTo>
                    <a:pt x="620" y="782"/>
                  </a:lnTo>
                  <a:lnTo>
                    <a:pt x="620" y="782"/>
                  </a:lnTo>
                  <a:lnTo>
                    <a:pt x="620" y="785"/>
                  </a:lnTo>
                  <a:lnTo>
                    <a:pt x="620" y="785"/>
                  </a:lnTo>
                  <a:lnTo>
                    <a:pt x="617" y="785"/>
                  </a:lnTo>
                  <a:lnTo>
                    <a:pt x="617" y="787"/>
                  </a:lnTo>
                  <a:lnTo>
                    <a:pt x="617" y="787"/>
                  </a:lnTo>
                  <a:lnTo>
                    <a:pt x="617" y="787"/>
                  </a:lnTo>
                  <a:lnTo>
                    <a:pt x="617" y="787"/>
                  </a:lnTo>
                  <a:lnTo>
                    <a:pt x="617" y="789"/>
                  </a:lnTo>
                  <a:lnTo>
                    <a:pt x="617" y="789"/>
                  </a:lnTo>
                  <a:lnTo>
                    <a:pt x="615" y="789"/>
                  </a:lnTo>
                  <a:lnTo>
                    <a:pt x="615" y="789"/>
                  </a:lnTo>
                  <a:lnTo>
                    <a:pt x="615" y="789"/>
                  </a:lnTo>
                  <a:lnTo>
                    <a:pt x="615" y="789"/>
                  </a:lnTo>
                  <a:lnTo>
                    <a:pt x="613" y="789"/>
                  </a:lnTo>
                  <a:lnTo>
                    <a:pt x="613" y="789"/>
                  </a:lnTo>
                  <a:lnTo>
                    <a:pt x="613" y="789"/>
                  </a:lnTo>
                  <a:lnTo>
                    <a:pt x="610" y="789"/>
                  </a:lnTo>
                  <a:lnTo>
                    <a:pt x="610" y="789"/>
                  </a:lnTo>
                  <a:lnTo>
                    <a:pt x="610" y="789"/>
                  </a:lnTo>
                  <a:lnTo>
                    <a:pt x="610" y="789"/>
                  </a:lnTo>
                  <a:lnTo>
                    <a:pt x="608" y="789"/>
                  </a:lnTo>
                  <a:lnTo>
                    <a:pt x="608" y="792"/>
                  </a:lnTo>
                  <a:lnTo>
                    <a:pt x="608" y="792"/>
                  </a:lnTo>
                  <a:lnTo>
                    <a:pt x="608" y="789"/>
                  </a:lnTo>
                  <a:lnTo>
                    <a:pt x="608" y="789"/>
                  </a:lnTo>
                  <a:lnTo>
                    <a:pt x="608" y="789"/>
                  </a:lnTo>
                  <a:lnTo>
                    <a:pt x="606" y="789"/>
                  </a:lnTo>
                  <a:lnTo>
                    <a:pt x="606" y="789"/>
                  </a:lnTo>
                  <a:lnTo>
                    <a:pt x="606" y="789"/>
                  </a:lnTo>
                  <a:lnTo>
                    <a:pt x="603" y="789"/>
                  </a:lnTo>
                  <a:lnTo>
                    <a:pt x="603" y="789"/>
                  </a:lnTo>
                  <a:lnTo>
                    <a:pt x="603" y="789"/>
                  </a:lnTo>
                  <a:lnTo>
                    <a:pt x="603" y="789"/>
                  </a:lnTo>
                  <a:lnTo>
                    <a:pt x="603" y="792"/>
                  </a:lnTo>
                  <a:lnTo>
                    <a:pt x="603" y="792"/>
                  </a:lnTo>
                  <a:lnTo>
                    <a:pt x="603" y="792"/>
                  </a:lnTo>
                  <a:lnTo>
                    <a:pt x="603" y="794"/>
                  </a:lnTo>
                  <a:lnTo>
                    <a:pt x="601" y="794"/>
                  </a:lnTo>
                  <a:lnTo>
                    <a:pt x="601" y="794"/>
                  </a:lnTo>
                  <a:lnTo>
                    <a:pt x="601" y="794"/>
                  </a:lnTo>
                  <a:lnTo>
                    <a:pt x="601" y="797"/>
                  </a:lnTo>
                  <a:lnTo>
                    <a:pt x="601" y="797"/>
                  </a:lnTo>
                  <a:lnTo>
                    <a:pt x="601" y="797"/>
                  </a:lnTo>
                  <a:lnTo>
                    <a:pt x="601" y="799"/>
                  </a:lnTo>
                  <a:lnTo>
                    <a:pt x="601" y="799"/>
                  </a:lnTo>
                  <a:lnTo>
                    <a:pt x="603" y="799"/>
                  </a:lnTo>
                  <a:lnTo>
                    <a:pt x="603" y="799"/>
                  </a:lnTo>
                  <a:lnTo>
                    <a:pt x="603" y="801"/>
                  </a:lnTo>
                  <a:lnTo>
                    <a:pt x="603" y="801"/>
                  </a:lnTo>
                  <a:lnTo>
                    <a:pt x="603" y="801"/>
                  </a:lnTo>
                  <a:lnTo>
                    <a:pt x="603" y="801"/>
                  </a:lnTo>
                  <a:lnTo>
                    <a:pt x="603" y="804"/>
                  </a:lnTo>
                  <a:lnTo>
                    <a:pt x="603" y="804"/>
                  </a:lnTo>
                  <a:lnTo>
                    <a:pt x="606" y="804"/>
                  </a:lnTo>
                  <a:lnTo>
                    <a:pt x="606" y="806"/>
                  </a:lnTo>
                  <a:lnTo>
                    <a:pt x="606" y="806"/>
                  </a:lnTo>
                  <a:lnTo>
                    <a:pt x="606" y="806"/>
                  </a:lnTo>
                  <a:lnTo>
                    <a:pt x="606" y="806"/>
                  </a:lnTo>
                  <a:lnTo>
                    <a:pt x="606" y="808"/>
                  </a:lnTo>
                  <a:lnTo>
                    <a:pt x="606" y="808"/>
                  </a:lnTo>
                  <a:lnTo>
                    <a:pt x="606" y="811"/>
                  </a:lnTo>
                  <a:lnTo>
                    <a:pt x="606" y="811"/>
                  </a:lnTo>
                  <a:lnTo>
                    <a:pt x="606" y="811"/>
                  </a:lnTo>
                  <a:lnTo>
                    <a:pt x="608" y="811"/>
                  </a:lnTo>
                  <a:lnTo>
                    <a:pt x="608" y="811"/>
                  </a:lnTo>
                  <a:lnTo>
                    <a:pt x="606" y="811"/>
                  </a:lnTo>
                  <a:lnTo>
                    <a:pt x="606" y="811"/>
                  </a:lnTo>
                  <a:lnTo>
                    <a:pt x="606" y="813"/>
                  </a:lnTo>
                  <a:lnTo>
                    <a:pt x="606" y="813"/>
                  </a:lnTo>
                  <a:lnTo>
                    <a:pt x="606" y="813"/>
                  </a:lnTo>
                  <a:lnTo>
                    <a:pt x="606" y="813"/>
                  </a:lnTo>
                  <a:lnTo>
                    <a:pt x="606" y="815"/>
                  </a:lnTo>
                  <a:lnTo>
                    <a:pt x="606" y="815"/>
                  </a:lnTo>
                  <a:lnTo>
                    <a:pt x="606" y="818"/>
                  </a:lnTo>
                  <a:lnTo>
                    <a:pt x="606" y="818"/>
                  </a:lnTo>
                  <a:lnTo>
                    <a:pt x="606" y="820"/>
                  </a:lnTo>
                  <a:lnTo>
                    <a:pt x="606" y="820"/>
                  </a:lnTo>
                  <a:lnTo>
                    <a:pt x="608" y="820"/>
                  </a:lnTo>
                  <a:lnTo>
                    <a:pt x="608" y="820"/>
                  </a:lnTo>
                  <a:lnTo>
                    <a:pt x="608" y="820"/>
                  </a:lnTo>
                  <a:lnTo>
                    <a:pt x="606" y="820"/>
                  </a:lnTo>
                  <a:lnTo>
                    <a:pt x="606" y="823"/>
                  </a:lnTo>
                  <a:lnTo>
                    <a:pt x="606" y="823"/>
                  </a:lnTo>
                  <a:lnTo>
                    <a:pt x="606" y="823"/>
                  </a:lnTo>
                  <a:lnTo>
                    <a:pt x="603" y="823"/>
                  </a:lnTo>
                  <a:lnTo>
                    <a:pt x="603" y="823"/>
                  </a:lnTo>
                  <a:lnTo>
                    <a:pt x="603" y="823"/>
                  </a:lnTo>
                  <a:lnTo>
                    <a:pt x="603" y="820"/>
                  </a:lnTo>
                  <a:lnTo>
                    <a:pt x="603" y="820"/>
                  </a:lnTo>
                  <a:lnTo>
                    <a:pt x="601" y="820"/>
                  </a:lnTo>
                  <a:lnTo>
                    <a:pt x="601" y="820"/>
                  </a:lnTo>
                  <a:lnTo>
                    <a:pt x="601" y="820"/>
                  </a:lnTo>
                  <a:lnTo>
                    <a:pt x="599" y="820"/>
                  </a:lnTo>
                  <a:lnTo>
                    <a:pt x="599" y="820"/>
                  </a:lnTo>
                  <a:lnTo>
                    <a:pt x="599" y="820"/>
                  </a:lnTo>
                  <a:lnTo>
                    <a:pt x="599" y="820"/>
                  </a:lnTo>
                  <a:lnTo>
                    <a:pt x="596" y="820"/>
                  </a:lnTo>
                  <a:lnTo>
                    <a:pt x="596" y="820"/>
                  </a:lnTo>
                  <a:lnTo>
                    <a:pt x="596" y="823"/>
                  </a:lnTo>
                  <a:lnTo>
                    <a:pt x="596" y="823"/>
                  </a:lnTo>
                  <a:lnTo>
                    <a:pt x="596" y="820"/>
                  </a:lnTo>
                  <a:lnTo>
                    <a:pt x="594" y="820"/>
                  </a:lnTo>
                  <a:lnTo>
                    <a:pt x="594" y="820"/>
                  </a:lnTo>
                  <a:lnTo>
                    <a:pt x="594" y="820"/>
                  </a:lnTo>
                  <a:lnTo>
                    <a:pt x="594" y="818"/>
                  </a:lnTo>
                  <a:lnTo>
                    <a:pt x="594" y="818"/>
                  </a:lnTo>
                  <a:lnTo>
                    <a:pt x="594" y="815"/>
                  </a:lnTo>
                  <a:lnTo>
                    <a:pt x="594" y="815"/>
                  </a:lnTo>
                  <a:lnTo>
                    <a:pt x="594" y="815"/>
                  </a:lnTo>
                  <a:lnTo>
                    <a:pt x="594" y="813"/>
                  </a:lnTo>
                  <a:lnTo>
                    <a:pt x="594" y="813"/>
                  </a:lnTo>
                  <a:lnTo>
                    <a:pt x="591" y="813"/>
                  </a:lnTo>
                  <a:lnTo>
                    <a:pt x="591" y="811"/>
                  </a:lnTo>
                  <a:lnTo>
                    <a:pt x="591" y="811"/>
                  </a:lnTo>
                  <a:lnTo>
                    <a:pt x="591" y="811"/>
                  </a:lnTo>
                  <a:lnTo>
                    <a:pt x="591" y="811"/>
                  </a:lnTo>
                  <a:lnTo>
                    <a:pt x="591" y="808"/>
                  </a:lnTo>
                  <a:lnTo>
                    <a:pt x="591" y="808"/>
                  </a:lnTo>
                  <a:lnTo>
                    <a:pt x="591" y="806"/>
                  </a:lnTo>
                  <a:lnTo>
                    <a:pt x="591" y="806"/>
                  </a:lnTo>
                  <a:lnTo>
                    <a:pt x="591" y="808"/>
                  </a:lnTo>
                  <a:lnTo>
                    <a:pt x="589" y="808"/>
                  </a:lnTo>
                  <a:lnTo>
                    <a:pt x="589" y="808"/>
                  </a:lnTo>
                  <a:lnTo>
                    <a:pt x="589" y="808"/>
                  </a:lnTo>
                  <a:lnTo>
                    <a:pt x="589" y="808"/>
                  </a:lnTo>
                  <a:lnTo>
                    <a:pt x="587" y="808"/>
                  </a:lnTo>
                  <a:lnTo>
                    <a:pt x="587" y="811"/>
                  </a:lnTo>
                  <a:lnTo>
                    <a:pt x="587" y="811"/>
                  </a:lnTo>
                  <a:lnTo>
                    <a:pt x="584" y="811"/>
                  </a:lnTo>
                  <a:lnTo>
                    <a:pt x="584" y="811"/>
                  </a:lnTo>
                  <a:lnTo>
                    <a:pt x="584" y="811"/>
                  </a:lnTo>
                  <a:lnTo>
                    <a:pt x="584" y="811"/>
                  </a:lnTo>
                  <a:lnTo>
                    <a:pt x="584" y="813"/>
                  </a:lnTo>
                  <a:lnTo>
                    <a:pt x="584" y="813"/>
                  </a:lnTo>
                  <a:lnTo>
                    <a:pt x="584" y="813"/>
                  </a:lnTo>
                  <a:lnTo>
                    <a:pt x="582" y="813"/>
                  </a:lnTo>
                  <a:lnTo>
                    <a:pt x="582" y="813"/>
                  </a:lnTo>
                  <a:lnTo>
                    <a:pt x="582" y="813"/>
                  </a:lnTo>
                  <a:lnTo>
                    <a:pt x="582" y="815"/>
                  </a:lnTo>
                  <a:lnTo>
                    <a:pt x="580" y="815"/>
                  </a:lnTo>
                  <a:lnTo>
                    <a:pt x="580" y="815"/>
                  </a:lnTo>
                  <a:lnTo>
                    <a:pt x="577" y="815"/>
                  </a:lnTo>
                  <a:lnTo>
                    <a:pt x="577" y="815"/>
                  </a:lnTo>
                  <a:lnTo>
                    <a:pt x="577" y="813"/>
                  </a:lnTo>
                  <a:lnTo>
                    <a:pt x="577" y="813"/>
                  </a:lnTo>
                  <a:lnTo>
                    <a:pt x="577" y="813"/>
                  </a:lnTo>
                  <a:lnTo>
                    <a:pt x="575" y="813"/>
                  </a:lnTo>
                  <a:lnTo>
                    <a:pt x="575" y="813"/>
                  </a:lnTo>
                  <a:lnTo>
                    <a:pt x="575" y="813"/>
                  </a:lnTo>
                  <a:lnTo>
                    <a:pt x="575" y="813"/>
                  </a:lnTo>
                  <a:lnTo>
                    <a:pt x="575" y="815"/>
                  </a:lnTo>
                  <a:lnTo>
                    <a:pt x="572" y="815"/>
                  </a:lnTo>
                  <a:lnTo>
                    <a:pt x="572" y="815"/>
                  </a:lnTo>
                  <a:lnTo>
                    <a:pt x="570" y="815"/>
                  </a:lnTo>
                  <a:lnTo>
                    <a:pt x="570" y="813"/>
                  </a:lnTo>
                  <a:lnTo>
                    <a:pt x="570" y="813"/>
                  </a:lnTo>
                  <a:lnTo>
                    <a:pt x="570" y="813"/>
                  </a:lnTo>
                  <a:lnTo>
                    <a:pt x="570" y="811"/>
                  </a:lnTo>
                  <a:lnTo>
                    <a:pt x="570" y="811"/>
                  </a:lnTo>
                  <a:lnTo>
                    <a:pt x="570" y="811"/>
                  </a:lnTo>
                  <a:lnTo>
                    <a:pt x="570" y="811"/>
                  </a:lnTo>
                  <a:lnTo>
                    <a:pt x="570" y="811"/>
                  </a:lnTo>
                  <a:lnTo>
                    <a:pt x="570" y="808"/>
                  </a:lnTo>
                  <a:lnTo>
                    <a:pt x="570" y="808"/>
                  </a:lnTo>
                  <a:lnTo>
                    <a:pt x="568" y="808"/>
                  </a:lnTo>
                  <a:lnTo>
                    <a:pt x="568" y="808"/>
                  </a:lnTo>
                  <a:lnTo>
                    <a:pt x="568" y="808"/>
                  </a:lnTo>
                  <a:lnTo>
                    <a:pt x="565" y="808"/>
                  </a:lnTo>
                  <a:lnTo>
                    <a:pt x="565" y="806"/>
                  </a:lnTo>
                  <a:lnTo>
                    <a:pt x="565" y="806"/>
                  </a:lnTo>
                  <a:lnTo>
                    <a:pt x="565" y="804"/>
                  </a:lnTo>
                  <a:lnTo>
                    <a:pt x="565" y="804"/>
                  </a:lnTo>
                  <a:lnTo>
                    <a:pt x="568" y="804"/>
                  </a:lnTo>
                  <a:lnTo>
                    <a:pt x="568" y="801"/>
                  </a:lnTo>
                  <a:lnTo>
                    <a:pt x="568" y="801"/>
                  </a:lnTo>
                  <a:lnTo>
                    <a:pt x="565" y="801"/>
                  </a:lnTo>
                  <a:lnTo>
                    <a:pt x="565" y="799"/>
                  </a:lnTo>
                  <a:lnTo>
                    <a:pt x="565" y="799"/>
                  </a:lnTo>
                  <a:lnTo>
                    <a:pt x="565" y="799"/>
                  </a:lnTo>
                  <a:lnTo>
                    <a:pt x="565" y="799"/>
                  </a:lnTo>
                  <a:lnTo>
                    <a:pt x="565" y="799"/>
                  </a:lnTo>
                  <a:lnTo>
                    <a:pt x="563" y="799"/>
                  </a:lnTo>
                  <a:lnTo>
                    <a:pt x="563" y="799"/>
                  </a:lnTo>
                  <a:lnTo>
                    <a:pt x="563" y="799"/>
                  </a:lnTo>
                  <a:lnTo>
                    <a:pt x="563" y="799"/>
                  </a:lnTo>
                  <a:lnTo>
                    <a:pt x="563" y="799"/>
                  </a:lnTo>
                  <a:lnTo>
                    <a:pt x="561" y="799"/>
                  </a:lnTo>
                  <a:lnTo>
                    <a:pt x="561" y="799"/>
                  </a:lnTo>
                  <a:lnTo>
                    <a:pt x="561" y="799"/>
                  </a:lnTo>
                  <a:lnTo>
                    <a:pt x="558" y="799"/>
                  </a:lnTo>
                  <a:lnTo>
                    <a:pt x="558" y="799"/>
                  </a:lnTo>
                  <a:lnTo>
                    <a:pt x="558" y="799"/>
                  </a:lnTo>
                  <a:lnTo>
                    <a:pt x="558" y="799"/>
                  </a:lnTo>
                  <a:lnTo>
                    <a:pt x="556" y="799"/>
                  </a:lnTo>
                  <a:lnTo>
                    <a:pt x="556" y="799"/>
                  </a:lnTo>
                  <a:lnTo>
                    <a:pt x="556" y="799"/>
                  </a:lnTo>
                  <a:lnTo>
                    <a:pt x="554" y="799"/>
                  </a:lnTo>
                  <a:lnTo>
                    <a:pt x="554" y="799"/>
                  </a:lnTo>
                  <a:lnTo>
                    <a:pt x="554" y="799"/>
                  </a:lnTo>
                  <a:lnTo>
                    <a:pt x="554" y="799"/>
                  </a:lnTo>
                  <a:lnTo>
                    <a:pt x="551" y="799"/>
                  </a:lnTo>
                  <a:lnTo>
                    <a:pt x="551" y="799"/>
                  </a:lnTo>
                  <a:lnTo>
                    <a:pt x="551" y="799"/>
                  </a:lnTo>
                  <a:lnTo>
                    <a:pt x="551" y="797"/>
                  </a:lnTo>
                  <a:lnTo>
                    <a:pt x="551" y="797"/>
                  </a:lnTo>
                  <a:lnTo>
                    <a:pt x="551" y="794"/>
                  </a:lnTo>
                  <a:lnTo>
                    <a:pt x="551" y="794"/>
                  </a:lnTo>
                  <a:lnTo>
                    <a:pt x="551" y="794"/>
                  </a:lnTo>
                  <a:lnTo>
                    <a:pt x="551" y="792"/>
                  </a:lnTo>
                  <a:lnTo>
                    <a:pt x="551" y="792"/>
                  </a:lnTo>
                  <a:lnTo>
                    <a:pt x="551" y="792"/>
                  </a:lnTo>
                  <a:lnTo>
                    <a:pt x="551" y="789"/>
                  </a:lnTo>
                  <a:lnTo>
                    <a:pt x="554" y="789"/>
                  </a:lnTo>
                  <a:lnTo>
                    <a:pt x="554" y="789"/>
                  </a:lnTo>
                  <a:lnTo>
                    <a:pt x="554" y="789"/>
                  </a:lnTo>
                  <a:lnTo>
                    <a:pt x="554" y="789"/>
                  </a:lnTo>
                  <a:lnTo>
                    <a:pt x="554" y="787"/>
                  </a:lnTo>
                  <a:lnTo>
                    <a:pt x="554" y="787"/>
                  </a:lnTo>
                  <a:lnTo>
                    <a:pt x="554" y="785"/>
                  </a:lnTo>
                  <a:lnTo>
                    <a:pt x="554" y="785"/>
                  </a:lnTo>
                  <a:lnTo>
                    <a:pt x="554" y="785"/>
                  </a:lnTo>
                  <a:lnTo>
                    <a:pt x="554" y="782"/>
                  </a:lnTo>
                  <a:lnTo>
                    <a:pt x="554" y="782"/>
                  </a:lnTo>
                  <a:lnTo>
                    <a:pt x="554" y="782"/>
                  </a:lnTo>
                  <a:lnTo>
                    <a:pt x="554" y="780"/>
                  </a:lnTo>
                  <a:lnTo>
                    <a:pt x="556" y="780"/>
                  </a:lnTo>
                  <a:lnTo>
                    <a:pt x="556" y="780"/>
                  </a:lnTo>
                  <a:lnTo>
                    <a:pt x="556" y="780"/>
                  </a:lnTo>
                  <a:lnTo>
                    <a:pt x="556" y="780"/>
                  </a:lnTo>
                  <a:lnTo>
                    <a:pt x="556" y="778"/>
                  </a:lnTo>
                  <a:lnTo>
                    <a:pt x="556" y="778"/>
                  </a:lnTo>
                  <a:lnTo>
                    <a:pt x="558" y="778"/>
                  </a:lnTo>
                  <a:lnTo>
                    <a:pt x="558" y="778"/>
                  </a:lnTo>
                  <a:lnTo>
                    <a:pt x="558" y="775"/>
                  </a:lnTo>
                  <a:lnTo>
                    <a:pt x="556" y="775"/>
                  </a:lnTo>
                  <a:lnTo>
                    <a:pt x="556" y="775"/>
                  </a:lnTo>
                  <a:lnTo>
                    <a:pt x="556" y="773"/>
                  </a:lnTo>
                  <a:lnTo>
                    <a:pt x="556" y="773"/>
                  </a:lnTo>
                  <a:lnTo>
                    <a:pt x="556" y="773"/>
                  </a:lnTo>
                  <a:lnTo>
                    <a:pt x="556" y="773"/>
                  </a:lnTo>
                  <a:lnTo>
                    <a:pt x="554" y="773"/>
                  </a:lnTo>
                  <a:lnTo>
                    <a:pt x="554" y="773"/>
                  </a:lnTo>
                  <a:lnTo>
                    <a:pt x="551" y="773"/>
                  </a:lnTo>
                  <a:lnTo>
                    <a:pt x="551" y="773"/>
                  </a:lnTo>
                  <a:lnTo>
                    <a:pt x="551" y="773"/>
                  </a:lnTo>
                  <a:lnTo>
                    <a:pt x="551" y="773"/>
                  </a:lnTo>
                  <a:lnTo>
                    <a:pt x="549" y="773"/>
                  </a:lnTo>
                  <a:lnTo>
                    <a:pt x="549" y="773"/>
                  </a:lnTo>
                  <a:lnTo>
                    <a:pt x="549" y="773"/>
                  </a:lnTo>
                  <a:lnTo>
                    <a:pt x="549" y="773"/>
                  </a:lnTo>
                  <a:lnTo>
                    <a:pt x="549" y="773"/>
                  </a:lnTo>
                  <a:lnTo>
                    <a:pt x="549" y="773"/>
                  </a:lnTo>
                  <a:lnTo>
                    <a:pt x="546" y="773"/>
                  </a:lnTo>
                  <a:lnTo>
                    <a:pt x="546" y="770"/>
                  </a:lnTo>
                  <a:lnTo>
                    <a:pt x="546" y="770"/>
                  </a:lnTo>
                  <a:lnTo>
                    <a:pt x="544" y="770"/>
                  </a:lnTo>
                  <a:lnTo>
                    <a:pt x="544" y="770"/>
                  </a:lnTo>
                  <a:lnTo>
                    <a:pt x="544" y="770"/>
                  </a:lnTo>
                  <a:lnTo>
                    <a:pt x="544" y="770"/>
                  </a:lnTo>
                  <a:lnTo>
                    <a:pt x="544" y="768"/>
                  </a:lnTo>
                  <a:lnTo>
                    <a:pt x="544" y="768"/>
                  </a:lnTo>
                  <a:lnTo>
                    <a:pt x="544" y="766"/>
                  </a:lnTo>
                  <a:lnTo>
                    <a:pt x="544" y="766"/>
                  </a:lnTo>
                  <a:lnTo>
                    <a:pt x="544" y="763"/>
                  </a:lnTo>
                  <a:lnTo>
                    <a:pt x="544" y="763"/>
                  </a:lnTo>
                  <a:lnTo>
                    <a:pt x="544" y="763"/>
                  </a:lnTo>
                  <a:lnTo>
                    <a:pt x="542" y="763"/>
                  </a:lnTo>
                  <a:lnTo>
                    <a:pt x="542" y="761"/>
                  </a:lnTo>
                  <a:lnTo>
                    <a:pt x="542" y="761"/>
                  </a:lnTo>
                  <a:lnTo>
                    <a:pt x="544" y="761"/>
                  </a:lnTo>
                  <a:lnTo>
                    <a:pt x="544" y="761"/>
                  </a:lnTo>
                  <a:lnTo>
                    <a:pt x="544" y="759"/>
                  </a:lnTo>
                  <a:lnTo>
                    <a:pt x="542" y="759"/>
                  </a:lnTo>
                  <a:lnTo>
                    <a:pt x="542" y="759"/>
                  </a:lnTo>
                  <a:lnTo>
                    <a:pt x="542" y="756"/>
                  </a:lnTo>
                  <a:lnTo>
                    <a:pt x="542" y="756"/>
                  </a:lnTo>
                  <a:lnTo>
                    <a:pt x="542" y="756"/>
                  </a:lnTo>
                  <a:lnTo>
                    <a:pt x="542" y="756"/>
                  </a:lnTo>
                  <a:lnTo>
                    <a:pt x="539" y="756"/>
                  </a:lnTo>
                  <a:lnTo>
                    <a:pt x="539" y="754"/>
                  </a:lnTo>
                  <a:lnTo>
                    <a:pt x="539" y="754"/>
                  </a:lnTo>
                  <a:lnTo>
                    <a:pt x="539" y="751"/>
                  </a:lnTo>
                  <a:lnTo>
                    <a:pt x="539" y="751"/>
                  </a:lnTo>
                  <a:lnTo>
                    <a:pt x="542" y="751"/>
                  </a:lnTo>
                  <a:lnTo>
                    <a:pt x="542" y="751"/>
                  </a:lnTo>
                  <a:lnTo>
                    <a:pt x="542" y="751"/>
                  </a:lnTo>
                  <a:lnTo>
                    <a:pt x="542" y="749"/>
                  </a:lnTo>
                  <a:lnTo>
                    <a:pt x="542" y="749"/>
                  </a:lnTo>
                  <a:lnTo>
                    <a:pt x="542" y="749"/>
                  </a:lnTo>
                  <a:lnTo>
                    <a:pt x="544" y="749"/>
                  </a:lnTo>
                  <a:lnTo>
                    <a:pt x="544" y="747"/>
                  </a:lnTo>
                  <a:lnTo>
                    <a:pt x="542" y="747"/>
                  </a:lnTo>
                  <a:lnTo>
                    <a:pt x="542" y="747"/>
                  </a:lnTo>
                  <a:lnTo>
                    <a:pt x="542" y="747"/>
                  </a:lnTo>
                  <a:lnTo>
                    <a:pt x="539" y="747"/>
                  </a:lnTo>
                  <a:lnTo>
                    <a:pt x="539" y="747"/>
                  </a:lnTo>
                  <a:lnTo>
                    <a:pt x="537" y="747"/>
                  </a:lnTo>
                  <a:lnTo>
                    <a:pt x="537" y="749"/>
                  </a:lnTo>
                  <a:lnTo>
                    <a:pt x="537" y="749"/>
                  </a:lnTo>
                  <a:lnTo>
                    <a:pt x="537" y="747"/>
                  </a:lnTo>
                  <a:lnTo>
                    <a:pt x="537" y="747"/>
                  </a:lnTo>
                  <a:lnTo>
                    <a:pt x="535" y="747"/>
                  </a:lnTo>
                  <a:lnTo>
                    <a:pt x="535" y="747"/>
                  </a:lnTo>
                  <a:lnTo>
                    <a:pt x="532" y="747"/>
                  </a:lnTo>
                  <a:lnTo>
                    <a:pt x="532" y="747"/>
                  </a:lnTo>
                  <a:lnTo>
                    <a:pt x="532" y="747"/>
                  </a:lnTo>
                  <a:lnTo>
                    <a:pt x="530" y="747"/>
                  </a:lnTo>
                  <a:lnTo>
                    <a:pt x="530" y="747"/>
                  </a:lnTo>
                  <a:lnTo>
                    <a:pt x="530" y="747"/>
                  </a:lnTo>
                  <a:lnTo>
                    <a:pt x="530" y="749"/>
                  </a:lnTo>
                  <a:lnTo>
                    <a:pt x="528" y="749"/>
                  </a:lnTo>
                  <a:lnTo>
                    <a:pt x="528" y="749"/>
                  </a:lnTo>
                  <a:lnTo>
                    <a:pt x="525" y="749"/>
                  </a:lnTo>
                  <a:lnTo>
                    <a:pt x="525" y="749"/>
                  </a:lnTo>
                  <a:lnTo>
                    <a:pt x="525" y="749"/>
                  </a:lnTo>
                  <a:lnTo>
                    <a:pt x="525" y="749"/>
                  </a:lnTo>
                  <a:lnTo>
                    <a:pt x="523" y="749"/>
                  </a:lnTo>
                  <a:lnTo>
                    <a:pt x="523" y="749"/>
                  </a:lnTo>
                  <a:lnTo>
                    <a:pt x="523" y="751"/>
                  </a:lnTo>
                  <a:lnTo>
                    <a:pt x="523" y="751"/>
                  </a:lnTo>
                  <a:lnTo>
                    <a:pt x="523" y="751"/>
                  </a:lnTo>
                  <a:lnTo>
                    <a:pt x="520" y="751"/>
                  </a:lnTo>
                  <a:lnTo>
                    <a:pt x="520" y="751"/>
                  </a:lnTo>
                  <a:lnTo>
                    <a:pt x="520" y="751"/>
                  </a:lnTo>
                  <a:lnTo>
                    <a:pt x="518" y="751"/>
                  </a:lnTo>
                  <a:lnTo>
                    <a:pt x="518" y="754"/>
                  </a:lnTo>
                  <a:lnTo>
                    <a:pt x="518" y="754"/>
                  </a:lnTo>
                  <a:lnTo>
                    <a:pt x="518" y="754"/>
                  </a:lnTo>
                  <a:lnTo>
                    <a:pt x="516" y="754"/>
                  </a:lnTo>
                  <a:lnTo>
                    <a:pt x="516" y="751"/>
                  </a:lnTo>
                  <a:lnTo>
                    <a:pt x="516" y="751"/>
                  </a:lnTo>
                  <a:lnTo>
                    <a:pt x="516" y="751"/>
                  </a:lnTo>
                  <a:lnTo>
                    <a:pt x="516" y="751"/>
                  </a:lnTo>
                  <a:lnTo>
                    <a:pt x="516" y="751"/>
                  </a:lnTo>
                  <a:lnTo>
                    <a:pt x="516" y="751"/>
                  </a:lnTo>
                  <a:lnTo>
                    <a:pt x="516" y="751"/>
                  </a:lnTo>
                  <a:lnTo>
                    <a:pt x="516" y="749"/>
                  </a:lnTo>
                  <a:lnTo>
                    <a:pt x="518" y="749"/>
                  </a:lnTo>
                  <a:lnTo>
                    <a:pt x="518" y="749"/>
                  </a:lnTo>
                  <a:lnTo>
                    <a:pt x="518" y="749"/>
                  </a:lnTo>
                  <a:lnTo>
                    <a:pt x="518" y="747"/>
                  </a:lnTo>
                  <a:lnTo>
                    <a:pt x="518" y="747"/>
                  </a:lnTo>
                  <a:lnTo>
                    <a:pt x="518" y="747"/>
                  </a:lnTo>
                  <a:lnTo>
                    <a:pt x="518" y="744"/>
                  </a:lnTo>
                  <a:lnTo>
                    <a:pt x="518" y="744"/>
                  </a:lnTo>
                  <a:lnTo>
                    <a:pt x="518" y="742"/>
                  </a:lnTo>
                  <a:lnTo>
                    <a:pt x="518" y="742"/>
                  </a:lnTo>
                  <a:lnTo>
                    <a:pt x="518" y="742"/>
                  </a:lnTo>
                  <a:lnTo>
                    <a:pt x="518" y="742"/>
                  </a:lnTo>
                  <a:lnTo>
                    <a:pt x="518" y="742"/>
                  </a:lnTo>
                  <a:lnTo>
                    <a:pt x="518" y="740"/>
                  </a:lnTo>
                  <a:lnTo>
                    <a:pt x="518" y="740"/>
                  </a:lnTo>
                  <a:lnTo>
                    <a:pt x="518" y="740"/>
                  </a:lnTo>
                  <a:lnTo>
                    <a:pt x="518" y="740"/>
                  </a:lnTo>
                  <a:lnTo>
                    <a:pt x="516" y="740"/>
                  </a:lnTo>
                  <a:lnTo>
                    <a:pt x="516" y="740"/>
                  </a:lnTo>
                  <a:lnTo>
                    <a:pt x="516" y="740"/>
                  </a:lnTo>
                  <a:lnTo>
                    <a:pt x="516" y="740"/>
                  </a:lnTo>
                  <a:lnTo>
                    <a:pt x="516" y="740"/>
                  </a:lnTo>
                  <a:lnTo>
                    <a:pt x="516" y="737"/>
                  </a:lnTo>
                  <a:lnTo>
                    <a:pt x="516" y="737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6" y="735"/>
                  </a:lnTo>
                  <a:lnTo>
                    <a:pt x="516" y="733"/>
                  </a:lnTo>
                  <a:lnTo>
                    <a:pt x="516" y="733"/>
                  </a:lnTo>
                  <a:lnTo>
                    <a:pt x="516" y="730"/>
                  </a:lnTo>
                  <a:lnTo>
                    <a:pt x="516" y="730"/>
                  </a:lnTo>
                  <a:lnTo>
                    <a:pt x="516" y="730"/>
                  </a:lnTo>
                  <a:lnTo>
                    <a:pt x="518" y="730"/>
                  </a:lnTo>
                  <a:lnTo>
                    <a:pt x="518" y="730"/>
                  </a:lnTo>
                  <a:lnTo>
                    <a:pt x="518" y="730"/>
                  </a:lnTo>
                  <a:lnTo>
                    <a:pt x="518" y="730"/>
                  </a:lnTo>
                  <a:lnTo>
                    <a:pt x="520" y="730"/>
                  </a:lnTo>
                  <a:lnTo>
                    <a:pt x="520" y="728"/>
                  </a:lnTo>
                  <a:lnTo>
                    <a:pt x="518" y="728"/>
                  </a:lnTo>
                  <a:lnTo>
                    <a:pt x="518" y="728"/>
                  </a:lnTo>
                  <a:lnTo>
                    <a:pt x="518" y="725"/>
                  </a:lnTo>
                  <a:lnTo>
                    <a:pt x="518" y="725"/>
                  </a:lnTo>
                  <a:lnTo>
                    <a:pt x="518" y="725"/>
                  </a:lnTo>
                  <a:lnTo>
                    <a:pt x="518" y="723"/>
                  </a:lnTo>
                  <a:lnTo>
                    <a:pt x="518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20" y="721"/>
                  </a:lnTo>
                  <a:lnTo>
                    <a:pt x="520" y="721"/>
                  </a:lnTo>
                  <a:lnTo>
                    <a:pt x="520" y="721"/>
                  </a:lnTo>
                  <a:lnTo>
                    <a:pt x="520" y="721"/>
                  </a:lnTo>
                  <a:lnTo>
                    <a:pt x="520" y="718"/>
                  </a:lnTo>
                  <a:lnTo>
                    <a:pt x="523" y="718"/>
                  </a:lnTo>
                  <a:lnTo>
                    <a:pt x="523" y="718"/>
                  </a:lnTo>
                  <a:lnTo>
                    <a:pt x="523" y="721"/>
                  </a:lnTo>
                  <a:lnTo>
                    <a:pt x="523" y="721"/>
                  </a:lnTo>
                  <a:lnTo>
                    <a:pt x="523" y="718"/>
                  </a:lnTo>
                  <a:lnTo>
                    <a:pt x="525" y="718"/>
                  </a:lnTo>
                  <a:lnTo>
                    <a:pt x="525" y="718"/>
                  </a:lnTo>
                  <a:lnTo>
                    <a:pt x="525" y="718"/>
                  </a:lnTo>
                  <a:lnTo>
                    <a:pt x="525" y="716"/>
                  </a:lnTo>
                  <a:lnTo>
                    <a:pt x="525" y="716"/>
                  </a:lnTo>
                  <a:lnTo>
                    <a:pt x="525" y="716"/>
                  </a:lnTo>
                  <a:lnTo>
                    <a:pt x="528" y="716"/>
                  </a:lnTo>
                  <a:lnTo>
                    <a:pt x="528" y="714"/>
                  </a:lnTo>
                  <a:lnTo>
                    <a:pt x="528" y="714"/>
                  </a:lnTo>
                  <a:lnTo>
                    <a:pt x="528" y="711"/>
                  </a:lnTo>
                  <a:lnTo>
                    <a:pt x="528" y="711"/>
                  </a:lnTo>
                  <a:lnTo>
                    <a:pt x="528" y="711"/>
                  </a:lnTo>
                  <a:lnTo>
                    <a:pt x="528" y="711"/>
                  </a:lnTo>
                  <a:lnTo>
                    <a:pt x="528" y="709"/>
                  </a:lnTo>
                  <a:lnTo>
                    <a:pt x="530" y="709"/>
                  </a:lnTo>
                  <a:lnTo>
                    <a:pt x="530" y="711"/>
                  </a:lnTo>
                  <a:lnTo>
                    <a:pt x="530" y="711"/>
                  </a:lnTo>
                  <a:lnTo>
                    <a:pt x="530" y="711"/>
                  </a:lnTo>
                  <a:lnTo>
                    <a:pt x="530" y="71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32" y="709"/>
                  </a:lnTo>
                  <a:lnTo>
                    <a:pt x="532" y="709"/>
                  </a:lnTo>
                  <a:lnTo>
                    <a:pt x="532" y="709"/>
                  </a:lnTo>
                  <a:lnTo>
                    <a:pt x="532" y="706"/>
                  </a:lnTo>
                  <a:lnTo>
                    <a:pt x="535" y="706"/>
                  </a:lnTo>
                  <a:lnTo>
                    <a:pt x="535" y="706"/>
                  </a:lnTo>
                  <a:lnTo>
                    <a:pt x="535" y="704"/>
                  </a:lnTo>
                  <a:lnTo>
                    <a:pt x="535" y="704"/>
                  </a:lnTo>
                  <a:lnTo>
                    <a:pt x="535" y="704"/>
                  </a:lnTo>
                  <a:lnTo>
                    <a:pt x="537" y="704"/>
                  </a:lnTo>
                  <a:lnTo>
                    <a:pt x="537" y="704"/>
                  </a:lnTo>
                  <a:lnTo>
                    <a:pt x="537" y="704"/>
                  </a:lnTo>
                  <a:lnTo>
                    <a:pt x="539" y="704"/>
                  </a:lnTo>
                  <a:lnTo>
                    <a:pt x="539" y="704"/>
                  </a:lnTo>
                  <a:lnTo>
                    <a:pt x="539" y="702"/>
                  </a:lnTo>
                  <a:lnTo>
                    <a:pt x="539" y="702"/>
                  </a:lnTo>
                  <a:lnTo>
                    <a:pt x="539" y="702"/>
                  </a:lnTo>
                  <a:lnTo>
                    <a:pt x="539" y="702"/>
                  </a:lnTo>
                  <a:lnTo>
                    <a:pt x="537" y="702"/>
                  </a:lnTo>
                  <a:lnTo>
                    <a:pt x="537" y="699"/>
                  </a:lnTo>
                  <a:lnTo>
                    <a:pt x="537" y="699"/>
                  </a:lnTo>
                  <a:lnTo>
                    <a:pt x="537" y="699"/>
                  </a:lnTo>
                  <a:lnTo>
                    <a:pt x="537" y="697"/>
                  </a:lnTo>
                  <a:lnTo>
                    <a:pt x="537" y="697"/>
                  </a:lnTo>
                  <a:lnTo>
                    <a:pt x="537" y="697"/>
                  </a:lnTo>
                  <a:lnTo>
                    <a:pt x="539" y="697"/>
                  </a:lnTo>
                  <a:lnTo>
                    <a:pt x="539" y="697"/>
                  </a:lnTo>
                  <a:lnTo>
                    <a:pt x="539" y="695"/>
                  </a:lnTo>
                  <a:lnTo>
                    <a:pt x="539" y="695"/>
                  </a:lnTo>
                  <a:lnTo>
                    <a:pt x="539" y="692"/>
                  </a:lnTo>
                  <a:lnTo>
                    <a:pt x="539" y="692"/>
                  </a:lnTo>
                  <a:lnTo>
                    <a:pt x="539" y="692"/>
                  </a:lnTo>
                  <a:lnTo>
                    <a:pt x="539" y="692"/>
                  </a:lnTo>
                  <a:lnTo>
                    <a:pt x="539" y="692"/>
                  </a:lnTo>
                  <a:lnTo>
                    <a:pt x="539" y="690"/>
                  </a:lnTo>
                  <a:lnTo>
                    <a:pt x="542" y="690"/>
                  </a:lnTo>
                  <a:lnTo>
                    <a:pt x="542" y="690"/>
                  </a:lnTo>
                  <a:lnTo>
                    <a:pt x="542" y="687"/>
                  </a:lnTo>
                  <a:lnTo>
                    <a:pt x="542" y="687"/>
                  </a:lnTo>
                  <a:lnTo>
                    <a:pt x="542" y="685"/>
                  </a:lnTo>
                  <a:lnTo>
                    <a:pt x="542" y="685"/>
                  </a:lnTo>
                  <a:lnTo>
                    <a:pt x="542" y="685"/>
                  </a:lnTo>
                  <a:lnTo>
                    <a:pt x="542" y="683"/>
                  </a:lnTo>
                  <a:lnTo>
                    <a:pt x="542" y="683"/>
                  </a:lnTo>
                  <a:lnTo>
                    <a:pt x="542" y="680"/>
                  </a:lnTo>
                  <a:lnTo>
                    <a:pt x="542" y="680"/>
                  </a:lnTo>
                  <a:lnTo>
                    <a:pt x="542" y="680"/>
                  </a:lnTo>
                  <a:lnTo>
                    <a:pt x="542" y="680"/>
                  </a:lnTo>
                  <a:lnTo>
                    <a:pt x="542" y="678"/>
                  </a:lnTo>
                  <a:lnTo>
                    <a:pt x="542" y="678"/>
                  </a:lnTo>
                  <a:lnTo>
                    <a:pt x="542" y="676"/>
                  </a:lnTo>
                  <a:lnTo>
                    <a:pt x="542" y="676"/>
                  </a:lnTo>
                  <a:lnTo>
                    <a:pt x="542" y="673"/>
                  </a:lnTo>
                  <a:lnTo>
                    <a:pt x="542" y="673"/>
                  </a:lnTo>
                  <a:lnTo>
                    <a:pt x="542" y="671"/>
                  </a:lnTo>
                  <a:lnTo>
                    <a:pt x="539" y="671"/>
                  </a:lnTo>
                  <a:lnTo>
                    <a:pt x="539" y="671"/>
                  </a:lnTo>
                  <a:lnTo>
                    <a:pt x="539" y="671"/>
                  </a:lnTo>
                  <a:lnTo>
                    <a:pt x="539" y="669"/>
                  </a:lnTo>
                  <a:lnTo>
                    <a:pt x="539" y="669"/>
                  </a:lnTo>
                  <a:lnTo>
                    <a:pt x="539" y="666"/>
                  </a:lnTo>
                  <a:lnTo>
                    <a:pt x="539" y="666"/>
                  </a:lnTo>
                  <a:lnTo>
                    <a:pt x="539" y="664"/>
                  </a:lnTo>
                  <a:lnTo>
                    <a:pt x="539" y="664"/>
                  </a:lnTo>
                  <a:lnTo>
                    <a:pt x="539" y="661"/>
                  </a:lnTo>
                  <a:lnTo>
                    <a:pt x="539" y="661"/>
                  </a:lnTo>
                  <a:lnTo>
                    <a:pt x="539" y="661"/>
                  </a:lnTo>
                  <a:lnTo>
                    <a:pt x="539" y="659"/>
                  </a:lnTo>
                  <a:lnTo>
                    <a:pt x="539" y="659"/>
                  </a:lnTo>
                  <a:lnTo>
                    <a:pt x="539" y="659"/>
                  </a:lnTo>
                  <a:lnTo>
                    <a:pt x="537" y="659"/>
                  </a:lnTo>
                  <a:lnTo>
                    <a:pt x="537" y="659"/>
                  </a:lnTo>
                  <a:lnTo>
                    <a:pt x="537" y="659"/>
                  </a:lnTo>
                  <a:lnTo>
                    <a:pt x="537" y="659"/>
                  </a:lnTo>
                  <a:lnTo>
                    <a:pt x="537" y="659"/>
                  </a:lnTo>
                  <a:lnTo>
                    <a:pt x="535" y="659"/>
                  </a:lnTo>
                  <a:lnTo>
                    <a:pt x="535" y="657"/>
                  </a:lnTo>
                  <a:lnTo>
                    <a:pt x="535" y="657"/>
                  </a:lnTo>
                  <a:lnTo>
                    <a:pt x="532" y="657"/>
                  </a:lnTo>
                  <a:lnTo>
                    <a:pt x="532" y="659"/>
                  </a:lnTo>
                  <a:lnTo>
                    <a:pt x="532" y="659"/>
                  </a:lnTo>
                  <a:lnTo>
                    <a:pt x="532" y="661"/>
                  </a:lnTo>
                  <a:lnTo>
                    <a:pt x="532" y="661"/>
                  </a:lnTo>
                  <a:lnTo>
                    <a:pt x="532" y="661"/>
                  </a:lnTo>
                  <a:lnTo>
                    <a:pt x="530" y="661"/>
                  </a:lnTo>
                  <a:lnTo>
                    <a:pt x="530" y="659"/>
                  </a:lnTo>
                  <a:lnTo>
                    <a:pt x="530" y="659"/>
                  </a:lnTo>
                  <a:lnTo>
                    <a:pt x="530" y="657"/>
                  </a:lnTo>
                  <a:lnTo>
                    <a:pt x="530" y="657"/>
                  </a:lnTo>
                  <a:lnTo>
                    <a:pt x="530" y="657"/>
                  </a:lnTo>
                  <a:lnTo>
                    <a:pt x="530" y="657"/>
                  </a:lnTo>
                  <a:lnTo>
                    <a:pt x="530" y="654"/>
                  </a:lnTo>
                  <a:lnTo>
                    <a:pt x="530" y="654"/>
                  </a:lnTo>
                  <a:lnTo>
                    <a:pt x="530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0"/>
                  </a:lnTo>
                  <a:lnTo>
                    <a:pt x="528" y="650"/>
                  </a:lnTo>
                  <a:lnTo>
                    <a:pt x="528" y="650"/>
                  </a:lnTo>
                  <a:lnTo>
                    <a:pt x="528" y="647"/>
                  </a:lnTo>
                  <a:lnTo>
                    <a:pt x="528" y="647"/>
                  </a:lnTo>
                  <a:lnTo>
                    <a:pt x="528" y="647"/>
                  </a:lnTo>
                  <a:lnTo>
                    <a:pt x="528" y="645"/>
                  </a:lnTo>
                  <a:lnTo>
                    <a:pt x="528" y="645"/>
                  </a:lnTo>
                  <a:lnTo>
                    <a:pt x="528" y="645"/>
                  </a:lnTo>
                  <a:lnTo>
                    <a:pt x="525" y="645"/>
                  </a:lnTo>
                  <a:lnTo>
                    <a:pt x="525" y="642"/>
                  </a:lnTo>
                  <a:lnTo>
                    <a:pt x="525" y="642"/>
                  </a:lnTo>
                  <a:lnTo>
                    <a:pt x="525" y="642"/>
                  </a:lnTo>
                  <a:lnTo>
                    <a:pt x="525" y="642"/>
                  </a:lnTo>
                  <a:lnTo>
                    <a:pt x="525" y="642"/>
                  </a:lnTo>
                  <a:lnTo>
                    <a:pt x="523" y="642"/>
                  </a:lnTo>
                  <a:lnTo>
                    <a:pt x="523" y="640"/>
                  </a:lnTo>
                  <a:lnTo>
                    <a:pt x="523" y="640"/>
                  </a:lnTo>
                  <a:lnTo>
                    <a:pt x="523" y="640"/>
                  </a:lnTo>
                  <a:lnTo>
                    <a:pt x="523" y="640"/>
                  </a:lnTo>
                  <a:lnTo>
                    <a:pt x="520" y="640"/>
                  </a:lnTo>
                  <a:lnTo>
                    <a:pt x="520" y="640"/>
                  </a:lnTo>
                  <a:lnTo>
                    <a:pt x="520" y="640"/>
                  </a:lnTo>
                  <a:lnTo>
                    <a:pt x="520" y="640"/>
                  </a:lnTo>
                  <a:lnTo>
                    <a:pt x="518" y="640"/>
                  </a:lnTo>
                  <a:lnTo>
                    <a:pt x="518" y="638"/>
                  </a:lnTo>
                  <a:lnTo>
                    <a:pt x="518" y="638"/>
                  </a:lnTo>
                  <a:lnTo>
                    <a:pt x="518" y="638"/>
                  </a:lnTo>
                  <a:lnTo>
                    <a:pt x="518" y="635"/>
                  </a:lnTo>
                  <a:lnTo>
                    <a:pt x="518" y="635"/>
                  </a:lnTo>
                  <a:lnTo>
                    <a:pt x="518" y="638"/>
                  </a:lnTo>
                  <a:lnTo>
                    <a:pt x="516" y="638"/>
                  </a:lnTo>
                  <a:lnTo>
                    <a:pt x="516" y="635"/>
                  </a:lnTo>
                  <a:lnTo>
                    <a:pt x="516" y="635"/>
                  </a:lnTo>
                  <a:lnTo>
                    <a:pt x="516" y="635"/>
                  </a:lnTo>
                  <a:lnTo>
                    <a:pt x="516" y="635"/>
                  </a:lnTo>
                  <a:lnTo>
                    <a:pt x="516" y="635"/>
                  </a:lnTo>
                  <a:lnTo>
                    <a:pt x="516" y="638"/>
                  </a:lnTo>
                  <a:lnTo>
                    <a:pt x="513" y="638"/>
                  </a:lnTo>
                  <a:lnTo>
                    <a:pt x="513" y="638"/>
                  </a:lnTo>
                  <a:lnTo>
                    <a:pt x="513" y="640"/>
                  </a:lnTo>
                  <a:lnTo>
                    <a:pt x="513" y="640"/>
                  </a:lnTo>
                  <a:lnTo>
                    <a:pt x="513" y="642"/>
                  </a:lnTo>
                  <a:lnTo>
                    <a:pt x="513" y="642"/>
                  </a:lnTo>
                  <a:lnTo>
                    <a:pt x="511" y="642"/>
                  </a:lnTo>
                  <a:lnTo>
                    <a:pt x="511" y="642"/>
                  </a:lnTo>
                  <a:lnTo>
                    <a:pt x="511" y="642"/>
                  </a:lnTo>
                  <a:lnTo>
                    <a:pt x="511" y="642"/>
                  </a:lnTo>
                  <a:lnTo>
                    <a:pt x="511" y="642"/>
                  </a:lnTo>
                  <a:lnTo>
                    <a:pt x="509" y="642"/>
                  </a:lnTo>
                  <a:lnTo>
                    <a:pt x="509" y="642"/>
                  </a:lnTo>
                  <a:lnTo>
                    <a:pt x="509" y="642"/>
                  </a:lnTo>
                  <a:lnTo>
                    <a:pt x="509" y="642"/>
                  </a:lnTo>
                  <a:lnTo>
                    <a:pt x="509" y="642"/>
                  </a:lnTo>
                  <a:lnTo>
                    <a:pt x="509" y="640"/>
                  </a:lnTo>
                  <a:lnTo>
                    <a:pt x="506" y="640"/>
                  </a:lnTo>
                  <a:lnTo>
                    <a:pt x="506" y="640"/>
                  </a:lnTo>
                  <a:lnTo>
                    <a:pt x="506" y="640"/>
                  </a:lnTo>
                  <a:lnTo>
                    <a:pt x="504" y="640"/>
                  </a:lnTo>
                  <a:lnTo>
                    <a:pt x="504" y="640"/>
                  </a:lnTo>
                  <a:lnTo>
                    <a:pt x="504" y="640"/>
                  </a:lnTo>
                  <a:lnTo>
                    <a:pt x="504" y="640"/>
                  </a:lnTo>
                  <a:lnTo>
                    <a:pt x="501" y="640"/>
                  </a:lnTo>
                  <a:lnTo>
                    <a:pt x="501" y="640"/>
                  </a:lnTo>
                  <a:lnTo>
                    <a:pt x="501" y="640"/>
                  </a:lnTo>
                  <a:lnTo>
                    <a:pt x="501" y="640"/>
                  </a:lnTo>
                  <a:lnTo>
                    <a:pt x="499" y="640"/>
                  </a:lnTo>
                  <a:lnTo>
                    <a:pt x="499" y="640"/>
                  </a:lnTo>
                  <a:lnTo>
                    <a:pt x="497" y="640"/>
                  </a:lnTo>
                  <a:lnTo>
                    <a:pt x="497" y="638"/>
                  </a:lnTo>
                  <a:lnTo>
                    <a:pt x="497" y="638"/>
                  </a:lnTo>
                  <a:lnTo>
                    <a:pt x="497" y="638"/>
                  </a:lnTo>
                  <a:lnTo>
                    <a:pt x="497" y="638"/>
                  </a:lnTo>
                  <a:lnTo>
                    <a:pt x="494" y="638"/>
                  </a:lnTo>
                  <a:lnTo>
                    <a:pt x="494" y="638"/>
                  </a:lnTo>
                  <a:lnTo>
                    <a:pt x="492" y="638"/>
                  </a:lnTo>
                  <a:lnTo>
                    <a:pt x="492" y="638"/>
                  </a:lnTo>
                  <a:lnTo>
                    <a:pt x="492" y="638"/>
                  </a:lnTo>
                  <a:lnTo>
                    <a:pt x="492" y="638"/>
                  </a:lnTo>
                  <a:lnTo>
                    <a:pt x="492" y="640"/>
                  </a:lnTo>
                  <a:lnTo>
                    <a:pt x="490" y="640"/>
                  </a:lnTo>
                  <a:lnTo>
                    <a:pt x="490" y="640"/>
                  </a:lnTo>
                  <a:lnTo>
                    <a:pt x="490" y="640"/>
                  </a:lnTo>
                  <a:lnTo>
                    <a:pt x="490" y="640"/>
                  </a:lnTo>
                  <a:lnTo>
                    <a:pt x="490" y="640"/>
                  </a:lnTo>
                  <a:lnTo>
                    <a:pt x="487" y="640"/>
                  </a:lnTo>
                  <a:lnTo>
                    <a:pt x="487" y="638"/>
                  </a:lnTo>
                  <a:lnTo>
                    <a:pt x="487" y="638"/>
                  </a:lnTo>
                  <a:lnTo>
                    <a:pt x="490" y="638"/>
                  </a:lnTo>
                  <a:lnTo>
                    <a:pt x="490" y="638"/>
                  </a:lnTo>
                  <a:lnTo>
                    <a:pt x="490" y="635"/>
                  </a:lnTo>
                  <a:lnTo>
                    <a:pt x="490" y="635"/>
                  </a:lnTo>
                  <a:lnTo>
                    <a:pt x="490" y="635"/>
                  </a:lnTo>
                  <a:lnTo>
                    <a:pt x="490" y="635"/>
                  </a:lnTo>
                  <a:lnTo>
                    <a:pt x="490" y="635"/>
                  </a:lnTo>
                  <a:lnTo>
                    <a:pt x="490" y="633"/>
                  </a:lnTo>
                  <a:lnTo>
                    <a:pt x="492" y="633"/>
                  </a:lnTo>
                  <a:lnTo>
                    <a:pt x="492" y="633"/>
                  </a:lnTo>
                  <a:lnTo>
                    <a:pt x="492" y="633"/>
                  </a:lnTo>
                  <a:lnTo>
                    <a:pt x="492" y="633"/>
                  </a:lnTo>
                  <a:lnTo>
                    <a:pt x="492" y="631"/>
                  </a:lnTo>
                  <a:lnTo>
                    <a:pt x="492" y="631"/>
                  </a:lnTo>
                  <a:lnTo>
                    <a:pt x="494" y="631"/>
                  </a:lnTo>
                  <a:lnTo>
                    <a:pt x="494" y="631"/>
                  </a:lnTo>
                  <a:lnTo>
                    <a:pt x="494" y="631"/>
                  </a:lnTo>
                  <a:lnTo>
                    <a:pt x="494" y="628"/>
                  </a:lnTo>
                  <a:lnTo>
                    <a:pt x="494" y="628"/>
                  </a:lnTo>
                  <a:lnTo>
                    <a:pt x="494" y="628"/>
                  </a:lnTo>
                  <a:lnTo>
                    <a:pt x="492" y="628"/>
                  </a:lnTo>
                  <a:lnTo>
                    <a:pt x="492" y="626"/>
                  </a:lnTo>
                  <a:lnTo>
                    <a:pt x="492" y="626"/>
                  </a:lnTo>
                  <a:lnTo>
                    <a:pt x="492" y="624"/>
                  </a:lnTo>
                  <a:lnTo>
                    <a:pt x="492" y="624"/>
                  </a:lnTo>
                  <a:lnTo>
                    <a:pt x="492" y="624"/>
                  </a:lnTo>
                  <a:lnTo>
                    <a:pt x="492" y="621"/>
                  </a:lnTo>
                  <a:lnTo>
                    <a:pt x="492" y="621"/>
                  </a:lnTo>
                  <a:lnTo>
                    <a:pt x="490" y="621"/>
                  </a:lnTo>
                  <a:lnTo>
                    <a:pt x="490" y="621"/>
                  </a:lnTo>
                  <a:lnTo>
                    <a:pt x="490" y="621"/>
                  </a:lnTo>
                  <a:lnTo>
                    <a:pt x="490" y="624"/>
                  </a:lnTo>
                  <a:lnTo>
                    <a:pt x="487" y="624"/>
                  </a:lnTo>
                  <a:lnTo>
                    <a:pt x="487" y="624"/>
                  </a:lnTo>
                  <a:lnTo>
                    <a:pt x="487" y="624"/>
                  </a:lnTo>
                  <a:lnTo>
                    <a:pt x="487" y="626"/>
                  </a:lnTo>
                  <a:lnTo>
                    <a:pt x="485" y="626"/>
                  </a:lnTo>
                  <a:lnTo>
                    <a:pt x="485" y="626"/>
                  </a:lnTo>
                  <a:lnTo>
                    <a:pt x="485" y="624"/>
                  </a:lnTo>
                  <a:lnTo>
                    <a:pt x="485" y="624"/>
                  </a:lnTo>
                  <a:lnTo>
                    <a:pt x="485" y="621"/>
                  </a:lnTo>
                  <a:lnTo>
                    <a:pt x="485" y="621"/>
                  </a:lnTo>
                  <a:lnTo>
                    <a:pt x="485" y="621"/>
                  </a:lnTo>
                  <a:lnTo>
                    <a:pt x="485" y="621"/>
                  </a:lnTo>
                  <a:lnTo>
                    <a:pt x="487" y="621"/>
                  </a:lnTo>
                  <a:lnTo>
                    <a:pt x="487" y="619"/>
                  </a:lnTo>
                  <a:lnTo>
                    <a:pt x="487" y="619"/>
                  </a:lnTo>
                  <a:lnTo>
                    <a:pt x="490" y="619"/>
                  </a:lnTo>
                  <a:lnTo>
                    <a:pt x="490" y="619"/>
                  </a:lnTo>
                  <a:lnTo>
                    <a:pt x="490" y="619"/>
                  </a:lnTo>
                  <a:lnTo>
                    <a:pt x="490" y="616"/>
                  </a:lnTo>
                  <a:lnTo>
                    <a:pt x="490" y="616"/>
                  </a:lnTo>
                  <a:lnTo>
                    <a:pt x="490" y="616"/>
                  </a:lnTo>
                  <a:lnTo>
                    <a:pt x="490" y="616"/>
                  </a:lnTo>
                  <a:lnTo>
                    <a:pt x="487" y="616"/>
                  </a:lnTo>
                  <a:lnTo>
                    <a:pt x="487" y="616"/>
                  </a:lnTo>
                  <a:lnTo>
                    <a:pt x="485" y="616"/>
                  </a:lnTo>
                  <a:lnTo>
                    <a:pt x="485" y="616"/>
                  </a:lnTo>
                  <a:lnTo>
                    <a:pt x="485" y="614"/>
                  </a:lnTo>
                  <a:lnTo>
                    <a:pt x="485" y="614"/>
                  </a:lnTo>
                  <a:lnTo>
                    <a:pt x="485" y="614"/>
                  </a:lnTo>
                  <a:lnTo>
                    <a:pt x="485" y="612"/>
                  </a:lnTo>
                  <a:lnTo>
                    <a:pt x="485" y="612"/>
                  </a:lnTo>
                  <a:lnTo>
                    <a:pt x="485" y="612"/>
                  </a:lnTo>
                  <a:lnTo>
                    <a:pt x="483" y="612"/>
                  </a:lnTo>
                  <a:lnTo>
                    <a:pt x="483" y="612"/>
                  </a:lnTo>
                  <a:lnTo>
                    <a:pt x="483" y="612"/>
                  </a:lnTo>
                  <a:lnTo>
                    <a:pt x="483" y="612"/>
                  </a:lnTo>
                  <a:lnTo>
                    <a:pt x="483" y="614"/>
                  </a:lnTo>
                  <a:lnTo>
                    <a:pt x="480" y="614"/>
                  </a:lnTo>
                  <a:lnTo>
                    <a:pt x="480" y="614"/>
                  </a:lnTo>
                  <a:lnTo>
                    <a:pt x="480" y="614"/>
                  </a:lnTo>
                  <a:lnTo>
                    <a:pt x="478" y="614"/>
                  </a:lnTo>
                  <a:lnTo>
                    <a:pt x="478" y="614"/>
                  </a:lnTo>
                  <a:lnTo>
                    <a:pt x="478" y="614"/>
                  </a:lnTo>
                  <a:lnTo>
                    <a:pt x="475" y="614"/>
                  </a:lnTo>
                  <a:lnTo>
                    <a:pt x="475" y="616"/>
                  </a:lnTo>
                  <a:lnTo>
                    <a:pt x="475" y="616"/>
                  </a:lnTo>
                  <a:lnTo>
                    <a:pt x="475" y="619"/>
                  </a:lnTo>
                  <a:lnTo>
                    <a:pt x="475" y="619"/>
                  </a:lnTo>
                  <a:lnTo>
                    <a:pt x="475" y="619"/>
                  </a:lnTo>
                  <a:lnTo>
                    <a:pt x="473" y="619"/>
                  </a:lnTo>
                  <a:lnTo>
                    <a:pt x="473" y="619"/>
                  </a:lnTo>
                  <a:lnTo>
                    <a:pt x="473" y="619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1" y="621"/>
                  </a:lnTo>
                  <a:lnTo>
                    <a:pt x="471" y="621"/>
                  </a:lnTo>
                  <a:lnTo>
                    <a:pt x="471" y="619"/>
                  </a:lnTo>
                  <a:lnTo>
                    <a:pt x="468" y="619"/>
                  </a:lnTo>
                  <a:lnTo>
                    <a:pt x="468" y="621"/>
                  </a:lnTo>
                  <a:lnTo>
                    <a:pt x="468" y="621"/>
                  </a:lnTo>
                  <a:lnTo>
                    <a:pt x="468" y="621"/>
                  </a:lnTo>
                  <a:lnTo>
                    <a:pt x="466" y="621"/>
                  </a:lnTo>
                  <a:lnTo>
                    <a:pt x="466" y="621"/>
                  </a:lnTo>
                  <a:lnTo>
                    <a:pt x="466" y="621"/>
                  </a:lnTo>
                  <a:lnTo>
                    <a:pt x="464" y="621"/>
                  </a:lnTo>
                  <a:lnTo>
                    <a:pt x="464" y="621"/>
                  </a:lnTo>
                  <a:lnTo>
                    <a:pt x="464" y="621"/>
                  </a:lnTo>
                  <a:lnTo>
                    <a:pt x="464" y="621"/>
                  </a:lnTo>
                  <a:lnTo>
                    <a:pt x="464" y="621"/>
                  </a:lnTo>
                  <a:lnTo>
                    <a:pt x="464" y="621"/>
                  </a:lnTo>
                  <a:lnTo>
                    <a:pt x="461" y="621"/>
                  </a:lnTo>
                  <a:lnTo>
                    <a:pt x="461" y="619"/>
                  </a:lnTo>
                  <a:lnTo>
                    <a:pt x="461" y="619"/>
                  </a:lnTo>
                  <a:lnTo>
                    <a:pt x="459" y="619"/>
                  </a:lnTo>
                  <a:lnTo>
                    <a:pt x="459" y="619"/>
                  </a:lnTo>
                  <a:lnTo>
                    <a:pt x="459" y="619"/>
                  </a:lnTo>
                  <a:lnTo>
                    <a:pt x="457" y="619"/>
                  </a:lnTo>
                  <a:lnTo>
                    <a:pt x="457" y="619"/>
                  </a:lnTo>
                  <a:lnTo>
                    <a:pt x="457" y="619"/>
                  </a:lnTo>
                  <a:lnTo>
                    <a:pt x="457" y="619"/>
                  </a:lnTo>
                  <a:lnTo>
                    <a:pt x="454" y="619"/>
                  </a:lnTo>
                  <a:lnTo>
                    <a:pt x="454" y="616"/>
                  </a:lnTo>
                  <a:lnTo>
                    <a:pt x="454" y="616"/>
                  </a:lnTo>
                  <a:lnTo>
                    <a:pt x="454" y="616"/>
                  </a:lnTo>
                  <a:lnTo>
                    <a:pt x="452" y="616"/>
                  </a:lnTo>
                  <a:lnTo>
                    <a:pt x="452" y="616"/>
                  </a:lnTo>
                  <a:lnTo>
                    <a:pt x="452" y="616"/>
                  </a:lnTo>
                  <a:lnTo>
                    <a:pt x="452" y="616"/>
                  </a:lnTo>
                  <a:lnTo>
                    <a:pt x="449" y="616"/>
                  </a:lnTo>
                  <a:lnTo>
                    <a:pt x="449" y="619"/>
                  </a:lnTo>
                  <a:lnTo>
                    <a:pt x="449" y="619"/>
                  </a:lnTo>
                  <a:lnTo>
                    <a:pt x="449" y="619"/>
                  </a:lnTo>
                  <a:lnTo>
                    <a:pt x="447" y="619"/>
                  </a:lnTo>
                  <a:lnTo>
                    <a:pt x="447" y="619"/>
                  </a:lnTo>
                  <a:lnTo>
                    <a:pt x="447" y="619"/>
                  </a:lnTo>
                  <a:lnTo>
                    <a:pt x="445" y="619"/>
                  </a:lnTo>
                  <a:lnTo>
                    <a:pt x="445" y="621"/>
                  </a:lnTo>
                  <a:lnTo>
                    <a:pt x="445" y="621"/>
                  </a:lnTo>
                  <a:lnTo>
                    <a:pt x="445" y="621"/>
                  </a:lnTo>
                  <a:lnTo>
                    <a:pt x="445" y="621"/>
                  </a:lnTo>
                  <a:lnTo>
                    <a:pt x="442" y="621"/>
                  </a:lnTo>
                  <a:lnTo>
                    <a:pt x="442" y="621"/>
                  </a:lnTo>
                  <a:lnTo>
                    <a:pt x="442" y="621"/>
                  </a:lnTo>
                  <a:lnTo>
                    <a:pt x="442" y="624"/>
                  </a:lnTo>
                  <a:lnTo>
                    <a:pt x="442" y="624"/>
                  </a:lnTo>
                  <a:lnTo>
                    <a:pt x="442" y="624"/>
                  </a:lnTo>
                  <a:lnTo>
                    <a:pt x="440" y="624"/>
                  </a:lnTo>
                  <a:lnTo>
                    <a:pt x="440" y="624"/>
                  </a:lnTo>
                  <a:lnTo>
                    <a:pt x="440" y="624"/>
                  </a:lnTo>
                  <a:lnTo>
                    <a:pt x="440" y="624"/>
                  </a:lnTo>
                  <a:lnTo>
                    <a:pt x="440" y="626"/>
                  </a:lnTo>
                  <a:lnTo>
                    <a:pt x="440" y="626"/>
                  </a:lnTo>
                  <a:lnTo>
                    <a:pt x="440" y="628"/>
                  </a:lnTo>
                  <a:lnTo>
                    <a:pt x="438" y="628"/>
                  </a:lnTo>
                  <a:lnTo>
                    <a:pt x="438" y="628"/>
                  </a:lnTo>
                  <a:lnTo>
                    <a:pt x="438" y="628"/>
                  </a:lnTo>
                  <a:lnTo>
                    <a:pt x="438" y="628"/>
                  </a:lnTo>
                  <a:lnTo>
                    <a:pt x="438" y="631"/>
                  </a:lnTo>
                  <a:lnTo>
                    <a:pt x="435" y="631"/>
                  </a:lnTo>
                  <a:lnTo>
                    <a:pt x="435" y="631"/>
                  </a:lnTo>
                  <a:lnTo>
                    <a:pt x="435" y="631"/>
                  </a:lnTo>
                  <a:lnTo>
                    <a:pt x="435" y="631"/>
                  </a:lnTo>
                  <a:lnTo>
                    <a:pt x="433" y="631"/>
                  </a:lnTo>
                  <a:lnTo>
                    <a:pt x="433" y="631"/>
                  </a:lnTo>
                  <a:lnTo>
                    <a:pt x="430" y="631"/>
                  </a:lnTo>
                  <a:lnTo>
                    <a:pt x="430" y="633"/>
                  </a:lnTo>
                  <a:lnTo>
                    <a:pt x="430" y="633"/>
                  </a:lnTo>
                  <a:lnTo>
                    <a:pt x="430" y="633"/>
                  </a:lnTo>
                  <a:lnTo>
                    <a:pt x="428" y="633"/>
                  </a:lnTo>
                  <a:lnTo>
                    <a:pt x="428" y="633"/>
                  </a:lnTo>
                  <a:lnTo>
                    <a:pt x="428" y="633"/>
                  </a:lnTo>
                  <a:lnTo>
                    <a:pt x="426" y="633"/>
                  </a:lnTo>
                  <a:lnTo>
                    <a:pt x="426" y="633"/>
                  </a:lnTo>
                  <a:lnTo>
                    <a:pt x="423" y="633"/>
                  </a:lnTo>
                  <a:lnTo>
                    <a:pt x="423" y="633"/>
                  </a:lnTo>
                  <a:lnTo>
                    <a:pt x="423" y="633"/>
                  </a:lnTo>
                  <a:lnTo>
                    <a:pt x="423" y="633"/>
                  </a:lnTo>
                  <a:lnTo>
                    <a:pt x="423" y="633"/>
                  </a:lnTo>
                  <a:lnTo>
                    <a:pt x="423" y="635"/>
                  </a:lnTo>
                  <a:lnTo>
                    <a:pt x="421" y="635"/>
                  </a:lnTo>
                  <a:lnTo>
                    <a:pt x="421" y="635"/>
                  </a:lnTo>
                  <a:lnTo>
                    <a:pt x="423" y="635"/>
                  </a:lnTo>
                  <a:lnTo>
                    <a:pt x="423" y="638"/>
                  </a:lnTo>
                  <a:lnTo>
                    <a:pt x="423" y="638"/>
                  </a:lnTo>
                  <a:lnTo>
                    <a:pt x="423" y="640"/>
                  </a:lnTo>
                  <a:lnTo>
                    <a:pt x="421" y="640"/>
                  </a:lnTo>
                  <a:lnTo>
                    <a:pt x="421" y="640"/>
                  </a:lnTo>
                  <a:lnTo>
                    <a:pt x="421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9" y="642"/>
                  </a:lnTo>
                  <a:lnTo>
                    <a:pt x="416" y="642"/>
                  </a:lnTo>
                  <a:lnTo>
                    <a:pt x="416" y="642"/>
                  </a:lnTo>
                  <a:lnTo>
                    <a:pt x="416" y="642"/>
                  </a:lnTo>
                  <a:lnTo>
                    <a:pt x="416" y="642"/>
                  </a:lnTo>
                  <a:lnTo>
                    <a:pt x="416" y="642"/>
                  </a:lnTo>
                  <a:lnTo>
                    <a:pt x="414" y="642"/>
                  </a:lnTo>
                  <a:lnTo>
                    <a:pt x="414" y="645"/>
                  </a:lnTo>
                  <a:lnTo>
                    <a:pt x="414" y="645"/>
                  </a:lnTo>
                  <a:lnTo>
                    <a:pt x="412" y="645"/>
                  </a:lnTo>
                  <a:lnTo>
                    <a:pt x="412" y="645"/>
                  </a:lnTo>
                  <a:lnTo>
                    <a:pt x="412" y="645"/>
                  </a:lnTo>
                  <a:lnTo>
                    <a:pt x="412" y="645"/>
                  </a:lnTo>
                  <a:lnTo>
                    <a:pt x="409" y="645"/>
                  </a:lnTo>
                  <a:lnTo>
                    <a:pt x="409" y="647"/>
                  </a:lnTo>
                  <a:lnTo>
                    <a:pt x="409" y="647"/>
                  </a:lnTo>
                  <a:lnTo>
                    <a:pt x="412" y="647"/>
                  </a:lnTo>
                  <a:lnTo>
                    <a:pt x="412" y="650"/>
                  </a:lnTo>
                  <a:lnTo>
                    <a:pt x="412" y="650"/>
                  </a:lnTo>
                  <a:lnTo>
                    <a:pt x="409" y="650"/>
                  </a:lnTo>
                  <a:lnTo>
                    <a:pt x="409" y="650"/>
                  </a:lnTo>
                  <a:lnTo>
                    <a:pt x="409" y="650"/>
                  </a:lnTo>
                  <a:lnTo>
                    <a:pt x="407" y="650"/>
                  </a:lnTo>
                  <a:lnTo>
                    <a:pt x="407" y="650"/>
                  </a:lnTo>
                  <a:lnTo>
                    <a:pt x="404" y="650"/>
                  </a:lnTo>
                  <a:lnTo>
                    <a:pt x="404" y="650"/>
                  </a:lnTo>
                  <a:lnTo>
                    <a:pt x="404" y="650"/>
                  </a:lnTo>
                  <a:lnTo>
                    <a:pt x="402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2"/>
                  </a:lnTo>
                  <a:lnTo>
                    <a:pt x="402" y="652"/>
                  </a:lnTo>
                  <a:lnTo>
                    <a:pt x="402" y="652"/>
                  </a:lnTo>
                  <a:lnTo>
                    <a:pt x="400" y="652"/>
                  </a:lnTo>
                  <a:lnTo>
                    <a:pt x="400" y="652"/>
                  </a:lnTo>
                  <a:lnTo>
                    <a:pt x="397" y="652"/>
                  </a:lnTo>
                  <a:lnTo>
                    <a:pt x="397" y="654"/>
                  </a:lnTo>
                  <a:lnTo>
                    <a:pt x="397" y="654"/>
                  </a:lnTo>
                  <a:lnTo>
                    <a:pt x="397" y="654"/>
                  </a:lnTo>
                  <a:lnTo>
                    <a:pt x="397" y="654"/>
                  </a:lnTo>
                  <a:lnTo>
                    <a:pt x="395" y="654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54"/>
                  </a:lnTo>
                  <a:lnTo>
                    <a:pt x="395" y="654"/>
                  </a:lnTo>
                  <a:lnTo>
                    <a:pt x="395" y="657"/>
                  </a:lnTo>
                  <a:lnTo>
                    <a:pt x="393" y="657"/>
                  </a:lnTo>
                  <a:lnTo>
                    <a:pt x="393" y="654"/>
                  </a:lnTo>
                  <a:lnTo>
                    <a:pt x="393" y="654"/>
                  </a:lnTo>
                  <a:lnTo>
                    <a:pt x="390" y="654"/>
                  </a:lnTo>
                  <a:lnTo>
                    <a:pt x="390" y="654"/>
                  </a:lnTo>
                  <a:lnTo>
                    <a:pt x="390" y="654"/>
                  </a:lnTo>
                  <a:lnTo>
                    <a:pt x="388" y="654"/>
                  </a:lnTo>
                  <a:lnTo>
                    <a:pt x="388" y="654"/>
                  </a:lnTo>
                  <a:lnTo>
                    <a:pt x="388" y="652"/>
                  </a:lnTo>
                  <a:lnTo>
                    <a:pt x="388" y="652"/>
                  </a:lnTo>
                  <a:lnTo>
                    <a:pt x="390" y="652"/>
                  </a:lnTo>
                  <a:lnTo>
                    <a:pt x="390" y="652"/>
                  </a:lnTo>
                  <a:lnTo>
                    <a:pt x="388" y="652"/>
                  </a:lnTo>
                  <a:lnTo>
                    <a:pt x="388" y="652"/>
                  </a:lnTo>
                  <a:lnTo>
                    <a:pt x="386" y="652"/>
                  </a:lnTo>
                  <a:lnTo>
                    <a:pt x="386" y="652"/>
                  </a:lnTo>
                  <a:lnTo>
                    <a:pt x="386" y="650"/>
                  </a:lnTo>
                  <a:lnTo>
                    <a:pt x="386" y="650"/>
                  </a:lnTo>
                  <a:lnTo>
                    <a:pt x="383" y="650"/>
                  </a:lnTo>
                  <a:lnTo>
                    <a:pt x="383" y="650"/>
                  </a:lnTo>
                  <a:lnTo>
                    <a:pt x="383" y="650"/>
                  </a:lnTo>
                  <a:lnTo>
                    <a:pt x="383" y="647"/>
                  </a:lnTo>
                  <a:lnTo>
                    <a:pt x="383" y="647"/>
                  </a:lnTo>
                  <a:lnTo>
                    <a:pt x="381" y="647"/>
                  </a:lnTo>
                  <a:lnTo>
                    <a:pt x="381" y="647"/>
                  </a:lnTo>
                  <a:lnTo>
                    <a:pt x="381" y="647"/>
                  </a:lnTo>
                  <a:lnTo>
                    <a:pt x="378" y="647"/>
                  </a:lnTo>
                  <a:lnTo>
                    <a:pt x="378" y="647"/>
                  </a:lnTo>
                  <a:lnTo>
                    <a:pt x="378" y="647"/>
                  </a:lnTo>
                  <a:lnTo>
                    <a:pt x="378" y="647"/>
                  </a:lnTo>
                  <a:lnTo>
                    <a:pt x="378" y="650"/>
                  </a:lnTo>
                  <a:lnTo>
                    <a:pt x="376" y="650"/>
                  </a:lnTo>
                  <a:lnTo>
                    <a:pt x="376" y="650"/>
                  </a:lnTo>
                  <a:lnTo>
                    <a:pt x="376" y="650"/>
                  </a:lnTo>
                  <a:lnTo>
                    <a:pt x="376" y="650"/>
                  </a:lnTo>
                  <a:lnTo>
                    <a:pt x="376" y="650"/>
                  </a:lnTo>
                  <a:lnTo>
                    <a:pt x="374" y="650"/>
                  </a:lnTo>
                  <a:lnTo>
                    <a:pt x="374" y="650"/>
                  </a:lnTo>
                  <a:lnTo>
                    <a:pt x="374" y="647"/>
                  </a:lnTo>
                  <a:lnTo>
                    <a:pt x="371" y="647"/>
                  </a:lnTo>
                  <a:lnTo>
                    <a:pt x="371" y="647"/>
                  </a:lnTo>
                  <a:lnTo>
                    <a:pt x="371" y="647"/>
                  </a:lnTo>
                  <a:lnTo>
                    <a:pt x="369" y="647"/>
                  </a:lnTo>
                  <a:lnTo>
                    <a:pt x="369" y="647"/>
                  </a:lnTo>
                  <a:lnTo>
                    <a:pt x="369" y="647"/>
                  </a:lnTo>
                  <a:lnTo>
                    <a:pt x="369" y="647"/>
                  </a:lnTo>
                  <a:lnTo>
                    <a:pt x="367" y="647"/>
                  </a:lnTo>
                  <a:lnTo>
                    <a:pt x="367" y="647"/>
                  </a:lnTo>
                  <a:lnTo>
                    <a:pt x="367" y="647"/>
                  </a:lnTo>
                  <a:lnTo>
                    <a:pt x="364" y="647"/>
                  </a:lnTo>
                  <a:lnTo>
                    <a:pt x="364" y="647"/>
                  </a:lnTo>
                  <a:lnTo>
                    <a:pt x="364" y="647"/>
                  </a:lnTo>
                  <a:lnTo>
                    <a:pt x="362" y="647"/>
                  </a:lnTo>
                  <a:lnTo>
                    <a:pt x="362" y="647"/>
                  </a:lnTo>
                  <a:lnTo>
                    <a:pt x="362" y="647"/>
                  </a:lnTo>
                  <a:lnTo>
                    <a:pt x="362" y="647"/>
                  </a:lnTo>
                  <a:lnTo>
                    <a:pt x="362" y="645"/>
                  </a:lnTo>
                  <a:lnTo>
                    <a:pt x="362" y="645"/>
                  </a:lnTo>
                  <a:lnTo>
                    <a:pt x="359" y="645"/>
                  </a:lnTo>
                  <a:lnTo>
                    <a:pt x="359" y="645"/>
                  </a:lnTo>
                  <a:lnTo>
                    <a:pt x="359" y="645"/>
                  </a:lnTo>
                  <a:lnTo>
                    <a:pt x="359" y="645"/>
                  </a:lnTo>
                  <a:lnTo>
                    <a:pt x="357" y="645"/>
                  </a:lnTo>
                  <a:lnTo>
                    <a:pt x="357" y="645"/>
                  </a:lnTo>
                  <a:lnTo>
                    <a:pt x="357" y="645"/>
                  </a:lnTo>
                  <a:lnTo>
                    <a:pt x="357" y="645"/>
                  </a:lnTo>
                  <a:lnTo>
                    <a:pt x="357" y="642"/>
                  </a:lnTo>
                  <a:lnTo>
                    <a:pt x="357" y="642"/>
                  </a:lnTo>
                  <a:lnTo>
                    <a:pt x="359" y="642"/>
                  </a:lnTo>
                  <a:lnTo>
                    <a:pt x="359" y="642"/>
                  </a:lnTo>
                  <a:lnTo>
                    <a:pt x="359" y="642"/>
                  </a:lnTo>
                  <a:lnTo>
                    <a:pt x="357" y="642"/>
                  </a:lnTo>
                  <a:lnTo>
                    <a:pt x="357" y="642"/>
                  </a:lnTo>
                  <a:lnTo>
                    <a:pt x="357" y="642"/>
                  </a:lnTo>
                  <a:lnTo>
                    <a:pt x="355" y="642"/>
                  </a:lnTo>
                  <a:lnTo>
                    <a:pt x="355" y="642"/>
                  </a:lnTo>
                  <a:lnTo>
                    <a:pt x="352" y="642"/>
                  </a:lnTo>
                  <a:lnTo>
                    <a:pt x="352" y="640"/>
                  </a:lnTo>
                  <a:lnTo>
                    <a:pt x="352" y="640"/>
                  </a:lnTo>
                  <a:lnTo>
                    <a:pt x="352" y="642"/>
                  </a:lnTo>
                  <a:lnTo>
                    <a:pt x="352" y="642"/>
                  </a:lnTo>
                  <a:lnTo>
                    <a:pt x="350" y="642"/>
                  </a:lnTo>
                  <a:lnTo>
                    <a:pt x="350" y="642"/>
                  </a:lnTo>
                  <a:lnTo>
                    <a:pt x="350" y="642"/>
                  </a:lnTo>
                  <a:lnTo>
                    <a:pt x="350" y="642"/>
                  </a:lnTo>
                  <a:lnTo>
                    <a:pt x="350" y="642"/>
                  </a:lnTo>
                  <a:lnTo>
                    <a:pt x="348" y="642"/>
                  </a:lnTo>
                  <a:lnTo>
                    <a:pt x="348" y="645"/>
                  </a:lnTo>
                  <a:lnTo>
                    <a:pt x="348" y="645"/>
                  </a:lnTo>
                  <a:lnTo>
                    <a:pt x="345" y="645"/>
                  </a:lnTo>
                  <a:lnTo>
                    <a:pt x="345" y="645"/>
                  </a:lnTo>
                  <a:lnTo>
                    <a:pt x="345" y="645"/>
                  </a:lnTo>
                  <a:lnTo>
                    <a:pt x="343" y="645"/>
                  </a:lnTo>
                  <a:lnTo>
                    <a:pt x="343" y="645"/>
                  </a:lnTo>
                  <a:lnTo>
                    <a:pt x="343" y="645"/>
                  </a:lnTo>
                  <a:lnTo>
                    <a:pt x="343" y="647"/>
                  </a:lnTo>
                  <a:lnTo>
                    <a:pt x="343" y="647"/>
                  </a:lnTo>
                  <a:lnTo>
                    <a:pt x="343" y="647"/>
                  </a:lnTo>
                  <a:lnTo>
                    <a:pt x="341" y="647"/>
                  </a:lnTo>
                  <a:lnTo>
                    <a:pt x="341" y="650"/>
                  </a:lnTo>
                  <a:lnTo>
                    <a:pt x="341" y="650"/>
                  </a:lnTo>
                  <a:lnTo>
                    <a:pt x="338" y="650"/>
                  </a:lnTo>
                  <a:lnTo>
                    <a:pt x="338" y="650"/>
                  </a:lnTo>
                  <a:lnTo>
                    <a:pt x="338" y="650"/>
                  </a:lnTo>
                  <a:lnTo>
                    <a:pt x="338" y="652"/>
                  </a:lnTo>
                  <a:lnTo>
                    <a:pt x="338" y="652"/>
                  </a:lnTo>
                  <a:lnTo>
                    <a:pt x="338" y="652"/>
                  </a:lnTo>
                  <a:lnTo>
                    <a:pt x="338" y="652"/>
                  </a:lnTo>
                  <a:lnTo>
                    <a:pt x="338" y="652"/>
                  </a:lnTo>
                  <a:lnTo>
                    <a:pt x="338" y="652"/>
                  </a:lnTo>
                  <a:lnTo>
                    <a:pt x="336" y="652"/>
                  </a:lnTo>
                  <a:lnTo>
                    <a:pt x="336" y="654"/>
                  </a:lnTo>
                  <a:lnTo>
                    <a:pt x="336" y="654"/>
                  </a:lnTo>
                  <a:lnTo>
                    <a:pt x="336" y="654"/>
                  </a:lnTo>
                  <a:lnTo>
                    <a:pt x="336" y="657"/>
                  </a:lnTo>
                  <a:lnTo>
                    <a:pt x="336" y="657"/>
                  </a:lnTo>
                  <a:lnTo>
                    <a:pt x="336" y="657"/>
                  </a:lnTo>
                  <a:lnTo>
                    <a:pt x="336" y="659"/>
                  </a:lnTo>
                  <a:lnTo>
                    <a:pt x="333" y="659"/>
                  </a:lnTo>
                  <a:lnTo>
                    <a:pt x="333" y="659"/>
                  </a:lnTo>
                  <a:lnTo>
                    <a:pt x="331" y="659"/>
                  </a:lnTo>
                  <a:lnTo>
                    <a:pt x="331" y="659"/>
                  </a:lnTo>
                  <a:lnTo>
                    <a:pt x="331" y="661"/>
                  </a:lnTo>
                  <a:lnTo>
                    <a:pt x="331" y="661"/>
                  </a:lnTo>
                  <a:lnTo>
                    <a:pt x="331" y="661"/>
                  </a:lnTo>
                  <a:lnTo>
                    <a:pt x="331" y="661"/>
                  </a:lnTo>
                  <a:lnTo>
                    <a:pt x="331" y="661"/>
                  </a:lnTo>
                  <a:lnTo>
                    <a:pt x="331" y="664"/>
                  </a:lnTo>
                  <a:lnTo>
                    <a:pt x="331" y="664"/>
                  </a:lnTo>
                  <a:lnTo>
                    <a:pt x="331" y="666"/>
                  </a:lnTo>
                  <a:lnTo>
                    <a:pt x="331" y="666"/>
                  </a:lnTo>
                  <a:lnTo>
                    <a:pt x="331" y="666"/>
                  </a:lnTo>
                  <a:lnTo>
                    <a:pt x="331" y="666"/>
                  </a:lnTo>
                  <a:lnTo>
                    <a:pt x="329" y="666"/>
                  </a:lnTo>
                  <a:lnTo>
                    <a:pt x="329" y="666"/>
                  </a:lnTo>
                  <a:lnTo>
                    <a:pt x="329" y="666"/>
                  </a:lnTo>
                  <a:lnTo>
                    <a:pt x="329" y="666"/>
                  </a:lnTo>
                  <a:lnTo>
                    <a:pt x="329" y="664"/>
                  </a:lnTo>
                  <a:lnTo>
                    <a:pt x="326" y="664"/>
                  </a:lnTo>
                  <a:lnTo>
                    <a:pt x="326" y="664"/>
                  </a:lnTo>
                  <a:lnTo>
                    <a:pt x="326" y="661"/>
                  </a:lnTo>
                  <a:lnTo>
                    <a:pt x="326" y="661"/>
                  </a:lnTo>
                  <a:lnTo>
                    <a:pt x="326" y="661"/>
                  </a:lnTo>
                  <a:lnTo>
                    <a:pt x="326" y="659"/>
                  </a:lnTo>
                  <a:lnTo>
                    <a:pt x="326" y="659"/>
                  </a:lnTo>
                  <a:lnTo>
                    <a:pt x="329" y="659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4"/>
                  </a:lnTo>
                  <a:lnTo>
                    <a:pt x="329" y="654"/>
                  </a:lnTo>
                  <a:lnTo>
                    <a:pt x="329" y="654"/>
                  </a:lnTo>
                  <a:lnTo>
                    <a:pt x="329" y="654"/>
                  </a:lnTo>
                  <a:lnTo>
                    <a:pt x="329" y="652"/>
                  </a:lnTo>
                  <a:lnTo>
                    <a:pt x="331" y="652"/>
                  </a:lnTo>
                  <a:lnTo>
                    <a:pt x="331" y="652"/>
                  </a:lnTo>
                  <a:lnTo>
                    <a:pt x="329" y="652"/>
                  </a:lnTo>
                  <a:lnTo>
                    <a:pt x="329" y="652"/>
                  </a:lnTo>
                  <a:lnTo>
                    <a:pt x="329" y="652"/>
                  </a:lnTo>
                  <a:lnTo>
                    <a:pt x="329" y="650"/>
                  </a:lnTo>
                  <a:lnTo>
                    <a:pt x="329" y="650"/>
                  </a:lnTo>
                  <a:lnTo>
                    <a:pt x="329" y="650"/>
                  </a:lnTo>
                  <a:lnTo>
                    <a:pt x="329" y="647"/>
                  </a:lnTo>
                  <a:lnTo>
                    <a:pt x="326" y="647"/>
                  </a:lnTo>
                  <a:lnTo>
                    <a:pt x="326" y="647"/>
                  </a:lnTo>
                  <a:lnTo>
                    <a:pt x="326" y="647"/>
                  </a:lnTo>
                  <a:lnTo>
                    <a:pt x="324" y="647"/>
                  </a:lnTo>
                  <a:lnTo>
                    <a:pt x="324" y="647"/>
                  </a:lnTo>
                  <a:lnTo>
                    <a:pt x="324" y="645"/>
                  </a:lnTo>
                  <a:lnTo>
                    <a:pt x="324" y="645"/>
                  </a:lnTo>
                  <a:lnTo>
                    <a:pt x="324" y="647"/>
                  </a:lnTo>
                  <a:lnTo>
                    <a:pt x="322" y="647"/>
                  </a:lnTo>
                  <a:lnTo>
                    <a:pt x="322" y="647"/>
                  </a:lnTo>
                  <a:lnTo>
                    <a:pt x="322" y="647"/>
                  </a:lnTo>
                  <a:lnTo>
                    <a:pt x="322" y="647"/>
                  </a:lnTo>
                  <a:lnTo>
                    <a:pt x="319" y="647"/>
                  </a:lnTo>
                  <a:lnTo>
                    <a:pt x="319" y="650"/>
                  </a:lnTo>
                  <a:lnTo>
                    <a:pt x="319" y="650"/>
                  </a:lnTo>
                  <a:lnTo>
                    <a:pt x="317" y="650"/>
                  </a:lnTo>
                  <a:lnTo>
                    <a:pt x="317" y="650"/>
                  </a:lnTo>
                  <a:lnTo>
                    <a:pt x="317" y="650"/>
                  </a:lnTo>
                  <a:lnTo>
                    <a:pt x="314" y="650"/>
                  </a:lnTo>
                  <a:lnTo>
                    <a:pt x="314" y="650"/>
                  </a:lnTo>
                  <a:lnTo>
                    <a:pt x="314" y="650"/>
                  </a:lnTo>
                  <a:lnTo>
                    <a:pt x="312" y="650"/>
                  </a:lnTo>
                  <a:lnTo>
                    <a:pt x="312" y="650"/>
                  </a:lnTo>
                  <a:lnTo>
                    <a:pt x="312" y="650"/>
                  </a:lnTo>
                  <a:lnTo>
                    <a:pt x="312" y="650"/>
                  </a:lnTo>
                  <a:lnTo>
                    <a:pt x="310" y="650"/>
                  </a:lnTo>
                  <a:lnTo>
                    <a:pt x="310" y="650"/>
                  </a:lnTo>
                  <a:lnTo>
                    <a:pt x="310" y="650"/>
                  </a:lnTo>
                  <a:lnTo>
                    <a:pt x="310" y="650"/>
                  </a:lnTo>
                  <a:lnTo>
                    <a:pt x="307" y="650"/>
                  </a:lnTo>
                  <a:lnTo>
                    <a:pt x="307" y="650"/>
                  </a:lnTo>
                  <a:lnTo>
                    <a:pt x="307" y="650"/>
                  </a:lnTo>
                  <a:lnTo>
                    <a:pt x="305" y="650"/>
                  </a:lnTo>
                  <a:lnTo>
                    <a:pt x="305" y="647"/>
                  </a:lnTo>
                  <a:lnTo>
                    <a:pt x="305" y="647"/>
                  </a:lnTo>
                  <a:lnTo>
                    <a:pt x="305" y="650"/>
                  </a:lnTo>
                  <a:lnTo>
                    <a:pt x="305" y="650"/>
                  </a:lnTo>
                  <a:lnTo>
                    <a:pt x="305" y="650"/>
                  </a:lnTo>
                  <a:lnTo>
                    <a:pt x="305" y="652"/>
                  </a:lnTo>
                  <a:lnTo>
                    <a:pt x="305" y="652"/>
                  </a:lnTo>
                  <a:lnTo>
                    <a:pt x="303" y="652"/>
                  </a:lnTo>
                  <a:lnTo>
                    <a:pt x="303" y="652"/>
                  </a:lnTo>
                  <a:lnTo>
                    <a:pt x="303" y="652"/>
                  </a:lnTo>
                  <a:lnTo>
                    <a:pt x="300" y="652"/>
                  </a:lnTo>
                  <a:lnTo>
                    <a:pt x="300" y="652"/>
                  </a:lnTo>
                  <a:lnTo>
                    <a:pt x="300" y="652"/>
                  </a:lnTo>
                  <a:lnTo>
                    <a:pt x="298" y="652"/>
                  </a:lnTo>
                  <a:lnTo>
                    <a:pt x="298" y="652"/>
                  </a:lnTo>
                  <a:lnTo>
                    <a:pt x="298" y="652"/>
                  </a:lnTo>
                  <a:lnTo>
                    <a:pt x="296" y="652"/>
                  </a:lnTo>
                  <a:lnTo>
                    <a:pt x="296" y="652"/>
                  </a:lnTo>
                  <a:lnTo>
                    <a:pt x="296" y="652"/>
                  </a:lnTo>
                  <a:lnTo>
                    <a:pt x="293" y="652"/>
                  </a:lnTo>
                  <a:lnTo>
                    <a:pt x="293" y="652"/>
                  </a:lnTo>
                  <a:lnTo>
                    <a:pt x="291" y="652"/>
                  </a:lnTo>
                  <a:lnTo>
                    <a:pt x="291" y="652"/>
                  </a:lnTo>
                  <a:lnTo>
                    <a:pt x="291" y="652"/>
                  </a:lnTo>
                  <a:lnTo>
                    <a:pt x="291" y="652"/>
                  </a:lnTo>
                  <a:lnTo>
                    <a:pt x="291" y="652"/>
                  </a:lnTo>
                  <a:lnTo>
                    <a:pt x="291" y="650"/>
                  </a:lnTo>
                  <a:lnTo>
                    <a:pt x="288" y="650"/>
                  </a:lnTo>
                  <a:lnTo>
                    <a:pt x="288" y="650"/>
                  </a:lnTo>
                  <a:lnTo>
                    <a:pt x="288" y="652"/>
                  </a:lnTo>
                  <a:lnTo>
                    <a:pt x="288" y="652"/>
                  </a:lnTo>
                  <a:lnTo>
                    <a:pt x="288" y="652"/>
                  </a:lnTo>
                  <a:lnTo>
                    <a:pt x="288" y="652"/>
                  </a:lnTo>
                  <a:lnTo>
                    <a:pt x="288" y="650"/>
                  </a:lnTo>
                  <a:lnTo>
                    <a:pt x="286" y="650"/>
                  </a:lnTo>
                  <a:lnTo>
                    <a:pt x="286" y="650"/>
                  </a:lnTo>
                  <a:lnTo>
                    <a:pt x="286" y="650"/>
                  </a:lnTo>
                  <a:lnTo>
                    <a:pt x="284" y="650"/>
                  </a:lnTo>
                  <a:lnTo>
                    <a:pt x="284" y="647"/>
                  </a:lnTo>
                  <a:lnTo>
                    <a:pt x="284" y="647"/>
                  </a:lnTo>
                  <a:lnTo>
                    <a:pt x="284" y="647"/>
                  </a:lnTo>
                  <a:lnTo>
                    <a:pt x="281" y="647"/>
                  </a:lnTo>
                  <a:lnTo>
                    <a:pt x="281" y="647"/>
                  </a:lnTo>
                  <a:lnTo>
                    <a:pt x="281" y="650"/>
                  </a:lnTo>
                  <a:lnTo>
                    <a:pt x="279" y="650"/>
                  </a:lnTo>
                  <a:lnTo>
                    <a:pt x="279" y="647"/>
                  </a:lnTo>
                  <a:lnTo>
                    <a:pt x="279" y="647"/>
                  </a:lnTo>
                  <a:lnTo>
                    <a:pt x="279" y="650"/>
                  </a:lnTo>
                  <a:lnTo>
                    <a:pt x="279" y="650"/>
                  </a:lnTo>
                  <a:lnTo>
                    <a:pt x="277" y="650"/>
                  </a:lnTo>
                  <a:lnTo>
                    <a:pt x="277" y="650"/>
                  </a:lnTo>
                  <a:lnTo>
                    <a:pt x="279" y="650"/>
                  </a:lnTo>
                  <a:lnTo>
                    <a:pt x="279" y="652"/>
                  </a:lnTo>
                  <a:lnTo>
                    <a:pt x="279" y="652"/>
                  </a:lnTo>
                  <a:lnTo>
                    <a:pt x="277" y="652"/>
                  </a:lnTo>
                  <a:lnTo>
                    <a:pt x="277" y="652"/>
                  </a:lnTo>
                  <a:lnTo>
                    <a:pt x="277" y="652"/>
                  </a:lnTo>
                  <a:lnTo>
                    <a:pt x="277" y="652"/>
                  </a:lnTo>
                  <a:lnTo>
                    <a:pt x="277" y="650"/>
                  </a:lnTo>
                  <a:lnTo>
                    <a:pt x="274" y="650"/>
                  </a:lnTo>
                  <a:lnTo>
                    <a:pt x="274" y="650"/>
                  </a:lnTo>
                  <a:lnTo>
                    <a:pt x="272" y="650"/>
                  </a:lnTo>
                  <a:lnTo>
                    <a:pt x="272" y="650"/>
                  </a:lnTo>
                  <a:lnTo>
                    <a:pt x="272" y="650"/>
                  </a:lnTo>
                  <a:lnTo>
                    <a:pt x="272" y="650"/>
                  </a:lnTo>
                  <a:lnTo>
                    <a:pt x="272" y="647"/>
                  </a:lnTo>
                  <a:lnTo>
                    <a:pt x="272" y="647"/>
                  </a:lnTo>
                  <a:lnTo>
                    <a:pt x="272" y="645"/>
                  </a:lnTo>
                  <a:lnTo>
                    <a:pt x="270" y="645"/>
                  </a:lnTo>
                  <a:lnTo>
                    <a:pt x="270" y="645"/>
                  </a:lnTo>
                  <a:lnTo>
                    <a:pt x="270" y="645"/>
                  </a:lnTo>
                  <a:lnTo>
                    <a:pt x="270" y="645"/>
                  </a:lnTo>
                  <a:lnTo>
                    <a:pt x="270" y="645"/>
                  </a:lnTo>
                  <a:lnTo>
                    <a:pt x="270" y="647"/>
                  </a:lnTo>
                  <a:lnTo>
                    <a:pt x="270" y="647"/>
                  </a:lnTo>
                  <a:lnTo>
                    <a:pt x="270" y="650"/>
                  </a:lnTo>
                  <a:lnTo>
                    <a:pt x="270" y="650"/>
                  </a:lnTo>
                  <a:lnTo>
                    <a:pt x="270" y="650"/>
                  </a:lnTo>
                  <a:lnTo>
                    <a:pt x="270" y="652"/>
                  </a:lnTo>
                  <a:lnTo>
                    <a:pt x="270" y="652"/>
                  </a:lnTo>
                  <a:lnTo>
                    <a:pt x="267" y="652"/>
                  </a:lnTo>
                  <a:lnTo>
                    <a:pt x="267" y="652"/>
                  </a:lnTo>
                  <a:lnTo>
                    <a:pt x="265" y="652"/>
                  </a:lnTo>
                  <a:lnTo>
                    <a:pt x="265" y="650"/>
                  </a:lnTo>
                  <a:lnTo>
                    <a:pt x="265" y="650"/>
                  </a:lnTo>
                  <a:lnTo>
                    <a:pt x="265" y="650"/>
                  </a:lnTo>
                  <a:lnTo>
                    <a:pt x="265" y="647"/>
                  </a:lnTo>
                  <a:lnTo>
                    <a:pt x="265" y="647"/>
                  </a:lnTo>
                  <a:lnTo>
                    <a:pt x="265" y="647"/>
                  </a:lnTo>
                  <a:lnTo>
                    <a:pt x="265" y="645"/>
                  </a:lnTo>
                  <a:lnTo>
                    <a:pt x="265" y="645"/>
                  </a:lnTo>
                  <a:lnTo>
                    <a:pt x="262" y="645"/>
                  </a:lnTo>
                  <a:lnTo>
                    <a:pt x="262" y="645"/>
                  </a:lnTo>
                  <a:lnTo>
                    <a:pt x="262" y="642"/>
                  </a:lnTo>
                  <a:lnTo>
                    <a:pt x="262" y="642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58" y="642"/>
                  </a:lnTo>
                  <a:lnTo>
                    <a:pt x="258" y="642"/>
                  </a:lnTo>
                  <a:lnTo>
                    <a:pt x="258" y="642"/>
                  </a:lnTo>
                  <a:lnTo>
                    <a:pt x="258" y="640"/>
                  </a:lnTo>
                  <a:lnTo>
                    <a:pt x="258" y="640"/>
                  </a:lnTo>
                  <a:lnTo>
                    <a:pt x="255" y="640"/>
                  </a:lnTo>
                  <a:lnTo>
                    <a:pt x="255" y="640"/>
                  </a:lnTo>
                  <a:lnTo>
                    <a:pt x="255" y="640"/>
                  </a:lnTo>
                  <a:lnTo>
                    <a:pt x="255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1" y="642"/>
                  </a:lnTo>
                  <a:lnTo>
                    <a:pt x="251" y="642"/>
                  </a:lnTo>
                  <a:lnTo>
                    <a:pt x="251" y="640"/>
                  </a:lnTo>
                  <a:lnTo>
                    <a:pt x="251" y="640"/>
                  </a:lnTo>
                  <a:lnTo>
                    <a:pt x="248" y="640"/>
                  </a:lnTo>
                  <a:lnTo>
                    <a:pt x="248" y="640"/>
                  </a:lnTo>
                  <a:lnTo>
                    <a:pt x="248" y="640"/>
                  </a:lnTo>
                  <a:lnTo>
                    <a:pt x="248" y="638"/>
                  </a:lnTo>
                  <a:lnTo>
                    <a:pt x="248" y="638"/>
                  </a:lnTo>
                  <a:lnTo>
                    <a:pt x="248" y="638"/>
                  </a:lnTo>
                  <a:lnTo>
                    <a:pt x="248" y="635"/>
                  </a:lnTo>
                  <a:lnTo>
                    <a:pt x="248" y="635"/>
                  </a:lnTo>
                  <a:lnTo>
                    <a:pt x="248" y="633"/>
                  </a:lnTo>
                  <a:lnTo>
                    <a:pt x="248" y="633"/>
                  </a:lnTo>
                  <a:lnTo>
                    <a:pt x="248" y="633"/>
                  </a:lnTo>
                  <a:lnTo>
                    <a:pt x="248" y="633"/>
                  </a:lnTo>
                  <a:lnTo>
                    <a:pt x="246" y="633"/>
                  </a:lnTo>
                  <a:lnTo>
                    <a:pt x="246" y="633"/>
                  </a:lnTo>
                  <a:lnTo>
                    <a:pt x="246" y="633"/>
                  </a:lnTo>
                  <a:lnTo>
                    <a:pt x="246" y="633"/>
                  </a:lnTo>
                  <a:lnTo>
                    <a:pt x="246" y="633"/>
                  </a:lnTo>
                  <a:lnTo>
                    <a:pt x="243" y="633"/>
                  </a:lnTo>
                  <a:lnTo>
                    <a:pt x="243" y="633"/>
                  </a:lnTo>
                  <a:lnTo>
                    <a:pt x="243" y="633"/>
                  </a:lnTo>
                  <a:lnTo>
                    <a:pt x="243" y="633"/>
                  </a:lnTo>
                  <a:lnTo>
                    <a:pt x="243" y="633"/>
                  </a:lnTo>
                  <a:lnTo>
                    <a:pt x="241" y="633"/>
                  </a:lnTo>
                  <a:lnTo>
                    <a:pt x="241" y="633"/>
                  </a:lnTo>
                  <a:lnTo>
                    <a:pt x="239" y="633"/>
                  </a:lnTo>
                  <a:lnTo>
                    <a:pt x="239" y="633"/>
                  </a:lnTo>
                  <a:lnTo>
                    <a:pt x="239" y="633"/>
                  </a:lnTo>
                  <a:lnTo>
                    <a:pt x="239" y="633"/>
                  </a:lnTo>
                  <a:lnTo>
                    <a:pt x="239" y="633"/>
                  </a:lnTo>
                  <a:lnTo>
                    <a:pt x="239" y="631"/>
                  </a:lnTo>
                  <a:lnTo>
                    <a:pt x="239" y="631"/>
                  </a:lnTo>
                  <a:lnTo>
                    <a:pt x="236" y="631"/>
                  </a:lnTo>
                  <a:lnTo>
                    <a:pt x="236" y="631"/>
                  </a:lnTo>
                  <a:lnTo>
                    <a:pt x="236" y="631"/>
                  </a:lnTo>
                  <a:lnTo>
                    <a:pt x="236" y="631"/>
                  </a:lnTo>
                  <a:lnTo>
                    <a:pt x="234" y="631"/>
                  </a:lnTo>
                  <a:lnTo>
                    <a:pt x="234" y="631"/>
                  </a:lnTo>
                  <a:lnTo>
                    <a:pt x="232" y="631"/>
                  </a:lnTo>
                  <a:lnTo>
                    <a:pt x="232" y="631"/>
                  </a:lnTo>
                  <a:lnTo>
                    <a:pt x="232" y="628"/>
                  </a:lnTo>
                  <a:lnTo>
                    <a:pt x="232" y="628"/>
                  </a:lnTo>
                  <a:lnTo>
                    <a:pt x="232" y="628"/>
                  </a:lnTo>
                  <a:lnTo>
                    <a:pt x="232" y="626"/>
                  </a:lnTo>
                  <a:lnTo>
                    <a:pt x="232" y="626"/>
                  </a:lnTo>
                  <a:lnTo>
                    <a:pt x="229" y="626"/>
                  </a:lnTo>
                  <a:lnTo>
                    <a:pt x="229" y="626"/>
                  </a:lnTo>
                  <a:lnTo>
                    <a:pt x="229" y="626"/>
                  </a:lnTo>
                  <a:lnTo>
                    <a:pt x="229" y="626"/>
                  </a:lnTo>
                  <a:lnTo>
                    <a:pt x="227" y="626"/>
                  </a:lnTo>
                  <a:lnTo>
                    <a:pt x="227" y="624"/>
                  </a:lnTo>
                  <a:lnTo>
                    <a:pt x="227" y="624"/>
                  </a:lnTo>
                  <a:lnTo>
                    <a:pt x="227" y="624"/>
                  </a:lnTo>
                  <a:lnTo>
                    <a:pt x="227" y="621"/>
                  </a:lnTo>
                  <a:lnTo>
                    <a:pt x="227" y="621"/>
                  </a:lnTo>
                  <a:lnTo>
                    <a:pt x="227" y="621"/>
                  </a:lnTo>
                  <a:lnTo>
                    <a:pt x="227" y="621"/>
                  </a:lnTo>
                  <a:lnTo>
                    <a:pt x="227" y="619"/>
                  </a:lnTo>
                  <a:lnTo>
                    <a:pt x="227" y="619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5" y="616"/>
                  </a:lnTo>
                  <a:lnTo>
                    <a:pt x="225" y="616"/>
                  </a:lnTo>
                  <a:lnTo>
                    <a:pt x="225" y="616"/>
                  </a:lnTo>
                  <a:lnTo>
                    <a:pt x="225" y="616"/>
                  </a:lnTo>
                  <a:lnTo>
                    <a:pt x="222" y="616"/>
                  </a:lnTo>
                  <a:lnTo>
                    <a:pt x="222" y="616"/>
                  </a:lnTo>
                  <a:lnTo>
                    <a:pt x="222" y="616"/>
                  </a:lnTo>
                  <a:lnTo>
                    <a:pt x="220" y="616"/>
                  </a:lnTo>
                  <a:lnTo>
                    <a:pt x="220" y="616"/>
                  </a:lnTo>
                  <a:lnTo>
                    <a:pt x="220" y="616"/>
                  </a:lnTo>
                  <a:lnTo>
                    <a:pt x="217" y="616"/>
                  </a:lnTo>
                  <a:lnTo>
                    <a:pt x="217" y="616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5" y="619"/>
                  </a:lnTo>
                  <a:lnTo>
                    <a:pt x="215" y="619"/>
                  </a:lnTo>
                  <a:lnTo>
                    <a:pt x="215" y="619"/>
                  </a:lnTo>
                  <a:lnTo>
                    <a:pt x="215" y="619"/>
                  </a:lnTo>
                  <a:lnTo>
                    <a:pt x="215" y="619"/>
                  </a:lnTo>
                  <a:lnTo>
                    <a:pt x="213" y="619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0" y="616"/>
                  </a:lnTo>
                  <a:lnTo>
                    <a:pt x="210" y="614"/>
                  </a:lnTo>
                  <a:lnTo>
                    <a:pt x="210" y="614"/>
                  </a:lnTo>
                  <a:lnTo>
                    <a:pt x="210" y="614"/>
                  </a:lnTo>
                  <a:lnTo>
                    <a:pt x="210" y="612"/>
                  </a:lnTo>
                  <a:lnTo>
                    <a:pt x="210" y="612"/>
                  </a:lnTo>
                  <a:lnTo>
                    <a:pt x="210" y="612"/>
                  </a:lnTo>
                  <a:lnTo>
                    <a:pt x="210" y="612"/>
                  </a:lnTo>
                  <a:lnTo>
                    <a:pt x="208" y="612"/>
                  </a:lnTo>
                  <a:lnTo>
                    <a:pt x="208" y="612"/>
                  </a:lnTo>
                  <a:lnTo>
                    <a:pt x="208" y="609"/>
                  </a:lnTo>
                  <a:lnTo>
                    <a:pt x="208" y="609"/>
                  </a:lnTo>
                  <a:lnTo>
                    <a:pt x="206" y="609"/>
                  </a:lnTo>
                  <a:lnTo>
                    <a:pt x="206" y="609"/>
                  </a:lnTo>
                  <a:lnTo>
                    <a:pt x="206" y="607"/>
                  </a:lnTo>
                  <a:lnTo>
                    <a:pt x="206" y="607"/>
                  </a:lnTo>
                  <a:lnTo>
                    <a:pt x="203" y="607"/>
                  </a:lnTo>
                  <a:lnTo>
                    <a:pt x="203" y="607"/>
                  </a:lnTo>
                  <a:lnTo>
                    <a:pt x="203" y="607"/>
                  </a:lnTo>
                  <a:lnTo>
                    <a:pt x="203" y="607"/>
                  </a:lnTo>
                  <a:lnTo>
                    <a:pt x="201" y="607"/>
                  </a:lnTo>
                  <a:lnTo>
                    <a:pt x="201" y="605"/>
                  </a:lnTo>
                  <a:lnTo>
                    <a:pt x="201" y="605"/>
                  </a:lnTo>
                  <a:lnTo>
                    <a:pt x="199" y="605"/>
                  </a:lnTo>
                  <a:lnTo>
                    <a:pt x="199" y="605"/>
                  </a:lnTo>
                  <a:lnTo>
                    <a:pt x="199" y="605"/>
                  </a:lnTo>
                  <a:lnTo>
                    <a:pt x="199" y="605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194" y="602"/>
                  </a:lnTo>
                  <a:lnTo>
                    <a:pt x="194" y="600"/>
                  </a:lnTo>
                  <a:lnTo>
                    <a:pt x="194" y="600"/>
                  </a:lnTo>
                  <a:lnTo>
                    <a:pt x="194" y="600"/>
                  </a:lnTo>
                  <a:lnTo>
                    <a:pt x="191" y="600"/>
                  </a:lnTo>
                  <a:lnTo>
                    <a:pt x="191" y="597"/>
                  </a:lnTo>
                  <a:lnTo>
                    <a:pt x="191" y="597"/>
                  </a:lnTo>
                  <a:lnTo>
                    <a:pt x="191" y="597"/>
                  </a:lnTo>
                  <a:lnTo>
                    <a:pt x="189" y="597"/>
                  </a:lnTo>
                  <a:lnTo>
                    <a:pt x="189" y="597"/>
                  </a:lnTo>
                  <a:lnTo>
                    <a:pt x="189" y="597"/>
                  </a:lnTo>
                  <a:lnTo>
                    <a:pt x="189" y="597"/>
                  </a:lnTo>
                  <a:lnTo>
                    <a:pt x="187" y="597"/>
                  </a:lnTo>
                  <a:lnTo>
                    <a:pt x="187" y="597"/>
                  </a:lnTo>
                  <a:lnTo>
                    <a:pt x="184" y="597"/>
                  </a:lnTo>
                  <a:lnTo>
                    <a:pt x="184" y="597"/>
                  </a:lnTo>
                  <a:lnTo>
                    <a:pt x="184" y="595"/>
                  </a:lnTo>
                  <a:lnTo>
                    <a:pt x="184" y="595"/>
                  </a:lnTo>
                  <a:lnTo>
                    <a:pt x="184" y="593"/>
                  </a:lnTo>
                  <a:lnTo>
                    <a:pt x="184" y="593"/>
                  </a:lnTo>
                  <a:lnTo>
                    <a:pt x="184" y="593"/>
                  </a:lnTo>
                  <a:lnTo>
                    <a:pt x="184" y="593"/>
                  </a:lnTo>
                  <a:lnTo>
                    <a:pt x="184" y="590"/>
                  </a:lnTo>
                  <a:lnTo>
                    <a:pt x="184" y="590"/>
                  </a:lnTo>
                  <a:lnTo>
                    <a:pt x="182" y="590"/>
                  </a:lnTo>
                  <a:lnTo>
                    <a:pt x="182" y="590"/>
                  </a:lnTo>
                  <a:lnTo>
                    <a:pt x="182" y="590"/>
                  </a:lnTo>
                  <a:lnTo>
                    <a:pt x="180" y="590"/>
                  </a:lnTo>
                  <a:lnTo>
                    <a:pt x="180" y="588"/>
                  </a:lnTo>
                  <a:lnTo>
                    <a:pt x="180" y="588"/>
                  </a:lnTo>
                  <a:lnTo>
                    <a:pt x="177" y="588"/>
                  </a:lnTo>
                  <a:lnTo>
                    <a:pt x="177" y="588"/>
                  </a:lnTo>
                  <a:lnTo>
                    <a:pt x="177" y="588"/>
                  </a:lnTo>
                  <a:lnTo>
                    <a:pt x="175" y="588"/>
                  </a:lnTo>
                  <a:lnTo>
                    <a:pt x="175" y="588"/>
                  </a:lnTo>
                  <a:lnTo>
                    <a:pt x="175" y="588"/>
                  </a:lnTo>
                  <a:lnTo>
                    <a:pt x="172" y="588"/>
                  </a:lnTo>
                  <a:lnTo>
                    <a:pt x="172" y="588"/>
                  </a:lnTo>
                  <a:lnTo>
                    <a:pt x="172" y="588"/>
                  </a:lnTo>
                  <a:lnTo>
                    <a:pt x="172" y="588"/>
                  </a:lnTo>
                  <a:lnTo>
                    <a:pt x="170" y="588"/>
                  </a:lnTo>
                  <a:lnTo>
                    <a:pt x="170" y="588"/>
                  </a:lnTo>
                  <a:lnTo>
                    <a:pt x="170" y="588"/>
                  </a:lnTo>
                  <a:lnTo>
                    <a:pt x="170" y="588"/>
                  </a:lnTo>
                  <a:lnTo>
                    <a:pt x="168" y="588"/>
                  </a:lnTo>
                  <a:lnTo>
                    <a:pt x="168" y="588"/>
                  </a:lnTo>
                  <a:lnTo>
                    <a:pt x="168" y="588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8" y="593"/>
                  </a:lnTo>
                  <a:lnTo>
                    <a:pt x="168" y="593"/>
                  </a:lnTo>
                  <a:lnTo>
                    <a:pt x="168" y="593"/>
                  </a:lnTo>
                  <a:lnTo>
                    <a:pt x="168" y="593"/>
                  </a:lnTo>
                  <a:lnTo>
                    <a:pt x="165" y="593"/>
                  </a:lnTo>
                  <a:lnTo>
                    <a:pt x="165" y="593"/>
                  </a:lnTo>
                  <a:lnTo>
                    <a:pt x="165" y="595"/>
                  </a:lnTo>
                  <a:lnTo>
                    <a:pt x="165" y="595"/>
                  </a:lnTo>
                  <a:lnTo>
                    <a:pt x="165" y="595"/>
                  </a:lnTo>
                  <a:lnTo>
                    <a:pt x="165" y="597"/>
                  </a:lnTo>
                  <a:lnTo>
                    <a:pt x="163" y="597"/>
                  </a:lnTo>
                  <a:lnTo>
                    <a:pt x="163" y="597"/>
                  </a:lnTo>
                  <a:lnTo>
                    <a:pt x="163" y="597"/>
                  </a:lnTo>
                  <a:lnTo>
                    <a:pt x="161" y="597"/>
                  </a:lnTo>
                  <a:lnTo>
                    <a:pt x="161" y="595"/>
                  </a:lnTo>
                  <a:lnTo>
                    <a:pt x="161" y="595"/>
                  </a:lnTo>
                  <a:lnTo>
                    <a:pt x="161" y="593"/>
                  </a:lnTo>
                  <a:lnTo>
                    <a:pt x="161" y="593"/>
                  </a:lnTo>
                  <a:lnTo>
                    <a:pt x="161" y="593"/>
                  </a:lnTo>
                  <a:lnTo>
                    <a:pt x="161" y="593"/>
                  </a:lnTo>
                  <a:lnTo>
                    <a:pt x="158" y="593"/>
                  </a:lnTo>
                  <a:lnTo>
                    <a:pt x="158" y="593"/>
                  </a:lnTo>
                  <a:lnTo>
                    <a:pt x="158" y="590"/>
                  </a:lnTo>
                  <a:lnTo>
                    <a:pt x="158" y="590"/>
                  </a:lnTo>
                  <a:lnTo>
                    <a:pt x="156" y="590"/>
                  </a:lnTo>
                  <a:lnTo>
                    <a:pt x="156" y="590"/>
                  </a:lnTo>
                  <a:lnTo>
                    <a:pt x="156" y="590"/>
                  </a:lnTo>
                  <a:lnTo>
                    <a:pt x="156" y="590"/>
                  </a:lnTo>
                  <a:lnTo>
                    <a:pt x="156" y="588"/>
                  </a:lnTo>
                  <a:lnTo>
                    <a:pt x="154" y="588"/>
                  </a:lnTo>
                  <a:lnTo>
                    <a:pt x="154" y="588"/>
                  </a:lnTo>
                  <a:lnTo>
                    <a:pt x="154" y="588"/>
                  </a:lnTo>
                  <a:lnTo>
                    <a:pt x="151" y="588"/>
                  </a:lnTo>
                  <a:lnTo>
                    <a:pt x="151" y="586"/>
                  </a:lnTo>
                  <a:lnTo>
                    <a:pt x="151" y="586"/>
                  </a:lnTo>
                  <a:lnTo>
                    <a:pt x="151" y="586"/>
                  </a:lnTo>
                  <a:lnTo>
                    <a:pt x="149" y="586"/>
                  </a:lnTo>
                  <a:lnTo>
                    <a:pt x="149" y="586"/>
                  </a:lnTo>
                  <a:lnTo>
                    <a:pt x="149" y="586"/>
                  </a:lnTo>
                  <a:lnTo>
                    <a:pt x="149" y="586"/>
                  </a:lnTo>
                  <a:lnTo>
                    <a:pt x="146" y="586"/>
                  </a:lnTo>
                  <a:lnTo>
                    <a:pt x="146" y="583"/>
                  </a:lnTo>
                  <a:lnTo>
                    <a:pt x="146" y="583"/>
                  </a:lnTo>
                  <a:lnTo>
                    <a:pt x="144" y="583"/>
                  </a:lnTo>
                  <a:lnTo>
                    <a:pt x="144" y="583"/>
                  </a:lnTo>
                  <a:lnTo>
                    <a:pt x="144" y="583"/>
                  </a:lnTo>
                  <a:lnTo>
                    <a:pt x="144" y="583"/>
                  </a:lnTo>
                  <a:lnTo>
                    <a:pt x="142" y="583"/>
                  </a:lnTo>
                  <a:lnTo>
                    <a:pt x="142" y="583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4" y="581"/>
                  </a:lnTo>
                  <a:lnTo>
                    <a:pt x="144" y="578"/>
                  </a:lnTo>
                  <a:lnTo>
                    <a:pt x="142" y="578"/>
                  </a:lnTo>
                  <a:lnTo>
                    <a:pt x="142" y="578"/>
                  </a:lnTo>
                  <a:lnTo>
                    <a:pt x="142" y="578"/>
                  </a:lnTo>
                  <a:lnTo>
                    <a:pt x="139" y="578"/>
                  </a:lnTo>
                  <a:lnTo>
                    <a:pt x="139" y="578"/>
                  </a:lnTo>
                  <a:lnTo>
                    <a:pt x="139" y="578"/>
                  </a:lnTo>
                  <a:lnTo>
                    <a:pt x="139" y="576"/>
                  </a:lnTo>
                  <a:lnTo>
                    <a:pt x="137" y="576"/>
                  </a:lnTo>
                  <a:lnTo>
                    <a:pt x="137" y="576"/>
                  </a:lnTo>
                  <a:lnTo>
                    <a:pt x="137" y="576"/>
                  </a:lnTo>
                  <a:lnTo>
                    <a:pt x="137" y="576"/>
                  </a:lnTo>
                  <a:lnTo>
                    <a:pt x="137" y="574"/>
                  </a:lnTo>
                  <a:lnTo>
                    <a:pt x="135" y="574"/>
                  </a:lnTo>
                  <a:lnTo>
                    <a:pt x="135" y="574"/>
                  </a:lnTo>
                  <a:lnTo>
                    <a:pt x="135" y="574"/>
                  </a:lnTo>
                  <a:lnTo>
                    <a:pt x="135" y="574"/>
                  </a:lnTo>
                  <a:lnTo>
                    <a:pt x="132" y="574"/>
                  </a:lnTo>
                  <a:lnTo>
                    <a:pt x="132" y="574"/>
                  </a:lnTo>
                  <a:lnTo>
                    <a:pt x="132" y="574"/>
                  </a:lnTo>
                  <a:lnTo>
                    <a:pt x="132" y="574"/>
                  </a:lnTo>
                  <a:lnTo>
                    <a:pt x="132" y="574"/>
                  </a:lnTo>
                  <a:lnTo>
                    <a:pt x="130" y="574"/>
                  </a:lnTo>
                  <a:lnTo>
                    <a:pt x="130" y="574"/>
                  </a:lnTo>
                  <a:lnTo>
                    <a:pt x="130" y="574"/>
                  </a:lnTo>
                  <a:lnTo>
                    <a:pt x="130" y="574"/>
                  </a:lnTo>
                  <a:lnTo>
                    <a:pt x="128" y="574"/>
                  </a:lnTo>
                  <a:lnTo>
                    <a:pt x="128" y="574"/>
                  </a:lnTo>
                  <a:lnTo>
                    <a:pt x="128" y="571"/>
                  </a:lnTo>
                  <a:lnTo>
                    <a:pt x="128" y="571"/>
                  </a:lnTo>
                  <a:lnTo>
                    <a:pt x="125" y="571"/>
                  </a:lnTo>
                  <a:lnTo>
                    <a:pt x="125" y="571"/>
                  </a:lnTo>
                  <a:lnTo>
                    <a:pt x="125" y="571"/>
                  </a:lnTo>
                  <a:lnTo>
                    <a:pt x="125" y="569"/>
                  </a:lnTo>
                  <a:lnTo>
                    <a:pt x="125" y="569"/>
                  </a:lnTo>
                  <a:lnTo>
                    <a:pt x="123" y="569"/>
                  </a:lnTo>
                  <a:lnTo>
                    <a:pt x="123" y="569"/>
                  </a:lnTo>
                  <a:lnTo>
                    <a:pt x="123" y="569"/>
                  </a:lnTo>
                  <a:lnTo>
                    <a:pt x="123" y="567"/>
                  </a:lnTo>
                  <a:lnTo>
                    <a:pt x="123" y="567"/>
                  </a:lnTo>
                  <a:lnTo>
                    <a:pt x="123" y="567"/>
                  </a:lnTo>
                  <a:lnTo>
                    <a:pt x="123" y="564"/>
                  </a:lnTo>
                  <a:lnTo>
                    <a:pt x="120" y="564"/>
                  </a:lnTo>
                  <a:lnTo>
                    <a:pt x="120" y="564"/>
                  </a:lnTo>
                  <a:lnTo>
                    <a:pt x="120" y="564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18" y="562"/>
                  </a:lnTo>
                  <a:lnTo>
                    <a:pt x="118" y="562"/>
                  </a:lnTo>
                  <a:lnTo>
                    <a:pt x="118" y="562"/>
                  </a:lnTo>
                  <a:lnTo>
                    <a:pt x="118" y="562"/>
                  </a:lnTo>
                  <a:lnTo>
                    <a:pt x="118" y="562"/>
                  </a:lnTo>
                  <a:lnTo>
                    <a:pt x="116" y="562"/>
                  </a:lnTo>
                  <a:lnTo>
                    <a:pt x="116" y="562"/>
                  </a:lnTo>
                  <a:lnTo>
                    <a:pt x="116" y="564"/>
                  </a:lnTo>
                  <a:lnTo>
                    <a:pt x="116" y="564"/>
                  </a:lnTo>
                  <a:lnTo>
                    <a:pt x="116" y="564"/>
                  </a:lnTo>
                  <a:lnTo>
                    <a:pt x="116" y="564"/>
                  </a:lnTo>
                  <a:lnTo>
                    <a:pt x="113" y="564"/>
                  </a:lnTo>
                  <a:lnTo>
                    <a:pt x="113" y="564"/>
                  </a:lnTo>
                  <a:lnTo>
                    <a:pt x="111" y="564"/>
                  </a:lnTo>
                  <a:lnTo>
                    <a:pt x="111" y="564"/>
                  </a:lnTo>
                  <a:lnTo>
                    <a:pt x="111" y="564"/>
                  </a:lnTo>
                  <a:lnTo>
                    <a:pt x="111" y="562"/>
                  </a:lnTo>
                  <a:lnTo>
                    <a:pt x="111" y="562"/>
                  </a:lnTo>
                  <a:lnTo>
                    <a:pt x="111" y="562"/>
                  </a:lnTo>
                  <a:lnTo>
                    <a:pt x="111" y="562"/>
                  </a:lnTo>
                  <a:lnTo>
                    <a:pt x="111" y="562"/>
                  </a:lnTo>
                  <a:lnTo>
                    <a:pt x="111" y="560"/>
                  </a:lnTo>
                  <a:lnTo>
                    <a:pt x="111" y="560"/>
                  </a:lnTo>
                  <a:lnTo>
                    <a:pt x="111" y="560"/>
                  </a:lnTo>
                  <a:lnTo>
                    <a:pt x="111" y="560"/>
                  </a:lnTo>
                  <a:lnTo>
                    <a:pt x="111" y="560"/>
                  </a:lnTo>
                  <a:lnTo>
                    <a:pt x="111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1" y="557"/>
                  </a:lnTo>
                  <a:lnTo>
                    <a:pt x="111" y="555"/>
                  </a:lnTo>
                  <a:lnTo>
                    <a:pt x="111" y="555"/>
                  </a:lnTo>
                  <a:lnTo>
                    <a:pt x="111" y="555"/>
                  </a:lnTo>
                  <a:lnTo>
                    <a:pt x="111" y="555"/>
                  </a:lnTo>
                  <a:lnTo>
                    <a:pt x="111" y="552"/>
                  </a:lnTo>
                  <a:lnTo>
                    <a:pt x="111" y="552"/>
                  </a:lnTo>
                  <a:lnTo>
                    <a:pt x="111" y="552"/>
                  </a:lnTo>
                  <a:lnTo>
                    <a:pt x="111" y="552"/>
                  </a:lnTo>
                  <a:lnTo>
                    <a:pt x="111" y="550"/>
                  </a:lnTo>
                  <a:lnTo>
                    <a:pt x="111" y="550"/>
                  </a:lnTo>
                  <a:lnTo>
                    <a:pt x="111" y="548"/>
                  </a:lnTo>
                  <a:lnTo>
                    <a:pt x="111" y="548"/>
                  </a:lnTo>
                  <a:lnTo>
                    <a:pt x="111" y="548"/>
                  </a:lnTo>
                  <a:lnTo>
                    <a:pt x="111" y="545"/>
                  </a:lnTo>
                  <a:lnTo>
                    <a:pt x="111" y="545"/>
                  </a:lnTo>
                  <a:lnTo>
                    <a:pt x="109" y="545"/>
                  </a:lnTo>
                  <a:lnTo>
                    <a:pt x="109" y="543"/>
                  </a:lnTo>
                  <a:lnTo>
                    <a:pt x="109" y="543"/>
                  </a:lnTo>
                  <a:lnTo>
                    <a:pt x="109" y="543"/>
                  </a:lnTo>
                  <a:lnTo>
                    <a:pt x="109" y="543"/>
                  </a:lnTo>
                  <a:lnTo>
                    <a:pt x="109" y="543"/>
                  </a:lnTo>
                  <a:lnTo>
                    <a:pt x="106" y="543"/>
                  </a:lnTo>
                  <a:lnTo>
                    <a:pt x="106" y="543"/>
                  </a:lnTo>
                  <a:lnTo>
                    <a:pt x="106" y="541"/>
                  </a:lnTo>
                  <a:lnTo>
                    <a:pt x="106" y="541"/>
                  </a:lnTo>
                  <a:lnTo>
                    <a:pt x="106" y="538"/>
                  </a:lnTo>
                  <a:lnTo>
                    <a:pt x="104" y="538"/>
                  </a:lnTo>
                  <a:lnTo>
                    <a:pt x="104" y="538"/>
                  </a:lnTo>
                  <a:lnTo>
                    <a:pt x="104" y="536"/>
                  </a:lnTo>
                  <a:lnTo>
                    <a:pt x="104" y="536"/>
                  </a:lnTo>
                  <a:lnTo>
                    <a:pt x="104" y="533"/>
                  </a:lnTo>
                  <a:lnTo>
                    <a:pt x="104" y="533"/>
                  </a:lnTo>
                  <a:lnTo>
                    <a:pt x="104" y="533"/>
                  </a:lnTo>
                  <a:lnTo>
                    <a:pt x="104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6" y="533"/>
                  </a:lnTo>
                  <a:lnTo>
                    <a:pt x="106" y="531"/>
                  </a:lnTo>
                  <a:lnTo>
                    <a:pt x="109" y="531"/>
                  </a:lnTo>
                  <a:lnTo>
                    <a:pt x="109" y="531"/>
                  </a:lnTo>
                  <a:lnTo>
                    <a:pt x="109" y="531"/>
                  </a:lnTo>
                  <a:lnTo>
                    <a:pt x="109" y="531"/>
                  </a:lnTo>
                  <a:lnTo>
                    <a:pt x="111" y="531"/>
                  </a:lnTo>
                  <a:lnTo>
                    <a:pt x="111" y="529"/>
                  </a:lnTo>
                  <a:lnTo>
                    <a:pt x="111" y="529"/>
                  </a:lnTo>
                  <a:lnTo>
                    <a:pt x="111" y="531"/>
                  </a:lnTo>
                  <a:lnTo>
                    <a:pt x="111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11" y="533"/>
                  </a:lnTo>
                  <a:lnTo>
                    <a:pt x="111" y="533"/>
                  </a:lnTo>
                  <a:lnTo>
                    <a:pt x="111" y="533"/>
                  </a:lnTo>
                  <a:lnTo>
                    <a:pt x="111" y="533"/>
                  </a:lnTo>
                  <a:lnTo>
                    <a:pt x="111" y="536"/>
                  </a:lnTo>
                  <a:lnTo>
                    <a:pt x="113" y="536"/>
                  </a:lnTo>
                  <a:lnTo>
                    <a:pt x="113" y="536"/>
                  </a:lnTo>
                  <a:lnTo>
                    <a:pt x="113" y="536"/>
                  </a:lnTo>
                  <a:lnTo>
                    <a:pt x="113" y="538"/>
                  </a:lnTo>
                  <a:lnTo>
                    <a:pt x="116" y="538"/>
                  </a:lnTo>
                  <a:lnTo>
                    <a:pt x="116" y="538"/>
                  </a:lnTo>
                  <a:lnTo>
                    <a:pt x="116" y="538"/>
                  </a:lnTo>
                  <a:lnTo>
                    <a:pt x="116" y="538"/>
                  </a:lnTo>
                  <a:lnTo>
                    <a:pt x="116" y="538"/>
                  </a:lnTo>
                  <a:lnTo>
                    <a:pt x="118" y="538"/>
                  </a:lnTo>
                  <a:lnTo>
                    <a:pt x="118" y="538"/>
                  </a:lnTo>
                  <a:lnTo>
                    <a:pt x="118" y="538"/>
                  </a:lnTo>
                  <a:lnTo>
                    <a:pt x="118" y="536"/>
                  </a:lnTo>
                  <a:lnTo>
                    <a:pt x="118" y="536"/>
                  </a:lnTo>
                  <a:lnTo>
                    <a:pt x="118" y="533"/>
                  </a:lnTo>
                  <a:lnTo>
                    <a:pt x="120" y="533"/>
                  </a:lnTo>
                  <a:lnTo>
                    <a:pt x="120" y="533"/>
                  </a:lnTo>
                  <a:lnTo>
                    <a:pt x="123" y="533"/>
                  </a:lnTo>
                  <a:lnTo>
                    <a:pt x="123" y="533"/>
                  </a:lnTo>
                  <a:lnTo>
                    <a:pt x="123" y="533"/>
                  </a:lnTo>
                  <a:lnTo>
                    <a:pt x="123" y="533"/>
                  </a:lnTo>
                  <a:lnTo>
                    <a:pt x="125" y="533"/>
                  </a:lnTo>
                  <a:lnTo>
                    <a:pt x="125" y="533"/>
                  </a:lnTo>
                  <a:lnTo>
                    <a:pt x="125" y="533"/>
                  </a:lnTo>
                  <a:lnTo>
                    <a:pt x="125" y="533"/>
                  </a:lnTo>
                  <a:lnTo>
                    <a:pt x="128" y="533"/>
                  </a:lnTo>
                  <a:lnTo>
                    <a:pt x="128" y="533"/>
                  </a:lnTo>
                  <a:lnTo>
                    <a:pt x="128" y="531"/>
                  </a:lnTo>
                  <a:lnTo>
                    <a:pt x="128" y="531"/>
                  </a:lnTo>
                  <a:lnTo>
                    <a:pt x="128" y="529"/>
                  </a:lnTo>
                  <a:lnTo>
                    <a:pt x="128" y="529"/>
                  </a:lnTo>
                  <a:lnTo>
                    <a:pt x="128" y="529"/>
                  </a:lnTo>
                  <a:lnTo>
                    <a:pt x="128" y="526"/>
                  </a:lnTo>
                  <a:lnTo>
                    <a:pt x="125" y="526"/>
                  </a:lnTo>
                  <a:lnTo>
                    <a:pt x="125" y="526"/>
                  </a:lnTo>
                  <a:lnTo>
                    <a:pt x="125" y="524"/>
                  </a:lnTo>
                  <a:lnTo>
                    <a:pt x="125" y="524"/>
                  </a:lnTo>
                  <a:lnTo>
                    <a:pt x="125" y="524"/>
                  </a:lnTo>
                  <a:lnTo>
                    <a:pt x="125" y="524"/>
                  </a:lnTo>
                  <a:lnTo>
                    <a:pt x="125" y="524"/>
                  </a:lnTo>
                  <a:lnTo>
                    <a:pt x="125" y="522"/>
                  </a:lnTo>
                  <a:lnTo>
                    <a:pt x="123" y="522"/>
                  </a:lnTo>
                  <a:lnTo>
                    <a:pt x="123" y="522"/>
                  </a:lnTo>
                  <a:lnTo>
                    <a:pt x="125" y="522"/>
                  </a:lnTo>
                  <a:lnTo>
                    <a:pt x="125" y="519"/>
                  </a:lnTo>
                  <a:lnTo>
                    <a:pt x="125" y="519"/>
                  </a:lnTo>
                  <a:lnTo>
                    <a:pt x="125" y="519"/>
                  </a:lnTo>
                  <a:lnTo>
                    <a:pt x="125" y="517"/>
                  </a:lnTo>
                  <a:lnTo>
                    <a:pt x="125" y="517"/>
                  </a:lnTo>
                  <a:lnTo>
                    <a:pt x="125" y="517"/>
                  </a:lnTo>
                  <a:lnTo>
                    <a:pt x="123" y="517"/>
                  </a:lnTo>
                  <a:lnTo>
                    <a:pt x="123" y="517"/>
                  </a:lnTo>
                  <a:lnTo>
                    <a:pt x="123" y="517"/>
                  </a:lnTo>
                  <a:lnTo>
                    <a:pt x="120" y="517"/>
                  </a:lnTo>
                  <a:lnTo>
                    <a:pt x="120" y="517"/>
                  </a:lnTo>
                  <a:lnTo>
                    <a:pt x="118" y="517"/>
                  </a:lnTo>
                  <a:lnTo>
                    <a:pt x="118" y="517"/>
                  </a:lnTo>
                  <a:lnTo>
                    <a:pt x="118" y="514"/>
                  </a:lnTo>
                  <a:lnTo>
                    <a:pt x="118" y="514"/>
                  </a:lnTo>
                  <a:lnTo>
                    <a:pt x="118" y="514"/>
                  </a:lnTo>
                  <a:lnTo>
                    <a:pt x="118" y="514"/>
                  </a:lnTo>
                  <a:lnTo>
                    <a:pt x="116" y="514"/>
                  </a:lnTo>
                  <a:lnTo>
                    <a:pt x="116" y="512"/>
                  </a:lnTo>
                  <a:lnTo>
                    <a:pt x="116" y="512"/>
                  </a:lnTo>
                  <a:lnTo>
                    <a:pt x="116" y="512"/>
                  </a:lnTo>
                  <a:lnTo>
                    <a:pt x="116" y="512"/>
                  </a:lnTo>
                  <a:lnTo>
                    <a:pt x="116" y="510"/>
                  </a:lnTo>
                  <a:lnTo>
                    <a:pt x="116" y="510"/>
                  </a:lnTo>
                  <a:lnTo>
                    <a:pt x="116" y="510"/>
                  </a:lnTo>
                  <a:lnTo>
                    <a:pt x="116" y="507"/>
                  </a:lnTo>
                  <a:lnTo>
                    <a:pt x="116" y="507"/>
                  </a:lnTo>
                  <a:lnTo>
                    <a:pt x="116" y="507"/>
                  </a:lnTo>
                  <a:lnTo>
                    <a:pt x="116" y="507"/>
                  </a:lnTo>
                  <a:lnTo>
                    <a:pt x="116" y="505"/>
                  </a:lnTo>
                  <a:lnTo>
                    <a:pt x="116" y="505"/>
                  </a:lnTo>
                  <a:lnTo>
                    <a:pt x="118" y="505"/>
                  </a:lnTo>
                  <a:lnTo>
                    <a:pt x="118" y="505"/>
                  </a:lnTo>
                  <a:lnTo>
                    <a:pt x="118" y="505"/>
                  </a:lnTo>
                  <a:lnTo>
                    <a:pt x="118" y="505"/>
                  </a:lnTo>
                  <a:lnTo>
                    <a:pt x="118" y="503"/>
                  </a:lnTo>
                  <a:lnTo>
                    <a:pt x="118" y="503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6" y="500"/>
                  </a:lnTo>
                  <a:lnTo>
                    <a:pt x="116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18" y="496"/>
                  </a:lnTo>
                  <a:lnTo>
                    <a:pt x="118" y="496"/>
                  </a:lnTo>
                  <a:lnTo>
                    <a:pt x="118" y="496"/>
                  </a:lnTo>
                  <a:lnTo>
                    <a:pt x="120" y="496"/>
                  </a:lnTo>
                  <a:lnTo>
                    <a:pt x="120" y="496"/>
                  </a:lnTo>
                  <a:lnTo>
                    <a:pt x="123" y="496"/>
                  </a:lnTo>
                  <a:lnTo>
                    <a:pt x="123" y="496"/>
                  </a:lnTo>
                  <a:lnTo>
                    <a:pt x="123" y="496"/>
                  </a:lnTo>
                  <a:lnTo>
                    <a:pt x="125" y="496"/>
                  </a:lnTo>
                  <a:lnTo>
                    <a:pt x="125" y="496"/>
                  </a:lnTo>
                  <a:lnTo>
                    <a:pt x="125" y="496"/>
                  </a:lnTo>
                  <a:lnTo>
                    <a:pt x="125" y="493"/>
                  </a:lnTo>
                  <a:lnTo>
                    <a:pt x="125" y="493"/>
                  </a:lnTo>
                  <a:lnTo>
                    <a:pt x="125" y="493"/>
                  </a:lnTo>
                  <a:lnTo>
                    <a:pt x="128" y="493"/>
                  </a:lnTo>
                  <a:lnTo>
                    <a:pt x="128" y="493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30" y="491"/>
                  </a:lnTo>
                  <a:lnTo>
                    <a:pt x="130" y="488"/>
                  </a:lnTo>
                  <a:lnTo>
                    <a:pt x="128" y="488"/>
                  </a:lnTo>
                  <a:lnTo>
                    <a:pt x="128" y="488"/>
                  </a:lnTo>
                  <a:lnTo>
                    <a:pt x="128" y="486"/>
                  </a:lnTo>
                  <a:lnTo>
                    <a:pt x="128" y="486"/>
                  </a:lnTo>
                  <a:lnTo>
                    <a:pt x="128" y="484"/>
                  </a:lnTo>
                  <a:lnTo>
                    <a:pt x="130" y="484"/>
                  </a:lnTo>
                  <a:lnTo>
                    <a:pt x="130" y="484"/>
                  </a:lnTo>
                  <a:lnTo>
                    <a:pt x="130" y="486"/>
                  </a:lnTo>
                  <a:lnTo>
                    <a:pt x="130" y="486"/>
                  </a:lnTo>
                  <a:lnTo>
                    <a:pt x="132" y="486"/>
                  </a:lnTo>
                  <a:lnTo>
                    <a:pt x="132" y="484"/>
                  </a:lnTo>
                  <a:lnTo>
                    <a:pt x="132" y="484"/>
                  </a:lnTo>
                  <a:lnTo>
                    <a:pt x="132" y="484"/>
                  </a:lnTo>
                  <a:lnTo>
                    <a:pt x="132" y="484"/>
                  </a:lnTo>
                  <a:lnTo>
                    <a:pt x="132" y="484"/>
                  </a:lnTo>
                  <a:lnTo>
                    <a:pt x="135" y="484"/>
                  </a:lnTo>
                  <a:lnTo>
                    <a:pt x="135" y="481"/>
                  </a:lnTo>
                  <a:lnTo>
                    <a:pt x="135" y="481"/>
                  </a:lnTo>
                  <a:lnTo>
                    <a:pt x="135" y="481"/>
                  </a:lnTo>
                  <a:lnTo>
                    <a:pt x="135" y="479"/>
                  </a:lnTo>
                  <a:lnTo>
                    <a:pt x="137" y="479"/>
                  </a:lnTo>
                  <a:lnTo>
                    <a:pt x="137" y="479"/>
                  </a:lnTo>
                  <a:lnTo>
                    <a:pt x="137" y="479"/>
                  </a:lnTo>
                  <a:lnTo>
                    <a:pt x="139" y="479"/>
                  </a:lnTo>
                  <a:lnTo>
                    <a:pt x="139" y="479"/>
                  </a:lnTo>
                  <a:lnTo>
                    <a:pt x="139" y="479"/>
                  </a:lnTo>
                  <a:lnTo>
                    <a:pt x="139" y="477"/>
                  </a:lnTo>
                  <a:lnTo>
                    <a:pt x="139" y="477"/>
                  </a:lnTo>
                  <a:lnTo>
                    <a:pt x="139" y="477"/>
                  </a:lnTo>
                  <a:lnTo>
                    <a:pt x="139" y="474"/>
                  </a:lnTo>
                  <a:lnTo>
                    <a:pt x="142" y="474"/>
                  </a:lnTo>
                  <a:lnTo>
                    <a:pt x="142" y="474"/>
                  </a:lnTo>
                  <a:lnTo>
                    <a:pt x="142" y="474"/>
                  </a:lnTo>
                  <a:lnTo>
                    <a:pt x="142" y="472"/>
                  </a:lnTo>
                  <a:lnTo>
                    <a:pt x="142" y="472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2" y="467"/>
                  </a:lnTo>
                  <a:lnTo>
                    <a:pt x="144" y="467"/>
                  </a:lnTo>
                  <a:lnTo>
                    <a:pt x="144" y="467"/>
                  </a:lnTo>
                  <a:lnTo>
                    <a:pt x="144" y="465"/>
                  </a:lnTo>
                  <a:lnTo>
                    <a:pt x="144" y="465"/>
                  </a:lnTo>
                  <a:lnTo>
                    <a:pt x="144" y="465"/>
                  </a:lnTo>
                  <a:lnTo>
                    <a:pt x="144" y="465"/>
                  </a:lnTo>
                  <a:lnTo>
                    <a:pt x="144" y="462"/>
                  </a:lnTo>
                  <a:lnTo>
                    <a:pt x="144" y="462"/>
                  </a:lnTo>
                  <a:lnTo>
                    <a:pt x="144" y="462"/>
                  </a:lnTo>
                  <a:lnTo>
                    <a:pt x="144" y="460"/>
                  </a:lnTo>
                  <a:lnTo>
                    <a:pt x="144" y="460"/>
                  </a:lnTo>
                  <a:lnTo>
                    <a:pt x="146" y="460"/>
                  </a:lnTo>
                  <a:lnTo>
                    <a:pt x="146" y="458"/>
                  </a:lnTo>
                  <a:lnTo>
                    <a:pt x="144" y="458"/>
                  </a:lnTo>
                  <a:lnTo>
                    <a:pt x="144" y="458"/>
                  </a:lnTo>
                  <a:lnTo>
                    <a:pt x="144" y="458"/>
                  </a:lnTo>
                  <a:lnTo>
                    <a:pt x="144" y="458"/>
                  </a:lnTo>
                  <a:lnTo>
                    <a:pt x="142" y="458"/>
                  </a:lnTo>
                  <a:lnTo>
                    <a:pt x="142" y="458"/>
                  </a:lnTo>
                  <a:lnTo>
                    <a:pt x="142" y="458"/>
                  </a:lnTo>
                  <a:lnTo>
                    <a:pt x="139" y="458"/>
                  </a:lnTo>
                  <a:lnTo>
                    <a:pt x="139" y="460"/>
                  </a:lnTo>
                  <a:lnTo>
                    <a:pt x="139" y="460"/>
                  </a:lnTo>
                  <a:lnTo>
                    <a:pt x="139" y="460"/>
                  </a:lnTo>
                  <a:lnTo>
                    <a:pt x="139" y="460"/>
                  </a:lnTo>
                  <a:lnTo>
                    <a:pt x="137" y="460"/>
                  </a:lnTo>
                  <a:lnTo>
                    <a:pt x="137" y="460"/>
                  </a:lnTo>
                  <a:lnTo>
                    <a:pt x="137" y="458"/>
                  </a:lnTo>
                  <a:lnTo>
                    <a:pt x="137" y="458"/>
                  </a:lnTo>
                  <a:lnTo>
                    <a:pt x="137" y="458"/>
                  </a:lnTo>
                  <a:lnTo>
                    <a:pt x="137" y="455"/>
                  </a:lnTo>
                  <a:lnTo>
                    <a:pt x="137" y="455"/>
                  </a:lnTo>
                  <a:lnTo>
                    <a:pt x="137" y="455"/>
                  </a:lnTo>
                  <a:lnTo>
                    <a:pt x="137" y="455"/>
                  </a:lnTo>
                  <a:lnTo>
                    <a:pt x="135" y="455"/>
                  </a:lnTo>
                  <a:lnTo>
                    <a:pt x="135" y="455"/>
                  </a:lnTo>
                  <a:lnTo>
                    <a:pt x="135" y="455"/>
                  </a:lnTo>
                  <a:lnTo>
                    <a:pt x="132" y="455"/>
                  </a:lnTo>
                  <a:lnTo>
                    <a:pt x="132" y="455"/>
                  </a:lnTo>
                  <a:lnTo>
                    <a:pt x="132" y="455"/>
                  </a:lnTo>
                  <a:lnTo>
                    <a:pt x="132" y="455"/>
                  </a:lnTo>
                  <a:lnTo>
                    <a:pt x="132" y="453"/>
                  </a:lnTo>
                  <a:lnTo>
                    <a:pt x="130" y="453"/>
                  </a:lnTo>
                  <a:lnTo>
                    <a:pt x="130" y="453"/>
                  </a:lnTo>
                  <a:lnTo>
                    <a:pt x="130" y="453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30" y="448"/>
                  </a:lnTo>
                  <a:lnTo>
                    <a:pt x="128" y="448"/>
                  </a:lnTo>
                  <a:lnTo>
                    <a:pt x="128" y="448"/>
                  </a:lnTo>
                  <a:lnTo>
                    <a:pt x="125" y="448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5" y="446"/>
                  </a:lnTo>
                  <a:lnTo>
                    <a:pt x="125" y="446"/>
                  </a:lnTo>
                  <a:lnTo>
                    <a:pt x="125" y="446"/>
                  </a:lnTo>
                  <a:lnTo>
                    <a:pt x="123" y="446"/>
                  </a:lnTo>
                  <a:lnTo>
                    <a:pt x="123" y="446"/>
                  </a:lnTo>
                  <a:lnTo>
                    <a:pt x="123" y="446"/>
                  </a:lnTo>
                  <a:lnTo>
                    <a:pt x="123" y="446"/>
                  </a:lnTo>
                  <a:lnTo>
                    <a:pt x="123" y="448"/>
                  </a:lnTo>
                  <a:lnTo>
                    <a:pt x="120" y="448"/>
                  </a:lnTo>
                  <a:lnTo>
                    <a:pt x="120" y="446"/>
                  </a:lnTo>
                  <a:lnTo>
                    <a:pt x="120" y="446"/>
                  </a:lnTo>
                  <a:lnTo>
                    <a:pt x="118" y="446"/>
                  </a:lnTo>
                  <a:lnTo>
                    <a:pt x="118" y="446"/>
                  </a:lnTo>
                  <a:lnTo>
                    <a:pt x="118" y="446"/>
                  </a:lnTo>
                  <a:lnTo>
                    <a:pt x="116" y="446"/>
                  </a:lnTo>
                  <a:lnTo>
                    <a:pt x="116" y="448"/>
                  </a:lnTo>
                  <a:lnTo>
                    <a:pt x="116" y="448"/>
                  </a:lnTo>
                  <a:lnTo>
                    <a:pt x="116" y="448"/>
                  </a:lnTo>
                  <a:lnTo>
                    <a:pt x="113" y="448"/>
                  </a:lnTo>
                  <a:lnTo>
                    <a:pt x="113" y="446"/>
                  </a:lnTo>
                  <a:lnTo>
                    <a:pt x="113" y="446"/>
                  </a:lnTo>
                  <a:lnTo>
                    <a:pt x="111" y="446"/>
                  </a:lnTo>
                  <a:lnTo>
                    <a:pt x="111" y="448"/>
                  </a:lnTo>
                  <a:lnTo>
                    <a:pt x="111" y="448"/>
                  </a:lnTo>
                  <a:lnTo>
                    <a:pt x="111" y="448"/>
                  </a:lnTo>
                  <a:lnTo>
                    <a:pt x="109" y="448"/>
                  </a:lnTo>
                  <a:lnTo>
                    <a:pt x="109" y="448"/>
                  </a:lnTo>
                  <a:lnTo>
                    <a:pt x="109" y="448"/>
                  </a:lnTo>
                  <a:lnTo>
                    <a:pt x="109" y="451"/>
                  </a:lnTo>
                  <a:lnTo>
                    <a:pt x="109" y="451"/>
                  </a:lnTo>
                  <a:lnTo>
                    <a:pt x="106" y="451"/>
                  </a:lnTo>
                  <a:lnTo>
                    <a:pt x="106" y="451"/>
                  </a:lnTo>
                  <a:lnTo>
                    <a:pt x="106" y="451"/>
                  </a:lnTo>
                  <a:lnTo>
                    <a:pt x="104" y="451"/>
                  </a:lnTo>
                  <a:lnTo>
                    <a:pt x="104" y="451"/>
                  </a:lnTo>
                  <a:lnTo>
                    <a:pt x="104" y="453"/>
                  </a:lnTo>
                  <a:lnTo>
                    <a:pt x="104" y="453"/>
                  </a:lnTo>
                  <a:lnTo>
                    <a:pt x="104" y="453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99" y="453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7" y="455"/>
                  </a:lnTo>
                  <a:lnTo>
                    <a:pt x="97" y="458"/>
                  </a:lnTo>
                  <a:lnTo>
                    <a:pt x="97" y="458"/>
                  </a:lnTo>
                  <a:lnTo>
                    <a:pt x="97" y="455"/>
                  </a:lnTo>
                  <a:lnTo>
                    <a:pt x="97" y="455"/>
                  </a:lnTo>
                  <a:lnTo>
                    <a:pt x="94" y="455"/>
                  </a:lnTo>
                  <a:lnTo>
                    <a:pt x="94" y="455"/>
                  </a:lnTo>
                  <a:lnTo>
                    <a:pt x="94" y="458"/>
                  </a:lnTo>
                  <a:lnTo>
                    <a:pt x="94" y="458"/>
                  </a:lnTo>
                  <a:lnTo>
                    <a:pt x="92" y="458"/>
                  </a:lnTo>
                  <a:lnTo>
                    <a:pt x="92" y="458"/>
                  </a:lnTo>
                  <a:lnTo>
                    <a:pt x="92" y="458"/>
                  </a:lnTo>
                  <a:lnTo>
                    <a:pt x="90" y="458"/>
                  </a:lnTo>
                  <a:lnTo>
                    <a:pt x="90" y="458"/>
                  </a:lnTo>
                  <a:lnTo>
                    <a:pt x="90" y="458"/>
                  </a:lnTo>
                  <a:lnTo>
                    <a:pt x="87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5" y="460"/>
                  </a:lnTo>
                  <a:lnTo>
                    <a:pt x="85" y="458"/>
                  </a:lnTo>
                  <a:lnTo>
                    <a:pt x="85" y="458"/>
                  </a:lnTo>
                  <a:lnTo>
                    <a:pt x="85" y="458"/>
                  </a:lnTo>
                  <a:lnTo>
                    <a:pt x="85" y="460"/>
                  </a:lnTo>
                  <a:lnTo>
                    <a:pt x="83" y="460"/>
                  </a:lnTo>
                  <a:lnTo>
                    <a:pt x="83" y="458"/>
                  </a:lnTo>
                  <a:lnTo>
                    <a:pt x="83" y="458"/>
                  </a:lnTo>
                  <a:lnTo>
                    <a:pt x="83" y="458"/>
                  </a:lnTo>
                  <a:lnTo>
                    <a:pt x="83" y="458"/>
                  </a:lnTo>
                  <a:lnTo>
                    <a:pt x="80" y="458"/>
                  </a:lnTo>
                  <a:lnTo>
                    <a:pt x="80" y="458"/>
                  </a:lnTo>
                  <a:lnTo>
                    <a:pt x="78" y="458"/>
                  </a:lnTo>
                  <a:lnTo>
                    <a:pt x="78" y="455"/>
                  </a:lnTo>
                  <a:lnTo>
                    <a:pt x="78" y="455"/>
                  </a:lnTo>
                  <a:lnTo>
                    <a:pt x="78" y="458"/>
                  </a:lnTo>
                  <a:lnTo>
                    <a:pt x="78" y="458"/>
                  </a:lnTo>
                  <a:lnTo>
                    <a:pt x="78" y="458"/>
                  </a:lnTo>
                  <a:lnTo>
                    <a:pt x="78" y="458"/>
                  </a:lnTo>
                  <a:lnTo>
                    <a:pt x="75" y="458"/>
                  </a:lnTo>
                  <a:lnTo>
                    <a:pt x="75" y="455"/>
                  </a:lnTo>
                  <a:lnTo>
                    <a:pt x="75" y="455"/>
                  </a:lnTo>
                  <a:lnTo>
                    <a:pt x="75" y="455"/>
                  </a:lnTo>
                  <a:lnTo>
                    <a:pt x="75" y="455"/>
                  </a:lnTo>
                  <a:lnTo>
                    <a:pt x="75" y="455"/>
                  </a:lnTo>
                  <a:lnTo>
                    <a:pt x="73" y="455"/>
                  </a:lnTo>
                  <a:lnTo>
                    <a:pt x="73" y="455"/>
                  </a:lnTo>
                  <a:lnTo>
                    <a:pt x="71" y="455"/>
                  </a:lnTo>
                  <a:lnTo>
                    <a:pt x="71" y="455"/>
                  </a:lnTo>
                  <a:lnTo>
                    <a:pt x="71" y="453"/>
                  </a:lnTo>
                  <a:lnTo>
                    <a:pt x="71" y="453"/>
                  </a:lnTo>
                  <a:lnTo>
                    <a:pt x="68" y="453"/>
                  </a:lnTo>
                  <a:lnTo>
                    <a:pt x="68" y="453"/>
                  </a:lnTo>
                  <a:lnTo>
                    <a:pt x="66" y="453"/>
                  </a:lnTo>
                  <a:lnTo>
                    <a:pt x="66" y="453"/>
                  </a:lnTo>
                  <a:lnTo>
                    <a:pt x="66" y="453"/>
                  </a:lnTo>
                  <a:lnTo>
                    <a:pt x="66" y="453"/>
                  </a:lnTo>
                  <a:lnTo>
                    <a:pt x="64" y="453"/>
                  </a:lnTo>
                  <a:lnTo>
                    <a:pt x="64" y="451"/>
                  </a:lnTo>
                  <a:lnTo>
                    <a:pt x="64" y="451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1" y="448"/>
                  </a:lnTo>
                  <a:lnTo>
                    <a:pt x="61" y="448"/>
                  </a:lnTo>
                  <a:lnTo>
                    <a:pt x="59" y="448"/>
                  </a:lnTo>
                  <a:lnTo>
                    <a:pt x="59" y="451"/>
                  </a:lnTo>
                  <a:lnTo>
                    <a:pt x="59" y="451"/>
                  </a:lnTo>
                  <a:lnTo>
                    <a:pt x="59" y="451"/>
                  </a:lnTo>
                  <a:lnTo>
                    <a:pt x="57" y="451"/>
                  </a:lnTo>
                  <a:lnTo>
                    <a:pt x="57" y="451"/>
                  </a:lnTo>
                  <a:lnTo>
                    <a:pt x="57" y="451"/>
                  </a:lnTo>
                  <a:lnTo>
                    <a:pt x="54" y="451"/>
                  </a:lnTo>
                  <a:lnTo>
                    <a:pt x="54" y="448"/>
                  </a:lnTo>
                  <a:lnTo>
                    <a:pt x="54" y="448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6"/>
                  </a:lnTo>
                  <a:lnTo>
                    <a:pt x="52" y="443"/>
                  </a:lnTo>
                  <a:lnTo>
                    <a:pt x="52" y="443"/>
                  </a:lnTo>
                  <a:lnTo>
                    <a:pt x="54" y="443"/>
                  </a:lnTo>
                  <a:lnTo>
                    <a:pt x="54" y="443"/>
                  </a:lnTo>
                  <a:lnTo>
                    <a:pt x="54" y="443"/>
                  </a:lnTo>
                  <a:lnTo>
                    <a:pt x="54" y="443"/>
                  </a:lnTo>
                  <a:lnTo>
                    <a:pt x="54" y="443"/>
                  </a:lnTo>
                  <a:lnTo>
                    <a:pt x="54" y="441"/>
                  </a:lnTo>
                  <a:lnTo>
                    <a:pt x="52" y="441"/>
                  </a:lnTo>
                  <a:lnTo>
                    <a:pt x="52" y="441"/>
                  </a:lnTo>
                  <a:lnTo>
                    <a:pt x="54" y="441"/>
                  </a:lnTo>
                  <a:lnTo>
                    <a:pt x="54" y="441"/>
                  </a:lnTo>
                  <a:lnTo>
                    <a:pt x="54" y="439"/>
                  </a:lnTo>
                  <a:lnTo>
                    <a:pt x="54" y="439"/>
                  </a:lnTo>
                  <a:lnTo>
                    <a:pt x="52" y="439"/>
                  </a:lnTo>
                  <a:lnTo>
                    <a:pt x="52" y="439"/>
                  </a:lnTo>
                  <a:lnTo>
                    <a:pt x="52" y="436"/>
                  </a:lnTo>
                  <a:lnTo>
                    <a:pt x="52" y="436"/>
                  </a:lnTo>
                  <a:lnTo>
                    <a:pt x="52" y="436"/>
                  </a:lnTo>
                  <a:lnTo>
                    <a:pt x="52" y="436"/>
                  </a:lnTo>
                  <a:lnTo>
                    <a:pt x="52" y="434"/>
                  </a:lnTo>
                  <a:lnTo>
                    <a:pt x="52" y="434"/>
                  </a:lnTo>
                  <a:lnTo>
                    <a:pt x="52" y="434"/>
                  </a:lnTo>
                  <a:lnTo>
                    <a:pt x="52" y="434"/>
                  </a:lnTo>
                  <a:lnTo>
                    <a:pt x="52" y="434"/>
                  </a:lnTo>
                  <a:lnTo>
                    <a:pt x="52" y="432"/>
                  </a:lnTo>
                  <a:lnTo>
                    <a:pt x="49" y="432"/>
                  </a:lnTo>
                  <a:lnTo>
                    <a:pt x="49" y="432"/>
                  </a:lnTo>
                  <a:lnTo>
                    <a:pt x="49" y="429"/>
                  </a:lnTo>
                  <a:lnTo>
                    <a:pt x="49" y="429"/>
                  </a:lnTo>
                  <a:lnTo>
                    <a:pt x="49" y="429"/>
                  </a:lnTo>
                  <a:lnTo>
                    <a:pt x="49" y="429"/>
                  </a:lnTo>
                  <a:lnTo>
                    <a:pt x="49" y="427"/>
                  </a:lnTo>
                  <a:lnTo>
                    <a:pt x="47" y="427"/>
                  </a:lnTo>
                  <a:lnTo>
                    <a:pt x="47" y="427"/>
                  </a:lnTo>
                  <a:lnTo>
                    <a:pt x="47" y="427"/>
                  </a:lnTo>
                  <a:lnTo>
                    <a:pt x="45" y="427"/>
                  </a:lnTo>
                  <a:lnTo>
                    <a:pt x="45" y="427"/>
                  </a:lnTo>
                  <a:lnTo>
                    <a:pt x="45" y="424"/>
                  </a:lnTo>
                  <a:lnTo>
                    <a:pt x="45" y="424"/>
                  </a:lnTo>
                  <a:lnTo>
                    <a:pt x="42" y="424"/>
                  </a:lnTo>
                  <a:lnTo>
                    <a:pt x="42" y="424"/>
                  </a:lnTo>
                  <a:lnTo>
                    <a:pt x="42" y="427"/>
                  </a:lnTo>
                  <a:lnTo>
                    <a:pt x="42" y="427"/>
                  </a:lnTo>
                  <a:lnTo>
                    <a:pt x="40" y="427"/>
                  </a:lnTo>
                  <a:lnTo>
                    <a:pt x="40" y="427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40" y="422"/>
                  </a:lnTo>
                  <a:lnTo>
                    <a:pt x="40" y="422"/>
                  </a:lnTo>
                  <a:lnTo>
                    <a:pt x="38" y="422"/>
                  </a:lnTo>
                  <a:lnTo>
                    <a:pt x="38" y="422"/>
                  </a:lnTo>
                  <a:lnTo>
                    <a:pt x="38" y="422"/>
                  </a:lnTo>
                  <a:lnTo>
                    <a:pt x="35" y="422"/>
                  </a:lnTo>
                  <a:lnTo>
                    <a:pt x="35" y="422"/>
                  </a:lnTo>
                  <a:lnTo>
                    <a:pt x="35" y="420"/>
                  </a:lnTo>
                  <a:lnTo>
                    <a:pt x="33" y="420"/>
                  </a:lnTo>
                  <a:lnTo>
                    <a:pt x="33" y="420"/>
                  </a:lnTo>
                  <a:lnTo>
                    <a:pt x="33" y="420"/>
                  </a:lnTo>
                  <a:lnTo>
                    <a:pt x="30" y="420"/>
                  </a:lnTo>
                  <a:lnTo>
                    <a:pt x="30" y="420"/>
                  </a:lnTo>
                  <a:lnTo>
                    <a:pt x="30" y="422"/>
                  </a:lnTo>
                  <a:lnTo>
                    <a:pt x="30" y="422"/>
                  </a:lnTo>
                  <a:lnTo>
                    <a:pt x="28" y="422"/>
                  </a:lnTo>
                  <a:lnTo>
                    <a:pt x="28" y="422"/>
                  </a:lnTo>
                  <a:lnTo>
                    <a:pt x="26" y="422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3" y="420"/>
                  </a:lnTo>
                  <a:lnTo>
                    <a:pt x="23" y="417"/>
                  </a:lnTo>
                  <a:lnTo>
                    <a:pt x="23" y="417"/>
                  </a:lnTo>
                  <a:lnTo>
                    <a:pt x="23" y="417"/>
                  </a:lnTo>
                  <a:lnTo>
                    <a:pt x="23" y="420"/>
                  </a:lnTo>
                  <a:lnTo>
                    <a:pt x="21" y="420"/>
                  </a:lnTo>
                  <a:lnTo>
                    <a:pt x="21" y="420"/>
                  </a:lnTo>
                  <a:lnTo>
                    <a:pt x="21" y="417"/>
                  </a:lnTo>
                  <a:lnTo>
                    <a:pt x="19" y="417"/>
                  </a:lnTo>
                  <a:lnTo>
                    <a:pt x="19" y="417"/>
                  </a:lnTo>
                  <a:lnTo>
                    <a:pt x="19" y="417"/>
                  </a:lnTo>
                  <a:lnTo>
                    <a:pt x="19" y="415"/>
                  </a:lnTo>
                  <a:lnTo>
                    <a:pt x="19" y="415"/>
                  </a:lnTo>
                  <a:lnTo>
                    <a:pt x="19" y="415"/>
                  </a:lnTo>
                  <a:lnTo>
                    <a:pt x="19" y="415"/>
                  </a:lnTo>
                  <a:lnTo>
                    <a:pt x="21" y="415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3" y="415"/>
                  </a:lnTo>
                  <a:lnTo>
                    <a:pt x="23" y="415"/>
                  </a:lnTo>
                  <a:lnTo>
                    <a:pt x="23" y="413"/>
                  </a:lnTo>
                  <a:lnTo>
                    <a:pt x="26" y="413"/>
                  </a:lnTo>
                  <a:lnTo>
                    <a:pt x="26" y="415"/>
                  </a:lnTo>
                  <a:lnTo>
                    <a:pt x="26" y="415"/>
                  </a:lnTo>
                  <a:lnTo>
                    <a:pt x="26" y="415"/>
                  </a:lnTo>
                  <a:lnTo>
                    <a:pt x="26" y="415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28" y="413"/>
                  </a:lnTo>
                  <a:lnTo>
                    <a:pt x="30" y="413"/>
                  </a:lnTo>
                  <a:lnTo>
                    <a:pt x="30" y="413"/>
                  </a:lnTo>
                  <a:lnTo>
                    <a:pt x="30" y="413"/>
                  </a:lnTo>
                  <a:lnTo>
                    <a:pt x="30" y="413"/>
                  </a:lnTo>
                  <a:lnTo>
                    <a:pt x="33" y="413"/>
                  </a:lnTo>
                  <a:lnTo>
                    <a:pt x="33" y="413"/>
                  </a:lnTo>
                  <a:lnTo>
                    <a:pt x="33" y="410"/>
                  </a:lnTo>
                  <a:lnTo>
                    <a:pt x="33" y="410"/>
                  </a:lnTo>
                  <a:lnTo>
                    <a:pt x="33" y="408"/>
                  </a:lnTo>
                  <a:lnTo>
                    <a:pt x="33" y="408"/>
                  </a:lnTo>
                  <a:lnTo>
                    <a:pt x="33" y="408"/>
                  </a:lnTo>
                  <a:lnTo>
                    <a:pt x="30" y="408"/>
                  </a:lnTo>
                  <a:lnTo>
                    <a:pt x="30" y="405"/>
                  </a:lnTo>
                  <a:lnTo>
                    <a:pt x="30" y="405"/>
                  </a:lnTo>
                  <a:lnTo>
                    <a:pt x="30" y="405"/>
                  </a:lnTo>
                  <a:lnTo>
                    <a:pt x="28" y="405"/>
                  </a:lnTo>
                  <a:lnTo>
                    <a:pt x="28" y="405"/>
                  </a:lnTo>
                  <a:lnTo>
                    <a:pt x="28" y="405"/>
                  </a:lnTo>
                  <a:lnTo>
                    <a:pt x="28" y="403"/>
                  </a:lnTo>
                  <a:lnTo>
                    <a:pt x="28" y="403"/>
                  </a:lnTo>
                  <a:lnTo>
                    <a:pt x="30" y="403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398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96"/>
                  </a:lnTo>
                  <a:lnTo>
                    <a:pt x="28" y="396"/>
                  </a:lnTo>
                  <a:lnTo>
                    <a:pt x="28" y="396"/>
                  </a:lnTo>
                  <a:lnTo>
                    <a:pt x="28" y="394"/>
                  </a:lnTo>
                  <a:lnTo>
                    <a:pt x="28" y="394"/>
                  </a:lnTo>
                  <a:lnTo>
                    <a:pt x="26" y="394"/>
                  </a:lnTo>
                  <a:lnTo>
                    <a:pt x="26" y="394"/>
                  </a:lnTo>
                  <a:lnTo>
                    <a:pt x="26" y="391"/>
                  </a:lnTo>
                  <a:lnTo>
                    <a:pt x="26" y="391"/>
                  </a:lnTo>
                  <a:lnTo>
                    <a:pt x="26" y="391"/>
                  </a:lnTo>
                  <a:lnTo>
                    <a:pt x="26" y="389"/>
                  </a:lnTo>
                  <a:lnTo>
                    <a:pt x="26" y="389"/>
                  </a:lnTo>
                  <a:lnTo>
                    <a:pt x="26" y="387"/>
                  </a:lnTo>
                  <a:lnTo>
                    <a:pt x="26" y="387"/>
                  </a:lnTo>
                  <a:lnTo>
                    <a:pt x="26" y="384"/>
                  </a:lnTo>
                  <a:lnTo>
                    <a:pt x="26" y="384"/>
                  </a:lnTo>
                  <a:lnTo>
                    <a:pt x="28" y="384"/>
                  </a:lnTo>
                  <a:lnTo>
                    <a:pt x="28" y="384"/>
                  </a:lnTo>
                  <a:lnTo>
                    <a:pt x="28" y="384"/>
                  </a:lnTo>
                  <a:lnTo>
                    <a:pt x="28" y="382"/>
                  </a:lnTo>
                  <a:lnTo>
                    <a:pt x="26" y="382"/>
                  </a:lnTo>
                  <a:lnTo>
                    <a:pt x="26" y="382"/>
                  </a:lnTo>
                  <a:lnTo>
                    <a:pt x="26" y="382"/>
                  </a:lnTo>
                  <a:lnTo>
                    <a:pt x="26" y="382"/>
                  </a:lnTo>
                  <a:lnTo>
                    <a:pt x="23" y="382"/>
                  </a:lnTo>
                  <a:lnTo>
                    <a:pt x="23" y="382"/>
                  </a:lnTo>
                  <a:lnTo>
                    <a:pt x="23" y="379"/>
                  </a:lnTo>
                  <a:lnTo>
                    <a:pt x="23" y="379"/>
                  </a:lnTo>
                  <a:lnTo>
                    <a:pt x="21" y="379"/>
                  </a:lnTo>
                  <a:lnTo>
                    <a:pt x="21" y="379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9" y="379"/>
                  </a:lnTo>
                  <a:lnTo>
                    <a:pt x="19" y="379"/>
                  </a:lnTo>
                  <a:lnTo>
                    <a:pt x="19" y="377"/>
                  </a:lnTo>
                  <a:lnTo>
                    <a:pt x="16" y="377"/>
                  </a:lnTo>
                  <a:lnTo>
                    <a:pt x="16" y="377"/>
                  </a:lnTo>
                  <a:lnTo>
                    <a:pt x="16" y="377"/>
                  </a:lnTo>
                  <a:lnTo>
                    <a:pt x="14" y="377"/>
                  </a:lnTo>
                  <a:lnTo>
                    <a:pt x="14" y="377"/>
                  </a:lnTo>
                  <a:lnTo>
                    <a:pt x="12" y="377"/>
                  </a:lnTo>
                  <a:lnTo>
                    <a:pt x="12" y="377"/>
                  </a:lnTo>
                  <a:lnTo>
                    <a:pt x="12" y="379"/>
                  </a:lnTo>
                  <a:lnTo>
                    <a:pt x="12" y="379"/>
                  </a:lnTo>
                  <a:lnTo>
                    <a:pt x="12" y="379"/>
                  </a:lnTo>
                  <a:lnTo>
                    <a:pt x="12" y="382"/>
                  </a:lnTo>
                  <a:lnTo>
                    <a:pt x="9" y="382"/>
                  </a:lnTo>
                  <a:lnTo>
                    <a:pt x="9" y="382"/>
                  </a:lnTo>
                  <a:lnTo>
                    <a:pt x="9" y="382"/>
                  </a:lnTo>
                  <a:lnTo>
                    <a:pt x="7" y="382"/>
                  </a:lnTo>
                  <a:lnTo>
                    <a:pt x="7" y="379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4" y="379"/>
                  </a:lnTo>
                  <a:lnTo>
                    <a:pt x="4" y="379"/>
                  </a:lnTo>
                  <a:lnTo>
                    <a:pt x="4" y="377"/>
                  </a:lnTo>
                  <a:lnTo>
                    <a:pt x="4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4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4" y="372"/>
                  </a:lnTo>
                  <a:lnTo>
                    <a:pt x="4" y="372"/>
                  </a:lnTo>
                  <a:lnTo>
                    <a:pt x="4" y="372"/>
                  </a:lnTo>
                  <a:lnTo>
                    <a:pt x="4" y="370"/>
                  </a:lnTo>
                  <a:lnTo>
                    <a:pt x="4" y="370"/>
                  </a:lnTo>
                  <a:lnTo>
                    <a:pt x="4" y="368"/>
                  </a:lnTo>
                  <a:lnTo>
                    <a:pt x="4" y="368"/>
                  </a:lnTo>
                  <a:lnTo>
                    <a:pt x="4" y="368"/>
                  </a:lnTo>
                  <a:lnTo>
                    <a:pt x="2" y="368"/>
                  </a:lnTo>
                  <a:lnTo>
                    <a:pt x="2" y="368"/>
                  </a:lnTo>
                  <a:lnTo>
                    <a:pt x="2" y="365"/>
                  </a:lnTo>
                  <a:lnTo>
                    <a:pt x="2" y="365"/>
                  </a:lnTo>
                  <a:lnTo>
                    <a:pt x="2" y="365"/>
                  </a:lnTo>
                  <a:lnTo>
                    <a:pt x="2" y="365"/>
                  </a:lnTo>
                  <a:lnTo>
                    <a:pt x="2" y="365"/>
                  </a:lnTo>
                  <a:lnTo>
                    <a:pt x="2" y="363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2" y="363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7" y="358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9" y="356"/>
                  </a:lnTo>
                  <a:lnTo>
                    <a:pt x="9" y="353"/>
                  </a:lnTo>
                  <a:lnTo>
                    <a:pt x="7" y="353"/>
                  </a:lnTo>
                  <a:lnTo>
                    <a:pt x="7" y="353"/>
                  </a:lnTo>
                  <a:lnTo>
                    <a:pt x="7" y="351"/>
                  </a:lnTo>
                  <a:lnTo>
                    <a:pt x="7" y="351"/>
                  </a:lnTo>
                  <a:lnTo>
                    <a:pt x="7" y="351"/>
                  </a:lnTo>
                  <a:lnTo>
                    <a:pt x="4" y="351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7" y="349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9" y="346"/>
                  </a:lnTo>
                  <a:lnTo>
                    <a:pt x="9" y="344"/>
                  </a:lnTo>
                  <a:lnTo>
                    <a:pt x="9" y="344"/>
                  </a:lnTo>
                  <a:lnTo>
                    <a:pt x="9" y="344"/>
                  </a:lnTo>
                  <a:lnTo>
                    <a:pt x="9" y="341"/>
                  </a:lnTo>
                  <a:lnTo>
                    <a:pt x="9" y="341"/>
                  </a:lnTo>
                  <a:lnTo>
                    <a:pt x="12" y="341"/>
                  </a:lnTo>
                  <a:lnTo>
                    <a:pt x="12" y="341"/>
                  </a:lnTo>
                  <a:lnTo>
                    <a:pt x="12" y="341"/>
                  </a:lnTo>
                  <a:lnTo>
                    <a:pt x="12" y="341"/>
                  </a:lnTo>
                  <a:lnTo>
                    <a:pt x="14" y="341"/>
                  </a:lnTo>
                  <a:lnTo>
                    <a:pt x="14" y="341"/>
                  </a:lnTo>
                  <a:lnTo>
                    <a:pt x="16" y="341"/>
                  </a:lnTo>
                  <a:lnTo>
                    <a:pt x="16" y="341"/>
                  </a:lnTo>
                  <a:lnTo>
                    <a:pt x="16" y="341"/>
                  </a:lnTo>
                  <a:lnTo>
                    <a:pt x="16" y="341"/>
                  </a:lnTo>
                  <a:lnTo>
                    <a:pt x="16" y="341"/>
                  </a:lnTo>
                  <a:lnTo>
                    <a:pt x="19" y="341"/>
                  </a:lnTo>
                  <a:lnTo>
                    <a:pt x="19" y="341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21" y="339"/>
                  </a:lnTo>
                  <a:lnTo>
                    <a:pt x="21" y="337"/>
                  </a:lnTo>
                  <a:lnTo>
                    <a:pt x="21" y="337"/>
                  </a:lnTo>
                  <a:lnTo>
                    <a:pt x="21" y="337"/>
                  </a:lnTo>
                  <a:lnTo>
                    <a:pt x="23" y="337"/>
                  </a:lnTo>
                  <a:lnTo>
                    <a:pt x="23" y="337"/>
                  </a:lnTo>
                  <a:lnTo>
                    <a:pt x="23" y="337"/>
                  </a:lnTo>
                  <a:lnTo>
                    <a:pt x="23" y="337"/>
                  </a:lnTo>
                  <a:lnTo>
                    <a:pt x="26" y="337"/>
                  </a:lnTo>
                  <a:lnTo>
                    <a:pt x="26" y="337"/>
                  </a:lnTo>
                  <a:lnTo>
                    <a:pt x="26" y="337"/>
                  </a:lnTo>
                  <a:lnTo>
                    <a:pt x="28" y="337"/>
                  </a:lnTo>
                  <a:lnTo>
                    <a:pt x="28" y="334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0"/>
                  </a:lnTo>
                  <a:lnTo>
                    <a:pt x="28" y="330"/>
                  </a:lnTo>
                  <a:lnTo>
                    <a:pt x="28" y="332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3" y="332"/>
                  </a:lnTo>
                  <a:lnTo>
                    <a:pt x="33" y="332"/>
                  </a:lnTo>
                  <a:lnTo>
                    <a:pt x="33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40" y="330"/>
                  </a:lnTo>
                  <a:lnTo>
                    <a:pt x="40" y="330"/>
                  </a:lnTo>
                  <a:lnTo>
                    <a:pt x="40" y="330"/>
                  </a:lnTo>
                  <a:lnTo>
                    <a:pt x="40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5" y="327"/>
                  </a:lnTo>
                  <a:lnTo>
                    <a:pt x="45" y="330"/>
                  </a:lnTo>
                  <a:lnTo>
                    <a:pt x="45" y="330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7"/>
                  </a:lnTo>
                  <a:lnTo>
                    <a:pt x="45" y="337"/>
                  </a:lnTo>
                  <a:lnTo>
                    <a:pt x="45" y="337"/>
                  </a:lnTo>
                  <a:lnTo>
                    <a:pt x="47" y="337"/>
                  </a:lnTo>
                  <a:lnTo>
                    <a:pt x="47" y="337"/>
                  </a:lnTo>
                  <a:lnTo>
                    <a:pt x="47" y="337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52" y="337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7" y="334"/>
                  </a:lnTo>
                  <a:lnTo>
                    <a:pt x="57" y="334"/>
                  </a:lnTo>
                  <a:lnTo>
                    <a:pt x="57" y="334"/>
                  </a:lnTo>
                  <a:lnTo>
                    <a:pt x="57" y="334"/>
                  </a:lnTo>
                  <a:lnTo>
                    <a:pt x="57" y="332"/>
                  </a:lnTo>
                  <a:lnTo>
                    <a:pt x="59" y="332"/>
                  </a:lnTo>
                  <a:lnTo>
                    <a:pt x="59" y="332"/>
                  </a:lnTo>
                  <a:lnTo>
                    <a:pt x="59" y="334"/>
                  </a:lnTo>
                  <a:lnTo>
                    <a:pt x="59" y="334"/>
                  </a:lnTo>
                  <a:lnTo>
                    <a:pt x="59" y="334"/>
                  </a:lnTo>
                  <a:lnTo>
                    <a:pt x="61" y="334"/>
                  </a:lnTo>
                  <a:lnTo>
                    <a:pt x="61" y="334"/>
                  </a:lnTo>
                  <a:lnTo>
                    <a:pt x="61" y="334"/>
                  </a:lnTo>
                  <a:lnTo>
                    <a:pt x="64" y="334"/>
                  </a:lnTo>
                  <a:lnTo>
                    <a:pt x="64" y="332"/>
                  </a:lnTo>
                  <a:lnTo>
                    <a:pt x="64" y="332"/>
                  </a:lnTo>
                  <a:lnTo>
                    <a:pt x="64" y="332"/>
                  </a:lnTo>
                  <a:lnTo>
                    <a:pt x="64" y="330"/>
                  </a:lnTo>
                  <a:lnTo>
                    <a:pt x="64" y="330"/>
                  </a:lnTo>
                  <a:lnTo>
                    <a:pt x="64" y="330"/>
                  </a:lnTo>
                  <a:lnTo>
                    <a:pt x="66" y="330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3"/>
                  </a:lnTo>
                  <a:lnTo>
                    <a:pt x="68" y="323"/>
                  </a:lnTo>
                  <a:lnTo>
                    <a:pt x="68" y="323"/>
                  </a:lnTo>
                  <a:lnTo>
                    <a:pt x="68" y="323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1" y="320"/>
                  </a:lnTo>
                  <a:lnTo>
                    <a:pt x="71" y="318"/>
                  </a:lnTo>
                  <a:lnTo>
                    <a:pt x="71" y="318"/>
                  </a:lnTo>
                  <a:lnTo>
                    <a:pt x="71" y="318"/>
                  </a:lnTo>
                  <a:lnTo>
                    <a:pt x="71" y="318"/>
                  </a:lnTo>
                  <a:lnTo>
                    <a:pt x="71" y="318"/>
                  </a:lnTo>
                  <a:lnTo>
                    <a:pt x="71" y="318"/>
                  </a:lnTo>
                  <a:lnTo>
                    <a:pt x="73" y="318"/>
                  </a:lnTo>
                  <a:lnTo>
                    <a:pt x="73" y="318"/>
                  </a:lnTo>
                  <a:lnTo>
                    <a:pt x="75" y="318"/>
                  </a:lnTo>
                  <a:lnTo>
                    <a:pt x="75" y="318"/>
                  </a:lnTo>
                  <a:lnTo>
                    <a:pt x="75" y="318"/>
                  </a:lnTo>
                  <a:lnTo>
                    <a:pt x="75" y="318"/>
                  </a:lnTo>
                  <a:lnTo>
                    <a:pt x="78" y="318"/>
                  </a:lnTo>
                  <a:lnTo>
                    <a:pt x="78" y="318"/>
                  </a:lnTo>
                  <a:lnTo>
                    <a:pt x="78" y="318"/>
                  </a:lnTo>
                  <a:lnTo>
                    <a:pt x="80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3" y="318"/>
                  </a:lnTo>
                  <a:lnTo>
                    <a:pt x="83" y="320"/>
                  </a:lnTo>
                  <a:lnTo>
                    <a:pt x="83" y="320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7" y="318"/>
                  </a:lnTo>
                  <a:lnTo>
                    <a:pt x="87" y="318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2" y="318"/>
                  </a:lnTo>
                  <a:lnTo>
                    <a:pt x="92" y="315"/>
                  </a:lnTo>
                  <a:lnTo>
                    <a:pt x="92" y="315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5"/>
                  </a:lnTo>
                  <a:lnTo>
                    <a:pt x="94" y="318"/>
                  </a:lnTo>
                  <a:lnTo>
                    <a:pt x="97" y="318"/>
                  </a:lnTo>
                  <a:lnTo>
                    <a:pt x="97" y="318"/>
                  </a:lnTo>
                  <a:lnTo>
                    <a:pt x="97" y="318"/>
                  </a:lnTo>
                  <a:lnTo>
                    <a:pt x="97" y="315"/>
                  </a:lnTo>
                  <a:lnTo>
                    <a:pt x="99" y="315"/>
                  </a:lnTo>
                  <a:lnTo>
                    <a:pt x="99" y="315"/>
                  </a:lnTo>
                  <a:lnTo>
                    <a:pt x="99" y="315"/>
                  </a:lnTo>
                  <a:lnTo>
                    <a:pt x="99" y="315"/>
                  </a:lnTo>
                  <a:lnTo>
                    <a:pt x="99" y="315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3"/>
                  </a:lnTo>
                  <a:lnTo>
                    <a:pt x="101" y="313"/>
                  </a:lnTo>
                  <a:lnTo>
                    <a:pt x="104" y="313"/>
                  </a:lnTo>
                  <a:lnTo>
                    <a:pt x="104" y="311"/>
                  </a:lnTo>
                  <a:lnTo>
                    <a:pt x="104" y="311"/>
                  </a:lnTo>
                  <a:lnTo>
                    <a:pt x="104" y="311"/>
                  </a:lnTo>
                  <a:lnTo>
                    <a:pt x="104" y="311"/>
                  </a:lnTo>
                  <a:lnTo>
                    <a:pt x="104" y="308"/>
                  </a:lnTo>
                  <a:lnTo>
                    <a:pt x="104" y="308"/>
                  </a:lnTo>
                  <a:lnTo>
                    <a:pt x="104" y="308"/>
                  </a:lnTo>
                  <a:lnTo>
                    <a:pt x="104" y="308"/>
                  </a:lnTo>
                  <a:lnTo>
                    <a:pt x="106" y="308"/>
                  </a:lnTo>
                  <a:lnTo>
                    <a:pt x="106" y="306"/>
                  </a:lnTo>
                  <a:lnTo>
                    <a:pt x="106" y="306"/>
                  </a:lnTo>
                  <a:lnTo>
                    <a:pt x="109" y="306"/>
                  </a:lnTo>
                  <a:lnTo>
                    <a:pt x="109" y="306"/>
                  </a:lnTo>
                  <a:lnTo>
                    <a:pt x="109" y="306"/>
                  </a:lnTo>
                  <a:lnTo>
                    <a:pt x="109" y="306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13" y="304"/>
                  </a:lnTo>
                  <a:lnTo>
                    <a:pt x="113" y="304"/>
                  </a:lnTo>
                  <a:lnTo>
                    <a:pt x="113" y="304"/>
                  </a:lnTo>
                  <a:lnTo>
                    <a:pt x="116" y="304"/>
                  </a:lnTo>
                  <a:lnTo>
                    <a:pt x="116" y="301"/>
                  </a:lnTo>
                  <a:lnTo>
                    <a:pt x="116" y="301"/>
                  </a:lnTo>
                  <a:lnTo>
                    <a:pt x="116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299"/>
                  </a:lnTo>
                  <a:lnTo>
                    <a:pt x="120" y="299"/>
                  </a:lnTo>
                  <a:lnTo>
                    <a:pt x="120" y="299"/>
                  </a:lnTo>
                  <a:lnTo>
                    <a:pt x="123" y="299"/>
                  </a:lnTo>
                  <a:lnTo>
                    <a:pt x="123" y="299"/>
                  </a:lnTo>
                  <a:lnTo>
                    <a:pt x="123" y="299"/>
                  </a:lnTo>
                  <a:lnTo>
                    <a:pt x="123" y="299"/>
                  </a:lnTo>
                  <a:lnTo>
                    <a:pt x="125" y="299"/>
                  </a:lnTo>
                  <a:lnTo>
                    <a:pt x="125" y="296"/>
                  </a:lnTo>
                  <a:lnTo>
                    <a:pt x="125" y="296"/>
                  </a:lnTo>
                  <a:lnTo>
                    <a:pt x="125" y="296"/>
                  </a:lnTo>
                  <a:lnTo>
                    <a:pt x="128" y="296"/>
                  </a:lnTo>
                  <a:lnTo>
                    <a:pt x="128" y="299"/>
                  </a:lnTo>
                  <a:lnTo>
                    <a:pt x="128" y="299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32" y="299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4"/>
                  </a:lnTo>
                  <a:lnTo>
                    <a:pt x="135" y="29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7" y="296"/>
                  </a:lnTo>
                  <a:lnTo>
                    <a:pt x="137" y="294"/>
                  </a:lnTo>
                  <a:lnTo>
                    <a:pt x="137" y="294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9" y="292"/>
                  </a:lnTo>
                  <a:lnTo>
                    <a:pt x="139" y="292"/>
                  </a:lnTo>
                  <a:lnTo>
                    <a:pt x="139" y="292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4" y="292"/>
                  </a:lnTo>
                  <a:lnTo>
                    <a:pt x="144" y="292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4" y="287"/>
                  </a:lnTo>
                  <a:lnTo>
                    <a:pt x="144" y="287"/>
                  </a:lnTo>
                  <a:lnTo>
                    <a:pt x="144" y="287"/>
                  </a:lnTo>
                  <a:lnTo>
                    <a:pt x="144" y="287"/>
                  </a:lnTo>
                  <a:lnTo>
                    <a:pt x="144" y="287"/>
                  </a:lnTo>
                  <a:lnTo>
                    <a:pt x="144" y="285"/>
                  </a:lnTo>
                  <a:lnTo>
                    <a:pt x="144" y="285"/>
                  </a:lnTo>
                  <a:lnTo>
                    <a:pt x="142" y="285"/>
                  </a:lnTo>
                  <a:lnTo>
                    <a:pt x="142" y="282"/>
                  </a:lnTo>
                  <a:lnTo>
                    <a:pt x="142" y="282"/>
                  </a:lnTo>
                  <a:lnTo>
                    <a:pt x="142" y="280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2" y="280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4" y="275"/>
                  </a:lnTo>
                  <a:lnTo>
                    <a:pt x="144" y="273"/>
                  </a:lnTo>
                  <a:lnTo>
                    <a:pt x="144" y="273"/>
                  </a:lnTo>
                  <a:lnTo>
                    <a:pt x="144" y="273"/>
                  </a:lnTo>
                  <a:lnTo>
                    <a:pt x="144" y="273"/>
                  </a:lnTo>
                  <a:lnTo>
                    <a:pt x="146" y="273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68"/>
                  </a:lnTo>
                  <a:lnTo>
                    <a:pt x="149" y="268"/>
                  </a:lnTo>
                  <a:lnTo>
                    <a:pt x="146" y="268"/>
                  </a:lnTo>
                  <a:lnTo>
                    <a:pt x="146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6"/>
                  </a:lnTo>
                  <a:lnTo>
                    <a:pt x="146" y="266"/>
                  </a:lnTo>
                  <a:lnTo>
                    <a:pt x="149" y="266"/>
                  </a:lnTo>
                  <a:lnTo>
                    <a:pt x="149" y="266"/>
                  </a:lnTo>
                  <a:lnTo>
                    <a:pt x="149" y="266"/>
                  </a:lnTo>
                  <a:lnTo>
                    <a:pt x="149" y="266"/>
                  </a:lnTo>
                  <a:lnTo>
                    <a:pt x="151" y="266"/>
                  </a:lnTo>
                  <a:lnTo>
                    <a:pt x="151" y="266"/>
                  </a:lnTo>
                  <a:lnTo>
                    <a:pt x="151" y="266"/>
                  </a:lnTo>
                  <a:lnTo>
                    <a:pt x="154" y="266"/>
                  </a:lnTo>
                  <a:lnTo>
                    <a:pt x="154" y="266"/>
                  </a:lnTo>
                  <a:lnTo>
                    <a:pt x="154" y="263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1"/>
                  </a:lnTo>
                  <a:lnTo>
                    <a:pt x="154" y="261"/>
                  </a:lnTo>
                  <a:lnTo>
                    <a:pt x="151" y="261"/>
                  </a:lnTo>
                  <a:lnTo>
                    <a:pt x="151" y="259"/>
                  </a:lnTo>
                  <a:lnTo>
                    <a:pt x="154" y="259"/>
                  </a:lnTo>
                  <a:lnTo>
                    <a:pt x="154" y="259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4" y="254"/>
                  </a:lnTo>
                  <a:lnTo>
                    <a:pt x="154" y="254"/>
                  </a:lnTo>
                  <a:lnTo>
                    <a:pt x="151" y="254"/>
                  </a:lnTo>
                  <a:lnTo>
                    <a:pt x="151" y="251"/>
                  </a:lnTo>
                  <a:lnTo>
                    <a:pt x="151" y="251"/>
                  </a:lnTo>
                  <a:lnTo>
                    <a:pt x="151" y="251"/>
                  </a:lnTo>
                  <a:lnTo>
                    <a:pt x="151" y="249"/>
                  </a:lnTo>
                  <a:lnTo>
                    <a:pt x="151" y="249"/>
                  </a:lnTo>
                  <a:lnTo>
                    <a:pt x="151" y="249"/>
                  </a:lnTo>
                  <a:lnTo>
                    <a:pt x="151" y="247"/>
                  </a:lnTo>
                  <a:lnTo>
                    <a:pt x="149" y="247"/>
                  </a:lnTo>
                  <a:lnTo>
                    <a:pt x="149" y="247"/>
                  </a:lnTo>
                  <a:lnTo>
                    <a:pt x="149" y="247"/>
                  </a:lnTo>
                  <a:lnTo>
                    <a:pt x="149" y="247"/>
                  </a:lnTo>
                  <a:lnTo>
                    <a:pt x="149" y="244"/>
                  </a:lnTo>
                  <a:lnTo>
                    <a:pt x="149" y="244"/>
                  </a:lnTo>
                  <a:lnTo>
                    <a:pt x="149" y="244"/>
                  </a:lnTo>
                  <a:lnTo>
                    <a:pt x="149" y="242"/>
                  </a:lnTo>
                  <a:lnTo>
                    <a:pt x="149" y="242"/>
                  </a:lnTo>
                  <a:lnTo>
                    <a:pt x="149" y="240"/>
                  </a:lnTo>
                  <a:lnTo>
                    <a:pt x="146" y="240"/>
                  </a:lnTo>
                  <a:lnTo>
                    <a:pt x="146" y="240"/>
                  </a:lnTo>
                  <a:lnTo>
                    <a:pt x="146" y="237"/>
                  </a:lnTo>
                  <a:lnTo>
                    <a:pt x="146" y="237"/>
                  </a:lnTo>
                  <a:lnTo>
                    <a:pt x="146" y="237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6" y="232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30"/>
                  </a:lnTo>
                  <a:lnTo>
                    <a:pt x="144" y="230"/>
                  </a:lnTo>
                  <a:lnTo>
                    <a:pt x="146" y="230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9" y="225"/>
                  </a:lnTo>
                  <a:lnTo>
                    <a:pt x="149" y="225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46" y="223"/>
                  </a:lnTo>
                  <a:lnTo>
                    <a:pt x="146" y="223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4" y="221"/>
                  </a:lnTo>
                  <a:lnTo>
                    <a:pt x="144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9" y="221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7" y="221"/>
                  </a:lnTo>
                  <a:lnTo>
                    <a:pt x="137" y="221"/>
                  </a:lnTo>
                  <a:lnTo>
                    <a:pt x="137" y="221"/>
                  </a:lnTo>
                  <a:lnTo>
                    <a:pt x="137" y="221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37" y="216"/>
                  </a:lnTo>
                  <a:lnTo>
                    <a:pt x="139" y="216"/>
                  </a:lnTo>
                  <a:lnTo>
                    <a:pt x="139" y="216"/>
                  </a:lnTo>
                  <a:lnTo>
                    <a:pt x="139" y="216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42" y="216"/>
                  </a:lnTo>
                  <a:lnTo>
                    <a:pt x="144" y="216"/>
                  </a:lnTo>
                  <a:lnTo>
                    <a:pt x="144" y="216"/>
                  </a:lnTo>
                  <a:lnTo>
                    <a:pt x="144" y="216"/>
                  </a:lnTo>
                  <a:lnTo>
                    <a:pt x="144" y="216"/>
                  </a:lnTo>
                  <a:lnTo>
                    <a:pt x="144" y="216"/>
                  </a:lnTo>
                  <a:lnTo>
                    <a:pt x="146" y="216"/>
                  </a:lnTo>
                  <a:lnTo>
                    <a:pt x="146" y="216"/>
                  </a:lnTo>
                  <a:lnTo>
                    <a:pt x="146" y="216"/>
                  </a:lnTo>
                  <a:lnTo>
                    <a:pt x="149" y="216"/>
                  </a:lnTo>
                  <a:lnTo>
                    <a:pt x="149" y="214"/>
                  </a:lnTo>
                  <a:lnTo>
                    <a:pt x="149" y="214"/>
                  </a:lnTo>
                  <a:lnTo>
                    <a:pt x="149" y="214"/>
                  </a:lnTo>
                  <a:lnTo>
                    <a:pt x="151" y="214"/>
                  </a:lnTo>
                  <a:lnTo>
                    <a:pt x="151" y="214"/>
                  </a:lnTo>
                  <a:lnTo>
                    <a:pt x="151" y="214"/>
                  </a:lnTo>
                  <a:lnTo>
                    <a:pt x="154" y="214"/>
                  </a:lnTo>
                  <a:lnTo>
                    <a:pt x="154" y="214"/>
                  </a:lnTo>
                  <a:lnTo>
                    <a:pt x="154" y="214"/>
                  </a:lnTo>
                  <a:lnTo>
                    <a:pt x="156" y="214"/>
                  </a:lnTo>
                  <a:lnTo>
                    <a:pt x="156" y="214"/>
                  </a:lnTo>
                  <a:lnTo>
                    <a:pt x="156" y="214"/>
                  </a:lnTo>
                  <a:lnTo>
                    <a:pt x="156" y="214"/>
                  </a:lnTo>
                  <a:lnTo>
                    <a:pt x="158" y="214"/>
                  </a:lnTo>
                  <a:lnTo>
                    <a:pt x="158" y="214"/>
                  </a:lnTo>
                  <a:lnTo>
                    <a:pt x="158" y="214"/>
                  </a:lnTo>
                  <a:lnTo>
                    <a:pt x="158" y="214"/>
                  </a:lnTo>
                  <a:lnTo>
                    <a:pt x="161" y="214"/>
                  </a:lnTo>
                  <a:lnTo>
                    <a:pt x="161" y="214"/>
                  </a:lnTo>
                  <a:lnTo>
                    <a:pt x="161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8" y="211"/>
                  </a:lnTo>
                  <a:lnTo>
                    <a:pt x="168" y="209"/>
                  </a:lnTo>
                  <a:lnTo>
                    <a:pt x="168" y="209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72" y="209"/>
                  </a:lnTo>
                  <a:lnTo>
                    <a:pt x="172" y="209"/>
                  </a:lnTo>
                  <a:lnTo>
                    <a:pt x="172" y="209"/>
                  </a:lnTo>
                  <a:lnTo>
                    <a:pt x="172" y="209"/>
                  </a:lnTo>
                  <a:lnTo>
                    <a:pt x="172" y="206"/>
                  </a:lnTo>
                  <a:lnTo>
                    <a:pt x="175" y="206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7" y="209"/>
                  </a:lnTo>
                  <a:lnTo>
                    <a:pt x="177" y="209"/>
                  </a:lnTo>
                  <a:lnTo>
                    <a:pt x="177" y="211"/>
                  </a:lnTo>
                  <a:lnTo>
                    <a:pt x="177" y="211"/>
                  </a:lnTo>
                  <a:lnTo>
                    <a:pt x="177" y="211"/>
                  </a:lnTo>
                  <a:lnTo>
                    <a:pt x="177" y="211"/>
                  </a:lnTo>
                  <a:lnTo>
                    <a:pt x="180" y="211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2" y="214"/>
                  </a:lnTo>
                  <a:lnTo>
                    <a:pt x="182" y="214"/>
                  </a:lnTo>
                  <a:lnTo>
                    <a:pt x="182" y="211"/>
                  </a:lnTo>
                  <a:lnTo>
                    <a:pt x="184" y="211"/>
                  </a:lnTo>
                  <a:lnTo>
                    <a:pt x="184" y="211"/>
                  </a:lnTo>
                  <a:lnTo>
                    <a:pt x="184" y="211"/>
                  </a:lnTo>
                  <a:lnTo>
                    <a:pt x="184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91" y="214"/>
                  </a:lnTo>
                  <a:lnTo>
                    <a:pt x="191" y="214"/>
                  </a:lnTo>
                  <a:lnTo>
                    <a:pt x="191" y="214"/>
                  </a:lnTo>
                  <a:lnTo>
                    <a:pt x="191" y="214"/>
                  </a:lnTo>
                  <a:lnTo>
                    <a:pt x="191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1" y="206"/>
                  </a:lnTo>
                  <a:lnTo>
                    <a:pt x="191" y="206"/>
                  </a:lnTo>
                  <a:lnTo>
                    <a:pt x="191" y="206"/>
                  </a:lnTo>
                  <a:lnTo>
                    <a:pt x="189" y="206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7" y="204"/>
                  </a:lnTo>
                  <a:lnTo>
                    <a:pt x="187" y="202"/>
                  </a:lnTo>
                  <a:lnTo>
                    <a:pt x="187" y="202"/>
                  </a:lnTo>
                  <a:lnTo>
                    <a:pt x="187" y="199"/>
                  </a:lnTo>
                  <a:lnTo>
                    <a:pt x="189" y="199"/>
                  </a:lnTo>
                  <a:lnTo>
                    <a:pt x="189" y="199"/>
                  </a:lnTo>
                  <a:lnTo>
                    <a:pt x="189" y="197"/>
                  </a:lnTo>
                  <a:lnTo>
                    <a:pt x="189" y="197"/>
                  </a:lnTo>
                  <a:lnTo>
                    <a:pt x="189" y="197"/>
                  </a:lnTo>
                  <a:lnTo>
                    <a:pt x="189" y="197"/>
                  </a:lnTo>
                  <a:lnTo>
                    <a:pt x="189" y="197"/>
                  </a:lnTo>
                  <a:lnTo>
                    <a:pt x="189" y="195"/>
                  </a:lnTo>
                  <a:lnTo>
                    <a:pt x="191" y="195"/>
                  </a:lnTo>
                  <a:lnTo>
                    <a:pt x="191" y="195"/>
                  </a:lnTo>
                  <a:lnTo>
                    <a:pt x="191" y="192"/>
                  </a:lnTo>
                  <a:lnTo>
                    <a:pt x="191" y="192"/>
                  </a:lnTo>
                  <a:lnTo>
                    <a:pt x="191" y="192"/>
                  </a:lnTo>
                  <a:lnTo>
                    <a:pt x="191" y="190"/>
                  </a:lnTo>
                  <a:lnTo>
                    <a:pt x="191" y="190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4" y="185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4" y="183"/>
                  </a:lnTo>
                  <a:lnTo>
                    <a:pt x="194" y="183"/>
                  </a:lnTo>
                  <a:lnTo>
                    <a:pt x="196" y="183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196" y="178"/>
                  </a:lnTo>
                  <a:lnTo>
                    <a:pt x="196" y="178"/>
                  </a:lnTo>
                  <a:lnTo>
                    <a:pt x="196" y="178"/>
                  </a:lnTo>
                  <a:lnTo>
                    <a:pt x="196" y="178"/>
                  </a:lnTo>
                  <a:lnTo>
                    <a:pt x="196" y="176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199" y="173"/>
                  </a:lnTo>
                  <a:lnTo>
                    <a:pt x="199" y="173"/>
                  </a:lnTo>
                  <a:lnTo>
                    <a:pt x="199" y="173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6"/>
                  </a:lnTo>
                  <a:lnTo>
                    <a:pt x="201" y="166"/>
                  </a:lnTo>
                  <a:lnTo>
                    <a:pt x="201" y="166"/>
                  </a:lnTo>
                  <a:lnTo>
                    <a:pt x="203" y="166"/>
                  </a:lnTo>
                  <a:lnTo>
                    <a:pt x="203" y="164"/>
                  </a:lnTo>
                  <a:lnTo>
                    <a:pt x="203" y="164"/>
                  </a:lnTo>
                  <a:lnTo>
                    <a:pt x="203" y="161"/>
                  </a:lnTo>
                  <a:lnTo>
                    <a:pt x="203" y="161"/>
                  </a:lnTo>
                  <a:lnTo>
                    <a:pt x="203" y="161"/>
                  </a:lnTo>
                  <a:lnTo>
                    <a:pt x="203" y="161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8" y="161"/>
                  </a:lnTo>
                  <a:lnTo>
                    <a:pt x="208" y="161"/>
                  </a:lnTo>
                  <a:lnTo>
                    <a:pt x="210" y="161"/>
                  </a:lnTo>
                  <a:lnTo>
                    <a:pt x="210" y="161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13" y="164"/>
                  </a:lnTo>
                  <a:lnTo>
                    <a:pt x="213" y="164"/>
                  </a:lnTo>
                  <a:lnTo>
                    <a:pt x="213" y="164"/>
                  </a:lnTo>
                  <a:lnTo>
                    <a:pt x="215" y="164"/>
                  </a:lnTo>
                  <a:lnTo>
                    <a:pt x="215" y="164"/>
                  </a:lnTo>
                  <a:lnTo>
                    <a:pt x="215" y="166"/>
                  </a:lnTo>
                  <a:lnTo>
                    <a:pt x="215" y="166"/>
                  </a:lnTo>
                  <a:lnTo>
                    <a:pt x="217" y="166"/>
                  </a:lnTo>
                  <a:lnTo>
                    <a:pt x="217" y="166"/>
                  </a:lnTo>
                  <a:lnTo>
                    <a:pt x="217" y="166"/>
                  </a:lnTo>
                  <a:lnTo>
                    <a:pt x="220" y="166"/>
                  </a:lnTo>
                  <a:lnTo>
                    <a:pt x="220" y="166"/>
                  </a:lnTo>
                  <a:lnTo>
                    <a:pt x="220" y="166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25" y="168"/>
                  </a:lnTo>
                  <a:lnTo>
                    <a:pt x="225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66"/>
                  </a:lnTo>
                  <a:lnTo>
                    <a:pt x="227" y="166"/>
                  </a:lnTo>
                  <a:lnTo>
                    <a:pt x="229" y="166"/>
                  </a:lnTo>
                  <a:lnTo>
                    <a:pt x="229" y="166"/>
                  </a:lnTo>
                  <a:lnTo>
                    <a:pt x="229" y="166"/>
                  </a:lnTo>
                  <a:lnTo>
                    <a:pt x="232" y="166"/>
                  </a:lnTo>
                  <a:lnTo>
                    <a:pt x="232" y="166"/>
                  </a:lnTo>
                  <a:lnTo>
                    <a:pt x="232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9" y="166"/>
                  </a:lnTo>
                  <a:lnTo>
                    <a:pt x="239" y="166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9" y="171"/>
                  </a:lnTo>
                  <a:lnTo>
                    <a:pt x="239" y="171"/>
                  </a:lnTo>
                  <a:lnTo>
                    <a:pt x="241" y="171"/>
                  </a:lnTo>
                  <a:lnTo>
                    <a:pt x="241" y="171"/>
                  </a:lnTo>
                  <a:lnTo>
                    <a:pt x="243" y="171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8" y="168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51" y="166"/>
                  </a:lnTo>
                  <a:lnTo>
                    <a:pt x="251" y="166"/>
                  </a:lnTo>
                  <a:lnTo>
                    <a:pt x="251" y="166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5" y="164"/>
                  </a:lnTo>
                  <a:lnTo>
                    <a:pt x="255" y="164"/>
                  </a:lnTo>
                  <a:lnTo>
                    <a:pt x="255" y="164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58" y="161"/>
                  </a:lnTo>
                  <a:lnTo>
                    <a:pt x="258" y="161"/>
                  </a:lnTo>
                  <a:lnTo>
                    <a:pt x="258" y="161"/>
                  </a:lnTo>
                  <a:lnTo>
                    <a:pt x="260" y="161"/>
                  </a:lnTo>
                  <a:lnTo>
                    <a:pt x="260" y="161"/>
                  </a:lnTo>
                  <a:lnTo>
                    <a:pt x="260" y="159"/>
                  </a:lnTo>
                  <a:lnTo>
                    <a:pt x="260" y="159"/>
                  </a:lnTo>
                  <a:lnTo>
                    <a:pt x="260" y="157"/>
                  </a:lnTo>
                  <a:lnTo>
                    <a:pt x="260" y="157"/>
                  </a:lnTo>
                  <a:lnTo>
                    <a:pt x="260" y="157"/>
                  </a:lnTo>
                  <a:lnTo>
                    <a:pt x="260" y="157"/>
                  </a:lnTo>
                  <a:lnTo>
                    <a:pt x="260" y="154"/>
                  </a:lnTo>
                  <a:lnTo>
                    <a:pt x="258" y="154"/>
                  </a:lnTo>
                  <a:lnTo>
                    <a:pt x="258" y="154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8" y="150"/>
                  </a:lnTo>
                  <a:lnTo>
                    <a:pt x="258" y="150"/>
                  </a:lnTo>
                  <a:lnTo>
                    <a:pt x="258" y="150"/>
                  </a:lnTo>
                  <a:lnTo>
                    <a:pt x="258" y="147"/>
                  </a:lnTo>
                  <a:lnTo>
                    <a:pt x="258" y="147"/>
                  </a:lnTo>
                  <a:lnTo>
                    <a:pt x="258" y="147"/>
                  </a:lnTo>
                  <a:lnTo>
                    <a:pt x="258" y="145"/>
                  </a:lnTo>
                  <a:lnTo>
                    <a:pt x="258" y="145"/>
                  </a:lnTo>
                  <a:lnTo>
                    <a:pt x="258" y="145"/>
                  </a:lnTo>
                  <a:lnTo>
                    <a:pt x="258" y="142"/>
                  </a:lnTo>
                  <a:lnTo>
                    <a:pt x="258" y="142"/>
                  </a:lnTo>
                  <a:lnTo>
                    <a:pt x="258" y="140"/>
                  </a:lnTo>
                  <a:lnTo>
                    <a:pt x="258" y="140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8" y="135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60" y="133"/>
                  </a:lnTo>
                  <a:lnTo>
                    <a:pt x="260" y="133"/>
                  </a:lnTo>
                  <a:lnTo>
                    <a:pt x="260" y="133"/>
                  </a:lnTo>
                  <a:lnTo>
                    <a:pt x="260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5" y="128"/>
                  </a:lnTo>
                  <a:lnTo>
                    <a:pt x="267" y="128"/>
                  </a:lnTo>
                  <a:lnTo>
                    <a:pt x="267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2" y="128"/>
                  </a:lnTo>
                  <a:lnTo>
                    <a:pt x="272" y="128"/>
                  </a:lnTo>
                  <a:lnTo>
                    <a:pt x="272" y="128"/>
                  </a:lnTo>
                  <a:lnTo>
                    <a:pt x="272" y="128"/>
                  </a:lnTo>
                  <a:lnTo>
                    <a:pt x="274" y="128"/>
                  </a:lnTo>
                  <a:lnTo>
                    <a:pt x="274" y="128"/>
                  </a:lnTo>
                  <a:lnTo>
                    <a:pt x="277" y="128"/>
                  </a:lnTo>
                  <a:lnTo>
                    <a:pt x="277" y="128"/>
                  </a:lnTo>
                  <a:lnTo>
                    <a:pt x="277" y="128"/>
                  </a:lnTo>
                  <a:lnTo>
                    <a:pt x="277" y="128"/>
                  </a:lnTo>
                  <a:lnTo>
                    <a:pt x="279" y="128"/>
                  </a:lnTo>
                  <a:lnTo>
                    <a:pt x="279" y="128"/>
                  </a:lnTo>
                  <a:lnTo>
                    <a:pt x="279" y="126"/>
                  </a:lnTo>
                  <a:lnTo>
                    <a:pt x="279" y="126"/>
                  </a:lnTo>
                  <a:lnTo>
                    <a:pt x="279" y="126"/>
                  </a:lnTo>
                  <a:lnTo>
                    <a:pt x="281" y="126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4" y="123"/>
                  </a:lnTo>
                  <a:lnTo>
                    <a:pt x="284" y="123"/>
                  </a:lnTo>
                  <a:lnTo>
                    <a:pt x="284" y="121"/>
                  </a:lnTo>
                  <a:lnTo>
                    <a:pt x="284" y="121"/>
                  </a:lnTo>
                  <a:lnTo>
                    <a:pt x="284" y="121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1" y="119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4" y="116"/>
                  </a:lnTo>
                  <a:lnTo>
                    <a:pt x="284" y="114"/>
                  </a:lnTo>
                  <a:lnTo>
                    <a:pt x="284" y="114"/>
                  </a:lnTo>
                  <a:lnTo>
                    <a:pt x="284" y="114"/>
                  </a:lnTo>
                  <a:lnTo>
                    <a:pt x="284" y="114"/>
                  </a:lnTo>
                  <a:lnTo>
                    <a:pt x="286" y="114"/>
                  </a:lnTo>
                  <a:lnTo>
                    <a:pt x="286" y="112"/>
                  </a:lnTo>
                  <a:lnTo>
                    <a:pt x="286" y="112"/>
                  </a:lnTo>
                  <a:lnTo>
                    <a:pt x="286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2"/>
                  </a:lnTo>
                  <a:lnTo>
                    <a:pt x="288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3" y="112"/>
                  </a:lnTo>
                  <a:lnTo>
                    <a:pt x="293" y="112"/>
                  </a:lnTo>
                  <a:lnTo>
                    <a:pt x="296" y="112"/>
                  </a:lnTo>
                  <a:lnTo>
                    <a:pt x="296" y="112"/>
                  </a:lnTo>
                  <a:lnTo>
                    <a:pt x="296" y="112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7" y="112"/>
                  </a:lnTo>
                  <a:lnTo>
                    <a:pt x="307" y="112"/>
                  </a:lnTo>
                  <a:lnTo>
                    <a:pt x="307" y="114"/>
                  </a:lnTo>
                  <a:lnTo>
                    <a:pt x="307" y="114"/>
                  </a:lnTo>
                  <a:lnTo>
                    <a:pt x="307" y="116"/>
                  </a:lnTo>
                  <a:lnTo>
                    <a:pt x="307" y="116"/>
                  </a:lnTo>
                  <a:lnTo>
                    <a:pt x="307" y="116"/>
                  </a:lnTo>
                  <a:lnTo>
                    <a:pt x="307" y="116"/>
                  </a:lnTo>
                  <a:lnTo>
                    <a:pt x="305" y="116"/>
                  </a:lnTo>
                  <a:lnTo>
                    <a:pt x="305" y="116"/>
                  </a:lnTo>
                  <a:lnTo>
                    <a:pt x="305" y="119"/>
                  </a:lnTo>
                  <a:lnTo>
                    <a:pt x="305" y="119"/>
                  </a:lnTo>
                  <a:lnTo>
                    <a:pt x="305" y="119"/>
                  </a:lnTo>
                  <a:lnTo>
                    <a:pt x="305" y="119"/>
                  </a:lnTo>
                  <a:lnTo>
                    <a:pt x="305" y="119"/>
                  </a:lnTo>
                  <a:lnTo>
                    <a:pt x="305" y="119"/>
                  </a:lnTo>
                  <a:lnTo>
                    <a:pt x="305" y="121"/>
                  </a:lnTo>
                  <a:lnTo>
                    <a:pt x="307" y="121"/>
                  </a:lnTo>
                  <a:lnTo>
                    <a:pt x="307" y="121"/>
                  </a:lnTo>
                  <a:lnTo>
                    <a:pt x="307" y="121"/>
                  </a:lnTo>
                  <a:lnTo>
                    <a:pt x="310" y="121"/>
                  </a:lnTo>
                  <a:lnTo>
                    <a:pt x="310" y="121"/>
                  </a:lnTo>
                  <a:lnTo>
                    <a:pt x="310" y="121"/>
                  </a:lnTo>
                  <a:lnTo>
                    <a:pt x="310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0" y="123"/>
                  </a:lnTo>
                  <a:lnTo>
                    <a:pt x="310" y="123"/>
                  </a:lnTo>
                  <a:lnTo>
                    <a:pt x="310" y="126"/>
                  </a:lnTo>
                  <a:lnTo>
                    <a:pt x="310" y="126"/>
                  </a:lnTo>
                  <a:lnTo>
                    <a:pt x="310" y="126"/>
                  </a:lnTo>
                  <a:lnTo>
                    <a:pt x="310" y="128"/>
                  </a:lnTo>
                  <a:lnTo>
                    <a:pt x="310" y="128"/>
                  </a:lnTo>
                  <a:lnTo>
                    <a:pt x="310" y="128"/>
                  </a:lnTo>
                  <a:lnTo>
                    <a:pt x="312" y="128"/>
                  </a:lnTo>
                  <a:lnTo>
                    <a:pt x="312" y="128"/>
                  </a:lnTo>
                  <a:lnTo>
                    <a:pt x="312" y="128"/>
                  </a:lnTo>
                  <a:lnTo>
                    <a:pt x="312" y="128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7" y="131"/>
                  </a:lnTo>
                  <a:lnTo>
                    <a:pt x="319" y="131"/>
                  </a:lnTo>
                  <a:lnTo>
                    <a:pt x="319" y="131"/>
                  </a:lnTo>
                  <a:lnTo>
                    <a:pt x="319" y="131"/>
                  </a:lnTo>
                  <a:lnTo>
                    <a:pt x="319" y="131"/>
                  </a:lnTo>
                  <a:lnTo>
                    <a:pt x="322" y="131"/>
                  </a:lnTo>
                  <a:lnTo>
                    <a:pt x="322" y="131"/>
                  </a:lnTo>
                  <a:lnTo>
                    <a:pt x="322" y="131"/>
                  </a:lnTo>
                  <a:lnTo>
                    <a:pt x="322" y="131"/>
                  </a:lnTo>
                  <a:lnTo>
                    <a:pt x="322" y="133"/>
                  </a:lnTo>
                  <a:lnTo>
                    <a:pt x="322" y="133"/>
                  </a:lnTo>
                  <a:lnTo>
                    <a:pt x="322" y="135"/>
                  </a:lnTo>
                  <a:lnTo>
                    <a:pt x="324" y="135"/>
                  </a:lnTo>
                  <a:lnTo>
                    <a:pt x="324" y="135"/>
                  </a:lnTo>
                  <a:lnTo>
                    <a:pt x="324" y="135"/>
                  </a:lnTo>
                  <a:lnTo>
                    <a:pt x="324" y="138"/>
                  </a:lnTo>
                  <a:lnTo>
                    <a:pt x="324" y="138"/>
                  </a:lnTo>
                  <a:lnTo>
                    <a:pt x="326" y="138"/>
                  </a:lnTo>
                  <a:lnTo>
                    <a:pt x="326" y="138"/>
                  </a:lnTo>
                  <a:lnTo>
                    <a:pt x="326" y="138"/>
                  </a:lnTo>
                  <a:lnTo>
                    <a:pt x="329" y="138"/>
                  </a:lnTo>
                  <a:lnTo>
                    <a:pt x="329" y="138"/>
                  </a:lnTo>
                  <a:lnTo>
                    <a:pt x="329" y="138"/>
                  </a:lnTo>
                  <a:lnTo>
                    <a:pt x="329" y="138"/>
                  </a:lnTo>
                  <a:lnTo>
                    <a:pt x="331" y="138"/>
                  </a:lnTo>
                  <a:lnTo>
                    <a:pt x="331" y="138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2"/>
                  </a:lnTo>
                  <a:lnTo>
                    <a:pt x="333" y="142"/>
                  </a:lnTo>
                  <a:lnTo>
                    <a:pt x="333" y="142"/>
                  </a:lnTo>
                  <a:lnTo>
                    <a:pt x="336" y="142"/>
                  </a:lnTo>
                  <a:lnTo>
                    <a:pt x="336" y="142"/>
                  </a:lnTo>
                  <a:lnTo>
                    <a:pt x="336" y="142"/>
                  </a:lnTo>
                  <a:lnTo>
                    <a:pt x="336" y="140"/>
                  </a:lnTo>
                  <a:lnTo>
                    <a:pt x="338" y="140"/>
                  </a:lnTo>
                  <a:lnTo>
                    <a:pt x="338" y="140"/>
                  </a:lnTo>
                  <a:lnTo>
                    <a:pt x="338" y="140"/>
                  </a:lnTo>
                  <a:lnTo>
                    <a:pt x="338" y="140"/>
                  </a:lnTo>
                  <a:lnTo>
                    <a:pt x="341" y="140"/>
                  </a:lnTo>
                  <a:lnTo>
                    <a:pt x="341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42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5" y="145"/>
                  </a:lnTo>
                  <a:lnTo>
                    <a:pt x="348" y="145"/>
                  </a:lnTo>
                  <a:lnTo>
                    <a:pt x="348" y="145"/>
                  </a:lnTo>
                  <a:lnTo>
                    <a:pt x="348" y="145"/>
                  </a:lnTo>
                  <a:lnTo>
                    <a:pt x="350" y="145"/>
                  </a:lnTo>
                  <a:lnTo>
                    <a:pt x="350" y="145"/>
                  </a:lnTo>
                  <a:lnTo>
                    <a:pt x="350" y="145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5" y="145"/>
                  </a:lnTo>
                  <a:lnTo>
                    <a:pt x="355" y="145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57" y="147"/>
                  </a:lnTo>
                  <a:lnTo>
                    <a:pt x="357" y="147"/>
                  </a:lnTo>
                  <a:lnTo>
                    <a:pt x="357" y="147"/>
                  </a:lnTo>
                  <a:lnTo>
                    <a:pt x="357" y="150"/>
                  </a:lnTo>
                  <a:lnTo>
                    <a:pt x="359" y="150"/>
                  </a:lnTo>
                  <a:lnTo>
                    <a:pt x="359" y="150"/>
                  </a:lnTo>
                  <a:lnTo>
                    <a:pt x="359" y="150"/>
                  </a:lnTo>
                  <a:lnTo>
                    <a:pt x="359" y="152"/>
                  </a:lnTo>
                  <a:lnTo>
                    <a:pt x="362" y="152"/>
                  </a:lnTo>
                  <a:lnTo>
                    <a:pt x="362" y="152"/>
                  </a:lnTo>
                  <a:lnTo>
                    <a:pt x="362" y="152"/>
                  </a:lnTo>
                  <a:lnTo>
                    <a:pt x="362" y="154"/>
                  </a:lnTo>
                  <a:lnTo>
                    <a:pt x="362" y="154"/>
                  </a:lnTo>
                  <a:lnTo>
                    <a:pt x="362" y="154"/>
                  </a:lnTo>
                  <a:lnTo>
                    <a:pt x="362" y="157"/>
                  </a:lnTo>
                  <a:lnTo>
                    <a:pt x="364" y="157"/>
                  </a:lnTo>
                  <a:lnTo>
                    <a:pt x="364" y="157"/>
                  </a:lnTo>
                  <a:lnTo>
                    <a:pt x="364" y="157"/>
                  </a:lnTo>
                  <a:lnTo>
                    <a:pt x="364" y="159"/>
                  </a:lnTo>
                  <a:lnTo>
                    <a:pt x="364" y="159"/>
                  </a:lnTo>
                  <a:lnTo>
                    <a:pt x="364" y="159"/>
                  </a:lnTo>
                  <a:lnTo>
                    <a:pt x="364" y="161"/>
                  </a:lnTo>
                  <a:lnTo>
                    <a:pt x="364" y="161"/>
                  </a:lnTo>
                  <a:lnTo>
                    <a:pt x="364" y="161"/>
                  </a:lnTo>
                  <a:lnTo>
                    <a:pt x="367" y="161"/>
                  </a:lnTo>
                  <a:lnTo>
                    <a:pt x="367" y="164"/>
                  </a:lnTo>
                  <a:lnTo>
                    <a:pt x="367" y="164"/>
                  </a:lnTo>
                  <a:lnTo>
                    <a:pt x="367" y="164"/>
                  </a:lnTo>
                  <a:lnTo>
                    <a:pt x="369" y="164"/>
                  </a:lnTo>
                  <a:lnTo>
                    <a:pt x="369" y="166"/>
                  </a:lnTo>
                  <a:lnTo>
                    <a:pt x="369" y="166"/>
                  </a:lnTo>
                  <a:lnTo>
                    <a:pt x="369" y="166"/>
                  </a:lnTo>
                  <a:lnTo>
                    <a:pt x="369" y="166"/>
                  </a:lnTo>
                  <a:lnTo>
                    <a:pt x="371" y="166"/>
                  </a:lnTo>
                  <a:lnTo>
                    <a:pt x="371" y="166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4" y="171"/>
                  </a:lnTo>
                  <a:lnTo>
                    <a:pt x="374" y="171"/>
                  </a:lnTo>
                  <a:lnTo>
                    <a:pt x="374" y="171"/>
                  </a:lnTo>
                  <a:lnTo>
                    <a:pt x="374" y="173"/>
                  </a:lnTo>
                  <a:lnTo>
                    <a:pt x="376" y="173"/>
                  </a:lnTo>
                  <a:lnTo>
                    <a:pt x="376" y="173"/>
                  </a:lnTo>
                  <a:lnTo>
                    <a:pt x="376" y="176"/>
                  </a:lnTo>
                  <a:lnTo>
                    <a:pt x="376" y="176"/>
                  </a:lnTo>
                  <a:lnTo>
                    <a:pt x="376" y="178"/>
                  </a:lnTo>
                  <a:lnTo>
                    <a:pt x="376" y="178"/>
                  </a:lnTo>
                  <a:lnTo>
                    <a:pt x="376" y="178"/>
                  </a:lnTo>
                  <a:lnTo>
                    <a:pt x="376" y="178"/>
                  </a:lnTo>
                  <a:lnTo>
                    <a:pt x="376" y="178"/>
                  </a:lnTo>
                  <a:lnTo>
                    <a:pt x="376" y="180"/>
                  </a:lnTo>
                  <a:lnTo>
                    <a:pt x="374" y="180"/>
                  </a:lnTo>
                  <a:lnTo>
                    <a:pt x="374" y="180"/>
                  </a:lnTo>
                  <a:lnTo>
                    <a:pt x="374" y="183"/>
                  </a:lnTo>
                  <a:lnTo>
                    <a:pt x="374" y="183"/>
                  </a:lnTo>
                  <a:lnTo>
                    <a:pt x="374" y="183"/>
                  </a:lnTo>
                  <a:lnTo>
                    <a:pt x="371" y="183"/>
                  </a:lnTo>
                  <a:lnTo>
                    <a:pt x="371" y="185"/>
                  </a:lnTo>
                  <a:lnTo>
                    <a:pt x="371" y="185"/>
                  </a:lnTo>
                  <a:lnTo>
                    <a:pt x="374" y="185"/>
                  </a:lnTo>
                  <a:lnTo>
                    <a:pt x="374" y="187"/>
                  </a:lnTo>
                  <a:lnTo>
                    <a:pt x="374" y="187"/>
                  </a:lnTo>
                  <a:lnTo>
                    <a:pt x="374" y="187"/>
                  </a:lnTo>
                  <a:lnTo>
                    <a:pt x="374" y="187"/>
                  </a:lnTo>
                  <a:lnTo>
                    <a:pt x="374" y="190"/>
                  </a:lnTo>
                  <a:lnTo>
                    <a:pt x="374" y="190"/>
                  </a:lnTo>
                  <a:lnTo>
                    <a:pt x="374" y="192"/>
                  </a:lnTo>
                  <a:lnTo>
                    <a:pt x="374" y="192"/>
                  </a:lnTo>
                  <a:lnTo>
                    <a:pt x="374" y="192"/>
                  </a:lnTo>
                  <a:lnTo>
                    <a:pt x="371" y="192"/>
                  </a:lnTo>
                  <a:lnTo>
                    <a:pt x="371" y="195"/>
                  </a:lnTo>
                  <a:lnTo>
                    <a:pt x="371" y="195"/>
                  </a:lnTo>
                  <a:lnTo>
                    <a:pt x="371" y="195"/>
                  </a:lnTo>
                  <a:lnTo>
                    <a:pt x="371" y="195"/>
                  </a:lnTo>
                  <a:lnTo>
                    <a:pt x="371" y="197"/>
                  </a:lnTo>
                  <a:lnTo>
                    <a:pt x="369" y="197"/>
                  </a:lnTo>
                  <a:lnTo>
                    <a:pt x="369" y="197"/>
                  </a:lnTo>
                  <a:lnTo>
                    <a:pt x="369" y="197"/>
                  </a:lnTo>
                  <a:lnTo>
                    <a:pt x="369" y="197"/>
                  </a:lnTo>
                  <a:lnTo>
                    <a:pt x="369" y="197"/>
                  </a:lnTo>
                  <a:lnTo>
                    <a:pt x="369" y="199"/>
                  </a:lnTo>
                  <a:lnTo>
                    <a:pt x="369" y="199"/>
                  </a:lnTo>
                  <a:lnTo>
                    <a:pt x="369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4"/>
                  </a:lnTo>
                  <a:lnTo>
                    <a:pt x="369" y="204"/>
                  </a:lnTo>
                  <a:lnTo>
                    <a:pt x="369" y="206"/>
                  </a:lnTo>
                  <a:lnTo>
                    <a:pt x="369" y="206"/>
                  </a:lnTo>
                  <a:lnTo>
                    <a:pt x="369" y="206"/>
                  </a:lnTo>
                  <a:lnTo>
                    <a:pt x="369" y="206"/>
                  </a:lnTo>
                  <a:lnTo>
                    <a:pt x="369" y="206"/>
                  </a:lnTo>
                  <a:lnTo>
                    <a:pt x="369" y="209"/>
                  </a:lnTo>
                  <a:lnTo>
                    <a:pt x="369" y="209"/>
                  </a:lnTo>
                  <a:lnTo>
                    <a:pt x="371" y="209"/>
                  </a:lnTo>
                  <a:lnTo>
                    <a:pt x="371" y="209"/>
                  </a:lnTo>
                  <a:lnTo>
                    <a:pt x="371" y="211"/>
                  </a:lnTo>
                  <a:lnTo>
                    <a:pt x="371" y="211"/>
                  </a:lnTo>
                  <a:lnTo>
                    <a:pt x="371" y="211"/>
                  </a:lnTo>
                  <a:lnTo>
                    <a:pt x="371" y="214"/>
                  </a:lnTo>
                  <a:lnTo>
                    <a:pt x="374" y="214"/>
                  </a:lnTo>
                  <a:lnTo>
                    <a:pt x="374" y="211"/>
                  </a:lnTo>
                  <a:lnTo>
                    <a:pt x="374" y="211"/>
                  </a:lnTo>
                  <a:lnTo>
                    <a:pt x="376" y="211"/>
                  </a:lnTo>
                  <a:lnTo>
                    <a:pt x="376" y="211"/>
                  </a:lnTo>
                  <a:lnTo>
                    <a:pt x="376" y="211"/>
                  </a:lnTo>
                  <a:lnTo>
                    <a:pt x="378" y="211"/>
                  </a:lnTo>
                  <a:lnTo>
                    <a:pt x="378" y="214"/>
                  </a:lnTo>
                  <a:lnTo>
                    <a:pt x="378" y="214"/>
                  </a:lnTo>
                  <a:lnTo>
                    <a:pt x="378" y="214"/>
                  </a:lnTo>
                  <a:lnTo>
                    <a:pt x="378" y="214"/>
                  </a:lnTo>
                  <a:lnTo>
                    <a:pt x="381" y="214"/>
                  </a:lnTo>
                  <a:lnTo>
                    <a:pt x="381" y="214"/>
                  </a:lnTo>
                  <a:lnTo>
                    <a:pt x="383" y="214"/>
                  </a:lnTo>
                  <a:lnTo>
                    <a:pt x="383" y="214"/>
                  </a:lnTo>
                  <a:lnTo>
                    <a:pt x="383" y="214"/>
                  </a:lnTo>
                  <a:lnTo>
                    <a:pt x="386" y="214"/>
                  </a:lnTo>
                  <a:lnTo>
                    <a:pt x="386" y="216"/>
                  </a:lnTo>
                  <a:lnTo>
                    <a:pt x="386" y="216"/>
                  </a:lnTo>
                  <a:lnTo>
                    <a:pt x="386" y="216"/>
                  </a:lnTo>
                  <a:lnTo>
                    <a:pt x="386" y="216"/>
                  </a:lnTo>
                  <a:lnTo>
                    <a:pt x="388" y="216"/>
                  </a:lnTo>
                  <a:lnTo>
                    <a:pt x="388" y="216"/>
                  </a:lnTo>
                  <a:lnTo>
                    <a:pt x="390" y="216"/>
                  </a:lnTo>
                  <a:lnTo>
                    <a:pt x="390" y="216"/>
                  </a:lnTo>
                  <a:lnTo>
                    <a:pt x="390" y="216"/>
                  </a:lnTo>
                  <a:lnTo>
                    <a:pt x="390" y="216"/>
                  </a:lnTo>
                  <a:lnTo>
                    <a:pt x="393" y="216"/>
                  </a:lnTo>
                  <a:lnTo>
                    <a:pt x="393" y="216"/>
                  </a:lnTo>
                  <a:lnTo>
                    <a:pt x="395" y="216"/>
                  </a:lnTo>
                  <a:lnTo>
                    <a:pt x="395" y="216"/>
                  </a:lnTo>
                  <a:lnTo>
                    <a:pt x="395" y="216"/>
                  </a:lnTo>
                  <a:lnTo>
                    <a:pt x="397" y="216"/>
                  </a:lnTo>
                  <a:lnTo>
                    <a:pt x="397" y="216"/>
                  </a:lnTo>
                  <a:lnTo>
                    <a:pt x="397" y="216"/>
                  </a:lnTo>
                  <a:lnTo>
                    <a:pt x="397" y="216"/>
                  </a:lnTo>
                  <a:lnTo>
                    <a:pt x="400" y="216"/>
                  </a:lnTo>
                  <a:lnTo>
                    <a:pt x="400" y="216"/>
                  </a:lnTo>
                  <a:lnTo>
                    <a:pt x="402" y="216"/>
                  </a:lnTo>
                  <a:lnTo>
                    <a:pt x="402" y="216"/>
                  </a:lnTo>
                  <a:lnTo>
                    <a:pt x="402" y="216"/>
                  </a:lnTo>
                  <a:lnTo>
                    <a:pt x="404" y="216"/>
                  </a:lnTo>
                  <a:lnTo>
                    <a:pt x="404" y="216"/>
                  </a:lnTo>
                  <a:lnTo>
                    <a:pt x="404" y="216"/>
                  </a:lnTo>
                  <a:lnTo>
                    <a:pt x="404" y="216"/>
                  </a:lnTo>
                  <a:lnTo>
                    <a:pt x="407" y="216"/>
                  </a:lnTo>
                  <a:lnTo>
                    <a:pt x="407" y="216"/>
                  </a:lnTo>
                  <a:lnTo>
                    <a:pt x="409" y="216"/>
                  </a:lnTo>
                  <a:lnTo>
                    <a:pt x="409" y="216"/>
                  </a:lnTo>
                  <a:lnTo>
                    <a:pt x="409" y="216"/>
                  </a:lnTo>
                  <a:lnTo>
                    <a:pt x="412" y="216"/>
                  </a:lnTo>
                  <a:lnTo>
                    <a:pt x="412" y="216"/>
                  </a:lnTo>
                  <a:lnTo>
                    <a:pt x="412" y="216"/>
                  </a:lnTo>
                  <a:lnTo>
                    <a:pt x="414" y="216"/>
                  </a:lnTo>
                  <a:lnTo>
                    <a:pt x="414" y="216"/>
                  </a:lnTo>
                  <a:lnTo>
                    <a:pt x="416" y="216"/>
                  </a:lnTo>
                  <a:lnTo>
                    <a:pt x="416" y="216"/>
                  </a:lnTo>
                  <a:lnTo>
                    <a:pt x="416" y="216"/>
                  </a:lnTo>
                  <a:lnTo>
                    <a:pt x="419" y="216"/>
                  </a:lnTo>
                  <a:lnTo>
                    <a:pt x="419" y="216"/>
                  </a:lnTo>
                  <a:lnTo>
                    <a:pt x="419" y="216"/>
                  </a:lnTo>
                  <a:lnTo>
                    <a:pt x="421" y="216"/>
                  </a:lnTo>
                  <a:lnTo>
                    <a:pt x="421" y="216"/>
                  </a:lnTo>
                  <a:lnTo>
                    <a:pt x="423" y="216"/>
                  </a:lnTo>
                  <a:lnTo>
                    <a:pt x="423" y="216"/>
                  </a:lnTo>
                  <a:lnTo>
                    <a:pt x="423" y="216"/>
                  </a:lnTo>
                  <a:lnTo>
                    <a:pt x="426" y="216"/>
                  </a:lnTo>
                  <a:lnTo>
                    <a:pt x="426" y="218"/>
                  </a:lnTo>
                  <a:lnTo>
                    <a:pt x="426" y="218"/>
                  </a:lnTo>
                  <a:lnTo>
                    <a:pt x="428" y="218"/>
                  </a:lnTo>
                  <a:lnTo>
                    <a:pt x="428" y="218"/>
                  </a:lnTo>
                  <a:lnTo>
                    <a:pt x="428" y="218"/>
                  </a:lnTo>
                  <a:lnTo>
                    <a:pt x="430" y="218"/>
                  </a:lnTo>
                  <a:lnTo>
                    <a:pt x="430" y="218"/>
                  </a:lnTo>
                  <a:lnTo>
                    <a:pt x="430" y="218"/>
                  </a:lnTo>
                  <a:lnTo>
                    <a:pt x="430" y="218"/>
                  </a:lnTo>
                  <a:lnTo>
                    <a:pt x="433" y="218"/>
                  </a:lnTo>
                  <a:lnTo>
                    <a:pt x="433" y="221"/>
                  </a:lnTo>
                  <a:lnTo>
                    <a:pt x="433" y="221"/>
                  </a:lnTo>
                  <a:lnTo>
                    <a:pt x="433" y="221"/>
                  </a:lnTo>
                  <a:lnTo>
                    <a:pt x="435" y="221"/>
                  </a:lnTo>
                  <a:lnTo>
                    <a:pt x="435" y="221"/>
                  </a:lnTo>
                  <a:lnTo>
                    <a:pt x="435" y="223"/>
                  </a:lnTo>
                  <a:lnTo>
                    <a:pt x="435" y="223"/>
                  </a:lnTo>
                  <a:lnTo>
                    <a:pt x="438" y="223"/>
                  </a:lnTo>
                  <a:lnTo>
                    <a:pt x="438" y="223"/>
                  </a:lnTo>
                  <a:lnTo>
                    <a:pt x="438" y="223"/>
                  </a:lnTo>
                  <a:lnTo>
                    <a:pt x="438" y="223"/>
                  </a:lnTo>
                  <a:lnTo>
                    <a:pt x="440" y="223"/>
                  </a:lnTo>
                  <a:lnTo>
                    <a:pt x="440" y="225"/>
                  </a:lnTo>
                  <a:lnTo>
                    <a:pt x="440" y="225"/>
                  </a:lnTo>
                  <a:lnTo>
                    <a:pt x="442" y="225"/>
                  </a:lnTo>
                  <a:lnTo>
                    <a:pt x="442" y="225"/>
                  </a:lnTo>
                  <a:lnTo>
                    <a:pt x="442" y="225"/>
                  </a:lnTo>
                  <a:lnTo>
                    <a:pt x="442" y="225"/>
                  </a:lnTo>
                  <a:lnTo>
                    <a:pt x="442" y="228"/>
                  </a:lnTo>
                  <a:lnTo>
                    <a:pt x="445" y="228"/>
                  </a:lnTo>
                  <a:lnTo>
                    <a:pt x="445" y="228"/>
                  </a:lnTo>
                  <a:lnTo>
                    <a:pt x="445" y="228"/>
                  </a:lnTo>
                  <a:lnTo>
                    <a:pt x="445" y="228"/>
                  </a:lnTo>
                  <a:lnTo>
                    <a:pt x="445" y="228"/>
                  </a:lnTo>
                  <a:lnTo>
                    <a:pt x="445" y="230"/>
                  </a:lnTo>
                  <a:lnTo>
                    <a:pt x="447" y="230"/>
                  </a:lnTo>
                  <a:lnTo>
                    <a:pt x="447" y="230"/>
                  </a:lnTo>
                  <a:lnTo>
                    <a:pt x="449" y="230"/>
                  </a:lnTo>
                  <a:lnTo>
                    <a:pt x="449" y="230"/>
                  </a:lnTo>
                  <a:lnTo>
                    <a:pt x="449" y="230"/>
                  </a:lnTo>
                  <a:lnTo>
                    <a:pt x="449" y="230"/>
                  </a:lnTo>
                  <a:lnTo>
                    <a:pt x="452" y="230"/>
                  </a:lnTo>
                  <a:lnTo>
                    <a:pt x="452" y="232"/>
                  </a:lnTo>
                  <a:lnTo>
                    <a:pt x="452" y="232"/>
                  </a:lnTo>
                  <a:lnTo>
                    <a:pt x="452" y="232"/>
                  </a:lnTo>
                  <a:lnTo>
                    <a:pt x="452" y="232"/>
                  </a:lnTo>
                  <a:lnTo>
                    <a:pt x="454" y="232"/>
                  </a:lnTo>
                  <a:lnTo>
                    <a:pt x="454" y="235"/>
                  </a:lnTo>
                  <a:lnTo>
                    <a:pt x="454" y="235"/>
                  </a:lnTo>
                  <a:lnTo>
                    <a:pt x="457" y="235"/>
                  </a:lnTo>
                  <a:lnTo>
                    <a:pt x="457" y="235"/>
                  </a:lnTo>
                  <a:lnTo>
                    <a:pt x="457" y="235"/>
                  </a:lnTo>
                  <a:lnTo>
                    <a:pt x="457" y="235"/>
                  </a:lnTo>
                  <a:lnTo>
                    <a:pt x="459" y="235"/>
                  </a:lnTo>
                  <a:lnTo>
                    <a:pt x="459" y="235"/>
                  </a:lnTo>
                  <a:lnTo>
                    <a:pt x="459" y="237"/>
                  </a:lnTo>
                  <a:lnTo>
                    <a:pt x="459" y="237"/>
                  </a:lnTo>
                  <a:lnTo>
                    <a:pt x="461" y="237"/>
                  </a:lnTo>
                  <a:lnTo>
                    <a:pt x="461" y="237"/>
                  </a:lnTo>
                  <a:lnTo>
                    <a:pt x="464" y="237"/>
                  </a:lnTo>
                  <a:lnTo>
                    <a:pt x="464" y="237"/>
                  </a:lnTo>
                  <a:lnTo>
                    <a:pt x="464" y="237"/>
                  </a:lnTo>
                  <a:lnTo>
                    <a:pt x="466" y="237"/>
                  </a:lnTo>
                  <a:lnTo>
                    <a:pt x="466" y="235"/>
                  </a:lnTo>
                  <a:lnTo>
                    <a:pt x="466" y="235"/>
                  </a:lnTo>
                  <a:lnTo>
                    <a:pt x="468" y="235"/>
                  </a:lnTo>
                  <a:lnTo>
                    <a:pt x="468" y="235"/>
                  </a:lnTo>
                  <a:lnTo>
                    <a:pt x="468" y="235"/>
                  </a:lnTo>
                  <a:lnTo>
                    <a:pt x="468" y="237"/>
                  </a:lnTo>
                  <a:lnTo>
                    <a:pt x="468" y="237"/>
                  </a:lnTo>
                  <a:lnTo>
                    <a:pt x="468" y="237"/>
                  </a:lnTo>
                  <a:lnTo>
                    <a:pt x="468" y="237"/>
                  </a:lnTo>
                  <a:lnTo>
                    <a:pt x="468" y="240"/>
                  </a:lnTo>
                  <a:lnTo>
                    <a:pt x="468" y="240"/>
                  </a:lnTo>
                  <a:lnTo>
                    <a:pt x="468" y="240"/>
                  </a:lnTo>
                  <a:lnTo>
                    <a:pt x="468" y="242"/>
                  </a:lnTo>
                  <a:lnTo>
                    <a:pt x="468" y="242"/>
                  </a:lnTo>
                  <a:lnTo>
                    <a:pt x="468" y="242"/>
                  </a:lnTo>
                  <a:lnTo>
                    <a:pt x="468" y="242"/>
                  </a:lnTo>
                  <a:lnTo>
                    <a:pt x="471" y="242"/>
                  </a:lnTo>
                  <a:lnTo>
                    <a:pt x="471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3" y="244"/>
                  </a:lnTo>
                  <a:lnTo>
                    <a:pt x="473" y="244"/>
                  </a:lnTo>
                  <a:lnTo>
                    <a:pt x="473" y="247"/>
                  </a:lnTo>
                  <a:lnTo>
                    <a:pt x="473" y="247"/>
                  </a:lnTo>
                  <a:lnTo>
                    <a:pt x="473" y="247"/>
                  </a:lnTo>
                  <a:lnTo>
                    <a:pt x="475" y="247"/>
                  </a:lnTo>
                  <a:lnTo>
                    <a:pt x="475" y="247"/>
                  </a:lnTo>
                  <a:lnTo>
                    <a:pt x="475" y="249"/>
                  </a:lnTo>
                  <a:lnTo>
                    <a:pt x="475" y="249"/>
                  </a:lnTo>
                  <a:lnTo>
                    <a:pt x="475" y="251"/>
                  </a:lnTo>
                  <a:lnTo>
                    <a:pt x="475" y="251"/>
                  </a:lnTo>
                  <a:lnTo>
                    <a:pt x="475" y="251"/>
                  </a:lnTo>
                  <a:lnTo>
                    <a:pt x="475" y="251"/>
                  </a:lnTo>
                  <a:lnTo>
                    <a:pt x="475" y="254"/>
                  </a:lnTo>
                  <a:lnTo>
                    <a:pt x="475" y="254"/>
                  </a:lnTo>
                  <a:lnTo>
                    <a:pt x="478" y="254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78" y="259"/>
                  </a:lnTo>
                  <a:lnTo>
                    <a:pt x="478" y="259"/>
                  </a:lnTo>
                  <a:lnTo>
                    <a:pt x="478" y="261"/>
                  </a:lnTo>
                  <a:lnTo>
                    <a:pt x="478" y="261"/>
                  </a:lnTo>
                  <a:lnTo>
                    <a:pt x="480" y="261"/>
                  </a:lnTo>
                  <a:lnTo>
                    <a:pt x="480" y="263"/>
                  </a:lnTo>
                  <a:lnTo>
                    <a:pt x="480" y="263"/>
                  </a:lnTo>
                  <a:lnTo>
                    <a:pt x="483" y="263"/>
                  </a:lnTo>
                  <a:lnTo>
                    <a:pt x="483" y="263"/>
                  </a:lnTo>
                  <a:lnTo>
                    <a:pt x="483" y="263"/>
                  </a:lnTo>
                  <a:lnTo>
                    <a:pt x="483" y="266"/>
                  </a:lnTo>
                  <a:lnTo>
                    <a:pt x="483" y="266"/>
                  </a:lnTo>
                  <a:lnTo>
                    <a:pt x="483" y="266"/>
                  </a:lnTo>
                  <a:lnTo>
                    <a:pt x="485" y="266"/>
                  </a:lnTo>
                  <a:lnTo>
                    <a:pt x="485" y="266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7" y="268"/>
                  </a:lnTo>
                  <a:lnTo>
                    <a:pt x="487" y="270"/>
                  </a:lnTo>
                  <a:lnTo>
                    <a:pt x="487" y="270"/>
                  </a:lnTo>
                  <a:lnTo>
                    <a:pt x="487" y="270"/>
                  </a:lnTo>
                  <a:lnTo>
                    <a:pt x="490" y="270"/>
                  </a:lnTo>
                  <a:lnTo>
                    <a:pt x="490" y="273"/>
                  </a:lnTo>
                  <a:lnTo>
                    <a:pt x="490" y="273"/>
                  </a:lnTo>
                  <a:lnTo>
                    <a:pt x="490" y="275"/>
                  </a:lnTo>
                  <a:lnTo>
                    <a:pt x="490" y="275"/>
                  </a:lnTo>
                  <a:lnTo>
                    <a:pt x="490" y="275"/>
                  </a:lnTo>
                  <a:lnTo>
                    <a:pt x="490" y="275"/>
                  </a:lnTo>
                  <a:lnTo>
                    <a:pt x="492" y="275"/>
                  </a:lnTo>
                  <a:lnTo>
                    <a:pt x="492" y="275"/>
                  </a:lnTo>
                  <a:lnTo>
                    <a:pt x="492" y="275"/>
                  </a:lnTo>
                  <a:lnTo>
                    <a:pt x="494" y="275"/>
                  </a:lnTo>
                  <a:lnTo>
                    <a:pt x="494" y="275"/>
                  </a:lnTo>
                  <a:lnTo>
                    <a:pt x="494" y="275"/>
                  </a:lnTo>
                  <a:lnTo>
                    <a:pt x="497" y="275"/>
                  </a:lnTo>
                  <a:lnTo>
                    <a:pt x="497" y="275"/>
                  </a:lnTo>
                  <a:lnTo>
                    <a:pt x="497" y="275"/>
                  </a:lnTo>
                  <a:lnTo>
                    <a:pt x="499" y="275"/>
                  </a:lnTo>
                  <a:lnTo>
                    <a:pt x="499" y="275"/>
                  </a:lnTo>
                  <a:lnTo>
                    <a:pt x="499" y="275"/>
                  </a:lnTo>
                  <a:lnTo>
                    <a:pt x="501" y="275"/>
                  </a:lnTo>
                  <a:lnTo>
                    <a:pt x="501" y="275"/>
                  </a:lnTo>
                  <a:lnTo>
                    <a:pt x="501" y="275"/>
                  </a:lnTo>
                  <a:lnTo>
                    <a:pt x="504" y="275"/>
                  </a:lnTo>
                  <a:lnTo>
                    <a:pt x="504" y="275"/>
                  </a:lnTo>
                  <a:lnTo>
                    <a:pt x="504" y="275"/>
                  </a:lnTo>
                  <a:lnTo>
                    <a:pt x="504" y="275"/>
                  </a:lnTo>
                  <a:lnTo>
                    <a:pt x="506" y="275"/>
                  </a:lnTo>
                  <a:lnTo>
                    <a:pt x="506" y="273"/>
                  </a:lnTo>
                  <a:lnTo>
                    <a:pt x="506" y="273"/>
                  </a:lnTo>
                  <a:lnTo>
                    <a:pt x="509" y="273"/>
                  </a:lnTo>
                  <a:lnTo>
                    <a:pt x="509" y="275"/>
                  </a:lnTo>
                  <a:lnTo>
                    <a:pt x="509" y="275"/>
                  </a:lnTo>
                  <a:lnTo>
                    <a:pt x="509" y="275"/>
                  </a:lnTo>
                  <a:lnTo>
                    <a:pt x="511" y="275"/>
                  </a:lnTo>
                  <a:lnTo>
                    <a:pt x="511" y="275"/>
                  </a:lnTo>
                  <a:lnTo>
                    <a:pt x="511" y="275"/>
                  </a:lnTo>
                  <a:lnTo>
                    <a:pt x="513" y="275"/>
                  </a:lnTo>
                  <a:lnTo>
                    <a:pt x="513" y="275"/>
                  </a:lnTo>
                  <a:lnTo>
                    <a:pt x="513" y="275"/>
                  </a:lnTo>
                  <a:lnTo>
                    <a:pt x="516" y="275"/>
                  </a:lnTo>
                  <a:lnTo>
                    <a:pt x="516" y="275"/>
                  </a:lnTo>
                  <a:lnTo>
                    <a:pt x="516" y="275"/>
                  </a:lnTo>
                  <a:lnTo>
                    <a:pt x="518" y="275"/>
                  </a:lnTo>
                  <a:lnTo>
                    <a:pt x="518" y="275"/>
                  </a:lnTo>
                  <a:lnTo>
                    <a:pt x="518" y="275"/>
                  </a:lnTo>
                  <a:lnTo>
                    <a:pt x="520" y="275"/>
                  </a:lnTo>
                  <a:lnTo>
                    <a:pt x="520" y="275"/>
                  </a:lnTo>
                  <a:lnTo>
                    <a:pt x="523" y="275"/>
                  </a:lnTo>
                  <a:lnTo>
                    <a:pt x="523" y="275"/>
                  </a:lnTo>
                  <a:lnTo>
                    <a:pt x="523" y="275"/>
                  </a:lnTo>
                  <a:lnTo>
                    <a:pt x="523" y="278"/>
                  </a:lnTo>
                  <a:lnTo>
                    <a:pt x="525" y="278"/>
                  </a:lnTo>
                  <a:lnTo>
                    <a:pt x="525" y="278"/>
                  </a:lnTo>
                  <a:lnTo>
                    <a:pt x="525" y="278"/>
                  </a:lnTo>
                  <a:lnTo>
                    <a:pt x="528" y="278"/>
                  </a:lnTo>
                  <a:lnTo>
                    <a:pt x="528" y="278"/>
                  </a:lnTo>
                  <a:lnTo>
                    <a:pt x="530" y="278"/>
                  </a:lnTo>
                  <a:lnTo>
                    <a:pt x="530" y="278"/>
                  </a:lnTo>
                  <a:lnTo>
                    <a:pt x="530" y="278"/>
                  </a:lnTo>
                  <a:lnTo>
                    <a:pt x="530" y="278"/>
                  </a:lnTo>
                  <a:lnTo>
                    <a:pt x="532" y="278"/>
                  </a:lnTo>
                  <a:lnTo>
                    <a:pt x="532" y="278"/>
                  </a:lnTo>
                  <a:lnTo>
                    <a:pt x="532" y="278"/>
                  </a:lnTo>
                  <a:lnTo>
                    <a:pt x="535" y="278"/>
                  </a:lnTo>
                  <a:lnTo>
                    <a:pt x="535" y="278"/>
                  </a:lnTo>
                  <a:lnTo>
                    <a:pt x="537" y="278"/>
                  </a:lnTo>
                  <a:lnTo>
                    <a:pt x="537" y="278"/>
                  </a:lnTo>
                  <a:lnTo>
                    <a:pt x="537" y="278"/>
                  </a:lnTo>
                  <a:lnTo>
                    <a:pt x="539" y="278"/>
                  </a:lnTo>
                  <a:lnTo>
                    <a:pt x="539" y="278"/>
                  </a:lnTo>
                  <a:lnTo>
                    <a:pt x="542" y="278"/>
                  </a:lnTo>
                  <a:lnTo>
                    <a:pt x="542" y="278"/>
                  </a:lnTo>
                  <a:lnTo>
                    <a:pt x="542" y="278"/>
                  </a:lnTo>
                  <a:lnTo>
                    <a:pt x="544" y="278"/>
                  </a:lnTo>
                  <a:lnTo>
                    <a:pt x="544" y="278"/>
                  </a:lnTo>
                  <a:lnTo>
                    <a:pt x="544" y="278"/>
                  </a:lnTo>
                  <a:lnTo>
                    <a:pt x="546" y="278"/>
                  </a:lnTo>
                  <a:lnTo>
                    <a:pt x="546" y="278"/>
                  </a:lnTo>
                  <a:lnTo>
                    <a:pt x="546" y="278"/>
                  </a:lnTo>
                  <a:lnTo>
                    <a:pt x="549" y="278"/>
                  </a:lnTo>
                  <a:lnTo>
                    <a:pt x="549" y="278"/>
                  </a:lnTo>
                  <a:lnTo>
                    <a:pt x="549" y="278"/>
                  </a:lnTo>
                  <a:lnTo>
                    <a:pt x="551" y="278"/>
                  </a:lnTo>
                  <a:lnTo>
                    <a:pt x="551" y="278"/>
                  </a:lnTo>
                  <a:lnTo>
                    <a:pt x="551" y="278"/>
                  </a:lnTo>
                  <a:lnTo>
                    <a:pt x="554" y="278"/>
                  </a:lnTo>
                  <a:lnTo>
                    <a:pt x="554" y="278"/>
                  </a:lnTo>
                  <a:lnTo>
                    <a:pt x="556" y="278"/>
                  </a:lnTo>
                  <a:lnTo>
                    <a:pt x="556" y="278"/>
                  </a:lnTo>
                  <a:lnTo>
                    <a:pt x="556" y="278"/>
                  </a:lnTo>
                  <a:lnTo>
                    <a:pt x="558" y="278"/>
                  </a:lnTo>
                  <a:lnTo>
                    <a:pt x="558" y="278"/>
                  </a:lnTo>
                  <a:lnTo>
                    <a:pt x="558" y="278"/>
                  </a:lnTo>
                  <a:lnTo>
                    <a:pt x="561" y="278"/>
                  </a:lnTo>
                  <a:lnTo>
                    <a:pt x="561" y="278"/>
                  </a:lnTo>
                  <a:lnTo>
                    <a:pt x="561" y="278"/>
                  </a:lnTo>
                  <a:lnTo>
                    <a:pt x="563" y="278"/>
                  </a:lnTo>
                  <a:lnTo>
                    <a:pt x="563" y="278"/>
                  </a:lnTo>
                  <a:lnTo>
                    <a:pt x="563" y="278"/>
                  </a:lnTo>
                  <a:lnTo>
                    <a:pt x="565" y="278"/>
                  </a:lnTo>
                  <a:lnTo>
                    <a:pt x="565" y="278"/>
                  </a:lnTo>
                  <a:lnTo>
                    <a:pt x="565" y="278"/>
                  </a:lnTo>
                  <a:lnTo>
                    <a:pt x="568" y="278"/>
                  </a:lnTo>
                  <a:lnTo>
                    <a:pt x="568" y="278"/>
                  </a:lnTo>
                  <a:lnTo>
                    <a:pt x="568" y="278"/>
                  </a:lnTo>
                  <a:lnTo>
                    <a:pt x="568" y="278"/>
                  </a:lnTo>
                  <a:lnTo>
                    <a:pt x="570" y="278"/>
                  </a:lnTo>
                  <a:lnTo>
                    <a:pt x="570" y="278"/>
                  </a:lnTo>
                  <a:lnTo>
                    <a:pt x="570" y="278"/>
                  </a:lnTo>
                  <a:lnTo>
                    <a:pt x="572" y="278"/>
                  </a:lnTo>
                  <a:lnTo>
                    <a:pt x="572" y="278"/>
                  </a:lnTo>
                  <a:lnTo>
                    <a:pt x="575" y="278"/>
                  </a:lnTo>
                  <a:lnTo>
                    <a:pt x="575" y="278"/>
                  </a:lnTo>
                  <a:lnTo>
                    <a:pt x="575" y="278"/>
                  </a:lnTo>
                  <a:lnTo>
                    <a:pt x="575" y="278"/>
                  </a:lnTo>
                  <a:lnTo>
                    <a:pt x="577" y="278"/>
                  </a:lnTo>
                  <a:lnTo>
                    <a:pt x="577" y="278"/>
                  </a:lnTo>
                  <a:lnTo>
                    <a:pt x="577" y="278"/>
                  </a:lnTo>
                  <a:lnTo>
                    <a:pt x="580" y="278"/>
                  </a:lnTo>
                  <a:lnTo>
                    <a:pt x="580" y="278"/>
                  </a:lnTo>
                  <a:lnTo>
                    <a:pt x="582" y="278"/>
                  </a:lnTo>
                  <a:lnTo>
                    <a:pt x="582" y="278"/>
                  </a:lnTo>
                  <a:lnTo>
                    <a:pt x="582" y="278"/>
                  </a:lnTo>
                  <a:lnTo>
                    <a:pt x="584" y="278"/>
                  </a:lnTo>
                  <a:lnTo>
                    <a:pt x="584" y="278"/>
                  </a:lnTo>
                  <a:lnTo>
                    <a:pt x="584" y="278"/>
                  </a:lnTo>
                  <a:lnTo>
                    <a:pt x="587" y="278"/>
                  </a:lnTo>
                  <a:lnTo>
                    <a:pt x="587" y="278"/>
                  </a:lnTo>
                  <a:lnTo>
                    <a:pt x="587" y="278"/>
                  </a:lnTo>
                  <a:lnTo>
                    <a:pt x="589" y="278"/>
                  </a:lnTo>
                  <a:lnTo>
                    <a:pt x="589" y="278"/>
                  </a:lnTo>
                  <a:lnTo>
                    <a:pt x="589" y="278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4" y="278"/>
                  </a:lnTo>
                  <a:lnTo>
                    <a:pt x="594" y="278"/>
                  </a:lnTo>
                  <a:lnTo>
                    <a:pt x="596" y="278"/>
                  </a:lnTo>
                  <a:lnTo>
                    <a:pt x="596" y="278"/>
                  </a:lnTo>
                  <a:lnTo>
                    <a:pt x="596" y="280"/>
                  </a:lnTo>
                  <a:lnTo>
                    <a:pt x="596" y="280"/>
                  </a:lnTo>
                  <a:lnTo>
                    <a:pt x="599" y="280"/>
                  </a:lnTo>
                  <a:lnTo>
                    <a:pt x="599" y="280"/>
                  </a:lnTo>
                  <a:lnTo>
                    <a:pt x="599" y="280"/>
                  </a:lnTo>
                  <a:lnTo>
                    <a:pt x="601" y="280"/>
                  </a:lnTo>
                  <a:lnTo>
                    <a:pt x="601" y="280"/>
                  </a:lnTo>
                  <a:lnTo>
                    <a:pt x="601" y="280"/>
                  </a:lnTo>
                  <a:lnTo>
                    <a:pt x="603" y="280"/>
                  </a:lnTo>
                  <a:lnTo>
                    <a:pt x="603" y="280"/>
                  </a:lnTo>
                  <a:lnTo>
                    <a:pt x="603" y="280"/>
                  </a:lnTo>
                  <a:lnTo>
                    <a:pt x="606" y="280"/>
                  </a:lnTo>
                  <a:lnTo>
                    <a:pt x="606" y="280"/>
                  </a:lnTo>
                  <a:lnTo>
                    <a:pt x="606" y="282"/>
                  </a:lnTo>
                  <a:lnTo>
                    <a:pt x="608" y="282"/>
                  </a:lnTo>
                  <a:lnTo>
                    <a:pt x="608" y="282"/>
                  </a:lnTo>
                  <a:lnTo>
                    <a:pt x="608" y="282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0" y="285"/>
                  </a:lnTo>
                  <a:lnTo>
                    <a:pt x="610" y="287"/>
                  </a:lnTo>
                  <a:lnTo>
                    <a:pt x="610" y="287"/>
                  </a:lnTo>
                  <a:lnTo>
                    <a:pt x="610" y="287"/>
                  </a:lnTo>
                  <a:lnTo>
                    <a:pt x="610" y="287"/>
                  </a:lnTo>
                  <a:lnTo>
                    <a:pt x="610" y="287"/>
                  </a:lnTo>
                  <a:lnTo>
                    <a:pt x="613" y="287"/>
                  </a:lnTo>
                  <a:lnTo>
                    <a:pt x="613" y="287"/>
                  </a:lnTo>
                  <a:lnTo>
                    <a:pt x="615" y="287"/>
                  </a:lnTo>
                  <a:lnTo>
                    <a:pt x="615" y="287"/>
                  </a:lnTo>
                  <a:lnTo>
                    <a:pt x="615" y="289"/>
                  </a:lnTo>
                  <a:lnTo>
                    <a:pt x="615" y="289"/>
                  </a:lnTo>
                  <a:lnTo>
                    <a:pt x="617" y="289"/>
                  </a:lnTo>
                  <a:lnTo>
                    <a:pt x="617" y="289"/>
                  </a:lnTo>
                  <a:lnTo>
                    <a:pt x="617" y="289"/>
                  </a:lnTo>
                  <a:lnTo>
                    <a:pt x="617" y="289"/>
                  </a:lnTo>
                  <a:lnTo>
                    <a:pt x="620" y="289"/>
                  </a:lnTo>
                  <a:lnTo>
                    <a:pt x="620" y="289"/>
                  </a:lnTo>
                  <a:lnTo>
                    <a:pt x="622" y="289"/>
                  </a:lnTo>
                  <a:lnTo>
                    <a:pt x="622" y="289"/>
                  </a:lnTo>
                  <a:lnTo>
                    <a:pt x="622" y="289"/>
                  </a:lnTo>
                  <a:lnTo>
                    <a:pt x="625" y="289"/>
                  </a:lnTo>
                  <a:lnTo>
                    <a:pt x="625" y="289"/>
                  </a:lnTo>
                  <a:lnTo>
                    <a:pt x="625" y="289"/>
                  </a:lnTo>
                  <a:lnTo>
                    <a:pt x="627" y="289"/>
                  </a:lnTo>
                  <a:lnTo>
                    <a:pt x="627" y="289"/>
                  </a:lnTo>
                  <a:lnTo>
                    <a:pt x="627" y="292"/>
                  </a:lnTo>
                  <a:lnTo>
                    <a:pt x="629" y="292"/>
                  </a:lnTo>
                  <a:lnTo>
                    <a:pt x="629" y="292"/>
                  </a:lnTo>
                  <a:lnTo>
                    <a:pt x="629" y="292"/>
                  </a:lnTo>
                  <a:lnTo>
                    <a:pt x="629" y="292"/>
                  </a:lnTo>
                  <a:lnTo>
                    <a:pt x="632" y="292"/>
                  </a:lnTo>
                  <a:lnTo>
                    <a:pt x="632" y="292"/>
                  </a:lnTo>
                  <a:lnTo>
                    <a:pt x="632" y="294"/>
                  </a:lnTo>
                  <a:lnTo>
                    <a:pt x="632" y="294"/>
                  </a:lnTo>
                  <a:lnTo>
                    <a:pt x="634" y="294"/>
                  </a:lnTo>
                  <a:lnTo>
                    <a:pt x="634" y="294"/>
                  </a:lnTo>
                  <a:lnTo>
                    <a:pt x="634" y="294"/>
                  </a:lnTo>
                  <a:lnTo>
                    <a:pt x="636" y="294"/>
                  </a:lnTo>
                  <a:lnTo>
                    <a:pt x="636" y="294"/>
                  </a:lnTo>
                  <a:lnTo>
                    <a:pt x="636" y="294"/>
                  </a:lnTo>
                  <a:lnTo>
                    <a:pt x="636" y="296"/>
                  </a:lnTo>
                  <a:lnTo>
                    <a:pt x="639" y="296"/>
                  </a:lnTo>
                  <a:lnTo>
                    <a:pt x="639" y="296"/>
                  </a:lnTo>
                  <a:lnTo>
                    <a:pt x="639" y="296"/>
                  </a:lnTo>
                  <a:lnTo>
                    <a:pt x="639" y="296"/>
                  </a:lnTo>
                  <a:lnTo>
                    <a:pt x="641" y="296"/>
                  </a:lnTo>
                  <a:lnTo>
                    <a:pt x="641" y="296"/>
                  </a:lnTo>
                  <a:lnTo>
                    <a:pt x="644" y="296"/>
                  </a:lnTo>
                  <a:lnTo>
                    <a:pt x="644" y="296"/>
                  </a:lnTo>
                  <a:lnTo>
                    <a:pt x="644" y="296"/>
                  </a:lnTo>
                  <a:lnTo>
                    <a:pt x="646" y="296"/>
                  </a:lnTo>
                  <a:lnTo>
                    <a:pt x="646" y="296"/>
                  </a:lnTo>
                  <a:lnTo>
                    <a:pt x="646" y="296"/>
                  </a:lnTo>
                  <a:lnTo>
                    <a:pt x="648" y="296"/>
                  </a:lnTo>
                  <a:lnTo>
                    <a:pt x="648" y="296"/>
                  </a:lnTo>
                  <a:lnTo>
                    <a:pt x="648" y="296"/>
                  </a:lnTo>
                  <a:lnTo>
                    <a:pt x="651" y="296"/>
                  </a:lnTo>
                  <a:lnTo>
                    <a:pt x="651" y="299"/>
                  </a:lnTo>
                  <a:lnTo>
                    <a:pt x="651" y="299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3" y="299"/>
                  </a:lnTo>
                  <a:lnTo>
                    <a:pt x="655" y="299"/>
                  </a:lnTo>
                  <a:lnTo>
                    <a:pt x="655" y="296"/>
                  </a:lnTo>
                  <a:lnTo>
                    <a:pt x="655" y="296"/>
                  </a:lnTo>
                  <a:lnTo>
                    <a:pt x="655" y="296"/>
                  </a:lnTo>
                  <a:lnTo>
                    <a:pt x="658" y="296"/>
                  </a:lnTo>
                  <a:lnTo>
                    <a:pt x="658" y="296"/>
                  </a:lnTo>
                  <a:lnTo>
                    <a:pt x="658" y="296"/>
                  </a:lnTo>
                  <a:lnTo>
                    <a:pt x="660" y="296"/>
                  </a:lnTo>
                  <a:lnTo>
                    <a:pt x="660" y="296"/>
                  </a:lnTo>
                  <a:lnTo>
                    <a:pt x="660" y="296"/>
                  </a:lnTo>
                  <a:lnTo>
                    <a:pt x="662" y="296"/>
                  </a:lnTo>
                  <a:lnTo>
                    <a:pt x="662" y="296"/>
                  </a:lnTo>
                  <a:lnTo>
                    <a:pt x="662" y="296"/>
                  </a:lnTo>
                  <a:lnTo>
                    <a:pt x="665" y="296"/>
                  </a:lnTo>
                  <a:lnTo>
                    <a:pt x="665" y="296"/>
                  </a:lnTo>
                  <a:lnTo>
                    <a:pt x="665" y="296"/>
                  </a:lnTo>
                  <a:lnTo>
                    <a:pt x="665" y="299"/>
                  </a:lnTo>
                  <a:lnTo>
                    <a:pt x="665" y="299"/>
                  </a:lnTo>
                  <a:lnTo>
                    <a:pt x="665" y="301"/>
                  </a:lnTo>
                  <a:lnTo>
                    <a:pt x="665" y="301"/>
                  </a:lnTo>
                  <a:lnTo>
                    <a:pt x="665" y="301"/>
                  </a:lnTo>
                  <a:lnTo>
                    <a:pt x="667" y="301"/>
                  </a:lnTo>
                  <a:lnTo>
                    <a:pt x="667" y="301"/>
                  </a:lnTo>
                  <a:lnTo>
                    <a:pt x="670" y="301"/>
                  </a:lnTo>
                  <a:lnTo>
                    <a:pt x="670" y="304"/>
                  </a:lnTo>
                  <a:lnTo>
                    <a:pt x="670" y="304"/>
                  </a:lnTo>
                  <a:lnTo>
                    <a:pt x="670" y="304"/>
                  </a:lnTo>
                  <a:lnTo>
                    <a:pt x="672" y="304"/>
                  </a:lnTo>
                  <a:lnTo>
                    <a:pt x="672" y="304"/>
                  </a:lnTo>
                  <a:lnTo>
                    <a:pt x="672" y="304"/>
                  </a:lnTo>
                  <a:lnTo>
                    <a:pt x="674" y="304"/>
                  </a:lnTo>
                  <a:lnTo>
                    <a:pt x="674" y="304"/>
                  </a:lnTo>
                  <a:lnTo>
                    <a:pt x="674" y="304"/>
                  </a:lnTo>
                  <a:lnTo>
                    <a:pt x="677" y="304"/>
                  </a:lnTo>
                  <a:lnTo>
                    <a:pt x="677" y="304"/>
                  </a:lnTo>
                  <a:lnTo>
                    <a:pt x="677" y="304"/>
                  </a:lnTo>
                  <a:lnTo>
                    <a:pt x="677" y="304"/>
                  </a:lnTo>
                  <a:lnTo>
                    <a:pt x="677" y="301"/>
                  </a:lnTo>
                  <a:lnTo>
                    <a:pt x="679" y="301"/>
                  </a:lnTo>
                  <a:lnTo>
                    <a:pt x="679" y="301"/>
                  </a:lnTo>
                  <a:lnTo>
                    <a:pt x="679" y="301"/>
                  </a:lnTo>
                  <a:lnTo>
                    <a:pt x="681" y="301"/>
                  </a:lnTo>
                  <a:lnTo>
                    <a:pt x="681" y="299"/>
                  </a:lnTo>
                  <a:lnTo>
                    <a:pt x="681" y="299"/>
                  </a:lnTo>
                  <a:lnTo>
                    <a:pt x="681" y="299"/>
                  </a:lnTo>
                  <a:lnTo>
                    <a:pt x="684" y="299"/>
                  </a:lnTo>
                  <a:lnTo>
                    <a:pt x="684" y="299"/>
                  </a:lnTo>
                  <a:lnTo>
                    <a:pt x="684" y="299"/>
                  </a:lnTo>
                  <a:lnTo>
                    <a:pt x="684" y="299"/>
                  </a:lnTo>
                  <a:lnTo>
                    <a:pt x="684" y="296"/>
                  </a:lnTo>
                  <a:lnTo>
                    <a:pt x="686" y="296"/>
                  </a:lnTo>
                  <a:lnTo>
                    <a:pt x="686" y="296"/>
                  </a:lnTo>
                  <a:lnTo>
                    <a:pt x="686" y="296"/>
                  </a:lnTo>
                  <a:lnTo>
                    <a:pt x="688" y="296"/>
                  </a:lnTo>
                  <a:lnTo>
                    <a:pt x="688" y="296"/>
                  </a:lnTo>
                  <a:lnTo>
                    <a:pt x="688" y="296"/>
                  </a:lnTo>
                  <a:lnTo>
                    <a:pt x="688" y="296"/>
                  </a:lnTo>
                  <a:lnTo>
                    <a:pt x="691" y="296"/>
                  </a:lnTo>
                  <a:lnTo>
                    <a:pt x="691" y="296"/>
                  </a:lnTo>
                  <a:lnTo>
                    <a:pt x="691" y="294"/>
                  </a:lnTo>
                  <a:lnTo>
                    <a:pt x="691" y="294"/>
                  </a:lnTo>
                  <a:lnTo>
                    <a:pt x="693" y="294"/>
                  </a:lnTo>
                  <a:lnTo>
                    <a:pt x="693" y="294"/>
                  </a:lnTo>
                  <a:lnTo>
                    <a:pt x="693" y="294"/>
                  </a:lnTo>
                  <a:lnTo>
                    <a:pt x="696" y="294"/>
                  </a:lnTo>
                  <a:lnTo>
                    <a:pt x="696" y="294"/>
                  </a:lnTo>
                  <a:lnTo>
                    <a:pt x="696" y="294"/>
                  </a:lnTo>
                  <a:lnTo>
                    <a:pt x="696" y="292"/>
                  </a:lnTo>
                  <a:lnTo>
                    <a:pt x="698" y="292"/>
                  </a:lnTo>
                  <a:lnTo>
                    <a:pt x="698" y="292"/>
                  </a:lnTo>
                  <a:lnTo>
                    <a:pt x="698" y="292"/>
                  </a:lnTo>
                  <a:lnTo>
                    <a:pt x="698" y="292"/>
                  </a:lnTo>
                  <a:lnTo>
                    <a:pt x="700" y="292"/>
                  </a:lnTo>
                  <a:lnTo>
                    <a:pt x="700" y="292"/>
                  </a:lnTo>
                  <a:lnTo>
                    <a:pt x="703" y="292"/>
                  </a:lnTo>
                  <a:lnTo>
                    <a:pt x="703" y="289"/>
                  </a:lnTo>
                  <a:lnTo>
                    <a:pt x="703" y="289"/>
                  </a:lnTo>
                  <a:lnTo>
                    <a:pt x="703" y="289"/>
                  </a:lnTo>
                  <a:lnTo>
                    <a:pt x="705" y="289"/>
                  </a:lnTo>
                  <a:lnTo>
                    <a:pt x="705" y="289"/>
                  </a:lnTo>
                  <a:lnTo>
                    <a:pt x="705" y="289"/>
                  </a:lnTo>
                  <a:lnTo>
                    <a:pt x="705" y="289"/>
                  </a:lnTo>
                  <a:lnTo>
                    <a:pt x="707" y="289"/>
                  </a:lnTo>
                  <a:lnTo>
                    <a:pt x="707" y="287"/>
                  </a:lnTo>
                  <a:lnTo>
                    <a:pt x="707" y="287"/>
                  </a:lnTo>
                  <a:lnTo>
                    <a:pt x="710" y="287"/>
                  </a:lnTo>
                  <a:lnTo>
                    <a:pt x="710" y="287"/>
                  </a:lnTo>
                  <a:lnTo>
                    <a:pt x="710" y="287"/>
                  </a:lnTo>
                  <a:lnTo>
                    <a:pt x="710" y="287"/>
                  </a:lnTo>
                  <a:lnTo>
                    <a:pt x="712" y="287"/>
                  </a:lnTo>
                  <a:lnTo>
                    <a:pt x="712" y="287"/>
                  </a:lnTo>
                  <a:lnTo>
                    <a:pt x="712" y="287"/>
                  </a:lnTo>
                  <a:lnTo>
                    <a:pt x="715" y="287"/>
                  </a:lnTo>
                  <a:lnTo>
                    <a:pt x="715" y="287"/>
                  </a:lnTo>
                  <a:lnTo>
                    <a:pt x="715" y="287"/>
                  </a:lnTo>
                  <a:lnTo>
                    <a:pt x="717" y="287"/>
                  </a:lnTo>
                  <a:lnTo>
                    <a:pt x="717" y="287"/>
                  </a:lnTo>
                  <a:lnTo>
                    <a:pt x="717" y="287"/>
                  </a:lnTo>
                  <a:lnTo>
                    <a:pt x="717" y="285"/>
                  </a:lnTo>
                  <a:lnTo>
                    <a:pt x="719" y="285"/>
                  </a:lnTo>
                  <a:lnTo>
                    <a:pt x="719" y="285"/>
                  </a:lnTo>
                  <a:lnTo>
                    <a:pt x="722" y="285"/>
                  </a:lnTo>
                  <a:lnTo>
                    <a:pt x="722" y="285"/>
                  </a:lnTo>
                  <a:lnTo>
                    <a:pt x="722" y="285"/>
                  </a:lnTo>
                  <a:lnTo>
                    <a:pt x="724" y="285"/>
                  </a:lnTo>
                  <a:lnTo>
                    <a:pt x="724" y="285"/>
                  </a:lnTo>
                  <a:lnTo>
                    <a:pt x="724" y="285"/>
                  </a:lnTo>
                  <a:lnTo>
                    <a:pt x="724" y="282"/>
                  </a:lnTo>
                  <a:lnTo>
                    <a:pt x="724" y="282"/>
                  </a:lnTo>
                  <a:lnTo>
                    <a:pt x="726" y="282"/>
                  </a:lnTo>
                  <a:lnTo>
                    <a:pt x="726" y="282"/>
                  </a:lnTo>
                  <a:lnTo>
                    <a:pt x="726" y="282"/>
                  </a:lnTo>
                  <a:lnTo>
                    <a:pt x="729" y="282"/>
                  </a:lnTo>
                  <a:lnTo>
                    <a:pt x="729" y="282"/>
                  </a:lnTo>
                  <a:lnTo>
                    <a:pt x="729" y="282"/>
                  </a:lnTo>
                  <a:lnTo>
                    <a:pt x="729" y="282"/>
                  </a:lnTo>
                  <a:lnTo>
                    <a:pt x="731" y="282"/>
                  </a:lnTo>
                  <a:lnTo>
                    <a:pt x="731" y="282"/>
                  </a:lnTo>
                  <a:lnTo>
                    <a:pt x="731" y="282"/>
                  </a:lnTo>
                  <a:lnTo>
                    <a:pt x="733" y="282"/>
                  </a:lnTo>
                  <a:lnTo>
                    <a:pt x="733" y="282"/>
                  </a:lnTo>
                  <a:lnTo>
                    <a:pt x="736" y="282"/>
                  </a:lnTo>
                  <a:lnTo>
                    <a:pt x="736" y="282"/>
                  </a:lnTo>
                  <a:lnTo>
                    <a:pt x="736" y="282"/>
                  </a:lnTo>
                  <a:lnTo>
                    <a:pt x="738" y="282"/>
                  </a:lnTo>
                  <a:lnTo>
                    <a:pt x="738" y="282"/>
                  </a:lnTo>
                  <a:lnTo>
                    <a:pt x="738" y="282"/>
                  </a:lnTo>
                  <a:lnTo>
                    <a:pt x="738" y="282"/>
                  </a:lnTo>
                  <a:lnTo>
                    <a:pt x="741" y="282"/>
                  </a:lnTo>
                  <a:lnTo>
                    <a:pt x="741" y="282"/>
                  </a:lnTo>
                  <a:lnTo>
                    <a:pt x="743" y="282"/>
                  </a:lnTo>
                  <a:lnTo>
                    <a:pt x="743" y="282"/>
                  </a:lnTo>
                  <a:lnTo>
                    <a:pt x="743" y="282"/>
                  </a:lnTo>
                  <a:lnTo>
                    <a:pt x="745" y="282"/>
                  </a:lnTo>
                  <a:lnTo>
                    <a:pt x="745" y="282"/>
                  </a:lnTo>
                  <a:lnTo>
                    <a:pt x="745" y="282"/>
                  </a:lnTo>
                  <a:lnTo>
                    <a:pt x="748" y="282"/>
                  </a:lnTo>
                  <a:lnTo>
                    <a:pt x="748" y="282"/>
                  </a:lnTo>
                  <a:lnTo>
                    <a:pt x="750" y="282"/>
                  </a:lnTo>
                  <a:lnTo>
                    <a:pt x="750" y="282"/>
                  </a:lnTo>
                  <a:lnTo>
                    <a:pt x="750" y="282"/>
                  </a:lnTo>
                  <a:lnTo>
                    <a:pt x="752" y="282"/>
                  </a:lnTo>
                  <a:lnTo>
                    <a:pt x="752" y="282"/>
                  </a:lnTo>
                  <a:lnTo>
                    <a:pt x="752" y="282"/>
                  </a:lnTo>
                  <a:lnTo>
                    <a:pt x="755" y="282"/>
                  </a:lnTo>
                  <a:lnTo>
                    <a:pt x="755" y="282"/>
                  </a:lnTo>
                  <a:lnTo>
                    <a:pt x="755" y="282"/>
                  </a:lnTo>
                  <a:lnTo>
                    <a:pt x="757" y="282"/>
                  </a:lnTo>
                  <a:lnTo>
                    <a:pt x="757" y="285"/>
                  </a:lnTo>
                  <a:lnTo>
                    <a:pt x="757" y="285"/>
                  </a:lnTo>
                  <a:lnTo>
                    <a:pt x="757" y="282"/>
                  </a:lnTo>
                  <a:lnTo>
                    <a:pt x="757" y="282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62" y="282"/>
                  </a:lnTo>
                  <a:lnTo>
                    <a:pt x="762" y="282"/>
                  </a:lnTo>
                  <a:lnTo>
                    <a:pt x="762" y="282"/>
                  </a:lnTo>
                  <a:lnTo>
                    <a:pt x="764" y="282"/>
                  </a:lnTo>
                  <a:lnTo>
                    <a:pt x="764" y="282"/>
                  </a:lnTo>
                  <a:lnTo>
                    <a:pt x="764" y="282"/>
                  </a:lnTo>
                  <a:lnTo>
                    <a:pt x="764" y="282"/>
                  </a:lnTo>
                  <a:lnTo>
                    <a:pt x="767" y="282"/>
                  </a:lnTo>
                  <a:lnTo>
                    <a:pt x="767" y="282"/>
                  </a:lnTo>
                  <a:lnTo>
                    <a:pt x="769" y="282"/>
                  </a:lnTo>
                  <a:lnTo>
                    <a:pt x="769" y="282"/>
                  </a:lnTo>
                  <a:lnTo>
                    <a:pt x="769" y="282"/>
                  </a:lnTo>
                  <a:lnTo>
                    <a:pt x="769" y="282"/>
                  </a:lnTo>
                  <a:lnTo>
                    <a:pt x="771" y="282"/>
                  </a:lnTo>
                  <a:lnTo>
                    <a:pt x="771" y="282"/>
                  </a:lnTo>
                  <a:lnTo>
                    <a:pt x="771" y="282"/>
                  </a:lnTo>
                  <a:lnTo>
                    <a:pt x="771" y="280"/>
                  </a:lnTo>
                  <a:lnTo>
                    <a:pt x="774" y="280"/>
                  </a:lnTo>
                  <a:lnTo>
                    <a:pt x="774" y="280"/>
                  </a:lnTo>
                  <a:lnTo>
                    <a:pt x="774" y="280"/>
                  </a:lnTo>
                  <a:lnTo>
                    <a:pt x="776" y="280"/>
                  </a:lnTo>
                  <a:lnTo>
                    <a:pt x="776" y="280"/>
                  </a:lnTo>
                  <a:lnTo>
                    <a:pt x="776" y="278"/>
                  </a:lnTo>
                  <a:lnTo>
                    <a:pt x="776" y="278"/>
                  </a:lnTo>
                  <a:lnTo>
                    <a:pt x="778" y="278"/>
                  </a:lnTo>
                  <a:lnTo>
                    <a:pt x="778" y="278"/>
                  </a:lnTo>
                  <a:lnTo>
                    <a:pt x="778" y="278"/>
                  </a:lnTo>
                  <a:lnTo>
                    <a:pt x="778" y="278"/>
                  </a:lnTo>
                  <a:lnTo>
                    <a:pt x="781" y="278"/>
                  </a:lnTo>
                  <a:lnTo>
                    <a:pt x="781" y="278"/>
                  </a:lnTo>
                  <a:lnTo>
                    <a:pt x="783" y="278"/>
                  </a:lnTo>
                  <a:lnTo>
                    <a:pt x="783" y="278"/>
                  </a:lnTo>
                  <a:lnTo>
                    <a:pt x="783" y="278"/>
                  </a:lnTo>
                  <a:lnTo>
                    <a:pt x="786" y="278"/>
                  </a:lnTo>
                  <a:lnTo>
                    <a:pt x="786" y="278"/>
                  </a:lnTo>
                  <a:lnTo>
                    <a:pt x="786" y="278"/>
                  </a:lnTo>
                  <a:lnTo>
                    <a:pt x="788" y="278"/>
                  </a:lnTo>
                  <a:lnTo>
                    <a:pt x="788" y="278"/>
                  </a:lnTo>
                  <a:lnTo>
                    <a:pt x="788" y="275"/>
                  </a:lnTo>
                  <a:lnTo>
                    <a:pt x="788" y="275"/>
                  </a:lnTo>
                  <a:lnTo>
                    <a:pt x="790" y="275"/>
                  </a:lnTo>
                  <a:lnTo>
                    <a:pt x="790" y="275"/>
                  </a:lnTo>
                  <a:lnTo>
                    <a:pt x="790" y="275"/>
                  </a:lnTo>
                  <a:lnTo>
                    <a:pt x="790" y="275"/>
                  </a:lnTo>
                  <a:lnTo>
                    <a:pt x="790" y="273"/>
                  </a:lnTo>
                  <a:lnTo>
                    <a:pt x="793" y="273"/>
                  </a:lnTo>
                  <a:lnTo>
                    <a:pt x="793" y="273"/>
                  </a:lnTo>
                  <a:lnTo>
                    <a:pt x="793" y="270"/>
                  </a:lnTo>
                  <a:lnTo>
                    <a:pt x="793" y="270"/>
                  </a:lnTo>
                  <a:lnTo>
                    <a:pt x="795" y="270"/>
                  </a:lnTo>
                  <a:lnTo>
                    <a:pt x="795" y="270"/>
                  </a:lnTo>
                  <a:lnTo>
                    <a:pt x="795" y="270"/>
                  </a:lnTo>
                  <a:lnTo>
                    <a:pt x="795" y="270"/>
                  </a:lnTo>
                  <a:lnTo>
                    <a:pt x="795" y="268"/>
                  </a:lnTo>
                  <a:lnTo>
                    <a:pt x="797" y="268"/>
                  </a:lnTo>
                  <a:lnTo>
                    <a:pt x="797" y="268"/>
                  </a:lnTo>
                  <a:lnTo>
                    <a:pt x="797" y="268"/>
                  </a:lnTo>
                  <a:lnTo>
                    <a:pt x="797" y="266"/>
                  </a:lnTo>
                  <a:lnTo>
                    <a:pt x="797" y="266"/>
                  </a:lnTo>
                  <a:lnTo>
                    <a:pt x="797" y="266"/>
                  </a:lnTo>
                  <a:lnTo>
                    <a:pt x="800" y="266"/>
                  </a:lnTo>
                  <a:lnTo>
                    <a:pt x="800" y="266"/>
                  </a:lnTo>
                  <a:lnTo>
                    <a:pt x="800" y="266"/>
                  </a:lnTo>
                  <a:lnTo>
                    <a:pt x="800" y="263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802" y="261"/>
                  </a:lnTo>
                  <a:lnTo>
                    <a:pt x="802" y="261"/>
                  </a:lnTo>
                  <a:lnTo>
                    <a:pt x="802" y="261"/>
                  </a:lnTo>
                  <a:lnTo>
                    <a:pt x="804" y="261"/>
                  </a:lnTo>
                  <a:lnTo>
                    <a:pt x="804" y="259"/>
                  </a:lnTo>
                  <a:lnTo>
                    <a:pt x="804" y="259"/>
                  </a:lnTo>
                  <a:lnTo>
                    <a:pt x="804" y="259"/>
                  </a:lnTo>
                  <a:lnTo>
                    <a:pt x="804" y="259"/>
                  </a:lnTo>
                  <a:lnTo>
                    <a:pt x="807" y="259"/>
                  </a:lnTo>
                  <a:lnTo>
                    <a:pt x="807" y="259"/>
                  </a:lnTo>
                  <a:lnTo>
                    <a:pt x="809" y="259"/>
                  </a:lnTo>
                  <a:lnTo>
                    <a:pt x="809" y="256"/>
                  </a:lnTo>
                  <a:lnTo>
                    <a:pt x="809" y="256"/>
                  </a:lnTo>
                  <a:lnTo>
                    <a:pt x="809" y="256"/>
                  </a:lnTo>
                  <a:lnTo>
                    <a:pt x="812" y="256"/>
                  </a:lnTo>
                  <a:lnTo>
                    <a:pt x="812" y="256"/>
                  </a:lnTo>
                  <a:lnTo>
                    <a:pt x="812" y="256"/>
                  </a:lnTo>
                  <a:lnTo>
                    <a:pt x="812" y="256"/>
                  </a:lnTo>
                  <a:lnTo>
                    <a:pt x="814" y="256"/>
                  </a:lnTo>
                  <a:lnTo>
                    <a:pt x="814" y="256"/>
                  </a:lnTo>
                  <a:lnTo>
                    <a:pt x="816" y="256"/>
                  </a:lnTo>
                  <a:lnTo>
                    <a:pt x="816" y="256"/>
                  </a:lnTo>
                  <a:lnTo>
                    <a:pt x="816" y="256"/>
                  </a:lnTo>
                  <a:lnTo>
                    <a:pt x="816" y="256"/>
                  </a:lnTo>
                  <a:lnTo>
                    <a:pt x="816" y="254"/>
                  </a:lnTo>
                  <a:lnTo>
                    <a:pt x="819" y="254"/>
                  </a:lnTo>
                  <a:lnTo>
                    <a:pt x="819" y="254"/>
                  </a:lnTo>
                  <a:lnTo>
                    <a:pt x="819" y="254"/>
                  </a:lnTo>
                  <a:lnTo>
                    <a:pt x="819" y="251"/>
                  </a:lnTo>
                  <a:lnTo>
                    <a:pt x="819" y="251"/>
                  </a:lnTo>
                  <a:lnTo>
                    <a:pt x="821" y="251"/>
                  </a:lnTo>
                  <a:lnTo>
                    <a:pt x="821" y="249"/>
                  </a:lnTo>
                  <a:lnTo>
                    <a:pt x="821" y="249"/>
                  </a:lnTo>
                  <a:lnTo>
                    <a:pt x="821" y="249"/>
                  </a:lnTo>
                  <a:lnTo>
                    <a:pt x="823" y="249"/>
                  </a:lnTo>
                  <a:lnTo>
                    <a:pt x="823" y="249"/>
                  </a:lnTo>
                  <a:lnTo>
                    <a:pt x="823" y="249"/>
                  </a:lnTo>
                  <a:lnTo>
                    <a:pt x="823" y="249"/>
                  </a:lnTo>
                  <a:lnTo>
                    <a:pt x="826" y="249"/>
                  </a:lnTo>
                  <a:lnTo>
                    <a:pt x="826" y="247"/>
                  </a:lnTo>
                  <a:lnTo>
                    <a:pt x="826" y="247"/>
                  </a:lnTo>
                  <a:lnTo>
                    <a:pt x="823" y="247"/>
                  </a:lnTo>
                  <a:lnTo>
                    <a:pt x="823" y="247"/>
                  </a:lnTo>
                  <a:lnTo>
                    <a:pt x="823" y="244"/>
                  </a:lnTo>
                  <a:lnTo>
                    <a:pt x="823" y="244"/>
                  </a:lnTo>
                  <a:lnTo>
                    <a:pt x="823" y="244"/>
                  </a:lnTo>
                  <a:lnTo>
                    <a:pt x="823" y="244"/>
                  </a:lnTo>
                  <a:lnTo>
                    <a:pt x="823" y="242"/>
                  </a:lnTo>
                  <a:lnTo>
                    <a:pt x="821" y="242"/>
                  </a:lnTo>
                  <a:lnTo>
                    <a:pt x="821" y="242"/>
                  </a:lnTo>
                  <a:lnTo>
                    <a:pt x="821" y="242"/>
                  </a:lnTo>
                  <a:lnTo>
                    <a:pt x="821" y="242"/>
                  </a:lnTo>
                  <a:lnTo>
                    <a:pt x="819" y="242"/>
                  </a:lnTo>
                  <a:lnTo>
                    <a:pt x="819" y="242"/>
                  </a:lnTo>
                  <a:lnTo>
                    <a:pt x="816" y="242"/>
                  </a:lnTo>
                  <a:lnTo>
                    <a:pt x="816" y="240"/>
                  </a:lnTo>
                  <a:lnTo>
                    <a:pt x="816" y="240"/>
                  </a:lnTo>
                  <a:lnTo>
                    <a:pt x="816" y="240"/>
                  </a:lnTo>
                  <a:lnTo>
                    <a:pt x="816" y="240"/>
                  </a:lnTo>
                  <a:lnTo>
                    <a:pt x="816" y="237"/>
                  </a:lnTo>
                  <a:lnTo>
                    <a:pt x="814" y="237"/>
                  </a:lnTo>
                  <a:lnTo>
                    <a:pt x="814" y="237"/>
                  </a:lnTo>
                  <a:lnTo>
                    <a:pt x="814" y="237"/>
                  </a:lnTo>
                  <a:lnTo>
                    <a:pt x="814" y="237"/>
                  </a:lnTo>
                  <a:lnTo>
                    <a:pt x="814" y="235"/>
                  </a:lnTo>
                  <a:lnTo>
                    <a:pt x="812" y="235"/>
                  </a:lnTo>
                  <a:lnTo>
                    <a:pt x="812" y="235"/>
                  </a:lnTo>
                  <a:lnTo>
                    <a:pt x="812" y="235"/>
                  </a:lnTo>
                  <a:lnTo>
                    <a:pt x="812" y="232"/>
                  </a:lnTo>
                  <a:lnTo>
                    <a:pt x="812" y="232"/>
                  </a:lnTo>
                  <a:lnTo>
                    <a:pt x="812" y="232"/>
                  </a:lnTo>
                  <a:lnTo>
                    <a:pt x="812" y="230"/>
                  </a:lnTo>
                  <a:lnTo>
                    <a:pt x="814" y="230"/>
                  </a:lnTo>
                  <a:lnTo>
                    <a:pt x="814" y="230"/>
                  </a:lnTo>
                  <a:lnTo>
                    <a:pt x="814" y="228"/>
                  </a:lnTo>
                  <a:lnTo>
                    <a:pt x="814" y="228"/>
                  </a:lnTo>
                  <a:lnTo>
                    <a:pt x="814" y="228"/>
                  </a:lnTo>
                  <a:lnTo>
                    <a:pt x="816" y="228"/>
                  </a:lnTo>
                  <a:lnTo>
                    <a:pt x="816" y="228"/>
                  </a:lnTo>
                  <a:lnTo>
                    <a:pt x="816" y="225"/>
                  </a:lnTo>
                  <a:lnTo>
                    <a:pt x="816" y="225"/>
                  </a:lnTo>
                  <a:lnTo>
                    <a:pt x="816" y="225"/>
                  </a:lnTo>
                  <a:lnTo>
                    <a:pt x="816" y="223"/>
                  </a:lnTo>
                  <a:lnTo>
                    <a:pt x="816" y="223"/>
                  </a:lnTo>
                  <a:lnTo>
                    <a:pt x="816" y="223"/>
                  </a:lnTo>
                  <a:lnTo>
                    <a:pt x="816" y="221"/>
                  </a:lnTo>
                  <a:lnTo>
                    <a:pt x="819" y="221"/>
                  </a:lnTo>
                  <a:lnTo>
                    <a:pt x="819" y="221"/>
                  </a:lnTo>
                  <a:lnTo>
                    <a:pt x="819" y="221"/>
                  </a:lnTo>
                  <a:lnTo>
                    <a:pt x="819" y="218"/>
                  </a:lnTo>
                  <a:lnTo>
                    <a:pt x="819" y="218"/>
                  </a:lnTo>
                  <a:lnTo>
                    <a:pt x="821" y="218"/>
                  </a:lnTo>
                  <a:lnTo>
                    <a:pt x="821" y="216"/>
                  </a:lnTo>
                  <a:lnTo>
                    <a:pt x="821" y="216"/>
                  </a:lnTo>
                  <a:lnTo>
                    <a:pt x="821" y="216"/>
                  </a:lnTo>
                  <a:lnTo>
                    <a:pt x="821" y="216"/>
                  </a:lnTo>
                  <a:lnTo>
                    <a:pt x="823" y="216"/>
                  </a:lnTo>
                  <a:lnTo>
                    <a:pt x="823" y="216"/>
                  </a:lnTo>
                  <a:lnTo>
                    <a:pt x="823" y="216"/>
                  </a:lnTo>
                  <a:lnTo>
                    <a:pt x="823" y="216"/>
                  </a:lnTo>
                  <a:lnTo>
                    <a:pt x="826" y="216"/>
                  </a:lnTo>
                  <a:lnTo>
                    <a:pt x="826" y="216"/>
                  </a:lnTo>
                  <a:lnTo>
                    <a:pt x="828" y="216"/>
                  </a:lnTo>
                  <a:lnTo>
                    <a:pt x="828" y="216"/>
                  </a:lnTo>
                  <a:lnTo>
                    <a:pt x="828" y="216"/>
                  </a:lnTo>
                  <a:lnTo>
                    <a:pt x="830" y="216"/>
                  </a:lnTo>
                  <a:lnTo>
                    <a:pt x="830" y="216"/>
                  </a:lnTo>
                  <a:lnTo>
                    <a:pt x="830" y="216"/>
                  </a:lnTo>
                  <a:lnTo>
                    <a:pt x="833" y="216"/>
                  </a:lnTo>
                  <a:lnTo>
                    <a:pt x="833" y="216"/>
                  </a:lnTo>
                  <a:lnTo>
                    <a:pt x="835" y="216"/>
                  </a:lnTo>
                  <a:lnTo>
                    <a:pt x="835" y="216"/>
                  </a:lnTo>
                  <a:lnTo>
                    <a:pt x="835" y="216"/>
                  </a:lnTo>
                  <a:lnTo>
                    <a:pt x="835" y="216"/>
                  </a:lnTo>
                  <a:lnTo>
                    <a:pt x="835" y="216"/>
                  </a:lnTo>
                  <a:lnTo>
                    <a:pt x="838" y="216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0" y="218"/>
                  </a:lnTo>
                  <a:lnTo>
                    <a:pt x="840" y="218"/>
                  </a:lnTo>
                  <a:lnTo>
                    <a:pt x="840" y="221"/>
                  </a:lnTo>
                  <a:lnTo>
                    <a:pt x="842" y="221"/>
                  </a:lnTo>
                  <a:lnTo>
                    <a:pt x="842" y="221"/>
                  </a:lnTo>
                  <a:lnTo>
                    <a:pt x="842" y="221"/>
                  </a:lnTo>
                  <a:lnTo>
                    <a:pt x="845" y="221"/>
                  </a:lnTo>
                  <a:lnTo>
                    <a:pt x="845" y="221"/>
                  </a:lnTo>
                  <a:lnTo>
                    <a:pt x="845" y="221"/>
                  </a:lnTo>
                  <a:lnTo>
                    <a:pt x="845" y="221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9" y="221"/>
                  </a:lnTo>
                  <a:lnTo>
                    <a:pt x="849" y="223"/>
                  </a:lnTo>
                  <a:lnTo>
                    <a:pt x="849" y="223"/>
                  </a:lnTo>
                  <a:lnTo>
                    <a:pt x="849" y="223"/>
                  </a:lnTo>
                  <a:lnTo>
                    <a:pt x="852" y="223"/>
                  </a:lnTo>
                  <a:lnTo>
                    <a:pt x="852" y="223"/>
                  </a:lnTo>
                  <a:lnTo>
                    <a:pt x="852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7" y="223"/>
                  </a:lnTo>
                  <a:lnTo>
                    <a:pt x="857" y="223"/>
                  </a:lnTo>
                  <a:lnTo>
                    <a:pt x="857" y="223"/>
                  </a:lnTo>
                  <a:lnTo>
                    <a:pt x="859" y="223"/>
                  </a:lnTo>
                  <a:lnTo>
                    <a:pt x="859" y="223"/>
                  </a:lnTo>
                  <a:lnTo>
                    <a:pt x="859" y="223"/>
                  </a:lnTo>
                  <a:lnTo>
                    <a:pt x="861" y="223"/>
                  </a:lnTo>
                  <a:lnTo>
                    <a:pt x="861" y="223"/>
                  </a:lnTo>
                  <a:lnTo>
                    <a:pt x="861" y="223"/>
                  </a:lnTo>
                  <a:lnTo>
                    <a:pt x="861" y="223"/>
                  </a:lnTo>
                  <a:lnTo>
                    <a:pt x="861" y="221"/>
                  </a:lnTo>
                  <a:lnTo>
                    <a:pt x="864" y="221"/>
                  </a:lnTo>
                  <a:lnTo>
                    <a:pt x="864" y="221"/>
                  </a:lnTo>
                  <a:lnTo>
                    <a:pt x="864" y="221"/>
                  </a:lnTo>
                  <a:lnTo>
                    <a:pt x="864" y="221"/>
                  </a:lnTo>
                  <a:lnTo>
                    <a:pt x="866" y="221"/>
                  </a:lnTo>
                  <a:lnTo>
                    <a:pt x="866" y="221"/>
                  </a:lnTo>
                  <a:lnTo>
                    <a:pt x="866" y="218"/>
                  </a:lnTo>
                  <a:lnTo>
                    <a:pt x="868" y="218"/>
                  </a:lnTo>
                  <a:lnTo>
                    <a:pt x="868" y="218"/>
                  </a:lnTo>
                  <a:lnTo>
                    <a:pt x="868" y="218"/>
                  </a:lnTo>
                  <a:lnTo>
                    <a:pt x="868" y="218"/>
                  </a:lnTo>
                  <a:lnTo>
                    <a:pt x="871" y="218"/>
                  </a:lnTo>
                  <a:lnTo>
                    <a:pt x="871" y="216"/>
                  </a:lnTo>
                  <a:lnTo>
                    <a:pt x="871" y="216"/>
                  </a:lnTo>
                  <a:lnTo>
                    <a:pt x="871" y="216"/>
                  </a:lnTo>
                  <a:lnTo>
                    <a:pt x="871" y="216"/>
                  </a:lnTo>
                  <a:lnTo>
                    <a:pt x="873" y="216"/>
                  </a:lnTo>
                  <a:lnTo>
                    <a:pt x="873" y="216"/>
                  </a:lnTo>
                  <a:lnTo>
                    <a:pt x="873" y="216"/>
                  </a:lnTo>
                  <a:lnTo>
                    <a:pt x="875" y="216"/>
                  </a:lnTo>
                  <a:lnTo>
                    <a:pt x="875" y="214"/>
                  </a:lnTo>
                  <a:lnTo>
                    <a:pt x="875" y="214"/>
                  </a:lnTo>
                  <a:lnTo>
                    <a:pt x="875" y="214"/>
                  </a:lnTo>
                  <a:lnTo>
                    <a:pt x="875" y="214"/>
                  </a:lnTo>
                  <a:lnTo>
                    <a:pt x="878" y="214"/>
                  </a:lnTo>
                  <a:lnTo>
                    <a:pt x="878" y="211"/>
                  </a:lnTo>
                  <a:lnTo>
                    <a:pt x="878" y="211"/>
                  </a:lnTo>
                  <a:lnTo>
                    <a:pt x="878" y="211"/>
                  </a:lnTo>
                  <a:lnTo>
                    <a:pt x="878" y="209"/>
                  </a:lnTo>
                  <a:lnTo>
                    <a:pt x="878" y="209"/>
                  </a:lnTo>
                  <a:lnTo>
                    <a:pt x="878" y="209"/>
                  </a:lnTo>
                  <a:lnTo>
                    <a:pt x="878" y="206"/>
                  </a:lnTo>
                  <a:lnTo>
                    <a:pt x="880" y="206"/>
                  </a:lnTo>
                  <a:lnTo>
                    <a:pt x="880" y="206"/>
                  </a:lnTo>
                  <a:lnTo>
                    <a:pt x="880" y="206"/>
                  </a:lnTo>
                  <a:lnTo>
                    <a:pt x="883" y="206"/>
                  </a:lnTo>
                  <a:lnTo>
                    <a:pt x="883" y="206"/>
                  </a:lnTo>
                  <a:lnTo>
                    <a:pt x="883" y="206"/>
                  </a:lnTo>
                  <a:lnTo>
                    <a:pt x="883" y="206"/>
                  </a:lnTo>
                  <a:lnTo>
                    <a:pt x="885" y="206"/>
                  </a:lnTo>
                  <a:lnTo>
                    <a:pt x="885" y="206"/>
                  </a:lnTo>
                  <a:lnTo>
                    <a:pt x="885" y="206"/>
                  </a:lnTo>
                  <a:lnTo>
                    <a:pt x="885" y="206"/>
                  </a:lnTo>
                  <a:lnTo>
                    <a:pt x="887" y="206"/>
                  </a:lnTo>
                  <a:lnTo>
                    <a:pt x="887" y="206"/>
                  </a:lnTo>
                  <a:lnTo>
                    <a:pt x="890" y="206"/>
                  </a:lnTo>
                  <a:lnTo>
                    <a:pt x="890" y="206"/>
                  </a:lnTo>
                  <a:lnTo>
                    <a:pt x="890" y="206"/>
                  </a:lnTo>
                  <a:lnTo>
                    <a:pt x="890" y="206"/>
                  </a:lnTo>
                  <a:lnTo>
                    <a:pt x="892" y="206"/>
                  </a:lnTo>
                  <a:lnTo>
                    <a:pt x="892" y="206"/>
                  </a:lnTo>
                  <a:lnTo>
                    <a:pt x="894" y="206"/>
                  </a:lnTo>
                  <a:lnTo>
                    <a:pt x="894" y="206"/>
                  </a:lnTo>
                  <a:lnTo>
                    <a:pt x="894" y="206"/>
                  </a:lnTo>
                  <a:lnTo>
                    <a:pt x="897" y="206"/>
                  </a:lnTo>
                  <a:lnTo>
                    <a:pt x="897" y="206"/>
                  </a:lnTo>
                  <a:lnTo>
                    <a:pt x="897" y="206"/>
                  </a:lnTo>
                  <a:lnTo>
                    <a:pt x="899" y="206"/>
                  </a:lnTo>
                  <a:lnTo>
                    <a:pt x="899" y="206"/>
                  </a:lnTo>
                  <a:lnTo>
                    <a:pt x="899" y="206"/>
                  </a:lnTo>
                  <a:lnTo>
                    <a:pt x="901" y="206"/>
                  </a:lnTo>
                  <a:lnTo>
                    <a:pt x="901" y="206"/>
                  </a:lnTo>
                  <a:lnTo>
                    <a:pt x="901" y="206"/>
                  </a:lnTo>
                  <a:lnTo>
                    <a:pt x="904" y="206"/>
                  </a:lnTo>
                  <a:lnTo>
                    <a:pt x="904" y="206"/>
                  </a:lnTo>
                  <a:lnTo>
                    <a:pt x="904" y="206"/>
                  </a:lnTo>
                  <a:lnTo>
                    <a:pt x="904" y="206"/>
                  </a:lnTo>
                  <a:lnTo>
                    <a:pt x="906" y="206"/>
                  </a:lnTo>
                  <a:lnTo>
                    <a:pt x="906" y="204"/>
                  </a:lnTo>
                  <a:lnTo>
                    <a:pt x="906" y="204"/>
                  </a:lnTo>
                  <a:lnTo>
                    <a:pt x="906" y="204"/>
                  </a:lnTo>
                  <a:lnTo>
                    <a:pt x="909" y="204"/>
                  </a:lnTo>
                  <a:lnTo>
                    <a:pt x="909" y="204"/>
                  </a:lnTo>
                  <a:lnTo>
                    <a:pt x="909" y="202"/>
                  </a:lnTo>
                  <a:lnTo>
                    <a:pt x="909" y="202"/>
                  </a:lnTo>
                  <a:lnTo>
                    <a:pt x="909" y="202"/>
                  </a:lnTo>
                  <a:lnTo>
                    <a:pt x="911" y="202"/>
                  </a:lnTo>
                  <a:lnTo>
                    <a:pt x="911" y="202"/>
                  </a:lnTo>
                  <a:lnTo>
                    <a:pt x="911" y="199"/>
                  </a:lnTo>
                  <a:lnTo>
                    <a:pt x="911" y="199"/>
                  </a:lnTo>
                  <a:lnTo>
                    <a:pt x="913" y="199"/>
                  </a:lnTo>
                  <a:lnTo>
                    <a:pt x="913" y="199"/>
                  </a:lnTo>
                  <a:lnTo>
                    <a:pt x="916" y="199"/>
                  </a:lnTo>
                  <a:lnTo>
                    <a:pt x="916" y="199"/>
                  </a:lnTo>
                  <a:lnTo>
                    <a:pt x="916" y="199"/>
                  </a:lnTo>
                  <a:lnTo>
                    <a:pt x="916" y="199"/>
                  </a:lnTo>
                  <a:lnTo>
                    <a:pt x="916" y="197"/>
                  </a:lnTo>
                  <a:lnTo>
                    <a:pt x="918" y="197"/>
                  </a:lnTo>
                  <a:lnTo>
                    <a:pt x="918" y="197"/>
                  </a:lnTo>
                  <a:lnTo>
                    <a:pt x="918" y="197"/>
                  </a:lnTo>
                  <a:lnTo>
                    <a:pt x="916" y="197"/>
                  </a:lnTo>
                  <a:lnTo>
                    <a:pt x="916" y="195"/>
                  </a:lnTo>
                  <a:lnTo>
                    <a:pt x="916" y="195"/>
                  </a:lnTo>
                  <a:lnTo>
                    <a:pt x="916" y="192"/>
                  </a:lnTo>
                  <a:lnTo>
                    <a:pt x="918" y="192"/>
                  </a:lnTo>
                  <a:lnTo>
                    <a:pt x="918" y="192"/>
                  </a:lnTo>
                  <a:lnTo>
                    <a:pt x="918" y="192"/>
                  </a:lnTo>
                  <a:lnTo>
                    <a:pt x="918" y="190"/>
                  </a:lnTo>
                  <a:lnTo>
                    <a:pt x="918" y="190"/>
                  </a:lnTo>
                  <a:lnTo>
                    <a:pt x="918" y="190"/>
                  </a:lnTo>
                  <a:lnTo>
                    <a:pt x="918" y="187"/>
                  </a:lnTo>
                  <a:lnTo>
                    <a:pt x="920" y="187"/>
                  </a:lnTo>
                  <a:lnTo>
                    <a:pt x="920" y="187"/>
                  </a:lnTo>
                  <a:lnTo>
                    <a:pt x="920" y="187"/>
                  </a:lnTo>
                  <a:lnTo>
                    <a:pt x="923" y="187"/>
                  </a:lnTo>
                  <a:lnTo>
                    <a:pt x="923" y="187"/>
                  </a:lnTo>
                  <a:lnTo>
                    <a:pt x="923" y="187"/>
                  </a:lnTo>
                  <a:lnTo>
                    <a:pt x="923" y="185"/>
                  </a:lnTo>
                  <a:lnTo>
                    <a:pt x="923" y="185"/>
                  </a:lnTo>
                  <a:lnTo>
                    <a:pt x="923" y="185"/>
                  </a:lnTo>
                  <a:lnTo>
                    <a:pt x="925" y="185"/>
                  </a:lnTo>
                  <a:lnTo>
                    <a:pt x="925" y="185"/>
                  </a:lnTo>
                  <a:lnTo>
                    <a:pt x="928" y="185"/>
                  </a:lnTo>
                  <a:lnTo>
                    <a:pt x="928" y="185"/>
                  </a:lnTo>
                  <a:lnTo>
                    <a:pt x="928" y="183"/>
                  </a:lnTo>
                  <a:lnTo>
                    <a:pt x="928" y="183"/>
                  </a:lnTo>
                  <a:lnTo>
                    <a:pt x="930" y="183"/>
                  </a:lnTo>
                  <a:lnTo>
                    <a:pt x="930" y="183"/>
                  </a:lnTo>
                  <a:lnTo>
                    <a:pt x="930" y="183"/>
                  </a:lnTo>
                  <a:lnTo>
                    <a:pt x="930" y="183"/>
                  </a:lnTo>
                  <a:lnTo>
                    <a:pt x="930" y="183"/>
                  </a:lnTo>
                  <a:lnTo>
                    <a:pt x="932" y="183"/>
                  </a:lnTo>
                  <a:lnTo>
                    <a:pt x="932" y="183"/>
                  </a:lnTo>
                  <a:lnTo>
                    <a:pt x="935" y="183"/>
                  </a:lnTo>
                  <a:lnTo>
                    <a:pt x="935" y="183"/>
                  </a:lnTo>
                  <a:lnTo>
                    <a:pt x="935" y="183"/>
                  </a:lnTo>
                  <a:lnTo>
                    <a:pt x="937" y="183"/>
                  </a:lnTo>
                  <a:lnTo>
                    <a:pt x="937" y="183"/>
                  </a:lnTo>
                  <a:lnTo>
                    <a:pt x="937" y="183"/>
                  </a:lnTo>
                  <a:lnTo>
                    <a:pt x="937" y="183"/>
                  </a:lnTo>
                  <a:lnTo>
                    <a:pt x="939" y="183"/>
                  </a:lnTo>
                  <a:lnTo>
                    <a:pt x="939" y="183"/>
                  </a:lnTo>
                  <a:lnTo>
                    <a:pt x="939" y="183"/>
                  </a:lnTo>
                  <a:lnTo>
                    <a:pt x="942" y="183"/>
                  </a:lnTo>
                  <a:lnTo>
                    <a:pt x="942" y="183"/>
                  </a:lnTo>
                  <a:lnTo>
                    <a:pt x="942" y="180"/>
                  </a:lnTo>
                  <a:lnTo>
                    <a:pt x="942" y="180"/>
                  </a:lnTo>
                  <a:lnTo>
                    <a:pt x="942" y="180"/>
                  </a:lnTo>
                  <a:lnTo>
                    <a:pt x="942" y="178"/>
                  </a:lnTo>
                  <a:lnTo>
                    <a:pt x="942" y="178"/>
                  </a:lnTo>
                  <a:lnTo>
                    <a:pt x="942" y="178"/>
                  </a:lnTo>
                  <a:lnTo>
                    <a:pt x="942" y="17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6" y="178"/>
                  </a:lnTo>
                  <a:lnTo>
                    <a:pt x="946" y="178"/>
                  </a:lnTo>
                  <a:lnTo>
                    <a:pt x="946" y="178"/>
                  </a:lnTo>
                  <a:lnTo>
                    <a:pt x="946" y="178"/>
                  </a:lnTo>
                  <a:lnTo>
                    <a:pt x="949" y="178"/>
                  </a:lnTo>
                  <a:lnTo>
                    <a:pt x="949" y="178"/>
                  </a:lnTo>
                  <a:lnTo>
                    <a:pt x="949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4" y="178"/>
                  </a:lnTo>
                  <a:lnTo>
                    <a:pt x="954" y="176"/>
                  </a:lnTo>
                  <a:lnTo>
                    <a:pt x="954" y="176"/>
                  </a:lnTo>
                  <a:lnTo>
                    <a:pt x="956" y="176"/>
                  </a:lnTo>
                  <a:lnTo>
                    <a:pt x="956" y="176"/>
                  </a:lnTo>
                  <a:lnTo>
                    <a:pt x="956" y="176"/>
                  </a:lnTo>
                  <a:lnTo>
                    <a:pt x="956" y="176"/>
                  </a:lnTo>
                  <a:lnTo>
                    <a:pt x="956" y="173"/>
                  </a:lnTo>
                  <a:lnTo>
                    <a:pt x="958" y="173"/>
                  </a:lnTo>
                  <a:lnTo>
                    <a:pt x="958" y="173"/>
                  </a:lnTo>
                  <a:lnTo>
                    <a:pt x="958" y="173"/>
                  </a:lnTo>
                  <a:lnTo>
                    <a:pt x="958" y="173"/>
                  </a:lnTo>
                  <a:lnTo>
                    <a:pt x="958" y="171"/>
                  </a:lnTo>
                  <a:lnTo>
                    <a:pt x="961" y="171"/>
                  </a:lnTo>
                  <a:lnTo>
                    <a:pt x="961" y="171"/>
                  </a:lnTo>
                  <a:lnTo>
                    <a:pt x="963" y="171"/>
                  </a:lnTo>
                  <a:lnTo>
                    <a:pt x="963" y="171"/>
                  </a:lnTo>
                  <a:lnTo>
                    <a:pt x="963" y="171"/>
                  </a:lnTo>
                  <a:lnTo>
                    <a:pt x="965" y="171"/>
                  </a:lnTo>
                  <a:lnTo>
                    <a:pt x="965" y="171"/>
                  </a:lnTo>
                  <a:lnTo>
                    <a:pt x="968" y="171"/>
                  </a:lnTo>
                  <a:lnTo>
                    <a:pt x="968" y="173"/>
                  </a:lnTo>
                  <a:lnTo>
                    <a:pt x="968" y="173"/>
                  </a:lnTo>
                  <a:lnTo>
                    <a:pt x="968" y="171"/>
                  </a:lnTo>
                  <a:lnTo>
                    <a:pt x="968" y="171"/>
                  </a:lnTo>
                  <a:lnTo>
                    <a:pt x="970" y="171"/>
                  </a:lnTo>
                  <a:lnTo>
                    <a:pt x="970" y="171"/>
                  </a:lnTo>
                  <a:lnTo>
                    <a:pt x="970" y="171"/>
                  </a:lnTo>
                  <a:lnTo>
                    <a:pt x="973" y="171"/>
                  </a:lnTo>
                  <a:lnTo>
                    <a:pt x="973" y="171"/>
                  </a:lnTo>
                  <a:lnTo>
                    <a:pt x="975" y="171"/>
                  </a:lnTo>
                  <a:lnTo>
                    <a:pt x="975" y="171"/>
                  </a:lnTo>
                  <a:lnTo>
                    <a:pt x="975" y="171"/>
                  </a:lnTo>
                  <a:lnTo>
                    <a:pt x="975" y="171"/>
                  </a:lnTo>
                  <a:lnTo>
                    <a:pt x="975" y="171"/>
                  </a:lnTo>
                  <a:lnTo>
                    <a:pt x="977" y="171"/>
                  </a:lnTo>
                  <a:lnTo>
                    <a:pt x="977" y="171"/>
                  </a:lnTo>
                  <a:lnTo>
                    <a:pt x="977" y="173"/>
                  </a:lnTo>
                  <a:lnTo>
                    <a:pt x="977" y="173"/>
                  </a:lnTo>
                  <a:lnTo>
                    <a:pt x="977" y="173"/>
                  </a:lnTo>
                  <a:lnTo>
                    <a:pt x="980" y="173"/>
                  </a:lnTo>
                  <a:lnTo>
                    <a:pt x="980" y="173"/>
                  </a:lnTo>
                  <a:lnTo>
                    <a:pt x="980" y="173"/>
                  </a:lnTo>
                  <a:lnTo>
                    <a:pt x="980" y="173"/>
                  </a:lnTo>
                  <a:lnTo>
                    <a:pt x="982" y="173"/>
                  </a:lnTo>
                  <a:lnTo>
                    <a:pt x="982" y="173"/>
                  </a:lnTo>
                  <a:lnTo>
                    <a:pt x="982" y="176"/>
                  </a:lnTo>
                  <a:lnTo>
                    <a:pt x="982" y="176"/>
                  </a:lnTo>
                  <a:lnTo>
                    <a:pt x="984" y="176"/>
                  </a:lnTo>
                  <a:lnTo>
                    <a:pt x="984" y="176"/>
                  </a:lnTo>
                  <a:lnTo>
                    <a:pt x="984" y="176"/>
                  </a:lnTo>
                  <a:lnTo>
                    <a:pt x="984" y="178"/>
                  </a:lnTo>
                  <a:lnTo>
                    <a:pt x="984" y="178"/>
                  </a:lnTo>
                  <a:lnTo>
                    <a:pt x="984" y="178"/>
                  </a:lnTo>
                  <a:lnTo>
                    <a:pt x="984" y="178"/>
                  </a:lnTo>
                  <a:lnTo>
                    <a:pt x="984" y="178"/>
                  </a:lnTo>
                  <a:lnTo>
                    <a:pt x="984" y="180"/>
                  </a:lnTo>
                  <a:lnTo>
                    <a:pt x="984" y="180"/>
                  </a:lnTo>
                  <a:lnTo>
                    <a:pt x="984" y="180"/>
                  </a:lnTo>
                  <a:lnTo>
                    <a:pt x="987" y="180"/>
                  </a:lnTo>
                  <a:lnTo>
                    <a:pt x="987" y="180"/>
                  </a:lnTo>
                  <a:lnTo>
                    <a:pt x="987" y="180"/>
                  </a:lnTo>
                  <a:lnTo>
                    <a:pt x="987" y="178"/>
                  </a:lnTo>
                  <a:lnTo>
                    <a:pt x="989" y="178"/>
                  </a:lnTo>
                  <a:lnTo>
                    <a:pt x="989" y="178"/>
                  </a:lnTo>
                  <a:lnTo>
                    <a:pt x="989" y="178"/>
                  </a:lnTo>
                  <a:lnTo>
                    <a:pt x="989" y="178"/>
                  </a:lnTo>
                  <a:lnTo>
                    <a:pt x="989" y="178"/>
                  </a:lnTo>
                  <a:lnTo>
                    <a:pt x="991" y="178"/>
                  </a:lnTo>
                  <a:lnTo>
                    <a:pt x="991" y="176"/>
                  </a:lnTo>
                  <a:lnTo>
                    <a:pt x="991" y="176"/>
                  </a:lnTo>
                  <a:lnTo>
                    <a:pt x="991" y="176"/>
                  </a:lnTo>
                  <a:lnTo>
                    <a:pt x="991" y="176"/>
                  </a:lnTo>
                  <a:lnTo>
                    <a:pt x="994" y="176"/>
                  </a:lnTo>
                  <a:lnTo>
                    <a:pt x="994" y="173"/>
                  </a:lnTo>
                  <a:lnTo>
                    <a:pt x="994" y="173"/>
                  </a:lnTo>
                  <a:lnTo>
                    <a:pt x="994" y="173"/>
                  </a:lnTo>
                  <a:lnTo>
                    <a:pt x="996" y="173"/>
                  </a:lnTo>
                  <a:lnTo>
                    <a:pt x="996" y="171"/>
                  </a:lnTo>
                  <a:lnTo>
                    <a:pt x="994" y="171"/>
                  </a:lnTo>
                  <a:lnTo>
                    <a:pt x="994" y="171"/>
                  </a:lnTo>
                  <a:lnTo>
                    <a:pt x="994" y="168"/>
                  </a:lnTo>
                  <a:lnTo>
                    <a:pt x="994" y="168"/>
                  </a:lnTo>
                  <a:lnTo>
                    <a:pt x="994" y="168"/>
                  </a:lnTo>
                  <a:lnTo>
                    <a:pt x="991" y="168"/>
                  </a:lnTo>
                  <a:lnTo>
                    <a:pt x="991" y="168"/>
                  </a:lnTo>
                  <a:lnTo>
                    <a:pt x="994" y="168"/>
                  </a:lnTo>
                  <a:lnTo>
                    <a:pt x="994" y="166"/>
                  </a:lnTo>
                  <a:lnTo>
                    <a:pt x="991" y="166"/>
                  </a:lnTo>
                  <a:lnTo>
                    <a:pt x="991" y="166"/>
                  </a:lnTo>
                  <a:lnTo>
                    <a:pt x="994" y="166"/>
                  </a:lnTo>
                  <a:lnTo>
                    <a:pt x="994" y="164"/>
                  </a:lnTo>
                  <a:lnTo>
                    <a:pt x="994" y="164"/>
                  </a:lnTo>
                  <a:lnTo>
                    <a:pt x="991" y="164"/>
                  </a:lnTo>
                  <a:lnTo>
                    <a:pt x="991" y="164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4" y="161"/>
                  </a:lnTo>
                  <a:lnTo>
                    <a:pt x="994" y="161"/>
                  </a:lnTo>
                  <a:lnTo>
                    <a:pt x="994" y="161"/>
                  </a:lnTo>
                  <a:lnTo>
                    <a:pt x="994" y="161"/>
                  </a:lnTo>
                  <a:lnTo>
                    <a:pt x="994" y="159"/>
                  </a:lnTo>
                  <a:lnTo>
                    <a:pt x="994" y="159"/>
                  </a:lnTo>
                  <a:lnTo>
                    <a:pt x="991" y="159"/>
                  </a:lnTo>
                  <a:lnTo>
                    <a:pt x="991" y="159"/>
                  </a:lnTo>
                  <a:lnTo>
                    <a:pt x="991" y="157"/>
                  </a:lnTo>
                  <a:lnTo>
                    <a:pt x="991" y="157"/>
                  </a:lnTo>
                  <a:lnTo>
                    <a:pt x="989" y="157"/>
                  </a:lnTo>
                  <a:lnTo>
                    <a:pt x="989" y="157"/>
                  </a:lnTo>
                  <a:lnTo>
                    <a:pt x="989" y="157"/>
                  </a:lnTo>
                  <a:lnTo>
                    <a:pt x="987" y="157"/>
                  </a:lnTo>
                  <a:lnTo>
                    <a:pt x="987" y="157"/>
                  </a:lnTo>
                  <a:lnTo>
                    <a:pt x="984" y="157"/>
                  </a:lnTo>
                  <a:lnTo>
                    <a:pt x="984" y="157"/>
                  </a:lnTo>
                  <a:lnTo>
                    <a:pt x="984" y="157"/>
                  </a:lnTo>
                  <a:lnTo>
                    <a:pt x="984" y="157"/>
                  </a:lnTo>
                  <a:lnTo>
                    <a:pt x="984" y="157"/>
                  </a:lnTo>
                  <a:lnTo>
                    <a:pt x="982" y="157"/>
                  </a:lnTo>
                  <a:lnTo>
                    <a:pt x="982" y="154"/>
                  </a:lnTo>
                  <a:lnTo>
                    <a:pt x="982" y="154"/>
                  </a:lnTo>
                  <a:lnTo>
                    <a:pt x="982" y="152"/>
                  </a:lnTo>
                  <a:lnTo>
                    <a:pt x="982" y="152"/>
                  </a:lnTo>
                  <a:lnTo>
                    <a:pt x="982" y="152"/>
                  </a:lnTo>
                  <a:lnTo>
                    <a:pt x="980" y="152"/>
                  </a:lnTo>
                  <a:lnTo>
                    <a:pt x="980" y="152"/>
                  </a:lnTo>
                  <a:lnTo>
                    <a:pt x="980" y="152"/>
                  </a:lnTo>
                  <a:lnTo>
                    <a:pt x="980" y="150"/>
                  </a:lnTo>
                  <a:lnTo>
                    <a:pt x="977" y="150"/>
                  </a:lnTo>
                  <a:lnTo>
                    <a:pt x="977" y="150"/>
                  </a:lnTo>
                  <a:lnTo>
                    <a:pt x="977" y="147"/>
                  </a:lnTo>
                  <a:lnTo>
                    <a:pt x="977" y="147"/>
                  </a:lnTo>
                  <a:lnTo>
                    <a:pt x="977" y="147"/>
                  </a:lnTo>
                  <a:lnTo>
                    <a:pt x="975" y="147"/>
                  </a:lnTo>
                  <a:lnTo>
                    <a:pt x="975" y="147"/>
                  </a:lnTo>
                  <a:lnTo>
                    <a:pt x="975" y="147"/>
                  </a:lnTo>
                  <a:lnTo>
                    <a:pt x="975" y="147"/>
                  </a:lnTo>
                  <a:lnTo>
                    <a:pt x="973" y="147"/>
                  </a:lnTo>
                  <a:lnTo>
                    <a:pt x="973" y="147"/>
                  </a:lnTo>
                  <a:lnTo>
                    <a:pt x="973" y="147"/>
                  </a:lnTo>
                  <a:lnTo>
                    <a:pt x="970" y="147"/>
                  </a:lnTo>
                  <a:lnTo>
                    <a:pt x="970" y="147"/>
                  </a:lnTo>
                  <a:lnTo>
                    <a:pt x="970" y="145"/>
                  </a:lnTo>
                  <a:lnTo>
                    <a:pt x="970" y="145"/>
                  </a:lnTo>
                  <a:lnTo>
                    <a:pt x="970" y="145"/>
                  </a:lnTo>
                  <a:lnTo>
                    <a:pt x="968" y="145"/>
                  </a:lnTo>
                  <a:lnTo>
                    <a:pt x="968" y="145"/>
                  </a:lnTo>
                  <a:lnTo>
                    <a:pt x="968" y="142"/>
                  </a:lnTo>
                  <a:lnTo>
                    <a:pt x="968" y="142"/>
                  </a:lnTo>
                  <a:lnTo>
                    <a:pt x="968" y="142"/>
                  </a:lnTo>
                  <a:lnTo>
                    <a:pt x="965" y="142"/>
                  </a:lnTo>
                  <a:lnTo>
                    <a:pt x="965" y="142"/>
                  </a:lnTo>
                  <a:lnTo>
                    <a:pt x="965" y="140"/>
                  </a:lnTo>
                  <a:lnTo>
                    <a:pt x="963" y="140"/>
                  </a:lnTo>
                  <a:lnTo>
                    <a:pt x="963" y="140"/>
                  </a:lnTo>
                  <a:lnTo>
                    <a:pt x="963" y="140"/>
                  </a:lnTo>
                  <a:lnTo>
                    <a:pt x="961" y="140"/>
                  </a:lnTo>
                  <a:lnTo>
                    <a:pt x="961" y="140"/>
                  </a:lnTo>
                  <a:lnTo>
                    <a:pt x="958" y="140"/>
                  </a:lnTo>
                  <a:lnTo>
                    <a:pt x="958" y="140"/>
                  </a:lnTo>
                  <a:lnTo>
                    <a:pt x="958" y="140"/>
                  </a:lnTo>
                  <a:lnTo>
                    <a:pt x="958" y="140"/>
                  </a:lnTo>
                  <a:lnTo>
                    <a:pt x="956" y="140"/>
                  </a:lnTo>
                  <a:lnTo>
                    <a:pt x="956" y="140"/>
                  </a:lnTo>
                  <a:lnTo>
                    <a:pt x="956" y="140"/>
                  </a:lnTo>
                  <a:lnTo>
                    <a:pt x="954" y="140"/>
                  </a:lnTo>
                  <a:lnTo>
                    <a:pt x="954" y="140"/>
                  </a:lnTo>
                  <a:lnTo>
                    <a:pt x="951" y="140"/>
                  </a:lnTo>
                  <a:lnTo>
                    <a:pt x="951" y="140"/>
                  </a:lnTo>
                  <a:lnTo>
                    <a:pt x="951" y="140"/>
                  </a:lnTo>
                  <a:lnTo>
                    <a:pt x="951" y="140"/>
                  </a:lnTo>
                  <a:lnTo>
                    <a:pt x="949" y="140"/>
                  </a:lnTo>
                  <a:lnTo>
                    <a:pt x="949" y="140"/>
                  </a:lnTo>
                  <a:lnTo>
                    <a:pt x="949" y="142"/>
                  </a:lnTo>
                  <a:lnTo>
                    <a:pt x="949" y="142"/>
                  </a:lnTo>
                  <a:lnTo>
                    <a:pt x="949" y="142"/>
                  </a:lnTo>
                  <a:lnTo>
                    <a:pt x="946" y="142"/>
                  </a:lnTo>
                  <a:lnTo>
                    <a:pt x="946" y="145"/>
                  </a:lnTo>
                  <a:lnTo>
                    <a:pt x="946" y="145"/>
                  </a:lnTo>
                  <a:lnTo>
                    <a:pt x="946" y="145"/>
                  </a:lnTo>
                  <a:lnTo>
                    <a:pt x="944" y="145"/>
                  </a:lnTo>
                  <a:lnTo>
                    <a:pt x="944" y="147"/>
                  </a:lnTo>
                  <a:lnTo>
                    <a:pt x="944" y="147"/>
                  </a:lnTo>
                  <a:lnTo>
                    <a:pt x="944" y="147"/>
                  </a:lnTo>
                  <a:lnTo>
                    <a:pt x="944" y="147"/>
                  </a:lnTo>
                  <a:lnTo>
                    <a:pt x="942" y="147"/>
                  </a:lnTo>
                  <a:lnTo>
                    <a:pt x="942" y="147"/>
                  </a:lnTo>
                  <a:lnTo>
                    <a:pt x="942" y="147"/>
                  </a:lnTo>
                  <a:lnTo>
                    <a:pt x="942" y="150"/>
                  </a:lnTo>
                  <a:lnTo>
                    <a:pt x="942" y="150"/>
                  </a:lnTo>
                  <a:lnTo>
                    <a:pt x="939" y="150"/>
                  </a:lnTo>
                  <a:lnTo>
                    <a:pt x="939" y="150"/>
                  </a:lnTo>
                  <a:lnTo>
                    <a:pt x="939" y="147"/>
                  </a:lnTo>
                  <a:lnTo>
                    <a:pt x="937" y="147"/>
                  </a:lnTo>
                  <a:lnTo>
                    <a:pt x="937" y="147"/>
                  </a:lnTo>
                  <a:lnTo>
                    <a:pt x="937" y="147"/>
                  </a:lnTo>
                  <a:lnTo>
                    <a:pt x="937" y="147"/>
                  </a:lnTo>
                  <a:lnTo>
                    <a:pt x="937" y="147"/>
                  </a:lnTo>
                  <a:lnTo>
                    <a:pt x="935" y="147"/>
                  </a:lnTo>
                  <a:lnTo>
                    <a:pt x="935" y="147"/>
                  </a:lnTo>
                  <a:lnTo>
                    <a:pt x="935" y="145"/>
                  </a:lnTo>
                  <a:lnTo>
                    <a:pt x="935" y="145"/>
                  </a:lnTo>
                  <a:lnTo>
                    <a:pt x="932" y="145"/>
                  </a:lnTo>
                  <a:lnTo>
                    <a:pt x="932" y="145"/>
                  </a:lnTo>
                  <a:lnTo>
                    <a:pt x="932" y="145"/>
                  </a:lnTo>
                  <a:lnTo>
                    <a:pt x="930" y="145"/>
                  </a:lnTo>
                  <a:lnTo>
                    <a:pt x="930" y="145"/>
                  </a:lnTo>
                  <a:lnTo>
                    <a:pt x="930" y="145"/>
                  </a:lnTo>
                  <a:lnTo>
                    <a:pt x="930" y="142"/>
                  </a:lnTo>
                  <a:lnTo>
                    <a:pt x="928" y="142"/>
                  </a:lnTo>
                  <a:lnTo>
                    <a:pt x="928" y="142"/>
                  </a:lnTo>
                  <a:lnTo>
                    <a:pt x="928" y="142"/>
                  </a:lnTo>
                  <a:lnTo>
                    <a:pt x="928" y="145"/>
                  </a:lnTo>
                  <a:lnTo>
                    <a:pt x="925" y="145"/>
                  </a:lnTo>
                  <a:lnTo>
                    <a:pt x="925" y="145"/>
                  </a:lnTo>
                  <a:lnTo>
                    <a:pt x="923" y="145"/>
                  </a:lnTo>
                  <a:lnTo>
                    <a:pt x="923" y="145"/>
                  </a:lnTo>
                  <a:lnTo>
                    <a:pt x="923" y="145"/>
                  </a:lnTo>
                  <a:lnTo>
                    <a:pt x="923" y="145"/>
                  </a:lnTo>
                  <a:lnTo>
                    <a:pt x="920" y="145"/>
                  </a:lnTo>
                  <a:lnTo>
                    <a:pt x="920" y="145"/>
                  </a:lnTo>
                  <a:lnTo>
                    <a:pt x="918" y="145"/>
                  </a:lnTo>
                  <a:lnTo>
                    <a:pt x="918" y="145"/>
                  </a:lnTo>
                  <a:lnTo>
                    <a:pt x="918" y="145"/>
                  </a:lnTo>
                  <a:lnTo>
                    <a:pt x="918" y="145"/>
                  </a:lnTo>
                  <a:lnTo>
                    <a:pt x="916" y="145"/>
                  </a:lnTo>
                  <a:lnTo>
                    <a:pt x="916" y="145"/>
                  </a:lnTo>
                  <a:lnTo>
                    <a:pt x="916" y="145"/>
                  </a:lnTo>
                  <a:lnTo>
                    <a:pt x="916" y="145"/>
                  </a:lnTo>
                  <a:lnTo>
                    <a:pt x="913" y="145"/>
                  </a:lnTo>
                  <a:lnTo>
                    <a:pt x="913" y="147"/>
                  </a:lnTo>
                  <a:lnTo>
                    <a:pt x="913" y="147"/>
                  </a:lnTo>
                  <a:lnTo>
                    <a:pt x="911" y="147"/>
                  </a:lnTo>
                  <a:lnTo>
                    <a:pt x="911" y="147"/>
                  </a:lnTo>
                  <a:lnTo>
                    <a:pt x="911" y="147"/>
                  </a:lnTo>
                  <a:lnTo>
                    <a:pt x="911" y="147"/>
                  </a:lnTo>
                  <a:lnTo>
                    <a:pt x="911" y="147"/>
                  </a:lnTo>
                  <a:lnTo>
                    <a:pt x="911" y="150"/>
                  </a:lnTo>
                  <a:lnTo>
                    <a:pt x="909" y="150"/>
                  </a:lnTo>
                  <a:lnTo>
                    <a:pt x="909" y="147"/>
                  </a:lnTo>
                  <a:lnTo>
                    <a:pt x="909" y="147"/>
                  </a:lnTo>
                  <a:lnTo>
                    <a:pt x="909" y="147"/>
                  </a:lnTo>
                  <a:lnTo>
                    <a:pt x="909" y="147"/>
                  </a:lnTo>
                  <a:lnTo>
                    <a:pt x="906" y="147"/>
                  </a:lnTo>
                  <a:lnTo>
                    <a:pt x="906" y="147"/>
                  </a:lnTo>
                  <a:lnTo>
                    <a:pt x="906" y="147"/>
                  </a:lnTo>
                  <a:lnTo>
                    <a:pt x="906" y="145"/>
                  </a:lnTo>
                  <a:lnTo>
                    <a:pt x="904" y="145"/>
                  </a:lnTo>
                  <a:lnTo>
                    <a:pt x="904" y="145"/>
                  </a:lnTo>
                  <a:lnTo>
                    <a:pt x="904" y="145"/>
                  </a:lnTo>
                  <a:lnTo>
                    <a:pt x="904" y="145"/>
                  </a:lnTo>
                  <a:lnTo>
                    <a:pt x="904" y="142"/>
                  </a:lnTo>
                  <a:lnTo>
                    <a:pt x="901" y="142"/>
                  </a:lnTo>
                  <a:lnTo>
                    <a:pt x="901" y="142"/>
                  </a:lnTo>
                  <a:lnTo>
                    <a:pt x="901" y="142"/>
                  </a:lnTo>
                  <a:lnTo>
                    <a:pt x="901" y="142"/>
                  </a:lnTo>
                  <a:lnTo>
                    <a:pt x="899" y="142"/>
                  </a:lnTo>
                  <a:lnTo>
                    <a:pt x="899" y="140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901" y="138"/>
                  </a:lnTo>
                  <a:lnTo>
                    <a:pt x="901" y="138"/>
                  </a:lnTo>
                  <a:lnTo>
                    <a:pt x="901" y="138"/>
                  </a:lnTo>
                  <a:lnTo>
                    <a:pt x="901" y="138"/>
                  </a:lnTo>
                  <a:lnTo>
                    <a:pt x="901" y="138"/>
                  </a:lnTo>
                  <a:lnTo>
                    <a:pt x="901" y="135"/>
                  </a:lnTo>
                  <a:lnTo>
                    <a:pt x="901" y="135"/>
                  </a:lnTo>
                  <a:lnTo>
                    <a:pt x="904" y="135"/>
                  </a:lnTo>
                  <a:lnTo>
                    <a:pt x="904" y="135"/>
                  </a:lnTo>
                  <a:lnTo>
                    <a:pt x="904" y="135"/>
                  </a:lnTo>
                  <a:lnTo>
                    <a:pt x="904" y="135"/>
                  </a:lnTo>
                  <a:lnTo>
                    <a:pt x="906" y="135"/>
                  </a:lnTo>
                  <a:lnTo>
                    <a:pt x="906" y="135"/>
                  </a:lnTo>
                  <a:lnTo>
                    <a:pt x="909" y="135"/>
                  </a:lnTo>
                  <a:lnTo>
                    <a:pt x="909" y="133"/>
                  </a:lnTo>
                  <a:lnTo>
                    <a:pt x="909" y="133"/>
                  </a:lnTo>
                  <a:lnTo>
                    <a:pt x="909" y="131"/>
                  </a:lnTo>
                  <a:lnTo>
                    <a:pt x="909" y="131"/>
                  </a:lnTo>
                  <a:lnTo>
                    <a:pt x="909" y="128"/>
                  </a:lnTo>
                  <a:lnTo>
                    <a:pt x="909" y="128"/>
                  </a:lnTo>
                  <a:lnTo>
                    <a:pt x="909" y="128"/>
                  </a:lnTo>
                  <a:lnTo>
                    <a:pt x="909" y="128"/>
                  </a:lnTo>
                  <a:lnTo>
                    <a:pt x="909" y="126"/>
                  </a:lnTo>
                  <a:lnTo>
                    <a:pt x="909" y="126"/>
                  </a:lnTo>
                  <a:lnTo>
                    <a:pt x="909" y="126"/>
                  </a:lnTo>
                  <a:lnTo>
                    <a:pt x="911" y="126"/>
                  </a:lnTo>
                  <a:lnTo>
                    <a:pt x="911" y="123"/>
                  </a:lnTo>
                  <a:lnTo>
                    <a:pt x="911" y="123"/>
                  </a:lnTo>
                  <a:lnTo>
                    <a:pt x="911" y="123"/>
                  </a:lnTo>
                  <a:lnTo>
                    <a:pt x="911" y="123"/>
                  </a:lnTo>
                  <a:lnTo>
                    <a:pt x="911" y="121"/>
                  </a:lnTo>
                  <a:lnTo>
                    <a:pt x="913" y="121"/>
                  </a:lnTo>
                  <a:lnTo>
                    <a:pt x="913" y="121"/>
                  </a:lnTo>
                  <a:lnTo>
                    <a:pt x="913" y="121"/>
                  </a:lnTo>
                  <a:lnTo>
                    <a:pt x="913" y="119"/>
                  </a:lnTo>
                  <a:lnTo>
                    <a:pt x="913" y="119"/>
                  </a:lnTo>
                  <a:lnTo>
                    <a:pt x="913" y="119"/>
                  </a:lnTo>
                  <a:lnTo>
                    <a:pt x="913" y="119"/>
                  </a:lnTo>
                  <a:lnTo>
                    <a:pt x="913" y="116"/>
                  </a:lnTo>
                  <a:lnTo>
                    <a:pt x="913" y="116"/>
                  </a:lnTo>
                  <a:lnTo>
                    <a:pt x="913" y="116"/>
                  </a:lnTo>
                  <a:lnTo>
                    <a:pt x="916" y="116"/>
                  </a:lnTo>
                  <a:lnTo>
                    <a:pt x="916" y="114"/>
                  </a:lnTo>
                  <a:lnTo>
                    <a:pt x="916" y="114"/>
                  </a:lnTo>
                  <a:lnTo>
                    <a:pt x="916" y="114"/>
                  </a:lnTo>
                  <a:lnTo>
                    <a:pt x="916" y="112"/>
                  </a:lnTo>
                  <a:lnTo>
                    <a:pt x="916" y="112"/>
                  </a:lnTo>
                  <a:lnTo>
                    <a:pt x="916" y="112"/>
                  </a:lnTo>
                  <a:lnTo>
                    <a:pt x="916" y="109"/>
                  </a:lnTo>
                  <a:lnTo>
                    <a:pt x="918" y="109"/>
                  </a:lnTo>
                  <a:lnTo>
                    <a:pt x="918" y="109"/>
                  </a:lnTo>
                  <a:lnTo>
                    <a:pt x="918" y="109"/>
                  </a:lnTo>
                  <a:lnTo>
                    <a:pt x="918" y="109"/>
                  </a:lnTo>
                  <a:lnTo>
                    <a:pt x="918" y="107"/>
                  </a:lnTo>
                  <a:lnTo>
                    <a:pt x="918" y="107"/>
                  </a:lnTo>
                  <a:lnTo>
                    <a:pt x="918" y="107"/>
                  </a:lnTo>
                  <a:lnTo>
                    <a:pt x="918" y="105"/>
                  </a:lnTo>
                  <a:lnTo>
                    <a:pt x="920" y="105"/>
                  </a:lnTo>
                  <a:lnTo>
                    <a:pt x="920" y="105"/>
                  </a:lnTo>
                  <a:lnTo>
                    <a:pt x="920" y="105"/>
                  </a:lnTo>
                  <a:lnTo>
                    <a:pt x="920" y="102"/>
                  </a:lnTo>
                  <a:lnTo>
                    <a:pt x="923" y="102"/>
                  </a:lnTo>
                  <a:lnTo>
                    <a:pt x="923" y="102"/>
                  </a:lnTo>
                  <a:lnTo>
                    <a:pt x="923" y="100"/>
                  </a:lnTo>
                  <a:lnTo>
                    <a:pt x="923" y="100"/>
                  </a:lnTo>
                  <a:lnTo>
                    <a:pt x="923" y="100"/>
                  </a:lnTo>
                  <a:lnTo>
                    <a:pt x="923" y="100"/>
                  </a:lnTo>
                  <a:lnTo>
                    <a:pt x="923" y="97"/>
                  </a:lnTo>
                  <a:lnTo>
                    <a:pt x="923" y="97"/>
                  </a:lnTo>
                  <a:lnTo>
                    <a:pt x="925" y="97"/>
                  </a:lnTo>
                  <a:lnTo>
                    <a:pt x="925" y="97"/>
                  </a:lnTo>
                  <a:lnTo>
                    <a:pt x="925" y="97"/>
                  </a:lnTo>
                  <a:lnTo>
                    <a:pt x="925" y="95"/>
                  </a:lnTo>
                  <a:lnTo>
                    <a:pt x="925" y="95"/>
                  </a:lnTo>
                  <a:lnTo>
                    <a:pt x="928" y="95"/>
                  </a:lnTo>
                  <a:lnTo>
                    <a:pt x="928" y="95"/>
                  </a:lnTo>
                  <a:lnTo>
                    <a:pt x="928" y="95"/>
                  </a:lnTo>
                  <a:lnTo>
                    <a:pt x="928" y="95"/>
                  </a:lnTo>
                  <a:lnTo>
                    <a:pt x="930" y="95"/>
                  </a:lnTo>
                  <a:lnTo>
                    <a:pt x="930" y="97"/>
                  </a:lnTo>
                  <a:lnTo>
                    <a:pt x="930" y="97"/>
                  </a:lnTo>
                  <a:lnTo>
                    <a:pt x="930" y="97"/>
                  </a:lnTo>
                  <a:lnTo>
                    <a:pt x="930" y="97"/>
                  </a:lnTo>
                  <a:lnTo>
                    <a:pt x="932" y="97"/>
                  </a:lnTo>
                  <a:lnTo>
                    <a:pt x="932" y="97"/>
                  </a:lnTo>
                  <a:lnTo>
                    <a:pt x="935" y="97"/>
                  </a:lnTo>
                  <a:lnTo>
                    <a:pt x="935" y="97"/>
                  </a:lnTo>
                  <a:lnTo>
                    <a:pt x="935" y="97"/>
                  </a:lnTo>
                  <a:lnTo>
                    <a:pt x="935" y="97"/>
                  </a:lnTo>
                  <a:lnTo>
                    <a:pt x="937" y="97"/>
                  </a:lnTo>
                  <a:lnTo>
                    <a:pt x="937" y="97"/>
                  </a:lnTo>
                  <a:lnTo>
                    <a:pt x="937" y="100"/>
                  </a:lnTo>
                  <a:lnTo>
                    <a:pt x="937" y="100"/>
                  </a:lnTo>
                  <a:lnTo>
                    <a:pt x="939" y="100"/>
                  </a:lnTo>
                  <a:lnTo>
                    <a:pt x="939" y="100"/>
                  </a:lnTo>
                  <a:lnTo>
                    <a:pt x="942" y="100"/>
                  </a:lnTo>
                  <a:lnTo>
                    <a:pt x="942" y="100"/>
                  </a:lnTo>
                  <a:lnTo>
                    <a:pt x="942" y="100"/>
                  </a:lnTo>
                  <a:lnTo>
                    <a:pt x="944" y="100"/>
                  </a:lnTo>
                  <a:lnTo>
                    <a:pt x="944" y="100"/>
                  </a:lnTo>
                  <a:lnTo>
                    <a:pt x="944" y="100"/>
                  </a:lnTo>
                  <a:lnTo>
                    <a:pt x="944" y="100"/>
                  </a:lnTo>
                  <a:lnTo>
                    <a:pt x="946" y="100"/>
                  </a:lnTo>
                  <a:lnTo>
                    <a:pt x="946" y="100"/>
                  </a:lnTo>
                  <a:lnTo>
                    <a:pt x="946" y="102"/>
                  </a:lnTo>
                  <a:lnTo>
                    <a:pt x="949" y="102"/>
                  </a:lnTo>
                  <a:lnTo>
                    <a:pt x="949" y="102"/>
                  </a:lnTo>
                  <a:lnTo>
                    <a:pt x="949" y="102"/>
                  </a:lnTo>
                  <a:lnTo>
                    <a:pt x="949" y="102"/>
                  </a:lnTo>
                  <a:lnTo>
                    <a:pt x="951" y="102"/>
                  </a:lnTo>
                  <a:lnTo>
                    <a:pt x="951" y="102"/>
                  </a:lnTo>
                  <a:lnTo>
                    <a:pt x="951" y="102"/>
                  </a:lnTo>
                  <a:lnTo>
                    <a:pt x="951" y="102"/>
                  </a:lnTo>
                  <a:lnTo>
                    <a:pt x="954" y="102"/>
                  </a:lnTo>
                  <a:lnTo>
                    <a:pt x="954" y="100"/>
                  </a:lnTo>
                  <a:lnTo>
                    <a:pt x="954" y="100"/>
                  </a:lnTo>
                  <a:lnTo>
                    <a:pt x="954" y="100"/>
                  </a:lnTo>
                  <a:lnTo>
                    <a:pt x="956" y="100"/>
                  </a:lnTo>
                  <a:lnTo>
                    <a:pt x="956" y="100"/>
                  </a:lnTo>
                  <a:lnTo>
                    <a:pt x="956" y="97"/>
                  </a:lnTo>
                  <a:lnTo>
                    <a:pt x="956" y="97"/>
                  </a:lnTo>
                  <a:lnTo>
                    <a:pt x="958" y="97"/>
                  </a:lnTo>
                  <a:lnTo>
                    <a:pt x="958" y="97"/>
                  </a:lnTo>
                  <a:lnTo>
                    <a:pt x="958" y="97"/>
                  </a:lnTo>
                  <a:lnTo>
                    <a:pt x="958" y="97"/>
                  </a:lnTo>
                  <a:lnTo>
                    <a:pt x="958" y="97"/>
                  </a:lnTo>
                  <a:lnTo>
                    <a:pt x="961" y="97"/>
                  </a:lnTo>
                  <a:lnTo>
                    <a:pt x="961" y="97"/>
                  </a:lnTo>
                  <a:lnTo>
                    <a:pt x="961" y="95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5" y="95"/>
                  </a:lnTo>
                  <a:lnTo>
                    <a:pt x="965" y="93"/>
                  </a:lnTo>
                  <a:lnTo>
                    <a:pt x="965" y="93"/>
                  </a:lnTo>
                  <a:lnTo>
                    <a:pt x="965" y="93"/>
                  </a:lnTo>
                  <a:lnTo>
                    <a:pt x="968" y="93"/>
                  </a:lnTo>
                  <a:lnTo>
                    <a:pt x="968" y="93"/>
                  </a:lnTo>
                  <a:lnTo>
                    <a:pt x="968" y="90"/>
                  </a:lnTo>
                  <a:lnTo>
                    <a:pt x="968" y="90"/>
                  </a:lnTo>
                  <a:lnTo>
                    <a:pt x="970" y="90"/>
                  </a:lnTo>
                  <a:lnTo>
                    <a:pt x="970" y="90"/>
                  </a:lnTo>
                  <a:lnTo>
                    <a:pt x="970" y="90"/>
                  </a:lnTo>
                  <a:lnTo>
                    <a:pt x="973" y="90"/>
                  </a:lnTo>
                  <a:lnTo>
                    <a:pt x="973" y="90"/>
                  </a:lnTo>
                  <a:lnTo>
                    <a:pt x="975" y="90"/>
                  </a:lnTo>
                  <a:lnTo>
                    <a:pt x="975" y="90"/>
                  </a:lnTo>
                  <a:lnTo>
                    <a:pt x="975" y="90"/>
                  </a:lnTo>
                  <a:lnTo>
                    <a:pt x="975" y="90"/>
                  </a:lnTo>
                  <a:lnTo>
                    <a:pt x="975" y="90"/>
                  </a:lnTo>
                  <a:lnTo>
                    <a:pt x="977" y="90"/>
                  </a:lnTo>
                  <a:lnTo>
                    <a:pt x="977" y="90"/>
                  </a:lnTo>
                  <a:lnTo>
                    <a:pt x="977" y="90"/>
                  </a:lnTo>
                  <a:lnTo>
                    <a:pt x="977" y="90"/>
                  </a:lnTo>
                  <a:lnTo>
                    <a:pt x="980" y="90"/>
                  </a:lnTo>
                  <a:lnTo>
                    <a:pt x="980" y="90"/>
                  </a:lnTo>
                  <a:lnTo>
                    <a:pt x="980" y="88"/>
                  </a:lnTo>
                  <a:lnTo>
                    <a:pt x="982" y="88"/>
                  </a:lnTo>
                  <a:lnTo>
                    <a:pt x="982" y="88"/>
                  </a:lnTo>
                  <a:lnTo>
                    <a:pt x="982" y="88"/>
                  </a:lnTo>
                  <a:lnTo>
                    <a:pt x="982" y="88"/>
                  </a:lnTo>
                  <a:lnTo>
                    <a:pt x="982" y="88"/>
                  </a:lnTo>
                  <a:lnTo>
                    <a:pt x="982" y="86"/>
                  </a:lnTo>
                  <a:lnTo>
                    <a:pt x="984" y="86"/>
                  </a:lnTo>
                  <a:lnTo>
                    <a:pt x="984" y="86"/>
                  </a:lnTo>
                  <a:lnTo>
                    <a:pt x="982" y="86"/>
                  </a:lnTo>
                  <a:lnTo>
                    <a:pt x="982" y="83"/>
                  </a:lnTo>
                  <a:lnTo>
                    <a:pt x="982" y="83"/>
                  </a:lnTo>
                  <a:lnTo>
                    <a:pt x="982" y="81"/>
                  </a:lnTo>
                  <a:lnTo>
                    <a:pt x="982" y="81"/>
                  </a:lnTo>
                  <a:lnTo>
                    <a:pt x="982" y="81"/>
                  </a:lnTo>
                  <a:lnTo>
                    <a:pt x="980" y="81"/>
                  </a:lnTo>
                  <a:lnTo>
                    <a:pt x="980" y="81"/>
                  </a:lnTo>
                  <a:lnTo>
                    <a:pt x="980" y="81"/>
                  </a:lnTo>
                  <a:lnTo>
                    <a:pt x="977" y="81"/>
                  </a:lnTo>
                  <a:lnTo>
                    <a:pt x="977" y="78"/>
                  </a:lnTo>
                  <a:lnTo>
                    <a:pt x="980" y="78"/>
                  </a:lnTo>
                  <a:lnTo>
                    <a:pt x="980" y="78"/>
                  </a:lnTo>
                  <a:lnTo>
                    <a:pt x="980" y="78"/>
                  </a:lnTo>
                  <a:lnTo>
                    <a:pt x="982" y="78"/>
                  </a:lnTo>
                  <a:lnTo>
                    <a:pt x="982" y="78"/>
                  </a:lnTo>
                  <a:lnTo>
                    <a:pt x="982" y="76"/>
                  </a:lnTo>
                  <a:lnTo>
                    <a:pt x="982" y="76"/>
                  </a:lnTo>
                  <a:lnTo>
                    <a:pt x="982" y="76"/>
                  </a:lnTo>
                  <a:lnTo>
                    <a:pt x="982" y="74"/>
                  </a:lnTo>
                  <a:lnTo>
                    <a:pt x="982" y="74"/>
                  </a:lnTo>
                  <a:lnTo>
                    <a:pt x="984" y="74"/>
                  </a:lnTo>
                  <a:lnTo>
                    <a:pt x="984" y="74"/>
                  </a:lnTo>
                  <a:lnTo>
                    <a:pt x="984" y="74"/>
                  </a:lnTo>
                  <a:lnTo>
                    <a:pt x="984" y="71"/>
                  </a:lnTo>
                  <a:lnTo>
                    <a:pt x="984" y="71"/>
                  </a:lnTo>
                  <a:lnTo>
                    <a:pt x="984" y="71"/>
                  </a:lnTo>
                  <a:lnTo>
                    <a:pt x="987" y="71"/>
                  </a:lnTo>
                  <a:lnTo>
                    <a:pt x="987" y="69"/>
                  </a:lnTo>
                  <a:lnTo>
                    <a:pt x="987" y="69"/>
                  </a:lnTo>
                  <a:lnTo>
                    <a:pt x="987" y="69"/>
                  </a:lnTo>
                  <a:lnTo>
                    <a:pt x="987" y="67"/>
                  </a:lnTo>
                  <a:lnTo>
                    <a:pt x="987" y="67"/>
                  </a:lnTo>
                  <a:lnTo>
                    <a:pt x="987" y="67"/>
                  </a:lnTo>
                  <a:lnTo>
                    <a:pt x="989" y="67"/>
                  </a:lnTo>
                  <a:lnTo>
                    <a:pt x="989" y="64"/>
                  </a:lnTo>
                  <a:lnTo>
                    <a:pt x="989" y="64"/>
                  </a:lnTo>
                  <a:lnTo>
                    <a:pt x="989" y="64"/>
                  </a:lnTo>
                  <a:lnTo>
                    <a:pt x="989" y="64"/>
                  </a:lnTo>
                  <a:lnTo>
                    <a:pt x="991" y="64"/>
                  </a:lnTo>
                  <a:lnTo>
                    <a:pt x="991" y="62"/>
                  </a:lnTo>
                  <a:lnTo>
                    <a:pt x="991" y="62"/>
                  </a:lnTo>
                  <a:lnTo>
                    <a:pt x="991" y="62"/>
                  </a:lnTo>
                  <a:lnTo>
                    <a:pt x="991" y="59"/>
                  </a:lnTo>
                  <a:lnTo>
                    <a:pt x="991" y="59"/>
                  </a:lnTo>
                  <a:lnTo>
                    <a:pt x="991" y="59"/>
                  </a:lnTo>
                  <a:lnTo>
                    <a:pt x="991" y="59"/>
                  </a:lnTo>
                  <a:lnTo>
                    <a:pt x="991" y="57"/>
                  </a:lnTo>
                  <a:lnTo>
                    <a:pt x="994" y="57"/>
                  </a:lnTo>
                  <a:lnTo>
                    <a:pt x="994" y="57"/>
                  </a:lnTo>
                  <a:lnTo>
                    <a:pt x="994" y="57"/>
                  </a:lnTo>
                  <a:lnTo>
                    <a:pt x="996" y="57"/>
                  </a:lnTo>
                  <a:lnTo>
                    <a:pt x="996" y="55"/>
                  </a:lnTo>
                  <a:lnTo>
                    <a:pt x="996" y="55"/>
                  </a:lnTo>
                  <a:lnTo>
                    <a:pt x="996" y="55"/>
                  </a:lnTo>
                  <a:lnTo>
                    <a:pt x="996" y="52"/>
                  </a:lnTo>
                  <a:lnTo>
                    <a:pt x="996" y="52"/>
                  </a:lnTo>
                  <a:lnTo>
                    <a:pt x="996" y="52"/>
                  </a:lnTo>
                  <a:lnTo>
                    <a:pt x="996" y="50"/>
                  </a:lnTo>
                  <a:lnTo>
                    <a:pt x="999" y="50"/>
                  </a:lnTo>
                  <a:lnTo>
                    <a:pt x="999" y="50"/>
                  </a:lnTo>
                  <a:lnTo>
                    <a:pt x="999" y="50"/>
                  </a:lnTo>
                  <a:lnTo>
                    <a:pt x="999" y="50"/>
                  </a:lnTo>
                  <a:lnTo>
                    <a:pt x="999" y="48"/>
                  </a:lnTo>
                  <a:lnTo>
                    <a:pt x="1001" y="48"/>
                  </a:lnTo>
                  <a:lnTo>
                    <a:pt x="1001" y="48"/>
                  </a:lnTo>
                  <a:lnTo>
                    <a:pt x="1001" y="48"/>
                  </a:lnTo>
                  <a:lnTo>
                    <a:pt x="1001" y="48"/>
                  </a:lnTo>
                  <a:lnTo>
                    <a:pt x="1003" y="48"/>
                  </a:lnTo>
                  <a:lnTo>
                    <a:pt x="1003" y="45"/>
                  </a:lnTo>
                  <a:lnTo>
                    <a:pt x="1003" y="45"/>
                  </a:lnTo>
                  <a:lnTo>
                    <a:pt x="1003" y="45"/>
                  </a:lnTo>
                  <a:lnTo>
                    <a:pt x="1003" y="45"/>
                  </a:lnTo>
                  <a:lnTo>
                    <a:pt x="1006" y="45"/>
                  </a:lnTo>
                  <a:lnTo>
                    <a:pt x="1006" y="43"/>
                  </a:lnTo>
                  <a:lnTo>
                    <a:pt x="1006" y="43"/>
                  </a:lnTo>
                  <a:lnTo>
                    <a:pt x="1008" y="43"/>
                  </a:lnTo>
                  <a:lnTo>
                    <a:pt x="1008" y="43"/>
                  </a:lnTo>
                  <a:lnTo>
                    <a:pt x="1008" y="43"/>
                  </a:lnTo>
                  <a:lnTo>
                    <a:pt x="1008" y="43"/>
                  </a:lnTo>
                  <a:lnTo>
                    <a:pt x="1008" y="41"/>
                  </a:lnTo>
                  <a:lnTo>
                    <a:pt x="1010" y="41"/>
                  </a:lnTo>
                  <a:lnTo>
                    <a:pt x="1010" y="41"/>
                  </a:lnTo>
                  <a:lnTo>
                    <a:pt x="1010" y="41"/>
                  </a:lnTo>
                  <a:lnTo>
                    <a:pt x="1010" y="41"/>
                  </a:lnTo>
                  <a:lnTo>
                    <a:pt x="1010" y="38"/>
                  </a:lnTo>
                  <a:lnTo>
                    <a:pt x="1013" y="38"/>
                  </a:lnTo>
                  <a:lnTo>
                    <a:pt x="1013" y="38"/>
                  </a:lnTo>
                  <a:lnTo>
                    <a:pt x="1013" y="38"/>
                  </a:lnTo>
                  <a:lnTo>
                    <a:pt x="1013" y="38"/>
                  </a:lnTo>
                  <a:lnTo>
                    <a:pt x="1013" y="36"/>
                  </a:lnTo>
                  <a:lnTo>
                    <a:pt x="1013" y="36"/>
                  </a:lnTo>
                  <a:lnTo>
                    <a:pt x="1013" y="33"/>
                  </a:lnTo>
                  <a:lnTo>
                    <a:pt x="1013" y="33"/>
                  </a:lnTo>
                  <a:lnTo>
                    <a:pt x="1013" y="33"/>
                  </a:lnTo>
                  <a:lnTo>
                    <a:pt x="1013" y="31"/>
                  </a:lnTo>
                  <a:lnTo>
                    <a:pt x="1010" y="31"/>
                  </a:lnTo>
                  <a:lnTo>
                    <a:pt x="1010" y="31"/>
                  </a:lnTo>
                  <a:lnTo>
                    <a:pt x="1010" y="31"/>
                  </a:lnTo>
                  <a:lnTo>
                    <a:pt x="1010" y="29"/>
                  </a:lnTo>
                  <a:lnTo>
                    <a:pt x="1010" y="29"/>
                  </a:lnTo>
                  <a:lnTo>
                    <a:pt x="1010" y="29"/>
                  </a:lnTo>
                  <a:lnTo>
                    <a:pt x="1010" y="29"/>
                  </a:lnTo>
                  <a:lnTo>
                    <a:pt x="1010" y="26"/>
                  </a:lnTo>
                  <a:lnTo>
                    <a:pt x="1013" y="26"/>
                  </a:lnTo>
                  <a:lnTo>
                    <a:pt x="1013" y="26"/>
                  </a:lnTo>
                  <a:lnTo>
                    <a:pt x="1010" y="26"/>
                  </a:lnTo>
                  <a:lnTo>
                    <a:pt x="1010" y="26"/>
                  </a:lnTo>
                  <a:lnTo>
                    <a:pt x="1010" y="24"/>
                  </a:lnTo>
                  <a:lnTo>
                    <a:pt x="1010" y="24"/>
                  </a:lnTo>
                  <a:lnTo>
                    <a:pt x="1008" y="24"/>
                  </a:lnTo>
                  <a:lnTo>
                    <a:pt x="1008" y="24"/>
                  </a:lnTo>
                  <a:lnTo>
                    <a:pt x="1008" y="24"/>
                  </a:lnTo>
                  <a:lnTo>
                    <a:pt x="1008" y="24"/>
                  </a:lnTo>
                  <a:lnTo>
                    <a:pt x="1006" y="24"/>
                  </a:lnTo>
                  <a:lnTo>
                    <a:pt x="1006" y="24"/>
                  </a:lnTo>
                  <a:lnTo>
                    <a:pt x="1003" y="24"/>
                  </a:lnTo>
                  <a:lnTo>
                    <a:pt x="1003" y="24"/>
                  </a:lnTo>
                  <a:lnTo>
                    <a:pt x="1003" y="24"/>
                  </a:lnTo>
                  <a:lnTo>
                    <a:pt x="1003" y="24"/>
                  </a:lnTo>
                  <a:lnTo>
                    <a:pt x="1001" y="24"/>
                  </a:lnTo>
                  <a:lnTo>
                    <a:pt x="1001" y="24"/>
                  </a:lnTo>
                  <a:lnTo>
                    <a:pt x="1001" y="24"/>
                  </a:lnTo>
                  <a:lnTo>
                    <a:pt x="999" y="24"/>
                  </a:lnTo>
                  <a:lnTo>
                    <a:pt x="999" y="24"/>
                  </a:lnTo>
                  <a:lnTo>
                    <a:pt x="999" y="24"/>
                  </a:lnTo>
                  <a:lnTo>
                    <a:pt x="999" y="22"/>
                  </a:lnTo>
                  <a:lnTo>
                    <a:pt x="999" y="22"/>
                  </a:lnTo>
                  <a:lnTo>
                    <a:pt x="999" y="19"/>
                  </a:lnTo>
                  <a:lnTo>
                    <a:pt x="999" y="19"/>
                  </a:lnTo>
                  <a:lnTo>
                    <a:pt x="999" y="19"/>
                  </a:lnTo>
                  <a:lnTo>
                    <a:pt x="1001" y="19"/>
                  </a:lnTo>
                  <a:lnTo>
                    <a:pt x="1001" y="19"/>
                  </a:lnTo>
                  <a:lnTo>
                    <a:pt x="1001" y="19"/>
                  </a:lnTo>
                  <a:lnTo>
                    <a:pt x="1001" y="19"/>
                  </a:lnTo>
                  <a:lnTo>
                    <a:pt x="1003" y="19"/>
                  </a:lnTo>
                  <a:lnTo>
                    <a:pt x="1003" y="17"/>
                  </a:lnTo>
                  <a:lnTo>
                    <a:pt x="1003" y="17"/>
                  </a:lnTo>
                  <a:lnTo>
                    <a:pt x="1003" y="17"/>
                  </a:lnTo>
                  <a:lnTo>
                    <a:pt x="1003" y="17"/>
                  </a:lnTo>
                  <a:lnTo>
                    <a:pt x="1003" y="14"/>
                  </a:lnTo>
                  <a:lnTo>
                    <a:pt x="1006" y="14"/>
                  </a:lnTo>
                  <a:lnTo>
                    <a:pt x="1006" y="14"/>
                  </a:lnTo>
                  <a:lnTo>
                    <a:pt x="1006" y="14"/>
                  </a:lnTo>
                  <a:lnTo>
                    <a:pt x="1008" y="14"/>
                  </a:lnTo>
                  <a:lnTo>
                    <a:pt x="1008" y="12"/>
                  </a:lnTo>
                  <a:lnTo>
                    <a:pt x="1008" y="12"/>
                  </a:lnTo>
                  <a:lnTo>
                    <a:pt x="1008" y="12"/>
                  </a:lnTo>
                  <a:lnTo>
                    <a:pt x="1008" y="12"/>
                  </a:lnTo>
                  <a:lnTo>
                    <a:pt x="1010" y="12"/>
                  </a:lnTo>
                  <a:lnTo>
                    <a:pt x="1010" y="12"/>
                  </a:lnTo>
                  <a:lnTo>
                    <a:pt x="1010" y="10"/>
                  </a:lnTo>
                  <a:lnTo>
                    <a:pt x="1010" y="10"/>
                  </a:lnTo>
                  <a:lnTo>
                    <a:pt x="1010" y="10"/>
                  </a:lnTo>
                  <a:lnTo>
                    <a:pt x="1013" y="10"/>
                  </a:lnTo>
                  <a:lnTo>
                    <a:pt x="1013" y="10"/>
                  </a:lnTo>
                  <a:lnTo>
                    <a:pt x="1013" y="10"/>
                  </a:lnTo>
                  <a:lnTo>
                    <a:pt x="1015" y="10"/>
                  </a:lnTo>
                  <a:lnTo>
                    <a:pt x="1015" y="7"/>
                  </a:lnTo>
                  <a:lnTo>
                    <a:pt x="1015" y="7"/>
                  </a:lnTo>
                  <a:lnTo>
                    <a:pt x="1015" y="7"/>
                  </a:lnTo>
                  <a:lnTo>
                    <a:pt x="1015" y="7"/>
                  </a:lnTo>
                  <a:lnTo>
                    <a:pt x="1017" y="7"/>
                  </a:lnTo>
                  <a:lnTo>
                    <a:pt x="1017" y="7"/>
                  </a:lnTo>
                  <a:lnTo>
                    <a:pt x="1017" y="7"/>
                  </a:lnTo>
                  <a:lnTo>
                    <a:pt x="1020" y="7"/>
                  </a:lnTo>
                  <a:lnTo>
                    <a:pt x="1020" y="7"/>
                  </a:lnTo>
                  <a:lnTo>
                    <a:pt x="1022" y="7"/>
                  </a:lnTo>
                  <a:lnTo>
                    <a:pt x="1022" y="7"/>
                  </a:lnTo>
                  <a:lnTo>
                    <a:pt x="1022" y="7"/>
                  </a:lnTo>
                  <a:lnTo>
                    <a:pt x="1025" y="7"/>
                  </a:lnTo>
                  <a:lnTo>
                    <a:pt x="1025" y="7"/>
                  </a:lnTo>
                  <a:lnTo>
                    <a:pt x="1025" y="5"/>
                  </a:lnTo>
                  <a:lnTo>
                    <a:pt x="1025" y="5"/>
                  </a:lnTo>
                  <a:lnTo>
                    <a:pt x="1027" y="5"/>
                  </a:lnTo>
                  <a:lnTo>
                    <a:pt x="1027" y="5"/>
                  </a:lnTo>
                  <a:lnTo>
                    <a:pt x="1029" y="5"/>
                  </a:lnTo>
                  <a:lnTo>
                    <a:pt x="1029" y="5"/>
                  </a:lnTo>
                  <a:lnTo>
                    <a:pt x="1029" y="5"/>
                  </a:lnTo>
                  <a:lnTo>
                    <a:pt x="1032" y="5"/>
                  </a:lnTo>
                  <a:lnTo>
                    <a:pt x="1032" y="5"/>
                  </a:lnTo>
                  <a:lnTo>
                    <a:pt x="1032" y="5"/>
                  </a:lnTo>
                  <a:lnTo>
                    <a:pt x="1034" y="5"/>
                  </a:lnTo>
                  <a:lnTo>
                    <a:pt x="1034" y="5"/>
                  </a:lnTo>
                  <a:lnTo>
                    <a:pt x="1034" y="5"/>
                  </a:lnTo>
                  <a:lnTo>
                    <a:pt x="1034" y="3"/>
                  </a:lnTo>
                  <a:lnTo>
                    <a:pt x="1036" y="3"/>
                  </a:lnTo>
                  <a:lnTo>
                    <a:pt x="1036" y="3"/>
                  </a:lnTo>
                  <a:lnTo>
                    <a:pt x="1036" y="3"/>
                  </a:lnTo>
                  <a:lnTo>
                    <a:pt x="1039" y="3"/>
                  </a:lnTo>
                  <a:lnTo>
                    <a:pt x="1039" y="3"/>
                  </a:lnTo>
                  <a:lnTo>
                    <a:pt x="1041" y="3"/>
                  </a:lnTo>
                  <a:lnTo>
                    <a:pt x="1041" y="3"/>
                  </a:lnTo>
                  <a:lnTo>
                    <a:pt x="1041" y="3"/>
                  </a:lnTo>
                  <a:lnTo>
                    <a:pt x="1041" y="3"/>
                  </a:lnTo>
                  <a:lnTo>
                    <a:pt x="1044" y="3"/>
                  </a:lnTo>
                  <a:lnTo>
                    <a:pt x="1044" y="3"/>
                  </a:lnTo>
                  <a:lnTo>
                    <a:pt x="1044" y="3"/>
                  </a:lnTo>
                  <a:lnTo>
                    <a:pt x="1046" y="3"/>
                  </a:lnTo>
                  <a:lnTo>
                    <a:pt x="1046" y="3"/>
                  </a:lnTo>
                  <a:lnTo>
                    <a:pt x="1046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048" y="3"/>
                  </a:lnTo>
                  <a:lnTo>
                    <a:pt x="1048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3" y="3"/>
                  </a:lnTo>
                  <a:lnTo>
                    <a:pt x="1053" y="3"/>
                  </a:lnTo>
                  <a:lnTo>
                    <a:pt x="1055" y="3"/>
                  </a:lnTo>
                  <a:lnTo>
                    <a:pt x="1055" y="3"/>
                  </a:lnTo>
                  <a:lnTo>
                    <a:pt x="1055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60" y="3"/>
                  </a:lnTo>
                  <a:lnTo>
                    <a:pt x="1060" y="0"/>
                  </a:lnTo>
                  <a:lnTo>
                    <a:pt x="1060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7" y="0"/>
                  </a:lnTo>
                  <a:lnTo>
                    <a:pt x="1067" y="0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79" y="0"/>
                  </a:lnTo>
                  <a:lnTo>
                    <a:pt x="1079" y="0"/>
                  </a:lnTo>
                  <a:lnTo>
                    <a:pt x="1081" y="0"/>
                  </a:lnTo>
                  <a:lnTo>
                    <a:pt x="1081" y="3"/>
                  </a:lnTo>
                  <a:lnTo>
                    <a:pt x="1081" y="3"/>
                  </a:lnTo>
                  <a:lnTo>
                    <a:pt x="1081" y="3"/>
                  </a:lnTo>
                  <a:lnTo>
                    <a:pt x="1081" y="3"/>
                  </a:lnTo>
                  <a:lnTo>
                    <a:pt x="1084" y="3"/>
                  </a:lnTo>
                  <a:lnTo>
                    <a:pt x="1084" y="3"/>
                  </a:lnTo>
                  <a:lnTo>
                    <a:pt x="1084" y="5"/>
                  </a:lnTo>
                  <a:lnTo>
                    <a:pt x="1084" y="5"/>
                  </a:lnTo>
                  <a:lnTo>
                    <a:pt x="1086" y="5"/>
                  </a:lnTo>
                  <a:lnTo>
                    <a:pt x="1086" y="5"/>
                  </a:lnTo>
                  <a:lnTo>
                    <a:pt x="1086" y="5"/>
                  </a:lnTo>
                  <a:lnTo>
                    <a:pt x="1086" y="5"/>
                  </a:lnTo>
                  <a:lnTo>
                    <a:pt x="1088" y="5"/>
                  </a:lnTo>
                  <a:lnTo>
                    <a:pt x="1088" y="5"/>
                  </a:lnTo>
                  <a:lnTo>
                    <a:pt x="1088" y="5"/>
                  </a:lnTo>
                  <a:lnTo>
                    <a:pt x="1088" y="5"/>
                  </a:lnTo>
                  <a:lnTo>
                    <a:pt x="1091" y="5"/>
                  </a:lnTo>
                  <a:lnTo>
                    <a:pt x="1091" y="7"/>
                  </a:lnTo>
                  <a:lnTo>
                    <a:pt x="1091" y="7"/>
                  </a:lnTo>
                  <a:lnTo>
                    <a:pt x="1091" y="7"/>
                  </a:lnTo>
                  <a:lnTo>
                    <a:pt x="1091" y="7"/>
                  </a:lnTo>
                  <a:lnTo>
                    <a:pt x="1091" y="10"/>
                  </a:lnTo>
                  <a:lnTo>
                    <a:pt x="1093" y="10"/>
                  </a:lnTo>
                  <a:lnTo>
                    <a:pt x="1093" y="10"/>
                  </a:lnTo>
                  <a:lnTo>
                    <a:pt x="1096" y="10"/>
                  </a:lnTo>
                  <a:lnTo>
                    <a:pt x="1096" y="10"/>
                  </a:lnTo>
                  <a:lnTo>
                    <a:pt x="1096" y="10"/>
                  </a:lnTo>
                  <a:lnTo>
                    <a:pt x="1098" y="10"/>
                  </a:lnTo>
                  <a:lnTo>
                    <a:pt x="1098" y="10"/>
                  </a:lnTo>
                  <a:lnTo>
                    <a:pt x="1098" y="10"/>
                  </a:lnTo>
                  <a:lnTo>
                    <a:pt x="1098" y="10"/>
                  </a:lnTo>
                  <a:lnTo>
                    <a:pt x="1098" y="10"/>
                  </a:lnTo>
                  <a:lnTo>
                    <a:pt x="1100" y="10"/>
                  </a:lnTo>
                  <a:lnTo>
                    <a:pt x="1100" y="10"/>
                  </a:lnTo>
                  <a:lnTo>
                    <a:pt x="1103" y="10"/>
                  </a:lnTo>
                  <a:lnTo>
                    <a:pt x="1103" y="10"/>
                  </a:lnTo>
                  <a:lnTo>
                    <a:pt x="1103" y="10"/>
                  </a:lnTo>
                  <a:lnTo>
                    <a:pt x="1103" y="10"/>
                  </a:lnTo>
                  <a:lnTo>
                    <a:pt x="1103" y="10"/>
                  </a:lnTo>
                  <a:lnTo>
                    <a:pt x="1105" y="10"/>
                  </a:lnTo>
                  <a:lnTo>
                    <a:pt x="1105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10" y="10"/>
                  </a:lnTo>
                  <a:lnTo>
                    <a:pt x="1110" y="10"/>
                  </a:lnTo>
                  <a:lnTo>
                    <a:pt x="1110" y="10"/>
                  </a:lnTo>
                  <a:lnTo>
                    <a:pt x="1110" y="10"/>
                  </a:lnTo>
                  <a:lnTo>
                    <a:pt x="1110" y="10"/>
                  </a:lnTo>
                  <a:lnTo>
                    <a:pt x="1112" y="10"/>
                  </a:lnTo>
                  <a:lnTo>
                    <a:pt x="1112" y="10"/>
                  </a:lnTo>
                  <a:lnTo>
                    <a:pt x="1115" y="10"/>
                  </a:lnTo>
                  <a:lnTo>
                    <a:pt x="1115" y="10"/>
                  </a:lnTo>
                  <a:lnTo>
                    <a:pt x="1115" y="12"/>
                  </a:lnTo>
                  <a:lnTo>
                    <a:pt x="1115" y="12"/>
                  </a:lnTo>
                  <a:lnTo>
                    <a:pt x="1115" y="12"/>
                  </a:lnTo>
                  <a:lnTo>
                    <a:pt x="1117" y="12"/>
                  </a:lnTo>
                  <a:lnTo>
                    <a:pt x="1117" y="12"/>
                  </a:lnTo>
                  <a:lnTo>
                    <a:pt x="1117" y="12"/>
                  </a:lnTo>
                  <a:lnTo>
                    <a:pt x="1117" y="12"/>
                  </a:lnTo>
                  <a:lnTo>
                    <a:pt x="1117" y="12"/>
                  </a:lnTo>
                  <a:lnTo>
                    <a:pt x="1119" y="12"/>
                  </a:lnTo>
                  <a:lnTo>
                    <a:pt x="1119" y="14"/>
                  </a:lnTo>
                  <a:lnTo>
                    <a:pt x="1119" y="14"/>
                  </a:lnTo>
                  <a:lnTo>
                    <a:pt x="1119" y="14"/>
                  </a:lnTo>
                  <a:lnTo>
                    <a:pt x="1119" y="17"/>
                  </a:lnTo>
                  <a:lnTo>
                    <a:pt x="1119" y="17"/>
                  </a:lnTo>
                  <a:lnTo>
                    <a:pt x="1119" y="17"/>
                  </a:lnTo>
                  <a:lnTo>
                    <a:pt x="1119" y="17"/>
                  </a:lnTo>
                  <a:lnTo>
                    <a:pt x="1122" y="17"/>
                  </a:lnTo>
                  <a:lnTo>
                    <a:pt x="1122" y="17"/>
                  </a:lnTo>
                  <a:lnTo>
                    <a:pt x="1122" y="17"/>
                  </a:lnTo>
                  <a:lnTo>
                    <a:pt x="1122" y="17"/>
                  </a:lnTo>
                  <a:lnTo>
                    <a:pt x="1122" y="17"/>
                  </a:lnTo>
                  <a:lnTo>
                    <a:pt x="1124" y="17"/>
                  </a:lnTo>
                  <a:lnTo>
                    <a:pt x="1124" y="19"/>
                  </a:lnTo>
                  <a:lnTo>
                    <a:pt x="1124" y="19"/>
                  </a:lnTo>
                  <a:lnTo>
                    <a:pt x="1124" y="19"/>
                  </a:lnTo>
                  <a:lnTo>
                    <a:pt x="1124" y="19"/>
                  </a:lnTo>
                  <a:lnTo>
                    <a:pt x="1124" y="19"/>
                  </a:lnTo>
                  <a:lnTo>
                    <a:pt x="1126" y="19"/>
                  </a:lnTo>
                  <a:lnTo>
                    <a:pt x="1126" y="19"/>
                  </a:lnTo>
                  <a:lnTo>
                    <a:pt x="1126" y="19"/>
                  </a:lnTo>
                  <a:lnTo>
                    <a:pt x="1129" y="19"/>
                  </a:lnTo>
                  <a:lnTo>
                    <a:pt x="1129" y="19"/>
                  </a:lnTo>
                  <a:lnTo>
                    <a:pt x="1126" y="19"/>
                  </a:lnTo>
                  <a:lnTo>
                    <a:pt x="1126" y="22"/>
                  </a:lnTo>
                  <a:lnTo>
                    <a:pt x="1126" y="22"/>
                  </a:lnTo>
                  <a:lnTo>
                    <a:pt x="1126" y="22"/>
                  </a:lnTo>
                  <a:lnTo>
                    <a:pt x="1124" y="22"/>
                  </a:lnTo>
                  <a:lnTo>
                    <a:pt x="1124" y="24"/>
                  </a:lnTo>
                  <a:lnTo>
                    <a:pt x="1126" y="24"/>
                  </a:lnTo>
                  <a:lnTo>
                    <a:pt x="1126" y="24"/>
                  </a:lnTo>
                  <a:lnTo>
                    <a:pt x="1126" y="24"/>
                  </a:lnTo>
                  <a:lnTo>
                    <a:pt x="1129" y="24"/>
                  </a:lnTo>
                  <a:lnTo>
                    <a:pt x="1129" y="24"/>
                  </a:lnTo>
                  <a:lnTo>
                    <a:pt x="1129" y="24"/>
                  </a:lnTo>
                  <a:lnTo>
                    <a:pt x="1129" y="26"/>
                  </a:lnTo>
                  <a:lnTo>
                    <a:pt x="1131" y="26"/>
                  </a:lnTo>
                  <a:lnTo>
                    <a:pt x="1131" y="26"/>
                  </a:lnTo>
                  <a:lnTo>
                    <a:pt x="1131" y="29"/>
                  </a:lnTo>
                  <a:lnTo>
                    <a:pt x="1131" y="29"/>
                  </a:lnTo>
                  <a:lnTo>
                    <a:pt x="1131" y="29"/>
                  </a:lnTo>
                  <a:lnTo>
                    <a:pt x="1131" y="29"/>
                  </a:lnTo>
                  <a:lnTo>
                    <a:pt x="1133" y="29"/>
                  </a:lnTo>
                  <a:lnTo>
                    <a:pt x="1133" y="29"/>
                  </a:lnTo>
                  <a:lnTo>
                    <a:pt x="1133" y="31"/>
                  </a:lnTo>
                  <a:lnTo>
                    <a:pt x="1133" y="31"/>
                  </a:lnTo>
                  <a:lnTo>
                    <a:pt x="1133" y="31"/>
                  </a:lnTo>
                  <a:lnTo>
                    <a:pt x="1136" y="31"/>
                  </a:lnTo>
                  <a:lnTo>
                    <a:pt x="1136" y="33"/>
                  </a:lnTo>
                  <a:lnTo>
                    <a:pt x="1133" y="33"/>
                  </a:lnTo>
                  <a:lnTo>
                    <a:pt x="1133" y="33"/>
                  </a:lnTo>
                  <a:lnTo>
                    <a:pt x="1131" y="33"/>
                  </a:lnTo>
                  <a:lnTo>
                    <a:pt x="1131" y="33"/>
                  </a:lnTo>
                  <a:lnTo>
                    <a:pt x="1133" y="33"/>
                  </a:lnTo>
                  <a:lnTo>
                    <a:pt x="1133" y="36"/>
                  </a:lnTo>
                  <a:lnTo>
                    <a:pt x="1133" y="36"/>
                  </a:lnTo>
                  <a:lnTo>
                    <a:pt x="1136" y="36"/>
                  </a:lnTo>
                  <a:lnTo>
                    <a:pt x="1136" y="36"/>
                  </a:lnTo>
                  <a:lnTo>
                    <a:pt x="1136" y="36"/>
                  </a:lnTo>
                  <a:lnTo>
                    <a:pt x="1136" y="36"/>
                  </a:lnTo>
                  <a:lnTo>
                    <a:pt x="1138" y="36"/>
                  </a:lnTo>
                  <a:lnTo>
                    <a:pt x="1138" y="38"/>
                  </a:lnTo>
                  <a:lnTo>
                    <a:pt x="1138" y="38"/>
                  </a:lnTo>
                  <a:lnTo>
                    <a:pt x="1136" y="38"/>
                  </a:lnTo>
                  <a:lnTo>
                    <a:pt x="1136" y="38"/>
                  </a:lnTo>
                  <a:lnTo>
                    <a:pt x="1136" y="38"/>
                  </a:lnTo>
                  <a:lnTo>
                    <a:pt x="1136" y="41"/>
                  </a:lnTo>
                  <a:lnTo>
                    <a:pt x="1136" y="41"/>
                  </a:lnTo>
                  <a:lnTo>
                    <a:pt x="1136" y="41"/>
                  </a:lnTo>
                  <a:lnTo>
                    <a:pt x="1138" y="41"/>
                  </a:lnTo>
                  <a:lnTo>
                    <a:pt x="1138" y="43"/>
                  </a:lnTo>
                  <a:lnTo>
                    <a:pt x="1138" y="43"/>
                  </a:lnTo>
                  <a:lnTo>
                    <a:pt x="1138" y="43"/>
                  </a:lnTo>
                  <a:lnTo>
                    <a:pt x="1138" y="45"/>
                  </a:lnTo>
                  <a:lnTo>
                    <a:pt x="1141" y="45"/>
                  </a:lnTo>
                  <a:lnTo>
                    <a:pt x="1141" y="45"/>
                  </a:lnTo>
                  <a:lnTo>
                    <a:pt x="1141" y="45"/>
                  </a:lnTo>
                  <a:lnTo>
                    <a:pt x="1141" y="48"/>
                  </a:lnTo>
                  <a:lnTo>
                    <a:pt x="1141" y="48"/>
                  </a:lnTo>
                  <a:lnTo>
                    <a:pt x="1141" y="48"/>
                  </a:lnTo>
                  <a:lnTo>
                    <a:pt x="1143" y="48"/>
                  </a:lnTo>
                  <a:lnTo>
                    <a:pt x="1143" y="50"/>
                  </a:lnTo>
                  <a:lnTo>
                    <a:pt x="1141" y="50"/>
                  </a:lnTo>
                  <a:lnTo>
                    <a:pt x="1141" y="50"/>
                  </a:lnTo>
                  <a:lnTo>
                    <a:pt x="1143" y="50"/>
                  </a:lnTo>
                  <a:lnTo>
                    <a:pt x="1143" y="50"/>
                  </a:lnTo>
                  <a:lnTo>
                    <a:pt x="1143" y="50"/>
                  </a:lnTo>
                  <a:lnTo>
                    <a:pt x="1143" y="50"/>
                  </a:lnTo>
                  <a:lnTo>
                    <a:pt x="1143" y="52"/>
                  </a:lnTo>
                  <a:lnTo>
                    <a:pt x="1143" y="52"/>
                  </a:lnTo>
                  <a:lnTo>
                    <a:pt x="1143" y="52"/>
                  </a:lnTo>
                  <a:lnTo>
                    <a:pt x="1143" y="55"/>
                  </a:lnTo>
                  <a:lnTo>
                    <a:pt x="1143" y="55"/>
                  </a:lnTo>
                  <a:lnTo>
                    <a:pt x="1145" y="55"/>
                  </a:lnTo>
                  <a:lnTo>
                    <a:pt x="1145" y="55"/>
                  </a:lnTo>
                  <a:lnTo>
                    <a:pt x="1145" y="55"/>
                  </a:lnTo>
                  <a:lnTo>
                    <a:pt x="1145" y="57"/>
                  </a:lnTo>
                  <a:lnTo>
                    <a:pt x="1148" y="57"/>
                  </a:lnTo>
                  <a:lnTo>
                    <a:pt x="1148" y="57"/>
                  </a:lnTo>
                  <a:lnTo>
                    <a:pt x="1148" y="59"/>
                  </a:lnTo>
                  <a:lnTo>
                    <a:pt x="1145" y="59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3"/>
            <p:cNvSpPr>
              <a:spLocks/>
            </p:cNvSpPr>
            <p:nvPr/>
          </p:nvSpPr>
          <p:spPr bwMode="auto">
            <a:xfrm>
              <a:off x="3825875" y="2214563"/>
              <a:ext cx="2084388" cy="1343025"/>
            </a:xfrm>
            <a:custGeom>
              <a:avLst/>
              <a:gdLst/>
              <a:ahLst/>
              <a:cxnLst>
                <a:cxn ang="0">
                  <a:pos x="1200" y="105"/>
                </a:cxn>
                <a:cxn ang="0">
                  <a:pos x="1254" y="147"/>
                </a:cxn>
                <a:cxn ang="0">
                  <a:pos x="1306" y="157"/>
                </a:cxn>
                <a:cxn ang="0">
                  <a:pos x="1259" y="209"/>
                </a:cxn>
                <a:cxn ang="0">
                  <a:pos x="1223" y="273"/>
                </a:cxn>
                <a:cxn ang="0">
                  <a:pos x="1176" y="292"/>
                </a:cxn>
                <a:cxn ang="0">
                  <a:pos x="1117" y="325"/>
                </a:cxn>
                <a:cxn ang="0">
                  <a:pos x="1055" y="356"/>
                </a:cxn>
                <a:cxn ang="0">
                  <a:pos x="1025" y="353"/>
                </a:cxn>
                <a:cxn ang="0">
                  <a:pos x="1001" y="341"/>
                </a:cxn>
                <a:cxn ang="0">
                  <a:pos x="951" y="387"/>
                </a:cxn>
                <a:cxn ang="0">
                  <a:pos x="1013" y="396"/>
                </a:cxn>
                <a:cxn ang="0">
                  <a:pos x="1044" y="422"/>
                </a:cxn>
                <a:cxn ang="0">
                  <a:pos x="982" y="469"/>
                </a:cxn>
                <a:cxn ang="0">
                  <a:pos x="1029" y="543"/>
                </a:cxn>
                <a:cxn ang="0">
                  <a:pos x="1008" y="590"/>
                </a:cxn>
                <a:cxn ang="0">
                  <a:pos x="1036" y="607"/>
                </a:cxn>
                <a:cxn ang="0">
                  <a:pos x="1015" y="652"/>
                </a:cxn>
                <a:cxn ang="0">
                  <a:pos x="991" y="709"/>
                </a:cxn>
                <a:cxn ang="0">
                  <a:pos x="965" y="740"/>
                </a:cxn>
                <a:cxn ang="0">
                  <a:pos x="913" y="780"/>
                </a:cxn>
                <a:cxn ang="0">
                  <a:pos x="861" y="792"/>
                </a:cxn>
                <a:cxn ang="0">
                  <a:pos x="809" y="815"/>
                </a:cxn>
                <a:cxn ang="0">
                  <a:pos x="776" y="827"/>
                </a:cxn>
                <a:cxn ang="0">
                  <a:pos x="719" y="804"/>
                </a:cxn>
                <a:cxn ang="0">
                  <a:pos x="665" y="780"/>
                </a:cxn>
                <a:cxn ang="0">
                  <a:pos x="603" y="789"/>
                </a:cxn>
                <a:cxn ang="0">
                  <a:pos x="570" y="811"/>
                </a:cxn>
                <a:cxn ang="0">
                  <a:pos x="544" y="749"/>
                </a:cxn>
                <a:cxn ang="0">
                  <a:pos x="532" y="706"/>
                </a:cxn>
                <a:cxn ang="0">
                  <a:pos x="516" y="635"/>
                </a:cxn>
                <a:cxn ang="0">
                  <a:pos x="475" y="619"/>
                </a:cxn>
                <a:cxn ang="0">
                  <a:pos x="404" y="650"/>
                </a:cxn>
                <a:cxn ang="0">
                  <a:pos x="338" y="652"/>
                </a:cxn>
                <a:cxn ang="0">
                  <a:pos x="279" y="650"/>
                </a:cxn>
                <a:cxn ang="0">
                  <a:pos x="225" y="616"/>
                </a:cxn>
                <a:cxn ang="0">
                  <a:pos x="156" y="590"/>
                </a:cxn>
                <a:cxn ang="0">
                  <a:pos x="104" y="538"/>
                </a:cxn>
                <a:cxn ang="0">
                  <a:pos x="125" y="496"/>
                </a:cxn>
                <a:cxn ang="0">
                  <a:pos x="111" y="448"/>
                </a:cxn>
                <a:cxn ang="0">
                  <a:pos x="49" y="429"/>
                </a:cxn>
                <a:cxn ang="0">
                  <a:pos x="21" y="379"/>
                </a:cxn>
                <a:cxn ang="0">
                  <a:pos x="30" y="332"/>
                </a:cxn>
                <a:cxn ang="0">
                  <a:pos x="99" y="315"/>
                </a:cxn>
                <a:cxn ang="0">
                  <a:pos x="151" y="266"/>
                </a:cxn>
                <a:cxn ang="0">
                  <a:pos x="168" y="211"/>
                </a:cxn>
                <a:cxn ang="0">
                  <a:pos x="210" y="164"/>
                </a:cxn>
                <a:cxn ang="0">
                  <a:pos x="272" y="128"/>
                </a:cxn>
                <a:cxn ang="0">
                  <a:pos x="329" y="138"/>
                </a:cxn>
                <a:cxn ang="0">
                  <a:pos x="369" y="199"/>
                </a:cxn>
                <a:cxn ang="0">
                  <a:pos x="452" y="232"/>
                </a:cxn>
                <a:cxn ang="0">
                  <a:pos x="520" y="275"/>
                </a:cxn>
                <a:cxn ang="0">
                  <a:pos x="620" y="289"/>
                </a:cxn>
                <a:cxn ang="0">
                  <a:pos x="707" y="287"/>
                </a:cxn>
                <a:cxn ang="0">
                  <a:pos x="797" y="266"/>
                </a:cxn>
                <a:cxn ang="0">
                  <a:pos x="840" y="218"/>
                </a:cxn>
                <a:cxn ang="0">
                  <a:pos x="918" y="190"/>
                </a:cxn>
                <a:cxn ang="0">
                  <a:pos x="991" y="176"/>
                </a:cxn>
                <a:cxn ang="0">
                  <a:pos x="935" y="147"/>
                </a:cxn>
                <a:cxn ang="0">
                  <a:pos x="923" y="97"/>
                </a:cxn>
                <a:cxn ang="0">
                  <a:pos x="987" y="67"/>
                </a:cxn>
                <a:cxn ang="0">
                  <a:pos x="1017" y="7"/>
                </a:cxn>
                <a:cxn ang="0">
                  <a:pos x="1110" y="10"/>
                </a:cxn>
              </a:cxnLst>
              <a:rect l="0" t="0" r="r" b="b"/>
              <a:pathLst>
                <a:path w="1313" h="846">
                  <a:moveTo>
                    <a:pt x="1145" y="59"/>
                  </a:moveTo>
                  <a:lnTo>
                    <a:pt x="1145" y="59"/>
                  </a:lnTo>
                  <a:lnTo>
                    <a:pt x="1145" y="59"/>
                  </a:lnTo>
                  <a:lnTo>
                    <a:pt x="1145" y="62"/>
                  </a:lnTo>
                  <a:lnTo>
                    <a:pt x="1145" y="62"/>
                  </a:lnTo>
                  <a:lnTo>
                    <a:pt x="1145" y="64"/>
                  </a:lnTo>
                  <a:lnTo>
                    <a:pt x="1148" y="64"/>
                  </a:lnTo>
                  <a:lnTo>
                    <a:pt x="1148" y="64"/>
                  </a:lnTo>
                  <a:lnTo>
                    <a:pt x="1148" y="64"/>
                  </a:lnTo>
                  <a:lnTo>
                    <a:pt x="1148" y="64"/>
                  </a:lnTo>
                  <a:lnTo>
                    <a:pt x="1148" y="67"/>
                  </a:lnTo>
                  <a:lnTo>
                    <a:pt x="1150" y="67"/>
                  </a:lnTo>
                  <a:lnTo>
                    <a:pt x="1150" y="67"/>
                  </a:lnTo>
                  <a:lnTo>
                    <a:pt x="1150" y="67"/>
                  </a:lnTo>
                  <a:lnTo>
                    <a:pt x="1150" y="67"/>
                  </a:lnTo>
                  <a:lnTo>
                    <a:pt x="1150" y="69"/>
                  </a:lnTo>
                  <a:lnTo>
                    <a:pt x="1150" y="69"/>
                  </a:lnTo>
                  <a:lnTo>
                    <a:pt x="1152" y="69"/>
                  </a:lnTo>
                  <a:lnTo>
                    <a:pt x="1152" y="69"/>
                  </a:lnTo>
                  <a:lnTo>
                    <a:pt x="1152" y="69"/>
                  </a:lnTo>
                  <a:lnTo>
                    <a:pt x="1152" y="71"/>
                  </a:lnTo>
                  <a:lnTo>
                    <a:pt x="1155" y="71"/>
                  </a:lnTo>
                  <a:lnTo>
                    <a:pt x="1155" y="71"/>
                  </a:lnTo>
                  <a:lnTo>
                    <a:pt x="1155" y="74"/>
                  </a:lnTo>
                  <a:lnTo>
                    <a:pt x="1155" y="74"/>
                  </a:lnTo>
                  <a:lnTo>
                    <a:pt x="1155" y="74"/>
                  </a:lnTo>
                  <a:lnTo>
                    <a:pt x="1155" y="76"/>
                  </a:lnTo>
                  <a:lnTo>
                    <a:pt x="1155" y="76"/>
                  </a:lnTo>
                  <a:lnTo>
                    <a:pt x="1155" y="76"/>
                  </a:lnTo>
                  <a:lnTo>
                    <a:pt x="1155" y="76"/>
                  </a:lnTo>
                  <a:lnTo>
                    <a:pt x="1155" y="78"/>
                  </a:lnTo>
                  <a:lnTo>
                    <a:pt x="1155" y="78"/>
                  </a:lnTo>
                  <a:lnTo>
                    <a:pt x="1155" y="78"/>
                  </a:lnTo>
                  <a:lnTo>
                    <a:pt x="1155" y="78"/>
                  </a:lnTo>
                  <a:lnTo>
                    <a:pt x="1155" y="78"/>
                  </a:lnTo>
                  <a:lnTo>
                    <a:pt x="1155" y="78"/>
                  </a:lnTo>
                  <a:lnTo>
                    <a:pt x="1155" y="81"/>
                  </a:lnTo>
                  <a:lnTo>
                    <a:pt x="1155" y="81"/>
                  </a:lnTo>
                  <a:lnTo>
                    <a:pt x="1155" y="81"/>
                  </a:lnTo>
                  <a:lnTo>
                    <a:pt x="1155" y="83"/>
                  </a:lnTo>
                  <a:lnTo>
                    <a:pt x="1155" y="83"/>
                  </a:lnTo>
                  <a:lnTo>
                    <a:pt x="1157" y="83"/>
                  </a:lnTo>
                  <a:lnTo>
                    <a:pt x="1157" y="83"/>
                  </a:lnTo>
                  <a:lnTo>
                    <a:pt x="1157" y="83"/>
                  </a:lnTo>
                  <a:lnTo>
                    <a:pt x="1157" y="83"/>
                  </a:lnTo>
                  <a:lnTo>
                    <a:pt x="1159" y="83"/>
                  </a:lnTo>
                  <a:lnTo>
                    <a:pt x="1159" y="83"/>
                  </a:lnTo>
                  <a:lnTo>
                    <a:pt x="1159" y="86"/>
                  </a:lnTo>
                  <a:lnTo>
                    <a:pt x="1159" y="86"/>
                  </a:lnTo>
                  <a:lnTo>
                    <a:pt x="1159" y="88"/>
                  </a:lnTo>
                  <a:lnTo>
                    <a:pt x="1159" y="88"/>
                  </a:lnTo>
                  <a:lnTo>
                    <a:pt x="1159" y="88"/>
                  </a:lnTo>
                  <a:lnTo>
                    <a:pt x="1157" y="88"/>
                  </a:lnTo>
                  <a:lnTo>
                    <a:pt x="1157" y="88"/>
                  </a:lnTo>
                  <a:lnTo>
                    <a:pt x="1157" y="90"/>
                  </a:lnTo>
                  <a:lnTo>
                    <a:pt x="1157" y="90"/>
                  </a:lnTo>
                  <a:lnTo>
                    <a:pt x="1159" y="90"/>
                  </a:lnTo>
                  <a:lnTo>
                    <a:pt x="1159" y="93"/>
                  </a:lnTo>
                  <a:lnTo>
                    <a:pt x="1159" y="93"/>
                  </a:lnTo>
                  <a:lnTo>
                    <a:pt x="1159" y="95"/>
                  </a:lnTo>
                  <a:lnTo>
                    <a:pt x="1159" y="95"/>
                  </a:lnTo>
                  <a:lnTo>
                    <a:pt x="1159" y="95"/>
                  </a:lnTo>
                  <a:lnTo>
                    <a:pt x="1162" y="95"/>
                  </a:lnTo>
                  <a:lnTo>
                    <a:pt x="1162" y="95"/>
                  </a:lnTo>
                  <a:lnTo>
                    <a:pt x="1162" y="97"/>
                  </a:lnTo>
                  <a:lnTo>
                    <a:pt x="1162" y="97"/>
                  </a:lnTo>
                  <a:lnTo>
                    <a:pt x="1162" y="97"/>
                  </a:lnTo>
                  <a:lnTo>
                    <a:pt x="1162" y="97"/>
                  </a:lnTo>
                  <a:lnTo>
                    <a:pt x="1164" y="97"/>
                  </a:lnTo>
                  <a:lnTo>
                    <a:pt x="1164" y="100"/>
                  </a:lnTo>
                  <a:lnTo>
                    <a:pt x="1164" y="100"/>
                  </a:lnTo>
                  <a:lnTo>
                    <a:pt x="1164" y="100"/>
                  </a:lnTo>
                  <a:lnTo>
                    <a:pt x="1164" y="100"/>
                  </a:lnTo>
                  <a:lnTo>
                    <a:pt x="1167" y="100"/>
                  </a:lnTo>
                  <a:lnTo>
                    <a:pt x="1167" y="100"/>
                  </a:lnTo>
                  <a:lnTo>
                    <a:pt x="1169" y="100"/>
                  </a:lnTo>
                  <a:lnTo>
                    <a:pt x="1169" y="100"/>
                  </a:lnTo>
                  <a:lnTo>
                    <a:pt x="1169" y="100"/>
                  </a:lnTo>
                  <a:lnTo>
                    <a:pt x="1169" y="102"/>
                  </a:lnTo>
                  <a:lnTo>
                    <a:pt x="1171" y="102"/>
                  </a:lnTo>
                  <a:lnTo>
                    <a:pt x="1171" y="102"/>
                  </a:lnTo>
                  <a:lnTo>
                    <a:pt x="1171" y="102"/>
                  </a:lnTo>
                  <a:lnTo>
                    <a:pt x="1174" y="102"/>
                  </a:lnTo>
                  <a:lnTo>
                    <a:pt x="1174" y="102"/>
                  </a:lnTo>
                  <a:lnTo>
                    <a:pt x="1174" y="102"/>
                  </a:lnTo>
                  <a:lnTo>
                    <a:pt x="1176" y="102"/>
                  </a:lnTo>
                  <a:lnTo>
                    <a:pt x="1176" y="102"/>
                  </a:lnTo>
                  <a:lnTo>
                    <a:pt x="1176" y="102"/>
                  </a:lnTo>
                  <a:lnTo>
                    <a:pt x="1176" y="100"/>
                  </a:lnTo>
                  <a:lnTo>
                    <a:pt x="1176" y="100"/>
                  </a:lnTo>
                  <a:lnTo>
                    <a:pt x="1178" y="100"/>
                  </a:lnTo>
                  <a:lnTo>
                    <a:pt x="1178" y="100"/>
                  </a:lnTo>
                  <a:lnTo>
                    <a:pt x="1181" y="100"/>
                  </a:lnTo>
                  <a:lnTo>
                    <a:pt x="1181" y="100"/>
                  </a:lnTo>
                  <a:lnTo>
                    <a:pt x="1181" y="100"/>
                  </a:lnTo>
                  <a:lnTo>
                    <a:pt x="1183" y="100"/>
                  </a:lnTo>
                  <a:lnTo>
                    <a:pt x="1183" y="100"/>
                  </a:lnTo>
                  <a:lnTo>
                    <a:pt x="1183" y="100"/>
                  </a:lnTo>
                  <a:lnTo>
                    <a:pt x="1186" y="100"/>
                  </a:lnTo>
                  <a:lnTo>
                    <a:pt x="1186" y="100"/>
                  </a:lnTo>
                  <a:lnTo>
                    <a:pt x="1186" y="102"/>
                  </a:lnTo>
                  <a:lnTo>
                    <a:pt x="1186" y="102"/>
                  </a:lnTo>
                  <a:lnTo>
                    <a:pt x="1186" y="102"/>
                  </a:lnTo>
                  <a:lnTo>
                    <a:pt x="1186" y="105"/>
                  </a:lnTo>
                  <a:lnTo>
                    <a:pt x="1186" y="105"/>
                  </a:lnTo>
                  <a:lnTo>
                    <a:pt x="1188" y="105"/>
                  </a:lnTo>
                  <a:lnTo>
                    <a:pt x="1188" y="102"/>
                  </a:lnTo>
                  <a:lnTo>
                    <a:pt x="1188" y="102"/>
                  </a:lnTo>
                  <a:lnTo>
                    <a:pt x="1188" y="105"/>
                  </a:lnTo>
                  <a:lnTo>
                    <a:pt x="1188" y="105"/>
                  </a:lnTo>
                  <a:lnTo>
                    <a:pt x="1190" y="105"/>
                  </a:lnTo>
                  <a:lnTo>
                    <a:pt x="1190" y="105"/>
                  </a:lnTo>
                  <a:lnTo>
                    <a:pt x="1190" y="105"/>
                  </a:lnTo>
                  <a:lnTo>
                    <a:pt x="1190" y="105"/>
                  </a:lnTo>
                  <a:lnTo>
                    <a:pt x="1190" y="107"/>
                  </a:lnTo>
                  <a:lnTo>
                    <a:pt x="1193" y="107"/>
                  </a:lnTo>
                  <a:lnTo>
                    <a:pt x="1193" y="107"/>
                  </a:lnTo>
                  <a:lnTo>
                    <a:pt x="1193" y="107"/>
                  </a:lnTo>
                  <a:lnTo>
                    <a:pt x="1193" y="107"/>
                  </a:lnTo>
                  <a:lnTo>
                    <a:pt x="1195" y="107"/>
                  </a:lnTo>
                  <a:lnTo>
                    <a:pt x="1195" y="107"/>
                  </a:lnTo>
                  <a:lnTo>
                    <a:pt x="1195" y="105"/>
                  </a:lnTo>
                  <a:lnTo>
                    <a:pt x="1195" y="105"/>
                  </a:lnTo>
                  <a:lnTo>
                    <a:pt x="1195" y="107"/>
                  </a:lnTo>
                  <a:lnTo>
                    <a:pt x="1197" y="107"/>
                  </a:lnTo>
                  <a:lnTo>
                    <a:pt x="1197" y="107"/>
                  </a:lnTo>
                  <a:lnTo>
                    <a:pt x="1197" y="107"/>
                  </a:lnTo>
                  <a:lnTo>
                    <a:pt x="1197" y="105"/>
                  </a:lnTo>
                  <a:lnTo>
                    <a:pt x="1200" y="105"/>
                  </a:lnTo>
                  <a:lnTo>
                    <a:pt x="1200" y="105"/>
                  </a:lnTo>
                  <a:lnTo>
                    <a:pt x="1202" y="105"/>
                  </a:lnTo>
                  <a:lnTo>
                    <a:pt x="1202" y="105"/>
                  </a:lnTo>
                  <a:lnTo>
                    <a:pt x="1202" y="107"/>
                  </a:lnTo>
                  <a:lnTo>
                    <a:pt x="1202" y="107"/>
                  </a:lnTo>
                  <a:lnTo>
                    <a:pt x="1202" y="109"/>
                  </a:lnTo>
                  <a:lnTo>
                    <a:pt x="1202" y="109"/>
                  </a:lnTo>
                  <a:lnTo>
                    <a:pt x="1204" y="109"/>
                  </a:lnTo>
                  <a:lnTo>
                    <a:pt x="1204" y="109"/>
                  </a:lnTo>
                  <a:lnTo>
                    <a:pt x="1204" y="109"/>
                  </a:lnTo>
                  <a:lnTo>
                    <a:pt x="1204" y="109"/>
                  </a:lnTo>
                  <a:lnTo>
                    <a:pt x="1207" y="109"/>
                  </a:lnTo>
                  <a:lnTo>
                    <a:pt x="1207" y="109"/>
                  </a:lnTo>
                  <a:lnTo>
                    <a:pt x="1207" y="112"/>
                  </a:lnTo>
                  <a:lnTo>
                    <a:pt x="1207" y="112"/>
                  </a:lnTo>
                  <a:lnTo>
                    <a:pt x="1209" y="112"/>
                  </a:lnTo>
                  <a:lnTo>
                    <a:pt x="1209" y="112"/>
                  </a:lnTo>
                  <a:lnTo>
                    <a:pt x="1209" y="112"/>
                  </a:lnTo>
                  <a:lnTo>
                    <a:pt x="1209" y="114"/>
                  </a:lnTo>
                  <a:lnTo>
                    <a:pt x="1209" y="114"/>
                  </a:lnTo>
                  <a:lnTo>
                    <a:pt x="1209" y="114"/>
                  </a:lnTo>
                  <a:lnTo>
                    <a:pt x="1212" y="114"/>
                  </a:lnTo>
                  <a:lnTo>
                    <a:pt x="1212" y="116"/>
                  </a:lnTo>
                  <a:lnTo>
                    <a:pt x="1212" y="116"/>
                  </a:lnTo>
                  <a:lnTo>
                    <a:pt x="1214" y="116"/>
                  </a:lnTo>
                  <a:lnTo>
                    <a:pt x="1214" y="116"/>
                  </a:lnTo>
                  <a:lnTo>
                    <a:pt x="1214" y="116"/>
                  </a:lnTo>
                  <a:lnTo>
                    <a:pt x="1214" y="116"/>
                  </a:lnTo>
                  <a:lnTo>
                    <a:pt x="1214" y="119"/>
                  </a:lnTo>
                  <a:lnTo>
                    <a:pt x="1216" y="119"/>
                  </a:lnTo>
                  <a:lnTo>
                    <a:pt x="1216" y="119"/>
                  </a:lnTo>
                  <a:lnTo>
                    <a:pt x="1216" y="119"/>
                  </a:lnTo>
                  <a:lnTo>
                    <a:pt x="1216" y="119"/>
                  </a:lnTo>
                  <a:lnTo>
                    <a:pt x="1219" y="119"/>
                  </a:lnTo>
                  <a:lnTo>
                    <a:pt x="1219" y="119"/>
                  </a:lnTo>
                  <a:lnTo>
                    <a:pt x="1221" y="119"/>
                  </a:lnTo>
                  <a:lnTo>
                    <a:pt x="1221" y="119"/>
                  </a:lnTo>
                  <a:lnTo>
                    <a:pt x="1221" y="119"/>
                  </a:lnTo>
                  <a:lnTo>
                    <a:pt x="1221" y="119"/>
                  </a:lnTo>
                  <a:lnTo>
                    <a:pt x="1221" y="119"/>
                  </a:lnTo>
                  <a:lnTo>
                    <a:pt x="1223" y="119"/>
                  </a:lnTo>
                  <a:lnTo>
                    <a:pt x="1223" y="119"/>
                  </a:lnTo>
                  <a:lnTo>
                    <a:pt x="1223" y="119"/>
                  </a:lnTo>
                  <a:lnTo>
                    <a:pt x="1223" y="119"/>
                  </a:lnTo>
                  <a:lnTo>
                    <a:pt x="1223" y="119"/>
                  </a:lnTo>
                  <a:lnTo>
                    <a:pt x="1226" y="119"/>
                  </a:lnTo>
                  <a:lnTo>
                    <a:pt x="1226" y="119"/>
                  </a:lnTo>
                  <a:lnTo>
                    <a:pt x="1226" y="119"/>
                  </a:lnTo>
                  <a:lnTo>
                    <a:pt x="1226" y="119"/>
                  </a:lnTo>
                  <a:lnTo>
                    <a:pt x="1226" y="121"/>
                  </a:lnTo>
                  <a:lnTo>
                    <a:pt x="1226" y="121"/>
                  </a:lnTo>
                  <a:lnTo>
                    <a:pt x="1223" y="121"/>
                  </a:lnTo>
                  <a:lnTo>
                    <a:pt x="1223" y="123"/>
                  </a:lnTo>
                  <a:lnTo>
                    <a:pt x="1223" y="123"/>
                  </a:lnTo>
                  <a:lnTo>
                    <a:pt x="1223" y="123"/>
                  </a:lnTo>
                  <a:lnTo>
                    <a:pt x="1223" y="126"/>
                  </a:lnTo>
                  <a:lnTo>
                    <a:pt x="1223" y="126"/>
                  </a:lnTo>
                  <a:lnTo>
                    <a:pt x="1223" y="126"/>
                  </a:lnTo>
                  <a:lnTo>
                    <a:pt x="1223" y="128"/>
                  </a:lnTo>
                  <a:lnTo>
                    <a:pt x="1223" y="128"/>
                  </a:lnTo>
                  <a:lnTo>
                    <a:pt x="1226" y="128"/>
                  </a:lnTo>
                  <a:lnTo>
                    <a:pt x="1226" y="128"/>
                  </a:lnTo>
                  <a:lnTo>
                    <a:pt x="1228" y="128"/>
                  </a:lnTo>
                  <a:lnTo>
                    <a:pt x="1228" y="128"/>
                  </a:lnTo>
                  <a:lnTo>
                    <a:pt x="1228" y="128"/>
                  </a:lnTo>
                  <a:lnTo>
                    <a:pt x="1228" y="131"/>
                  </a:lnTo>
                  <a:lnTo>
                    <a:pt x="1228" y="131"/>
                  </a:lnTo>
                  <a:lnTo>
                    <a:pt x="1228" y="131"/>
                  </a:lnTo>
                  <a:lnTo>
                    <a:pt x="1228" y="133"/>
                  </a:lnTo>
                  <a:lnTo>
                    <a:pt x="1231" y="133"/>
                  </a:lnTo>
                  <a:lnTo>
                    <a:pt x="1231" y="133"/>
                  </a:lnTo>
                  <a:lnTo>
                    <a:pt x="1228" y="133"/>
                  </a:lnTo>
                  <a:lnTo>
                    <a:pt x="1228" y="135"/>
                  </a:lnTo>
                  <a:lnTo>
                    <a:pt x="1228" y="135"/>
                  </a:lnTo>
                  <a:lnTo>
                    <a:pt x="1228" y="135"/>
                  </a:lnTo>
                  <a:lnTo>
                    <a:pt x="1228" y="138"/>
                  </a:lnTo>
                  <a:lnTo>
                    <a:pt x="1228" y="138"/>
                  </a:lnTo>
                  <a:lnTo>
                    <a:pt x="1228" y="138"/>
                  </a:lnTo>
                  <a:lnTo>
                    <a:pt x="1226" y="138"/>
                  </a:lnTo>
                  <a:lnTo>
                    <a:pt x="1226" y="138"/>
                  </a:lnTo>
                  <a:lnTo>
                    <a:pt x="1226" y="140"/>
                  </a:lnTo>
                  <a:lnTo>
                    <a:pt x="1228" y="140"/>
                  </a:lnTo>
                  <a:lnTo>
                    <a:pt x="1228" y="140"/>
                  </a:lnTo>
                  <a:lnTo>
                    <a:pt x="1228" y="140"/>
                  </a:lnTo>
                  <a:lnTo>
                    <a:pt x="1228" y="140"/>
                  </a:lnTo>
                  <a:lnTo>
                    <a:pt x="1228" y="142"/>
                  </a:lnTo>
                  <a:lnTo>
                    <a:pt x="1231" y="142"/>
                  </a:lnTo>
                  <a:lnTo>
                    <a:pt x="1231" y="142"/>
                  </a:lnTo>
                  <a:lnTo>
                    <a:pt x="1231" y="142"/>
                  </a:lnTo>
                  <a:lnTo>
                    <a:pt x="1231" y="145"/>
                  </a:lnTo>
                  <a:lnTo>
                    <a:pt x="1231" y="145"/>
                  </a:lnTo>
                  <a:lnTo>
                    <a:pt x="1231" y="145"/>
                  </a:lnTo>
                  <a:lnTo>
                    <a:pt x="1233" y="145"/>
                  </a:lnTo>
                  <a:lnTo>
                    <a:pt x="1233" y="147"/>
                  </a:lnTo>
                  <a:lnTo>
                    <a:pt x="1233" y="147"/>
                  </a:lnTo>
                  <a:lnTo>
                    <a:pt x="1233" y="147"/>
                  </a:lnTo>
                  <a:lnTo>
                    <a:pt x="1233" y="147"/>
                  </a:lnTo>
                  <a:lnTo>
                    <a:pt x="1233" y="150"/>
                  </a:lnTo>
                  <a:lnTo>
                    <a:pt x="1235" y="150"/>
                  </a:lnTo>
                  <a:lnTo>
                    <a:pt x="1235" y="150"/>
                  </a:lnTo>
                  <a:lnTo>
                    <a:pt x="1235" y="150"/>
                  </a:lnTo>
                  <a:lnTo>
                    <a:pt x="1235" y="147"/>
                  </a:lnTo>
                  <a:lnTo>
                    <a:pt x="1238" y="147"/>
                  </a:lnTo>
                  <a:lnTo>
                    <a:pt x="1238" y="147"/>
                  </a:lnTo>
                  <a:lnTo>
                    <a:pt x="1238" y="147"/>
                  </a:lnTo>
                  <a:lnTo>
                    <a:pt x="1238" y="147"/>
                  </a:lnTo>
                  <a:lnTo>
                    <a:pt x="1240" y="147"/>
                  </a:lnTo>
                  <a:lnTo>
                    <a:pt x="1240" y="147"/>
                  </a:lnTo>
                  <a:lnTo>
                    <a:pt x="1240" y="147"/>
                  </a:lnTo>
                  <a:lnTo>
                    <a:pt x="1242" y="147"/>
                  </a:lnTo>
                  <a:lnTo>
                    <a:pt x="1242" y="147"/>
                  </a:lnTo>
                  <a:lnTo>
                    <a:pt x="1242" y="147"/>
                  </a:lnTo>
                  <a:lnTo>
                    <a:pt x="1242" y="147"/>
                  </a:lnTo>
                  <a:lnTo>
                    <a:pt x="1245" y="147"/>
                  </a:lnTo>
                  <a:lnTo>
                    <a:pt x="1245" y="147"/>
                  </a:lnTo>
                  <a:lnTo>
                    <a:pt x="1245" y="147"/>
                  </a:lnTo>
                  <a:lnTo>
                    <a:pt x="1245" y="150"/>
                  </a:lnTo>
                  <a:lnTo>
                    <a:pt x="1247" y="150"/>
                  </a:lnTo>
                  <a:lnTo>
                    <a:pt x="1247" y="150"/>
                  </a:lnTo>
                  <a:lnTo>
                    <a:pt x="1247" y="150"/>
                  </a:lnTo>
                  <a:lnTo>
                    <a:pt x="1247" y="147"/>
                  </a:lnTo>
                  <a:lnTo>
                    <a:pt x="1249" y="147"/>
                  </a:lnTo>
                  <a:lnTo>
                    <a:pt x="1249" y="147"/>
                  </a:lnTo>
                  <a:lnTo>
                    <a:pt x="1249" y="150"/>
                  </a:lnTo>
                  <a:lnTo>
                    <a:pt x="1249" y="150"/>
                  </a:lnTo>
                  <a:lnTo>
                    <a:pt x="1252" y="150"/>
                  </a:lnTo>
                  <a:lnTo>
                    <a:pt x="1252" y="150"/>
                  </a:lnTo>
                  <a:lnTo>
                    <a:pt x="1254" y="150"/>
                  </a:lnTo>
                  <a:lnTo>
                    <a:pt x="1254" y="150"/>
                  </a:lnTo>
                  <a:lnTo>
                    <a:pt x="1254" y="150"/>
                  </a:lnTo>
                  <a:lnTo>
                    <a:pt x="1254" y="147"/>
                  </a:lnTo>
                  <a:lnTo>
                    <a:pt x="1257" y="147"/>
                  </a:lnTo>
                  <a:lnTo>
                    <a:pt x="1257" y="147"/>
                  </a:lnTo>
                  <a:lnTo>
                    <a:pt x="1257" y="147"/>
                  </a:lnTo>
                  <a:lnTo>
                    <a:pt x="1259" y="147"/>
                  </a:lnTo>
                  <a:lnTo>
                    <a:pt x="1259" y="147"/>
                  </a:lnTo>
                  <a:lnTo>
                    <a:pt x="1261" y="147"/>
                  </a:lnTo>
                  <a:lnTo>
                    <a:pt x="1261" y="147"/>
                  </a:lnTo>
                  <a:lnTo>
                    <a:pt x="1261" y="147"/>
                  </a:lnTo>
                  <a:lnTo>
                    <a:pt x="1261" y="147"/>
                  </a:lnTo>
                  <a:lnTo>
                    <a:pt x="1264" y="147"/>
                  </a:lnTo>
                  <a:lnTo>
                    <a:pt x="1264" y="147"/>
                  </a:lnTo>
                  <a:lnTo>
                    <a:pt x="1264" y="147"/>
                  </a:lnTo>
                  <a:lnTo>
                    <a:pt x="1264" y="147"/>
                  </a:lnTo>
                  <a:lnTo>
                    <a:pt x="1266" y="147"/>
                  </a:lnTo>
                  <a:lnTo>
                    <a:pt x="1266" y="147"/>
                  </a:lnTo>
                  <a:lnTo>
                    <a:pt x="1268" y="147"/>
                  </a:lnTo>
                  <a:lnTo>
                    <a:pt x="1268" y="147"/>
                  </a:lnTo>
                  <a:lnTo>
                    <a:pt x="1268" y="147"/>
                  </a:lnTo>
                  <a:lnTo>
                    <a:pt x="1268" y="147"/>
                  </a:lnTo>
                  <a:lnTo>
                    <a:pt x="1268" y="145"/>
                  </a:lnTo>
                  <a:lnTo>
                    <a:pt x="1268" y="145"/>
                  </a:lnTo>
                  <a:lnTo>
                    <a:pt x="1268" y="145"/>
                  </a:lnTo>
                  <a:lnTo>
                    <a:pt x="1268" y="142"/>
                  </a:lnTo>
                  <a:lnTo>
                    <a:pt x="1268" y="142"/>
                  </a:lnTo>
                  <a:lnTo>
                    <a:pt x="1271" y="142"/>
                  </a:lnTo>
                  <a:lnTo>
                    <a:pt x="1271" y="142"/>
                  </a:lnTo>
                  <a:lnTo>
                    <a:pt x="1271" y="142"/>
                  </a:lnTo>
                  <a:lnTo>
                    <a:pt x="1271" y="142"/>
                  </a:lnTo>
                  <a:lnTo>
                    <a:pt x="1273" y="142"/>
                  </a:lnTo>
                  <a:lnTo>
                    <a:pt x="1273" y="142"/>
                  </a:lnTo>
                  <a:lnTo>
                    <a:pt x="1273" y="140"/>
                  </a:lnTo>
                  <a:lnTo>
                    <a:pt x="1273" y="140"/>
                  </a:lnTo>
                  <a:lnTo>
                    <a:pt x="1275" y="140"/>
                  </a:lnTo>
                  <a:lnTo>
                    <a:pt x="1275" y="140"/>
                  </a:lnTo>
                  <a:lnTo>
                    <a:pt x="1275" y="140"/>
                  </a:lnTo>
                  <a:lnTo>
                    <a:pt x="1275" y="140"/>
                  </a:lnTo>
                  <a:lnTo>
                    <a:pt x="1278" y="140"/>
                  </a:lnTo>
                  <a:lnTo>
                    <a:pt x="1278" y="138"/>
                  </a:lnTo>
                  <a:lnTo>
                    <a:pt x="1278" y="138"/>
                  </a:lnTo>
                  <a:lnTo>
                    <a:pt x="1280" y="138"/>
                  </a:lnTo>
                  <a:lnTo>
                    <a:pt x="1280" y="138"/>
                  </a:lnTo>
                  <a:lnTo>
                    <a:pt x="1280" y="138"/>
                  </a:lnTo>
                  <a:lnTo>
                    <a:pt x="1283" y="138"/>
                  </a:lnTo>
                  <a:lnTo>
                    <a:pt x="1283" y="138"/>
                  </a:lnTo>
                  <a:lnTo>
                    <a:pt x="1283" y="138"/>
                  </a:lnTo>
                  <a:lnTo>
                    <a:pt x="1285" y="138"/>
                  </a:lnTo>
                  <a:lnTo>
                    <a:pt x="1285" y="138"/>
                  </a:lnTo>
                  <a:lnTo>
                    <a:pt x="1287" y="138"/>
                  </a:lnTo>
                  <a:lnTo>
                    <a:pt x="1287" y="138"/>
                  </a:lnTo>
                  <a:lnTo>
                    <a:pt x="1287" y="138"/>
                  </a:lnTo>
                  <a:lnTo>
                    <a:pt x="1287" y="138"/>
                  </a:lnTo>
                  <a:lnTo>
                    <a:pt x="1290" y="138"/>
                  </a:lnTo>
                  <a:lnTo>
                    <a:pt x="1290" y="138"/>
                  </a:lnTo>
                  <a:lnTo>
                    <a:pt x="1290" y="138"/>
                  </a:lnTo>
                  <a:lnTo>
                    <a:pt x="1290" y="138"/>
                  </a:lnTo>
                  <a:lnTo>
                    <a:pt x="1292" y="138"/>
                  </a:lnTo>
                  <a:lnTo>
                    <a:pt x="1292" y="138"/>
                  </a:lnTo>
                  <a:lnTo>
                    <a:pt x="1292" y="135"/>
                  </a:lnTo>
                  <a:lnTo>
                    <a:pt x="1294" y="135"/>
                  </a:lnTo>
                  <a:lnTo>
                    <a:pt x="1294" y="135"/>
                  </a:lnTo>
                  <a:lnTo>
                    <a:pt x="1294" y="138"/>
                  </a:lnTo>
                  <a:lnTo>
                    <a:pt x="1294" y="138"/>
                  </a:lnTo>
                  <a:lnTo>
                    <a:pt x="1294" y="135"/>
                  </a:lnTo>
                  <a:lnTo>
                    <a:pt x="1294" y="135"/>
                  </a:lnTo>
                  <a:lnTo>
                    <a:pt x="1297" y="135"/>
                  </a:lnTo>
                  <a:lnTo>
                    <a:pt x="1297" y="135"/>
                  </a:lnTo>
                  <a:lnTo>
                    <a:pt x="1297" y="133"/>
                  </a:lnTo>
                  <a:lnTo>
                    <a:pt x="1297" y="133"/>
                  </a:lnTo>
                  <a:lnTo>
                    <a:pt x="1297" y="133"/>
                  </a:lnTo>
                  <a:lnTo>
                    <a:pt x="1299" y="133"/>
                  </a:lnTo>
                  <a:lnTo>
                    <a:pt x="1299" y="133"/>
                  </a:lnTo>
                  <a:lnTo>
                    <a:pt x="1302" y="133"/>
                  </a:lnTo>
                  <a:lnTo>
                    <a:pt x="1302" y="133"/>
                  </a:lnTo>
                  <a:lnTo>
                    <a:pt x="1302" y="133"/>
                  </a:lnTo>
                  <a:lnTo>
                    <a:pt x="1302" y="131"/>
                  </a:lnTo>
                  <a:lnTo>
                    <a:pt x="1304" y="131"/>
                  </a:lnTo>
                  <a:lnTo>
                    <a:pt x="1304" y="131"/>
                  </a:lnTo>
                  <a:lnTo>
                    <a:pt x="1304" y="131"/>
                  </a:lnTo>
                  <a:lnTo>
                    <a:pt x="1306" y="131"/>
                  </a:lnTo>
                  <a:lnTo>
                    <a:pt x="1306" y="131"/>
                  </a:lnTo>
                  <a:lnTo>
                    <a:pt x="1309" y="131"/>
                  </a:lnTo>
                  <a:lnTo>
                    <a:pt x="1309" y="133"/>
                  </a:lnTo>
                  <a:lnTo>
                    <a:pt x="1309" y="133"/>
                  </a:lnTo>
                  <a:lnTo>
                    <a:pt x="1309" y="133"/>
                  </a:lnTo>
                  <a:lnTo>
                    <a:pt x="1309" y="131"/>
                  </a:lnTo>
                  <a:lnTo>
                    <a:pt x="1311" y="131"/>
                  </a:lnTo>
                  <a:lnTo>
                    <a:pt x="1311" y="133"/>
                  </a:lnTo>
                  <a:lnTo>
                    <a:pt x="1311" y="133"/>
                  </a:lnTo>
                  <a:lnTo>
                    <a:pt x="1311" y="133"/>
                  </a:lnTo>
                  <a:lnTo>
                    <a:pt x="1311" y="133"/>
                  </a:lnTo>
                  <a:lnTo>
                    <a:pt x="1313" y="133"/>
                  </a:lnTo>
                  <a:lnTo>
                    <a:pt x="1313" y="135"/>
                  </a:lnTo>
                  <a:lnTo>
                    <a:pt x="1311" y="135"/>
                  </a:lnTo>
                  <a:lnTo>
                    <a:pt x="1311" y="135"/>
                  </a:lnTo>
                  <a:lnTo>
                    <a:pt x="1311" y="138"/>
                  </a:lnTo>
                  <a:lnTo>
                    <a:pt x="1311" y="138"/>
                  </a:lnTo>
                  <a:lnTo>
                    <a:pt x="1311" y="138"/>
                  </a:lnTo>
                  <a:lnTo>
                    <a:pt x="1311" y="138"/>
                  </a:lnTo>
                  <a:lnTo>
                    <a:pt x="1311" y="138"/>
                  </a:lnTo>
                  <a:lnTo>
                    <a:pt x="1311" y="140"/>
                  </a:lnTo>
                  <a:lnTo>
                    <a:pt x="1309" y="140"/>
                  </a:lnTo>
                  <a:lnTo>
                    <a:pt x="1309" y="140"/>
                  </a:lnTo>
                  <a:lnTo>
                    <a:pt x="1309" y="142"/>
                  </a:lnTo>
                  <a:lnTo>
                    <a:pt x="1311" y="142"/>
                  </a:lnTo>
                  <a:lnTo>
                    <a:pt x="1311" y="142"/>
                  </a:lnTo>
                  <a:lnTo>
                    <a:pt x="1311" y="142"/>
                  </a:lnTo>
                  <a:lnTo>
                    <a:pt x="1311" y="145"/>
                  </a:lnTo>
                  <a:lnTo>
                    <a:pt x="1311" y="145"/>
                  </a:lnTo>
                  <a:lnTo>
                    <a:pt x="1311" y="145"/>
                  </a:lnTo>
                  <a:lnTo>
                    <a:pt x="1313" y="145"/>
                  </a:lnTo>
                  <a:lnTo>
                    <a:pt x="1313" y="147"/>
                  </a:lnTo>
                  <a:lnTo>
                    <a:pt x="1313" y="147"/>
                  </a:lnTo>
                  <a:lnTo>
                    <a:pt x="1313" y="147"/>
                  </a:lnTo>
                  <a:lnTo>
                    <a:pt x="1313" y="147"/>
                  </a:lnTo>
                  <a:lnTo>
                    <a:pt x="1313" y="150"/>
                  </a:lnTo>
                  <a:lnTo>
                    <a:pt x="1313" y="150"/>
                  </a:lnTo>
                  <a:lnTo>
                    <a:pt x="1313" y="150"/>
                  </a:lnTo>
                  <a:lnTo>
                    <a:pt x="1311" y="150"/>
                  </a:lnTo>
                  <a:lnTo>
                    <a:pt x="1311" y="152"/>
                  </a:lnTo>
                  <a:lnTo>
                    <a:pt x="1311" y="152"/>
                  </a:lnTo>
                  <a:lnTo>
                    <a:pt x="1311" y="152"/>
                  </a:lnTo>
                  <a:lnTo>
                    <a:pt x="1311" y="152"/>
                  </a:lnTo>
                  <a:lnTo>
                    <a:pt x="1311" y="154"/>
                  </a:lnTo>
                  <a:lnTo>
                    <a:pt x="1309" y="154"/>
                  </a:lnTo>
                  <a:lnTo>
                    <a:pt x="1309" y="154"/>
                  </a:lnTo>
                  <a:lnTo>
                    <a:pt x="1309" y="154"/>
                  </a:lnTo>
                  <a:lnTo>
                    <a:pt x="1309" y="154"/>
                  </a:lnTo>
                  <a:lnTo>
                    <a:pt x="1306" y="154"/>
                  </a:lnTo>
                  <a:lnTo>
                    <a:pt x="1306" y="157"/>
                  </a:lnTo>
                  <a:lnTo>
                    <a:pt x="1306" y="157"/>
                  </a:lnTo>
                  <a:lnTo>
                    <a:pt x="1306" y="154"/>
                  </a:lnTo>
                  <a:lnTo>
                    <a:pt x="1304" y="154"/>
                  </a:lnTo>
                  <a:lnTo>
                    <a:pt x="1304" y="157"/>
                  </a:lnTo>
                  <a:lnTo>
                    <a:pt x="1304" y="157"/>
                  </a:lnTo>
                  <a:lnTo>
                    <a:pt x="1304" y="157"/>
                  </a:lnTo>
                  <a:lnTo>
                    <a:pt x="1304" y="157"/>
                  </a:lnTo>
                  <a:lnTo>
                    <a:pt x="1304" y="157"/>
                  </a:lnTo>
                  <a:lnTo>
                    <a:pt x="1302" y="157"/>
                  </a:lnTo>
                  <a:lnTo>
                    <a:pt x="1302" y="157"/>
                  </a:lnTo>
                  <a:lnTo>
                    <a:pt x="1302" y="159"/>
                  </a:lnTo>
                  <a:lnTo>
                    <a:pt x="1302" y="159"/>
                  </a:lnTo>
                  <a:lnTo>
                    <a:pt x="1302" y="161"/>
                  </a:lnTo>
                  <a:lnTo>
                    <a:pt x="1302" y="161"/>
                  </a:lnTo>
                  <a:lnTo>
                    <a:pt x="1302" y="161"/>
                  </a:lnTo>
                  <a:lnTo>
                    <a:pt x="1302" y="164"/>
                  </a:lnTo>
                  <a:lnTo>
                    <a:pt x="1302" y="164"/>
                  </a:lnTo>
                  <a:lnTo>
                    <a:pt x="1302" y="164"/>
                  </a:lnTo>
                  <a:lnTo>
                    <a:pt x="1302" y="164"/>
                  </a:lnTo>
                  <a:lnTo>
                    <a:pt x="1302" y="166"/>
                  </a:lnTo>
                  <a:lnTo>
                    <a:pt x="1302" y="166"/>
                  </a:lnTo>
                  <a:lnTo>
                    <a:pt x="1299" y="166"/>
                  </a:lnTo>
                  <a:lnTo>
                    <a:pt x="1299" y="168"/>
                  </a:lnTo>
                  <a:lnTo>
                    <a:pt x="1299" y="168"/>
                  </a:lnTo>
                  <a:lnTo>
                    <a:pt x="1299" y="168"/>
                  </a:lnTo>
                  <a:lnTo>
                    <a:pt x="1299" y="168"/>
                  </a:lnTo>
                  <a:lnTo>
                    <a:pt x="1299" y="171"/>
                  </a:lnTo>
                  <a:lnTo>
                    <a:pt x="1299" y="171"/>
                  </a:lnTo>
                  <a:lnTo>
                    <a:pt x="1299" y="173"/>
                  </a:lnTo>
                  <a:lnTo>
                    <a:pt x="1299" y="173"/>
                  </a:lnTo>
                  <a:lnTo>
                    <a:pt x="1299" y="176"/>
                  </a:lnTo>
                  <a:lnTo>
                    <a:pt x="1297" y="176"/>
                  </a:lnTo>
                  <a:lnTo>
                    <a:pt x="1297" y="176"/>
                  </a:lnTo>
                  <a:lnTo>
                    <a:pt x="1297" y="176"/>
                  </a:lnTo>
                  <a:lnTo>
                    <a:pt x="1297" y="178"/>
                  </a:lnTo>
                  <a:lnTo>
                    <a:pt x="1297" y="178"/>
                  </a:lnTo>
                  <a:lnTo>
                    <a:pt x="1297" y="178"/>
                  </a:lnTo>
                  <a:lnTo>
                    <a:pt x="1294" y="178"/>
                  </a:lnTo>
                  <a:lnTo>
                    <a:pt x="1294" y="178"/>
                  </a:lnTo>
                  <a:lnTo>
                    <a:pt x="1294" y="180"/>
                  </a:lnTo>
                  <a:lnTo>
                    <a:pt x="1297" y="180"/>
                  </a:lnTo>
                  <a:lnTo>
                    <a:pt x="1297" y="180"/>
                  </a:lnTo>
                  <a:lnTo>
                    <a:pt x="1297" y="180"/>
                  </a:lnTo>
                  <a:lnTo>
                    <a:pt x="1297" y="183"/>
                  </a:lnTo>
                  <a:lnTo>
                    <a:pt x="1297" y="183"/>
                  </a:lnTo>
                  <a:lnTo>
                    <a:pt x="1294" y="183"/>
                  </a:lnTo>
                  <a:lnTo>
                    <a:pt x="1294" y="183"/>
                  </a:lnTo>
                  <a:lnTo>
                    <a:pt x="1297" y="183"/>
                  </a:lnTo>
                  <a:lnTo>
                    <a:pt x="1297" y="185"/>
                  </a:lnTo>
                  <a:lnTo>
                    <a:pt x="1297" y="185"/>
                  </a:lnTo>
                  <a:lnTo>
                    <a:pt x="1294" y="185"/>
                  </a:lnTo>
                  <a:lnTo>
                    <a:pt x="1294" y="187"/>
                  </a:lnTo>
                  <a:lnTo>
                    <a:pt x="1294" y="187"/>
                  </a:lnTo>
                  <a:lnTo>
                    <a:pt x="1294" y="187"/>
                  </a:lnTo>
                  <a:lnTo>
                    <a:pt x="1294" y="187"/>
                  </a:lnTo>
                  <a:lnTo>
                    <a:pt x="1292" y="187"/>
                  </a:lnTo>
                  <a:lnTo>
                    <a:pt x="1292" y="187"/>
                  </a:lnTo>
                  <a:lnTo>
                    <a:pt x="1292" y="187"/>
                  </a:lnTo>
                  <a:lnTo>
                    <a:pt x="1292" y="190"/>
                  </a:lnTo>
                  <a:lnTo>
                    <a:pt x="1292" y="190"/>
                  </a:lnTo>
                  <a:lnTo>
                    <a:pt x="1292" y="190"/>
                  </a:lnTo>
                  <a:lnTo>
                    <a:pt x="1292" y="190"/>
                  </a:lnTo>
                  <a:lnTo>
                    <a:pt x="1292" y="192"/>
                  </a:lnTo>
                  <a:lnTo>
                    <a:pt x="1290" y="192"/>
                  </a:lnTo>
                  <a:lnTo>
                    <a:pt x="1290" y="192"/>
                  </a:lnTo>
                  <a:lnTo>
                    <a:pt x="1290" y="192"/>
                  </a:lnTo>
                  <a:lnTo>
                    <a:pt x="1290" y="195"/>
                  </a:lnTo>
                  <a:lnTo>
                    <a:pt x="1290" y="195"/>
                  </a:lnTo>
                  <a:lnTo>
                    <a:pt x="1290" y="195"/>
                  </a:lnTo>
                  <a:lnTo>
                    <a:pt x="1287" y="195"/>
                  </a:lnTo>
                  <a:lnTo>
                    <a:pt x="1287" y="195"/>
                  </a:lnTo>
                  <a:lnTo>
                    <a:pt x="1287" y="197"/>
                  </a:lnTo>
                  <a:lnTo>
                    <a:pt x="1287" y="197"/>
                  </a:lnTo>
                  <a:lnTo>
                    <a:pt x="1287" y="197"/>
                  </a:lnTo>
                  <a:lnTo>
                    <a:pt x="1287" y="197"/>
                  </a:lnTo>
                  <a:lnTo>
                    <a:pt x="1287" y="199"/>
                  </a:lnTo>
                  <a:lnTo>
                    <a:pt x="1287" y="199"/>
                  </a:lnTo>
                  <a:lnTo>
                    <a:pt x="1287" y="202"/>
                  </a:lnTo>
                  <a:lnTo>
                    <a:pt x="1285" y="202"/>
                  </a:lnTo>
                  <a:lnTo>
                    <a:pt x="1285" y="202"/>
                  </a:lnTo>
                  <a:lnTo>
                    <a:pt x="1285" y="202"/>
                  </a:lnTo>
                  <a:lnTo>
                    <a:pt x="1285" y="204"/>
                  </a:lnTo>
                  <a:lnTo>
                    <a:pt x="1283" y="204"/>
                  </a:lnTo>
                  <a:lnTo>
                    <a:pt x="1283" y="204"/>
                  </a:lnTo>
                  <a:lnTo>
                    <a:pt x="1283" y="204"/>
                  </a:lnTo>
                  <a:lnTo>
                    <a:pt x="1283" y="204"/>
                  </a:lnTo>
                  <a:lnTo>
                    <a:pt x="1280" y="204"/>
                  </a:lnTo>
                  <a:lnTo>
                    <a:pt x="1280" y="204"/>
                  </a:lnTo>
                  <a:lnTo>
                    <a:pt x="1280" y="206"/>
                  </a:lnTo>
                  <a:lnTo>
                    <a:pt x="1280" y="206"/>
                  </a:lnTo>
                  <a:lnTo>
                    <a:pt x="1280" y="206"/>
                  </a:lnTo>
                  <a:lnTo>
                    <a:pt x="1280" y="206"/>
                  </a:lnTo>
                  <a:lnTo>
                    <a:pt x="1280" y="209"/>
                  </a:lnTo>
                  <a:lnTo>
                    <a:pt x="1280" y="209"/>
                  </a:lnTo>
                  <a:lnTo>
                    <a:pt x="1278" y="209"/>
                  </a:lnTo>
                  <a:lnTo>
                    <a:pt x="1278" y="211"/>
                  </a:lnTo>
                  <a:lnTo>
                    <a:pt x="1278" y="211"/>
                  </a:lnTo>
                  <a:lnTo>
                    <a:pt x="1280" y="211"/>
                  </a:lnTo>
                  <a:lnTo>
                    <a:pt x="1280" y="214"/>
                  </a:lnTo>
                  <a:lnTo>
                    <a:pt x="1280" y="214"/>
                  </a:lnTo>
                  <a:lnTo>
                    <a:pt x="1278" y="214"/>
                  </a:lnTo>
                  <a:lnTo>
                    <a:pt x="1278" y="216"/>
                  </a:lnTo>
                  <a:lnTo>
                    <a:pt x="1278" y="216"/>
                  </a:lnTo>
                  <a:lnTo>
                    <a:pt x="1278" y="216"/>
                  </a:lnTo>
                  <a:lnTo>
                    <a:pt x="1275" y="216"/>
                  </a:lnTo>
                  <a:lnTo>
                    <a:pt x="1275" y="216"/>
                  </a:lnTo>
                  <a:lnTo>
                    <a:pt x="1275" y="216"/>
                  </a:lnTo>
                  <a:lnTo>
                    <a:pt x="1273" y="216"/>
                  </a:lnTo>
                  <a:lnTo>
                    <a:pt x="1273" y="216"/>
                  </a:lnTo>
                  <a:lnTo>
                    <a:pt x="1273" y="216"/>
                  </a:lnTo>
                  <a:lnTo>
                    <a:pt x="1273" y="214"/>
                  </a:lnTo>
                  <a:lnTo>
                    <a:pt x="1271" y="214"/>
                  </a:lnTo>
                  <a:lnTo>
                    <a:pt x="1271" y="214"/>
                  </a:lnTo>
                  <a:lnTo>
                    <a:pt x="1271" y="214"/>
                  </a:lnTo>
                  <a:lnTo>
                    <a:pt x="1271" y="211"/>
                  </a:lnTo>
                  <a:lnTo>
                    <a:pt x="1271" y="211"/>
                  </a:lnTo>
                  <a:lnTo>
                    <a:pt x="1271" y="211"/>
                  </a:lnTo>
                  <a:lnTo>
                    <a:pt x="1268" y="211"/>
                  </a:lnTo>
                  <a:lnTo>
                    <a:pt x="1268" y="211"/>
                  </a:lnTo>
                  <a:lnTo>
                    <a:pt x="1268" y="209"/>
                  </a:lnTo>
                  <a:lnTo>
                    <a:pt x="1268" y="209"/>
                  </a:lnTo>
                  <a:lnTo>
                    <a:pt x="1266" y="209"/>
                  </a:lnTo>
                  <a:lnTo>
                    <a:pt x="1266" y="209"/>
                  </a:lnTo>
                  <a:lnTo>
                    <a:pt x="1264" y="209"/>
                  </a:lnTo>
                  <a:lnTo>
                    <a:pt x="1264" y="209"/>
                  </a:lnTo>
                  <a:lnTo>
                    <a:pt x="1264" y="209"/>
                  </a:lnTo>
                  <a:lnTo>
                    <a:pt x="1264" y="209"/>
                  </a:lnTo>
                  <a:lnTo>
                    <a:pt x="1261" y="209"/>
                  </a:lnTo>
                  <a:lnTo>
                    <a:pt x="1261" y="209"/>
                  </a:lnTo>
                  <a:lnTo>
                    <a:pt x="1261" y="209"/>
                  </a:lnTo>
                  <a:lnTo>
                    <a:pt x="1259" y="209"/>
                  </a:lnTo>
                  <a:lnTo>
                    <a:pt x="1259" y="209"/>
                  </a:lnTo>
                  <a:lnTo>
                    <a:pt x="1259" y="209"/>
                  </a:lnTo>
                  <a:lnTo>
                    <a:pt x="1257" y="209"/>
                  </a:lnTo>
                  <a:lnTo>
                    <a:pt x="1257" y="209"/>
                  </a:lnTo>
                  <a:lnTo>
                    <a:pt x="1257" y="211"/>
                  </a:lnTo>
                  <a:lnTo>
                    <a:pt x="1257" y="211"/>
                  </a:lnTo>
                  <a:lnTo>
                    <a:pt x="1257" y="211"/>
                  </a:lnTo>
                  <a:lnTo>
                    <a:pt x="1254" y="211"/>
                  </a:lnTo>
                  <a:lnTo>
                    <a:pt x="1254" y="211"/>
                  </a:lnTo>
                  <a:lnTo>
                    <a:pt x="1254" y="211"/>
                  </a:lnTo>
                  <a:lnTo>
                    <a:pt x="1254" y="209"/>
                  </a:lnTo>
                  <a:lnTo>
                    <a:pt x="1254" y="209"/>
                  </a:lnTo>
                  <a:lnTo>
                    <a:pt x="1254" y="209"/>
                  </a:lnTo>
                  <a:lnTo>
                    <a:pt x="1252" y="209"/>
                  </a:lnTo>
                  <a:lnTo>
                    <a:pt x="1252" y="209"/>
                  </a:lnTo>
                  <a:lnTo>
                    <a:pt x="1252" y="209"/>
                  </a:lnTo>
                  <a:lnTo>
                    <a:pt x="1249" y="209"/>
                  </a:lnTo>
                  <a:lnTo>
                    <a:pt x="1249" y="211"/>
                  </a:lnTo>
                  <a:lnTo>
                    <a:pt x="1249" y="211"/>
                  </a:lnTo>
                  <a:lnTo>
                    <a:pt x="1249" y="211"/>
                  </a:lnTo>
                  <a:lnTo>
                    <a:pt x="1249" y="211"/>
                  </a:lnTo>
                  <a:lnTo>
                    <a:pt x="1247" y="211"/>
                  </a:lnTo>
                  <a:lnTo>
                    <a:pt x="1247" y="214"/>
                  </a:lnTo>
                  <a:lnTo>
                    <a:pt x="1247" y="214"/>
                  </a:lnTo>
                  <a:lnTo>
                    <a:pt x="1247" y="216"/>
                  </a:lnTo>
                  <a:lnTo>
                    <a:pt x="1247" y="216"/>
                  </a:lnTo>
                  <a:lnTo>
                    <a:pt x="1247" y="216"/>
                  </a:lnTo>
                  <a:lnTo>
                    <a:pt x="1247" y="216"/>
                  </a:lnTo>
                  <a:lnTo>
                    <a:pt x="1245" y="216"/>
                  </a:lnTo>
                  <a:lnTo>
                    <a:pt x="1245" y="216"/>
                  </a:lnTo>
                  <a:lnTo>
                    <a:pt x="1245" y="216"/>
                  </a:lnTo>
                  <a:lnTo>
                    <a:pt x="1245" y="218"/>
                  </a:lnTo>
                  <a:lnTo>
                    <a:pt x="1242" y="218"/>
                  </a:lnTo>
                  <a:lnTo>
                    <a:pt x="1242" y="218"/>
                  </a:lnTo>
                  <a:lnTo>
                    <a:pt x="1242" y="218"/>
                  </a:lnTo>
                  <a:lnTo>
                    <a:pt x="1242" y="216"/>
                  </a:lnTo>
                  <a:lnTo>
                    <a:pt x="1240" y="216"/>
                  </a:lnTo>
                  <a:lnTo>
                    <a:pt x="1240" y="218"/>
                  </a:lnTo>
                  <a:lnTo>
                    <a:pt x="1240" y="218"/>
                  </a:lnTo>
                  <a:lnTo>
                    <a:pt x="1240" y="218"/>
                  </a:lnTo>
                  <a:lnTo>
                    <a:pt x="1238" y="218"/>
                  </a:lnTo>
                  <a:lnTo>
                    <a:pt x="1238" y="218"/>
                  </a:lnTo>
                  <a:lnTo>
                    <a:pt x="1238" y="218"/>
                  </a:lnTo>
                  <a:lnTo>
                    <a:pt x="1235" y="218"/>
                  </a:lnTo>
                  <a:lnTo>
                    <a:pt x="1235" y="218"/>
                  </a:lnTo>
                  <a:lnTo>
                    <a:pt x="1235" y="221"/>
                  </a:lnTo>
                  <a:lnTo>
                    <a:pt x="1235" y="221"/>
                  </a:lnTo>
                  <a:lnTo>
                    <a:pt x="1233" y="221"/>
                  </a:lnTo>
                  <a:lnTo>
                    <a:pt x="1233" y="221"/>
                  </a:lnTo>
                  <a:lnTo>
                    <a:pt x="1233" y="221"/>
                  </a:lnTo>
                  <a:lnTo>
                    <a:pt x="1233" y="221"/>
                  </a:lnTo>
                  <a:lnTo>
                    <a:pt x="1233" y="223"/>
                  </a:lnTo>
                  <a:lnTo>
                    <a:pt x="1235" y="223"/>
                  </a:lnTo>
                  <a:lnTo>
                    <a:pt x="1235" y="223"/>
                  </a:lnTo>
                  <a:lnTo>
                    <a:pt x="1235" y="223"/>
                  </a:lnTo>
                  <a:lnTo>
                    <a:pt x="1235" y="225"/>
                  </a:lnTo>
                  <a:lnTo>
                    <a:pt x="1235" y="225"/>
                  </a:lnTo>
                  <a:lnTo>
                    <a:pt x="1235" y="225"/>
                  </a:lnTo>
                  <a:lnTo>
                    <a:pt x="1235" y="228"/>
                  </a:lnTo>
                  <a:lnTo>
                    <a:pt x="1235" y="228"/>
                  </a:lnTo>
                  <a:lnTo>
                    <a:pt x="1235" y="228"/>
                  </a:lnTo>
                  <a:lnTo>
                    <a:pt x="1238" y="228"/>
                  </a:lnTo>
                  <a:lnTo>
                    <a:pt x="1238" y="230"/>
                  </a:lnTo>
                  <a:lnTo>
                    <a:pt x="1238" y="230"/>
                  </a:lnTo>
                  <a:lnTo>
                    <a:pt x="1238" y="232"/>
                  </a:lnTo>
                  <a:lnTo>
                    <a:pt x="1238" y="232"/>
                  </a:lnTo>
                  <a:lnTo>
                    <a:pt x="1238" y="232"/>
                  </a:lnTo>
                  <a:lnTo>
                    <a:pt x="1238" y="235"/>
                  </a:lnTo>
                  <a:lnTo>
                    <a:pt x="1238" y="235"/>
                  </a:lnTo>
                  <a:lnTo>
                    <a:pt x="1238" y="235"/>
                  </a:lnTo>
                  <a:lnTo>
                    <a:pt x="1238" y="237"/>
                  </a:lnTo>
                  <a:lnTo>
                    <a:pt x="1238" y="237"/>
                  </a:lnTo>
                  <a:lnTo>
                    <a:pt x="1238" y="237"/>
                  </a:lnTo>
                  <a:lnTo>
                    <a:pt x="1240" y="237"/>
                  </a:lnTo>
                  <a:lnTo>
                    <a:pt x="1240" y="240"/>
                  </a:lnTo>
                  <a:lnTo>
                    <a:pt x="1240" y="240"/>
                  </a:lnTo>
                  <a:lnTo>
                    <a:pt x="1240" y="242"/>
                  </a:lnTo>
                  <a:lnTo>
                    <a:pt x="1238" y="242"/>
                  </a:lnTo>
                  <a:lnTo>
                    <a:pt x="1238" y="242"/>
                  </a:lnTo>
                  <a:lnTo>
                    <a:pt x="1238" y="244"/>
                  </a:lnTo>
                  <a:lnTo>
                    <a:pt x="1238" y="244"/>
                  </a:lnTo>
                  <a:lnTo>
                    <a:pt x="1238" y="247"/>
                  </a:lnTo>
                  <a:lnTo>
                    <a:pt x="1238" y="247"/>
                  </a:lnTo>
                  <a:lnTo>
                    <a:pt x="1238" y="247"/>
                  </a:lnTo>
                  <a:lnTo>
                    <a:pt x="1238" y="247"/>
                  </a:lnTo>
                  <a:lnTo>
                    <a:pt x="1238" y="249"/>
                  </a:lnTo>
                  <a:lnTo>
                    <a:pt x="1238" y="249"/>
                  </a:lnTo>
                  <a:lnTo>
                    <a:pt x="1238" y="251"/>
                  </a:lnTo>
                  <a:lnTo>
                    <a:pt x="1238" y="251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38" y="256"/>
                  </a:lnTo>
                  <a:lnTo>
                    <a:pt x="1238" y="256"/>
                  </a:lnTo>
                  <a:lnTo>
                    <a:pt x="1240" y="256"/>
                  </a:lnTo>
                  <a:lnTo>
                    <a:pt x="1240" y="256"/>
                  </a:lnTo>
                  <a:lnTo>
                    <a:pt x="1240" y="256"/>
                  </a:lnTo>
                  <a:lnTo>
                    <a:pt x="1240" y="259"/>
                  </a:lnTo>
                  <a:lnTo>
                    <a:pt x="1238" y="259"/>
                  </a:lnTo>
                  <a:lnTo>
                    <a:pt x="1238" y="259"/>
                  </a:lnTo>
                  <a:lnTo>
                    <a:pt x="1238" y="261"/>
                  </a:lnTo>
                  <a:lnTo>
                    <a:pt x="1238" y="261"/>
                  </a:lnTo>
                  <a:lnTo>
                    <a:pt x="1238" y="261"/>
                  </a:lnTo>
                  <a:lnTo>
                    <a:pt x="1238" y="263"/>
                  </a:lnTo>
                  <a:lnTo>
                    <a:pt x="1238" y="263"/>
                  </a:lnTo>
                  <a:lnTo>
                    <a:pt x="1238" y="266"/>
                  </a:lnTo>
                  <a:lnTo>
                    <a:pt x="1238" y="266"/>
                  </a:lnTo>
                  <a:lnTo>
                    <a:pt x="1238" y="266"/>
                  </a:lnTo>
                  <a:lnTo>
                    <a:pt x="1235" y="266"/>
                  </a:lnTo>
                  <a:lnTo>
                    <a:pt x="1235" y="266"/>
                  </a:lnTo>
                  <a:lnTo>
                    <a:pt x="1235" y="266"/>
                  </a:lnTo>
                  <a:lnTo>
                    <a:pt x="1235" y="268"/>
                  </a:lnTo>
                  <a:lnTo>
                    <a:pt x="1235" y="268"/>
                  </a:lnTo>
                  <a:lnTo>
                    <a:pt x="1235" y="268"/>
                  </a:lnTo>
                  <a:lnTo>
                    <a:pt x="1235" y="270"/>
                  </a:lnTo>
                  <a:lnTo>
                    <a:pt x="1235" y="270"/>
                  </a:lnTo>
                  <a:lnTo>
                    <a:pt x="1235" y="270"/>
                  </a:lnTo>
                  <a:lnTo>
                    <a:pt x="1233" y="270"/>
                  </a:lnTo>
                  <a:lnTo>
                    <a:pt x="1233" y="270"/>
                  </a:lnTo>
                  <a:lnTo>
                    <a:pt x="1233" y="270"/>
                  </a:lnTo>
                  <a:lnTo>
                    <a:pt x="1231" y="270"/>
                  </a:lnTo>
                  <a:lnTo>
                    <a:pt x="1231" y="270"/>
                  </a:lnTo>
                  <a:lnTo>
                    <a:pt x="1231" y="270"/>
                  </a:lnTo>
                  <a:lnTo>
                    <a:pt x="1228" y="270"/>
                  </a:lnTo>
                  <a:lnTo>
                    <a:pt x="1228" y="273"/>
                  </a:lnTo>
                  <a:lnTo>
                    <a:pt x="1228" y="273"/>
                  </a:lnTo>
                  <a:lnTo>
                    <a:pt x="1228" y="273"/>
                  </a:lnTo>
                  <a:lnTo>
                    <a:pt x="1226" y="273"/>
                  </a:lnTo>
                  <a:lnTo>
                    <a:pt x="1226" y="273"/>
                  </a:lnTo>
                  <a:lnTo>
                    <a:pt x="1223" y="273"/>
                  </a:lnTo>
                  <a:lnTo>
                    <a:pt x="1223" y="273"/>
                  </a:lnTo>
                  <a:lnTo>
                    <a:pt x="1223" y="273"/>
                  </a:lnTo>
                  <a:lnTo>
                    <a:pt x="1223" y="273"/>
                  </a:lnTo>
                  <a:lnTo>
                    <a:pt x="1223" y="275"/>
                  </a:lnTo>
                  <a:lnTo>
                    <a:pt x="1221" y="275"/>
                  </a:lnTo>
                  <a:lnTo>
                    <a:pt x="1221" y="275"/>
                  </a:lnTo>
                  <a:lnTo>
                    <a:pt x="1221" y="275"/>
                  </a:lnTo>
                  <a:lnTo>
                    <a:pt x="1221" y="275"/>
                  </a:lnTo>
                  <a:lnTo>
                    <a:pt x="1221" y="278"/>
                  </a:lnTo>
                  <a:lnTo>
                    <a:pt x="1223" y="278"/>
                  </a:lnTo>
                  <a:lnTo>
                    <a:pt x="1223" y="275"/>
                  </a:lnTo>
                  <a:lnTo>
                    <a:pt x="1223" y="275"/>
                  </a:lnTo>
                  <a:lnTo>
                    <a:pt x="1223" y="278"/>
                  </a:lnTo>
                  <a:lnTo>
                    <a:pt x="1223" y="278"/>
                  </a:lnTo>
                  <a:lnTo>
                    <a:pt x="1223" y="278"/>
                  </a:lnTo>
                  <a:lnTo>
                    <a:pt x="1226" y="278"/>
                  </a:lnTo>
                  <a:lnTo>
                    <a:pt x="1226" y="278"/>
                  </a:lnTo>
                  <a:lnTo>
                    <a:pt x="1226" y="280"/>
                  </a:lnTo>
                  <a:lnTo>
                    <a:pt x="1223" y="280"/>
                  </a:lnTo>
                  <a:lnTo>
                    <a:pt x="1223" y="280"/>
                  </a:lnTo>
                  <a:lnTo>
                    <a:pt x="1223" y="282"/>
                  </a:lnTo>
                  <a:lnTo>
                    <a:pt x="1223" y="282"/>
                  </a:lnTo>
                  <a:lnTo>
                    <a:pt x="1223" y="280"/>
                  </a:lnTo>
                  <a:lnTo>
                    <a:pt x="1223" y="280"/>
                  </a:lnTo>
                  <a:lnTo>
                    <a:pt x="1223" y="280"/>
                  </a:lnTo>
                  <a:lnTo>
                    <a:pt x="1223" y="278"/>
                  </a:lnTo>
                  <a:lnTo>
                    <a:pt x="1223" y="278"/>
                  </a:lnTo>
                  <a:lnTo>
                    <a:pt x="1221" y="278"/>
                  </a:lnTo>
                  <a:lnTo>
                    <a:pt x="1221" y="278"/>
                  </a:lnTo>
                  <a:lnTo>
                    <a:pt x="1221" y="280"/>
                  </a:lnTo>
                  <a:lnTo>
                    <a:pt x="1221" y="280"/>
                  </a:lnTo>
                  <a:lnTo>
                    <a:pt x="1221" y="278"/>
                  </a:lnTo>
                  <a:lnTo>
                    <a:pt x="1221" y="278"/>
                  </a:lnTo>
                  <a:lnTo>
                    <a:pt x="1221" y="278"/>
                  </a:lnTo>
                  <a:lnTo>
                    <a:pt x="1219" y="278"/>
                  </a:lnTo>
                  <a:lnTo>
                    <a:pt x="1219" y="278"/>
                  </a:lnTo>
                  <a:lnTo>
                    <a:pt x="1219" y="278"/>
                  </a:lnTo>
                  <a:lnTo>
                    <a:pt x="1219" y="275"/>
                  </a:lnTo>
                  <a:lnTo>
                    <a:pt x="1216" y="275"/>
                  </a:lnTo>
                  <a:lnTo>
                    <a:pt x="1216" y="275"/>
                  </a:lnTo>
                  <a:lnTo>
                    <a:pt x="1216" y="273"/>
                  </a:lnTo>
                  <a:lnTo>
                    <a:pt x="1216" y="273"/>
                  </a:lnTo>
                  <a:lnTo>
                    <a:pt x="1216" y="270"/>
                  </a:lnTo>
                  <a:lnTo>
                    <a:pt x="1216" y="270"/>
                  </a:lnTo>
                  <a:lnTo>
                    <a:pt x="1216" y="270"/>
                  </a:lnTo>
                  <a:lnTo>
                    <a:pt x="1216" y="270"/>
                  </a:lnTo>
                  <a:lnTo>
                    <a:pt x="1214" y="270"/>
                  </a:lnTo>
                  <a:lnTo>
                    <a:pt x="1214" y="268"/>
                  </a:lnTo>
                  <a:lnTo>
                    <a:pt x="1214" y="268"/>
                  </a:lnTo>
                  <a:lnTo>
                    <a:pt x="1214" y="268"/>
                  </a:lnTo>
                  <a:lnTo>
                    <a:pt x="1214" y="268"/>
                  </a:lnTo>
                  <a:lnTo>
                    <a:pt x="1214" y="268"/>
                  </a:lnTo>
                  <a:lnTo>
                    <a:pt x="1212" y="268"/>
                  </a:lnTo>
                  <a:lnTo>
                    <a:pt x="1212" y="268"/>
                  </a:lnTo>
                  <a:lnTo>
                    <a:pt x="1212" y="268"/>
                  </a:lnTo>
                  <a:lnTo>
                    <a:pt x="1209" y="268"/>
                  </a:lnTo>
                  <a:lnTo>
                    <a:pt x="1209" y="268"/>
                  </a:lnTo>
                  <a:lnTo>
                    <a:pt x="1209" y="268"/>
                  </a:lnTo>
                  <a:lnTo>
                    <a:pt x="1209" y="268"/>
                  </a:lnTo>
                  <a:lnTo>
                    <a:pt x="1209" y="270"/>
                  </a:lnTo>
                  <a:lnTo>
                    <a:pt x="1209" y="270"/>
                  </a:lnTo>
                  <a:lnTo>
                    <a:pt x="1209" y="273"/>
                  </a:lnTo>
                  <a:lnTo>
                    <a:pt x="1207" y="273"/>
                  </a:lnTo>
                  <a:lnTo>
                    <a:pt x="1207" y="273"/>
                  </a:lnTo>
                  <a:lnTo>
                    <a:pt x="1207" y="275"/>
                  </a:lnTo>
                  <a:lnTo>
                    <a:pt x="1207" y="275"/>
                  </a:lnTo>
                  <a:lnTo>
                    <a:pt x="1207" y="275"/>
                  </a:lnTo>
                  <a:lnTo>
                    <a:pt x="1207" y="275"/>
                  </a:lnTo>
                  <a:lnTo>
                    <a:pt x="1207" y="278"/>
                  </a:lnTo>
                  <a:lnTo>
                    <a:pt x="1207" y="278"/>
                  </a:lnTo>
                  <a:lnTo>
                    <a:pt x="1207" y="278"/>
                  </a:lnTo>
                  <a:lnTo>
                    <a:pt x="1207" y="278"/>
                  </a:lnTo>
                  <a:lnTo>
                    <a:pt x="1207" y="280"/>
                  </a:lnTo>
                  <a:lnTo>
                    <a:pt x="1207" y="280"/>
                  </a:lnTo>
                  <a:lnTo>
                    <a:pt x="1207" y="282"/>
                  </a:lnTo>
                  <a:lnTo>
                    <a:pt x="1204" y="282"/>
                  </a:lnTo>
                  <a:lnTo>
                    <a:pt x="1204" y="282"/>
                  </a:lnTo>
                  <a:lnTo>
                    <a:pt x="1204" y="282"/>
                  </a:lnTo>
                  <a:lnTo>
                    <a:pt x="1204" y="282"/>
                  </a:lnTo>
                  <a:lnTo>
                    <a:pt x="1204" y="282"/>
                  </a:lnTo>
                  <a:lnTo>
                    <a:pt x="1202" y="282"/>
                  </a:lnTo>
                  <a:lnTo>
                    <a:pt x="1202" y="282"/>
                  </a:lnTo>
                  <a:lnTo>
                    <a:pt x="1202" y="285"/>
                  </a:lnTo>
                  <a:lnTo>
                    <a:pt x="1202" y="285"/>
                  </a:lnTo>
                  <a:lnTo>
                    <a:pt x="1202" y="285"/>
                  </a:lnTo>
                  <a:lnTo>
                    <a:pt x="1202" y="282"/>
                  </a:lnTo>
                  <a:lnTo>
                    <a:pt x="1200" y="282"/>
                  </a:lnTo>
                  <a:lnTo>
                    <a:pt x="1200" y="282"/>
                  </a:lnTo>
                  <a:lnTo>
                    <a:pt x="1200" y="282"/>
                  </a:lnTo>
                  <a:lnTo>
                    <a:pt x="1197" y="282"/>
                  </a:lnTo>
                  <a:lnTo>
                    <a:pt x="1197" y="282"/>
                  </a:lnTo>
                  <a:lnTo>
                    <a:pt x="1197" y="282"/>
                  </a:lnTo>
                  <a:lnTo>
                    <a:pt x="1197" y="282"/>
                  </a:lnTo>
                  <a:lnTo>
                    <a:pt x="1197" y="285"/>
                  </a:lnTo>
                  <a:lnTo>
                    <a:pt x="1195" y="285"/>
                  </a:lnTo>
                  <a:lnTo>
                    <a:pt x="1195" y="285"/>
                  </a:lnTo>
                  <a:lnTo>
                    <a:pt x="1195" y="287"/>
                  </a:lnTo>
                  <a:lnTo>
                    <a:pt x="1195" y="287"/>
                  </a:lnTo>
                  <a:lnTo>
                    <a:pt x="1195" y="287"/>
                  </a:lnTo>
                  <a:lnTo>
                    <a:pt x="1195" y="287"/>
                  </a:lnTo>
                  <a:lnTo>
                    <a:pt x="1195" y="287"/>
                  </a:lnTo>
                  <a:lnTo>
                    <a:pt x="1195" y="289"/>
                  </a:lnTo>
                  <a:lnTo>
                    <a:pt x="1193" y="289"/>
                  </a:lnTo>
                  <a:lnTo>
                    <a:pt x="1193" y="289"/>
                  </a:lnTo>
                  <a:lnTo>
                    <a:pt x="1193" y="289"/>
                  </a:lnTo>
                  <a:lnTo>
                    <a:pt x="1190" y="289"/>
                  </a:lnTo>
                  <a:lnTo>
                    <a:pt x="1190" y="292"/>
                  </a:lnTo>
                  <a:lnTo>
                    <a:pt x="1190" y="292"/>
                  </a:lnTo>
                  <a:lnTo>
                    <a:pt x="1190" y="292"/>
                  </a:lnTo>
                  <a:lnTo>
                    <a:pt x="1190" y="292"/>
                  </a:lnTo>
                  <a:lnTo>
                    <a:pt x="1190" y="294"/>
                  </a:lnTo>
                  <a:lnTo>
                    <a:pt x="1188" y="294"/>
                  </a:lnTo>
                  <a:lnTo>
                    <a:pt x="1188" y="294"/>
                  </a:lnTo>
                  <a:lnTo>
                    <a:pt x="1188" y="294"/>
                  </a:lnTo>
                  <a:lnTo>
                    <a:pt x="1188" y="292"/>
                  </a:lnTo>
                  <a:lnTo>
                    <a:pt x="1186" y="292"/>
                  </a:lnTo>
                  <a:lnTo>
                    <a:pt x="1186" y="292"/>
                  </a:lnTo>
                  <a:lnTo>
                    <a:pt x="1183" y="292"/>
                  </a:lnTo>
                  <a:lnTo>
                    <a:pt x="1183" y="294"/>
                  </a:lnTo>
                  <a:lnTo>
                    <a:pt x="1183" y="294"/>
                  </a:lnTo>
                  <a:lnTo>
                    <a:pt x="1183" y="292"/>
                  </a:lnTo>
                  <a:lnTo>
                    <a:pt x="1183" y="292"/>
                  </a:lnTo>
                  <a:lnTo>
                    <a:pt x="1181" y="292"/>
                  </a:lnTo>
                  <a:lnTo>
                    <a:pt x="1181" y="294"/>
                  </a:lnTo>
                  <a:lnTo>
                    <a:pt x="1181" y="294"/>
                  </a:lnTo>
                  <a:lnTo>
                    <a:pt x="1181" y="294"/>
                  </a:lnTo>
                  <a:lnTo>
                    <a:pt x="1178" y="294"/>
                  </a:lnTo>
                  <a:lnTo>
                    <a:pt x="1178" y="292"/>
                  </a:lnTo>
                  <a:lnTo>
                    <a:pt x="1178" y="292"/>
                  </a:lnTo>
                  <a:lnTo>
                    <a:pt x="1176" y="292"/>
                  </a:lnTo>
                  <a:lnTo>
                    <a:pt x="1176" y="292"/>
                  </a:lnTo>
                  <a:lnTo>
                    <a:pt x="1176" y="292"/>
                  </a:lnTo>
                  <a:lnTo>
                    <a:pt x="1174" y="292"/>
                  </a:lnTo>
                  <a:lnTo>
                    <a:pt x="1174" y="294"/>
                  </a:lnTo>
                  <a:lnTo>
                    <a:pt x="1174" y="294"/>
                  </a:lnTo>
                  <a:lnTo>
                    <a:pt x="1171" y="294"/>
                  </a:lnTo>
                  <a:lnTo>
                    <a:pt x="1171" y="294"/>
                  </a:lnTo>
                  <a:lnTo>
                    <a:pt x="1171" y="294"/>
                  </a:lnTo>
                  <a:lnTo>
                    <a:pt x="1171" y="294"/>
                  </a:lnTo>
                  <a:lnTo>
                    <a:pt x="1171" y="296"/>
                  </a:lnTo>
                  <a:lnTo>
                    <a:pt x="1171" y="296"/>
                  </a:lnTo>
                  <a:lnTo>
                    <a:pt x="1171" y="296"/>
                  </a:lnTo>
                  <a:lnTo>
                    <a:pt x="1171" y="299"/>
                  </a:lnTo>
                  <a:lnTo>
                    <a:pt x="1171" y="299"/>
                  </a:lnTo>
                  <a:lnTo>
                    <a:pt x="1171" y="299"/>
                  </a:lnTo>
                  <a:lnTo>
                    <a:pt x="1171" y="301"/>
                  </a:lnTo>
                  <a:lnTo>
                    <a:pt x="1171" y="301"/>
                  </a:lnTo>
                  <a:lnTo>
                    <a:pt x="1174" y="301"/>
                  </a:lnTo>
                  <a:lnTo>
                    <a:pt x="1174" y="301"/>
                  </a:lnTo>
                  <a:lnTo>
                    <a:pt x="1174" y="301"/>
                  </a:lnTo>
                  <a:lnTo>
                    <a:pt x="1176" y="301"/>
                  </a:lnTo>
                  <a:lnTo>
                    <a:pt x="1176" y="304"/>
                  </a:lnTo>
                  <a:lnTo>
                    <a:pt x="1176" y="304"/>
                  </a:lnTo>
                  <a:lnTo>
                    <a:pt x="1176" y="306"/>
                  </a:lnTo>
                  <a:lnTo>
                    <a:pt x="1176" y="306"/>
                  </a:lnTo>
                  <a:lnTo>
                    <a:pt x="1174" y="306"/>
                  </a:lnTo>
                  <a:lnTo>
                    <a:pt x="1174" y="306"/>
                  </a:lnTo>
                  <a:lnTo>
                    <a:pt x="1174" y="306"/>
                  </a:lnTo>
                  <a:lnTo>
                    <a:pt x="1174" y="308"/>
                  </a:lnTo>
                  <a:lnTo>
                    <a:pt x="1171" y="308"/>
                  </a:lnTo>
                  <a:lnTo>
                    <a:pt x="1171" y="308"/>
                  </a:lnTo>
                  <a:lnTo>
                    <a:pt x="1171" y="308"/>
                  </a:lnTo>
                  <a:lnTo>
                    <a:pt x="1171" y="308"/>
                  </a:lnTo>
                  <a:lnTo>
                    <a:pt x="1169" y="308"/>
                  </a:lnTo>
                  <a:lnTo>
                    <a:pt x="1169" y="308"/>
                  </a:lnTo>
                  <a:lnTo>
                    <a:pt x="1169" y="308"/>
                  </a:lnTo>
                  <a:lnTo>
                    <a:pt x="1169" y="308"/>
                  </a:lnTo>
                  <a:lnTo>
                    <a:pt x="1169" y="306"/>
                  </a:lnTo>
                  <a:lnTo>
                    <a:pt x="1167" y="306"/>
                  </a:lnTo>
                  <a:lnTo>
                    <a:pt x="1167" y="308"/>
                  </a:lnTo>
                  <a:lnTo>
                    <a:pt x="1167" y="308"/>
                  </a:lnTo>
                  <a:lnTo>
                    <a:pt x="1164" y="308"/>
                  </a:lnTo>
                  <a:lnTo>
                    <a:pt x="1164" y="308"/>
                  </a:lnTo>
                  <a:lnTo>
                    <a:pt x="1164" y="308"/>
                  </a:lnTo>
                  <a:lnTo>
                    <a:pt x="1162" y="308"/>
                  </a:lnTo>
                  <a:lnTo>
                    <a:pt x="1162" y="308"/>
                  </a:lnTo>
                  <a:lnTo>
                    <a:pt x="1162" y="308"/>
                  </a:lnTo>
                  <a:lnTo>
                    <a:pt x="1159" y="308"/>
                  </a:lnTo>
                  <a:lnTo>
                    <a:pt x="1159" y="306"/>
                  </a:lnTo>
                  <a:lnTo>
                    <a:pt x="1159" y="306"/>
                  </a:lnTo>
                  <a:lnTo>
                    <a:pt x="1157" y="306"/>
                  </a:lnTo>
                  <a:lnTo>
                    <a:pt x="1157" y="306"/>
                  </a:lnTo>
                  <a:lnTo>
                    <a:pt x="1157" y="306"/>
                  </a:lnTo>
                  <a:lnTo>
                    <a:pt x="1155" y="306"/>
                  </a:lnTo>
                  <a:lnTo>
                    <a:pt x="1155" y="306"/>
                  </a:lnTo>
                  <a:lnTo>
                    <a:pt x="1155" y="306"/>
                  </a:lnTo>
                  <a:lnTo>
                    <a:pt x="1155" y="306"/>
                  </a:lnTo>
                  <a:lnTo>
                    <a:pt x="1152" y="306"/>
                  </a:lnTo>
                  <a:lnTo>
                    <a:pt x="1152" y="306"/>
                  </a:lnTo>
                  <a:lnTo>
                    <a:pt x="1152" y="306"/>
                  </a:lnTo>
                  <a:lnTo>
                    <a:pt x="1150" y="306"/>
                  </a:lnTo>
                  <a:lnTo>
                    <a:pt x="1150" y="306"/>
                  </a:lnTo>
                  <a:lnTo>
                    <a:pt x="1150" y="304"/>
                  </a:lnTo>
                  <a:lnTo>
                    <a:pt x="1150" y="304"/>
                  </a:lnTo>
                  <a:lnTo>
                    <a:pt x="1150" y="304"/>
                  </a:lnTo>
                  <a:lnTo>
                    <a:pt x="1150" y="301"/>
                  </a:lnTo>
                  <a:lnTo>
                    <a:pt x="1148" y="301"/>
                  </a:lnTo>
                  <a:lnTo>
                    <a:pt x="1148" y="301"/>
                  </a:lnTo>
                  <a:lnTo>
                    <a:pt x="1148" y="299"/>
                  </a:lnTo>
                  <a:lnTo>
                    <a:pt x="1148" y="299"/>
                  </a:lnTo>
                  <a:lnTo>
                    <a:pt x="1148" y="299"/>
                  </a:lnTo>
                  <a:lnTo>
                    <a:pt x="1148" y="299"/>
                  </a:lnTo>
                  <a:lnTo>
                    <a:pt x="1145" y="299"/>
                  </a:lnTo>
                  <a:lnTo>
                    <a:pt x="1145" y="299"/>
                  </a:lnTo>
                  <a:lnTo>
                    <a:pt x="1145" y="299"/>
                  </a:lnTo>
                  <a:lnTo>
                    <a:pt x="1143" y="299"/>
                  </a:lnTo>
                  <a:lnTo>
                    <a:pt x="1143" y="299"/>
                  </a:lnTo>
                  <a:lnTo>
                    <a:pt x="1143" y="301"/>
                  </a:lnTo>
                  <a:lnTo>
                    <a:pt x="1143" y="301"/>
                  </a:lnTo>
                  <a:lnTo>
                    <a:pt x="1143" y="299"/>
                  </a:lnTo>
                  <a:lnTo>
                    <a:pt x="1141" y="299"/>
                  </a:lnTo>
                  <a:lnTo>
                    <a:pt x="1141" y="301"/>
                  </a:lnTo>
                  <a:lnTo>
                    <a:pt x="1141" y="301"/>
                  </a:lnTo>
                  <a:lnTo>
                    <a:pt x="1141" y="301"/>
                  </a:lnTo>
                  <a:lnTo>
                    <a:pt x="1141" y="301"/>
                  </a:lnTo>
                  <a:lnTo>
                    <a:pt x="1141" y="304"/>
                  </a:lnTo>
                  <a:lnTo>
                    <a:pt x="1138" y="304"/>
                  </a:lnTo>
                  <a:lnTo>
                    <a:pt x="1138" y="304"/>
                  </a:lnTo>
                  <a:lnTo>
                    <a:pt x="1138" y="306"/>
                  </a:lnTo>
                  <a:lnTo>
                    <a:pt x="1138" y="306"/>
                  </a:lnTo>
                  <a:lnTo>
                    <a:pt x="1138" y="306"/>
                  </a:lnTo>
                  <a:lnTo>
                    <a:pt x="1138" y="306"/>
                  </a:lnTo>
                  <a:lnTo>
                    <a:pt x="1136" y="306"/>
                  </a:lnTo>
                  <a:lnTo>
                    <a:pt x="1136" y="308"/>
                  </a:lnTo>
                  <a:lnTo>
                    <a:pt x="1136" y="308"/>
                  </a:lnTo>
                  <a:lnTo>
                    <a:pt x="1136" y="308"/>
                  </a:lnTo>
                  <a:lnTo>
                    <a:pt x="1136" y="311"/>
                  </a:lnTo>
                  <a:lnTo>
                    <a:pt x="1136" y="311"/>
                  </a:lnTo>
                  <a:lnTo>
                    <a:pt x="1136" y="311"/>
                  </a:lnTo>
                  <a:lnTo>
                    <a:pt x="1133" y="311"/>
                  </a:lnTo>
                  <a:lnTo>
                    <a:pt x="1133" y="313"/>
                  </a:lnTo>
                  <a:lnTo>
                    <a:pt x="1133" y="313"/>
                  </a:lnTo>
                  <a:lnTo>
                    <a:pt x="1133" y="313"/>
                  </a:lnTo>
                  <a:lnTo>
                    <a:pt x="1131" y="313"/>
                  </a:lnTo>
                  <a:lnTo>
                    <a:pt x="1131" y="315"/>
                  </a:lnTo>
                  <a:lnTo>
                    <a:pt x="1131" y="315"/>
                  </a:lnTo>
                  <a:lnTo>
                    <a:pt x="1131" y="315"/>
                  </a:lnTo>
                  <a:lnTo>
                    <a:pt x="1131" y="315"/>
                  </a:lnTo>
                  <a:lnTo>
                    <a:pt x="1129" y="315"/>
                  </a:lnTo>
                  <a:lnTo>
                    <a:pt x="1129" y="315"/>
                  </a:lnTo>
                  <a:lnTo>
                    <a:pt x="1129" y="315"/>
                  </a:lnTo>
                  <a:lnTo>
                    <a:pt x="1129" y="318"/>
                  </a:lnTo>
                  <a:lnTo>
                    <a:pt x="1129" y="318"/>
                  </a:lnTo>
                  <a:lnTo>
                    <a:pt x="1129" y="318"/>
                  </a:lnTo>
                  <a:lnTo>
                    <a:pt x="1129" y="320"/>
                  </a:lnTo>
                  <a:lnTo>
                    <a:pt x="1126" y="320"/>
                  </a:lnTo>
                  <a:lnTo>
                    <a:pt x="1126" y="320"/>
                  </a:lnTo>
                  <a:lnTo>
                    <a:pt x="1126" y="320"/>
                  </a:lnTo>
                  <a:lnTo>
                    <a:pt x="1126" y="323"/>
                  </a:lnTo>
                  <a:lnTo>
                    <a:pt x="1124" y="323"/>
                  </a:lnTo>
                  <a:lnTo>
                    <a:pt x="1124" y="323"/>
                  </a:lnTo>
                  <a:lnTo>
                    <a:pt x="1124" y="323"/>
                  </a:lnTo>
                  <a:lnTo>
                    <a:pt x="1122" y="323"/>
                  </a:lnTo>
                  <a:lnTo>
                    <a:pt x="1122" y="323"/>
                  </a:lnTo>
                  <a:lnTo>
                    <a:pt x="1122" y="323"/>
                  </a:lnTo>
                  <a:lnTo>
                    <a:pt x="1119" y="323"/>
                  </a:lnTo>
                  <a:lnTo>
                    <a:pt x="1119" y="323"/>
                  </a:lnTo>
                  <a:lnTo>
                    <a:pt x="1119" y="323"/>
                  </a:lnTo>
                  <a:lnTo>
                    <a:pt x="1119" y="325"/>
                  </a:lnTo>
                  <a:lnTo>
                    <a:pt x="1119" y="325"/>
                  </a:lnTo>
                  <a:lnTo>
                    <a:pt x="1117" y="325"/>
                  </a:lnTo>
                  <a:lnTo>
                    <a:pt x="1117" y="325"/>
                  </a:lnTo>
                  <a:lnTo>
                    <a:pt x="1117" y="325"/>
                  </a:lnTo>
                  <a:lnTo>
                    <a:pt x="1117" y="325"/>
                  </a:lnTo>
                  <a:lnTo>
                    <a:pt x="1115" y="325"/>
                  </a:lnTo>
                  <a:lnTo>
                    <a:pt x="1115" y="325"/>
                  </a:lnTo>
                  <a:lnTo>
                    <a:pt x="1115" y="327"/>
                  </a:lnTo>
                  <a:lnTo>
                    <a:pt x="1115" y="327"/>
                  </a:lnTo>
                  <a:lnTo>
                    <a:pt x="1115" y="327"/>
                  </a:lnTo>
                  <a:lnTo>
                    <a:pt x="1112" y="327"/>
                  </a:lnTo>
                  <a:lnTo>
                    <a:pt x="1112" y="327"/>
                  </a:lnTo>
                  <a:lnTo>
                    <a:pt x="1110" y="327"/>
                  </a:lnTo>
                  <a:lnTo>
                    <a:pt x="1110" y="327"/>
                  </a:lnTo>
                  <a:lnTo>
                    <a:pt x="1110" y="327"/>
                  </a:lnTo>
                  <a:lnTo>
                    <a:pt x="1107" y="327"/>
                  </a:lnTo>
                  <a:lnTo>
                    <a:pt x="1107" y="330"/>
                  </a:lnTo>
                  <a:lnTo>
                    <a:pt x="1107" y="330"/>
                  </a:lnTo>
                  <a:lnTo>
                    <a:pt x="1107" y="330"/>
                  </a:lnTo>
                  <a:lnTo>
                    <a:pt x="1107" y="330"/>
                  </a:lnTo>
                  <a:lnTo>
                    <a:pt x="1105" y="330"/>
                  </a:lnTo>
                  <a:lnTo>
                    <a:pt x="1105" y="330"/>
                  </a:lnTo>
                  <a:lnTo>
                    <a:pt x="1105" y="332"/>
                  </a:lnTo>
                  <a:lnTo>
                    <a:pt x="1105" y="332"/>
                  </a:lnTo>
                  <a:lnTo>
                    <a:pt x="1105" y="332"/>
                  </a:lnTo>
                  <a:lnTo>
                    <a:pt x="1105" y="332"/>
                  </a:lnTo>
                  <a:lnTo>
                    <a:pt x="1103" y="332"/>
                  </a:lnTo>
                  <a:lnTo>
                    <a:pt x="1103" y="332"/>
                  </a:lnTo>
                  <a:lnTo>
                    <a:pt x="1103" y="332"/>
                  </a:lnTo>
                  <a:lnTo>
                    <a:pt x="1103" y="334"/>
                  </a:lnTo>
                  <a:lnTo>
                    <a:pt x="1100" y="334"/>
                  </a:lnTo>
                  <a:lnTo>
                    <a:pt x="1100" y="334"/>
                  </a:lnTo>
                  <a:lnTo>
                    <a:pt x="1100" y="334"/>
                  </a:lnTo>
                  <a:lnTo>
                    <a:pt x="1098" y="334"/>
                  </a:lnTo>
                  <a:lnTo>
                    <a:pt x="1098" y="337"/>
                  </a:lnTo>
                  <a:lnTo>
                    <a:pt x="1098" y="337"/>
                  </a:lnTo>
                  <a:lnTo>
                    <a:pt x="1098" y="337"/>
                  </a:lnTo>
                  <a:lnTo>
                    <a:pt x="1098" y="337"/>
                  </a:lnTo>
                  <a:lnTo>
                    <a:pt x="1096" y="337"/>
                  </a:lnTo>
                  <a:lnTo>
                    <a:pt x="1096" y="337"/>
                  </a:lnTo>
                  <a:lnTo>
                    <a:pt x="1096" y="337"/>
                  </a:lnTo>
                  <a:lnTo>
                    <a:pt x="1096" y="337"/>
                  </a:lnTo>
                  <a:lnTo>
                    <a:pt x="1096" y="339"/>
                  </a:lnTo>
                  <a:lnTo>
                    <a:pt x="1093" y="339"/>
                  </a:lnTo>
                  <a:lnTo>
                    <a:pt x="1093" y="339"/>
                  </a:lnTo>
                  <a:lnTo>
                    <a:pt x="1093" y="339"/>
                  </a:lnTo>
                  <a:lnTo>
                    <a:pt x="1091" y="339"/>
                  </a:lnTo>
                  <a:lnTo>
                    <a:pt x="1091" y="341"/>
                  </a:lnTo>
                  <a:lnTo>
                    <a:pt x="1091" y="341"/>
                  </a:lnTo>
                  <a:lnTo>
                    <a:pt x="1091" y="341"/>
                  </a:lnTo>
                  <a:lnTo>
                    <a:pt x="1091" y="341"/>
                  </a:lnTo>
                  <a:lnTo>
                    <a:pt x="1091" y="344"/>
                  </a:lnTo>
                  <a:lnTo>
                    <a:pt x="1091" y="344"/>
                  </a:lnTo>
                  <a:lnTo>
                    <a:pt x="1091" y="344"/>
                  </a:lnTo>
                  <a:lnTo>
                    <a:pt x="1091" y="344"/>
                  </a:lnTo>
                  <a:lnTo>
                    <a:pt x="1091" y="346"/>
                  </a:lnTo>
                  <a:lnTo>
                    <a:pt x="1088" y="346"/>
                  </a:lnTo>
                  <a:lnTo>
                    <a:pt x="1088" y="346"/>
                  </a:lnTo>
                  <a:lnTo>
                    <a:pt x="1088" y="346"/>
                  </a:lnTo>
                  <a:lnTo>
                    <a:pt x="1088" y="346"/>
                  </a:lnTo>
                  <a:lnTo>
                    <a:pt x="1088" y="346"/>
                  </a:lnTo>
                  <a:lnTo>
                    <a:pt x="1088" y="349"/>
                  </a:lnTo>
                  <a:lnTo>
                    <a:pt x="1086" y="349"/>
                  </a:lnTo>
                  <a:lnTo>
                    <a:pt x="1086" y="349"/>
                  </a:lnTo>
                  <a:lnTo>
                    <a:pt x="1086" y="349"/>
                  </a:lnTo>
                  <a:lnTo>
                    <a:pt x="1084" y="349"/>
                  </a:lnTo>
                  <a:lnTo>
                    <a:pt x="1084" y="349"/>
                  </a:lnTo>
                  <a:lnTo>
                    <a:pt x="1084" y="349"/>
                  </a:lnTo>
                  <a:lnTo>
                    <a:pt x="1081" y="349"/>
                  </a:lnTo>
                  <a:lnTo>
                    <a:pt x="1081" y="349"/>
                  </a:lnTo>
                  <a:lnTo>
                    <a:pt x="1081" y="349"/>
                  </a:lnTo>
                  <a:lnTo>
                    <a:pt x="1079" y="349"/>
                  </a:lnTo>
                  <a:lnTo>
                    <a:pt x="1079" y="351"/>
                  </a:lnTo>
                  <a:lnTo>
                    <a:pt x="1079" y="351"/>
                  </a:lnTo>
                  <a:lnTo>
                    <a:pt x="1079" y="351"/>
                  </a:lnTo>
                  <a:lnTo>
                    <a:pt x="1077" y="351"/>
                  </a:lnTo>
                  <a:lnTo>
                    <a:pt x="1077" y="351"/>
                  </a:lnTo>
                  <a:lnTo>
                    <a:pt x="1077" y="351"/>
                  </a:lnTo>
                  <a:lnTo>
                    <a:pt x="1077" y="349"/>
                  </a:lnTo>
                  <a:lnTo>
                    <a:pt x="1077" y="349"/>
                  </a:lnTo>
                  <a:lnTo>
                    <a:pt x="1074" y="349"/>
                  </a:lnTo>
                  <a:lnTo>
                    <a:pt x="1074" y="351"/>
                  </a:lnTo>
                  <a:lnTo>
                    <a:pt x="1074" y="351"/>
                  </a:lnTo>
                  <a:lnTo>
                    <a:pt x="1074" y="351"/>
                  </a:lnTo>
                  <a:lnTo>
                    <a:pt x="1074" y="351"/>
                  </a:lnTo>
                  <a:lnTo>
                    <a:pt x="1074" y="351"/>
                  </a:lnTo>
                  <a:lnTo>
                    <a:pt x="1072" y="351"/>
                  </a:lnTo>
                  <a:lnTo>
                    <a:pt x="1072" y="351"/>
                  </a:lnTo>
                  <a:lnTo>
                    <a:pt x="1072" y="351"/>
                  </a:lnTo>
                  <a:lnTo>
                    <a:pt x="1070" y="351"/>
                  </a:lnTo>
                  <a:lnTo>
                    <a:pt x="1070" y="351"/>
                  </a:lnTo>
                  <a:lnTo>
                    <a:pt x="1070" y="351"/>
                  </a:lnTo>
                  <a:lnTo>
                    <a:pt x="1070" y="351"/>
                  </a:lnTo>
                  <a:lnTo>
                    <a:pt x="1067" y="351"/>
                  </a:lnTo>
                  <a:lnTo>
                    <a:pt x="1067" y="351"/>
                  </a:lnTo>
                  <a:lnTo>
                    <a:pt x="1067" y="353"/>
                  </a:lnTo>
                  <a:lnTo>
                    <a:pt x="1067" y="353"/>
                  </a:lnTo>
                  <a:lnTo>
                    <a:pt x="1065" y="353"/>
                  </a:lnTo>
                  <a:lnTo>
                    <a:pt x="1065" y="353"/>
                  </a:lnTo>
                  <a:lnTo>
                    <a:pt x="1065" y="353"/>
                  </a:lnTo>
                  <a:lnTo>
                    <a:pt x="1065" y="353"/>
                  </a:lnTo>
                  <a:lnTo>
                    <a:pt x="1065" y="353"/>
                  </a:lnTo>
                  <a:lnTo>
                    <a:pt x="1062" y="353"/>
                  </a:lnTo>
                  <a:lnTo>
                    <a:pt x="1062" y="353"/>
                  </a:lnTo>
                  <a:lnTo>
                    <a:pt x="1062" y="353"/>
                  </a:lnTo>
                  <a:lnTo>
                    <a:pt x="1062" y="353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8"/>
                  </a:lnTo>
                  <a:lnTo>
                    <a:pt x="1065" y="358"/>
                  </a:lnTo>
                  <a:lnTo>
                    <a:pt x="1065" y="358"/>
                  </a:lnTo>
                  <a:lnTo>
                    <a:pt x="1062" y="358"/>
                  </a:lnTo>
                  <a:lnTo>
                    <a:pt x="1062" y="358"/>
                  </a:lnTo>
                  <a:lnTo>
                    <a:pt x="1062" y="358"/>
                  </a:lnTo>
                  <a:lnTo>
                    <a:pt x="1062" y="358"/>
                  </a:lnTo>
                  <a:lnTo>
                    <a:pt x="1060" y="358"/>
                  </a:lnTo>
                  <a:lnTo>
                    <a:pt x="1060" y="356"/>
                  </a:lnTo>
                  <a:lnTo>
                    <a:pt x="1060" y="356"/>
                  </a:lnTo>
                  <a:lnTo>
                    <a:pt x="1060" y="356"/>
                  </a:lnTo>
                  <a:lnTo>
                    <a:pt x="1060" y="356"/>
                  </a:lnTo>
                  <a:lnTo>
                    <a:pt x="1060" y="356"/>
                  </a:lnTo>
                  <a:lnTo>
                    <a:pt x="1060" y="356"/>
                  </a:lnTo>
                  <a:lnTo>
                    <a:pt x="1058" y="356"/>
                  </a:lnTo>
                  <a:lnTo>
                    <a:pt x="1058" y="356"/>
                  </a:lnTo>
                  <a:lnTo>
                    <a:pt x="1058" y="356"/>
                  </a:lnTo>
                  <a:lnTo>
                    <a:pt x="1058" y="356"/>
                  </a:lnTo>
                  <a:lnTo>
                    <a:pt x="1055" y="356"/>
                  </a:lnTo>
                  <a:lnTo>
                    <a:pt x="1055" y="356"/>
                  </a:lnTo>
                  <a:lnTo>
                    <a:pt x="1055" y="356"/>
                  </a:lnTo>
                  <a:lnTo>
                    <a:pt x="1055" y="356"/>
                  </a:lnTo>
                  <a:lnTo>
                    <a:pt x="1055" y="358"/>
                  </a:lnTo>
                  <a:lnTo>
                    <a:pt x="1053" y="358"/>
                  </a:lnTo>
                  <a:lnTo>
                    <a:pt x="1053" y="358"/>
                  </a:lnTo>
                  <a:lnTo>
                    <a:pt x="1053" y="358"/>
                  </a:lnTo>
                  <a:lnTo>
                    <a:pt x="1051" y="358"/>
                  </a:lnTo>
                  <a:lnTo>
                    <a:pt x="1051" y="358"/>
                  </a:lnTo>
                  <a:lnTo>
                    <a:pt x="1051" y="360"/>
                  </a:lnTo>
                  <a:lnTo>
                    <a:pt x="1051" y="360"/>
                  </a:lnTo>
                  <a:lnTo>
                    <a:pt x="1048" y="360"/>
                  </a:lnTo>
                  <a:lnTo>
                    <a:pt x="1048" y="360"/>
                  </a:lnTo>
                  <a:lnTo>
                    <a:pt x="1048" y="360"/>
                  </a:lnTo>
                  <a:lnTo>
                    <a:pt x="1048" y="363"/>
                  </a:lnTo>
                  <a:lnTo>
                    <a:pt x="1048" y="363"/>
                  </a:lnTo>
                  <a:lnTo>
                    <a:pt x="1048" y="363"/>
                  </a:lnTo>
                  <a:lnTo>
                    <a:pt x="1046" y="363"/>
                  </a:lnTo>
                  <a:lnTo>
                    <a:pt x="1046" y="363"/>
                  </a:lnTo>
                  <a:lnTo>
                    <a:pt x="1044" y="363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5"/>
                  </a:lnTo>
                  <a:lnTo>
                    <a:pt x="1044" y="368"/>
                  </a:lnTo>
                  <a:lnTo>
                    <a:pt x="1041" y="368"/>
                  </a:lnTo>
                  <a:lnTo>
                    <a:pt x="1041" y="368"/>
                  </a:lnTo>
                  <a:lnTo>
                    <a:pt x="1041" y="368"/>
                  </a:lnTo>
                  <a:lnTo>
                    <a:pt x="1041" y="368"/>
                  </a:lnTo>
                  <a:lnTo>
                    <a:pt x="1041" y="370"/>
                  </a:lnTo>
                  <a:lnTo>
                    <a:pt x="1039" y="370"/>
                  </a:lnTo>
                  <a:lnTo>
                    <a:pt x="1039" y="370"/>
                  </a:lnTo>
                  <a:lnTo>
                    <a:pt x="1039" y="370"/>
                  </a:lnTo>
                  <a:lnTo>
                    <a:pt x="1039" y="372"/>
                  </a:lnTo>
                  <a:lnTo>
                    <a:pt x="1036" y="372"/>
                  </a:lnTo>
                  <a:lnTo>
                    <a:pt x="1036" y="372"/>
                  </a:lnTo>
                  <a:lnTo>
                    <a:pt x="1036" y="375"/>
                  </a:lnTo>
                  <a:lnTo>
                    <a:pt x="1036" y="375"/>
                  </a:lnTo>
                  <a:lnTo>
                    <a:pt x="1036" y="375"/>
                  </a:lnTo>
                  <a:lnTo>
                    <a:pt x="1036" y="372"/>
                  </a:lnTo>
                  <a:lnTo>
                    <a:pt x="1036" y="372"/>
                  </a:lnTo>
                  <a:lnTo>
                    <a:pt x="1036" y="370"/>
                  </a:lnTo>
                  <a:lnTo>
                    <a:pt x="1036" y="370"/>
                  </a:lnTo>
                  <a:lnTo>
                    <a:pt x="1034" y="370"/>
                  </a:lnTo>
                  <a:lnTo>
                    <a:pt x="1034" y="370"/>
                  </a:lnTo>
                  <a:lnTo>
                    <a:pt x="1034" y="370"/>
                  </a:lnTo>
                  <a:lnTo>
                    <a:pt x="1034" y="372"/>
                  </a:lnTo>
                  <a:lnTo>
                    <a:pt x="1034" y="372"/>
                  </a:lnTo>
                  <a:lnTo>
                    <a:pt x="1034" y="372"/>
                  </a:lnTo>
                  <a:lnTo>
                    <a:pt x="1034" y="375"/>
                  </a:lnTo>
                  <a:lnTo>
                    <a:pt x="1034" y="375"/>
                  </a:lnTo>
                  <a:lnTo>
                    <a:pt x="1034" y="375"/>
                  </a:lnTo>
                  <a:lnTo>
                    <a:pt x="1032" y="375"/>
                  </a:lnTo>
                  <a:lnTo>
                    <a:pt x="1032" y="375"/>
                  </a:lnTo>
                  <a:lnTo>
                    <a:pt x="1029" y="375"/>
                  </a:lnTo>
                  <a:lnTo>
                    <a:pt x="1029" y="375"/>
                  </a:lnTo>
                  <a:lnTo>
                    <a:pt x="1029" y="375"/>
                  </a:lnTo>
                  <a:lnTo>
                    <a:pt x="1029" y="375"/>
                  </a:lnTo>
                  <a:lnTo>
                    <a:pt x="1027" y="375"/>
                  </a:lnTo>
                  <a:lnTo>
                    <a:pt x="1027" y="375"/>
                  </a:lnTo>
                  <a:lnTo>
                    <a:pt x="1025" y="375"/>
                  </a:lnTo>
                  <a:lnTo>
                    <a:pt x="1025" y="375"/>
                  </a:lnTo>
                  <a:lnTo>
                    <a:pt x="1025" y="375"/>
                  </a:lnTo>
                  <a:lnTo>
                    <a:pt x="1025" y="375"/>
                  </a:lnTo>
                  <a:lnTo>
                    <a:pt x="1025" y="377"/>
                  </a:lnTo>
                  <a:lnTo>
                    <a:pt x="1022" y="377"/>
                  </a:lnTo>
                  <a:lnTo>
                    <a:pt x="1022" y="377"/>
                  </a:lnTo>
                  <a:lnTo>
                    <a:pt x="1022" y="377"/>
                  </a:lnTo>
                  <a:lnTo>
                    <a:pt x="1022" y="375"/>
                  </a:lnTo>
                  <a:lnTo>
                    <a:pt x="1020" y="375"/>
                  </a:lnTo>
                  <a:lnTo>
                    <a:pt x="1020" y="375"/>
                  </a:lnTo>
                  <a:lnTo>
                    <a:pt x="1020" y="375"/>
                  </a:lnTo>
                  <a:lnTo>
                    <a:pt x="1020" y="372"/>
                  </a:lnTo>
                  <a:lnTo>
                    <a:pt x="1020" y="372"/>
                  </a:lnTo>
                  <a:lnTo>
                    <a:pt x="1020" y="370"/>
                  </a:lnTo>
                  <a:lnTo>
                    <a:pt x="1022" y="370"/>
                  </a:lnTo>
                  <a:lnTo>
                    <a:pt x="1022" y="370"/>
                  </a:lnTo>
                  <a:lnTo>
                    <a:pt x="1022" y="370"/>
                  </a:lnTo>
                  <a:lnTo>
                    <a:pt x="1025" y="370"/>
                  </a:lnTo>
                  <a:lnTo>
                    <a:pt x="1025" y="370"/>
                  </a:lnTo>
                  <a:lnTo>
                    <a:pt x="1025" y="370"/>
                  </a:lnTo>
                  <a:lnTo>
                    <a:pt x="1025" y="368"/>
                  </a:lnTo>
                  <a:lnTo>
                    <a:pt x="1025" y="368"/>
                  </a:lnTo>
                  <a:lnTo>
                    <a:pt x="1025" y="368"/>
                  </a:lnTo>
                  <a:lnTo>
                    <a:pt x="1027" y="368"/>
                  </a:lnTo>
                  <a:lnTo>
                    <a:pt x="1027" y="368"/>
                  </a:lnTo>
                  <a:lnTo>
                    <a:pt x="1027" y="368"/>
                  </a:lnTo>
                  <a:lnTo>
                    <a:pt x="1029" y="368"/>
                  </a:lnTo>
                  <a:lnTo>
                    <a:pt x="1029" y="368"/>
                  </a:lnTo>
                  <a:lnTo>
                    <a:pt x="1029" y="368"/>
                  </a:lnTo>
                  <a:lnTo>
                    <a:pt x="1029" y="368"/>
                  </a:lnTo>
                  <a:lnTo>
                    <a:pt x="1032" y="368"/>
                  </a:lnTo>
                  <a:lnTo>
                    <a:pt x="1032" y="368"/>
                  </a:lnTo>
                  <a:lnTo>
                    <a:pt x="1032" y="365"/>
                  </a:lnTo>
                  <a:lnTo>
                    <a:pt x="1032" y="365"/>
                  </a:lnTo>
                  <a:lnTo>
                    <a:pt x="1032" y="365"/>
                  </a:lnTo>
                  <a:lnTo>
                    <a:pt x="1029" y="365"/>
                  </a:lnTo>
                  <a:lnTo>
                    <a:pt x="1029" y="365"/>
                  </a:lnTo>
                  <a:lnTo>
                    <a:pt x="1032" y="365"/>
                  </a:lnTo>
                  <a:lnTo>
                    <a:pt x="1032" y="363"/>
                  </a:lnTo>
                  <a:lnTo>
                    <a:pt x="1032" y="363"/>
                  </a:lnTo>
                  <a:lnTo>
                    <a:pt x="1029" y="363"/>
                  </a:lnTo>
                  <a:lnTo>
                    <a:pt x="1029" y="360"/>
                  </a:lnTo>
                  <a:lnTo>
                    <a:pt x="1029" y="360"/>
                  </a:lnTo>
                  <a:lnTo>
                    <a:pt x="1029" y="360"/>
                  </a:lnTo>
                  <a:lnTo>
                    <a:pt x="1029" y="360"/>
                  </a:lnTo>
                  <a:lnTo>
                    <a:pt x="1029" y="360"/>
                  </a:lnTo>
                  <a:lnTo>
                    <a:pt x="1027" y="360"/>
                  </a:lnTo>
                  <a:lnTo>
                    <a:pt x="1027" y="360"/>
                  </a:lnTo>
                  <a:lnTo>
                    <a:pt x="1025" y="360"/>
                  </a:lnTo>
                  <a:lnTo>
                    <a:pt x="1025" y="360"/>
                  </a:lnTo>
                  <a:lnTo>
                    <a:pt x="1025" y="360"/>
                  </a:lnTo>
                  <a:lnTo>
                    <a:pt x="1025" y="360"/>
                  </a:lnTo>
                  <a:lnTo>
                    <a:pt x="1022" y="360"/>
                  </a:lnTo>
                  <a:lnTo>
                    <a:pt x="1022" y="358"/>
                  </a:lnTo>
                  <a:lnTo>
                    <a:pt x="1025" y="358"/>
                  </a:lnTo>
                  <a:lnTo>
                    <a:pt x="1025" y="358"/>
                  </a:lnTo>
                  <a:lnTo>
                    <a:pt x="1025" y="358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22" y="356"/>
                  </a:lnTo>
                  <a:lnTo>
                    <a:pt x="1022" y="356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25" y="353"/>
                  </a:lnTo>
                  <a:lnTo>
                    <a:pt x="1025" y="353"/>
                  </a:lnTo>
                  <a:lnTo>
                    <a:pt x="1027" y="353"/>
                  </a:lnTo>
                  <a:lnTo>
                    <a:pt x="1027" y="353"/>
                  </a:lnTo>
                  <a:lnTo>
                    <a:pt x="1027" y="353"/>
                  </a:lnTo>
                  <a:lnTo>
                    <a:pt x="1029" y="353"/>
                  </a:lnTo>
                  <a:lnTo>
                    <a:pt x="1029" y="351"/>
                  </a:lnTo>
                  <a:lnTo>
                    <a:pt x="1029" y="351"/>
                  </a:lnTo>
                  <a:lnTo>
                    <a:pt x="1029" y="349"/>
                  </a:lnTo>
                  <a:lnTo>
                    <a:pt x="1029" y="349"/>
                  </a:lnTo>
                  <a:lnTo>
                    <a:pt x="1029" y="349"/>
                  </a:lnTo>
                  <a:lnTo>
                    <a:pt x="1029" y="346"/>
                  </a:lnTo>
                  <a:lnTo>
                    <a:pt x="1029" y="346"/>
                  </a:lnTo>
                  <a:lnTo>
                    <a:pt x="1032" y="346"/>
                  </a:lnTo>
                  <a:lnTo>
                    <a:pt x="1032" y="346"/>
                  </a:lnTo>
                  <a:lnTo>
                    <a:pt x="1032" y="346"/>
                  </a:lnTo>
                  <a:lnTo>
                    <a:pt x="1034" y="346"/>
                  </a:lnTo>
                  <a:lnTo>
                    <a:pt x="1034" y="346"/>
                  </a:lnTo>
                  <a:lnTo>
                    <a:pt x="1034" y="346"/>
                  </a:lnTo>
                  <a:lnTo>
                    <a:pt x="1034" y="346"/>
                  </a:lnTo>
                  <a:lnTo>
                    <a:pt x="1036" y="346"/>
                  </a:lnTo>
                  <a:lnTo>
                    <a:pt x="1036" y="344"/>
                  </a:lnTo>
                  <a:lnTo>
                    <a:pt x="1036" y="344"/>
                  </a:lnTo>
                  <a:lnTo>
                    <a:pt x="1036" y="344"/>
                  </a:lnTo>
                  <a:lnTo>
                    <a:pt x="1036" y="344"/>
                  </a:lnTo>
                  <a:lnTo>
                    <a:pt x="1036" y="341"/>
                  </a:lnTo>
                  <a:lnTo>
                    <a:pt x="1039" y="341"/>
                  </a:lnTo>
                  <a:lnTo>
                    <a:pt x="1039" y="341"/>
                  </a:lnTo>
                  <a:lnTo>
                    <a:pt x="1039" y="341"/>
                  </a:lnTo>
                  <a:lnTo>
                    <a:pt x="1041" y="341"/>
                  </a:lnTo>
                  <a:lnTo>
                    <a:pt x="1041" y="339"/>
                  </a:lnTo>
                  <a:lnTo>
                    <a:pt x="1039" y="339"/>
                  </a:lnTo>
                  <a:lnTo>
                    <a:pt x="1039" y="339"/>
                  </a:lnTo>
                  <a:lnTo>
                    <a:pt x="1041" y="339"/>
                  </a:lnTo>
                  <a:lnTo>
                    <a:pt x="1041" y="339"/>
                  </a:lnTo>
                  <a:lnTo>
                    <a:pt x="1041" y="337"/>
                  </a:lnTo>
                  <a:lnTo>
                    <a:pt x="1041" y="337"/>
                  </a:lnTo>
                  <a:lnTo>
                    <a:pt x="1041" y="337"/>
                  </a:lnTo>
                  <a:lnTo>
                    <a:pt x="1041" y="337"/>
                  </a:lnTo>
                  <a:lnTo>
                    <a:pt x="1044" y="337"/>
                  </a:lnTo>
                  <a:lnTo>
                    <a:pt x="1044" y="334"/>
                  </a:lnTo>
                  <a:lnTo>
                    <a:pt x="1044" y="334"/>
                  </a:lnTo>
                  <a:lnTo>
                    <a:pt x="1044" y="334"/>
                  </a:lnTo>
                  <a:lnTo>
                    <a:pt x="1044" y="334"/>
                  </a:lnTo>
                  <a:lnTo>
                    <a:pt x="1044" y="332"/>
                  </a:lnTo>
                  <a:lnTo>
                    <a:pt x="1046" y="332"/>
                  </a:lnTo>
                  <a:lnTo>
                    <a:pt x="1046" y="332"/>
                  </a:lnTo>
                  <a:lnTo>
                    <a:pt x="1044" y="332"/>
                  </a:lnTo>
                  <a:lnTo>
                    <a:pt x="1044" y="330"/>
                  </a:lnTo>
                  <a:lnTo>
                    <a:pt x="1044" y="330"/>
                  </a:lnTo>
                  <a:lnTo>
                    <a:pt x="1044" y="330"/>
                  </a:lnTo>
                  <a:lnTo>
                    <a:pt x="1044" y="330"/>
                  </a:lnTo>
                  <a:lnTo>
                    <a:pt x="1044" y="327"/>
                  </a:lnTo>
                  <a:lnTo>
                    <a:pt x="1044" y="327"/>
                  </a:lnTo>
                  <a:lnTo>
                    <a:pt x="1041" y="327"/>
                  </a:lnTo>
                  <a:lnTo>
                    <a:pt x="1041" y="327"/>
                  </a:lnTo>
                  <a:lnTo>
                    <a:pt x="1041" y="325"/>
                  </a:lnTo>
                  <a:lnTo>
                    <a:pt x="1041" y="325"/>
                  </a:lnTo>
                  <a:lnTo>
                    <a:pt x="1041" y="325"/>
                  </a:lnTo>
                  <a:lnTo>
                    <a:pt x="1039" y="325"/>
                  </a:lnTo>
                  <a:lnTo>
                    <a:pt x="1039" y="325"/>
                  </a:lnTo>
                  <a:lnTo>
                    <a:pt x="1036" y="325"/>
                  </a:lnTo>
                  <a:lnTo>
                    <a:pt x="1036" y="325"/>
                  </a:lnTo>
                  <a:lnTo>
                    <a:pt x="1036" y="325"/>
                  </a:lnTo>
                  <a:lnTo>
                    <a:pt x="1036" y="323"/>
                  </a:lnTo>
                  <a:lnTo>
                    <a:pt x="1036" y="323"/>
                  </a:lnTo>
                  <a:lnTo>
                    <a:pt x="1034" y="323"/>
                  </a:lnTo>
                  <a:lnTo>
                    <a:pt x="1034" y="323"/>
                  </a:lnTo>
                  <a:lnTo>
                    <a:pt x="1034" y="325"/>
                  </a:lnTo>
                  <a:lnTo>
                    <a:pt x="1034" y="325"/>
                  </a:lnTo>
                  <a:lnTo>
                    <a:pt x="1032" y="325"/>
                  </a:lnTo>
                  <a:lnTo>
                    <a:pt x="1032" y="325"/>
                  </a:lnTo>
                  <a:lnTo>
                    <a:pt x="1029" y="325"/>
                  </a:lnTo>
                  <a:lnTo>
                    <a:pt x="1029" y="323"/>
                  </a:lnTo>
                  <a:lnTo>
                    <a:pt x="1029" y="323"/>
                  </a:lnTo>
                  <a:lnTo>
                    <a:pt x="1029" y="323"/>
                  </a:lnTo>
                  <a:lnTo>
                    <a:pt x="1029" y="323"/>
                  </a:lnTo>
                  <a:lnTo>
                    <a:pt x="1027" y="323"/>
                  </a:lnTo>
                  <a:lnTo>
                    <a:pt x="1027" y="323"/>
                  </a:lnTo>
                  <a:lnTo>
                    <a:pt x="1025" y="323"/>
                  </a:lnTo>
                  <a:lnTo>
                    <a:pt x="1025" y="323"/>
                  </a:lnTo>
                  <a:lnTo>
                    <a:pt x="1025" y="323"/>
                  </a:lnTo>
                  <a:lnTo>
                    <a:pt x="1022" y="323"/>
                  </a:lnTo>
                  <a:lnTo>
                    <a:pt x="1022" y="323"/>
                  </a:lnTo>
                  <a:lnTo>
                    <a:pt x="1022" y="323"/>
                  </a:lnTo>
                  <a:lnTo>
                    <a:pt x="1022" y="323"/>
                  </a:lnTo>
                  <a:lnTo>
                    <a:pt x="1020" y="323"/>
                  </a:lnTo>
                  <a:lnTo>
                    <a:pt x="1020" y="325"/>
                  </a:lnTo>
                  <a:lnTo>
                    <a:pt x="1020" y="325"/>
                  </a:lnTo>
                  <a:lnTo>
                    <a:pt x="1017" y="325"/>
                  </a:lnTo>
                  <a:lnTo>
                    <a:pt x="1017" y="325"/>
                  </a:lnTo>
                  <a:lnTo>
                    <a:pt x="1020" y="325"/>
                  </a:lnTo>
                  <a:lnTo>
                    <a:pt x="1020" y="325"/>
                  </a:lnTo>
                  <a:lnTo>
                    <a:pt x="1020" y="327"/>
                  </a:lnTo>
                  <a:lnTo>
                    <a:pt x="1017" y="327"/>
                  </a:lnTo>
                  <a:lnTo>
                    <a:pt x="1017" y="327"/>
                  </a:lnTo>
                  <a:lnTo>
                    <a:pt x="1017" y="327"/>
                  </a:lnTo>
                  <a:lnTo>
                    <a:pt x="1015" y="327"/>
                  </a:lnTo>
                  <a:lnTo>
                    <a:pt x="1015" y="327"/>
                  </a:lnTo>
                  <a:lnTo>
                    <a:pt x="1015" y="327"/>
                  </a:lnTo>
                  <a:lnTo>
                    <a:pt x="1015" y="330"/>
                  </a:lnTo>
                  <a:lnTo>
                    <a:pt x="1015" y="330"/>
                  </a:lnTo>
                  <a:lnTo>
                    <a:pt x="1015" y="330"/>
                  </a:lnTo>
                  <a:lnTo>
                    <a:pt x="1015" y="330"/>
                  </a:lnTo>
                  <a:lnTo>
                    <a:pt x="1015" y="332"/>
                  </a:lnTo>
                  <a:lnTo>
                    <a:pt x="1015" y="332"/>
                  </a:lnTo>
                  <a:lnTo>
                    <a:pt x="1015" y="332"/>
                  </a:lnTo>
                  <a:lnTo>
                    <a:pt x="1013" y="332"/>
                  </a:lnTo>
                  <a:lnTo>
                    <a:pt x="1013" y="332"/>
                  </a:lnTo>
                  <a:lnTo>
                    <a:pt x="1013" y="332"/>
                  </a:lnTo>
                  <a:lnTo>
                    <a:pt x="1013" y="332"/>
                  </a:lnTo>
                  <a:lnTo>
                    <a:pt x="1010" y="332"/>
                  </a:lnTo>
                  <a:lnTo>
                    <a:pt x="1010" y="332"/>
                  </a:lnTo>
                  <a:lnTo>
                    <a:pt x="1010" y="334"/>
                  </a:lnTo>
                  <a:lnTo>
                    <a:pt x="1010" y="334"/>
                  </a:lnTo>
                  <a:lnTo>
                    <a:pt x="1010" y="337"/>
                  </a:lnTo>
                  <a:lnTo>
                    <a:pt x="1010" y="337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39"/>
                  </a:lnTo>
                  <a:lnTo>
                    <a:pt x="1008" y="339"/>
                  </a:lnTo>
                  <a:lnTo>
                    <a:pt x="1008" y="339"/>
                  </a:lnTo>
                  <a:lnTo>
                    <a:pt x="1006" y="339"/>
                  </a:lnTo>
                  <a:lnTo>
                    <a:pt x="1006" y="339"/>
                  </a:lnTo>
                  <a:lnTo>
                    <a:pt x="1003" y="339"/>
                  </a:lnTo>
                  <a:lnTo>
                    <a:pt x="1003" y="341"/>
                  </a:lnTo>
                  <a:lnTo>
                    <a:pt x="1003" y="341"/>
                  </a:lnTo>
                  <a:lnTo>
                    <a:pt x="1003" y="341"/>
                  </a:lnTo>
                  <a:lnTo>
                    <a:pt x="1003" y="341"/>
                  </a:lnTo>
                  <a:lnTo>
                    <a:pt x="1001" y="341"/>
                  </a:lnTo>
                  <a:lnTo>
                    <a:pt x="1001" y="341"/>
                  </a:lnTo>
                  <a:lnTo>
                    <a:pt x="1001" y="341"/>
                  </a:lnTo>
                  <a:lnTo>
                    <a:pt x="1001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996" y="344"/>
                  </a:lnTo>
                  <a:lnTo>
                    <a:pt x="996" y="344"/>
                  </a:lnTo>
                  <a:lnTo>
                    <a:pt x="996" y="344"/>
                  </a:lnTo>
                  <a:lnTo>
                    <a:pt x="996" y="344"/>
                  </a:lnTo>
                  <a:lnTo>
                    <a:pt x="996" y="346"/>
                  </a:lnTo>
                  <a:lnTo>
                    <a:pt x="994" y="346"/>
                  </a:lnTo>
                  <a:lnTo>
                    <a:pt x="994" y="346"/>
                  </a:lnTo>
                  <a:lnTo>
                    <a:pt x="991" y="346"/>
                  </a:lnTo>
                  <a:lnTo>
                    <a:pt x="991" y="346"/>
                  </a:lnTo>
                  <a:lnTo>
                    <a:pt x="991" y="346"/>
                  </a:lnTo>
                  <a:lnTo>
                    <a:pt x="991" y="346"/>
                  </a:lnTo>
                  <a:lnTo>
                    <a:pt x="989" y="346"/>
                  </a:lnTo>
                  <a:lnTo>
                    <a:pt x="989" y="346"/>
                  </a:lnTo>
                  <a:lnTo>
                    <a:pt x="989" y="346"/>
                  </a:lnTo>
                  <a:lnTo>
                    <a:pt x="989" y="346"/>
                  </a:lnTo>
                  <a:lnTo>
                    <a:pt x="987" y="346"/>
                  </a:lnTo>
                  <a:lnTo>
                    <a:pt x="987" y="349"/>
                  </a:lnTo>
                  <a:lnTo>
                    <a:pt x="987" y="349"/>
                  </a:lnTo>
                  <a:lnTo>
                    <a:pt x="987" y="349"/>
                  </a:lnTo>
                  <a:lnTo>
                    <a:pt x="984" y="349"/>
                  </a:lnTo>
                  <a:lnTo>
                    <a:pt x="984" y="351"/>
                  </a:lnTo>
                  <a:lnTo>
                    <a:pt x="984" y="351"/>
                  </a:lnTo>
                  <a:lnTo>
                    <a:pt x="984" y="351"/>
                  </a:lnTo>
                  <a:lnTo>
                    <a:pt x="984" y="351"/>
                  </a:lnTo>
                  <a:lnTo>
                    <a:pt x="984" y="353"/>
                  </a:lnTo>
                  <a:lnTo>
                    <a:pt x="982" y="353"/>
                  </a:lnTo>
                  <a:lnTo>
                    <a:pt x="982" y="353"/>
                  </a:lnTo>
                  <a:lnTo>
                    <a:pt x="982" y="356"/>
                  </a:lnTo>
                  <a:lnTo>
                    <a:pt x="982" y="356"/>
                  </a:lnTo>
                  <a:lnTo>
                    <a:pt x="982" y="356"/>
                  </a:lnTo>
                  <a:lnTo>
                    <a:pt x="982" y="356"/>
                  </a:lnTo>
                  <a:lnTo>
                    <a:pt x="982" y="358"/>
                  </a:lnTo>
                  <a:lnTo>
                    <a:pt x="982" y="358"/>
                  </a:lnTo>
                  <a:lnTo>
                    <a:pt x="982" y="358"/>
                  </a:lnTo>
                  <a:lnTo>
                    <a:pt x="982" y="360"/>
                  </a:lnTo>
                  <a:lnTo>
                    <a:pt x="982" y="360"/>
                  </a:lnTo>
                  <a:lnTo>
                    <a:pt x="982" y="360"/>
                  </a:lnTo>
                  <a:lnTo>
                    <a:pt x="982" y="360"/>
                  </a:lnTo>
                  <a:lnTo>
                    <a:pt x="980" y="360"/>
                  </a:lnTo>
                  <a:lnTo>
                    <a:pt x="980" y="363"/>
                  </a:lnTo>
                  <a:lnTo>
                    <a:pt x="980" y="363"/>
                  </a:lnTo>
                  <a:lnTo>
                    <a:pt x="977" y="363"/>
                  </a:lnTo>
                  <a:lnTo>
                    <a:pt x="977" y="363"/>
                  </a:lnTo>
                  <a:lnTo>
                    <a:pt x="977" y="365"/>
                  </a:lnTo>
                  <a:lnTo>
                    <a:pt x="977" y="365"/>
                  </a:lnTo>
                  <a:lnTo>
                    <a:pt x="977" y="365"/>
                  </a:lnTo>
                  <a:lnTo>
                    <a:pt x="977" y="365"/>
                  </a:lnTo>
                  <a:lnTo>
                    <a:pt x="975" y="365"/>
                  </a:lnTo>
                  <a:lnTo>
                    <a:pt x="975" y="365"/>
                  </a:lnTo>
                  <a:lnTo>
                    <a:pt x="975" y="365"/>
                  </a:lnTo>
                  <a:lnTo>
                    <a:pt x="975" y="365"/>
                  </a:lnTo>
                  <a:lnTo>
                    <a:pt x="975" y="368"/>
                  </a:lnTo>
                  <a:lnTo>
                    <a:pt x="973" y="368"/>
                  </a:lnTo>
                  <a:lnTo>
                    <a:pt x="973" y="368"/>
                  </a:lnTo>
                  <a:lnTo>
                    <a:pt x="970" y="368"/>
                  </a:lnTo>
                  <a:lnTo>
                    <a:pt x="970" y="365"/>
                  </a:lnTo>
                  <a:lnTo>
                    <a:pt x="970" y="365"/>
                  </a:lnTo>
                  <a:lnTo>
                    <a:pt x="970" y="365"/>
                  </a:lnTo>
                  <a:lnTo>
                    <a:pt x="968" y="365"/>
                  </a:lnTo>
                  <a:lnTo>
                    <a:pt x="968" y="365"/>
                  </a:lnTo>
                  <a:lnTo>
                    <a:pt x="968" y="365"/>
                  </a:lnTo>
                  <a:lnTo>
                    <a:pt x="968" y="365"/>
                  </a:lnTo>
                  <a:lnTo>
                    <a:pt x="968" y="365"/>
                  </a:lnTo>
                  <a:lnTo>
                    <a:pt x="965" y="365"/>
                  </a:lnTo>
                  <a:lnTo>
                    <a:pt x="965" y="365"/>
                  </a:lnTo>
                  <a:lnTo>
                    <a:pt x="965" y="368"/>
                  </a:lnTo>
                  <a:lnTo>
                    <a:pt x="963" y="368"/>
                  </a:lnTo>
                  <a:lnTo>
                    <a:pt x="963" y="368"/>
                  </a:lnTo>
                  <a:lnTo>
                    <a:pt x="963" y="368"/>
                  </a:lnTo>
                  <a:lnTo>
                    <a:pt x="963" y="368"/>
                  </a:lnTo>
                  <a:lnTo>
                    <a:pt x="963" y="370"/>
                  </a:lnTo>
                  <a:lnTo>
                    <a:pt x="961" y="370"/>
                  </a:lnTo>
                  <a:lnTo>
                    <a:pt x="961" y="370"/>
                  </a:lnTo>
                  <a:lnTo>
                    <a:pt x="961" y="368"/>
                  </a:lnTo>
                  <a:lnTo>
                    <a:pt x="958" y="368"/>
                  </a:lnTo>
                  <a:lnTo>
                    <a:pt x="958" y="368"/>
                  </a:lnTo>
                  <a:lnTo>
                    <a:pt x="958" y="368"/>
                  </a:lnTo>
                  <a:lnTo>
                    <a:pt x="958" y="368"/>
                  </a:lnTo>
                  <a:lnTo>
                    <a:pt x="958" y="365"/>
                  </a:lnTo>
                  <a:lnTo>
                    <a:pt x="958" y="365"/>
                  </a:lnTo>
                  <a:lnTo>
                    <a:pt x="956" y="365"/>
                  </a:lnTo>
                  <a:lnTo>
                    <a:pt x="956" y="365"/>
                  </a:lnTo>
                  <a:lnTo>
                    <a:pt x="956" y="365"/>
                  </a:lnTo>
                  <a:lnTo>
                    <a:pt x="956" y="365"/>
                  </a:lnTo>
                  <a:lnTo>
                    <a:pt x="954" y="365"/>
                  </a:lnTo>
                  <a:lnTo>
                    <a:pt x="954" y="365"/>
                  </a:lnTo>
                  <a:lnTo>
                    <a:pt x="951" y="365"/>
                  </a:lnTo>
                  <a:lnTo>
                    <a:pt x="951" y="365"/>
                  </a:lnTo>
                  <a:lnTo>
                    <a:pt x="951" y="365"/>
                  </a:lnTo>
                  <a:lnTo>
                    <a:pt x="951" y="365"/>
                  </a:lnTo>
                  <a:lnTo>
                    <a:pt x="951" y="365"/>
                  </a:lnTo>
                  <a:lnTo>
                    <a:pt x="949" y="365"/>
                  </a:lnTo>
                  <a:lnTo>
                    <a:pt x="949" y="368"/>
                  </a:lnTo>
                  <a:lnTo>
                    <a:pt x="949" y="368"/>
                  </a:lnTo>
                  <a:lnTo>
                    <a:pt x="949" y="370"/>
                  </a:lnTo>
                  <a:lnTo>
                    <a:pt x="949" y="370"/>
                  </a:lnTo>
                  <a:lnTo>
                    <a:pt x="949" y="370"/>
                  </a:lnTo>
                  <a:lnTo>
                    <a:pt x="949" y="372"/>
                  </a:lnTo>
                  <a:lnTo>
                    <a:pt x="949" y="372"/>
                  </a:lnTo>
                  <a:lnTo>
                    <a:pt x="949" y="372"/>
                  </a:lnTo>
                  <a:lnTo>
                    <a:pt x="946" y="372"/>
                  </a:lnTo>
                  <a:lnTo>
                    <a:pt x="946" y="375"/>
                  </a:lnTo>
                  <a:lnTo>
                    <a:pt x="946" y="375"/>
                  </a:lnTo>
                  <a:lnTo>
                    <a:pt x="946" y="375"/>
                  </a:lnTo>
                  <a:lnTo>
                    <a:pt x="944" y="375"/>
                  </a:lnTo>
                  <a:lnTo>
                    <a:pt x="944" y="375"/>
                  </a:lnTo>
                  <a:lnTo>
                    <a:pt x="944" y="377"/>
                  </a:lnTo>
                  <a:lnTo>
                    <a:pt x="944" y="377"/>
                  </a:lnTo>
                  <a:lnTo>
                    <a:pt x="944" y="379"/>
                  </a:lnTo>
                  <a:lnTo>
                    <a:pt x="944" y="379"/>
                  </a:lnTo>
                  <a:lnTo>
                    <a:pt x="946" y="379"/>
                  </a:lnTo>
                  <a:lnTo>
                    <a:pt x="946" y="382"/>
                  </a:lnTo>
                  <a:lnTo>
                    <a:pt x="946" y="382"/>
                  </a:lnTo>
                  <a:lnTo>
                    <a:pt x="946" y="382"/>
                  </a:lnTo>
                  <a:lnTo>
                    <a:pt x="946" y="384"/>
                  </a:lnTo>
                  <a:lnTo>
                    <a:pt x="946" y="384"/>
                  </a:lnTo>
                  <a:lnTo>
                    <a:pt x="949" y="384"/>
                  </a:lnTo>
                  <a:lnTo>
                    <a:pt x="949" y="384"/>
                  </a:lnTo>
                  <a:lnTo>
                    <a:pt x="949" y="384"/>
                  </a:lnTo>
                  <a:lnTo>
                    <a:pt x="949" y="387"/>
                  </a:lnTo>
                  <a:lnTo>
                    <a:pt x="949" y="387"/>
                  </a:lnTo>
                  <a:lnTo>
                    <a:pt x="951" y="387"/>
                  </a:lnTo>
                  <a:lnTo>
                    <a:pt x="951" y="387"/>
                  </a:lnTo>
                  <a:lnTo>
                    <a:pt x="951" y="387"/>
                  </a:lnTo>
                  <a:lnTo>
                    <a:pt x="951" y="387"/>
                  </a:lnTo>
                  <a:lnTo>
                    <a:pt x="951" y="389"/>
                  </a:lnTo>
                  <a:lnTo>
                    <a:pt x="954" y="389"/>
                  </a:lnTo>
                  <a:lnTo>
                    <a:pt x="954" y="389"/>
                  </a:lnTo>
                  <a:lnTo>
                    <a:pt x="954" y="389"/>
                  </a:lnTo>
                  <a:lnTo>
                    <a:pt x="956" y="389"/>
                  </a:lnTo>
                  <a:lnTo>
                    <a:pt x="956" y="391"/>
                  </a:lnTo>
                  <a:lnTo>
                    <a:pt x="956" y="391"/>
                  </a:lnTo>
                  <a:lnTo>
                    <a:pt x="956" y="391"/>
                  </a:lnTo>
                  <a:lnTo>
                    <a:pt x="958" y="391"/>
                  </a:lnTo>
                  <a:lnTo>
                    <a:pt x="958" y="391"/>
                  </a:lnTo>
                  <a:lnTo>
                    <a:pt x="958" y="391"/>
                  </a:lnTo>
                  <a:lnTo>
                    <a:pt x="961" y="391"/>
                  </a:lnTo>
                  <a:lnTo>
                    <a:pt x="961" y="391"/>
                  </a:lnTo>
                  <a:lnTo>
                    <a:pt x="963" y="391"/>
                  </a:lnTo>
                  <a:lnTo>
                    <a:pt x="963" y="391"/>
                  </a:lnTo>
                  <a:lnTo>
                    <a:pt x="963" y="391"/>
                  </a:lnTo>
                  <a:lnTo>
                    <a:pt x="963" y="391"/>
                  </a:lnTo>
                  <a:lnTo>
                    <a:pt x="965" y="391"/>
                  </a:lnTo>
                  <a:lnTo>
                    <a:pt x="965" y="391"/>
                  </a:lnTo>
                  <a:lnTo>
                    <a:pt x="965" y="391"/>
                  </a:lnTo>
                  <a:lnTo>
                    <a:pt x="968" y="391"/>
                  </a:lnTo>
                  <a:lnTo>
                    <a:pt x="968" y="391"/>
                  </a:lnTo>
                  <a:lnTo>
                    <a:pt x="968" y="391"/>
                  </a:lnTo>
                  <a:lnTo>
                    <a:pt x="968" y="389"/>
                  </a:lnTo>
                  <a:lnTo>
                    <a:pt x="970" y="389"/>
                  </a:lnTo>
                  <a:lnTo>
                    <a:pt x="970" y="389"/>
                  </a:lnTo>
                  <a:lnTo>
                    <a:pt x="970" y="389"/>
                  </a:lnTo>
                  <a:lnTo>
                    <a:pt x="970" y="389"/>
                  </a:lnTo>
                  <a:lnTo>
                    <a:pt x="973" y="389"/>
                  </a:lnTo>
                  <a:lnTo>
                    <a:pt x="973" y="389"/>
                  </a:lnTo>
                  <a:lnTo>
                    <a:pt x="973" y="389"/>
                  </a:lnTo>
                  <a:lnTo>
                    <a:pt x="973" y="391"/>
                  </a:lnTo>
                  <a:lnTo>
                    <a:pt x="973" y="391"/>
                  </a:lnTo>
                  <a:lnTo>
                    <a:pt x="973" y="394"/>
                  </a:lnTo>
                  <a:lnTo>
                    <a:pt x="975" y="394"/>
                  </a:lnTo>
                  <a:lnTo>
                    <a:pt x="975" y="394"/>
                  </a:lnTo>
                  <a:lnTo>
                    <a:pt x="975" y="394"/>
                  </a:lnTo>
                  <a:lnTo>
                    <a:pt x="975" y="394"/>
                  </a:lnTo>
                  <a:lnTo>
                    <a:pt x="975" y="396"/>
                  </a:lnTo>
                  <a:lnTo>
                    <a:pt x="975" y="396"/>
                  </a:lnTo>
                  <a:lnTo>
                    <a:pt x="977" y="396"/>
                  </a:lnTo>
                  <a:lnTo>
                    <a:pt x="977" y="396"/>
                  </a:lnTo>
                  <a:lnTo>
                    <a:pt x="977" y="398"/>
                  </a:lnTo>
                  <a:lnTo>
                    <a:pt x="977" y="398"/>
                  </a:lnTo>
                  <a:lnTo>
                    <a:pt x="977" y="401"/>
                  </a:lnTo>
                  <a:lnTo>
                    <a:pt x="977" y="401"/>
                  </a:lnTo>
                  <a:lnTo>
                    <a:pt x="977" y="401"/>
                  </a:lnTo>
                  <a:lnTo>
                    <a:pt x="977" y="403"/>
                  </a:lnTo>
                  <a:lnTo>
                    <a:pt x="977" y="403"/>
                  </a:lnTo>
                  <a:lnTo>
                    <a:pt x="977" y="403"/>
                  </a:lnTo>
                  <a:lnTo>
                    <a:pt x="977" y="405"/>
                  </a:lnTo>
                  <a:lnTo>
                    <a:pt x="975" y="405"/>
                  </a:lnTo>
                  <a:lnTo>
                    <a:pt x="975" y="405"/>
                  </a:lnTo>
                  <a:lnTo>
                    <a:pt x="975" y="405"/>
                  </a:lnTo>
                  <a:lnTo>
                    <a:pt x="975" y="405"/>
                  </a:lnTo>
                  <a:lnTo>
                    <a:pt x="975" y="408"/>
                  </a:lnTo>
                  <a:lnTo>
                    <a:pt x="975" y="408"/>
                  </a:lnTo>
                  <a:lnTo>
                    <a:pt x="975" y="410"/>
                  </a:lnTo>
                  <a:lnTo>
                    <a:pt x="975" y="410"/>
                  </a:lnTo>
                  <a:lnTo>
                    <a:pt x="975" y="410"/>
                  </a:lnTo>
                  <a:lnTo>
                    <a:pt x="975" y="413"/>
                  </a:lnTo>
                  <a:lnTo>
                    <a:pt x="975" y="413"/>
                  </a:lnTo>
                  <a:lnTo>
                    <a:pt x="977" y="413"/>
                  </a:lnTo>
                  <a:lnTo>
                    <a:pt x="977" y="413"/>
                  </a:lnTo>
                  <a:lnTo>
                    <a:pt x="977" y="415"/>
                  </a:lnTo>
                  <a:lnTo>
                    <a:pt x="977" y="415"/>
                  </a:lnTo>
                  <a:lnTo>
                    <a:pt x="980" y="415"/>
                  </a:lnTo>
                  <a:lnTo>
                    <a:pt x="980" y="415"/>
                  </a:lnTo>
                  <a:lnTo>
                    <a:pt x="980" y="415"/>
                  </a:lnTo>
                  <a:lnTo>
                    <a:pt x="982" y="415"/>
                  </a:lnTo>
                  <a:lnTo>
                    <a:pt x="982" y="415"/>
                  </a:lnTo>
                  <a:lnTo>
                    <a:pt x="982" y="415"/>
                  </a:lnTo>
                  <a:lnTo>
                    <a:pt x="982" y="415"/>
                  </a:lnTo>
                  <a:lnTo>
                    <a:pt x="984" y="415"/>
                  </a:lnTo>
                  <a:lnTo>
                    <a:pt x="984" y="415"/>
                  </a:lnTo>
                  <a:lnTo>
                    <a:pt x="984" y="415"/>
                  </a:lnTo>
                  <a:lnTo>
                    <a:pt x="987" y="415"/>
                  </a:lnTo>
                  <a:lnTo>
                    <a:pt x="987" y="415"/>
                  </a:lnTo>
                  <a:lnTo>
                    <a:pt x="989" y="415"/>
                  </a:lnTo>
                  <a:lnTo>
                    <a:pt x="989" y="415"/>
                  </a:lnTo>
                  <a:lnTo>
                    <a:pt x="989" y="415"/>
                  </a:lnTo>
                  <a:lnTo>
                    <a:pt x="991" y="415"/>
                  </a:lnTo>
                  <a:lnTo>
                    <a:pt x="991" y="415"/>
                  </a:lnTo>
                  <a:lnTo>
                    <a:pt x="991" y="415"/>
                  </a:lnTo>
                  <a:lnTo>
                    <a:pt x="991" y="415"/>
                  </a:lnTo>
                  <a:lnTo>
                    <a:pt x="994" y="415"/>
                  </a:lnTo>
                  <a:lnTo>
                    <a:pt x="994" y="415"/>
                  </a:lnTo>
                  <a:lnTo>
                    <a:pt x="994" y="415"/>
                  </a:lnTo>
                  <a:lnTo>
                    <a:pt x="994" y="413"/>
                  </a:lnTo>
                  <a:lnTo>
                    <a:pt x="994" y="413"/>
                  </a:lnTo>
                  <a:lnTo>
                    <a:pt x="994" y="413"/>
                  </a:lnTo>
                  <a:lnTo>
                    <a:pt x="994" y="410"/>
                  </a:lnTo>
                  <a:lnTo>
                    <a:pt x="994" y="410"/>
                  </a:lnTo>
                  <a:lnTo>
                    <a:pt x="994" y="410"/>
                  </a:lnTo>
                  <a:lnTo>
                    <a:pt x="996" y="410"/>
                  </a:lnTo>
                  <a:lnTo>
                    <a:pt x="996" y="410"/>
                  </a:lnTo>
                  <a:lnTo>
                    <a:pt x="996" y="408"/>
                  </a:lnTo>
                  <a:lnTo>
                    <a:pt x="996" y="408"/>
                  </a:lnTo>
                  <a:lnTo>
                    <a:pt x="999" y="408"/>
                  </a:lnTo>
                  <a:lnTo>
                    <a:pt x="999" y="408"/>
                  </a:lnTo>
                  <a:lnTo>
                    <a:pt x="999" y="408"/>
                  </a:lnTo>
                  <a:lnTo>
                    <a:pt x="1001" y="408"/>
                  </a:lnTo>
                  <a:lnTo>
                    <a:pt x="1001" y="408"/>
                  </a:lnTo>
                  <a:lnTo>
                    <a:pt x="1001" y="405"/>
                  </a:lnTo>
                  <a:lnTo>
                    <a:pt x="1001" y="405"/>
                  </a:lnTo>
                  <a:lnTo>
                    <a:pt x="1001" y="405"/>
                  </a:lnTo>
                  <a:lnTo>
                    <a:pt x="1003" y="405"/>
                  </a:lnTo>
                  <a:lnTo>
                    <a:pt x="1003" y="405"/>
                  </a:lnTo>
                  <a:lnTo>
                    <a:pt x="1003" y="405"/>
                  </a:lnTo>
                  <a:lnTo>
                    <a:pt x="1003" y="403"/>
                  </a:lnTo>
                  <a:lnTo>
                    <a:pt x="1003" y="403"/>
                  </a:lnTo>
                  <a:lnTo>
                    <a:pt x="1001" y="403"/>
                  </a:lnTo>
                  <a:lnTo>
                    <a:pt x="1001" y="403"/>
                  </a:lnTo>
                  <a:lnTo>
                    <a:pt x="1003" y="403"/>
                  </a:lnTo>
                  <a:lnTo>
                    <a:pt x="1003" y="403"/>
                  </a:lnTo>
                  <a:lnTo>
                    <a:pt x="1003" y="403"/>
                  </a:lnTo>
                  <a:lnTo>
                    <a:pt x="1006" y="403"/>
                  </a:lnTo>
                  <a:lnTo>
                    <a:pt x="1006" y="401"/>
                  </a:lnTo>
                  <a:lnTo>
                    <a:pt x="1006" y="401"/>
                  </a:lnTo>
                  <a:lnTo>
                    <a:pt x="1006" y="401"/>
                  </a:lnTo>
                  <a:lnTo>
                    <a:pt x="1008" y="401"/>
                  </a:lnTo>
                  <a:lnTo>
                    <a:pt x="1008" y="401"/>
                  </a:lnTo>
                  <a:lnTo>
                    <a:pt x="1008" y="401"/>
                  </a:lnTo>
                  <a:lnTo>
                    <a:pt x="1010" y="401"/>
                  </a:lnTo>
                  <a:lnTo>
                    <a:pt x="1010" y="401"/>
                  </a:lnTo>
                  <a:lnTo>
                    <a:pt x="1010" y="401"/>
                  </a:lnTo>
                  <a:lnTo>
                    <a:pt x="1010" y="398"/>
                  </a:lnTo>
                  <a:lnTo>
                    <a:pt x="1013" y="398"/>
                  </a:lnTo>
                  <a:lnTo>
                    <a:pt x="1013" y="398"/>
                  </a:lnTo>
                  <a:lnTo>
                    <a:pt x="1013" y="396"/>
                  </a:lnTo>
                  <a:lnTo>
                    <a:pt x="1010" y="396"/>
                  </a:lnTo>
                  <a:lnTo>
                    <a:pt x="1010" y="396"/>
                  </a:lnTo>
                  <a:lnTo>
                    <a:pt x="1010" y="396"/>
                  </a:lnTo>
                  <a:lnTo>
                    <a:pt x="1010" y="396"/>
                  </a:lnTo>
                  <a:lnTo>
                    <a:pt x="1010" y="396"/>
                  </a:lnTo>
                  <a:lnTo>
                    <a:pt x="1010" y="396"/>
                  </a:lnTo>
                  <a:lnTo>
                    <a:pt x="1010" y="396"/>
                  </a:lnTo>
                  <a:lnTo>
                    <a:pt x="1013" y="396"/>
                  </a:lnTo>
                  <a:lnTo>
                    <a:pt x="1013" y="396"/>
                  </a:lnTo>
                  <a:lnTo>
                    <a:pt x="1013" y="396"/>
                  </a:lnTo>
                  <a:lnTo>
                    <a:pt x="1015" y="396"/>
                  </a:lnTo>
                  <a:lnTo>
                    <a:pt x="1015" y="396"/>
                  </a:lnTo>
                  <a:lnTo>
                    <a:pt x="1015" y="398"/>
                  </a:lnTo>
                  <a:lnTo>
                    <a:pt x="1013" y="398"/>
                  </a:lnTo>
                  <a:lnTo>
                    <a:pt x="1013" y="398"/>
                  </a:lnTo>
                  <a:lnTo>
                    <a:pt x="1015" y="398"/>
                  </a:lnTo>
                  <a:lnTo>
                    <a:pt x="1015" y="398"/>
                  </a:lnTo>
                  <a:lnTo>
                    <a:pt x="1015" y="398"/>
                  </a:lnTo>
                  <a:lnTo>
                    <a:pt x="1017" y="398"/>
                  </a:lnTo>
                  <a:lnTo>
                    <a:pt x="1017" y="398"/>
                  </a:lnTo>
                  <a:lnTo>
                    <a:pt x="1017" y="401"/>
                  </a:lnTo>
                  <a:lnTo>
                    <a:pt x="1017" y="401"/>
                  </a:lnTo>
                  <a:lnTo>
                    <a:pt x="1017" y="401"/>
                  </a:lnTo>
                  <a:lnTo>
                    <a:pt x="1020" y="401"/>
                  </a:lnTo>
                  <a:lnTo>
                    <a:pt x="1020" y="403"/>
                  </a:lnTo>
                  <a:lnTo>
                    <a:pt x="1020" y="403"/>
                  </a:lnTo>
                  <a:lnTo>
                    <a:pt x="1020" y="401"/>
                  </a:lnTo>
                  <a:lnTo>
                    <a:pt x="1022" y="401"/>
                  </a:lnTo>
                  <a:lnTo>
                    <a:pt x="1022" y="403"/>
                  </a:lnTo>
                  <a:lnTo>
                    <a:pt x="1022" y="403"/>
                  </a:lnTo>
                  <a:lnTo>
                    <a:pt x="1022" y="403"/>
                  </a:lnTo>
                  <a:lnTo>
                    <a:pt x="1022" y="405"/>
                  </a:lnTo>
                  <a:lnTo>
                    <a:pt x="1022" y="405"/>
                  </a:lnTo>
                  <a:lnTo>
                    <a:pt x="1022" y="405"/>
                  </a:lnTo>
                  <a:lnTo>
                    <a:pt x="1025" y="405"/>
                  </a:lnTo>
                  <a:lnTo>
                    <a:pt x="1025" y="405"/>
                  </a:lnTo>
                  <a:lnTo>
                    <a:pt x="1025" y="405"/>
                  </a:lnTo>
                  <a:lnTo>
                    <a:pt x="1025" y="405"/>
                  </a:lnTo>
                  <a:lnTo>
                    <a:pt x="1027" y="405"/>
                  </a:lnTo>
                  <a:lnTo>
                    <a:pt x="1027" y="405"/>
                  </a:lnTo>
                  <a:lnTo>
                    <a:pt x="1029" y="405"/>
                  </a:lnTo>
                  <a:lnTo>
                    <a:pt x="1029" y="405"/>
                  </a:lnTo>
                  <a:lnTo>
                    <a:pt x="1027" y="405"/>
                  </a:lnTo>
                  <a:lnTo>
                    <a:pt x="1027" y="405"/>
                  </a:lnTo>
                  <a:lnTo>
                    <a:pt x="1029" y="405"/>
                  </a:lnTo>
                  <a:lnTo>
                    <a:pt x="1029" y="408"/>
                  </a:lnTo>
                  <a:lnTo>
                    <a:pt x="1029" y="408"/>
                  </a:lnTo>
                  <a:lnTo>
                    <a:pt x="1029" y="408"/>
                  </a:lnTo>
                  <a:lnTo>
                    <a:pt x="1029" y="408"/>
                  </a:lnTo>
                  <a:lnTo>
                    <a:pt x="1032" y="408"/>
                  </a:lnTo>
                  <a:lnTo>
                    <a:pt x="1032" y="408"/>
                  </a:lnTo>
                  <a:lnTo>
                    <a:pt x="1032" y="408"/>
                  </a:lnTo>
                  <a:lnTo>
                    <a:pt x="1034" y="408"/>
                  </a:lnTo>
                  <a:lnTo>
                    <a:pt x="1034" y="408"/>
                  </a:lnTo>
                  <a:lnTo>
                    <a:pt x="1034" y="408"/>
                  </a:lnTo>
                  <a:lnTo>
                    <a:pt x="1034" y="408"/>
                  </a:lnTo>
                  <a:lnTo>
                    <a:pt x="1036" y="408"/>
                  </a:lnTo>
                  <a:lnTo>
                    <a:pt x="1036" y="408"/>
                  </a:lnTo>
                  <a:lnTo>
                    <a:pt x="1036" y="408"/>
                  </a:lnTo>
                  <a:lnTo>
                    <a:pt x="1036" y="408"/>
                  </a:lnTo>
                  <a:lnTo>
                    <a:pt x="1039" y="408"/>
                  </a:lnTo>
                  <a:lnTo>
                    <a:pt x="1039" y="408"/>
                  </a:lnTo>
                  <a:lnTo>
                    <a:pt x="1041" y="408"/>
                  </a:lnTo>
                  <a:lnTo>
                    <a:pt x="1041" y="405"/>
                  </a:lnTo>
                  <a:lnTo>
                    <a:pt x="1041" y="405"/>
                  </a:lnTo>
                  <a:lnTo>
                    <a:pt x="1041" y="405"/>
                  </a:lnTo>
                  <a:lnTo>
                    <a:pt x="1041" y="405"/>
                  </a:lnTo>
                  <a:lnTo>
                    <a:pt x="1044" y="405"/>
                  </a:lnTo>
                  <a:lnTo>
                    <a:pt x="1044" y="405"/>
                  </a:lnTo>
                  <a:lnTo>
                    <a:pt x="1044" y="405"/>
                  </a:lnTo>
                  <a:lnTo>
                    <a:pt x="1044" y="405"/>
                  </a:lnTo>
                  <a:lnTo>
                    <a:pt x="1044" y="408"/>
                  </a:lnTo>
                  <a:lnTo>
                    <a:pt x="1044" y="408"/>
                  </a:lnTo>
                  <a:lnTo>
                    <a:pt x="1046" y="408"/>
                  </a:lnTo>
                  <a:lnTo>
                    <a:pt x="1046" y="408"/>
                  </a:lnTo>
                  <a:lnTo>
                    <a:pt x="1046" y="410"/>
                  </a:lnTo>
                  <a:lnTo>
                    <a:pt x="1048" y="410"/>
                  </a:lnTo>
                  <a:lnTo>
                    <a:pt x="1048" y="410"/>
                  </a:lnTo>
                  <a:lnTo>
                    <a:pt x="1048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1" y="408"/>
                  </a:lnTo>
                  <a:lnTo>
                    <a:pt x="1051" y="410"/>
                  </a:lnTo>
                  <a:lnTo>
                    <a:pt x="1051" y="410"/>
                  </a:lnTo>
                  <a:lnTo>
                    <a:pt x="1053" y="410"/>
                  </a:lnTo>
                  <a:lnTo>
                    <a:pt x="1053" y="410"/>
                  </a:lnTo>
                  <a:lnTo>
                    <a:pt x="1053" y="408"/>
                  </a:lnTo>
                  <a:lnTo>
                    <a:pt x="1055" y="408"/>
                  </a:lnTo>
                  <a:lnTo>
                    <a:pt x="1055" y="410"/>
                  </a:lnTo>
                  <a:lnTo>
                    <a:pt x="1055" y="410"/>
                  </a:lnTo>
                  <a:lnTo>
                    <a:pt x="1055" y="410"/>
                  </a:lnTo>
                  <a:lnTo>
                    <a:pt x="1055" y="413"/>
                  </a:lnTo>
                  <a:lnTo>
                    <a:pt x="1055" y="413"/>
                  </a:lnTo>
                  <a:lnTo>
                    <a:pt x="1053" y="413"/>
                  </a:lnTo>
                  <a:lnTo>
                    <a:pt x="1053" y="413"/>
                  </a:lnTo>
                  <a:lnTo>
                    <a:pt x="1053" y="413"/>
                  </a:lnTo>
                  <a:lnTo>
                    <a:pt x="1053" y="415"/>
                  </a:lnTo>
                  <a:lnTo>
                    <a:pt x="1053" y="415"/>
                  </a:lnTo>
                  <a:lnTo>
                    <a:pt x="1053" y="415"/>
                  </a:lnTo>
                  <a:lnTo>
                    <a:pt x="1053" y="415"/>
                  </a:lnTo>
                  <a:lnTo>
                    <a:pt x="1053" y="415"/>
                  </a:lnTo>
                  <a:lnTo>
                    <a:pt x="1053" y="417"/>
                  </a:lnTo>
                  <a:lnTo>
                    <a:pt x="1051" y="417"/>
                  </a:lnTo>
                  <a:lnTo>
                    <a:pt x="1051" y="417"/>
                  </a:lnTo>
                  <a:lnTo>
                    <a:pt x="1051" y="417"/>
                  </a:lnTo>
                  <a:lnTo>
                    <a:pt x="1051" y="420"/>
                  </a:lnTo>
                  <a:lnTo>
                    <a:pt x="1051" y="420"/>
                  </a:lnTo>
                  <a:lnTo>
                    <a:pt x="1051" y="417"/>
                  </a:lnTo>
                  <a:lnTo>
                    <a:pt x="1053" y="417"/>
                  </a:lnTo>
                  <a:lnTo>
                    <a:pt x="1053" y="420"/>
                  </a:lnTo>
                  <a:lnTo>
                    <a:pt x="1053" y="420"/>
                  </a:lnTo>
                  <a:lnTo>
                    <a:pt x="1051" y="420"/>
                  </a:lnTo>
                  <a:lnTo>
                    <a:pt x="1051" y="422"/>
                  </a:lnTo>
                  <a:lnTo>
                    <a:pt x="1051" y="422"/>
                  </a:lnTo>
                  <a:lnTo>
                    <a:pt x="1051" y="424"/>
                  </a:lnTo>
                  <a:lnTo>
                    <a:pt x="1051" y="424"/>
                  </a:lnTo>
                  <a:lnTo>
                    <a:pt x="1051" y="424"/>
                  </a:lnTo>
                  <a:lnTo>
                    <a:pt x="1051" y="424"/>
                  </a:lnTo>
                  <a:lnTo>
                    <a:pt x="1048" y="424"/>
                  </a:lnTo>
                  <a:lnTo>
                    <a:pt x="1048" y="424"/>
                  </a:lnTo>
                  <a:lnTo>
                    <a:pt x="1048" y="424"/>
                  </a:lnTo>
                  <a:lnTo>
                    <a:pt x="1048" y="424"/>
                  </a:lnTo>
                  <a:lnTo>
                    <a:pt x="1046" y="424"/>
                  </a:lnTo>
                  <a:lnTo>
                    <a:pt x="1046" y="424"/>
                  </a:lnTo>
                  <a:lnTo>
                    <a:pt x="1046" y="424"/>
                  </a:lnTo>
                  <a:lnTo>
                    <a:pt x="1044" y="424"/>
                  </a:lnTo>
                  <a:lnTo>
                    <a:pt x="1044" y="424"/>
                  </a:lnTo>
                  <a:lnTo>
                    <a:pt x="1044" y="424"/>
                  </a:lnTo>
                  <a:lnTo>
                    <a:pt x="1044" y="422"/>
                  </a:lnTo>
                  <a:lnTo>
                    <a:pt x="1044" y="422"/>
                  </a:lnTo>
                  <a:lnTo>
                    <a:pt x="1041" y="422"/>
                  </a:lnTo>
                  <a:lnTo>
                    <a:pt x="1041" y="424"/>
                  </a:lnTo>
                  <a:lnTo>
                    <a:pt x="1041" y="424"/>
                  </a:lnTo>
                  <a:lnTo>
                    <a:pt x="1041" y="424"/>
                  </a:lnTo>
                  <a:lnTo>
                    <a:pt x="1041" y="422"/>
                  </a:lnTo>
                  <a:lnTo>
                    <a:pt x="1041" y="422"/>
                  </a:lnTo>
                  <a:lnTo>
                    <a:pt x="1039" y="422"/>
                  </a:lnTo>
                  <a:lnTo>
                    <a:pt x="1039" y="422"/>
                  </a:lnTo>
                  <a:lnTo>
                    <a:pt x="1039" y="422"/>
                  </a:lnTo>
                  <a:lnTo>
                    <a:pt x="1036" y="422"/>
                  </a:lnTo>
                  <a:lnTo>
                    <a:pt x="1036" y="424"/>
                  </a:lnTo>
                  <a:lnTo>
                    <a:pt x="1036" y="424"/>
                  </a:lnTo>
                  <a:lnTo>
                    <a:pt x="1036" y="424"/>
                  </a:lnTo>
                  <a:lnTo>
                    <a:pt x="1036" y="424"/>
                  </a:lnTo>
                  <a:lnTo>
                    <a:pt x="1034" y="424"/>
                  </a:lnTo>
                  <a:lnTo>
                    <a:pt x="1034" y="424"/>
                  </a:lnTo>
                  <a:lnTo>
                    <a:pt x="1034" y="424"/>
                  </a:lnTo>
                  <a:lnTo>
                    <a:pt x="1034" y="424"/>
                  </a:lnTo>
                  <a:lnTo>
                    <a:pt x="1034" y="427"/>
                  </a:lnTo>
                  <a:lnTo>
                    <a:pt x="1034" y="427"/>
                  </a:lnTo>
                  <a:lnTo>
                    <a:pt x="1032" y="427"/>
                  </a:lnTo>
                  <a:lnTo>
                    <a:pt x="1032" y="427"/>
                  </a:lnTo>
                  <a:lnTo>
                    <a:pt x="1029" y="427"/>
                  </a:lnTo>
                  <a:lnTo>
                    <a:pt x="1029" y="427"/>
                  </a:lnTo>
                  <a:lnTo>
                    <a:pt x="1029" y="427"/>
                  </a:lnTo>
                  <a:lnTo>
                    <a:pt x="1029" y="427"/>
                  </a:lnTo>
                  <a:lnTo>
                    <a:pt x="1027" y="427"/>
                  </a:lnTo>
                  <a:lnTo>
                    <a:pt x="1027" y="427"/>
                  </a:lnTo>
                  <a:lnTo>
                    <a:pt x="1027" y="429"/>
                  </a:lnTo>
                  <a:lnTo>
                    <a:pt x="1027" y="429"/>
                  </a:lnTo>
                  <a:lnTo>
                    <a:pt x="1025" y="429"/>
                  </a:lnTo>
                  <a:lnTo>
                    <a:pt x="1025" y="427"/>
                  </a:lnTo>
                  <a:lnTo>
                    <a:pt x="1025" y="427"/>
                  </a:lnTo>
                  <a:lnTo>
                    <a:pt x="1025" y="429"/>
                  </a:lnTo>
                  <a:lnTo>
                    <a:pt x="1025" y="429"/>
                  </a:lnTo>
                  <a:lnTo>
                    <a:pt x="1022" y="429"/>
                  </a:lnTo>
                  <a:lnTo>
                    <a:pt x="1022" y="429"/>
                  </a:lnTo>
                  <a:lnTo>
                    <a:pt x="1022" y="429"/>
                  </a:lnTo>
                  <a:lnTo>
                    <a:pt x="1022" y="429"/>
                  </a:lnTo>
                  <a:lnTo>
                    <a:pt x="1022" y="432"/>
                  </a:lnTo>
                  <a:lnTo>
                    <a:pt x="1020" y="432"/>
                  </a:lnTo>
                  <a:lnTo>
                    <a:pt x="1020" y="432"/>
                  </a:lnTo>
                  <a:lnTo>
                    <a:pt x="1017" y="432"/>
                  </a:lnTo>
                  <a:lnTo>
                    <a:pt x="1017" y="432"/>
                  </a:lnTo>
                  <a:lnTo>
                    <a:pt x="1017" y="434"/>
                  </a:lnTo>
                  <a:lnTo>
                    <a:pt x="1017" y="434"/>
                  </a:lnTo>
                  <a:lnTo>
                    <a:pt x="1017" y="434"/>
                  </a:lnTo>
                  <a:lnTo>
                    <a:pt x="1017" y="434"/>
                  </a:lnTo>
                  <a:lnTo>
                    <a:pt x="1017" y="436"/>
                  </a:lnTo>
                  <a:lnTo>
                    <a:pt x="1017" y="436"/>
                  </a:lnTo>
                  <a:lnTo>
                    <a:pt x="1017" y="436"/>
                  </a:lnTo>
                  <a:lnTo>
                    <a:pt x="1015" y="436"/>
                  </a:lnTo>
                  <a:lnTo>
                    <a:pt x="1015" y="436"/>
                  </a:lnTo>
                  <a:lnTo>
                    <a:pt x="1015" y="436"/>
                  </a:lnTo>
                  <a:lnTo>
                    <a:pt x="1015" y="434"/>
                  </a:lnTo>
                  <a:lnTo>
                    <a:pt x="1015" y="434"/>
                  </a:lnTo>
                  <a:lnTo>
                    <a:pt x="1015" y="434"/>
                  </a:lnTo>
                  <a:lnTo>
                    <a:pt x="1013" y="434"/>
                  </a:lnTo>
                  <a:lnTo>
                    <a:pt x="1013" y="434"/>
                  </a:lnTo>
                  <a:lnTo>
                    <a:pt x="1013" y="434"/>
                  </a:lnTo>
                  <a:lnTo>
                    <a:pt x="1013" y="436"/>
                  </a:lnTo>
                  <a:lnTo>
                    <a:pt x="1013" y="436"/>
                  </a:lnTo>
                  <a:lnTo>
                    <a:pt x="1013" y="436"/>
                  </a:lnTo>
                  <a:lnTo>
                    <a:pt x="1013" y="439"/>
                  </a:lnTo>
                  <a:lnTo>
                    <a:pt x="1013" y="439"/>
                  </a:lnTo>
                  <a:lnTo>
                    <a:pt x="1013" y="439"/>
                  </a:lnTo>
                  <a:lnTo>
                    <a:pt x="1013" y="441"/>
                  </a:lnTo>
                  <a:lnTo>
                    <a:pt x="1013" y="441"/>
                  </a:lnTo>
                  <a:lnTo>
                    <a:pt x="1013" y="441"/>
                  </a:lnTo>
                  <a:lnTo>
                    <a:pt x="1013" y="443"/>
                  </a:lnTo>
                  <a:lnTo>
                    <a:pt x="1013" y="443"/>
                  </a:lnTo>
                  <a:lnTo>
                    <a:pt x="1010" y="443"/>
                  </a:lnTo>
                  <a:lnTo>
                    <a:pt x="1010" y="443"/>
                  </a:lnTo>
                  <a:lnTo>
                    <a:pt x="1010" y="443"/>
                  </a:lnTo>
                  <a:lnTo>
                    <a:pt x="1010" y="443"/>
                  </a:lnTo>
                  <a:lnTo>
                    <a:pt x="1008" y="443"/>
                  </a:lnTo>
                  <a:lnTo>
                    <a:pt x="1008" y="443"/>
                  </a:lnTo>
                  <a:lnTo>
                    <a:pt x="1008" y="443"/>
                  </a:lnTo>
                  <a:lnTo>
                    <a:pt x="1008" y="443"/>
                  </a:lnTo>
                  <a:lnTo>
                    <a:pt x="1006" y="443"/>
                  </a:lnTo>
                  <a:lnTo>
                    <a:pt x="1006" y="443"/>
                  </a:lnTo>
                  <a:lnTo>
                    <a:pt x="1003" y="443"/>
                  </a:lnTo>
                  <a:lnTo>
                    <a:pt x="1003" y="446"/>
                  </a:lnTo>
                  <a:lnTo>
                    <a:pt x="1003" y="446"/>
                  </a:lnTo>
                  <a:lnTo>
                    <a:pt x="1003" y="446"/>
                  </a:lnTo>
                  <a:lnTo>
                    <a:pt x="1003" y="446"/>
                  </a:lnTo>
                  <a:lnTo>
                    <a:pt x="1003" y="448"/>
                  </a:lnTo>
                  <a:lnTo>
                    <a:pt x="1001" y="448"/>
                  </a:lnTo>
                  <a:lnTo>
                    <a:pt x="1001" y="448"/>
                  </a:lnTo>
                  <a:lnTo>
                    <a:pt x="1001" y="448"/>
                  </a:lnTo>
                  <a:lnTo>
                    <a:pt x="1001" y="448"/>
                  </a:lnTo>
                  <a:lnTo>
                    <a:pt x="999" y="448"/>
                  </a:lnTo>
                  <a:lnTo>
                    <a:pt x="999" y="451"/>
                  </a:lnTo>
                  <a:lnTo>
                    <a:pt x="999" y="451"/>
                  </a:lnTo>
                  <a:lnTo>
                    <a:pt x="999" y="451"/>
                  </a:lnTo>
                  <a:lnTo>
                    <a:pt x="999" y="453"/>
                  </a:lnTo>
                  <a:lnTo>
                    <a:pt x="999" y="453"/>
                  </a:lnTo>
                  <a:lnTo>
                    <a:pt x="996" y="453"/>
                  </a:lnTo>
                  <a:lnTo>
                    <a:pt x="996" y="453"/>
                  </a:lnTo>
                  <a:lnTo>
                    <a:pt x="996" y="455"/>
                  </a:lnTo>
                  <a:lnTo>
                    <a:pt x="996" y="455"/>
                  </a:lnTo>
                  <a:lnTo>
                    <a:pt x="996" y="455"/>
                  </a:lnTo>
                  <a:lnTo>
                    <a:pt x="994" y="455"/>
                  </a:lnTo>
                  <a:lnTo>
                    <a:pt x="994" y="455"/>
                  </a:lnTo>
                  <a:lnTo>
                    <a:pt x="994" y="455"/>
                  </a:lnTo>
                  <a:lnTo>
                    <a:pt x="991" y="455"/>
                  </a:lnTo>
                  <a:lnTo>
                    <a:pt x="991" y="455"/>
                  </a:lnTo>
                  <a:lnTo>
                    <a:pt x="991" y="455"/>
                  </a:lnTo>
                  <a:lnTo>
                    <a:pt x="989" y="455"/>
                  </a:lnTo>
                  <a:lnTo>
                    <a:pt x="989" y="458"/>
                  </a:lnTo>
                  <a:lnTo>
                    <a:pt x="989" y="458"/>
                  </a:lnTo>
                  <a:lnTo>
                    <a:pt x="989" y="458"/>
                  </a:lnTo>
                  <a:lnTo>
                    <a:pt x="989" y="460"/>
                  </a:lnTo>
                  <a:lnTo>
                    <a:pt x="989" y="460"/>
                  </a:lnTo>
                  <a:lnTo>
                    <a:pt x="989" y="460"/>
                  </a:lnTo>
                  <a:lnTo>
                    <a:pt x="989" y="462"/>
                  </a:lnTo>
                  <a:lnTo>
                    <a:pt x="987" y="462"/>
                  </a:lnTo>
                  <a:lnTo>
                    <a:pt x="987" y="462"/>
                  </a:lnTo>
                  <a:lnTo>
                    <a:pt x="987" y="462"/>
                  </a:lnTo>
                  <a:lnTo>
                    <a:pt x="987" y="465"/>
                  </a:lnTo>
                  <a:lnTo>
                    <a:pt x="984" y="465"/>
                  </a:lnTo>
                  <a:lnTo>
                    <a:pt x="984" y="465"/>
                  </a:lnTo>
                  <a:lnTo>
                    <a:pt x="984" y="465"/>
                  </a:lnTo>
                  <a:lnTo>
                    <a:pt x="984" y="465"/>
                  </a:lnTo>
                  <a:lnTo>
                    <a:pt x="984" y="467"/>
                  </a:lnTo>
                  <a:lnTo>
                    <a:pt x="984" y="467"/>
                  </a:lnTo>
                  <a:lnTo>
                    <a:pt x="984" y="467"/>
                  </a:lnTo>
                  <a:lnTo>
                    <a:pt x="984" y="469"/>
                  </a:lnTo>
                  <a:lnTo>
                    <a:pt x="982" y="469"/>
                  </a:lnTo>
                  <a:lnTo>
                    <a:pt x="982" y="469"/>
                  </a:lnTo>
                  <a:lnTo>
                    <a:pt x="982" y="469"/>
                  </a:lnTo>
                  <a:lnTo>
                    <a:pt x="982" y="469"/>
                  </a:lnTo>
                  <a:lnTo>
                    <a:pt x="980" y="469"/>
                  </a:lnTo>
                  <a:lnTo>
                    <a:pt x="980" y="472"/>
                  </a:lnTo>
                  <a:lnTo>
                    <a:pt x="980" y="472"/>
                  </a:lnTo>
                  <a:lnTo>
                    <a:pt x="980" y="474"/>
                  </a:lnTo>
                  <a:lnTo>
                    <a:pt x="980" y="474"/>
                  </a:lnTo>
                  <a:lnTo>
                    <a:pt x="980" y="474"/>
                  </a:lnTo>
                  <a:lnTo>
                    <a:pt x="980" y="477"/>
                  </a:lnTo>
                  <a:lnTo>
                    <a:pt x="982" y="477"/>
                  </a:lnTo>
                  <a:lnTo>
                    <a:pt x="982" y="477"/>
                  </a:lnTo>
                  <a:lnTo>
                    <a:pt x="982" y="477"/>
                  </a:lnTo>
                  <a:lnTo>
                    <a:pt x="984" y="477"/>
                  </a:lnTo>
                  <a:lnTo>
                    <a:pt x="984" y="477"/>
                  </a:lnTo>
                  <a:lnTo>
                    <a:pt x="984" y="477"/>
                  </a:lnTo>
                  <a:lnTo>
                    <a:pt x="984" y="477"/>
                  </a:lnTo>
                  <a:lnTo>
                    <a:pt x="984" y="477"/>
                  </a:lnTo>
                  <a:lnTo>
                    <a:pt x="987" y="477"/>
                  </a:lnTo>
                  <a:lnTo>
                    <a:pt x="987" y="477"/>
                  </a:lnTo>
                  <a:lnTo>
                    <a:pt x="987" y="479"/>
                  </a:lnTo>
                  <a:lnTo>
                    <a:pt x="987" y="479"/>
                  </a:lnTo>
                  <a:lnTo>
                    <a:pt x="987" y="479"/>
                  </a:lnTo>
                  <a:lnTo>
                    <a:pt x="987" y="481"/>
                  </a:lnTo>
                  <a:lnTo>
                    <a:pt x="989" y="481"/>
                  </a:lnTo>
                  <a:lnTo>
                    <a:pt x="989" y="481"/>
                  </a:lnTo>
                  <a:lnTo>
                    <a:pt x="989" y="481"/>
                  </a:lnTo>
                  <a:lnTo>
                    <a:pt x="989" y="481"/>
                  </a:lnTo>
                  <a:lnTo>
                    <a:pt x="989" y="484"/>
                  </a:lnTo>
                  <a:lnTo>
                    <a:pt x="991" y="484"/>
                  </a:lnTo>
                  <a:lnTo>
                    <a:pt x="991" y="484"/>
                  </a:lnTo>
                  <a:lnTo>
                    <a:pt x="991" y="484"/>
                  </a:lnTo>
                  <a:lnTo>
                    <a:pt x="991" y="484"/>
                  </a:lnTo>
                  <a:lnTo>
                    <a:pt x="994" y="484"/>
                  </a:lnTo>
                  <a:lnTo>
                    <a:pt x="994" y="484"/>
                  </a:lnTo>
                  <a:lnTo>
                    <a:pt x="996" y="484"/>
                  </a:lnTo>
                  <a:lnTo>
                    <a:pt x="996" y="484"/>
                  </a:lnTo>
                  <a:lnTo>
                    <a:pt x="996" y="484"/>
                  </a:lnTo>
                  <a:lnTo>
                    <a:pt x="996" y="484"/>
                  </a:lnTo>
                  <a:lnTo>
                    <a:pt x="999" y="484"/>
                  </a:lnTo>
                  <a:lnTo>
                    <a:pt x="999" y="486"/>
                  </a:lnTo>
                  <a:lnTo>
                    <a:pt x="999" y="486"/>
                  </a:lnTo>
                  <a:lnTo>
                    <a:pt x="1001" y="486"/>
                  </a:lnTo>
                  <a:lnTo>
                    <a:pt x="1001" y="486"/>
                  </a:lnTo>
                  <a:lnTo>
                    <a:pt x="1001" y="486"/>
                  </a:lnTo>
                  <a:lnTo>
                    <a:pt x="1001" y="486"/>
                  </a:lnTo>
                  <a:lnTo>
                    <a:pt x="1003" y="486"/>
                  </a:lnTo>
                  <a:lnTo>
                    <a:pt x="1003" y="488"/>
                  </a:lnTo>
                  <a:lnTo>
                    <a:pt x="1003" y="488"/>
                  </a:lnTo>
                  <a:lnTo>
                    <a:pt x="1003" y="488"/>
                  </a:lnTo>
                  <a:lnTo>
                    <a:pt x="1003" y="488"/>
                  </a:lnTo>
                  <a:lnTo>
                    <a:pt x="1003" y="491"/>
                  </a:lnTo>
                  <a:lnTo>
                    <a:pt x="1003" y="491"/>
                  </a:lnTo>
                  <a:lnTo>
                    <a:pt x="1003" y="493"/>
                  </a:lnTo>
                  <a:lnTo>
                    <a:pt x="1006" y="493"/>
                  </a:lnTo>
                  <a:lnTo>
                    <a:pt x="1006" y="493"/>
                  </a:lnTo>
                  <a:lnTo>
                    <a:pt x="1006" y="493"/>
                  </a:lnTo>
                  <a:lnTo>
                    <a:pt x="1006" y="496"/>
                  </a:lnTo>
                  <a:lnTo>
                    <a:pt x="1006" y="496"/>
                  </a:lnTo>
                  <a:lnTo>
                    <a:pt x="1006" y="496"/>
                  </a:lnTo>
                  <a:lnTo>
                    <a:pt x="1006" y="498"/>
                  </a:lnTo>
                  <a:lnTo>
                    <a:pt x="1008" y="498"/>
                  </a:lnTo>
                  <a:lnTo>
                    <a:pt x="1008" y="498"/>
                  </a:lnTo>
                  <a:lnTo>
                    <a:pt x="1008" y="500"/>
                  </a:lnTo>
                  <a:lnTo>
                    <a:pt x="1008" y="500"/>
                  </a:lnTo>
                  <a:lnTo>
                    <a:pt x="1008" y="500"/>
                  </a:lnTo>
                  <a:lnTo>
                    <a:pt x="1008" y="503"/>
                  </a:lnTo>
                  <a:lnTo>
                    <a:pt x="1008" y="503"/>
                  </a:lnTo>
                  <a:lnTo>
                    <a:pt x="1008" y="503"/>
                  </a:lnTo>
                  <a:lnTo>
                    <a:pt x="1008" y="503"/>
                  </a:lnTo>
                  <a:lnTo>
                    <a:pt x="1008" y="505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1010" y="507"/>
                  </a:lnTo>
                  <a:lnTo>
                    <a:pt x="1010" y="507"/>
                  </a:lnTo>
                  <a:lnTo>
                    <a:pt x="1010" y="507"/>
                  </a:lnTo>
                  <a:lnTo>
                    <a:pt x="1010" y="510"/>
                  </a:lnTo>
                  <a:lnTo>
                    <a:pt x="1010" y="510"/>
                  </a:lnTo>
                  <a:lnTo>
                    <a:pt x="1010" y="512"/>
                  </a:lnTo>
                  <a:lnTo>
                    <a:pt x="1010" y="512"/>
                  </a:lnTo>
                  <a:lnTo>
                    <a:pt x="1010" y="512"/>
                  </a:lnTo>
                  <a:lnTo>
                    <a:pt x="1010" y="514"/>
                  </a:lnTo>
                  <a:lnTo>
                    <a:pt x="1013" y="514"/>
                  </a:lnTo>
                  <a:lnTo>
                    <a:pt x="1013" y="514"/>
                  </a:lnTo>
                  <a:lnTo>
                    <a:pt x="1013" y="514"/>
                  </a:lnTo>
                  <a:lnTo>
                    <a:pt x="1013" y="514"/>
                  </a:lnTo>
                  <a:lnTo>
                    <a:pt x="1013" y="517"/>
                  </a:lnTo>
                  <a:lnTo>
                    <a:pt x="1013" y="517"/>
                  </a:lnTo>
                  <a:lnTo>
                    <a:pt x="1013" y="519"/>
                  </a:lnTo>
                  <a:lnTo>
                    <a:pt x="1013" y="519"/>
                  </a:lnTo>
                  <a:lnTo>
                    <a:pt x="1015" y="519"/>
                  </a:lnTo>
                  <a:lnTo>
                    <a:pt x="1015" y="522"/>
                  </a:lnTo>
                  <a:lnTo>
                    <a:pt x="1015" y="522"/>
                  </a:lnTo>
                  <a:lnTo>
                    <a:pt x="1015" y="522"/>
                  </a:lnTo>
                  <a:lnTo>
                    <a:pt x="1015" y="522"/>
                  </a:lnTo>
                  <a:lnTo>
                    <a:pt x="1015" y="524"/>
                  </a:lnTo>
                  <a:lnTo>
                    <a:pt x="1015" y="524"/>
                  </a:lnTo>
                  <a:lnTo>
                    <a:pt x="1015" y="524"/>
                  </a:lnTo>
                  <a:lnTo>
                    <a:pt x="1015" y="526"/>
                  </a:lnTo>
                  <a:lnTo>
                    <a:pt x="1015" y="526"/>
                  </a:lnTo>
                  <a:lnTo>
                    <a:pt x="1015" y="529"/>
                  </a:lnTo>
                  <a:lnTo>
                    <a:pt x="1017" y="529"/>
                  </a:lnTo>
                  <a:lnTo>
                    <a:pt x="1017" y="529"/>
                  </a:lnTo>
                  <a:lnTo>
                    <a:pt x="1017" y="531"/>
                  </a:lnTo>
                  <a:lnTo>
                    <a:pt x="1017" y="531"/>
                  </a:lnTo>
                  <a:lnTo>
                    <a:pt x="1017" y="531"/>
                  </a:lnTo>
                  <a:lnTo>
                    <a:pt x="1017" y="533"/>
                  </a:lnTo>
                  <a:lnTo>
                    <a:pt x="1017" y="533"/>
                  </a:lnTo>
                  <a:lnTo>
                    <a:pt x="1017" y="533"/>
                  </a:lnTo>
                  <a:lnTo>
                    <a:pt x="1020" y="533"/>
                  </a:lnTo>
                  <a:lnTo>
                    <a:pt x="1020" y="533"/>
                  </a:lnTo>
                  <a:lnTo>
                    <a:pt x="1022" y="533"/>
                  </a:lnTo>
                  <a:lnTo>
                    <a:pt x="1022" y="533"/>
                  </a:lnTo>
                  <a:lnTo>
                    <a:pt x="1022" y="533"/>
                  </a:lnTo>
                  <a:lnTo>
                    <a:pt x="1022" y="533"/>
                  </a:lnTo>
                  <a:lnTo>
                    <a:pt x="1025" y="533"/>
                  </a:lnTo>
                  <a:lnTo>
                    <a:pt x="1025" y="536"/>
                  </a:lnTo>
                  <a:lnTo>
                    <a:pt x="1025" y="536"/>
                  </a:lnTo>
                  <a:lnTo>
                    <a:pt x="1025" y="536"/>
                  </a:lnTo>
                  <a:lnTo>
                    <a:pt x="1025" y="536"/>
                  </a:lnTo>
                  <a:lnTo>
                    <a:pt x="1027" y="536"/>
                  </a:lnTo>
                  <a:lnTo>
                    <a:pt x="1027" y="538"/>
                  </a:lnTo>
                  <a:lnTo>
                    <a:pt x="1027" y="538"/>
                  </a:lnTo>
                  <a:lnTo>
                    <a:pt x="1027" y="541"/>
                  </a:lnTo>
                  <a:lnTo>
                    <a:pt x="1027" y="541"/>
                  </a:lnTo>
                  <a:lnTo>
                    <a:pt x="1027" y="541"/>
                  </a:lnTo>
                  <a:lnTo>
                    <a:pt x="1027" y="541"/>
                  </a:lnTo>
                  <a:lnTo>
                    <a:pt x="1027" y="543"/>
                  </a:lnTo>
                  <a:lnTo>
                    <a:pt x="1027" y="543"/>
                  </a:lnTo>
                  <a:lnTo>
                    <a:pt x="1027" y="543"/>
                  </a:lnTo>
                  <a:lnTo>
                    <a:pt x="1029" y="543"/>
                  </a:lnTo>
                  <a:lnTo>
                    <a:pt x="1029" y="543"/>
                  </a:lnTo>
                  <a:lnTo>
                    <a:pt x="1029" y="543"/>
                  </a:lnTo>
                  <a:lnTo>
                    <a:pt x="1029" y="543"/>
                  </a:lnTo>
                  <a:lnTo>
                    <a:pt x="1032" y="543"/>
                  </a:lnTo>
                  <a:lnTo>
                    <a:pt x="1032" y="543"/>
                  </a:lnTo>
                  <a:lnTo>
                    <a:pt x="1032" y="545"/>
                  </a:lnTo>
                  <a:lnTo>
                    <a:pt x="1034" y="545"/>
                  </a:lnTo>
                  <a:lnTo>
                    <a:pt x="1034" y="545"/>
                  </a:lnTo>
                  <a:lnTo>
                    <a:pt x="1034" y="545"/>
                  </a:lnTo>
                  <a:lnTo>
                    <a:pt x="1034" y="545"/>
                  </a:lnTo>
                  <a:lnTo>
                    <a:pt x="1034" y="548"/>
                  </a:lnTo>
                  <a:lnTo>
                    <a:pt x="1036" y="548"/>
                  </a:lnTo>
                  <a:lnTo>
                    <a:pt x="1036" y="548"/>
                  </a:lnTo>
                  <a:lnTo>
                    <a:pt x="1036" y="548"/>
                  </a:lnTo>
                  <a:lnTo>
                    <a:pt x="1036" y="548"/>
                  </a:lnTo>
                  <a:lnTo>
                    <a:pt x="1036" y="550"/>
                  </a:lnTo>
                  <a:lnTo>
                    <a:pt x="1036" y="550"/>
                  </a:lnTo>
                  <a:lnTo>
                    <a:pt x="1036" y="552"/>
                  </a:lnTo>
                  <a:lnTo>
                    <a:pt x="1039" y="552"/>
                  </a:lnTo>
                  <a:lnTo>
                    <a:pt x="1039" y="552"/>
                  </a:lnTo>
                  <a:lnTo>
                    <a:pt x="1039" y="552"/>
                  </a:lnTo>
                  <a:lnTo>
                    <a:pt x="1039" y="555"/>
                  </a:lnTo>
                  <a:lnTo>
                    <a:pt x="1039" y="555"/>
                  </a:lnTo>
                  <a:lnTo>
                    <a:pt x="1036" y="555"/>
                  </a:lnTo>
                  <a:lnTo>
                    <a:pt x="1036" y="555"/>
                  </a:lnTo>
                  <a:lnTo>
                    <a:pt x="1036" y="555"/>
                  </a:lnTo>
                  <a:lnTo>
                    <a:pt x="1034" y="555"/>
                  </a:lnTo>
                  <a:lnTo>
                    <a:pt x="1034" y="555"/>
                  </a:lnTo>
                  <a:lnTo>
                    <a:pt x="1034" y="555"/>
                  </a:lnTo>
                  <a:lnTo>
                    <a:pt x="1034" y="555"/>
                  </a:lnTo>
                  <a:lnTo>
                    <a:pt x="1032" y="555"/>
                  </a:lnTo>
                  <a:lnTo>
                    <a:pt x="1032" y="555"/>
                  </a:lnTo>
                  <a:lnTo>
                    <a:pt x="1034" y="555"/>
                  </a:lnTo>
                  <a:lnTo>
                    <a:pt x="1034" y="555"/>
                  </a:lnTo>
                  <a:lnTo>
                    <a:pt x="1034" y="557"/>
                  </a:lnTo>
                  <a:lnTo>
                    <a:pt x="1034" y="557"/>
                  </a:lnTo>
                  <a:lnTo>
                    <a:pt x="1036" y="557"/>
                  </a:lnTo>
                  <a:lnTo>
                    <a:pt x="1036" y="557"/>
                  </a:lnTo>
                  <a:lnTo>
                    <a:pt x="1036" y="557"/>
                  </a:lnTo>
                  <a:lnTo>
                    <a:pt x="1036" y="557"/>
                  </a:lnTo>
                  <a:lnTo>
                    <a:pt x="1039" y="557"/>
                  </a:lnTo>
                  <a:lnTo>
                    <a:pt x="1039" y="560"/>
                  </a:lnTo>
                  <a:lnTo>
                    <a:pt x="1039" y="560"/>
                  </a:lnTo>
                  <a:lnTo>
                    <a:pt x="1036" y="560"/>
                  </a:lnTo>
                  <a:lnTo>
                    <a:pt x="1036" y="562"/>
                  </a:lnTo>
                  <a:lnTo>
                    <a:pt x="1036" y="562"/>
                  </a:lnTo>
                  <a:lnTo>
                    <a:pt x="1036" y="562"/>
                  </a:lnTo>
                  <a:lnTo>
                    <a:pt x="1034" y="562"/>
                  </a:lnTo>
                  <a:lnTo>
                    <a:pt x="1034" y="562"/>
                  </a:lnTo>
                  <a:lnTo>
                    <a:pt x="1036" y="562"/>
                  </a:lnTo>
                  <a:lnTo>
                    <a:pt x="1036" y="562"/>
                  </a:lnTo>
                  <a:lnTo>
                    <a:pt x="1036" y="562"/>
                  </a:lnTo>
                  <a:lnTo>
                    <a:pt x="1036" y="562"/>
                  </a:lnTo>
                  <a:lnTo>
                    <a:pt x="1039" y="562"/>
                  </a:lnTo>
                  <a:lnTo>
                    <a:pt x="1039" y="564"/>
                  </a:lnTo>
                  <a:lnTo>
                    <a:pt x="1039" y="564"/>
                  </a:lnTo>
                  <a:lnTo>
                    <a:pt x="1036" y="564"/>
                  </a:lnTo>
                  <a:lnTo>
                    <a:pt x="1036" y="564"/>
                  </a:lnTo>
                  <a:lnTo>
                    <a:pt x="1036" y="564"/>
                  </a:lnTo>
                  <a:lnTo>
                    <a:pt x="1034" y="564"/>
                  </a:lnTo>
                  <a:lnTo>
                    <a:pt x="1034" y="567"/>
                  </a:lnTo>
                  <a:lnTo>
                    <a:pt x="1036" y="567"/>
                  </a:lnTo>
                  <a:lnTo>
                    <a:pt x="1036" y="567"/>
                  </a:lnTo>
                  <a:lnTo>
                    <a:pt x="1036" y="567"/>
                  </a:lnTo>
                  <a:lnTo>
                    <a:pt x="1036" y="569"/>
                  </a:lnTo>
                  <a:lnTo>
                    <a:pt x="1036" y="569"/>
                  </a:lnTo>
                  <a:lnTo>
                    <a:pt x="1036" y="569"/>
                  </a:lnTo>
                  <a:lnTo>
                    <a:pt x="1036" y="571"/>
                  </a:lnTo>
                  <a:lnTo>
                    <a:pt x="1036" y="571"/>
                  </a:lnTo>
                  <a:lnTo>
                    <a:pt x="1039" y="571"/>
                  </a:lnTo>
                  <a:lnTo>
                    <a:pt x="1039" y="574"/>
                  </a:lnTo>
                  <a:lnTo>
                    <a:pt x="1039" y="574"/>
                  </a:lnTo>
                  <a:lnTo>
                    <a:pt x="1039" y="574"/>
                  </a:lnTo>
                  <a:lnTo>
                    <a:pt x="1039" y="576"/>
                  </a:lnTo>
                  <a:lnTo>
                    <a:pt x="1036" y="576"/>
                  </a:lnTo>
                  <a:lnTo>
                    <a:pt x="1036" y="576"/>
                  </a:lnTo>
                  <a:lnTo>
                    <a:pt x="1036" y="576"/>
                  </a:lnTo>
                  <a:lnTo>
                    <a:pt x="1036" y="576"/>
                  </a:lnTo>
                  <a:lnTo>
                    <a:pt x="1034" y="576"/>
                  </a:lnTo>
                  <a:lnTo>
                    <a:pt x="1034" y="576"/>
                  </a:lnTo>
                  <a:lnTo>
                    <a:pt x="1034" y="576"/>
                  </a:lnTo>
                  <a:lnTo>
                    <a:pt x="1032" y="576"/>
                  </a:lnTo>
                  <a:lnTo>
                    <a:pt x="1032" y="576"/>
                  </a:lnTo>
                  <a:lnTo>
                    <a:pt x="1029" y="576"/>
                  </a:lnTo>
                  <a:lnTo>
                    <a:pt x="1029" y="578"/>
                  </a:lnTo>
                  <a:lnTo>
                    <a:pt x="1029" y="578"/>
                  </a:lnTo>
                  <a:lnTo>
                    <a:pt x="1029" y="578"/>
                  </a:lnTo>
                  <a:lnTo>
                    <a:pt x="1029" y="578"/>
                  </a:lnTo>
                  <a:lnTo>
                    <a:pt x="1027" y="578"/>
                  </a:lnTo>
                  <a:lnTo>
                    <a:pt x="1027" y="581"/>
                  </a:lnTo>
                  <a:lnTo>
                    <a:pt x="1027" y="581"/>
                  </a:lnTo>
                  <a:lnTo>
                    <a:pt x="1025" y="581"/>
                  </a:lnTo>
                  <a:lnTo>
                    <a:pt x="1025" y="581"/>
                  </a:lnTo>
                  <a:lnTo>
                    <a:pt x="1025" y="581"/>
                  </a:lnTo>
                  <a:lnTo>
                    <a:pt x="1025" y="581"/>
                  </a:lnTo>
                  <a:lnTo>
                    <a:pt x="1025" y="583"/>
                  </a:lnTo>
                  <a:lnTo>
                    <a:pt x="1022" y="583"/>
                  </a:lnTo>
                  <a:lnTo>
                    <a:pt x="1022" y="583"/>
                  </a:lnTo>
                  <a:lnTo>
                    <a:pt x="1022" y="583"/>
                  </a:lnTo>
                  <a:lnTo>
                    <a:pt x="1022" y="583"/>
                  </a:lnTo>
                  <a:lnTo>
                    <a:pt x="1020" y="583"/>
                  </a:lnTo>
                  <a:lnTo>
                    <a:pt x="1020" y="583"/>
                  </a:lnTo>
                  <a:lnTo>
                    <a:pt x="1020" y="583"/>
                  </a:lnTo>
                  <a:lnTo>
                    <a:pt x="1017" y="583"/>
                  </a:lnTo>
                  <a:lnTo>
                    <a:pt x="1017" y="586"/>
                  </a:lnTo>
                  <a:lnTo>
                    <a:pt x="1017" y="586"/>
                  </a:lnTo>
                  <a:lnTo>
                    <a:pt x="1017" y="586"/>
                  </a:lnTo>
                  <a:lnTo>
                    <a:pt x="1017" y="588"/>
                  </a:lnTo>
                  <a:lnTo>
                    <a:pt x="1017" y="588"/>
                  </a:lnTo>
                  <a:lnTo>
                    <a:pt x="1017" y="588"/>
                  </a:lnTo>
                  <a:lnTo>
                    <a:pt x="1017" y="590"/>
                  </a:lnTo>
                  <a:lnTo>
                    <a:pt x="1015" y="590"/>
                  </a:lnTo>
                  <a:lnTo>
                    <a:pt x="1015" y="590"/>
                  </a:lnTo>
                  <a:lnTo>
                    <a:pt x="1015" y="590"/>
                  </a:lnTo>
                  <a:lnTo>
                    <a:pt x="1015" y="590"/>
                  </a:lnTo>
                  <a:lnTo>
                    <a:pt x="1013" y="590"/>
                  </a:lnTo>
                  <a:lnTo>
                    <a:pt x="1013" y="590"/>
                  </a:lnTo>
                  <a:lnTo>
                    <a:pt x="1013" y="590"/>
                  </a:lnTo>
                  <a:lnTo>
                    <a:pt x="1013" y="588"/>
                  </a:lnTo>
                  <a:lnTo>
                    <a:pt x="1010" y="588"/>
                  </a:lnTo>
                  <a:lnTo>
                    <a:pt x="1010" y="588"/>
                  </a:lnTo>
                  <a:lnTo>
                    <a:pt x="1010" y="588"/>
                  </a:lnTo>
                  <a:lnTo>
                    <a:pt x="1008" y="588"/>
                  </a:lnTo>
                  <a:lnTo>
                    <a:pt x="1008" y="588"/>
                  </a:lnTo>
                  <a:lnTo>
                    <a:pt x="1008" y="588"/>
                  </a:lnTo>
                  <a:lnTo>
                    <a:pt x="1006" y="588"/>
                  </a:lnTo>
                  <a:lnTo>
                    <a:pt x="1006" y="590"/>
                  </a:lnTo>
                  <a:lnTo>
                    <a:pt x="1008" y="590"/>
                  </a:lnTo>
                  <a:lnTo>
                    <a:pt x="1008" y="590"/>
                  </a:lnTo>
                  <a:lnTo>
                    <a:pt x="1008" y="590"/>
                  </a:lnTo>
                  <a:lnTo>
                    <a:pt x="1008" y="590"/>
                  </a:lnTo>
                  <a:lnTo>
                    <a:pt x="1010" y="590"/>
                  </a:lnTo>
                  <a:lnTo>
                    <a:pt x="1010" y="593"/>
                  </a:lnTo>
                  <a:lnTo>
                    <a:pt x="1010" y="593"/>
                  </a:lnTo>
                  <a:lnTo>
                    <a:pt x="1010" y="593"/>
                  </a:lnTo>
                  <a:lnTo>
                    <a:pt x="1010" y="593"/>
                  </a:lnTo>
                  <a:lnTo>
                    <a:pt x="1010" y="593"/>
                  </a:lnTo>
                  <a:lnTo>
                    <a:pt x="1010" y="595"/>
                  </a:lnTo>
                  <a:lnTo>
                    <a:pt x="1013" y="595"/>
                  </a:lnTo>
                  <a:lnTo>
                    <a:pt x="1013" y="595"/>
                  </a:lnTo>
                  <a:lnTo>
                    <a:pt x="1015" y="595"/>
                  </a:lnTo>
                  <a:lnTo>
                    <a:pt x="1015" y="593"/>
                  </a:lnTo>
                  <a:lnTo>
                    <a:pt x="1015" y="593"/>
                  </a:lnTo>
                  <a:lnTo>
                    <a:pt x="1015" y="593"/>
                  </a:lnTo>
                  <a:lnTo>
                    <a:pt x="1015" y="593"/>
                  </a:lnTo>
                  <a:lnTo>
                    <a:pt x="1017" y="593"/>
                  </a:lnTo>
                  <a:lnTo>
                    <a:pt x="1017" y="593"/>
                  </a:lnTo>
                  <a:lnTo>
                    <a:pt x="1017" y="593"/>
                  </a:lnTo>
                  <a:lnTo>
                    <a:pt x="1017" y="593"/>
                  </a:lnTo>
                  <a:lnTo>
                    <a:pt x="1020" y="593"/>
                  </a:lnTo>
                  <a:lnTo>
                    <a:pt x="1020" y="590"/>
                  </a:lnTo>
                  <a:lnTo>
                    <a:pt x="1020" y="590"/>
                  </a:lnTo>
                  <a:lnTo>
                    <a:pt x="1022" y="590"/>
                  </a:lnTo>
                  <a:lnTo>
                    <a:pt x="1022" y="590"/>
                  </a:lnTo>
                  <a:lnTo>
                    <a:pt x="1022" y="590"/>
                  </a:lnTo>
                  <a:lnTo>
                    <a:pt x="1022" y="590"/>
                  </a:lnTo>
                  <a:lnTo>
                    <a:pt x="1025" y="590"/>
                  </a:lnTo>
                  <a:lnTo>
                    <a:pt x="1025" y="590"/>
                  </a:lnTo>
                  <a:lnTo>
                    <a:pt x="1025" y="590"/>
                  </a:lnTo>
                  <a:lnTo>
                    <a:pt x="1027" y="590"/>
                  </a:lnTo>
                  <a:lnTo>
                    <a:pt x="1027" y="590"/>
                  </a:lnTo>
                  <a:lnTo>
                    <a:pt x="1027" y="590"/>
                  </a:lnTo>
                  <a:lnTo>
                    <a:pt x="1029" y="590"/>
                  </a:lnTo>
                  <a:lnTo>
                    <a:pt x="1029" y="593"/>
                  </a:lnTo>
                  <a:lnTo>
                    <a:pt x="1029" y="593"/>
                  </a:lnTo>
                  <a:lnTo>
                    <a:pt x="1029" y="593"/>
                  </a:lnTo>
                  <a:lnTo>
                    <a:pt x="1029" y="593"/>
                  </a:lnTo>
                  <a:lnTo>
                    <a:pt x="1029" y="593"/>
                  </a:lnTo>
                  <a:lnTo>
                    <a:pt x="1032" y="593"/>
                  </a:lnTo>
                  <a:lnTo>
                    <a:pt x="1032" y="595"/>
                  </a:lnTo>
                  <a:lnTo>
                    <a:pt x="1032" y="595"/>
                  </a:lnTo>
                  <a:lnTo>
                    <a:pt x="1032" y="595"/>
                  </a:lnTo>
                  <a:lnTo>
                    <a:pt x="1032" y="597"/>
                  </a:lnTo>
                  <a:lnTo>
                    <a:pt x="1034" y="597"/>
                  </a:lnTo>
                  <a:lnTo>
                    <a:pt x="1034" y="597"/>
                  </a:lnTo>
                  <a:lnTo>
                    <a:pt x="1034" y="597"/>
                  </a:lnTo>
                  <a:lnTo>
                    <a:pt x="1034" y="597"/>
                  </a:lnTo>
                  <a:lnTo>
                    <a:pt x="1036" y="597"/>
                  </a:lnTo>
                  <a:lnTo>
                    <a:pt x="1036" y="597"/>
                  </a:lnTo>
                  <a:lnTo>
                    <a:pt x="1036" y="597"/>
                  </a:lnTo>
                  <a:lnTo>
                    <a:pt x="1036" y="597"/>
                  </a:lnTo>
                  <a:lnTo>
                    <a:pt x="1036" y="595"/>
                  </a:lnTo>
                  <a:lnTo>
                    <a:pt x="1036" y="595"/>
                  </a:lnTo>
                  <a:lnTo>
                    <a:pt x="1036" y="595"/>
                  </a:lnTo>
                  <a:lnTo>
                    <a:pt x="1036" y="595"/>
                  </a:lnTo>
                  <a:lnTo>
                    <a:pt x="1039" y="595"/>
                  </a:lnTo>
                  <a:lnTo>
                    <a:pt x="1039" y="593"/>
                  </a:lnTo>
                  <a:lnTo>
                    <a:pt x="1039" y="593"/>
                  </a:lnTo>
                  <a:lnTo>
                    <a:pt x="1039" y="593"/>
                  </a:lnTo>
                  <a:lnTo>
                    <a:pt x="1041" y="593"/>
                  </a:lnTo>
                  <a:lnTo>
                    <a:pt x="1041" y="593"/>
                  </a:lnTo>
                  <a:lnTo>
                    <a:pt x="1041" y="593"/>
                  </a:lnTo>
                  <a:lnTo>
                    <a:pt x="1041" y="593"/>
                  </a:lnTo>
                  <a:lnTo>
                    <a:pt x="1041" y="593"/>
                  </a:lnTo>
                  <a:lnTo>
                    <a:pt x="1041" y="590"/>
                  </a:lnTo>
                  <a:lnTo>
                    <a:pt x="1041" y="590"/>
                  </a:lnTo>
                  <a:lnTo>
                    <a:pt x="1041" y="590"/>
                  </a:lnTo>
                  <a:lnTo>
                    <a:pt x="1044" y="590"/>
                  </a:lnTo>
                  <a:lnTo>
                    <a:pt x="1044" y="590"/>
                  </a:lnTo>
                  <a:lnTo>
                    <a:pt x="1044" y="588"/>
                  </a:lnTo>
                  <a:lnTo>
                    <a:pt x="1044" y="588"/>
                  </a:lnTo>
                  <a:lnTo>
                    <a:pt x="1044" y="590"/>
                  </a:lnTo>
                  <a:lnTo>
                    <a:pt x="1046" y="590"/>
                  </a:lnTo>
                  <a:lnTo>
                    <a:pt x="1046" y="590"/>
                  </a:lnTo>
                  <a:lnTo>
                    <a:pt x="1046" y="590"/>
                  </a:lnTo>
                  <a:lnTo>
                    <a:pt x="1048" y="590"/>
                  </a:lnTo>
                  <a:lnTo>
                    <a:pt x="1048" y="590"/>
                  </a:lnTo>
                  <a:lnTo>
                    <a:pt x="1048" y="590"/>
                  </a:lnTo>
                  <a:lnTo>
                    <a:pt x="1048" y="593"/>
                  </a:lnTo>
                  <a:lnTo>
                    <a:pt x="1048" y="593"/>
                  </a:lnTo>
                  <a:lnTo>
                    <a:pt x="1048" y="593"/>
                  </a:lnTo>
                  <a:lnTo>
                    <a:pt x="1048" y="593"/>
                  </a:lnTo>
                  <a:lnTo>
                    <a:pt x="1046" y="593"/>
                  </a:lnTo>
                  <a:lnTo>
                    <a:pt x="1046" y="593"/>
                  </a:lnTo>
                  <a:lnTo>
                    <a:pt x="1044" y="593"/>
                  </a:lnTo>
                  <a:lnTo>
                    <a:pt x="1044" y="593"/>
                  </a:lnTo>
                  <a:lnTo>
                    <a:pt x="1044" y="595"/>
                  </a:lnTo>
                  <a:lnTo>
                    <a:pt x="1046" y="595"/>
                  </a:lnTo>
                  <a:lnTo>
                    <a:pt x="1046" y="595"/>
                  </a:lnTo>
                  <a:lnTo>
                    <a:pt x="1048" y="595"/>
                  </a:lnTo>
                  <a:lnTo>
                    <a:pt x="1048" y="595"/>
                  </a:lnTo>
                  <a:lnTo>
                    <a:pt x="1048" y="597"/>
                  </a:lnTo>
                  <a:lnTo>
                    <a:pt x="1048" y="597"/>
                  </a:lnTo>
                  <a:lnTo>
                    <a:pt x="1048" y="597"/>
                  </a:lnTo>
                  <a:lnTo>
                    <a:pt x="1051" y="597"/>
                  </a:lnTo>
                  <a:lnTo>
                    <a:pt x="1051" y="597"/>
                  </a:lnTo>
                  <a:lnTo>
                    <a:pt x="1048" y="597"/>
                  </a:lnTo>
                  <a:lnTo>
                    <a:pt x="1048" y="600"/>
                  </a:lnTo>
                  <a:lnTo>
                    <a:pt x="1051" y="600"/>
                  </a:lnTo>
                  <a:lnTo>
                    <a:pt x="1051" y="600"/>
                  </a:lnTo>
                  <a:lnTo>
                    <a:pt x="1051" y="600"/>
                  </a:lnTo>
                  <a:lnTo>
                    <a:pt x="1051" y="600"/>
                  </a:lnTo>
                  <a:lnTo>
                    <a:pt x="1051" y="602"/>
                  </a:lnTo>
                  <a:lnTo>
                    <a:pt x="1048" y="602"/>
                  </a:lnTo>
                  <a:lnTo>
                    <a:pt x="1048" y="602"/>
                  </a:lnTo>
                  <a:lnTo>
                    <a:pt x="1048" y="602"/>
                  </a:lnTo>
                  <a:lnTo>
                    <a:pt x="1048" y="602"/>
                  </a:lnTo>
                  <a:lnTo>
                    <a:pt x="1048" y="602"/>
                  </a:lnTo>
                  <a:lnTo>
                    <a:pt x="1048" y="605"/>
                  </a:lnTo>
                  <a:lnTo>
                    <a:pt x="1048" y="605"/>
                  </a:lnTo>
                  <a:lnTo>
                    <a:pt x="1046" y="605"/>
                  </a:lnTo>
                  <a:lnTo>
                    <a:pt x="1046" y="607"/>
                  </a:lnTo>
                  <a:lnTo>
                    <a:pt x="1046" y="607"/>
                  </a:lnTo>
                  <a:lnTo>
                    <a:pt x="1046" y="607"/>
                  </a:lnTo>
                  <a:lnTo>
                    <a:pt x="1044" y="607"/>
                  </a:lnTo>
                  <a:lnTo>
                    <a:pt x="1044" y="607"/>
                  </a:lnTo>
                  <a:lnTo>
                    <a:pt x="1044" y="609"/>
                  </a:lnTo>
                  <a:lnTo>
                    <a:pt x="1044" y="609"/>
                  </a:lnTo>
                  <a:lnTo>
                    <a:pt x="1044" y="607"/>
                  </a:lnTo>
                  <a:lnTo>
                    <a:pt x="1044" y="607"/>
                  </a:lnTo>
                  <a:lnTo>
                    <a:pt x="1041" y="607"/>
                  </a:lnTo>
                  <a:lnTo>
                    <a:pt x="1041" y="605"/>
                  </a:lnTo>
                  <a:lnTo>
                    <a:pt x="1041" y="605"/>
                  </a:lnTo>
                  <a:lnTo>
                    <a:pt x="1041" y="605"/>
                  </a:lnTo>
                  <a:lnTo>
                    <a:pt x="1041" y="605"/>
                  </a:lnTo>
                  <a:lnTo>
                    <a:pt x="1039" y="605"/>
                  </a:lnTo>
                  <a:lnTo>
                    <a:pt x="1039" y="605"/>
                  </a:lnTo>
                  <a:lnTo>
                    <a:pt x="1039" y="605"/>
                  </a:lnTo>
                  <a:lnTo>
                    <a:pt x="1036" y="605"/>
                  </a:lnTo>
                  <a:lnTo>
                    <a:pt x="1036" y="607"/>
                  </a:lnTo>
                  <a:lnTo>
                    <a:pt x="1039" y="607"/>
                  </a:lnTo>
                  <a:lnTo>
                    <a:pt x="1039" y="607"/>
                  </a:lnTo>
                  <a:lnTo>
                    <a:pt x="1039" y="607"/>
                  </a:lnTo>
                  <a:lnTo>
                    <a:pt x="1041" y="607"/>
                  </a:lnTo>
                  <a:lnTo>
                    <a:pt x="1041" y="607"/>
                  </a:lnTo>
                  <a:lnTo>
                    <a:pt x="1041" y="607"/>
                  </a:lnTo>
                  <a:lnTo>
                    <a:pt x="1041" y="607"/>
                  </a:lnTo>
                  <a:lnTo>
                    <a:pt x="1041" y="609"/>
                  </a:lnTo>
                  <a:lnTo>
                    <a:pt x="1041" y="609"/>
                  </a:lnTo>
                  <a:lnTo>
                    <a:pt x="1041" y="609"/>
                  </a:lnTo>
                  <a:lnTo>
                    <a:pt x="1041" y="612"/>
                  </a:lnTo>
                  <a:lnTo>
                    <a:pt x="1041" y="612"/>
                  </a:lnTo>
                  <a:lnTo>
                    <a:pt x="1041" y="612"/>
                  </a:lnTo>
                  <a:lnTo>
                    <a:pt x="1041" y="612"/>
                  </a:lnTo>
                  <a:lnTo>
                    <a:pt x="1041" y="614"/>
                  </a:lnTo>
                  <a:lnTo>
                    <a:pt x="1041" y="614"/>
                  </a:lnTo>
                  <a:lnTo>
                    <a:pt x="1041" y="614"/>
                  </a:lnTo>
                  <a:lnTo>
                    <a:pt x="1039" y="614"/>
                  </a:lnTo>
                  <a:lnTo>
                    <a:pt x="1039" y="616"/>
                  </a:lnTo>
                  <a:lnTo>
                    <a:pt x="1041" y="616"/>
                  </a:lnTo>
                  <a:lnTo>
                    <a:pt x="1041" y="616"/>
                  </a:lnTo>
                  <a:lnTo>
                    <a:pt x="1041" y="616"/>
                  </a:lnTo>
                  <a:lnTo>
                    <a:pt x="1041" y="619"/>
                  </a:lnTo>
                  <a:lnTo>
                    <a:pt x="1041" y="619"/>
                  </a:lnTo>
                  <a:lnTo>
                    <a:pt x="1041" y="619"/>
                  </a:lnTo>
                  <a:lnTo>
                    <a:pt x="1041" y="621"/>
                  </a:lnTo>
                  <a:lnTo>
                    <a:pt x="1041" y="621"/>
                  </a:lnTo>
                  <a:lnTo>
                    <a:pt x="1041" y="621"/>
                  </a:lnTo>
                  <a:lnTo>
                    <a:pt x="1041" y="621"/>
                  </a:lnTo>
                  <a:lnTo>
                    <a:pt x="1041" y="621"/>
                  </a:lnTo>
                  <a:lnTo>
                    <a:pt x="1039" y="621"/>
                  </a:lnTo>
                  <a:lnTo>
                    <a:pt x="1039" y="621"/>
                  </a:lnTo>
                  <a:lnTo>
                    <a:pt x="1036" y="621"/>
                  </a:lnTo>
                  <a:lnTo>
                    <a:pt x="1036" y="621"/>
                  </a:lnTo>
                  <a:lnTo>
                    <a:pt x="1036" y="621"/>
                  </a:lnTo>
                  <a:lnTo>
                    <a:pt x="1034" y="621"/>
                  </a:lnTo>
                  <a:lnTo>
                    <a:pt x="1034" y="621"/>
                  </a:lnTo>
                  <a:lnTo>
                    <a:pt x="1034" y="621"/>
                  </a:lnTo>
                  <a:lnTo>
                    <a:pt x="1034" y="619"/>
                  </a:lnTo>
                  <a:lnTo>
                    <a:pt x="1034" y="619"/>
                  </a:lnTo>
                  <a:lnTo>
                    <a:pt x="1034" y="619"/>
                  </a:lnTo>
                  <a:lnTo>
                    <a:pt x="1032" y="619"/>
                  </a:lnTo>
                  <a:lnTo>
                    <a:pt x="1032" y="621"/>
                  </a:lnTo>
                  <a:lnTo>
                    <a:pt x="1034" y="621"/>
                  </a:lnTo>
                  <a:lnTo>
                    <a:pt x="1034" y="621"/>
                  </a:lnTo>
                  <a:lnTo>
                    <a:pt x="1034" y="621"/>
                  </a:lnTo>
                  <a:lnTo>
                    <a:pt x="1034" y="621"/>
                  </a:lnTo>
                  <a:lnTo>
                    <a:pt x="1034" y="624"/>
                  </a:lnTo>
                  <a:lnTo>
                    <a:pt x="1034" y="624"/>
                  </a:lnTo>
                  <a:lnTo>
                    <a:pt x="1034" y="624"/>
                  </a:lnTo>
                  <a:lnTo>
                    <a:pt x="1034" y="626"/>
                  </a:lnTo>
                  <a:lnTo>
                    <a:pt x="1034" y="626"/>
                  </a:lnTo>
                  <a:lnTo>
                    <a:pt x="1034" y="626"/>
                  </a:lnTo>
                  <a:lnTo>
                    <a:pt x="1034" y="628"/>
                  </a:lnTo>
                  <a:lnTo>
                    <a:pt x="1034" y="628"/>
                  </a:lnTo>
                  <a:lnTo>
                    <a:pt x="1034" y="631"/>
                  </a:lnTo>
                  <a:lnTo>
                    <a:pt x="1034" y="631"/>
                  </a:lnTo>
                  <a:lnTo>
                    <a:pt x="1034" y="631"/>
                  </a:lnTo>
                  <a:lnTo>
                    <a:pt x="1032" y="631"/>
                  </a:lnTo>
                  <a:lnTo>
                    <a:pt x="1032" y="631"/>
                  </a:lnTo>
                  <a:lnTo>
                    <a:pt x="1032" y="633"/>
                  </a:lnTo>
                  <a:lnTo>
                    <a:pt x="1029" y="633"/>
                  </a:lnTo>
                  <a:lnTo>
                    <a:pt x="1029" y="633"/>
                  </a:lnTo>
                  <a:lnTo>
                    <a:pt x="1029" y="633"/>
                  </a:lnTo>
                  <a:lnTo>
                    <a:pt x="1029" y="635"/>
                  </a:lnTo>
                  <a:lnTo>
                    <a:pt x="1032" y="635"/>
                  </a:lnTo>
                  <a:lnTo>
                    <a:pt x="1032" y="635"/>
                  </a:lnTo>
                  <a:lnTo>
                    <a:pt x="1034" y="635"/>
                  </a:lnTo>
                  <a:lnTo>
                    <a:pt x="1034" y="635"/>
                  </a:lnTo>
                  <a:lnTo>
                    <a:pt x="1034" y="638"/>
                  </a:lnTo>
                  <a:lnTo>
                    <a:pt x="1034" y="638"/>
                  </a:lnTo>
                  <a:lnTo>
                    <a:pt x="1034" y="638"/>
                  </a:lnTo>
                  <a:lnTo>
                    <a:pt x="1034" y="640"/>
                  </a:lnTo>
                  <a:lnTo>
                    <a:pt x="1034" y="640"/>
                  </a:lnTo>
                  <a:lnTo>
                    <a:pt x="1034" y="640"/>
                  </a:lnTo>
                  <a:lnTo>
                    <a:pt x="1034" y="642"/>
                  </a:lnTo>
                  <a:lnTo>
                    <a:pt x="1034" y="642"/>
                  </a:lnTo>
                  <a:lnTo>
                    <a:pt x="1034" y="642"/>
                  </a:lnTo>
                  <a:lnTo>
                    <a:pt x="1034" y="642"/>
                  </a:lnTo>
                  <a:lnTo>
                    <a:pt x="1034" y="642"/>
                  </a:lnTo>
                  <a:lnTo>
                    <a:pt x="1032" y="642"/>
                  </a:lnTo>
                  <a:lnTo>
                    <a:pt x="1032" y="642"/>
                  </a:lnTo>
                  <a:lnTo>
                    <a:pt x="1032" y="642"/>
                  </a:lnTo>
                  <a:lnTo>
                    <a:pt x="1029" y="642"/>
                  </a:lnTo>
                  <a:lnTo>
                    <a:pt x="1029" y="642"/>
                  </a:lnTo>
                  <a:lnTo>
                    <a:pt x="1029" y="642"/>
                  </a:lnTo>
                  <a:lnTo>
                    <a:pt x="1029" y="642"/>
                  </a:lnTo>
                  <a:lnTo>
                    <a:pt x="1029" y="642"/>
                  </a:lnTo>
                  <a:lnTo>
                    <a:pt x="1029" y="642"/>
                  </a:lnTo>
                  <a:lnTo>
                    <a:pt x="1027" y="642"/>
                  </a:lnTo>
                  <a:lnTo>
                    <a:pt x="1027" y="645"/>
                  </a:lnTo>
                  <a:lnTo>
                    <a:pt x="1027" y="645"/>
                  </a:lnTo>
                  <a:lnTo>
                    <a:pt x="1027" y="647"/>
                  </a:lnTo>
                  <a:lnTo>
                    <a:pt x="1027" y="647"/>
                  </a:lnTo>
                  <a:lnTo>
                    <a:pt x="1027" y="650"/>
                  </a:lnTo>
                  <a:lnTo>
                    <a:pt x="1027" y="650"/>
                  </a:lnTo>
                  <a:lnTo>
                    <a:pt x="1027" y="647"/>
                  </a:lnTo>
                  <a:lnTo>
                    <a:pt x="1027" y="647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2" y="647"/>
                  </a:lnTo>
                  <a:lnTo>
                    <a:pt x="1022" y="650"/>
                  </a:lnTo>
                  <a:lnTo>
                    <a:pt x="1025" y="650"/>
                  </a:lnTo>
                  <a:lnTo>
                    <a:pt x="1025" y="650"/>
                  </a:lnTo>
                  <a:lnTo>
                    <a:pt x="1022" y="650"/>
                  </a:lnTo>
                  <a:lnTo>
                    <a:pt x="1022" y="650"/>
                  </a:lnTo>
                  <a:lnTo>
                    <a:pt x="1022" y="652"/>
                  </a:lnTo>
                  <a:lnTo>
                    <a:pt x="1022" y="652"/>
                  </a:lnTo>
                  <a:lnTo>
                    <a:pt x="1022" y="652"/>
                  </a:lnTo>
                  <a:lnTo>
                    <a:pt x="1025" y="652"/>
                  </a:lnTo>
                  <a:lnTo>
                    <a:pt x="1025" y="652"/>
                  </a:lnTo>
                  <a:lnTo>
                    <a:pt x="1022" y="652"/>
                  </a:lnTo>
                  <a:lnTo>
                    <a:pt x="1022" y="654"/>
                  </a:lnTo>
                  <a:lnTo>
                    <a:pt x="1022" y="654"/>
                  </a:lnTo>
                  <a:lnTo>
                    <a:pt x="1022" y="654"/>
                  </a:lnTo>
                  <a:lnTo>
                    <a:pt x="1022" y="654"/>
                  </a:lnTo>
                  <a:lnTo>
                    <a:pt x="1020" y="654"/>
                  </a:lnTo>
                  <a:lnTo>
                    <a:pt x="1020" y="654"/>
                  </a:lnTo>
                  <a:lnTo>
                    <a:pt x="1020" y="654"/>
                  </a:lnTo>
                  <a:lnTo>
                    <a:pt x="1020" y="652"/>
                  </a:lnTo>
                  <a:lnTo>
                    <a:pt x="1017" y="652"/>
                  </a:lnTo>
                  <a:lnTo>
                    <a:pt x="1017" y="652"/>
                  </a:lnTo>
                  <a:lnTo>
                    <a:pt x="1017" y="652"/>
                  </a:lnTo>
                  <a:lnTo>
                    <a:pt x="1017" y="650"/>
                  </a:lnTo>
                  <a:lnTo>
                    <a:pt x="1017" y="650"/>
                  </a:lnTo>
                  <a:lnTo>
                    <a:pt x="1017" y="650"/>
                  </a:lnTo>
                  <a:lnTo>
                    <a:pt x="1017" y="652"/>
                  </a:lnTo>
                  <a:lnTo>
                    <a:pt x="1015" y="652"/>
                  </a:lnTo>
                  <a:lnTo>
                    <a:pt x="1015" y="652"/>
                  </a:lnTo>
                  <a:lnTo>
                    <a:pt x="1017" y="652"/>
                  </a:lnTo>
                  <a:lnTo>
                    <a:pt x="1017" y="652"/>
                  </a:lnTo>
                  <a:lnTo>
                    <a:pt x="1015" y="652"/>
                  </a:lnTo>
                  <a:lnTo>
                    <a:pt x="1015" y="652"/>
                  </a:lnTo>
                  <a:lnTo>
                    <a:pt x="1015" y="654"/>
                  </a:lnTo>
                  <a:lnTo>
                    <a:pt x="1015" y="654"/>
                  </a:lnTo>
                  <a:lnTo>
                    <a:pt x="1015" y="654"/>
                  </a:lnTo>
                  <a:lnTo>
                    <a:pt x="1013" y="654"/>
                  </a:lnTo>
                  <a:lnTo>
                    <a:pt x="1013" y="657"/>
                  </a:lnTo>
                  <a:lnTo>
                    <a:pt x="1013" y="657"/>
                  </a:lnTo>
                  <a:lnTo>
                    <a:pt x="1013" y="657"/>
                  </a:lnTo>
                  <a:lnTo>
                    <a:pt x="1013" y="659"/>
                  </a:lnTo>
                  <a:lnTo>
                    <a:pt x="1010" y="659"/>
                  </a:lnTo>
                  <a:lnTo>
                    <a:pt x="1010" y="659"/>
                  </a:lnTo>
                  <a:lnTo>
                    <a:pt x="1010" y="659"/>
                  </a:lnTo>
                  <a:lnTo>
                    <a:pt x="1010" y="661"/>
                  </a:lnTo>
                  <a:lnTo>
                    <a:pt x="1010" y="661"/>
                  </a:lnTo>
                  <a:lnTo>
                    <a:pt x="1010" y="661"/>
                  </a:lnTo>
                  <a:lnTo>
                    <a:pt x="1013" y="661"/>
                  </a:lnTo>
                  <a:lnTo>
                    <a:pt x="1013" y="661"/>
                  </a:lnTo>
                  <a:lnTo>
                    <a:pt x="1013" y="664"/>
                  </a:lnTo>
                  <a:lnTo>
                    <a:pt x="1010" y="664"/>
                  </a:lnTo>
                  <a:lnTo>
                    <a:pt x="1010" y="664"/>
                  </a:lnTo>
                  <a:lnTo>
                    <a:pt x="1010" y="666"/>
                  </a:lnTo>
                  <a:lnTo>
                    <a:pt x="1010" y="666"/>
                  </a:lnTo>
                  <a:lnTo>
                    <a:pt x="1010" y="666"/>
                  </a:lnTo>
                  <a:lnTo>
                    <a:pt x="1010" y="666"/>
                  </a:lnTo>
                  <a:lnTo>
                    <a:pt x="1010" y="669"/>
                  </a:lnTo>
                  <a:lnTo>
                    <a:pt x="1010" y="669"/>
                  </a:lnTo>
                  <a:lnTo>
                    <a:pt x="1008" y="669"/>
                  </a:lnTo>
                  <a:lnTo>
                    <a:pt x="1008" y="671"/>
                  </a:lnTo>
                  <a:lnTo>
                    <a:pt x="1008" y="671"/>
                  </a:lnTo>
                  <a:lnTo>
                    <a:pt x="1008" y="671"/>
                  </a:lnTo>
                  <a:lnTo>
                    <a:pt x="1008" y="671"/>
                  </a:lnTo>
                  <a:lnTo>
                    <a:pt x="1008" y="671"/>
                  </a:lnTo>
                  <a:lnTo>
                    <a:pt x="1006" y="671"/>
                  </a:lnTo>
                  <a:lnTo>
                    <a:pt x="1006" y="673"/>
                  </a:lnTo>
                  <a:lnTo>
                    <a:pt x="1008" y="673"/>
                  </a:lnTo>
                  <a:lnTo>
                    <a:pt x="1008" y="673"/>
                  </a:lnTo>
                  <a:lnTo>
                    <a:pt x="1008" y="673"/>
                  </a:lnTo>
                  <a:lnTo>
                    <a:pt x="1008" y="676"/>
                  </a:lnTo>
                  <a:lnTo>
                    <a:pt x="1008" y="676"/>
                  </a:lnTo>
                  <a:lnTo>
                    <a:pt x="1006" y="676"/>
                  </a:lnTo>
                  <a:lnTo>
                    <a:pt x="1006" y="676"/>
                  </a:lnTo>
                  <a:lnTo>
                    <a:pt x="1006" y="676"/>
                  </a:lnTo>
                  <a:lnTo>
                    <a:pt x="1003" y="676"/>
                  </a:lnTo>
                  <a:lnTo>
                    <a:pt x="1003" y="676"/>
                  </a:lnTo>
                  <a:lnTo>
                    <a:pt x="1003" y="676"/>
                  </a:lnTo>
                  <a:lnTo>
                    <a:pt x="1003" y="678"/>
                  </a:lnTo>
                  <a:lnTo>
                    <a:pt x="1001" y="678"/>
                  </a:lnTo>
                  <a:lnTo>
                    <a:pt x="1001" y="676"/>
                  </a:lnTo>
                  <a:lnTo>
                    <a:pt x="1001" y="676"/>
                  </a:lnTo>
                  <a:lnTo>
                    <a:pt x="1001" y="676"/>
                  </a:lnTo>
                  <a:lnTo>
                    <a:pt x="1001" y="678"/>
                  </a:lnTo>
                  <a:lnTo>
                    <a:pt x="999" y="678"/>
                  </a:lnTo>
                  <a:lnTo>
                    <a:pt x="999" y="678"/>
                  </a:lnTo>
                  <a:lnTo>
                    <a:pt x="1001" y="678"/>
                  </a:lnTo>
                  <a:lnTo>
                    <a:pt x="1001" y="678"/>
                  </a:lnTo>
                  <a:lnTo>
                    <a:pt x="1001" y="680"/>
                  </a:lnTo>
                  <a:lnTo>
                    <a:pt x="1001" y="680"/>
                  </a:lnTo>
                  <a:lnTo>
                    <a:pt x="1001" y="680"/>
                  </a:lnTo>
                  <a:lnTo>
                    <a:pt x="1001" y="683"/>
                  </a:lnTo>
                  <a:lnTo>
                    <a:pt x="1001" y="683"/>
                  </a:lnTo>
                  <a:lnTo>
                    <a:pt x="1001" y="683"/>
                  </a:lnTo>
                  <a:lnTo>
                    <a:pt x="1001" y="685"/>
                  </a:lnTo>
                  <a:lnTo>
                    <a:pt x="1001" y="685"/>
                  </a:lnTo>
                  <a:lnTo>
                    <a:pt x="1001" y="685"/>
                  </a:lnTo>
                  <a:lnTo>
                    <a:pt x="1001" y="687"/>
                  </a:lnTo>
                  <a:lnTo>
                    <a:pt x="1001" y="687"/>
                  </a:lnTo>
                  <a:lnTo>
                    <a:pt x="1001" y="685"/>
                  </a:lnTo>
                  <a:lnTo>
                    <a:pt x="999" y="685"/>
                  </a:lnTo>
                  <a:lnTo>
                    <a:pt x="999" y="687"/>
                  </a:lnTo>
                  <a:lnTo>
                    <a:pt x="999" y="687"/>
                  </a:lnTo>
                  <a:lnTo>
                    <a:pt x="999" y="687"/>
                  </a:lnTo>
                  <a:lnTo>
                    <a:pt x="996" y="687"/>
                  </a:lnTo>
                  <a:lnTo>
                    <a:pt x="996" y="687"/>
                  </a:lnTo>
                  <a:lnTo>
                    <a:pt x="996" y="687"/>
                  </a:lnTo>
                  <a:lnTo>
                    <a:pt x="996" y="685"/>
                  </a:lnTo>
                  <a:lnTo>
                    <a:pt x="996" y="685"/>
                  </a:lnTo>
                  <a:lnTo>
                    <a:pt x="996" y="687"/>
                  </a:lnTo>
                  <a:lnTo>
                    <a:pt x="994" y="687"/>
                  </a:lnTo>
                  <a:lnTo>
                    <a:pt x="994" y="687"/>
                  </a:lnTo>
                  <a:lnTo>
                    <a:pt x="994" y="687"/>
                  </a:lnTo>
                  <a:lnTo>
                    <a:pt x="994" y="687"/>
                  </a:lnTo>
                  <a:lnTo>
                    <a:pt x="996" y="687"/>
                  </a:lnTo>
                  <a:lnTo>
                    <a:pt x="996" y="690"/>
                  </a:lnTo>
                  <a:lnTo>
                    <a:pt x="996" y="690"/>
                  </a:lnTo>
                  <a:lnTo>
                    <a:pt x="996" y="690"/>
                  </a:lnTo>
                  <a:lnTo>
                    <a:pt x="996" y="692"/>
                  </a:lnTo>
                  <a:lnTo>
                    <a:pt x="996" y="692"/>
                  </a:lnTo>
                  <a:lnTo>
                    <a:pt x="996" y="692"/>
                  </a:lnTo>
                  <a:lnTo>
                    <a:pt x="994" y="692"/>
                  </a:lnTo>
                  <a:lnTo>
                    <a:pt x="994" y="692"/>
                  </a:lnTo>
                  <a:lnTo>
                    <a:pt x="994" y="692"/>
                  </a:lnTo>
                  <a:lnTo>
                    <a:pt x="991" y="692"/>
                  </a:lnTo>
                  <a:lnTo>
                    <a:pt x="991" y="692"/>
                  </a:lnTo>
                  <a:lnTo>
                    <a:pt x="991" y="692"/>
                  </a:lnTo>
                  <a:lnTo>
                    <a:pt x="991" y="695"/>
                  </a:lnTo>
                  <a:lnTo>
                    <a:pt x="989" y="695"/>
                  </a:lnTo>
                  <a:lnTo>
                    <a:pt x="989" y="695"/>
                  </a:lnTo>
                  <a:lnTo>
                    <a:pt x="991" y="695"/>
                  </a:lnTo>
                  <a:lnTo>
                    <a:pt x="991" y="697"/>
                  </a:lnTo>
                  <a:lnTo>
                    <a:pt x="991" y="697"/>
                  </a:lnTo>
                  <a:lnTo>
                    <a:pt x="989" y="697"/>
                  </a:lnTo>
                  <a:lnTo>
                    <a:pt x="989" y="699"/>
                  </a:lnTo>
                  <a:lnTo>
                    <a:pt x="991" y="699"/>
                  </a:lnTo>
                  <a:lnTo>
                    <a:pt x="991" y="699"/>
                  </a:lnTo>
                  <a:lnTo>
                    <a:pt x="991" y="699"/>
                  </a:lnTo>
                  <a:lnTo>
                    <a:pt x="991" y="702"/>
                  </a:lnTo>
                  <a:lnTo>
                    <a:pt x="991" y="702"/>
                  </a:lnTo>
                  <a:lnTo>
                    <a:pt x="991" y="702"/>
                  </a:lnTo>
                  <a:lnTo>
                    <a:pt x="991" y="702"/>
                  </a:lnTo>
                  <a:lnTo>
                    <a:pt x="989" y="702"/>
                  </a:lnTo>
                  <a:lnTo>
                    <a:pt x="989" y="702"/>
                  </a:lnTo>
                  <a:lnTo>
                    <a:pt x="989" y="704"/>
                  </a:lnTo>
                  <a:lnTo>
                    <a:pt x="989" y="704"/>
                  </a:lnTo>
                  <a:lnTo>
                    <a:pt x="989" y="704"/>
                  </a:lnTo>
                  <a:lnTo>
                    <a:pt x="991" y="704"/>
                  </a:lnTo>
                  <a:lnTo>
                    <a:pt x="991" y="706"/>
                  </a:lnTo>
                  <a:lnTo>
                    <a:pt x="989" y="706"/>
                  </a:lnTo>
                  <a:lnTo>
                    <a:pt x="989" y="706"/>
                  </a:lnTo>
                  <a:lnTo>
                    <a:pt x="989" y="706"/>
                  </a:lnTo>
                  <a:lnTo>
                    <a:pt x="989" y="706"/>
                  </a:lnTo>
                  <a:lnTo>
                    <a:pt x="989" y="709"/>
                  </a:lnTo>
                  <a:lnTo>
                    <a:pt x="991" y="709"/>
                  </a:lnTo>
                  <a:lnTo>
                    <a:pt x="991" y="709"/>
                  </a:lnTo>
                  <a:lnTo>
                    <a:pt x="991" y="706"/>
                  </a:lnTo>
                  <a:lnTo>
                    <a:pt x="991" y="706"/>
                  </a:lnTo>
                  <a:lnTo>
                    <a:pt x="991" y="709"/>
                  </a:lnTo>
                  <a:lnTo>
                    <a:pt x="991" y="709"/>
                  </a:lnTo>
                  <a:lnTo>
                    <a:pt x="994" y="709"/>
                  </a:lnTo>
                  <a:lnTo>
                    <a:pt x="994" y="709"/>
                  </a:lnTo>
                  <a:lnTo>
                    <a:pt x="996" y="709"/>
                  </a:lnTo>
                  <a:lnTo>
                    <a:pt x="996" y="711"/>
                  </a:lnTo>
                  <a:lnTo>
                    <a:pt x="996" y="711"/>
                  </a:lnTo>
                  <a:lnTo>
                    <a:pt x="994" y="711"/>
                  </a:lnTo>
                  <a:lnTo>
                    <a:pt x="994" y="711"/>
                  </a:lnTo>
                  <a:lnTo>
                    <a:pt x="994" y="714"/>
                  </a:lnTo>
                  <a:lnTo>
                    <a:pt x="994" y="714"/>
                  </a:lnTo>
                  <a:lnTo>
                    <a:pt x="994" y="714"/>
                  </a:lnTo>
                  <a:lnTo>
                    <a:pt x="991" y="714"/>
                  </a:lnTo>
                  <a:lnTo>
                    <a:pt x="991" y="716"/>
                  </a:lnTo>
                  <a:lnTo>
                    <a:pt x="991" y="716"/>
                  </a:lnTo>
                  <a:lnTo>
                    <a:pt x="991" y="716"/>
                  </a:lnTo>
                  <a:lnTo>
                    <a:pt x="991" y="716"/>
                  </a:lnTo>
                  <a:lnTo>
                    <a:pt x="991" y="718"/>
                  </a:lnTo>
                  <a:lnTo>
                    <a:pt x="991" y="718"/>
                  </a:lnTo>
                  <a:lnTo>
                    <a:pt x="991" y="718"/>
                  </a:lnTo>
                  <a:lnTo>
                    <a:pt x="991" y="718"/>
                  </a:lnTo>
                  <a:lnTo>
                    <a:pt x="991" y="718"/>
                  </a:lnTo>
                  <a:lnTo>
                    <a:pt x="989" y="718"/>
                  </a:lnTo>
                  <a:lnTo>
                    <a:pt x="989" y="716"/>
                  </a:lnTo>
                  <a:lnTo>
                    <a:pt x="989" y="716"/>
                  </a:lnTo>
                  <a:lnTo>
                    <a:pt x="989" y="716"/>
                  </a:lnTo>
                  <a:lnTo>
                    <a:pt x="987" y="716"/>
                  </a:lnTo>
                  <a:lnTo>
                    <a:pt x="987" y="716"/>
                  </a:lnTo>
                  <a:lnTo>
                    <a:pt x="987" y="718"/>
                  </a:lnTo>
                  <a:lnTo>
                    <a:pt x="987" y="718"/>
                  </a:lnTo>
                  <a:lnTo>
                    <a:pt x="987" y="718"/>
                  </a:lnTo>
                  <a:lnTo>
                    <a:pt x="989" y="718"/>
                  </a:lnTo>
                  <a:lnTo>
                    <a:pt x="989" y="721"/>
                  </a:lnTo>
                  <a:lnTo>
                    <a:pt x="989" y="721"/>
                  </a:lnTo>
                  <a:lnTo>
                    <a:pt x="989" y="721"/>
                  </a:lnTo>
                  <a:lnTo>
                    <a:pt x="987" y="721"/>
                  </a:lnTo>
                  <a:lnTo>
                    <a:pt x="987" y="721"/>
                  </a:lnTo>
                  <a:lnTo>
                    <a:pt x="987" y="721"/>
                  </a:lnTo>
                  <a:lnTo>
                    <a:pt x="984" y="721"/>
                  </a:lnTo>
                  <a:lnTo>
                    <a:pt x="984" y="721"/>
                  </a:lnTo>
                  <a:lnTo>
                    <a:pt x="984" y="721"/>
                  </a:lnTo>
                  <a:lnTo>
                    <a:pt x="984" y="718"/>
                  </a:lnTo>
                  <a:lnTo>
                    <a:pt x="984" y="718"/>
                  </a:lnTo>
                  <a:lnTo>
                    <a:pt x="984" y="718"/>
                  </a:lnTo>
                  <a:lnTo>
                    <a:pt x="984" y="716"/>
                  </a:lnTo>
                  <a:lnTo>
                    <a:pt x="984" y="716"/>
                  </a:lnTo>
                  <a:lnTo>
                    <a:pt x="984" y="714"/>
                  </a:lnTo>
                  <a:lnTo>
                    <a:pt x="984" y="714"/>
                  </a:lnTo>
                  <a:lnTo>
                    <a:pt x="984" y="714"/>
                  </a:lnTo>
                  <a:lnTo>
                    <a:pt x="984" y="711"/>
                  </a:lnTo>
                  <a:lnTo>
                    <a:pt x="984" y="711"/>
                  </a:lnTo>
                  <a:lnTo>
                    <a:pt x="984" y="714"/>
                  </a:lnTo>
                  <a:lnTo>
                    <a:pt x="984" y="714"/>
                  </a:lnTo>
                  <a:lnTo>
                    <a:pt x="982" y="714"/>
                  </a:lnTo>
                  <a:lnTo>
                    <a:pt x="982" y="716"/>
                  </a:lnTo>
                  <a:lnTo>
                    <a:pt x="982" y="716"/>
                  </a:lnTo>
                  <a:lnTo>
                    <a:pt x="982" y="714"/>
                  </a:lnTo>
                  <a:lnTo>
                    <a:pt x="982" y="714"/>
                  </a:lnTo>
                  <a:lnTo>
                    <a:pt x="982" y="714"/>
                  </a:lnTo>
                  <a:lnTo>
                    <a:pt x="980" y="714"/>
                  </a:lnTo>
                  <a:lnTo>
                    <a:pt x="980" y="714"/>
                  </a:lnTo>
                  <a:lnTo>
                    <a:pt x="980" y="716"/>
                  </a:lnTo>
                  <a:lnTo>
                    <a:pt x="982" y="716"/>
                  </a:lnTo>
                  <a:lnTo>
                    <a:pt x="982" y="716"/>
                  </a:lnTo>
                  <a:lnTo>
                    <a:pt x="982" y="716"/>
                  </a:lnTo>
                  <a:lnTo>
                    <a:pt x="982" y="716"/>
                  </a:lnTo>
                  <a:lnTo>
                    <a:pt x="984" y="716"/>
                  </a:lnTo>
                  <a:lnTo>
                    <a:pt x="984" y="718"/>
                  </a:lnTo>
                  <a:lnTo>
                    <a:pt x="984" y="718"/>
                  </a:lnTo>
                  <a:lnTo>
                    <a:pt x="984" y="721"/>
                  </a:lnTo>
                  <a:lnTo>
                    <a:pt x="982" y="721"/>
                  </a:lnTo>
                  <a:lnTo>
                    <a:pt x="982" y="721"/>
                  </a:lnTo>
                  <a:lnTo>
                    <a:pt x="982" y="721"/>
                  </a:lnTo>
                  <a:lnTo>
                    <a:pt x="982" y="721"/>
                  </a:lnTo>
                  <a:lnTo>
                    <a:pt x="982" y="721"/>
                  </a:lnTo>
                  <a:lnTo>
                    <a:pt x="982" y="721"/>
                  </a:lnTo>
                  <a:lnTo>
                    <a:pt x="980" y="721"/>
                  </a:lnTo>
                  <a:lnTo>
                    <a:pt x="980" y="721"/>
                  </a:lnTo>
                  <a:lnTo>
                    <a:pt x="980" y="721"/>
                  </a:lnTo>
                  <a:lnTo>
                    <a:pt x="980" y="723"/>
                  </a:lnTo>
                  <a:lnTo>
                    <a:pt x="980" y="723"/>
                  </a:lnTo>
                  <a:lnTo>
                    <a:pt x="980" y="725"/>
                  </a:lnTo>
                  <a:lnTo>
                    <a:pt x="977" y="725"/>
                  </a:lnTo>
                  <a:lnTo>
                    <a:pt x="977" y="725"/>
                  </a:lnTo>
                  <a:lnTo>
                    <a:pt x="977" y="723"/>
                  </a:lnTo>
                  <a:lnTo>
                    <a:pt x="977" y="723"/>
                  </a:lnTo>
                  <a:lnTo>
                    <a:pt x="977" y="723"/>
                  </a:lnTo>
                  <a:lnTo>
                    <a:pt x="977" y="723"/>
                  </a:lnTo>
                  <a:lnTo>
                    <a:pt x="977" y="725"/>
                  </a:lnTo>
                  <a:lnTo>
                    <a:pt x="977" y="725"/>
                  </a:lnTo>
                  <a:lnTo>
                    <a:pt x="977" y="728"/>
                  </a:lnTo>
                  <a:lnTo>
                    <a:pt x="975" y="728"/>
                  </a:lnTo>
                  <a:lnTo>
                    <a:pt x="975" y="728"/>
                  </a:lnTo>
                  <a:lnTo>
                    <a:pt x="975" y="730"/>
                  </a:lnTo>
                  <a:lnTo>
                    <a:pt x="975" y="730"/>
                  </a:lnTo>
                  <a:lnTo>
                    <a:pt x="975" y="730"/>
                  </a:lnTo>
                  <a:lnTo>
                    <a:pt x="975" y="728"/>
                  </a:lnTo>
                  <a:lnTo>
                    <a:pt x="973" y="728"/>
                  </a:lnTo>
                  <a:lnTo>
                    <a:pt x="973" y="730"/>
                  </a:lnTo>
                  <a:lnTo>
                    <a:pt x="973" y="730"/>
                  </a:lnTo>
                  <a:lnTo>
                    <a:pt x="970" y="730"/>
                  </a:lnTo>
                  <a:lnTo>
                    <a:pt x="970" y="730"/>
                  </a:lnTo>
                  <a:lnTo>
                    <a:pt x="970" y="730"/>
                  </a:lnTo>
                  <a:lnTo>
                    <a:pt x="970" y="733"/>
                  </a:lnTo>
                  <a:lnTo>
                    <a:pt x="970" y="733"/>
                  </a:lnTo>
                  <a:lnTo>
                    <a:pt x="970" y="733"/>
                  </a:lnTo>
                  <a:lnTo>
                    <a:pt x="970" y="733"/>
                  </a:lnTo>
                  <a:lnTo>
                    <a:pt x="970" y="735"/>
                  </a:lnTo>
                  <a:lnTo>
                    <a:pt x="970" y="735"/>
                  </a:lnTo>
                  <a:lnTo>
                    <a:pt x="970" y="737"/>
                  </a:lnTo>
                  <a:lnTo>
                    <a:pt x="968" y="737"/>
                  </a:lnTo>
                  <a:lnTo>
                    <a:pt x="968" y="737"/>
                  </a:lnTo>
                  <a:lnTo>
                    <a:pt x="968" y="737"/>
                  </a:lnTo>
                  <a:lnTo>
                    <a:pt x="968" y="737"/>
                  </a:lnTo>
                  <a:lnTo>
                    <a:pt x="965" y="737"/>
                  </a:lnTo>
                  <a:lnTo>
                    <a:pt x="965" y="737"/>
                  </a:lnTo>
                  <a:lnTo>
                    <a:pt x="965" y="735"/>
                  </a:lnTo>
                  <a:lnTo>
                    <a:pt x="965" y="735"/>
                  </a:lnTo>
                  <a:lnTo>
                    <a:pt x="963" y="735"/>
                  </a:lnTo>
                  <a:lnTo>
                    <a:pt x="963" y="735"/>
                  </a:lnTo>
                  <a:lnTo>
                    <a:pt x="963" y="735"/>
                  </a:lnTo>
                  <a:lnTo>
                    <a:pt x="961" y="735"/>
                  </a:lnTo>
                  <a:lnTo>
                    <a:pt x="961" y="735"/>
                  </a:lnTo>
                  <a:lnTo>
                    <a:pt x="961" y="737"/>
                  </a:lnTo>
                  <a:lnTo>
                    <a:pt x="961" y="737"/>
                  </a:lnTo>
                  <a:lnTo>
                    <a:pt x="963" y="737"/>
                  </a:lnTo>
                  <a:lnTo>
                    <a:pt x="963" y="737"/>
                  </a:lnTo>
                  <a:lnTo>
                    <a:pt x="963" y="737"/>
                  </a:lnTo>
                  <a:lnTo>
                    <a:pt x="963" y="737"/>
                  </a:lnTo>
                  <a:lnTo>
                    <a:pt x="965" y="737"/>
                  </a:lnTo>
                  <a:lnTo>
                    <a:pt x="965" y="740"/>
                  </a:lnTo>
                  <a:lnTo>
                    <a:pt x="965" y="740"/>
                  </a:lnTo>
                  <a:lnTo>
                    <a:pt x="963" y="740"/>
                  </a:lnTo>
                  <a:lnTo>
                    <a:pt x="963" y="740"/>
                  </a:lnTo>
                  <a:lnTo>
                    <a:pt x="963" y="740"/>
                  </a:lnTo>
                  <a:lnTo>
                    <a:pt x="963" y="740"/>
                  </a:lnTo>
                  <a:lnTo>
                    <a:pt x="963" y="740"/>
                  </a:lnTo>
                  <a:lnTo>
                    <a:pt x="963" y="740"/>
                  </a:lnTo>
                  <a:lnTo>
                    <a:pt x="961" y="740"/>
                  </a:lnTo>
                  <a:lnTo>
                    <a:pt x="961" y="740"/>
                  </a:lnTo>
                  <a:lnTo>
                    <a:pt x="958" y="740"/>
                  </a:lnTo>
                  <a:lnTo>
                    <a:pt x="958" y="740"/>
                  </a:lnTo>
                  <a:lnTo>
                    <a:pt x="958" y="740"/>
                  </a:lnTo>
                  <a:lnTo>
                    <a:pt x="958" y="742"/>
                  </a:lnTo>
                  <a:lnTo>
                    <a:pt x="958" y="742"/>
                  </a:lnTo>
                  <a:lnTo>
                    <a:pt x="958" y="744"/>
                  </a:lnTo>
                  <a:lnTo>
                    <a:pt x="956" y="744"/>
                  </a:lnTo>
                  <a:lnTo>
                    <a:pt x="956" y="744"/>
                  </a:lnTo>
                  <a:lnTo>
                    <a:pt x="956" y="744"/>
                  </a:lnTo>
                  <a:lnTo>
                    <a:pt x="956" y="744"/>
                  </a:lnTo>
                  <a:lnTo>
                    <a:pt x="956" y="747"/>
                  </a:lnTo>
                  <a:lnTo>
                    <a:pt x="954" y="747"/>
                  </a:lnTo>
                  <a:lnTo>
                    <a:pt x="954" y="747"/>
                  </a:lnTo>
                  <a:lnTo>
                    <a:pt x="954" y="747"/>
                  </a:lnTo>
                  <a:lnTo>
                    <a:pt x="954" y="749"/>
                  </a:lnTo>
                  <a:lnTo>
                    <a:pt x="951" y="749"/>
                  </a:lnTo>
                  <a:lnTo>
                    <a:pt x="951" y="749"/>
                  </a:lnTo>
                  <a:lnTo>
                    <a:pt x="951" y="751"/>
                  </a:lnTo>
                  <a:lnTo>
                    <a:pt x="951" y="751"/>
                  </a:lnTo>
                  <a:lnTo>
                    <a:pt x="951" y="751"/>
                  </a:lnTo>
                  <a:lnTo>
                    <a:pt x="951" y="751"/>
                  </a:lnTo>
                  <a:lnTo>
                    <a:pt x="949" y="751"/>
                  </a:lnTo>
                  <a:lnTo>
                    <a:pt x="949" y="751"/>
                  </a:lnTo>
                  <a:lnTo>
                    <a:pt x="949" y="751"/>
                  </a:lnTo>
                  <a:lnTo>
                    <a:pt x="949" y="754"/>
                  </a:lnTo>
                  <a:lnTo>
                    <a:pt x="949" y="754"/>
                  </a:lnTo>
                  <a:lnTo>
                    <a:pt x="949" y="751"/>
                  </a:lnTo>
                  <a:lnTo>
                    <a:pt x="946" y="751"/>
                  </a:lnTo>
                  <a:lnTo>
                    <a:pt x="946" y="754"/>
                  </a:lnTo>
                  <a:lnTo>
                    <a:pt x="946" y="754"/>
                  </a:lnTo>
                  <a:lnTo>
                    <a:pt x="946" y="754"/>
                  </a:lnTo>
                  <a:lnTo>
                    <a:pt x="946" y="754"/>
                  </a:lnTo>
                  <a:lnTo>
                    <a:pt x="949" y="754"/>
                  </a:lnTo>
                  <a:lnTo>
                    <a:pt x="949" y="756"/>
                  </a:lnTo>
                  <a:lnTo>
                    <a:pt x="949" y="756"/>
                  </a:lnTo>
                  <a:lnTo>
                    <a:pt x="949" y="756"/>
                  </a:lnTo>
                  <a:lnTo>
                    <a:pt x="949" y="756"/>
                  </a:lnTo>
                  <a:lnTo>
                    <a:pt x="946" y="756"/>
                  </a:lnTo>
                  <a:lnTo>
                    <a:pt x="946" y="756"/>
                  </a:lnTo>
                  <a:lnTo>
                    <a:pt x="946" y="759"/>
                  </a:lnTo>
                  <a:lnTo>
                    <a:pt x="944" y="759"/>
                  </a:lnTo>
                  <a:lnTo>
                    <a:pt x="944" y="759"/>
                  </a:lnTo>
                  <a:lnTo>
                    <a:pt x="944" y="759"/>
                  </a:lnTo>
                  <a:lnTo>
                    <a:pt x="944" y="759"/>
                  </a:lnTo>
                  <a:lnTo>
                    <a:pt x="944" y="761"/>
                  </a:lnTo>
                  <a:lnTo>
                    <a:pt x="942" y="761"/>
                  </a:lnTo>
                  <a:lnTo>
                    <a:pt x="942" y="761"/>
                  </a:lnTo>
                  <a:lnTo>
                    <a:pt x="942" y="761"/>
                  </a:lnTo>
                  <a:lnTo>
                    <a:pt x="942" y="761"/>
                  </a:lnTo>
                  <a:lnTo>
                    <a:pt x="942" y="761"/>
                  </a:lnTo>
                  <a:lnTo>
                    <a:pt x="939" y="761"/>
                  </a:lnTo>
                  <a:lnTo>
                    <a:pt x="939" y="761"/>
                  </a:lnTo>
                  <a:lnTo>
                    <a:pt x="939" y="761"/>
                  </a:lnTo>
                  <a:lnTo>
                    <a:pt x="937" y="761"/>
                  </a:lnTo>
                  <a:lnTo>
                    <a:pt x="937" y="761"/>
                  </a:lnTo>
                  <a:lnTo>
                    <a:pt x="937" y="761"/>
                  </a:lnTo>
                  <a:lnTo>
                    <a:pt x="937" y="761"/>
                  </a:lnTo>
                  <a:lnTo>
                    <a:pt x="935" y="761"/>
                  </a:lnTo>
                  <a:lnTo>
                    <a:pt x="935" y="761"/>
                  </a:lnTo>
                  <a:lnTo>
                    <a:pt x="935" y="761"/>
                  </a:lnTo>
                  <a:lnTo>
                    <a:pt x="932" y="761"/>
                  </a:lnTo>
                  <a:lnTo>
                    <a:pt x="932" y="763"/>
                  </a:lnTo>
                  <a:lnTo>
                    <a:pt x="935" y="763"/>
                  </a:lnTo>
                  <a:lnTo>
                    <a:pt x="935" y="763"/>
                  </a:lnTo>
                  <a:lnTo>
                    <a:pt x="935" y="763"/>
                  </a:lnTo>
                  <a:lnTo>
                    <a:pt x="937" y="763"/>
                  </a:lnTo>
                  <a:lnTo>
                    <a:pt x="937" y="763"/>
                  </a:lnTo>
                  <a:lnTo>
                    <a:pt x="937" y="766"/>
                  </a:lnTo>
                  <a:lnTo>
                    <a:pt x="937" y="766"/>
                  </a:lnTo>
                  <a:lnTo>
                    <a:pt x="935" y="766"/>
                  </a:lnTo>
                  <a:lnTo>
                    <a:pt x="935" y="766"/>
                  </a:lnTo>
                  <a:lnTo>
                    <a:pt x="935" y="766"/>
                  </a:lnTo>
                  <a:lnTo>
                    <a:pt x="932" y="766"/>
                  </a:lnTo>
                  <a:lnTo>
                    <a:pt x="932" y="766"/>
                  </a:lnTo>
                  <a:lnTo>
                    <a:pt x="932" y="766"/>
                  </a:lnTo>
                  <a:lnTo>
                    <a:pt x="930" y="766"/>
                  </a:lnTo>
                  <a:lnTo>
                    <a:pt x="930" y="763"/>
                  </a:lnTo>
                  <a:lnTo>
                    <a:pt x="932" y="763"/>
                  </a:lnTo>
                  <a:lnTo>
                    <a:pt x="932" y="763"/>
                  </a:lnTo>
                  <a:lnTo>
                    <a:pt x="930" y="763"/>
                  </a:lnTo>
                  <a:lnTo>
                    <a:pt x="930" y="763"/>
                  </a:lnTo>
                  <a:lnTo>
                    <a:pt x="930" y="763"/>
                  </a:lnTo>
                  <a:lnTo>
                    <a:pt x="930" y="766"/>
                  </a:lnTo>
                  <a:lnTo>
                    <a:pt x="930" y="766"/>
                  </a:lnTo>
                  <a:lnTo>
                    <a:pt x="930" y="766"/>
                  </a:lnTo>
                  <a:lnTo>
                    <a:pt x="928" y="766"/>
                  </a:lnTo>
                  <a:lnTo>
                    <a:pt x="928" y="768"/>
                  </a:lnTo>
                  <a:lnTo>
                    <a:pt x="928" y="768"/>
                  </a:lnTo>
                  <a:lnTo>
                    <a:pt x="928" y="770"/>
                  </a:lnTo>
                  <a:lnTo>
                    <a:pt x="930" y="770"/>
                  </a:lnTo>
                  <a:lnTo>
                    <a:pt x="930" y="770"/>
                  </a:lnTo>
                  <a:lnTo>
                    <a:pt x="928" y="770"/>
                  </a:lnTo>
                  <a:lnTo>
                    <a:pt x="928" y="770"/>
                  </a:lnTo>
                  <a:lnTo>
                    <a:pt x="928" y="770"/>
                  </a:lnTo>
                  <a:lnTo>
                    <a:pt x="925" y="770"/>
                  </a:lnTo>
                  <a:lnTo>
                    <a:pt x="925" y="770"/>
                  </a:lnTo>
                  <a:lnTo>
                    <a:pt x="925" y="773"/>
                  </a:lnTo>
                  <a:lnTo>
                    <a:pt x="925" y="773"/>
                  </a:lnTo>
                  <a:lnTo>
                    <a:pt x="925" y="770"/>
                  </a:lnTo>
                  <a:lnTo>
                    <a:pt x="923" y="770"/>
                  </a:lnTo>
                  <a:lnTo>
                    <a:pt x="923" y="773"/>
                  </a:lnTo>
                  <a:lnTo>
                    <a:pt x="923" y="773"/>
                  </a:lnTo>
                  <a:lnTo>
                    <a:pt x="923" y="775"/>
                  </a:lnTo>
                  <a:lnTo>
                    <a:pt x="923" y="775"/>
                  </a:lnTo>
                  <a:lnTo>
                    <a:pt x="923" y="775"/>
                  </a:lnTo>
                  <a:lnTo>
                    <a:pt x="923" y="778"/>
                  </a:lnTo>
                  <a:lnTo>
                    <a:pt x="923" y="778"/>
                  </a:lnTo>
                  <a:lnTo>
                    <a:pt x="923" y="778"/>
                  </a:lnTo>
                  <a:lnTo>
                    <a:pt x="920" y="778"/>
                  </a:lnTo>
                  <a:lnTo>
                    <a:pt x="920" y="778"/>
                  </a:lnTo>
                  <a:lnTo>
                    <a:pt x="918" y="778"/>
                  </a:lnTo>
                  <a:lnTo>
                    <a:pt x="918" y="778"/>
                  </a:lnTo>
                  <a:lnTo>
                    <a:pt x="918" y="778"/>
                  </a:lnTo>
                  <a:lnTo>
                    <a:pt x="916" y="778"/>
                  </a:lnTo>
                  <a:lnTo>
                    <a:pt x="916" y="780"/>
                  </a:lnTo>
                  <a:lnTo>
                    <a:pt x="916" y="780"/>
                  </a:lnTo>
                  <a:lnTo>
                    <a:pt x="916" y="780"/>
                  </a:lnTo>
                  <a:lnTo>
                    <a:pt x="916" y="780"/>
                  </a:lnTo>
                  <a:lnTo>
                    <a:pt x="913" y="780"/>
                  </a:lnTo>
                  <a:lnTo>
                    <a:pt x="913" y="780"/>
                  </a:lnTo>
                  <a:lnTo>
                    <a:pt x="913" y="780"/>
                  </a:lnTo>
                  <a:lnTo>
                    <a:pt x="911" y="780"/>
                  </a:lnTo>
                  <a:lnTo>
                    <a:pt x="911" y="780"/>
                  </a:lnTo>
                  <a:lnTo>
                    <a:pt x="911" y="780"/>
                  </a:lnTo>
                  <a:lnTo>
                    <a:pt x="911" y="780"/>
                  </a:lnTo>
                  <a:lnTo>
                    <a:pt x="911" y="780"/>
                  </a:lnTo>
                  <a:lnTo>
                    <a:pt x="909" y="780"/>
                  </a:lnTo>
                  <a:lnTo>
                    <a:pt x="909" y="782"/>
                  </a:lnTo>
                  <a:lnTo>
                    <a:pt x="909" y="782"/>
                  </a:lnTo>
                  <a:lnTo>
                    <a:pt x="909" y="782"/>
                  </a:lnTo>
                  <a:lnTo>
                    <a:pt x="909" y="782"/>
                  </a:lnTo>
                  <a:lnTo>
                    <a:pt x="906" y="782"/>
                  </a:lnTo>
                  <a:lnTo>
                    <a:pt x="906" y="782"/>
                  </a:lnTo>
                  <a:lnTo>
                    <a:pt x="906" y="780"/>
                  </a:lnTo>
                  <a:lnTo>
                    <a:pt x="906" y="780"/>
                  </a:lnTo>
                  <a:lnTo>
                    <a:pt x="906" y="780"/>
                  </a:lnTo>
                  <a:lnTo>
                    <a:pt x="904" y="780"/>
                  </a:lnTo>
                  <a:lnTo>
                    <a:pt x="904" y="780"/>
                  </a:lnTo>
                  <a:lnTo>
                    <a:pt x="904" y="780"/>
                  </a:lnTo>
                  <a:lnTo>
                    <a:pt x="901" y="780"/>
                  </a:lnTo>
                  <a:lnTo>
                    <a:pt x="901" y="780"/>
                  </a:lnTo>
                  <a:lnTo>
                    <a:pt x="904" y="780"/>
                  </a:lnTo>
                  <a:lnTo>
                    <a:pt x="904" y="782"/>
                  </a:lnTo>
                  <a:lnTo>
                    <a:pt x="904" y="782"/>
                  </a:lnTo>
                  <a:lnTo>
                    <a:pt x="901" y="782"/>
                  </a:lnTo>
                  <a:lnTo>
                    <a:pt x="901" y="785"/>
                  </a:lnTo>
                  <a:lnTo>
                    <a:pt x="901" y="785"/>
                  </a:lnTo>
                  <a:lnTo>
                    <a:pt x="901" y="785"/>
                  </a:lnTo>
                  <a:lnTo>
                    <a:pt x="901" y="785"/>
                  </a:lnTo>
                  <a:lnTo>
                    <a:pt x="901" y="785"/>
                  </a:lnTo>
                  <a:lnTo>
                    <a:pt x="899" y="785"/>
                  </a:lnTo>
                  <a:lnTo>
                    <a:pt x="899" y="785"/>
                  </a:lnTo>
                  <a:lnTo>
                    <a:pt x="897" y="785"/>
                  </a:lnTo>
                  <a:lnTo>
                    <a:pt x="897" y="785"/>
                  </a:lnTo>
                  <a:lnTo>
                    <a:pt x="897" y="782"/>
                  </a:lnTo>
                  <a:lnTo>
                    <a:pt x="897" y="782"/>
                  </a:lnTo>
                  <a:lnTo>
                    <a:pt x="897" y="782"/>
                  </a:lnTo>
                  <a:lnTo>
                    <a:pt x="894" y="782"/>
                  </a:lnTo>
                  <a:lnTo>
                    <a:pt x="894" y="782"/>
                  </a:lnTo>
                  <a:lnTo>
                    <a:pt x="894" y="782"/>
                  </a:lnTo>
                  <a:lnTo>
                    <a:pt x="892" y="782"/>
                  </a:lnTo>
                  <a:lnTo>
                    <a:pt x="892" y="782"/>
                  </a:lnTo>
                  <a:lnTo>
                    <a:pt x="890" y="782"/>
                  </a:lnTo>
                  <a:lnTo>
                    <a:pt x="890" y="782"/>
                  </a:lnTo>
                  <a:lnTo>
                    <a:pt x="890" y="785"/>
                  </a:lnTo>
                  <a:lnTo>
                    <a:pt x="890" y="785"/>
                  </a:lnTo>
                  <a:lnTo>
                    <a:pt x="890" y="785"/>
                  </a:lnTo>
                  <a:lnTo>
                    <a:pt x="890" y="785"/>
                  </a:lnTo>
                  <a:lnTo>
                    <a:pt x="890" y="787"/>
                  </a:lnTo>
                  <a:lnTo>
                    <a:pt x="887" y="787"/>
                  </a:lnTo>
                  <a:lnTo>
                    <a:pt x="887" y="787"/>
                  </a:lnTo>
                  <a:lnTo>
                    <a:pt x="887" y="787"/>
                  </a:lnTo>
                  <a:lnTo>
                    <a:pt x="887" y="789"/>
                  </a:lnTo>
                  <a:lnTo>
                    <a:pt x="885" y="789"/>
                  </a:lnTo>
                  <a:lnTo>
                    <a:pt x="885" y="789"/>
                  </a:lnTo>
                  <a:lnTo>
                    <a:pt x="885" y="787"/>
                  </a:lnTo>
                  <a:lnTo>
                    <a:pt x="885" y="787"/>
                  </a:lnTo>
                  <a:lnTo>
                    <a:pt x="883" y="787"/>
                  </a:lnTo>
                  <a:lnTo>
                    <a:pt x="883" y="787"/>
                  </a:lnTo>
                  <a:lnTo>
                    <a:pt x="883" y="785"/>
                  </a:lnTo>
                  <a:lnTo>
                    <a:pt x="883" y="785"/>
                  </a:lnTo>
                  <a:lnTo>
                    <a:pt x="883" y="782"/>
                  </a:lnTo>
                  <a:lnTo>
                    <a:pt x="883" y="782"/>
                  </a:lnTo>
                  <a:lnTo>
                    <a:pt x="883" y="782"/>
                  </a:lnTo>
                  <a:lnTo>
                    <a:pt x="883" y="782"/>
                  </a:lnTo>
                  <a:lnTo>
                    <a:pt x="883" y="782"/>
                  </a:lnTo>
                  <a:lnTo>
                    <a:pt x="883" y="785"/>
                  </a:lnTo>
                  <a:lnTo>
                    <a:pt x="883" y="785"/>
                  </a:lnTo>
                  <a:lnTo>
                    <a:pt x="883" y="785"/>
                  </a:lnTo>
                  <a:lnTo>
                    <a:pt x="883" y="787"/>
                  </a:lnTo>
                  <a:lnTo>
                    <a:pt x="883" y="787"/>
                  </a:lnTo>
                  <a:lnTo>
                    <a:pt x="883" y="787"/>
                  </a:lnTo>
                  <a:lnTo>
                    <a:pt x="883" y="789"/>
                  </a:lnTo>
                  <a:lnTo>
                    <a:pt x="883" y="789"/>
                  </a:lnTo>
                  <a:lnTo>
                    <a:pt x="883" y="789"/>
                  </a:lnTo>
                  <a:lnTo>
                    <a:pt x="883" y="789"/>
                  </a:lnTo>
                  <a:lnTo>
                    <a:pt x="883" y="789"/>
                  </a:lnTo>
                  <a:lnTo>
                    <a:pt x="880" y="789"/>
                  </a:lnTo>
                  <a:lnTo>
                    <a:pt x="880" y="789"/>
                  </a:lnTo>
                  <a:lnTo>
                    <a:pt x="880" y="789"/>
                  </a:lnTo>
                  <a:lnTo>
                    <a:pt x="880" y="789"/>
                  </a:lnTo>
                  <a:lnTo>
                    <a:pt x="878" y="789"/>
                  </a:lnTo>
                  <a:lnTo>
                    <a:pt x="878" y="789"/>
                  </a:lnTo>
                  <a:lnTo>
                    <a:pt x="878" y="789"/>
                  </a:lnTo>
                  <a:lnTo>
                    <a:pt x="878" y="789"/>
                  </a:lnTo>
                  <a:lnTo>
                    <a:pt x="878" y="787"/>
                  </a:lnTo>
                  <a:lnTo>
                    <a:pt x="878" y="787"/>
                  </a:lnTo>
                  <a:lnTo>
                    <a:pt x="878" y="787"/>
                  </a:lnTo>
                  <a:lnTo>
                    <a:pt x="875" y="787"/>
                  </a:lnTo>
                  <a:lnTo>
                    <a:pt x="875" y="787"/>
                  </a:lnTo>
                  <a:lnTo>
                    <a:pt x="875" y="787"/>
                  </a:lnTo>
                  <a:lnTo>
                    <a:pt x="875" y="787"/>
                  </a:lnTo>
                  <a:lnTo>
                    <a:pt x="873" y="787"/>
                  </a:lnTo>
                  <a:lnTo>
                    <a:pt x="873" y="787"/>
                  </a:lnTo>
                  <a:lnTo>
                    <a:pt x="871" y="787"/>
                  </a:lnTo>
                  <a:lnTo>
                    <a:pt x="871" y="787"/>
                  </a:lnTo>
                  <a:lnTo>
                    <a:pt x="871" y="787"/>
                  </a:lnTo>
                  <a:lnTo>
                    <a:pt x="871" y="789"/>
                  </a:lnTo>
                  <a:lnTo>
                    <a:pt x="868" y="789"/>
                  </a:lnTo>
                  <a:lnTo>
                    <a:pt x="868" y="789"/>
                  </a:lnTo>
                  <a:lnTo>
                    <a:pt x="868" y="789"/>
                  </a:lnTo>
                  <a:lnTo>
                    <a:pt x="868" y="789"/>
                  </a:lnTo>
                  <a:lnTo>
                    <a:pt x="866" y="789"/>
                  </a:lnTo>
                  <a:lnTo>
                    <a:pt x="866" y="789"/>
                  </a:lnTo>
                  <a:lnTo>
                    <a:pt x="864" y="789"/>
                  </a:lnTo>
                  <a:lnTo>
                    <a:pt x="864" y="789"/>
                  </a:lnTo>
                  <a:lnTo>
                    <a:pt x="864" y="787"/>
                  </a:lnTo>
                  <a:lnTo>
                    <a:pt x="864" y="787"/>
                  </a:lnTo>
                  <a:lnTo>
                    <a:pt x="864" y="787"/>
                  </a:lnTo>
                  <a:lnTo>
                    <a:pt x="864" y="785"/>
                  </a:lnTo>
                  <a:lnTo>
                    <a:pt x="864" y="785"/>
                  </a:lnTo>
                  <a:lnTo>
                    <a:pt x="864" y="785"/>
                  </a:lnTo>
                  <a:lnTo>
                    <a:pt x="864" y="782"/>
                  </a:lnTo>
                  <a:lnTo>
                    <a:pt x="864" y="782"/>
                  </a:lnTo>
                  <a:lnTo>
                    <a:pt x="861" y="782"/>
                  </a:lnTo>
                  <a:lnTo>
                    <a:pt x="861" y="782"/>
                  </a:lnTo>
                  <a:lnTo>
                    <a:pt x="861" y="782"/>
                  </a:lnTo>
                  <a:lnTo>
                    <a:pt x="861" y="782"/>
                  </a:lnTo>
                  <a:lnTo>
                    <a:pt x="861" y="785"/>
                  </a:lnTo>
                  <a:lnTo>
                    <a:pt x="861" y="785"/>
                  </a:lnTo>
                  <a:lnTo>
                    <a:pt x="861" y="787"/>
                  </a:lnTo>
                  <a:lnTo>
                    <a:pt x="859" y="787"/>
                  </a:lnTo>
                  <a:lnTo>
                    <a:pt x="859" y="787"/>
                  </a:lnTo>
                  <a:lnTo>
                    <a:pt x="859" y="789"/>
                  </a:lnTo>
                  <a:lnTo>
                    <a:pt x="859" y="789"/>
                  </a:lnTo>
                  <a:lnTo>
                    <a:pt x="861" y="789"/>
                  </a:lnTo>
                  <a:lnTo>
                    <a:pt x="861" y="789"/>
                  </a:lnTo>
                  <a:lnTo>
                    <a:pt x="861" y="789"/>
                  </a:lnTo>
                  <a:lnTo>
                    <a:pt x="861" y="792"/>
                  </a:lnTo>
                  <a:lnTo>
                    <a:pt x="861" y="792"/>
                  </a:lnTo>
                  <a:lnTo>
                    <a:pt x="861" y="792"/>
                  </a:lnTo>
                  <a:lnTo>
                    <a:pt x="861" y="794"/>
                  </a:lnTo>
                  <a:lnTo>
                    <a:pt x="861" y="794"/>
                  </a:lnTo>
                  <a:lnTo>
                    <a:pt x="861" y="797"/>
                  </a:lnTo>
                  <a:lnTo>
                    <a:pt x="859" y="797"/>
                  </a:lnTo>
                  <a:lnTo>
                    <a:pt x="859" y="797"/>
                  </a:lnTo>
                  <a:lnTo>
                    <a:pt x="859" y="797"/>
                  </a:lnTo>
                  <a:lnTo>
                    <a:pt x="859" y="799"/>
                  </a:lnTo>
                  <a:lnTo>
                    <a:pt x="859" y="799"/>
                  </a:lnTo>
                  <a:lnTo>
                    <a:pt x="859" y="799"/>
                  </a:lnTo>
                  <a:lnTo>
                    <a:pt x="859" y="799"/>
                  </a:lnTo>
                  <a:lnTo>
                    <a:pt x="859" y="799"/>
                  </a:lnTo>
                  <a:lnTo>
                    <a:pt x="857" y="799"/>
                  </a:lnTo>
                  <a:lnTo>
                    <a:pt x="857" y="799"/>
                  </a:lnTo>
                  <a:lnTo>
                    <a:pt x="857" y="799"/>
                  </a:lnTo>
                  <a:lnTo>
                    <a:pt x="857" y="801"/>
                  </a:lnTo>
                  <a:lnTo>
                    <a:pt x="854" y="801"/>
                  </a:lnTo>
                  <a:lnTo>
                    <a:pt x="854" y="801"/>
                  </a:lnTo>
                  <a:lnTo>
                    <a:pt x="854" y="801"/>
                  </a:lnTo>
                  <a:lnTo>
                    <a:pt x="854" y="804"/>
                  </a:lnTo>
                  <a:lnTo>
                    <a:pt x="852" y="804"/>
                  </a:lnTo>
                  <a:lnTo>
                    <a:pt x="852" y="804"/>
                  </a:lnTo>
                  <a:lnTo>
                    <a:pt x="852" y="804"/>
                  </a:lnTo>
                  <a:lnTo>
                    <a:pt x="852" y="804"/>
                  </a:lnTo>
                  <a:lnTo>
                    <a:pt x="852" y="806"/>
                  </a:lnTo>
                  <a:lnTo>
                    <a:pt x="849" y="806"/>
                  </a:lnTo>
                  <a:lnTo>
                    <a:pt x="849" y="806"/>
                  </a:lnTo>
                  <a:lnTo>
                    <a:pt x="849" y="804"/>
                  </a:lnTo>
                  <a:lnTo>
                    <a:pt x="849" y="804"/>
                  </a:lnTo>
                  <a:lnTo>
                    <a:pt x="849" y="806"/>
                  </a:lnTo>
                  <a:lnTo>
                    <a:pt x="847" y="806"/>
                  </a:lnTo>
                  <a:lnTo>
                    <a:pt x="847" y="806"/>
                  </a:lnTo>
                  <a:lnTo>
                    <a:pt x="845" y="806"/>
                  </a:lnTo>
                  <a:lnTo>
                    <a:pt x="845" y="806"/>
                  </a:lnTo>
                  <a:lnTo>
                    <a:pt x="845" y="806"/>
                  </a:lnTo>
                  <a:lnTo>
                    <a:pt x="845" y="804"/>
                  </a:lnTo>
                  <a:lnTo>
                    <a:pt x="842" y="804"/>
                  </a:lnTo>
                  <a:lnTo>
                    <a:pt x="842" y="804"/>
                  </a:lnTo>
                  <a:lnTo>
                    <a:pt x="842" y="804"/>
                  </a:lnTo>
                  <a:lnTo>
                    <a:pt x="842" y="804"/>
                  </a:lnTo>
                  <a:lnTo>
                    <a:pt x="842" y="804"/>
                  </a:lnTo>
                  <a:lnTo>
                    <a:pt x="840" y="804"/>
                  </a:lnTo>
                  <a:lnTo>
                    <a:pt x="840" y="806"/>
                  </a:lnTo>
                  <a:lnTo>
                    <a:pt x="840" y="806"/>
                  </a:lnTo>
                  <a:lnTo>
                    <a:pt x="840" y="806"/>
                  </a:lnTo>
                  <a:lnTo>
                    <a:pt x="840" y="808"/>
                  </a:lnTo>
                  <a:lnTo>
                    <a:pt x="840" y="808"/>
                  </a:lnTo>
                  <a:lnTo>
                    <a:pt x="842" y="808"/>
                  </a:lnTo>
                  <a:lnTo>
                    <a:pt x="842" y="806"/>
                  </a:lnTo>
                  <a:lnTo>
                    <a:pt x="842" y="806"/>
                  </a:lnTo>
                  <a:lnTo>
                    <a:pt x="842" y="806"/>
                  </a:lnTo>
                  <a:lnTo>
                    <a:pt x="845" y="806"/>
                  </a:lnTo>
                  <a:lnTo>
                    <a:pt x="845" y="806"/>
                  </a:lnTo>
                  <a:lnTo>
                    <a:pt x="845" y="808"/>
                  </a:lnTo>
                  <a:lnTo>
                    <a:pt x="845" y="808"/>
                  </a:lnTo>
                  <a:lnTo>
                    <a:pt x="845" y="808"/>
                  </a:lnTo>
                  <a:lnTo>
                    <a:pt x="842" y="808"/>
                  </a:lnTo>
                  <a:lnTo>
                    <a:pt x="842" y="811"/>
                  </a:lnTo>
                  <a:lnTo>
                    <a:pt x="842" y="811"/>
                  </a:lnTo>
                  <a:lnTo>
                    <a:pt x="845" y="811"/>
                  </a:lnTo>
                  <a:lnTo>
                    <a:pt x="845" y="811"/>
                  </a:lnTo>
                  <a:lnTo>
                    <a:pt x="845" y="811"/>
                  </a:lnTo>
                  <a:lnTo>
                    <a:pt x="845" y="811"/>
                  </a:lnTo>
                  <a:lnTo>
                    <a:pt x="842" y="811"/>
                  </a:lnTo>
                  <a:lnTo>
                    <a:pt x="842" y="813"/>
                  </a:lnTo>
                  <a:lnTo>
                    <a:pt x="842" y="813"/>
                  </a:lnTo>
                  <a:lnTo>
                    <a:pt x="842" y="813"/>
                  </a:lnTo>
                  <a:lnTo>
                    <a:pt x="842" y="811"/>
                  </a:lnTo>
                  <a:lnTo>
                    <a:pt x="840" y="811"/>
                  </a:lnTo>
                  <a:lnTo>
                    <a:pt x="840" y="811"/>
                  </a:lnTo>
                  <a:lnTo>
                    <a:pt x="838" y="811"/>
                  </a:lnTo>
                  <a:lnTo>
                    <a:pt x="838" y="811"/>
                  </a:lnTo>
                  <a:lnTo>
                    <a:pt x="838" y="811"/>
                  </a:lnTo>
                  <a:lnTo>
                    <a:pt x="835" y="811"/>
                  </a:lnTo>
                  <a:lnTo>
                    <a:pt x="835" y="811"/>
                  </a:lnTo>
                  <a:lnTo>
                    <a:pt x="835" y="811"/>
                  </a:lnTo>
                  <a:lnTo>
                    <a:pt x="835" y="811"/>
                  </a:lnTo>
                  <a:lnTo>
                    <a:pt x="835" y="811"/>
                  </a:lnTo>
                  <a:lnTo>
                    <a:pt x="835" y="811"/>
                  </a:lnTo>
                  <a:lnTo>
                    <a:pt x="835" y="811"/>
                  </a:lnTo>
                  <a:lnTo>
                    <a:pt x="835" y="808"/>
                  </a:lnTo>
                  <a:lnTo>
                    <a:pt x="833" y="808"/>
                  </a:lnTo>
                  <a:lnTo>
                    <a:pt x="833" y="808"/>
                  </a:lnTo>
                  <a:lnTo>
                    <a:pt x="833" y="811"/>
                  </a:lnTo>
                  <a:lnTo>
                    <a:pt x="830" y="811"/>
                  </a:lnTo>
                  <a:lnTo>
                    <a:pt x="830" y="811"/>
                  </a:lnTo>
                  <a:lnTo>
                    <a:pt x="830" y="811"/>
                  </a:lnTo>
                  <a:lnTo>
                    <a:pt x="830" y="808"/>
                  </a:lnTo>
                  <a:lnTo>
                    <a:pt x="828" y="808"/>
                  </a:lnTo>
                  <a:lnTo>
                    <a:pt x="828" y="808"/>
                  </a:lnTo>
                  <a:lnTo>
                    <a:pt x="828" y="806"/>
                  </a:lnTo>
                  <a:lnTo>
                    <a:pt x="828" y="806"/>
                  </a:lnTo>
                  <a:lnTo>
                    <a:pt x="828" y="808"/>
                  </a:lnTo>
                  <a:lnTo>
                    <a:pt x="828" y="808"/>
                  </a:lnTo>
                  <a:lnTo>
                    <a:pt x="826" y="808"/>
                  </a:lnTo>
                  <a:lnTo>
                    <a:pt x="826" y="808"/>
                  </a:lnTo>
                  <a:lnTo>
                    <a:pt x="826" y="808"/>
                  </a:lnTo>
                  <a:lnTo>
                    <a:pt x="823" y="808"/>
                  </a:lnTo>
                  <a:lnTo>
                    <a:pt x="823" y="811"/>
                  </a:lnTo>
                  <a:lnTo>
                    <a:pt x="826" y="811"/>
                  </a:lnTo>
                  <a:lnTo>
                    <a:pt x="826" y="811"/>
                  </a:lnTo>
                  <a:lnTo>
                    <a:pt x="826" y="811"/>
                  </a:lnTo>
                  <a:lnTo>
                    <a:pt x="826" y="811"/>
                  </a:lnTo>
                  <a:lnTo>
                    <a:pt x="826" y="811"/>
                  </a:lnTo>
                  <a:lnTo>
                    <a:pt x="823" y="811"/>
                  </a:lnTo>
                  <a:lnTo>
                    <a:pt x="823" y="811"/>
                  </a:lnTo>
                  <a:lnTo>
                    <a:pt x="823" y="811"/>
                  </a:lnTo>
                  <a:lnTo>
                    <a:pt x="823" y="813"/>
                  </a:lnTo>
                  <a:lnTo>
                    <a:pt x="821" y="813"/>
                  </a:lnTo>
                  <a:lnTo>
                    <a:pt x="821" y="813"/>
                  </a:lnTo>
                  <a:lnTo>
                    <a:pt x="821" y="811"/>
                  </a:lnTo>
                  <a:lnTo>
                    <a:pt x="821" y="811"/>
                  </a:lnTo>
                  <a:lnTo>
                    <a:pt x="819" y="811"/>
                  </a:lnTo>
                  <a:lnTo>
                    <a:pt x="819" y="813"/>
                  </a:lnTo>
                  <a:lnTo>
                    <a:pt x="819" y="813"/>
                  </a:lnTo>
                  <a:lnTo>
                    <a:pt x="819" y="813"/>
                  </a:lnTo>
                  <a:lnTo>
                    <a:pt x="816" y="813"/>
                  </a:lnTo>
                  <a:lnTo>
                    <a:pt x="816" y="813"/>
                  </a:lnTo>
                  <a:lnTo>
                    <a:pt x="816" y="813"/>
                  </a:lnTo>
                  <a:lnTo>
                    <a:pt x="814" y="813"/>
                  </a:lnTo>
                  <a:lnTo>
                    <a:pt x="814" y="813"/>
                  </a:lnTo>
                  <a:lnTo>
                    <a:pt x="812" y="813"/>
                  </a:lnTo>
                  <a:lnTo>
                    <a:pt x="812" y="813"/>
                  </a:lnTo>
                  <a:lnTo>
                    <a:pt x="812" y="815"/>
                  </a:lnTo>
                  <a:lnTo>
                    <a:pt x="812" y="815"/>
                  </a:lnTo>
                  <a:lnTo>
                    <a:pt x="812" y="815"/>
                  </a:lnTo>
                  <a:lnTo>
                    <a:pt x="809" y="815"/>
                  </a:lnTo>
                  <a:lnTo>
                    <a:pt x="809" y="818"/>
                  </a:lnTo>
                  <a:lnTo>
                    <a:pt x="809" y="818"/>
                  </a:lnTo>
                  <a:lnTo>
                    <a:pt x="809" y="815"/>
                  </a:lnTo>
                  <a:lnTo>
                    <a:pt x="809" y="815"/>
                  </a:lnTo>
                  <a:lnTo>
                    <a:pt x="809" y="815"/>
                  </a:lnTo>
                  <a:lnTo>
                    <a:pt x="807" y="815"/>
                  </a:lnTo>
                  <a:lnTo>
                    <a:pt x="807" y="815"/>
                  </a:lnTo>
                  <a:lnTo>
                    <a:pt x="804" y="815"/>
                  </a:lnTo>
                  <a:lnTo>
                    <a:pt x="804" y="815"/>
                  </a:lnTo>
                  <a:lnTo>
                    <a:pt x="804" y="815"/>
                  </a:lnTo>
                  <a:lnTo>
                    <a:pt x="804" y="815"/>
                  </a:lnTo>
                  <a:lnTo>
                    <a:pt x="802" y="815"/>
                  </a:lnTo>
                  <a:lnTo>
                    <a:pt x="802" y="818"/>
                  </a:lnTo>
                  <a:lnTo>
                    <a:pt x="802" y="818"/>
                  </a:lnTo>
                  <a:lnTo>
                    <a:pt x="802" y="818"/>
                  </a:lnTo>
                  <a:lnTo>
                    <a:pt x="800" y="818"/>
                  </a:lnTo>
                  <a:lnTo>
                    <a:pt x="800" y="818"/>
                  </a:lnTo>
                  <a:lnTo>
                    <a:pt x="797" y="818"/>
                  </a:lnTo>
                  <a:lnTo>
                    <a:pt x="797" y="818"/>
                  </a:lnTo>
                  <a:lnTo>
                    <a:pt x="797" y="818"/>
                  </a:lnTo>
                  <a:lnTo>
                    <a:pt x="797" y="820"/>
                  </a:lnTo>
                  <a:lnTo>
                    <a:pt x="797" y="820"/>
                  </a:lnTo>
                  <a:lnTo>
                    <a:pt x="797" y="820"/>
                  </a:lnTo>
                  <a:lnTo>
                    <a:pt x="797" y="820"/>
                  </a:lnTo>
                  <a:lnTo>
                    <a:pt x="795" y="820"/>
                  </a:lnTo>
                  <a:lnTo>
                    <a:pt x="795" y="823"/>
                  </a:lnTo>
                  <a:lnTo>
                    <a:pt x="795" y="823"/>
                  </a:lnTo>
                  <a:lnTo>
                    <a:pt x="795" y="823"/>
                  </a:lnTo>
                  <a:lnTo>
                    <a:pt x="795" y="825"/>
                  </a:lnTo>
                  <a:lnTo>
                    <a:pt x="795" y="825"/>
                  </a:lnTo>
                  <a:lnTo>
                    <a:pt x="795" y="827"/>
                  </a:lnTo>
                  <a:lnTo>
                    <a:pt x="795" y="827"/>
                  </a:lnTo>
                  <a:lnTo>
                    <a:pt x="795" y="827"/>
                  </a:lnTo>
                  <a:lnTo>
                    <a:pt x="797" y="827"/>
                  </a:lnTo>
                  <a:lnTo>
                    <a:pt x="797" y="830"/>
                  </a:lnTo>
                  <a:lnTo>
                    <a:pt x="795" y="830"/>
                  </a:lnTo>
                  <a:lnTo>
                    <a:pt x="795" y="830"/>
                  </a:lnTo>
                  <a:lnTo>
                    <a:pt x="795" y="830"/>
                  </a:lnTo>
                  <a:lnTo>
                    <a:pt x="795" y="830"/>
                  </a:lnTo>
                  <a:lnTo>
                    <a:pt x="795" y="830"/>
                  </a:lnTo>
                  <a:lnTo>
                    <a:pt x="795" y="830"/>
                  </a:lnTo>
                  <a:lnTo>
                    <a:pt x="793" y="830"/>
                  </a:lnTo>
                  <a:lnTo>
                    <a:pt x="793" y="830"/>
                  </a:lnTo>
                  <a:lnTo>
                    <a:pt x="793" y="830"/>
                  </a:lnTo>
                  <a:lnTo>
                    <a:pt x="793" y="827"/>
                  </a:lnTo>
                  <a:lnTo>
                    <a:pt x="790" y="827"/>
                  </a:lnTo>
                  <a:lnTo>
                    <a:pt x="790" y="827"/>
                  </a:lnTo>
                  <a:lnTo>
                    <a:pt x="790" y="827"/>
                  </a:lnTo>
                  <a:lnTo>
                    <a:pt x="790" y="827"/>
                  </a:lnTo>
                  <a:lnTo>
                    <a:pt x="790" y="827"/>
                  </a:lnTo>
                  <a:lnTo>
                    <a:pt x="788" y="827"/>
                  </a:lnTo>
                  <a:lnTo>
                    <a:pt x="788" y="827"/>
                  </a:lnTo>
                  <a:lnTo>
                    <a:pt x="788" y="830"/>
                  </a:lnTo>
                  <a:lnTo>
                    <a:pt x="788" y="830"/>
                  </a:lnTo>
                  <a:lnTo>
                    <a:pt x="788" y="830"/>
                  </a:lnTo>
                  <a:lnTo>
                    <a:pt x="788" y="830"/>
                  </a:lnTo>
                  <a:lnTo>
                    <a:pt x="788" y="830"/>
                  </a:lnTo>
                  <a:lnTo>
                    <a:pt x="790" y="830"/>
                  </a:lnTo>
                  <a:lnTo>
                    <a:pt x="790" y="830"/>
                  </a:lnTo>
                  <a:lnTo>
                    <a:pt x="790" y="830"/>
                  </a:lnTo>
                  <a:lnTo>
                    <a:pt x="790" y="830"/>
                  </a:lnTo>
                  <a:lnTo>
                    <a:pt x="790" y="832"/>
                  </a:lnTo>
                  <a:lnTo>
                    <a:pt x="790" y="832"/>
                  </a:lnTo>
                  <a:lnTo>
                    <a:pt x="793" y="832"/>
                  </a:lnTo>
                  <a:lnTo>
                    <a:pt x="793" y="834"/>
                  </a:lnTo>
                  <a:lnTo>
                    <a:pt x="793" y="834"/>
                  </a:lnTo>
                  <a:lnTo>
                    <a:pt x="793" y="834"/>
                  </a:lnTo>
                  <a:lnTo>
                    <a:pt x="793" y="837"/>
                  </a:lnTo>
                  <a:lnTo>
                    <a:pt x="793" y="837"/>
                  </a:lnTo>
                  <a:lnTo>
                    <a:pt x="795" y="837"/>
                  </a:lnTo>
                  <a:lnTo>
                    <a:pt x="795" y="839"/>
                  </a:lnTo>
                  <a:lnTo>
                    <a:pt x="795" y="839"/>
                  </a:lnTo>
                  <a:lnTo>
                    <a:pt x="795" y="839"/>
                  </a:lnTo>
                  <a:lnTo>
                    <a:pt x="795" y="842"/>
                  </a:lnTo>
                  <a:lnTo>
                    <a:pt x="795" y="842"/>
                  </a:lnTo>
                  <a:lnTo>
                    <a:pt x="795" y="842"/>
                  </a:lnTo>
                  <a:lnTo>
                    <a:pt x="795" y="842"/>
                  </a:lnTo>
                  <a:lnTo>
                    <a:pt x="795" y="844"/>
                  </a:lnTo>
                  <a:lnTo>
                    <a:pt x="795" y="844"/>
                  </a:lnTo>
                  <a:lnTo>
                    <a:pt x="795" y="844"/>
                  </a:lnTo>
                  <a:lnTo>
                    <a:pt x="795" y="844"/>
                  </a:lnTo>
                  <a:lnTo>
                    <a:pt x="795" y="844"/>
                  </a:lnTo>
                  <a:lnTo>
                    <a:pt x="795" y="842"/>
                  </a:lnTo>
                  <a:lnTo>
                    <a:pt x="793" y="842"/>
                  </a:lnTo>
                  <a:lnTo>
                    <a:pt x="793" y="844"/>
                  </a:lnTo>
                  <a:lnTo>
                    <a:pt x="793" y="844"/>
                  </a:lnTo>
                  <a:lnTo>
                    <a:pt x="793" y="844"/>
                  </a:lnTo>
                  <a:lnTo>
                    <a:pt x="790" y="844"/>
                  </a:lnTo>
                  <a:lnTo>
                    <a:pt x="790" y="844"/>
                  </a:lnTo>
                  <a:lnTo>
                    <a:pt x="790" y="846"/>
                  </a:lnTo>
                  <a:lnTo>
                    <a:pt x="790" y="846"/>
                  </a:lnTo>
                  <a:lnTo>
                    <a:pt x="788" y="846"/>
                  </a:lnTo>
                  <a:lnTo>
                    <a:pt x="788" y="846"/>
                  </a:lnTo>
                  <a:lnTo>
                    <a:pt x="788" y="846"/>
                  </a:lnTo>
                  <a:lnTo>
                    <a:pt x="788" y="846"/>
                  </a:lnTo>
                  <a:lnTo>
                    <a:pt x="788" y="846"/>
                  </a:lnTo>
                  <a:lnTo>
                    <a:pt x="788" y="846"/>
                  </a:lnTo>
                  <a:lnTo>
                    <a:pt x="786" y="846"/>
                  </a:lnTo>
                  <a:lnTo>
                    <a:pt x="786" y="846"/>
                  </a:lnTo>
                  <a:lnTo>
                    <a:pt x="783" y="846"/>
                  </a:lnTo>
                  <a:lnTo>
                    <a:pt x="783" y="846"/>
                  </a:lnTo>
                  <a:lnTo>
                    <a:pt x="783" y="846"/>
                  </a:lnTo>
                  <a:lnTo>
                    <a:pt x="783" y="846"/>
                  </a:lnTo>
                  <a:lnTo>
                    <a:pt x="781" y="846"/>
                  </a:lnTo>
                  <a:lnTo>
                    <a:pt x="781" y="846"/>
                  </a:lnTo>
                  <a:lnTo>
                    <a:pt x="781" y="846"/>
                  </a:lnTo>
                  <a:lnTo>
                    <a:pt x="781" y="846"/>
                  </a:lnTo>
                  <a:lnTo>
                    <a:pt x="781" y="844"/>
                  </a:lnTo>
                  <a:lnTo>
                    <a:pt x="781" y="844"/>
                  </a:lnTo>
                  <a:lnTo>
                    <a:pt x="778" y="844"/>
                  </a:lnTo>
                  <a:lnTo>
                    <a:pt x="778" y="842"/>
                  </a:lnTo>
                  <a:lnTo>
                    <a:pt x="778" y="842"/>
                  </a:lnTo>
                  <a:lnTo>
                    <a:pt x="778" y="842"/>
                  </a:lnTo>
                  <a:lnTo>
                    <a:pt x="778" y="842"/>
                  </a:lnTo>
                  <a:lnTo>
                    <a:pt x="778" y="839"/>
                  </a:lnTo>
                  <a:lnTo>
                    <a:pt x="778" y="839"/>
                  </a:lnTo>
                  <a:lnTo>
                    <a:pt x="778" y="839"/>
                  </a:lnTo>
                  <a:lnTo>
                    <a:pt x="778" y="839"/>
                  </a:lnTo>
                  <a:lnTo>
                    <a:pt x="778" y="839"/>
                  </a:lnTo>
                  <a:lnTo>
                    <a:pt x="778" y="837"/>
                  </a:lnTo>
                  <a:lnTo>
                    <a:pt x="778" y="837"/>
                  </a:lnTo>
                  <a:lnTo>
                    <a:pt x="776" y="837"/>
                  </a:lnTo>
                  <a:lnTo>
                    <a:pt x="776" y="837"/>
                  </a:lnTo>
                  <a:lnTo>
                    <a:pt x="776" y="834"/>
                  </a:lnTo>
                  <a:lnTo>
                    <a:pt x="776" y="834"/>
                  </a:lnTo>
                  <a:lnTo>
                    <a:pt x="776" y="832"/>
                  </a:lnTo>
                  <a:lnTo>
                    <a:pt x="776" y="832"/>
                  </a:lnTo>
                  <a:lnTo>
                    <a:pt x="776" y="832"/>
                  </a:lnTo>
                  <a:lnTo>
                    <a:pt x="776" y="830"/>
                  </a:lnTo>
                  <a:lnTo>
                    <a:pt x="776" y="830"/>
                  </a:lnTo>
                  <a:lnTo>
                    <a:pt x="774" y="830"/>
                  </a:lnTo>
                  <a:lnTo>
                    <a:pt x="774" y="830"/>
                  </a:lnTo>
                  <a:lnTo>
                    <a:pt x="774" y="827"/>
                  </a:lnTo>
                  <a:lnTo>
                    <a:pt x="776" y="827"/>
                  </a:lnTo>
                  <a:lnTo>
                    <a:pt x="776" y="827"/>
                  </a:lnTo>
                  <a:lnTo>
                    <a:pt x="776" y="825"/>
                  </a:lnTo>
                  <a:lnTo>
                    <a:pt x="776" y="825"/>
                  </a:lnTo>
                  <a:lnTo>
                    <a:pt x="776" y="823"/>
                  </a:lnTo>
                  <a:lnTo>
                    <a:pt x="776" y="823"/>
                  </a:lnTo>
                  <a:lnTo>
                    <a:pt x="776" y="823"/>
                  </a:lnTo>
                  <a:lnTo>
                    <a:pt x="776" y="820"/>
                  </a:lnTo>
                  <a:lnTo>
                    <a:pt x="776" y="820"/>
                  </a:lnTo>
                  <a:lnTo>
                    <a:pt x="776" y="820"/>
                  </a:lnTo>
                  <a:lnTo>
                    <a:pt x="776" y="820"/>
                  </a:lnTo>
                  <a:lnTo>
                    <a:pt x="776" y="818"/>
                  </a:lnTo>
                  <a:lnTo>
                    <a:pt x="776" y="818"/>
                  </a:lnTo>
                  <a:lnTo>
                    <a:pt x="778" y="818"/>
                  </a:lnTo>
                  <a:lnTo>
                    <a:pt x="778" y="818"/>
                  </a:lnTo>
                  <a:lnTo>
                    <a:pt x="778" y="818"/>
                  </a:lnTo>
                  <a:lnTo>
                    <a:pt x="778" y="815"/>
                  </a:lnTo>
                  <a:lnTo>
                    <a:pt x="778" y="815"/>
                  </a:lnTo>
                  <a:lnTo>
                    <a:pt x="778" y="815"/>
                  </a:lnTo>
                  <a:lnTo>
                    <a:pt x="778" y="815"/>
                  </a:lnTo>
                  <a:lnTo>
                    <a:pt x="776" y="815"/>
                  </a:lnTo>
                  <a:lnTo>
                    <a:pt x="776" y="815"/>
                  </a:lnTo>
                  <a:lnTo>
                    <a:pt x="776" y="815"/>
                  </a:lnTo>
                  <a:lnTo>
                    <a:pt x="776" y="813"/>
                  </a:lnTo>
                  <a:lnTo>
                    <a:pt x="774" y="813"/>
                  </a:lnTo>
                  <a:lnTo>
                    <a:pt x="774" y="815"/>
                  </a:lnTo>
                  <a:lnTo>
                    <a:pt x="774" y="815"/>
                  </a:lnTo>
                  <a:lnTo>
                    <a:pt x="774" y="815"/>
                  </a:lnTo>
                  <a:lnTo>
                    <a:pt x="774" y="815"/>
                  </a:lnTo>
                  <a:lnTo>
                    <a:pt x="774" y="813"/>
                  </a:lnTo>
                  <a:lnTo>
                    <a:pt x="771" y="813"/>
                  </a:lnTo>
                  <a:lnTo>
                    <a:pt x="771" y="815"/>
                  </a:lnTo>
                  <a:lnTo>
                    <a:pt x="771" y="815"/>
                  </a:lnTo>
                  <a:lnTo>
                    <a:pt x="771" y="815"/>
                  </a:lnTo>
                  <a:lnTo>
                    <a:pt x="771" y="815"/>
                  </a:lnTo>
                  <a:lnTo>
                    <a:pt x="769" y="815"/>
                  </a:lnTo>
                  <a:lnTo>
                    <a:pt x="769" y="815"/>
                  </a:lnTo>
                  <a:lnTo>
                    <a:pt x="769" y="815"/>
                  </a:lnTo>
                  <a:lnTo>
                    <a:pt x="767" y="815"/>
                  </a:lnTo>
                  <a:lnTo>
                    <a:pt x="767" y="815"/>
                  </a:lnTo>
                  <a:lnTo>
                    <a:pt x="764" y="815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2" y="818"/>
                  </a:lnTo>
                  <a:lnTo>
                    <a:pt x="762" y="815"/>
                  </a:lnTo>
                  <a:lnTo>
                    <a:pt x="762" y="815"/>
                  </a:lnTo>
                  <a:lnTo>
                    <a:pt x="762" y="815"/>
                  </a:lnTo>
                  <a:lnTo>
                    <a:pt x="762" y="813"/>
                  </a:lnTo>
                  <a:lnTo>
                    <a:pt x="762" y="813"/>
                  </a:lnTo>
                  <a:lnTo>
                    <a:pt x="764" y="813"/>
                  </a:lnTo>
                  <a:lnTo>
                    <a:pt x="764" y="813"/>
                  </a:lnTo>
                  <a:lnTo>
                    <a:pt x="764" y="811"/>
                  </a:lnTo>
                  <a:lnTo>
                    <a:pt x="762" y="811"/>
                  </a:lnTo>
                  <a:lnTo>
                    <a:pt x="762" y="811"/>
                  </a:lnTo>
                  <a:lnTo>
                    <a:pt x="762" y="811"/>
                  </a:lnTo>
                  <a:lnTo>
                    <a:pt x="759" y="811"/>
                  </a:lnTo>
                  <a:lnTo>
                    <a:pt x="759" y="811"/>
                  </a:lnTo>
                  <a:lnTo>
                    <a:pt x="757" y="811"/>
                  </a:lnTo>
                  <a:lnTo>
                    <a:pt x="757" y="811"/>
                  </a:lnTo>
                  <a:lnTo>
                    <a:pt x="757" y="811"/>
                  </a:lnTo>
                  <a:lnTo>
                    <a:pt x="755" y="811"/>
                  </a:lnTo>
                  <a:lnTo>
                    <a:pt x="755" y="811"/>
                  </a:lnTo>
                  <a:lnTo>
                    <a:pt x="755" y="811"/>
                  </a:lnTo>
                  <a:lnTo>
                    <a:pt x="755" y="811"/>
                  </a:lnTo>
                  <a:lnTo>
                    <a:pt x="755" y="811"/>
                  </a:lnTo>
                  <a:lnTo>
                    <a:pt x="755" y="808"/>
                  </a:lnTo>
                  <a:lnTo>
                    <a:pt x="752" y="808"/>
                  </a:lnTo>
                  <a:lnTo>
                    <a:pt x="752" y="808"/>
                  </a:lnTo>
                  <a:lnTo>
                    <a:pt x="752" y="811"/>
                  </a:lnTo>
                  <a:lnTo>
                    <a:pt x="752" y="811"/>
                  </a:lnTo>
                  <a:lnTo>
                    <a:pt x="750" y="811"/>
                  </a:lnTo>
                  <a:lnTo>
                    <a:pt x="750" y="811"/>
                  </a:lnTo>
                  <a:lnTo>
                    <a:pt x="750" y="811"/>
                  </a:lnTo>
                  <a:lnTo>
                    <a:pt x="750" y="813"/>
                  </a:lnTo>
                  <a:lnTo>
                    <a:pt x="750" y="813"/>
                  </a:lnTo>
                  <a:lnTo>
                    <a:pt x="748" y="813"/>
                  </a:lnTo>
                  <a:lnTo>
                    <a:pt x="748" y="813"/>
                  </a:lnTo>
                  <a:lnTo>
                    <a:pt x="748" y="811"/>
                  </a:lnTo>
                  <a:lnTo>
                    <a:pt x="745" y="811"/>
                  </a:lnTo>
                  <a:lnTo>
                    <a:pt x="745" y="813"/>
                  </a:lnTo>
                  <a:lnTo>
                    <a:pt x="745" y="813"/>
                  </a:lnTo>
                  <a:lnTo>
                    <a:pt x="745" y="813"/>
                  </a:lnTo>
                  <a:lnTo>
                    <a:pt x="745" y="813"/>
                  </a:lnTo>
                  <a:lnTo>
                    <a:pt x="743" y="813"/>
                  </a:lnTo>
                  <a:lnTo>
                    <a:pt x="743" y="813"/>
                  </a:lnTo>
                  <a:lnTo>
                    <a:pt x="743" y="813"/>
                  </a:lnTo>
                  <a:lnTo>
                    <a:pt x="743" y="813"/>
                  </a:lnTo>
                  <a:lnTo>
                    <a:pt x="743" y="813"/>
                  </a:lnTo>
                  <a:lnTo>
                    <a:pt x="741" y="813"/>
                  </a:lnTo>
                  <a:lnTo>
                    <a:pt x="741" y="813"/>
                  </a:lnTo>
                  <a:lnTo>
                    <a:pt x="741" y="813"/>
                  </a:lnTo>
                  <a:lnTo>
                    <a:pt x="738" y="813"/>
                  </a:lnTo>
                  <a:lnTo>
                    <a:pt x="738" y="813"/>
                  </a:lnTo>
                  <a:lnTo>
                    <a:pt x="738" y="811"/>
                  </a:lnTo>
                  <a:lnTo>
                    <a:pt x="738" y="811"/>
                  </a:lnTo>
                  <a:lnTo>
                    <a:pt x="738" y="811"/>
                  </a:lnTo>
                  <a:lnTo>
                    <a:pt x="736" y="811"/>
                  </a:lnTo>
                  <a:lnTo>
                    <a:pt x="736" y="811"/>
                  </a:lnTo>
                  <a:lnTo>
                    <a:pt x="736" y="811"/>
                  </a:lnTo>
                  <a:lnTo>
                    <a:pt x="736" y="811"/>
                  </a:lnTo>
                  <a:lnTo>
                    <a:pt x="733" y="811"/>
                  </a:lnTo>
                  <a:lnTo>
                    <a:pt x="733" y="811"/>
                  </a:lnTo>
                  <a:lnTo>
                    <a:pt x="733" y="811"/>
                  </a:lnTo>
                  <a:lnTo>
                    <a:pt x="731" y="811"/>
                  </a:lnTo>
                  <a:lnTo>
                    <a:pt x="731" y="811"/>
                  </a:lnTo>
                  <a:lnTo>
                    <a:pt x="731" y="811"/>
                  </a:lnTo>
                  <a:lnTo>
                    <a:pt x="729" y="811"/>
                  </a:lnTo>
                  <a:lnTo>
                    <a:pt x="729" y="811"/>
                  </a:lnTo>
                  <a:lnTo>
                    <a:pt x="729" y="811"/>
                  </a:lnTo>
                  <a:lnTo>
                    <a:pt x="729" y="811"/>
                  </a:lnTo>
                  <a:lnTo>
                    <a:pt x="726" y="811"/>
                  </a:lnTo>
                  <a:lnTo>
                    <a:pt x="726" y="811"/>
                  </a:lnTo>
                  <a:lnTo>
                    <a:pt x="726" y="811"/>
                  </a:lnTo>
                  <a:lnTo>
                    <a:pt x="726" y="811"/>
                  </a:lnTo>
                  <a:lnTo>
                    <a:pt x="724" y="811"/>
                  </a:lnTo>
                  <a:lnTo>
                    <a:pt x="724" y="808"/>
                  </a:lnTo>
                  <a:lnTo>
                    <a:pt x="724" y="808"/>
                  </a:lnTo>
                  <a:lnTo>
                    <a:pt x="724" y="808"/>
                  </a:lnTo>
                  <a:lnTo>
                    <a:pt x="724" y="808"/>
                  </a:lnTo>
                  <a:lnTo>
                    <a:pt x="724" y="808"/>
                  </a:lnTo>
                  <a:lnTo>
                    <a:pt x="722" y="808"/>
                  </a:lnTo>
                  <a:lnTo>
                    <a:pt x="722" y="808"/>
                  </a:lnTo>
                  <a:lnTo>
                    <a:pt x="722" y="808"/>
                  </a:lnTo>
                  <a:lnTo>
                    <a:pt x="722" y="808"/>
                  </a:lnTo>
                  <a:lnTo>
                    <a:pt x="722" y="806"/>
                  </a:lnTo>
                  <a:lnTo>
                    <a:pt x="719" y="806"/>
                  </a:lnTo>
                  <a:lnTo>
                    <a:pt x="719" y="806"/>
                  </a:lnTo>
                  <a:lnTo>
                    <a:pt x="719" y="806"/>
                  </a:lnTo>
                  <a:lnTo>
                    <a:pt x="719" y="804"/>
                  </a:lnTo>
                  <a:lnTo>
                    <a:pt x="719" y="804"/>
                  </a:lnTo>
                  <a:lnTo>
                    <a:pt x="719" y="801"/>
                  </a:lnTo>
                  <a:lnTo>
                    <a:pt x="717" y="801"/>
                  </a:lnTo>
                  <a:lnTo>
                    <a:pt x="717" y="804"/>
                  </a:lnTo>
                  <a:lnTo>
                    <a:pt x="717" y="804"/>
                  </a:lnTo>
                  <a:lnTo>
                    <a:pt x="717" y="801"/>
                  </a:lnTo>
                  <a:lnTo>
                    <a:pt x="717" y="801"/>
                  </a:lnTo>
                  <a:lnTo>
                    <a:pt x="717" y="801"/>
                  </a:lnTo>
                  <a:lnTo>
                    <a:pt x="715" y="801"/>
                  </a:lnTo>
                  <a:lnTo>
                    <a:pt x="715" y="801"/>
                  </a:lnTo>
                  <a:lnTo>
                    <a:pt x="715" y="801"/>
                  </a:lnTo>
                  <a:lnTo>
                    <a:pt x="712" y="801"/>
                  </a:lnTo>
                  <a:lnTo>
                    <a:pt x="712" y="801"/>
                  </a:lnTo>
                  <a:lnTo>
                    <a:pt x="712" y="799"/>
                  </a:lnTo>
                  <a:lnTo>
                    <a:pt x="712" y="799"/>
                  </a:lnTo>
                  <a:lnTo>
                    <a:pt x="712" y="799"/>
                  </a:lnTo>
                  <a:lnTo>
                    <a:pt x="712" y="797"/>
                  </a:lnTo>
                  <a:lnTo>
                    <a:pt x="710" y="797"/>
                  </a:lnTo>
                  <a:lnTo>
                    <a:pt x="710" y="797"/>
                  </a:lnTo>
                  <a:lnTo>
                    <a:pt x="710" y="794"/>
                  </a:lnTo>
                  <a:lnTo>
                    <a:pt x="712" y="794"/>
                  </a:lnTo>
                  <a:lnTo>
                    <a:pt x="712" y="794"/>
                  </a:lnTo>
                  <a:lnTo>
                    <a:pt x="710" y="794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89"/>
                  </a:lnTo>
                  <a:lnTo>
                    <a:pt x="710" y="789"/>
                  </a:lnTo>
                  <a:lnTo>
                    <a:pt x="710" y="789"/>
                  </a:lnTo>
                  <a:lnTo>
                    <a:pt x="710" y="787"/>
                  </a:lnTo>
                  <a:lnTo>
                    <a:pt x="710" y="787"/>
                  </a:lnTo>
                  <a:lnTo>
                    <a:pt x="710" y="787"/>
                  </a:lnTo>
                  <a:lnTo>
                    <a:pt x="710" y="787"/>
                  </a:lnTo>
                  <a:lnTo>
                    <a:pt x="712" y="787"/>
                  </a:lnTo>
                  <a:lnTo>
                    <a:pt x="712" y="785"/>
                  </a:lnTo>
                  <a:lnTo>
                    <a:pt x="712" y="785"/>
                  </a:lnTo>
                  <a:lnTo>
                    <a:pt x="712" y="785"/>
                  </a:lnTo>
                  <a:lnTo>
                    <a:pt x="712" y="782"/>
                  </a:lnTo>
                  <a:lnTo>
                    <a:pt x="715" y="782"/>
                  </a:lnTo>
                  <a:lnTo>
                    <a:pt x="715" y="782"/>
                  </a:lnTo>
                  <a:lnTo>
                    <a:pt x="715" y="780"/>
                  </a:lnTo>
                  <a:lnTo>
                    <a:pt x="715" y="780"/>
                  </a:lnTo>
                  <a:lnTo>
                    <a:pt x="712" y="780"/>
                  </a:lnTo>
                  <a:lnTo>
                    <a:pt x="712" y="780"/>
                  </a:lnTo>
                  <a:lnTo>
                    <a:pt x="712" y="780"/>
                  </a:lnTo>
                  <a:lnTo>
                    <a:pt x="710" y="780"/>
                  </a:lnTo>
                  <a:lnTo>
                    <a:pt x="710" y="780"/>
                  </a:lnTo>
                  <a:lnTo>
                    <a:pt x="710" y="778"/>
                  </a:lnTo>
                  <a:lnTo>
                    <a:pt x="710" y="778"/>
                  </a:lnTo>
                  <a:lnTo>
                    <a:pt x="707" y="778"/>
                  </a:lnTo>
                  <a:lnTo>
                    <a:pt x="707" y="778"/>
                  </a:lnTo>
                  <a:lnTo>
                    <a:pt x="707" y="778"/>
                  </a:lnTo>
                  <a:lnTo>
                    <a:pt x="707" y="778"/>
                  </a:lnTo>
                  <a:lnTo>
                    <a:pt x="705" y="778"/>
                  </a:lnTo>
                  <a:lnTo>
                    <a:pt x="705" y="780"/>
                  </a:lnTo>
                  <a:lnTo>
                    <a:pt x="705" y="780"/>
                  </a:lnTo>
                  <a:lnTo>
                    <a:pt x="705" y="780"/>
                  </a:lnTo>
                  <a:lnTo>
                    <a:pt x="703" y="780"/>
                  </a:lnTo>
                  <a:lnTo>
                    <a:pt x="703" y="780"/>
                  </a:lnTo>
                  <a:lnTo>
                    <a:pt x="703" y="780"/>
                  </a:lnTo>
                  <a:lnTo>
                    <a:pt x="703" y="778"/>
                  </a:lnTo>
                  <a:lnTo>
                    <a:pt x="703" y="778"/>
                  </a:lnTo>
                  <a:lnTo>
                    <a:pt x="700" y="778"/>
                  </a:lnTo>
                  <a:lnTo>
                    <a:pt x="700" y="775"/>
                  </a:lnTo>
                  <a:lnTo>
                    <a:pt x="700" y="775"/>
                  </a:lnTo>
                  <a:lnTo>
                    <a:pt x="698" y="775"/>
                  </a:lnTo>
                  <a:lnTo>
                    <a:pt x="698" y="775"/>
                  </a:lnTo>
                  <a:lnTo>
                    <a:pt x="698" y="775"/>
                  </a:lnTo>
                  <a:lnTo>
                    <a:pt x="696" y="775"/>
                  </a:lnTo>
                  <a:lnTo>
                    <a:pt x="696" y="778"/>
                  </a:lnTo>
                  <a:lnTo>
                    <a:pt x="696" y="778"/>
                  </a:lnTo>
                  <a:lnTo>
                    <a:pt x="696" y="778"/>
                  </a:lnTo>
                  <a:lnTo>
                    <a:pt x="696" y="778"/>
                  </a:lnTo>
                  <a:lnTo>
                    <a:pt x="693" y="778"/>
                  </a:lnTo>
                  <a:lnTo>
                    <a:pt x="693" y="778"/>
                  </a:lnTo>
                  <a:lnTo>
                    <a:pt x="693" y="778"/>
                  </a:lnTo>
                  <a:lnTo>
                    <a:pt x="693" y="775"/>
                  </a:lnTo>
                  <a:lnTo>
                    <a:pt x="691" y="775"/>
                  </a:lnTo>
                  <a:lnTo>
                    <a:pt x="691" y="775"/>
                  </a:lnTo>
                  <a:lnTo>
                    <a:pt x="691" y="775"/>
                  </a:lnTo>
                  <a:lnTo>
                    <a:pt x="691" y="775"/>
                  </a:lnTo>
                  <a:lnTo>
                    <a:pt x="691" y="773"/>
                  </a:lnTo>
                  <a:lnTo>
                    <a:pt x="688" y="773"/>
                  </a:lnTo>
                  <a:lnTo>
                    <a:pt x="688" y="773"/>
                  </a:lnTo>
                  <a:lnTo>
                    <a:pt x="688" y="773"/>
                  </a:lnTo>
                  <a:lnTo>
                    <a:pt x="688" y="773"/>
                  </a:lnTo>
                  <a:lnTo>
                    <a:pt x="688" y="770"/>
                  </a:lnTo>
                  <a:lnTo>
                    <a:pt x="686" y="770"/>
                  </a:lnTo>
                  <a:lnTo>
                    <a:pt x="686" y="770"/>
                  </a:lnTo>
                  <a:lnTo>
                    <a:pt x="686" y="770"/>
                  </a:lnTo>
                  <a:lnTo>
                    <a:pt x="686" y="770"/>
                  </a:lnTo>
                  <a:lnTo>
                    <a:pt x="684" y="770"/>
                  </a:lnTo>
                  <a:lnTo>
                    <a:pt x="684" y="768"/>
                  </a:lnTo>
                  <a:lnTo>
                    <a:pt x="684" y="768"/>
                  </a:lnTo>
                  <a:lnTo>
                    <a:pt x="684" y="768"/>
                  </a:lnTo>
                  <a:lnTo>
                    <a:pt x="684" y="768"/>
                  </a:lnTo>
                  <a:lnTo>
                    <a:pt x="684" y="766"/>
                  </a:lnTo>
                  <a:lnTo>
                    <a:pt x="681" y="766"/>
                  </a:lnTo>
                  <a:lnTo>
                    <a:pt x="681" y="766"/>
                  </a:lnTo>
                  <a:lnTo>
                    <a:pt x="681" y="768"/>
                  </a:lnTo>
                  <a:lnTo>
                    <a:pt x="681" y="768"/>
                  </a:lnTo>
                  <a:lnTo>
                    <a:pt x="681" y="768"/>
                  </a:lnTo>
                  <a:lnTo>
                    <a:pt x="679" y="768"/>
                  </a:lnTo>
                  <a:lnTo>
                    <a:pt x="679" y="768"/>
                  </a:lnTo>
                  <a:lnTo>
                    <a:pt x="679" y="770"/>
                  </a:lnTo>
                  <a:lnTo>
                    <a:pt x="677" y="770"/>
                  </a:lnTo>
                  <a:lnTo>
                    <a:pt x="677" y="770"/>
                  </a:lnTo>
                  <a:lnTo>
                    <a:pt x="677" y="770"/>
                  </a:lnTo>
                  <a:lnTo>
                    <a:pt x="677" y="770"/>
                  </a:lnTo>
                  <a:lnTo>
                    <a:pt x="674" y="770"/>
                  </a:lnTo>
                  <a:lnTo>
                    <a:pt x="674" y="770"/>
                  </a:lnTo>
                  <a:lnTo>
                    <a:pt x="674" y="770"/>
                  </a:lnTo>
                  <a:lnTo>
                    <a:pt x="672" y="770"/>
                  </a:lnTo>
                  <a:lnTo>
                    <a:pt x="672" y="770"/>
                  </a:lnTo>
                  <a:lnTo>
                    <a:pt x="672" y="773"/>
                  </a:lnTo>
                  <a:lnTo>
                    <a:pt x="672" y="773"/>
                  </a:lnTo>
                  <a:lnTo>
                    <a:pt x="672" y="773"/>
                  </a:lnTo>
                  <a:lnTo>
                    <a:pt x="672" y="775"/>
                  </a:lnTo>
                  <a:lnTo>
                    <a:pt x="672" y="775"/>
                  </a:lnTo>
                  <a:lnTo>
                    <a:pt x="672" y="778"/>
                  </a:lnTo>
                  <a:lnTo>
                    <a:pt x="672" y="778"/>
                  </a:lnTo>
                  <a:lnTo>
                    <a:pt x="670" y="778"/>
                  </a:lnTo>
                  <a:lnTo>
                    <a:pt x="670" y="780"/>
                  </a:lnTo>
                  <a:lnTo>
                    <a:pt x="670" y="780"/>
                  </a:lnTo>
                  <a:lnTo>
                    <a:pt x="670" y="780"/>
                  </a:lnTo>
                  <a:lnTo>
                    <a:pt x="670" y="780"/>
                  </a:lnTo>
                  <a:lnTo>
                    <a:pt x="667" y="780"/>
                  </a:lnTo>
                  <a:lnTo>
                    <a:pt x="667" y="780"/>
                  </a:lnTo>
                  <a:lnTo>
                    <a:pt x="665" y="780"/>
                  </a:lnTo>
                  <a:lnTo>
                    <a:pt x="665" y="780"/>
                  </a:lnTo>
                  <a:lnTo>
                    <a:pt x="665" y="780"/>
                  </a:lnTo>
                  <a:lnTo>
                    <a:pt x="665" y="780"/>
                  </a:lnTo>
                  <a:lnTo>
                    <a:pt x="665" y="782"/>
                  </a:lnTo>
                  <a:lnTo>
                    <a:pt x="662" y="782"/>
                  </a:lnTo>
                  <a:lnTo>
                    <a:pt x="662" y="782"/>
                  </a:lnTo>
                  <a:lnTo>
                    <a:pt x="662" y="782"/>
                  </a:lnTo>
                  <a:lnTo>
                    <a:pt x="662" y="782"/>
                  </a:lnTo>
                  <a:lnTo>
                    <a:pt x="660" y="782"/>
                  </a:lnTo>
                  <a:lnTo>
                    <a:pt x="660" y="782"/>
                  </a:lnTo>
                  <a:lnTo>
                    <a:pt x="660" y="782"/>
                  </a:lnTo>
                  <a:lnTo>
                    <a:pt x="658" y="782"/>
                  </a:lnTo>
                  <a:lnTo>
                    <a:pt x="658" y="780"/>
                  </a:lnTo>
                  <a:lnTo>
                    <a:pt x="658" y="780"/>
                  </a:lnTo>
                  <a:lnTo>
                    <a:pt x="658" y="780"/>
                  </a:lnTo>
                  <a:lnTo>
                    <a:pt x="658" y="780"/>
                  </a:lnTo>
                  <a:lnTo>
                    <a:pt x="658" y="780"/>
                  </a:lnTo>
                  <a:lnTo>
                    <a:pt x="655" y="780"/>
                  </a:lnTo>
                  <a:lnTo>
                    <a:pt x="655" y="780"/>
                  </a:lnTo>
                  <a:lnTo>
                    <a:pt x="655" y="782"/>
                  </a:lnTo>
                  <a:lnTo>
                    <a:pt x="655" y="782"/>
                  </a:lnTo>
                  <a:lnTo>
                    <a:pt x="655" y="782"/>
                  </a:lnTo>
                  <a:lnTo>
                    <a:pt x="655" y="785"/>
                  </a:lnTo>
                  <a:lnTo>
                    <a:pt x="655" y="785"/>
                  </a:lnTo>
                  <a:lnTo>
                    <a:pt x="655" y="787"/>
                  </a:lnTo>
                  <a:lnTo>
                    <a:pt x="653" y="787"/>
                  </a:lnTo>
                  <a:lnTo>
                    <a:pt x="653" y="787"/>
                  </a:lnTo>
                  <a:lnTo>
                    <a:pt x="653" y="789"/>
                  </a:lnTo>
                  <a:lnTo>
                    <a:pt x="653" y="789"/>
                  </a:lnTo>
                  <a:lnTo>
                    <a:pt x="653" y="787"/>
                  </a:lnTo>
                  <a:lnTo>
                    <a:pt x="651" y="787"/>
                  </a:lnTo>
                  <a:lnTo>
                    <a:pt x="651" y="787"/>
                  </a:lnTo>
                  <a:lnTo>
                    <a:pt x="651" y="787"/>
                  </a:lnTo>
                  <a:lnTo>
                    <a:pt x="651" y="787"/>
                  </a:lnTo>
                  <a:lnTo>
                    <a:pt x="651" y="785"/>
                  </a:lnTo>
                  <a:lnTo>
                    <a:pt x="648" y="785"/>
                  </a:lnTo>
                  <a:lnTo>
                    <a:pt x="648" y="785"/>
                  </a:lnTo>
                  <a:lnTo>
                    <a:pt x="648" y="785"/>
                  </a:lnTo>
                  <a:lnTo>
                    <a:pt x="648" y="782"/>
                  </a:lnTo>
                  <a:lnTo>
                    <a:pt x="648" y="782"/>
                  </a:lnTo>
                  <a:lnTo>
                    <a:pt x="648" y="782"/>
                  </a:lnTo>
                  <a:lnTo>
                    <a:pt x="646" y="782"/>
                  </a:lnTo>
                  <a:lnTo>
                    <a:pt x="646" y="780"/>
                  </a:lnTo>
                  <a:lnTo>
                    <a:pt x="646" y="780"/>
                  </a:lnTo>
                  <a:lnTo>
                    <a:pt x="646" y="782"/>
                  </a:lnTo>
                  <a:lnTo>
                    <a:pt x="644" y="782"/>
                  </a:lnTo>
                  <a:lnTo>
                    <a:pt x="644" y="782"/>
                  </a:lnTo>
                  <a:lnTo>
                    <a:pt x="644" y="785"/>
                  </a:lnTo>
                  <a:lnTo>
                    <a:pt x="644" y="785"/>
                  </a:lnTo>
                  <a:lnTo>
                    <a:pt x="644" y="785"/>
                  </a:lnTo>
                  <a:lnTo>
                    <a:pt x="644" y="785"/>
                  </a:lnTo>
                  <a:lnTo>
                    <a:pt x="644" y="785"/>
                  </a:lnTo>
                  <a:lnTo>
                    <a:pt x="641" y="785"/>
                  </a:lnTo>
                  <a:lnTo>
                    <a:pt x="641" y="782"/>
                  </a:lnTo>
                  <a:lnTo>
                    <a:pt x="641" y="782"/>
                  </a:lnTo>
                  <a:lnTo>
                    <a:pt x="641" y="782"/>
                  </a:lnTo>
                  <a:lnTo>
                    <a:pt x="641" y="780"/>
                  </a:lnTo>
                  <a:lnTo>
                    <a:pt x="639" y="780"/>
                  </a:lnTo>
                  <a:lnTo>
                    <a:pt x="639" y="780"/>
                  </a:lnTo>
                  <a:lnTo>
                    <a:pt x="639" y="780"/>
                  </a:lnTo>
                  <a:lnTo>
                    <a:pt x="639" y="780"/>
                  </a:lnTo>
                  <a:lnTo>
                    <a:pt x="639" y="782"/>
                  </a:lnTo>
                  <a:lnTo>
                    <a:pt x="639" y="782"/>
                  </a:lnTo>
                  <a:lnTo>
                    <a:pt x="639" y="782"/>
                  </a:lnTo>
                  <a:lnTo>
                    <a:pt x="639" y="785"/>
                  </a:lnTo>
                  <a:lnTo>
                    <a:pt x="636" y="785"/>
                  </a:lnTo>
                  <a:lnTo>
                    <a:pt x="636" y="785"/>
                  </a:lnTo>
                  <a:lnTo>
                    <a:pt x="636" y="785"/>
                  </a:lnTo>
                  <a:lnTo>
                    <a:pt x="636" y="785"/>
                  </a:lnTo>
                  <a:lnTo>
                    <a:pt x="636" y="787"/>
                  </a:lnTo>
                  <a:lnTo>
                    <a:pt x="636" y="787"/>
                  </a:lnTo>
                  <a:lnTo>
                    <a:pt x="634" y="787"/>
                  </a:lnTo>
                  <a:lnTo>
                    <a:pt x="634" y="789"/>
                  </a:lnTo>
                  <a:lnTo>
                    <a:pt x="634" y="789"/>
                  </a:lnTo>
                  <a:lnTo>
                    <a:pt x="634" y="789"/>
                  </a:lnTo>
                  <a:lnTo>
                    <a:pt x="632" y="789"/>
                  </a:lnTo>
                  <a:lnTo>
                    <a:pt x="632" y="789"/>
                  </a:lnTo>
                  <a:lnTo>
                    <a:pt x="632" y="789"/>
                  </a:lnTo>
                  <a:lnTo>
                    <a:pt x="632" y="789"/>
                  </a:lnTo>
                  <a:lnTo>
                    <a:pt x="629" y="789"/>
                  </a:lnTo>
                  <a:lnTo>
                    <a:pt x="629" y="787"/>
                  </a:lnTo>
                  <a:lnTo>
                    <a:pt x="629" y="787"/>
                  </a:lnTo>
                  <a:lnTo>
                    <a:pt x="629" y="787"/>
                  </a:lnTo>
                  <a:lnTo>
                    <a:pt x="629" y="785"/>
                  </a:lnTo>
                  <a:lnTo>
                    <a:pt x="629" y="785"/>
                  </a:lnTo>
                  <a:lnTo>
                    <a:pt x="627" y="785"/>
                  </a:lnTo>
                  <a:lnTo>
                    <a:pt x="627" y="785"/>
                  </a:lnTo>
                  <a:lnTo>
                    <a:pt x="627" y="785"/>
                  </a:lnTo>
                  <a:lnTo>
                    <a:pt x="625" y="785"/>
                  </a:lnTo>
                  <a:lnTo>
                    <a:pt x="625" y="782"/>
                  </a:lnTo>
                  <a:lnTo>
                    <a:pt x="625" y="782"/>
                  </a:lnTo>
                  <a:lnTo>
                    <a:pt x="625" y="782"/>
                  </a:lnTo>
                  <a:lnTo>
                    <a:pt x="622" y="782"/>
                  </a:lnTo>
                  <a:lnTo>
                    <a:pt x="622" y="782"/>
                  </a:lnTo>
                  <a:lnTo>
                    <a:pt x="622" y="782"/>
                  </a:lnTo>
                  <a:lnTo>
                    <a:pt x="622" y="780"/>
                  </a:lnTo>
                  <a:lnTo>
                    <a:pt x="622" y="780"/>
                  </a:lnTo>
                  <a:lnTo>
                    <a:pt x="620" y="780"/>
                  </a:lnTo>
                  <a:lnTo>
                    <a:pt x="620" y="782"/>
                  </a:lnTo>
                  <a:lnTo>
                    <a:pt x="620" y="782"/>
                  </a:lnTo>
                  <a:lnTo>
                    <a:pt x="620" y="782"/>
                  </a:lnTo>
                  <a:lnTo>
                    <a:pt x="620" y="785"/>
                  </a:lnTo>
                  <a:lnTo>
                    <a:pt x="620" y="785"/>
                  </a:lnTo>
                  <a:lnTo>
                    <a:pt x="617" y="785"/>
                  </a:lnTo>
                  <a:lnTo>
                    <a:pt x="617" y="787"/>
                  </a:lnTo>
                  <a:lnTo>
                    <a:pt x="617" y="787"/>
                  </a:lnTo>
                  <a:lnTo>
                    <a:pt x="617" y="787"/>
                  </a:lnTo>
                  <a:lnTo>
                    <a:pt x="617" y="787"/>
                  </a:lnTo>
                  <a:lnTo>
                    <a:pt x="617" y="789"/>
                  </a:lnTo>
                  <a:lnTo>
                    <a:pt x="617" y="789"/>
                  </a:lnTo>
                  <a:lnTo>
                    <a:pt x="615" y="789"/>
                  </a:lnTo>
                  <a:lnTo>
                    <a:pt x="615" y="789"/>
                  </a:lnTo>
                  <a:lnTo>
                    <a:pt x="615" y="789"/>
                  </a:lnTo>
                  <a:lnTo>
                    <a:pt x="615" y="789"/>
                  </a:lnTo>
                  <a:lnTo>
                    <a:pt x="613" y="789"/>
                  </a:lnTo>
                  <a:lnTo>
                    <a:pt x="613" y="789"/>
                  </a:lnTo>
                  <a:lnTo>
                    <a:pt x="613" y="789"/>
                  </a:lnTo>
                  <a:lnTo>
                    <a:pt x="610" y="789"/>
                  </a:lnTo>
                  <a:lnTo>
                    <a:pt x="610" y="789"/>
                  </a:lnTo>
                  <a:lnTo>
                    <a:pt x="610" y="789"/>
                  </a:lnTo>
                  <a:lnTo>
                    <a:pt x="610" y="789"/>
                  </a:lnTo>
                  <a:lnTo>
                    <a:pt x="608" y="789"/>
                  </a:lnTo>
                  <a:lnTo>
                    <a:pt x="608" y="792"/>
                  </a:lnTo>
                  <a:lnTo>
                    <a:pt x="608" y="792"/>
                  </a:lnTo>
                  <a:lnTo>
                    <a:pt x="608" y="789"/>
                  </a:lnTo>
                  <a:lnTo>
                    <a:pt x="608" y="789"/>
                  </a:lnTo>
                  <a:lnTo>
                    <a:pt x="608" y="789"/>
                  </a:lnTo>
                  <a:lnTo>
                    <a:pt x="606" y="789"/>
                  </a:lnTo>
                  <a:lnTo>
                    <a:pt x="606" y="789"/>
                  </a:lnTo>
                  <a:lnTo>
                    <a:pt x="606" y="789"/>
                  </a:lnTo>
                  <a:lnTo>
                    <a:pt x="603" y="789"/>
                  </a:lnTo>
                  <a:lnTo>
                    <a:pt x="603" y="789"/>
                  </a:lnTo>
                  <a:lnTo>
                    <a:pt x="603" y="789"/>
                  </a:lnTo>
                  <a:lnTo>
                    <a:pt x="603" y="789"/>
                  </a:lnTo>
                  <a:lnTo>
                    <a:pt x="603" y="792"/>
                  </a:lnTo>
                  <a:lnTo>
                    <a:pt x="603" y="792"/>
                  </a:lnTo>
                  <a:lnTo>
                    <a:pt x="603" y="792"/>
                  </a:lnTo>
                  <a:lnTo>
                    <a:pt x="603" y="794"/>
                  </a:lnTo>
                  <a:lnTo>
                    <a:pt x="601" y="794"/>
                  </a:lnTo>
                  <a:lnTo>
                    <a:pt x="601" y="794"/>
                  </a:lnTo>
                  <a:lnTo>
                    <a:pt x="601" y="794"/>
                  </a:lnTo>
                  <a:lnTo>
                    <a:pt x="601" y="797"/>
                  </a:lnTo>
                  <a:lnTo>
                    <a:pt x="601" y="797"/>
                  </a:lnTo>
                  <a:lnTo>
                    <a:pt x="601" y="797"/>
                  </a:lnTo>
                  <a:lnTo>
                    <a:pt x="601" y="799"/>
                  </a:lnTo>
                  <a:lnTo>
                    <a:pt x="601" y="799"/>
                  </a:lnTo>
                  <a:lnTo>
                    <a:pt x="603" y="799"/>
                  </a:lnTo>
                  <a:lnTo>
                    <a:pt x="603" y="799"/>
                  </a:lnTo>
                  <a:lnTo>
                    <a:pt x="603" y="801"/>
                  </a:lnTo>
                  <a:lnTo>
                    <a:pt x="603" y="801"/>
                  </a:lnTo>
                  <a:lnTo>
                    <a:pt x="603" y="801"/>
                  </a:lnTo>
                  <a:lnTo>
                    <a:pt x="603" y="801"/>
                  </a:lnTo>
                  <a:lnTo>
                    <a:pt x="603" y="804"/>
                  </a:lnTo>
                  <a:lnTo>
                    <a:pt x="603" y="804"/>
                  </a:lnTo>
                  <a:lnTo>
                    <a:pt x="606" y="804"/>
                  </a:lnTo>
                  <a:lnTo>
                    <a:pt x="606" y="806"/>
                  </a:lnTo>
                  <a:lnTo>
                    <a:pt x="606" y="806"/>
                  </a:lnTo>
                  <a:lnTo>
                    <a:pt x="606" y="806"/>
                  </a:lnTo>
                  <a:lnTo>
                    <a:pt x="606" y="806"/>
                  </a:lnTo>
                  <a:lnTo>
                    <a:pt x="606" y="808"/>
                  </a:lnTo>
                  <a:lnTo>
                    <a:pt x="606" y="808"/>
                  </a:lnTo>
                  <a:lnTo>
                    <a:pt x="606" y="811"/>
                  </a:lnTo>
                  <a:lnTo>
                    <a:pt x="606" y="811"/>
                  </a:lnTo>
                  <a:lnTo>
                    <a:pt x="606" y="811"/>
                  </a:lnTo>
                  <a:lnTo>
                    <a:pt x="608" y="811"/>
                  </a:lnTo>
                  <a:lnTo>
                    <a:pt x="608" y="811"/>
                  </a:lnTo>
                  <a:lnTo>
                    <a:pt x="606" y="811"/>
                  </a:lnTo>
                  <a:lnTo>
                    <a:pt x="606" y="811"/>
                  </a:lnTo>
                  <a:lnTo>
                    <a:pt x="606" y="813"/>
                  </a:lnTo>
                  <a:lnTo>
                    <a:pt x="606" y="813"/>
                  </a:lnTo>
                  <a:lnTo>
                    <a:pt x="606" y="813"/>
                  </a:lnTo>
                  <a:lnTo>
                    <a:pt x="606" y="813"/>
                  </a:lnTo>
                  <a:lnTo>
                    <a:pt x="606" y="815"/>
                  </a:lnTo>
                  <a:lnTo>
                    <a:pt x="606" y="815"/>
                  </a:lnTo>
                  <a:lnTo>
                    <a:pt x="606" y="818"/>
                  </a:lnTo>
                  <a:lnTo>
                    <a:pt x="606" y="818"/>
                  </a:lnTo>
                  <a:lnTo>
                    <a:pt x="606" y="820"/>
                  </a:lnTo>
                  <a:lnTo>
                    <a:pt x="606" y="820"/>
                  </a:lnTo>
                  <a:lnTo>
                    <a:pt x="608" y="820"/>
                  </a:lnTo>
                  <a:lnTo>
                    <a:pt x="608" y="820"/>
                  </a:lnTo>
                  <a:lnTo>
                    <a:pt x="608" y="820"/>
                  </a:lnTo>
                  <a:lnTo>
                    <a:pt x="606" y="820"/>
                  </a:lnTo>
                  <a:lnTo>
                    <a:pt x="606" y="823"/>
                  </a:lnTo>
                  <a:lnTo>
                    <a:pt x="606" y="823"/>
                  </a:lnTo>
                  <a:lnTo>
                    <a:pt x="606" y="823"/>
                  </a:lnTo>
                  <a:lnTo>
                    <a:pt x="603" y="823"/>
                  </a:lnTo>
                  <a:lnTo>
                    <a:pt x="603" y="823"/>
                  </a:lnTo>
                  <a:lnTo>
                    <a:pt x="603" y="823"/>
                  </a:lnTo>
                  <a:lnTo>
                    <a:pt x="603" y="820"/>
                  </a:lnTo>
                  <a:lnTo>
                    <a:pt x="603" y="820"/>
                  </a:lnTo>
                  <a:lnTo>
                    <a:pt x="601" y="820"/>
                  </a:lnTo>
                  <a:lnTo>
                    <a:pt x="601" y="820"/>
                  </a:lnTo>
                  <a:lnTo>
                    <a:pt x="601" y="820"/>
                  </a:lnTo>
                  <a:lnTo>
                    <a:pt x="599" y="820"/>
                  </a:lnTo>
                  <a:lnTo>
                    <a:pt x="599" y="820"/>
                  </a:lnTo>
                  <a:lnTo>
                    <a:pt x="599" y="820"/>
                  </a:lnTo>
                  <a:lnTo>
                    <a:pt x="599" y="820"/>
                  </a:lnTo>
                  <a:lnTo>
                    <a:pt x="596" y="820"/>
                  </a:lnTo>
                  <a:lnTo>
                    <a:pt x="596" y="820"/>
                  </a:lnTo>
                  <a:lnTo>
                    <a:pt x="596" y="823"/>
                  </a:lnTo>
                  <a:lnTo>
                    <a:pt x="596" y="823"/>
                  </a:lnTo>
                  <a:lnTo>
                    <a:pt x="596" y="820"/>
                  </a:lnTo>
                  <a:lnTo>
                    <a:pt x="594" y="820"/>
                  </a:lnTo>
                  <a:lnTo>
                    <a:pt x="594" y="820"/>
                  </a:lnTo>
                  <a:lnTo>
                    <a:pt x="594" y="820"/>
                  </a:lnTo>
                  <a:lnTo>
                    <a:pt x="594" y="818"/>
                  </a:lnTo>
                  <a:lnTo>
                    <a:pt x="594" y="818"/>
                  </a:lnTo>
                  <a:lnTo>
                    <a:pt x="594" y="815"/>
                  </a:lnTo>
                  <a:lnTo>
                    <a:pt x="594" y="815"/>
                  </a:lnTo>
                  <a:lnTo>
                    <a:pt x="594" y="815"/>
                  </a:lnTo>
                  <a:lnTo>
                    <a:pt x="594" y="813"/>
                  </a:lnTo>
                  <a:lnTo>
                    <a:pt x="594" y="813"/>
                  </a:lnTo>
                  <a:lnTo>
                    <a:pt x="591" y="813"/>
                  </a:lnTo>
                  <a:lnTo>
                    <a:pt x="591" y="811"/>
                  </a:lnTo>
                  <a:lnTo>
                    <a:pt x="591" y="811"/>
                  </a:lnTo>
                  <a:lnTo>
                    <a:pt x="591" y="811"/>
                  </a:lnTo>
                  <a:lnTo>
                    <a:pt x="591" y="811"/>
                  </a:lnTo>
                  <a:lnTo>
                    <a:pt x="591" y="808"/>
                  </a:lnTo>
                  <a:lnTo>
                    <a:pt x="591" y="808"/>
                  </a:lnTo>
                  <a:lnTo>
                    <a:pt x="591" y="806"/>
                  </a:lnTo>
                  <a:lnTo>
                    <a:pt x="591" y="806"/>
                  </a:lnTo>
                  <a:lnTo>
                    <a:pt x="591" y="808"/>
                  </a:lnTo>
                  <a:lnTo>
                    <a:pt x="589" y="808"/>
                  </a:lnTo>
                  <a:lnTo>
                    <a:pt x="589" y="808"/>
                  </a:lnTo>
                  <a:lnTo>
                    <a:pt x="589" y="808"/>
                  </a:lnTo>
                  <a:lnTo>
                    <a:pt x="589" y="808"/>
                  </a:lnTo>
                  <a:lnTo>
                    <a:pt x="587" y="808"/>
                  </a:lnTo>
                  <a:lnTo>
                    <a:pt x="587" y="811"/>
                  </a:lnTo>
                  <a:lnTo>
                    <a:pt x="587" y="811"/>
                  </a:lnTo>
                  <a:lnTo>
                    <a:pt x="584" y="811"/>
                  </a:lnTo>
                  <a:lnTo>
                    <a:pt x="584" y="811"/>
                  </a:lnTo>
                  <a:lnTo>
                    <a:pt x="584" y="811"/>
                  </a:lnTo>
                  <a:lnTo>
                    <a:pt x="584" y="811"/>
                  </a:lnTo>
                  <a:lnTo>
                    <a:pt x="584" y="813"/>
                  </a:lnTo>
                  <a:lnTo>
                    <a:pt x="584" y="813"/>
                  </a:lnTo>
                  <a:lnTo>
                    <a:pt x="584" y="813"/>
                  </a:lnTo>
                  <a:lnTo>
                    <a:pt x="582" y="813"/>
                  </a:lnTo>
                  <a:lnTo>
                    <a:pt x="582" y="813"/>
                  </a:lnTo>
                  <a:lnTo>
                    <a:pt x="582" y="813"/>
                  </a:lnTo>
                  <a:lnTo>
                    <a:pt x="582" y="815"/>
                  </a:lnTo>
                  <a:lnTo>
                    <a:pt x="580" y="815"/>
                  </a:lnTo>
                  <a:lnTo>
                    <a:pt x="580" y="815"/>
                  </a:lnTo>
                  <a:lnTo>
                    <a:pt x="577" y="815"/>
                  </a:lnTo>
                  <a:lnTo>
                    <a:pt x="577" y="815"/>
                  </a:lnTo>
                  <a:lnTo>
                    <a:pt x="577" y="813"/>
                  </a:lnTo>
                  <a:lnTo>
                    <a:pt x="577" y="813"/>
                  </a:lnTo>
                  <a:lnTo>
                    <a:pt x="577" y="813"/>
                  </a:lnTo>
                  <a:lnTo>
                    <a:pt x="575" y="813"/>
                  </a:lnTo>
                  <a:lnTo>
                    <a:pt x="575" y="813"/>
                  </a:lnTo>
                  <a:lnTo>
                    <a:pt x="575" y="813"/>
                  </a:lnTo>
                  <a:lnTo>
                    <a:pt x="575" y="813"/>
                  </a:lnTo>
                  <a:lnTo>
                    <a:pt x="575" y="815"/>
                  </a:lnTo>
                  <a:lnTo>
                    <a:pt x="572" y="815"/>
                  </a:lnTo>
                  <a:lnTo>
                    <a:pt x="572" y="815"/>
                  </a:lnTo>
                  <a:lnTo>
                    <a:pt x="570" y="815"/>
                  </a:lnTo>
                  <a:lnTo>
                    <a:pt x="570" y="813"/>
                  </a:lnTo>
                  <a:lnTo>
                    <a:pt x="570" y="813"/>
                  </a:lnTo>
                  <a:lnTo>
                    <a:pt x="570" y="813"/>
                  </a:lnTo>
                  <a:lnTo>
                    <a:pt x="570" y="811"/>
                  </a:lnTo>
                  <a:lnTo>
                    <a:pt x="570" y="811"/>
                  </a:lnTo>
                  <a:lnTo>
                    <a:pt x="570" y="811"/>
                  </a:lnTo>
                  <a:lnTo>
                    <a:pt x="570" y="811"/>
                  </a:lnTo>
                  <a:lnTo>
                    <a:pt x="570" y="811"/>
                  </a:lnTo>
                  <a:lnTo>
                    <a:pt x="570" y="808"/>
                  </a:lnTo>
                  <a:lnTo>
                    <a:pt x="570" y="808"/>
                  </a:lnTo>
                  <a:lnTo>
                    <a:pt x="568" y="808"/>
                  </a:lnTo>
                  <a:lnTo>
                    <a:pt x="568" y="808"/>
                  </a:lnTo>
                  <a:lnTo>
                    <a:pt x="568" y="808"/>
                  </a:lnTo>
                  <a:lnTo>
                    <a:pt x="565" y="808"/>
                  </a:lnTo>
                  <a:lnTo>
                    <a:pt x="565" y="806"/>
                  </a:lnTo>
                  <a:lnTo>
                    <a:pt x="565" y="806"/>
                  </a:lnTo>
                  <a:lnTo>
                    <a:pt x="565" y="804"/>
                  </a:lnTo>
                  <a:lnTo>
                    <a:pt x="565" y="804"/>
                  </a:lnTo>
                  <a:lnTo>
                    <a:pt x="568" y="804"/>
                  </a:lnTo>
                  <a:lnTo>
                    <a:pt x="568" y="801"/>
                  </a:lnTo>
                  <a:lnTo>
                    <a:pt x="568" y="801"/>
                  </a:lnTo>
                  <a:lnTo>
                    <a:pt x="565" y="801"/>
                  </a:lnTo>
                  <a:lnTo>
                    <a:pt x="565" y="799"/>
                  </a:lnTo>
                  <a:lnTo>
                    <a:pt x="565" y="799"/>
                  </a:lnTo>
                  <a:lnTo>
                    <a:pt x="565" y="799"/>
                  </a:lnTo>
                  <a:lnTo>
                    <a:pt x="565" y="799"/>
                  </a:lnTo>
                  <a:lnTo>
                    <a:pt x="565" y="799"/>
                  </a:lnTo>
                  <a:lnTo>
                    <a:pt x="563" y="799"/>
                  </a:lnTo>
                  <a:lnTo>
                    <a:pt x="563" y="799"/>
                  </a:lnTo>
                  <a:lnTo>
                    <a:pt x="563" y="799"/>
                  </a:lnTo>
                  <a:lnTo>
                    <a:pt x="563" y="799"/>
                  </a:lnTo>
                  <a:lnTo>
                    <a:pt x="563" y="799"/>
                  </a:lnTo>
                  <a:lnTo>
                    <a:pt x="561" y="799"/>
                  </a:lnTo>
                  <a:lnTo>
                    <a:pt x="561" y="799"/>
                  </a:lnTo>
                  <a:lnTo>
                    <a:pt x="561" y="799"/>
                  </a:lnTo>
                  <a:lnTo>
                    <a:pt x="558" y="799"/>
                  </a:lnTo>
                  <a:lnTo>
                    <a:pt x="558" y="799"/>
                  </a:lnTo>
                  <a:lnTo>
                    <a:pt x="558" y="799"/>
                  </a:lnTo>
                  <a:lnTo>
                    <a:pt x="558" y="799"/>
                  </a:lnTo>
                  <a:lnTo>
                    <a:pt x="556" y="799"/>
                  </a:lnTo>
                  <a:lnTo>
                    <a:pt x="556" y="799"/>
                  </a:lnTo>
                  <a:lnTo>
                    <a:pt x="556" y="799"/>
                  </a:lnTo>
                  <a:lnTo>
                    <a:pt x="554" y="799"/>
                  </a:lnTo>
                  <a:lnTo>
                    <a:pt x="554" y="799"/>
                  </a:lnTo>
                  <a:lnTo>
                    <a:pt x="554" y="799"/>
                  </a:lnTo>
                  <a:lnTo>
                    <a:pt x="554" y="799"/>
                  </a:lnTo>
                  <a:lnTo>
                    <a:pt x="551" y="799"/>
                  </a:lnTo>
                  <a:lnTo>
                    <a:pt x="551" y="799"/>
                  </a:lnTo>
                  <a:lnTo>
                    <a:pt x="551" y="799"/>
                  </a:lnTo>
                  <a:lnTo>
                    <a:pt x="551" y="797"/>
                  </a:lnTo>
                  <a:lnTo>
                    <a:pt x="551" y="797"/>
                  </a:lnTo>
                  <a:lnTo>
                    <a:pt x="551" y="794"/>
                  </a:lnTo>
                  <a:lnTo>
                    <a:pt x="551" y="794"/>
                  </a:lnTo>
                  <a:lnTo>
                    <a:pt x="551" y="794"/>
                  </a:lnTo>
                  <a:lnTo>
                    <a:pt x="551" y="792"/>
                  </a:lnTo>
                  <a:lnTo>
                    <a:pt x="551" y="792"/>
                  </a:lnTo>
                  <a:lnTo>
                    <a:pt x="551" y="792"/>
                  </a:lnTo>
                  <a:lnTo>
                    <a:pt x="551" y="789"/>
                  </a:lnTo>
                  <a:lnTo>
                    <a:pt x="554" y="789"/>
                  </a:lnTo>
                  <a:lnTo>
                    <a:pt x="554" y="789"/>
                  </a:lnTo>
                  <a:lnTo>
                    <a:pt x="554" y="789"/>
                  </a:lnTo>
                  <a:lnTo>
                    <a:pt x="554" y="789"/>
                  </a:lnTo>
                  <a:lnTo>
                    <a:pt x="554" y="787"/>
                  </a:lnTo>
                  <a:lnTo>
                    <a:pt x="554" y="787"/>
                  </a:lnTo>
                  <a:lnTo>
                    <a:pt x="554" y="785"/>
                  </a:lnTo>
                  <a:lnTo>
                    <a:pt x="554" y="785"/>
                  </a:lnTo>
                  <a:lnTo>
                    <a:pt x="554" y="785"/>
                  </a:lnTo>
                  <a:lnTo>
                    <a:pt x="554" y="782"/>
                  </a:lnTo>
                  <a:lnTo>
                    <a:pt x="554" y="782"/>
                  </a:lnTo>
                  <a:lnTo>
                    <a:pt x="554" y="782"/>
                  </a:lnTo>
                  <a:lnTo>
                    <a:pt x="554" y="780"/>
                  </a:lnTo>
                  <a:lnTo>
                    <a:pt x="556" y="780"/>
                  </a:lnTo>
                  <a:lnTo>
                    <a:pt x="556" y="780"/>
                  </a:lnTo>
                  <a:lnTo>
                    <a:pt x="556" y="780"/>
                  </a:lnTo>
                  <a:lnTo>
                    <a:pt x="556" y="780"/>
                  </a:lnTo>
                  <a:lnTo>
                    <a:pt x="556" y="778"/>
                  </a:lnTo>
                  <a:lnTo>
                    <a:pt x="556" y="778"/>
                  </a:lnTo>
                  <a:lnTo>
                    <a:pt x="558" y="778"/>
                  </a:lnTo>
                  <a:lnTo>
                    <a:pt x="558" y="778"/>
                  </a:lnTo>
                  <a:lnTo>
                    <a:pt x="558" y="775"/>
                  </a:lnTo>
                  <a:lnTo>
                    <a:pt x="556" y="775"/>
                  </a:lnTo>
                  <a:lnTo>
                    <a:pt x="556" y="775"/>
                  </a:lnTo>
                  <a:lnTo>
                    <a:pt x="556" y="773"/>
                  </a:lnTo>
                  <a:lnTo>
                    <a:pt x="556" y="773"/>
                  </a:lnTo>
                  <a:lnTo>
                    <a:pt x="556" y="773"/>
                  </a:lnTo>
                  <a:lnTo>
                    <a:pt x="556" y="773"/>
                  </a:lnTo>
                  <a:lnTo>
                    <a:pt x="554" y="773"/>
                  </a:lnTo>
                  <a:lnTo>
                    <a:pt x="554" y="773"/>
                  </a:lnTo>
                  <a:lnTo>
                    <a:pt x="551" y="773"/>
                  </a:lnTo>
                  <a:lnTo>
                    <a:pt x="551" y="773"/>
                  </a:lnTo>
                  <a:lnTo>
                    <a:pt x="551" y="773"/>
                  </a:lnTo>
                  <a:lnTo>
                    <a:pt x="551" y="773"/>
                  </a:lnTo>
                  <a:lnTo>
                    <a:pt x="549" y="773"/>
                  </a:lnTo>
                  <a:lnTo>
                    <a:pt x="549" y="773"/>
                  </a:lnTo>
                  <a:lnTo>
                    <a:pt x="549" y="773"/>
                  </a:lnTo>
                  <a:lnTo>
                    <a:pt x="549" y="773"/>
                  </a:lnTo>
                  <a:lnTo>
                    <a:pt x="549" y="773"/>
                  </a:lnTo>
                  <a:lnTo>
                    <a:pt x="549" y="773"/>
                  </a:lnTo>
                  <a:lnTo>
                    <a:pt x="546" y="773"/>
                  </a:lnTo>
                  <a:lnTo>
                    <a:pt x="546" y="770"/>
                  </a:lnTo>
                  <a:lnTo>
                    <a:pt x="546" y="770"/>
                  </a:lnTo>
                  <a:lnTo>
                    <a:pt x="544" y="770"/>
                  </a:lnTo>
                  <a:lnTo>
                    <a:pt x="544" y="770"/>
                  </a:lnTo>
                  <a:lnTo>
                    <a:pt x="544" y="770"/>
                  </a:lnTo>
                  <a:lnTo>
                    <a:pt x="544" y="770"/>
                  </a:lnTo>
                  <a:lnTo>
                    <a:pt x="544" y="768"/>
                  </a:lnTo>
                  <a:lnTo>
                    <a:pt x="544" y="768"/>
                  </a:lnTo>
                  <a:lnTo>
                    <a:pt x="544" y="766"/>
                  </a:lnTo>
                  <a:lnTo>
                    <a:pt x="544" y="766"/>
                  </a:lnTo>
                  <a:lnTo>
                    <a:pt x="544" y="763"/>
                  </a:lnTo>
                  <a:lnTo>
                    <a:pt x="544" y="763"/>
                  </a:lnTo>
                  <a:lnTo>
                    <a:pt x="544" y="763"/>
                  </a:lnTo>
                  <a:lnTo>
                    <a:pt x="542" y="763"/>
                  </a:lnTo>
                  <a:lnTo>
                    <a:pt x="542" y="761"/>
                  </a:lnTo>
                  <a:lnTo>
                    <a:pt x="542" y="761"/>
                  </a:lnTo>
                  <a:lnTo>
                    <a:pt x="544" y="761"/>
                  </a:lnTo>
                  <a:lnTo>
                    <a:pt x="544" y="761"/>
                  </a:lnTo>
                  <a:lnTo>
                    <a:pt x="544" y="759"/>
                  </a:lnTo>
                  <a:lnTo>
                    <a:pt x="542" y="759"/>
                  </a:lnTo>
                  <a:lnTo>
                    <a:pt x="542" y="759"/>
                  </a:lnTo>
                  <a:lnTo>
                    <a:pt x="542" y="756"/>
                  </a:lnTo>
                  <a:lnTo>
                    <a:pt x="542" y="756"/>
                  </a:lnTo>
                  <a:lnTo>
                    <a:pt x="542" y="756"/>
                  </a:lnTo>
                  <a:lnTo>
                    <a:pt x="542" y="756"/>
                  </a:lnTo>
                  <a:lnTo>
                    <a:pt x="539" y="756"/>
                  </a:lnTo>
                  <a:lnTo>
                    <a:pt x="539" y="754"/>
                  </a:lnTo>
                  <a:lnTo>
                    <a:pt x="539" y="754"/>
                  </a:lnTo>
                  <a:lnTo>
                    <a:pt x="539" y="751"/>
                  </a:lnTo>
                  <a:lnTo>
                    <a:pt x="539" y="751"/>
                  </a:lnTo>
                  <a:lnTo>
                    <a:pt x="542" y="751"/>
                  </a:lnTo>
                  <a:lnTo>
                    <a:pt x="542" y="751"/>
                  </a:lnTo>
                  <a:lnTo>
                    <a:pt x="542" y="751"/>
                  </a:lnTo>
                  <a:lnTo>
                    <a:pt x="542" y="749"/>
                  </a:lnTo>
                  <a:lnTo>
                    <a:pt x="542" y="749"/>
                  </a:lnTo>
                  <a:lnTo>
                    <a:pt x="542" y="749"/>
                  </a:lnTo>
                  <a:lnTo>
                    <a:pt x="544" y="749"/>
                  </a:lnTo>
                  <a:lnTo>
                    <a:pt x="544" y="747"/>
                  </a:lnTo>
                  <a:lnTo>
                    <a:pt x="542" y="747"/>
                  </a:lnTo>
                  <a:lnTo>
                    <a:pt x="542" y="747"/>
                  </a:lnTo>
                  <a:lnTo>
                    <a:pt x="542" y="747"/>
                  </a:lnTo>
                  <a:lnTo>
                    <a:pt x="539" y="747"/>
                  </a:lnTo>
                  <a:lnTo>
                    <a:pt x="539" y="747"/>
                  </a:lnTo>
                  <a:lnTo>
                    <a:pt x="537" y="747"/>
                  </a:lnTo>
                  <a:lnTo>
                    <a:pt x="537" y="749"/>
                  </a:lnTo>
                  <a:lnTo>
                    <a:pt x="537" y="749"/>
                  </a:lnTo>
                  <a:lnTo>
                    <a:pt x="537" y="747"/>
                  </a:lnTo>
                  <a:lnTo>
                    <a:pt x="537" y="747"/>
                  </a:lnTo>
                  <a:lnTo>
                    <a:pt x="535" y="747"/>
                  </a:lnTo>
                  <a:lnTo>
                    <a:pt x="535" y="747"/>
                  </a:lnTo>
                  <a:lnTo>
                    <a:pt x="532" y="747"/>
                  </a:lnTo>
                  <a:lnTo>
                    <a:pt x="532" y="747"/>
                  </a:lnTo>
                  <a:lnTo>
                    <a:pt x="532" y="747"/>
                  </a:lnTo>
                  <a:lnTo>
                    <a:pt x="530" y="747"/>
                  </a:lnTo>
                  <a:lnTo>
                    <a:pt x="530" y="747"/>
                  </a:lnTo>
                  <a:lnTo>
                    <a:pt x="530" y="747"/>
                  </a:lnTo>
                  <a:lnTo>
                    <a:pt x="530" y="749"/>
                  </a:lnTo>
                  <a:lnTo>
                    <a:pt x="528" y="749"/>
                  </a:lnTo>
                  <a:lnTo>
                    <a:pt x="528" y="749"/>
                  </a:lnTo>
                  <a:lnTo>
                    <a:pt x="525" y="749"/>
                  </a:lnTo>
                  <a:lnTo>
                    <a:pt x="525" y="749"/>
                  </a:lnTo>
                  <a:lnTo>
                    <a:pt x="525" y="749"/>
                  </a:lnTo>
                  <a:lnTo>
                    <a:pt x="525" y="749"/>
                  </a:lnTo>
                  <a:lnTo>
                    <a:pt x="523" y="749"/>
                  </a:lnTo>
                  <a:lnTo>
                    <a:pt x="523" y="749"/>
                  </a:lnTo>
                  <a:lnTo>
                    <a:pt x="523" y="751"/>
                  </a:lnTo>
                  <a:lnTo>
                    <a:pt x="523" y="751"/>
                  </a:lnTo>
                  <a:lnTo>
                    <a:pt x="523" y="751"/>
                  </a:lnTo>
                  <a:lnTo>
                    <a:pt x="520" y="751"/>
                  </a:lnTo>
                  <a:lnTo>
                    <a:pt x="520" y="751"/>
                  </a:lnTo>
                  <a:lnTo>
                    <a:pt x="520" y="751"/>
                  </a:lnTo>
                  <a:lnTo>
                    <a:pt x="518" y="751"/>
                  </a:lnTo>
                  <a:lnTo>
                    <a:pt x="518" y="754"/>
                  </a:lnTo>
                  <a:lnTo>
                    <a:pt x="518" y="754"/>
                  </a:lnTo>
                  <a:lnTo>
                    <a:pt x="518" y="754"/>
                  </a:lnTo>
                  <a:lnTo>
                    <a:pt x="516" y="754"/>
                  </a:lnTo>
                  <a:lnTo>
                    <a:pt x="516" y="751"/>
                  </a:lnTo>
                  <a:lnTo>
                    <a:pt x="516" y="751"/>
                  </a:lnTo>
                  <a:lnTo>
                    <a:pt x="516" y="751"/>
                  </a:lnTo>
                  <a:lnTo>
                    <a:pt x="516" y="751"/>
                  </a:lnTo>
                  <a:lnTo>
                    <a:pt x="516" y="751"/>
                  </a:lnTo>
                  <a:lnTo>
                    <a:pt x="516" y="751"/>
                  </a:lnTo>
                  <a:lnTo>
                    <a:pt x="516" y="751"/>
                  </a:lnTo>
                  <a:lnTo>
                    <a:pt x="516" y="749"/>
                  </a:lnTo>
                  <a:lnTo>
                    <a:pt x="518" y="749"/>
                  </a:lnTo>
                  <a:lnTo>
                    <a:pt x="518" y="749"/>
                  </a:lnTo>
                  <a:lnTo>
                    <a:pt x="518" y="749"/>
                  </a:lnTo>
                  <a:lnTo>
                    <a:pt x="518" y="747"/>
                  </a:lnTo>
                  <a:lnTo>
                    <a:pt x="518" y="747"/>
                  </a:lnTo>
                  <a:lnTo>
                    <a:pt x="518" y="747"/>
                  </a:lnTo>
                  <a:lnTo>
                    <a:pt x="518" y="744"/>
                  </a:lnTo>
                  <a:lnTo>
                    <a:pt x="518" y="744"/>
                  </a:lnTo>
                  <a:lnTo>
                    <a:pt x="518" y="742"/>
                  </a:lnTo>
                  <a:lnTo>
                    <a:pt x="518" y="742"/>
                  </a:lnTo>
                  <a:lnTo>
                    <a:pt x="518" y="742"/>
                  </a:lnTo>
                  <a:lnTo>
                    <a:pt x="518" y="742"/>
                  </a:lnTo>
                  <a:lnTo>
                    <a:pt x="518" y="742"/>
                  </a:lnTo>
                  <a:lnTo>
                    <a:pt x="518" y="740"/>
                  </a:lnTo>
                  <a:lnTo>
                    <a:pt x="518" y="740"/>
                  </a:lnTo>
                  <a:lnTo>
                    <a:pt x="518" y="740"/>
                  </a:lnTo>
                  <a:lnTo>
                    <a:pt x="518" y="740"/>
                  </a:lnTo>
                  <a:lnTo>
                    <a:pt x="516" y="740"/>
                  </a:lnTo>
                  <a:lnTo>
                    <a:pt x="516" y="740"/>
                  </a:lnTo>
                  <a:lnTo>
                    <a:pt x="516" y="740"/>
                  </a:lnTo>
                  <a:lnTo>
                    <a:pt x="516" y="740"/>
                  </a:lnTo>
                  <a:lnTo>
                    <a:pt x="516" y="740"/>
                  </a:lnTo>
                  <a:lnTo>
                    <a:pt x="516" y="737"/>
                  </a:lnTo>
                  <a:lnTo>
                    <a:pt x="516" y="737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6" y="735"/>
                  </a:lnTo>
                  <a:lnTo>
                    <a:pt x="516" y="733"/>
                  </a:lnTo>
                  <a:lnTo>
                    <a:pt x="516" y="733"/>
                  </a:lnTo>
                  <a:lnTo>
                    <a:pt x="516" y="730"/>
                  </a:lnTo>
                  <a:lnTo>
                    <a:pt x="516" y="730"/>
                  </a:lnTo>
                  <a:lnTo>
                    <a:pt x="516" y="730"/>
                  </a:lnTo>
                  <a:lnTo>
                    <a:pt x="518" y="730"/>
                  </a:lnTo>
                  <a:lnTo>
                    <a:pt x="518" y="730"/>
                  </a:lnTo>
                  <a:lnTo>
                    <a:pt x="518" y="730"/>
                  </a:lnTo>
                  <a:lnTo>
                    <a:pt x="518" y="730"/>
                  </a:lnTo>
                  <a:lnTo>
                    <a:pt x="520" y="730"/>
                  </a:lnTo>
                  <a:lnTo>
                    <a:pt x="520" y="728"/>
                  </a:lnTo>
                  <a:lnTo>
                    <a:pt x="518" y="728"/>
                  </a:lnTo>
                  <a:lnTo>
                    <a:pt x="518" y="728"/>
                  </a:lnTo>
                  <a:lnTo>
                    <a:pt x="518" y="725"/>
                  </a:lnTo>
                  <a:lnTo>
                    <a:pt x="518" y="725"/>
                  </a:lnTo>
                  <a:lnTo>
                    <a:pt x="518" y="725"/>
                  </a:lnTo>
                  <a:lnTo>
                    <a:pt x="518" y="723"/>
                  </a:lnTo>
                  <a:lnTo>
                    <a:pt x="518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20" y="721"/>
                  </a:lnTo>
                  <a:lnTo>
                    <a:pt x="520" y="721"/>
                  </a:lnTo>
                  <a:lnTo>
                    <a:pt x="520" y="721"/>
                  </a:lnTo>
                  <a:lnTo>
                    <a:pt x="520" y="721"/>
                  </a:lnTo>
                  <a:lnTo>
                    <a:pt x="520" y="718"/>
                  </a:lnTo>
                  <a:lnTo>
                    <a:pt x="523" y="718"/>
                  </a:lnTo>
                  <a:lnTo>
                    <a:pt x="523" y="718"/>
                  </a:lnTo>
                  <a:lnTo>
                    <a:pt x="523" y="721"/>
                  </a:lnTo>
                  <a:lnTo>
                    <a:pt x="523" y="721"/>
                  </a:lnTo>
                  <a:lnTo>
                    <a:pt x="523" y="718"/>
                  </a:lnTo>
                  <a:lnTo>
                    <a:pt x="525" y="718"/>
                  </a:lnTo>
                  <a:lnTo>
                    <a:pt x="525" y="718"/>
                  </a:lnTo>
                  <a:lnTo>
                    <a:pt x="525" y="718"/>
                  </a:lnTo>
                  <a:lnTo>
                    <a:pt x="525" y="716"/>
                  </a:lnTo>
                  <a:lnTo>
                    <a:pt x="525" y="716"/>
                  </a:lnTo>
                  <a:lnTo>
                    <a:pt x="525" y="716"/>
                  </a:lnTo>
                  <a:lnTo>
                    <a:pt x="528" y="716"/>
                  </a:lnTo>
                  <a:lnTo>
                    <a:pt x="528" y="714"/>
                  </a:lnTo>
                  <a:lnTo>
                    <a:pt x="528" y="714"/>
                  </a:lnTo>
                  <a:lnTo>
                    <a:pt x="528" y="711"/>
                  </a:lnTo>
                  <a:lnTo>
                    <a:pt x="528" y="711"/>
                  </a:lnTo>
                  <a:lnTo>
                    <a:pt x="528" y="711"/>
                  </a:lnTo>
                  <a:lnTo>
                    <a:pt x="528" y="711"/>
                  </a:lnTo>
                  <a:lnTo>
                    <a:pt x="528" y="709"/>
                  </a:lnTo>
                  <a:lnTo>
                    <a:pt x="530" y="709"/>
                  </a:lnTo>
                  <a:lnTo>
                    <a:pt x="530" y="711"/>
                  </a:lnTo>
                  <a:lnTo>
                    <a:pt x="530" y="711"/>
                  </a:lnTo>
                  <a:lnTo>
                    <a:pt x="530" y="711"/>
                  </a:lnTo>
                  <a:lnTo>
                    <a:pt x="530" y="71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32" y="709"/>
                  </a:lnTo>
                  <a:lnTo>
                    <a:pt x="532" y="709"/>
                  </a:lnTo>
                  <a:lnTo>
                    <a:pt x="532" y="709"/>
                  </a:lnTo>
                  <a:lnTo>
                    <a:pt x="532" y="706"/>
                  </a:lnTo>
                  <a:lnTo>
                    <a:pt x="535" y="706"/>
                  </a:lnTo>
                  <a:lnTo>
                    <a:pt x="535" y="706"/>
                  </a:lnTo>
                  <a:lnTo>
                    <a:pt x="535" y="704"/>
                  </a:lnTo>
                  <a:lnTo>
                    <a:pt x="535" y="704"/>
                  </a:lnTo>
                  <a:lnTo>
                    <a:pt x="535" y="704"/>
                  </a:lnTo>
                  <a:lnTo>
                    <a:pt x="537" y="704"/>
                  </a:lnTo>
                  <a:lnTo>
                    <a:pt x="537" y="704"/>
                  </a:lnTo>
                  <a:lnTo>
                    <a:pt x="537" y="704"/>
                  </a:lnTo>
                  <a:lnTo>
                    <a:pt x="539" y="704"/>
                  </a:lnTo>
                  <a:lnTo>
                    <a:pt x="539" y="704"/>
                  </a:lnTo>
                  <a:lnTo>
                    <a:pt x="539" y="702"/>
                  </a:lnTo>
                  <a:lnTo>
                    <a:pt x="539" y="702"/>
                  </a:lnTo>
                  <a:lnTo>
                    <a:pt x="539" y="702"/>
                  </a:lnTo>
                  <a:lnTo>
                    <a:pt x="539" y="702"/>
                  </a:lnTo>
                  <a:lnTo>
                    <a:pt x="537" y="702"/>
                  </a:lnTo>
                  <a:lnTo>
                    <a:pt x="537" y="699"/>
                  </a:lnTo>
                  <a:lnTo>
                    <a:pt x="537" y="699"/>
                  </a:lnTo>
                  <a:lnTo>
                    <a:pt x="537" y="699"/>
                  </a:lnTo>
                  <a:lnTo>
                    <a:pt x="537" y="697"/>
                  </a:lnTo>
                  <a:lnTo>
                    <a:pt x="537" y="697"/>
                  </a:lnTo>
                  <a:lnTo>
                    <a:pt x="537" y="697"/>
                  </a:lnTo>
                  <a:lnTo>
                    <a:pt x="539" y="697"/>
                  </a:lnTo>
                  <a:lnTo>
                    <a:pt x="539" y="697"/>
                  </a:lnTo>
                  <a:lnTo>
                    <a:pt x="539" y="695"/>
                  </a:lnTo>
                  <a:lnTo>
                    <a:pt x="539" y="695"/>
                  </a:lnTo>
                  <a:lnTo>
                    <a:pt x="539" y="692"/>
                  </a:lnTo>
                  <a:lnTo>
                    <a:pt x="539" y="692"/>
                  </a:lnTo>
                  <a:lnTo>
                    <a:pt x="539" y="692"/>
                  </a:lnTo>
                  <a:lnTo>
                    <a:pt x="539" y="692"/>
                  </a:lnTo>
                  <a:lnTo>
                    <a:pt x="539" y="692"/>
                  </a:lnTo>
                  <a:lnTo>
                    <a:pt x="539" y="690"/>
                  </a:lnTo>
                  <a:lnTo>
                    <a:pt x="542" y="690"/>
                  </a:lnTo>
                  <a:lnTo>
                    <a:pt x="542" y="690"/>
                  </a:lnTo>
                  <a:lnTo>
                    <a:pt x="542" y="687"/>
                  </a:lnTo>
                  <a:lnTo>
                    <a:pt x="542" y="687"/>
                  </a:lnTo>
                  <a:lnTo>
                    <a:pt x="542" y="685"/>
                  </a:lnTo>
                  <a:lnTo>
                    <a:pt x="542" y="685"/>
                  </a:lnTo>
                  <a:lnTo>
                    <a:pt x="542" y="685"/>
                  </a:lnTo>
                  <a:lnTo>
                    <a:pt x="542" y="683"/>
                  </a:lnTo>
                  <a:lnTo>
                    <a:pt x="542" y="683"/>
                  </a:lnTo>
                  <a:lnTo>
                    <a:pt x="542" y="680"/>
                  </a:lnTo>
                  <a:lnTo>
                    <a:pt x="542" y="680"/>
                  </a:lnTo>
                  <a:lnTo>
                    <a:pt x="542" y="680"/>
                  </a:lnTo>
                  <a:lnTo>
                    <a:pt x="542" y="680"/>
                  </a:lnTo>
                  <a:lnTo>
                    <a:pt x="542" y="678"/>
                  </a:lnTo>
                  <a:lnTo>
                    <a:pt x="542" y="678"/>
                  </a:lnTo>
                  <a:lnTo>
                    <a:pt x="542" y="676"/>
                  </a:lnTo>
                  <a:lnTo>
                    <a:pt x="542" y="676"/>
                  </a:lnTo>
                  <a:lnTo>
                    <a:pt x="542" y="673"/>
                  </a:lnTo>
                  <a:lnTo>
                    <a:pt x="542" y="673"/>
                  </a:lnTo>
                  <a:lnTo>
                    <a:pt x="542" y="671"/>
                  </a:lnTo>
                  <a:lnTo>
                    <a:pt x="539" y="671"/>
                  </a:lnTo>
                  <a:lnTo>
                    <a:pt x="539" y="671"/>
                  </a:lnTo>
                  <a:lnTo>
                    <a:pt x="539" y="671"/>
                  </a:lnTo>
                  <a:lnTo>
                    <a:pt x="539" y="669"/>
                  </a:lnTo>
                  <a:lnTo>
                    <a:pt x="539" y="669"/>
                  </a:lnTo>
                  <a:lnTo>
                    <a:pt x="539" y="666"/>
                  </a:lnTo>
                  <a:lnTo>
                    <a:pt x="539" y="666"/>
                  </a:lnTo>
                  <a:lnTo>
                    <a:pt x="539" y="664"/>
                  </a:lnTo>
                  <a:lnTo>
                    <a:pt x="539" y="664"/>
                  </a:lnTo>
                  <a:lnTo>
                    <a:pt x="539" y="661"/>
                  </a:lnTo>
                  <a:lnTo>
                    <a:pt x="539" y="661"/>
                  </a:lnTo>
                  <a:lnTo>
                    <a:pt x="539" y="661"/>
                  </a:lnTo>
                  <a:lnTo>
                    <a:pt x="539" y="659"/>
                  </a:lnTo>
                  <a:lnTo>
                    <a:pt x="539" y="659"/>
                  </a:lnTo>
                  <a:lnTo>
                    <a:pt x="539" y="659"/>
                  </a:lnTo>
                  <a:lnTo>
                    <a:pt x="537" y="659"/>
                  </a:lnTo>
                  <a:lnTo>
                    <a:pt x="537" y="659"/>
                  </a:lnTo>
                  <a:lnTo>
                    <a:pt x="537" y="659"/>
                  </a:lnTo>
                  <a:lnTo>
                    <a:pt x="537" y="659"/>
                  </a:lnTo>
                  <a:lnTo>
                    <a:pt x="537" y="659"/>
                  </a:lnTo>
                  <a:lnTo>
                    <a:pt x="535" y="659"/>
                  </a:lnTo>
                  <a:lnTo>
                    <a:pt x="535" y="657"/>
                  </a:lnTo>
                  <a:lnTo>
                    <a:pt x="535" y="657"/>
                  </a:lnTo>
                  <a:lnTo>
                    <a:pt x="532" y="657"/>
                  </a:lnTo>
                  <a:lnTo>
                    <a:pt x="532" y="659"/>
                  </a:lnTo>
                  <a:lnTo>
                    <a:pt x="532" y="659"/>
                  </a:lnTo>
                  <a:lnTo>
                    <a:pt x="532" y="661"/>
                  </a:lnTo>
                  <a:lnTo>
                    <a:pt x="532" y="661"/>
                  </a:lnTo>
                  <a:lnTo>
                    <a:pt x="532" y="661"/>
                  </a:lnTo>
                  <a:lnTo>
                    <a:pt x="530" y="661"/>
                  </a:lnTo>
                  <a:lnTo>
                    <a:pt x="530" y="659"/>
                  </a:lnTo>
                  <a:lnTo>
                    <a:pt x="530" y="659"/>
                  </a:lnTo>
                  <a:lnTo>
                    <a:pt x="530" y="657"/>
                  </a:lnTo>
                  <a:lnTo>
                    <a:pt x="530" y="657"/>
                  </a:lnTo>
                  <a:lnTo>
                    <a:pt x="530" y="657"/>
                  </a:lnTo>
                  <a:lnTo>
                    <a:pt x="530" y="657"/>
                  </a:lnTo>
                  <a:lnTo>
                    <a:pt x="530" y="654"/>
                  </a:lnTo>
                  <a:lnTo>
                    <a:pt x="530" y="654"/>
                  </a:lnTo>
                  <a:lnTo>
                    <a:pt x="530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0"/>
                  </a:lnTo>
                  <a:lnTo>
                    <a:pt x="528" y="650"/>
                  </a:lnTo>
                  <a:lnTo>
                    <a:pt x="528" y="650"/>
                  </a:lnTo>
                  <a:lnTo>
                    <a:pt x="528" y="647"/>
                  </a:lnTo>
                  <a:lnTo>
                    <a:pt x="528" y="647"/>
                  </a:lnTo>
                  <a:lnTo>
                    <a:pt x="528" y="647"/>
                  </a:lnTo>
                  <a:lnTo>
                    <a:pt x="528" y="645"/>
                  </a:lnTo>
                  <a:lnTo>
                    <a:pt x="528" y="645"/>
                  </a:lnTo>
                  <a:lnTo>
                    <a:pt x="528" y="645"/>
                  </a:lnTo>
                  <a:lnTo>
                    <a:pt x="525" y="645"/>
                  </a:lnTo>
                  <a:lnTo>
                    <a:pt x="525" y="642"/>
                  </a:lnTo>
                  <a:lnTo>
                    <a:pt x="525" y="642"/>
                  </a:lnTo>
                  <a:lnTo>
                    <a:pt x="525" y="642"/>
                  </a:lnTo>
                  <a:lnTo>
                    <a:pt x="525" y="642"/>
                  </a:lnTo>
                  <a:lnTo>
                    <a:pt x="525" y="642"/>
                  </a:lnTo>
                  <a:lnTo>
                    <a:pt x="523" y="642"/>
                  </a:lnTo>
                  <a:lnTo>
                    <a:pt x="523" y="640"/>
                  </a:lnTo>
                  <a:lnTo>
                    <a:pt x="523" y="640"/>
                  </a:lnTo>
                  <a:lnTo>
                    <a:pt x="523" y="640"/>
                  </a:lnTo>
                  <a:lnTo>
                    <a:pt x="523" y="640"/>
                  </a:lnTo>
                  <a:lnTo>
                    <a:pt x="520" y="640"/>
                  </a:lnTo>
                  <a:lnTo>
                    <a:pt x="520" y="640"/>
                  </a:lnTo>
                  <a:lnTo>
                    <a:pt x="520" y="640"/>
                  </a:lnTo>
                  <a:lnTo>
                    <a:pt x="520" y="640"/>
                  </a:lnTo>
                  <a:lnTo>
                    <a:pt x="518" y="640"/>
                  </a:lnTo>
                  <a:lnTo>
                    <a:pt x="518" y="638"/>
                  </a:lnTo>
                  <a:lnTo>
                    <a:pt x="518" y="638"/>
                  </a:lnTo>
                  <a:lnTo>
                    <a:pt x="518" y="638"/>
                  </a:lnTo>
                  <a:lnTo>
                    <a:pt x="518" y="635"/>
                  </a:lnTo>
                  <a:lnTo>
                    <a:pt x="518" y="635"/>
                  </a:lnTo>
                  <a:lnTo>
                    <a:pt x="518" y="638"/>
                  </a:lnTo>
                  <a:lnTo>
                    <a:pt x="516" y="638"/>
                  </a:lnTo>
                  <a:lnTo>
                    <a:pt x="516" y="635"/>
                  </a:lnTo>
                  <a:lnTo>
                    <a:pt x="516" y="635"/>
                  </a:lnTo>
                  <a:lnTo>
                    <a:pt x="516" y="635"/>
                  </a:lnTo>
                  <a:lnTo>
                    <a:pt x="516" y="635"/>
                  </a:lnTo>
                  <a:lnTo>
                    <a:pt x="516" y="635"/>
                  </a:lnTo>
                  <a:lnTo>
                    <a:pt x="516" y="638"/>
                  </a:lnTo>
                  <a:lnTo>
                    <a:pt x="513" y="638"/>
                  </a:lnTo>
                  <a:lnTo>
                    <a:pt x="513" y="638"/>
                  </a:lnTo>
                  <a:lnTo>
                    <a:pt x="513" y="640"/>
                  </a:lnTo>
                  <a:lnTo>
                    <a:pt x="513" y="640"/>
                  </a:lnTo>
                  <a:lnTo>
                    <a:pt x="513" y="642"/>
                  </a:lnTo>
                  <a:lnTo>
                    <a:pt x="513" y="642"/>
                  </a:lnTo>
                  <a:lnTo>
                    <a:pt x="511" y="642"/>
                  </a:lnTo>
                  <a:lnTo>
                    <a:pt x="511" y="642"/>
                  </a:lnTo>
                  <a:lnTo>
                    <a:pt x="511" y="642"/>
                  </a:lnTo>
                  <a:lnTo>
                    <a:pt x="511" y="642"/>
                  </a:lnTo>
                  <a:lnTo>
                    <a:pt x="511" y="642"/>
                  </a:lnTo>
                  <a:lnTo>
                    <a:pt x="509" y="642"/>
                  </a:lnTo>
                  <a:lnTo>
                    <a:pt x="509" y="642"/>
                  </a:lnTo>
                  <a:lnTo>
                    <a:pt x="509" y="642"/>
                  </a:lnTo>
                  <a:lnTo>
                    <a:pt x="509" y="642"/>
                  </a:lnTo>
                  <a:lnTo>
                    <a:pt x="509" y="642"/>
                  </a:lnTo>
                  <a:lnTo>
                    <a:pt x="509" y="640"/>
                  </a:lnTo>
                  <a:lnTo>
                    <a:pt x="506" y="640"/>
                  </a:lnTo>
                  <a:lnTo>
                    <a:pt x="506" y="640"/>
                  </a:lnTo>
                  <a:lnTo>
                    <a:pt x="506" y="640"/>
                  </a:lnTo>
                  <a:lnTo>
                    <a:pt x="504" y="640"/>
                  </a:lnTo>
                  <a:lnTo>
                    <a:pt x="504" y="640"/>
                  </a:lnTo>
                  <a:lnTo>
                    <a:pt x="504" y="640"/>
                  </a:lnTo>
                  <a:lnTo>
                    <a:pt x="504" y="640"/>
                  </a:lnTo>
                  <a:lnTo>
                    <a:pt x="501" y="640"/>
                  </a:lnTo>
                  <a:lnTo>
                    <a:pt x="501" y="640"/>
                  </a:lnTo>
                  <a:lnTo>
                    <a:pt x="501" y="640"/>
                  </a:lnTo>
                  <a:lnTo>
                    <a:pt x="501" y="640"/>
                  </a:lnTo>
                  <a:lnTo>
                    <a:pt x="499" y="640"/>
                  </a:lnTo>
                  <a:lnTo>
                    <a:pt x="499" y="640"/>
                  </a:lnTo>
                  <a:lnTo>
                    <a:pt x="497" y="640"/>
                  </a:lnTo>
                  <a:lnTo>
                    <a:pt x="497" y="638"/>
                  </a:lnTo>
                  <a:lnTo>
                    <a:pt x="497" y="638"/>
                  </a:lnTo>
                  <a:lnTo>
                    <a:pt x="497" y="638"/>
                  </a:lnTo>
                  <a:lnTo>
                    <a:pt x="497" y="638"/>
                  </a:lnTo>
                  <a:lnTo>
                    <a:pt x="494" y="638"/>
                  </a:lnTo>
                  <a:lnTo>
                    <a:pt x="494" y="638"/>
                  </a:lnTo>
                  <a:lnTo>
                    <a:pt x="492" y="638"/>
                  </a:lnTo>
                  <a:lnTo>
                    <a:pt x="492" y="638"/>
                  </a:lnTo>
                  <a:lnTo>
                    <a:pt x="492" y="638"/>
                  </a:lnTo>
                  <a:lnTo>
                    <a:pt x="492" y="638"/>
                  </a:lnTo>
                  <a:lnTo>
                    <a:pt x="492" y="640"/>
                  </a:lnTo>
                  <a:lnTo>
                    <a:pt x="490" y="640"/>
                  </a:lnTo>
                  <a:lnTo>
                    <a:pt x="490" y="640"/>
                  </a:lnTo>
                  <a:lnTo>
                    <a:pt x="490" y="640"/>
                  </a:lnTo>
                  <a:lnTo>
                    <a:pt x="490" y="640"/>
                  </a:lnTo>
                  <a:lnTo>
                    <a:pt x="490" y="640"/>
                  </a:lnTo>
                  <a:lnTo>
                    <a:pt x="487" y="640"/>
                  </a:lnTo>
                  <a:lnTo>
                    <a:pt x="487" y="638"/>
                  </a:lnTo>
                  <a:lnTo>
                    <a:pt x="487" y="638"/>
                  </a:lnTo>
                  <a:lnTo>
                    <a:pt x="490" y="638"/>
                  </a:lnTo>
                  <a:lnTo>
                    <a:pt x="490" y="638"/>
                  </a:lnTo>
                  <a:lnTo>
                    <a:pt x="490" y="635"/>
                  </a:lnTo>
                  <a:lnTo>
                    <a:pt x="490" y="635"/>
                  </a:lnTo>
                  <a:lnTo>
                    <a:pt x="490" y="635"/>
                  </a:lnTo>
                  <a:lnTo>
                    <a:pt x="490" y="635"/>
                  </a:lnTo>
                  <a:lnTo>
                    <a:pt x="490" y="635"/>
                  </a:lnTo>
                  <a:lnTo>
                    <a:pt x="490" y="633"/>
                  </a:lnTo>
                  <a:lnTo>
                    <a:pt x="492" y="633"/>
                  </a:lnTo>
                  <a:lnTo>
                    <a:pt x="492" y="633"/>
                  </a:lnTo>
                  <a:lnTo>
                    <a:pt x="492" y="633"/>
                  </a:lnTo>
                  <a:lnTo>
                    <a:pt x="492" y="633"/>
                  </a:lnTo>
                  <a:lnTo>
                    <a:pt x="492" y="631"/>
                  </a:lnTo>
                  <a:lnTo>
                    <a:pt x="492" y="631"/>
                  </a:lnTo>
                  <a:lnTo>
                    <a:pt x="494" y="631"/>
                  </a:lnTo>
                  <a:lnTo>
                    <a:pt x="494" y="631"/>
                  </a:lnTo>
                  <a:lnTo>
                    <a:pt x="494" y="631"/>
                  </a:lnTo>
                  <a:lnTo>
                    <a:pt x="494" y="628"/>
                  </a:lnTo>
                  <a:lnTo>
                    <a:pt x="494" y="628"/>
                  </a:lnTo>
                  <a:lnTo>
                    <a:pt x="494" y="628"/>
                  </a:lnTo>
                  <a:lnTo>
                    <a:pt x="492" y="628"/>
                  </a:lnTo>
                  <a:lnTo>
                    <a:pt x="492" y="626"/>
                  </a:lnTo>
                  <a:lnTo>
                    <a:pt x="492" y="626"/>
                  </a:lnTo>
                  <a:lnTo>
                    <a:pt x="492" y="624"/>
                  </a:lnTo>
                  <a:lnTo>
                    <a:pt x="492" y="624"/>
                  </a:lnTo>
                  <a:lnTo>
                    <a:pt x="492" y="624"/>
                  </a:lnTo>
                  <a:lnTo>
                    <a:pt x="492" y="621"/>
                  </a:lnTo>
                  <a:lnTo>
                    <a:pt x="492" y="621"/>
                  </a:lnTo>
                  <a:lnTo>
                    <a:pt x="490" y="621"/>
                  </a:lnTo>
                  <a:lnTo>
                    <a:pt x="490" y="621"/>
                  </a:lnTo>
                  <a:lnTo>
                    <a:pt x="490" y="621"/>
                  </a:lnTo>
                  <a:lnTo>
                    <a:pt x="490" y="624"/>
                  </a:lnTo>
                  <a:lnTo>
                    <a:pt x="487" y="624"/>
                  </a:lnTo>
                  <a:lnTo>
                    <a:pt x="487" y="624"/>
                  </a:lnTo>
                  <a:lnTo>
                    <a:pt x="487" y="624"/>
                  </a:lnTo>
                  <a:lnTo>
                    <a:pt x="487" y="626"/>
                  </a:lnTo>
                  <a:lnTo>
                    <a:pt x="485" y="626"/>
                  </a:lnTo>
                  <a:lnTo>
                    <a:pt x="485" y="626"/>
                  </a:lnTo>
                  <a:lnTo>
                    <a:pt x="485" y="624"/>
                  </a:lnTo>
                  <a:lnTo>
                    <a:pt x="485" y="624"/>
                  </a:lnTo>
                  <a:lnTo>
                    <a:pt x="485" y="621"/>
                  </a:lnTo>
                  <a:lnTo>
                    <a:pt x="485" y="621"/>
                  </a:lnTo>
                  <a:lnTo>
                    <a:pt x="485" y="621"/>
                  </a:lnTo>
                  <a:lnTo>
                    <a:pt x="485" y="621"/>
                  </a:lnTo>
                  <a:lnTo>
                    <a:pt x="487" y="621"/>
                  </a:lnTo>
                  <a:lnTo>
                    <a:pt x="487" y="619"/>
                  </a:lnTo>
                  <a:lnTo>
                    <a:pt x="487" y="619"/>
                  </a:lnTo>
                  <a:lnTo>
                    <a:pt x="490" y="619"/>
                  </a:lnTo>
                  <a:lnTo>
                    <a:pt x="490" y="619"/>
                  </a:lnTo>
                  <a:lnTo>
                    <a:pt x="490" y="619"/>
                  </a:lnTo>
                  <a:lnTo>
                    <a:pt x="490" y="616"/>
                  </a:lnTo>
                  <a:lnTo>
                    <a:pt x="490" y="616"/>
                  </a:lnTo>
                  <a:lnTo>
                    <a:pt x="490" y="616"/>
                  </a:lnTo>
                  <a:lnTo>
                    <a:pt x="490" y="616"/>
                  </a:lnTo>
                  <a:lnTo>
                    <a:pt x="487" y="616"/>
                  </a:lnTo>
                  <a:lnTo>
                    <a:pt x="487" y="616"/>
                  </a:lnTo>
                  <a:lnTo>
                    <a:pt x="485" y="616"/>
                  </a:lnTo>
                  <a:lnTo>
                    <a:pt x="485" y="616"/>
                  </a:lnTo>
                  <a:lnTo>
                    <a:pt x="485" y="614"/>
                  </a:lnTo>
                  <a:lnTo>
                    <a:pt x="485" y="614"/>
                  </a:lnTo>
                  <a:lnTo>
                    <a:pt x="485" y="614"/>
                  </a:lnTo>
                  <a:lnTo>
                    <a:pt x="485" y="612"/>
                  </a:lnTo>
                  <a:lnTo>
                    <a:pt x="485" y="612"/>
                  </a:lnTo>
                  <a:lnTo>
                    <a:pt x="485" y="612"/>
                  </a:lnTo>
                  <a:lnTo>
                    <a:pt x="483" y="612"/>
                  </a:lnTo>
                  <a:lnTo>
                    <a:pt x="483" y="612"/>
                  </a:lnTo>
                  <a:lnTo>
                    <a:pt x="483" y="612"/>
                  </a:lnTo>
                  <a:lnTo>
                    <a:pt x="483" y="612"/>
                  </a:lnTo>
                  <a:lnTo>
                    <a:pt x="483" y="614"/>
                  </a:lnTo>
                  <a:lnTo>
                    <a:pt x="480" y="614"/>
                  </a:lnTo>
                  <a:lnTo>
                    <a:pt x="480" y="614"/>
                  </a:lnTo>
                  <a:lnTo>
                    <a:pt x="480" y="614"/>
                  </a:lnTo>
                  <a:lnTo>
                    <a:pt x="478" y="614"/>
                  </a:lnTo>
                  <a:lnTo>
                    <a:pt x="478" y="614"/>
                  </a:lnTo>
                  <a:lnTo>
                    <a:pt x="478" y="614"/>
                  </a:lnTo>
                  <a:lnTo>
                    <a:pt x="475" y="614"/>
                  </a:lnTo>
                  <a:lnTo>
                    <a:pt x="475" y="616"/>
                  </a:lnTo>
                  <a:lnTo>
                    <a:pt x="475" y="616"/>
                  </a:lnTo>
                  <a:lnTo>
                    <a:pt x="475" y="619"/>
                  </a:lnTo>
                  <a:lnTo>
                    <a:pt x="475" y="619"/>
                  </a:lnTo>
                  <a:lnTo>
                    <a:pt x="475" y="619"/>
                  </a:lnTo>
                  <a:lnTo>
                    <a:pt x="473" y="619"/>
                  </a:lnTo>
                  <a:lnTo>
                    <a:pt x="473" y="619"/>
                  </a:lnTo>
                  <a:lnTo>
                    <a:pt x="473" y="619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1" y="621"/>
                  </a:lnTo>
                  <a:lnTo>
                    <a:pt x="471" y="621"/>
                  </a:lnTo>
                  <a:lnTo>
                    <a:pt x="471" y="619"/>
                  </a:lnTo>
                  <a:lnTo>
                    <a:pt x="468" y="619"/>
                  </a:lnTo>
                  <a:lnTo>
                    <a:pt x="468" y="621"/>
                  </a:lnTo>
                  <a:lnTo>
                    <a:pt x="468" y="621"/>
                  </a:lnTo>
                  <a:lnTo>
                    <a:pt x="468" y="621"/>
                  </a:lnTo>
                  <a:lnTo>
                    <a:pt x="466" y="621"/>
                  </a:lnTo>
                  <a:lnTo>
                    <a:pt x="466" y="621"/>
                  </a:lnTo>
                  <a:lnTo>
                    <a:pt x="466" y="621"/>
                  </a:lnTo>
                  <a:lnTo>
                    <a:pt x="464" y="621"/>
                  </a:lnTo>
                  <a:lnTo>
                    <a:pt x="464" y="621"/>
                  </a:lnTo>
                  <a:lnTo>
                    <a:pt x="464" y="621"/>
                  </a:lnTo>
                  <a:lnTo>
                    <a:pt x="464" y="621"/>
                  </a:lnTo>
                  <a:lnTo>
                    <a:pt x="464" y="621"/>
                  </a:lnTo>
                  <a:lnTo>
                    <a:pt x="464" y="621"/>
                  </a:lnTo>
                  <a:lnTo>
                    <a:pt x="461" y="621"/>
                  </a:lnTo>
                  <a:lnTo>
                    <a:pt x="461" y="619"/>
                  </a:lnTo>
                  <a:lnTo>
                    <a:pt x="461" y="619"/>
                  </a:lnTo>
                  <a:lnTo>
                    <a:pt x="459" y="619"/>
                  </a:lnTo>
                  <a:lnTo>
                    <a:pt x="459" y="619"/>
                  </a:lnTo>
                  <a:lnTo>
                    <a:pt x="459" y="619"/>
                  </a:lnTo>
                  <a:lnTo>
                    <a:pt x="457" y="619"/>
                  </a:lnTo>
                  <a:lnTo>
                    <a:pt x="457" y="619"/>
                  </a:lnTo>
                  <a:lnTo>
                    <a:pt x="457" y="619"/>
                  </a:lnTo>
                  <a:lnTo>
                    <a:pt x="457" y="619"/>
                  </a:lnTo>
                  <a:lnTo>
                    <a:pt x="454" y="619"/>
                  </a:lnTo>
                  <a:lnTo>
                    <a:pt x="454" y="616"/>
                  </a:lnTo>
                  <a:lnTo>
                    <a:pt x="454" y="616"/>
                  </a:lnTo>
                  <a:lnTo>
                    <a:pt x="454" y="616"/>
                  </a:lnTo>
                  <a:lnTo>
                    <a:pt x="452" y="616"/>
                  </a:lnTo>
                  <a:lnTo>
                    <a:pt x="452" y="616"/>
                  </a:lnTo>
                  <a:lnTo>
                    <a:pt x="452" y="616"/>
                  </a:lnTo>
                  <a:lnTo>
                    <a:pt x="452" y="616"/>
                  </a:lnTo>
                  <a:lnTo>
                    <a:pt x="449" y="616"/>
                  </a:lnTo>
                  <a:lnTo>
                    <a:pt x="449" y="619"/>
                  </a:lnTo>
                  <a:lnTo>
                    <a:pt x="449" y="619"/>
                  </a:lnTo>
                  <a:lnTo>
                    <a:pt x="449" y="619"/>
                  </a:lnTo>
                  <a:lnTo>
                    <a:pt x="447" y="619"/>
                  </a:lnTo>
                  <a:lnTo>
                    <a:pt x="447" y="619"/>
                  </a:lnTo>
                  <a:lnTo>
                    <a:pt x="447" y="619"/>
                  </a:lnTo>
                  <a:lnTo>
                    <a:pt x="445" y="619"/>
                  </a:lnTo>
                  <a:lnTo>
                    <a:pt x="445" y="621"/>
                  </a:lnTo>
                  <a:lnTo>
                    <a:pt x="445" y="621"/>
                  </a:lnTo>
                  <a:lnTo>
                    <a:pt x="445" y="621"/>
                  </a:lnTo>
                  <a:lnTo>
                    <a:pt x="445" y="621"/>
                  </a:lnTo>
                  <a:lnTo>
                    <a:pt x="442" y="621"/>
                  </a:lnTo>
                  <a:lnTo>
                    <a:pt x="442" y="621"/>
                  </a:lnTo>
                  <a:lnTo>
                    <a:pt x="442" y="621"/>
                  </a:lnTo>
                  <a:lnTo>
                    <a:pt x="442" y="624"/>
                  </a:lnTo>
                  <a:lnTo>
                    <a:pt x="442" y="624"/>
                  </a:lnTo>
                  <a:lnTo>
                    <a:pt x="442" y="624"/>
                  </a:lnTo>
                  <a:lnTo>
                    <a:pt x="440" y="624"/>
                  </a:lnTo>
                  <a:lnTo>
                    <a:pt x="440" y="624"/>
                  </a:lnTo>
                  <a:lnTo>
                    <a:pt x="440" y="624"/>
                  </a:lnTo>
                  <a:lnTo>
                    <a:pt x="440" y="624"/>
                  </a:lnTo>
                  <a:lnTo>
                    <a:pt x="440" y="626"/>
                  </a:lnTo>
                  <a:lnTo>
                    <a:pt x="440" y="626"/>
                  </a:lnTo>
                  <a:lnTo>
                    <a:pt x="440" y="628"/>
                  </a:lnTo>
                  <a:lnTo>
                    <a:pt x="438" y="628"/>
                  </a:lnTo>
                  <a:lnTo>
                    <a:pt x="438" y="628"/>
                  </a:lnTo>
                  <a:lnTo>
                    <a:pt x="438" y="628"/>
                  </a:lnTo>
                  <a:lnTo>
                    <a:pt x="438" y="628"/>
                  </a:lnTo>
                  <a:lnTo>
                    <a:pt x="438" y="631"/>
                  </a:lnTo>
                  <a:lnTo>
                    <a:pt x="435" y="631"/>
                  </a:lnTo>
                  <a:lnTo>
                    <a:pt x="435" y="631"/>
                  </a:lnTo>
                  <a:lnTo>
                    <a:pt x="435" y="631"/>
                  </a:lnTo>
                  <a:lnTo>
                    <a:pt x="435" y="631"/>
                  </a:lnTo>
                  <a:lnTo>
                    <a:pt x="433" y="631"/>
                  </a:lnTo>
                  <a:lnTo>
                    <a:pt x="433" y="631"/>
                  </a:lnTo>
                  <a:lnTo>
                    <a:pt x="430" y="631"/>
                  </a:lnTo>
                  <a:lnTo>
                    <a:pt x="430" y="633"/>
                  </a:lnTo>
                  <a:lnTo>
                    <a:pt x="430" y="633"/>
                  </a:lnTo>
                  <a:lnTo>
                    <a:pt x="430" y="633"/>
                  </a:lnTo>
                  <a:lnTo>
                    <a:pt x="428" y="633"/>
                  </a:lnTo>
                  <a:lnTo>
                    <a:pt x="428" y="633"/>
                  </a:lnTo>
                  <a:lnTo>
                    <a:pt x="428" y="633"/>
                  </a:lnTo>
                  <a:lnTo>
                    <a:pt x="426" y="633"/>
                  </a:lnTo>
                  <a:lnTo>
                    <a:pt x="426" y="633"/>
                  </a:lnTo>
                  <a:lnTo>
                    <a:pt x="423" y="633"/>
                  </a:lnTo>
                  <a:lnTo>
                    <a:pt x="423" y="633"/>
                  </a:lnTo>
                  <a:lnTo>
                    <a:pt x="423" y="633"/>
                  </a:lnTo>
                  <a:lnTo>
                    <a:pt x="423" y="633"/>
                  </a:lnTo>
                  <a:lnTo>
                    <a:pt x="423" y="633"/>
                  </a:lnTo>
                  <a:lnTo>
                    <a:pt x="423" y="635"/>
                  </a:lnTo>
                  <a:lnTo>
                    <a:pt x="421" y="635"/>
                  </a:lnTo>
                  <a:lnTo>
                    <a:pt x="421" y="635"/>
                  </a:lnTo>
                  <a:lnTo>
                    <a:pt x="423" y="635"/>
                  </a:lnTo>
                  <a:lnTo>
                    <a:pt x="423" y="638"/>
                  </a:lnTo>
                  <a:lnTo>
                    <a:pt x="423" y="638"/>
                  </a:lnTo>
                  <a:lnTo>
                    <a:pt x="423" y="640"/>
                  </a:lnTo>
                  <a:lnTo>
                    <a:pt x="421" y="640"/>
                  </a:lnTo>
                  <a:lnTo>
                    <a:pt x="421" y="640"/>
                  </a:lnTo>
                  <a:lnTo>
                    <a:pt x="421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9" y="640"/>
                  </a:lnTo>
                  <a:lnTo>
                    <a:pt x="419" y="642"/>
                  </a:lnTo>
                  <a:lnTo>
                    <a:pt x="416" y="642"/>
                  </a:lnTo>
                  <a:lnTo>
                    <a:pt x="416" y="642"/>
                  </a:lnTo>
                  <a:lnTo>
                    <a:pt x="416" y="642"/>
                  </a:lnTo>
                  <a:lnTo>
                    <a:pt x="416" y="642"/>
                  </a:lnTo>
                  <a:lnTo>
                    <a:pt x="416" y="642"/>
                  </a:lnTo>
                  <a:lnTo>
                    <a:pt x="414" y="642"/>
                  </a:lnTo>
                  <a:lnTo>
                    <a:pt x="414" y="645"/>
                  </a:lnTo>
                  <a:lnTo>
                    <a:pt x="414" y="645"/>
                  </a:lnTo>
                  <a:lnTo>
                    <a:pt x="412" y="645"/>
                  </a:lnTo>
                  <a:lnTo>
                    <a:pt x="412" y="645"/>
                  </a:lnTo>
                  <a:lnTo>
                    <a:pt x="412" y="645"/>
                  </a:lnTo>
                  <a:lnTo>
                    <a:pt x="412" y="645"/>
                  </a:lnTo>
                  <a:lnTo>
                    <a:pt x="409" y="645"/>
                  </a:lnTo>
                  <a:lnTo>
                    <a:pt x="409" y="647"/>
                  </a:lnTo>
                  <a:lnTo>
                    <a:pt x="409" y="647"/>
                  </a:lnTo>
                  <a:lnTo>
                    <a:pt x="412" y="647"/>
                  </a:lnTo>
                  <a:lnTo>
                    <a:pt x="412" y="650"/>
                  </a:lnTo>
                  <a:lnTo>
                    <a:pt x="412" y="650"/>
                  </a:lnTo>
                  <a:lnTo>
                    <a:pt x="409" y="650"/>
                  </a:lnTo>
                  <a:lnTo>
                    <a:pt x="409" y="650"/>
                  </a:lnTo>
                  <a:lnTo>
                    <a:pt x="409" y="650"/>
                  </a:lnTo>
                  <a:lnTo>
                    <a:pt x="407" y="650"/>
                  </a:lnTo>
                  <a:lnTo>
                    <a:pt x="407" y="650"/>
                  </a:lnTo>
                  <a:lnTo>
                    <a:pt x="404" y="650"/>
                  </a:lnTo>
                  <a:lnTo>
                    <a:pt x="404" y="650"/>
                  </a:lnTo>
                  <a:lnTo>
                    <a:pt x="404" y="650"/>
                  </a:lnTo>
                  <a:lnTo>
                    <a:pt x="402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2"/>
                  </a:lnTo>
                  <a:lnTo>
                    <a:pt x="402" y="652"/>
                  </a:lnTo>
                  <a:lnTo>
                    <a:pt x="402" y="652"/>
                  </a:lnTo>
                  <a:lnTo>
                    <a:pt x="400" y="652"/>
                  </a:lnTo>
                  <a:lnTo>
                    <a:pt x="400" y="652"/>
                  </a:lnTo>
                  <a:lnTo>
                    <a:pt x="397" y="652"/>
                  </a:lnTo>
                  <a:lnTo>
                    <a:pt x="397" y="654"/>
                  </a:lnTo>
                  <a:lnTo>
                    <a:pt x="397" y="654"/>
                  </a:lnTo>
                  <a:lnTo>
                    <a:pt x="397" y="654"/>
                  </a:lnTo>
                  <a:lnTo>
                    <a:pt x="397" y="654"/>
                  </a:lnTo>
                  <a:lnTo>
                    <a:pt x="395" y="654"/>
                  </a:lnTo>
                  <a:lnTo>
                    <a:pt x="395" y="657"/>
                  </a:lnTo>
                  <a:lnTo>
                    <a:pt x="395" y="657"/>
                  </a:lnTo>
                  <a:lnTo>
                    <a:pt x="395" y="654"/>
                  </a:lnTo>
                  <a:lnTo>
                    <a:pt x="395" y="654"/>
                  </a:lnTo>
                  <a:lnTo>
                    <a:pt x="395" y="657"/>
                  </a:lnTo>
                  <a:lnTo>
                    <a:pt x="393" y="657"/>
                  </a:lnTo>
                  <a:lnTo>
                    <a:pt x="393" y="654"/>
                  </a:lnTo>
                  <a:lnTo>
                    <a:pt x="393" y="654"/>
                  </a:lnTo>
                  <a:lnTo>
                    <a:pt x="390" y="654"/>
                  </a:lnTo>
                  <a:lnTo>
                    <a:pt x="390" y="654"/>
                  </a:lnTo>
                  <a:lnTo>
                    <a:pt x="390" y="654"/>
                  </a:lnTo>
                  <a:lnTo>
                    <a:pt x="388" y="654"/>
                  </a:lnTo>
                  <a:lnTo>
                    <a:pt x="388" y="654"/>
                  </a:lnTo>
                  <a:lnTo>
                    <a:pt x="388" y="652"/>
                  </a:lnTo>
                  <a:lnTo>
                    <a:pt x="388" y="652"/>
                  </a:lnTo>
                  <a:lnTo>
                    <a:pt x="390" y="652"/>
                  </a:lnTo>
                  <a:lnTo>
                    <a:pt x="390" y="652"/>
                  </a:lnTo>
                  <a:lnTo>
                    <a:pt x="388" y="652"/>
                  </a:lnTo>
                  <a:lnTo>
                    <a:pt x="388" y="652"/>
                  </a:lnTo>
                  <a:lnTo>
                    <a:pt x="386" y="652"/>
                  </a:lnTo>
                  <a:lnTo>
                    <a:pt x="386" y="652"/>
                  </a:lnTo>
                  <a:lnTo>
                    <a:pt x="386" y="650"/>
                  </a:lnTo>
                  <a:lnTo>
                    <a:pt x="386" y="650"/>
                  </a:lnTo>
                  <a:lnTo>
                    <a:pt x="383" y="650"/>
                  </a:lnTo>
                  <a:lnTo>
                    <a:pt x="383" y="650"/>
                  </a:lnTo>
                  <a:lnTo>
                    <a:pt x="383" y="650"/>
                  </a:lnTo>
                  <a:lnTo>
                    <a:pt x="383" y="647"/>
                  </a:lnTo>
                  <a:lnTo>
                    <a:pt x="383" y="647"/>
                  </a:lnTo>
                  <a:lnTo>
                    <a:pt x="381" y="647"/>
                  </a:lnTo>
                  <a:lnTo>
                    <a:pt x="381" y="647"/>
                  </a:lnTo>
                  <a:lnTo>
                    <a:pt x="381" y="647"/>
                  </a:lnTo>
                  <a:lnTo>
                    <a:pt x="378" y="647"/>
                  </a:lnTo>
                  <a:lnTo>
                    <a:pt x="378" y="647"/>
                  </a:lnTo>
                  <a:lnTo>
                    <a:pt x="378" y="647"/>
                  </a:lnTo>
                  <a:lnTo>
                    <a:pt x="378" y="647"/>
                  </a:lnTo>
                  <a:lnTo>
                    <a:pt x="378" y="650"/>
                  </a:lnTo>
                  <a:lnTo>
                    <a:pt x="376" y="650"/>
                  </a:lnTo>
                  <a:lnTo>
                    <a:pt x="376" y="650"/>
                  </a:lnTo>
                  <a:lnTo>
                    <a:pt x="376" y="650"/>
                  </a:lnTo>
                  <a:lnTo>
                    <a:pt x="376" y="650"/>
                  </a:lnTo>
                  <a:lnTo>
                    <a:pt x="376" y="650"/>
                  </a:lnTo>
                  <a:lnTo>
                    <a:pt x="374" y="650"/>
                  </a:lnTo>
                  <a:lnTo>
                    <a:pt x="374" y="650"/>
                  </a:lnTo>
                  <a:lnTo>
                    <a:pt x="374" y="647"/>
                  </a:lnTo>
                  <a:lnTo>
                    <a:pt x="371" y="647"/>
                  </a:lnTo>
                  <a:lnTo>
                    <a:pt x="371" y="647"/>
                  </a:lnTo>
                  <a:lnTo>
                    <a:pt x="371" y="647"/>
                  </a:lnTo>
                  <a:lnTo>
                    <a:pt x="369" y="647"/>
                  </a:lnTo>
                  <a:lnTo>
                    <a:pt x="369" y="647"/>
                  </a:lnTo>
                  <a:lnTo>
                    <a:pt x="369" y="647"/>
                  </a:lnTo>
                  <a:lnTo>
                    <a:pt x="369" y="647"/>
                  </a:lnTo>
                  <a:lnTo>
                    <a:pt x="367" y="647"/>
                  </a:lnTo>
                  <a:lnTo>
                    <a:pt x="367" y="647"/>
                  </a:lnTo>
                  <a:lnTo>
                    <a:pt x="367" y="647"/>
                  </a:lnTo>
                  <a:lnTo>
                    <a:pt x="364" y="647"/>
                  </a:lnTo>
                  <a:lnTo>
                    <a:pt x="364" y="647"/>
                  </a:lnTo>
                  <a:lnTo>
                    <a:pt x="364" y="647"/>
                  </a:lnTo>
                  <a:lnTo>
                    <a:pt x="362" y="647"/>
                  </a:lnTo>
                  <a:lnTo>
                    <a:pt x="362" y="647"/>
                  </a:lnTo>
                  <a:lnTo>
                    <a:pt x="362" y="647"/>
                  </a:lnTo>
                  <a:lnTo>
                    <a:pt x="362" y="647"/>
                  </a:lnTo>
                  <a:lnTo>
                    <a:pt x="362" y="645"/>
                  </a:lnTo>
                  <a:lnTo>
                    <a:pt x="362" y="645"/>
                  </a:lnTo>
                  <a:lnTo>
                    <a:pt x="359" y="645"/>
                  </a:lnTo>
                  <a:lnTo>
                    <a:pt x="359" y="645"/>
                  </a:lnTo>
                  <a:lnTo>
                    <a:pt x="359" y="645"/>
                  </a:lnTo>
                  <a:lnTo>
                    <a:pt x="359" y="645"/>
                  </a:lnTo>
                  <a:lnTo>
                    <a:pt x="357" y="645"/>
                  </a:lnTo>
                  <a:lnTo>
                    <a:pt x="357" y="645"/>
                  </a:lnTo>
                  <a:lnTo>
                    <a:pt x="357" y="645"/>
                  </a:lnTo>
                  <a:lnTo>
                    <a:pt x="357" y="645"/>
                  </a:lnTo>
                  <a:lnTo>
                    <a:pt x="357" y="642"/>
                  </a:lnTo>
                  <a:lnTo>
                    <a:pt x="357" y="642"/>
                  </a:lnTo>
                  <a:lnTo>
                    <a:pt x="359" y="642"/>
                  </a:lnTo>
                  <a:lnTo>
                    <a:pt x="359" y="642"/>
                  </a:lnTo>
                  <a:lnTo>
                    <a:pt x="359" y="642"/>
                  </a:lnTo>
                  <a:lnTo>
                    <a:pt x="357" y="642"/>
                  </a:lnTo>
                  <a:lnTo>
                    <a:pt x="357" y="642"/>
                  </a:lnTo>
                  <a:lnTo>
                    <a:pt x="357" y="642"/>
                  </a:lnTo>
                  <a:lnTo>
                    <a:pt x="355" y="642"/>
                  </a:lnTo>
                  <a:lnTo>
                    <a:pt x="355" y="642"/>
                  </a:lnTo>
                  <a:lnTo>
                    <a:pt x="352" y="642"/>
                  </a:lnTo>
                  <a:lnTo>
                    <a:pt x="352" y="640"/>
                  </a:lnTo>
                  <a:lnTo>
                    <a:pt x="352" y="640"/>
                  </a:lnTo>
                  <a:lnTo>
                    <a:pt x="352" y="642"/>
                  </a:lnTo>
                  <a:lnTo>
                    <a:pt x="352" y="642"/>
                  </a:lnTo>
                  <a:lnTo>
                    <a:pt x="350" y="642"/>
                  </a:lnTo>
                  <a:lnTo>
                    <a:pt x="350" y="642"/>
                  </a:lnTo>
                  <a:lnTo>
                    <a:pt x="350" y="642"/>
                  </a:lnTo>
                  <a:lnTo>
                    <a:pt x="350" y="642"/>
                  </a:lnTo>
                  <a:lnTo>
                    <a:pt x="350" y="642"/>
                  </a:lnTo>
                  <a:lnTo>
                    <a:pt x="348" y="642"/>
                  </a:lnTo>
                  <a:lnTo>
                    <a:pt x="348" y="645"/>
                  </a:lnTo>
                  <a:lnTo>
                    <a:pt x="348" y="645"/>
                  </a:lnTo>
                  <a:lnTo>
                    <a:pt x="345" y="645"/>
                  </a:lnTo>
                  <a:lnTo>
                    <a:pt x="345" y="645"/>
                  </a:lnTo>
                  <a:lnTo>
                    <a:pt x="345" y="645"/>
                  </a:lnTo>
                  <a:lnTo>
                    <a:pt x="343" y="645"/>
                  </a:lnTo>
                  <a:lnTo>
                    <a:pt x="343" y="645"/>
                  </a:lnTo>
                  <a:lnTo>
                    <a:pt x="343" y="645"/>
                  </a:lnTo>
                  <a:lnTo>
                    <a:pt x="343" y="647"/>
                  </a:lnTo>
                  <a:lnTo>
                    <a:pt x="343" y="647"/>
                  </a:lnTo>
                  <a:lnTo>
                    <a:pt x="343" y="647"/>
                  </a:lnTo>
                  <a:lnTo>
                    <a:pt x="341" y="647"/>
                  </a:lnTo>
                  <a:lnTo>
                    <a:pt x="341" y="650"/>
                  </a:lnTo>
                  <a:lnTo>
                    <a:pt x="341" y="650"/>
                  </a:lnTo>
                  <a:lnTo>
                    <a:pt x="338" y="650"/>
                  </a:lnTo>
                  <a:lnTo>
                    <a:pt x="338" y="650"/>
                  </a:lnTo>
                  <a:lnTo>
                    <a:pt x="338" y="650"/>
                  </a:lnTo>
                  <a:lnTo>
                    <a:pt x="338" y="652"/>
                  </a:lnTo>
                  <a:lnTo>
                    <a:pt x="338" y="652"/>
                  </a:lnTo>
                  <a:lnTo>
                    <a:pt x="338" y="652"/>
                  </a:lnTo>
                  <a:lnTo>
                    <a:pt x="338" y="652"/>
                  </a:lnTo>
                  <a:lnTo>
                    <a:pt x="338" y="652"/>
                  </a:lnTo>
                  <a:lnTo>
                    <a:pt x="338" y="652"/>
                  </a:lnTo>
                  <a:lnTo>
                    <a:pt x="336" y="652"/>
                  </a:lnTo>
                  <a:lnTo>
                    <a:pt x="336" y="654"/>
                  </a:lnTo>
                  <a:lnTo>
                    <a:pt x="336" y="654"/>
                  </a:lnTo>
                  <a:lnTo>
                    <a:pt x="336" y="654"/>
                  </a:lnTo>
                  <a:lnTo>
                    <a:pt x="336" y="657"/>
                  </a:lnTo>
                  <a:lnTo>
                    <a:pt x="336" y="657"/>
                  </a:lnTo>
                  <a:lnTo>
                    <a:pt x="336" y="657"/>
                  </a:lnTo>
                  <a:lnTo>
                    <a:pt x="336" y="659"/>
                  </a:lnTo>
                  <a:lnTo>
                    <a:pt x="333" y="659"/>
                  </a:lnTo>
                  <a:lnTo>
                    <a:pt x="333" y="659"/>
                  </a:lnTo>
                  <a:lnTo>
                    <a:pt x="331" y="659"/>
                  </a:lnTo>
                  <a:lnTo>
                    <a:pt x="331" y="659"/>
                  </a:lnTo>
                  <a:lnTo>
                    <a:pt x="331" y="661"/>
                  </a:lnTo>
                  <a:lnTo>
                    <a:pt x="331" y="661"/>
                  </a:lnTo>
                  <a:lnTo>
                    <a:pt x="331" y="661"/>
                  </a:lnTo>
                  <a:lnTo>
                    <a:pt x="331" y="661"/>
                  </a:lnTo>
                  <a:lnTo>
                    <a:pt x="331" y="661"/>
                  </a:lnTo>
                  <a:lnTo>
                    <a:pt x="331" y="664"/>
                  </a:lnTo>
                  <a:lnTo>
                    <a:pt x="331" y="664"/>
                  </a:lnTo>
                  <a:lnTo>
                    <a:pt x="331" y="666"/>
                  </a:lnTo>
                  <a:lnTo>
                    <a:pt x="331" y="666"/>
                  </a:lnTo>
                  <a:lnTo>
                    <a:pt x="331" y="666"/>
                  </a:lnTo>
                  <a:lnTo>
                    <a:pt x="331" y="666"/>
                  </a:lnTo>
                  <a:lnTo>
                    <a:pt x="329" y="666"/>
                  </a:lnTo>
                  <a:lnTo>
                    <a:pt x="329" y="666"/>
                  </a:lnTo>
                  <a:lnTo>
                    <a:pt x="329" y="666"/>
                  </a:lnTo>
                  <a:lnTo>
                    <a:pt x="329" y="666"/>
                  </a:lnTo>
                  <a:lnTo>
                    <a:pt x="329" y="664"/>
                  </a:lnTo>
                  <a:lnTo>
                    <a:pt x="326" y="664"/>
                  </a:lnTo>
                  <a:lnTo>
                    <a:pt x="326" y="664"/>
                  </a:lnTo>
                  <a:lnTo>
                    <a:pt x="326" y="661"/>
                  </a:lnTo>
                  <a:lnTo>
                    <a:pt x="326" y="661"/>
                  </a:lnTo>
                  <a:lnTo>
                    <a:pt x="326" y="661"/>
                  </a:lnTo>
                  <a:lnTo>
                    <a:pt x="326" y="659"/>
                  </a:lnTo>
                  <a:lnTo>
                    <a:pt x="326" y="659"/>
                  </a:lnTo>
                  <a:lnTo>
                    <a:pt x="329" y="659"/>
                  </a:lnTo>
                  <a:lnTo>
                    <a:pt x="329" y="657"/>
                  </a:lnTo>
                  <a:lnTo>
                    <a:pt x="329" y="657"/>
                  </a:lnTo>
                  <a:lnTo>
                    <a:pt x="329" y="654"/>
                  </a:lnTo>
                  <a:lnTo>
                    <a:pt x="329" y="654"/>
                  </a:lnTo>
                  <a:lnTo>
                    <a:pt x="329" y="654"/>
                  </a:lnTo>
                  <a:lnTo>
                    <a:pt x="329" y="654"/>
                  </a:lnTo>
                  <a:lnTo>
                    <a:pt x="329" y="652"/>
                  </a:lnTo>
                  <a:lnTo>
                    <a:pt x="331" y="652"/>
                  </a:lnTo>
                  <a:lnTo>
                    <a:pt x="331" y="652"/>
                  </a:lnTo>
                  <a:lnTo>
                    <a:pt x="329" y="652"/>
                  </a:lnTo>
                  <a:lnTo>
                    <a:pt x="329" y="652"/>
                  </a:lnTo>
                  <a:lnTo>
                    <a:pt x="329" y="652"/>
                  </a:lnTo>
                  <a:lnTo>
                    <a:pt x="329" y="650"/>
                  </a:lnTo>
                  <a:lnTo>
                    <a:pt x="329" y="650"/>
                  </a:lnTo>
                  <a:lnTo>
                    <a:pt x="329" y="650"/>
                  </a:lnTo>
                  <a:lnTo>
                    <a:pt x="329" y="647"/>
                  </a:lnTo>
                  <a:lnTo>
                    <a:pt x="326" y="647"/>
                  </a:lnTo>
                  <a:lnTo>
                    <a:pt x="326" y="647"/>
                  </a:lnTo>
                  <a:lnTo>
                    <a:pt x="326" y="647"/>
                  </a:lnTo>
                  <a:lnTo>
                    <a:pt x="324" y="647"/>
                  </a:lnTo>
                  <a:lnTo>
                    <a:pt x="324" y="647"/>
                  </a:lnTo>
                  <a:lnTo>
                    <a:pt x="324" y="645"/>
                  </a:lnTo>
                  <a:lnTo>
                    <a:pt x="324" y="645"/>
                  </a:lnTo>
                  <a:lnTo>
                    <a:pt x="324" y="647"/>
                  </a:lnTo>
                  <a:lnTo>
                    <a:pt x="322" y="647"/>
                  </a:lnTo>
                  <a:lnTo>
                    <a:pt x="322" y="647"/>
                  </a:lnTo>
                  <a:lnTo>
                    <a:pt x="322" y="647"/>
                  </a:lnTo>
                  <a:lnTo>
                    <a:pt x="322" y="647"/>
                  </a:lnTo>
                  <a:lnTo>
                    <a:pt x="319" y="647"/>
                  </a:lnTo>
                  <a:lnTo>
                    <a:pt x="319" y="650"/>
                  </a:lnTo>
                  <a:lnTo>
                    <a:pt x="319" y="650"/>
                  </a:lnTo>
                  <a:lnTo>
                    <a:pt x="317" y="650"/>
                  </a:lnTo>
                  <a:lnTo>
                    <a:pt x="317" y="650"/>
                  </a:lnTo>
                  <a:lnTo>
                    <a:pt x="317" y="650"/>
                  </a:lnTo>
                  <a:lnTo>
                    <a:pt x="314" y="650"/>
                  </a:lnTo>
                  <a:lnTo>
                    <a:pt x="314" y="650"/>
                  </a:lnTo>
                  <a:lnTo>
                    <a:pt x="314" y="650"/>
                  </a:lnTo>
                  <a:lnTo>
                    <a:pt x="312" y="650"/>
                  </a:lnTo>
                  <a:lnTo>
                    <a:pt x="312" y="650"/>
                  </a:lnTo>
                  <a:lnTo>
                    <a:pt x="312" y="650"/>
                  </a:lnTo>
                  <a:lnTo>
                    <a:pt x="312" y="650"/>
                  </a:lnTo>
                  <a:lnTo>
                    <a:pt x="310" y="650"/>
                  </a:lnTo>
                  <a:lnTo>
                    <a:pt x="310" y="650"/>
                  </a:lnTo>
                  <a:lnTo>
                    <a:pt x="310" y="650"/>
                  </a:lnTo>
                  <a:lnTo>
                    <a:pt x="310" y="650"/>
                  </a:lnTo>
                  <a:lnTo>
                    <a:pt x="307" y="650"/>
                  </a:lnTo>
                  <a:lnTo>
                    <a:pt x="307" y="650"/>
                  </a:lnTo>
                  <a:lnTo>
                    <a:pt x="307" y="650"/>
                  </a:lnTo>
                  <a:lnTo>
                    <a:pt x="305" y="650"/>
                  </a:lnTo>
                  <a:lnTo>
                    <a:pt x="305" y="647"/>
                  </a:lnTo>
                  <a:lnTo>
                    <a:pt x="305" y="647"/>
                  </a:lnTo>
                  <a:lnTo>
                    <a:pt x="305" y="650"/>
                  </a:lnTo>
                  <a:lnTo>
                    <a:pt x="305" y="650"/>
                  </a:lnTo>
                  <a:lnTo>
                    <a:pt x="305" y="650"/>
                  </a:lnTo>
                  <a:lnTo>
                    <a:pt x="305" y="652"/>
                  </a:lnTo>
                  <a:lnTo>
                    <a:pt x="305" y="652"/>
                  </a:lnTo>
                  <a:lnTo>
                    <a:pt x="303" y="652"/>
                  </a:lnTo>
                  <a:lnTo>
                    <a:pt x="303" y="652"/>
                  </a:lnTo>
                  <a:lnTo>
                    <a:pt x="303" y="652"/>
                  </a:lnTo>
                  <a:lnTo>
                    <a:pt x="300" y="652"/>
                  </a:lnTo>
                  <a:lnTo>
                    <a:pt x="300" y="652"/>
                  </a:lnTo>
                  <a:lnTo>
                    <a:pt x="300" y="652"/>
                  </a:lnTo>
                  <a:lnTo>
                    <a:pt x="298" y="652"/>
                  </a:lnTo>
                  <a:lnTo>
                    <a:pt x="298" y="652"/>
                  </a:lnTo>
                  <a:lnTo>
                    <a:pt x="298" y="652"/>
                  </a:lnTo>
                  <a:lnTo>
                    <a:pt x="296" y="652"/>
                  </a:lnTo>
                  <a:lnTo>
                    <a:pt x="296" y="652"/>
                  </a:lnTo>
                  <a:lnTo>
                    <a:pt x="296" y="652"/>
                  </a:lnTo>
                  <a:lnTo>
                    <a:pt x="293" y="652"/>
                  </a:lnTo>
                  <a:lnTo>
                    <a:pt x="293" y="652"/>
                  </a:lnTo>
                  <a:lnTo>
                    <a:pt x="291" y="652"/>
                  </a:lnTo>
                  <a:lnTo>
                    <a:pt x="291" y="652"/>
                  </a:lnTo>
                  <a:lnTo>
                    <a:pt x="291" y="652"/>
                  </a:lnTo>
                  <a:lnTo>
                    <a:pt x="291" y="652"/>
                  </a:lnTo>
                  <a:lnTo>
                    <a:pt x="291" y="652"/>
                  </a:lnTo>
                  <a:lnTo>
                    <a:pt x="291" y="650"/>
                  </a:lnTo>
                  <a:lnTo>
                    <a:pt x="288" y="650"/>
                  </a:lnTo>
                  <a:lnTo>
                    <a:pt x="288" y="650"/>
                  </a:lnTo>
                  <a:lnTo>
                    <a:pt x="288" y="652"/>
                  </a:lnTo>
                  <a:lnTo>
                    <a:pt x="288" y="652"/>
                  </a:lnTo>
                  <a:lnTo>
                    <a:pt x="288" y="652"/>
                  </a:lnTo>
                  <a:lnTo>
                    <a:pt x="288" y="652"/>
                  </a:lnTo>
                  <a:lnTo>
                    <a:pt x="288" y="650"/>
                  </a:lnTo>
                  <a:lnTo>
                    <a:pt x="286" y="650"/>
                  </a:lnTo>
                  <a:lnTo>
                    <a:pt x="286" y="650"/>
                  </a:lnTo>
                  <a:lnTo>
                    <a:pt x="286" y="650"/>
                  </a:lnTo>
                  <a:lnTo>
                    <a:pt x="284" y="650"/>
                  </a:lnTo>
                  <a:lnTo>
                    <a:pt x="284" y="647"/>
                  </a:lnTo>
                  <a:lnTo>
                    <a:pt x="284" y="647"/>
                  </a:lnTo>
                  <a:lnTo>
                    <a:pt x="284" y="647"/>
                  </a:lnTo>
                  <a:lnTo>
                    <a:pt x="281" y="647"/>
                  </a:lnTo>
                  <a:lnTo>
                    <a:pt x="281" y="647"/>
                  </a:lnTo>
                  <a:lnTo>
                    <a:pt x="281" y="650"/>
                  </a:lnTo>
                  <a:lnTo>
                    <a:pt x="279" y="650"/>
                  </a:lnTo>
                  <a:lnTo>
                    <a:pt x="279" y="647"/>
                  </a:lnTo>
                  <a:lnTo>
                    <a:pt x="279" y="647"/>
                  </a:lnTo>
                  <a:lnTo>
                    <a:pt x="279" y="650"/>
                  </a:lnTo>
                  <a:lnTo>
                    <a:pt x="279" y="650"/>
                  </a:lnTo>
                  <a:lnTo>
                    <a:pt x="277" y="650"/>
                  </a:lnTo>
                  <a:lnTo>
                    <a:pt x="277" y="650"/>
                  </a:lnTo>
                  <a:lnTo>
                    <a:pt x="279" y="650"/>
                  </a:lnTo>
                  <a:lnTo>
                    <a:pt x="279" y="652"/>
                  </a:lnTo>
                  <a:lnTo>
                    <a:pt x="279" y="652"/>
                  </a:lnTo>
                  <a:lnTo>
                    <a:pt x="277" y="652"/>
                  </a:lnTo>
                  <a:lnTo>
                    <a:pt x="277" y="652"/>
                  </a:lnTo>
                  <a:lnTo>
                    <a:pt x="277" y="652"/>
                  </a:lnTo>
                  <a:lnTo>
                    <a:pt x="277" y="652"/>
                  </a:lnTo>
                  <a:lnTo>
                    <a:pt x="277" y="650"/>
                  </a:lnTo>
                  <a:lnTo>
                    <a:pt x="274" y="650"/>
                  </a:lnTo>
                  <a:lnTo>
                    <a:pt x="274" y="650"/>
                  </a:lnTo>
                  <a:lnTo>
                    <a:pt x="272" y="650"/>
                  </a:lnTo>
                  <a:lnTo>
                    <a:pt x="272" y="650"/>
                  </a:lnTo>
                  <a:lnTo>
                    <a:pt x="272" y="650"/>
                  </a:lnTo>
                  <a:lnTo>
                    <a:pt x="272" y="650"/>
                  </a:lnTo>
                  <a:lnTo>
                    <a:pt x="272" y="647"/>
                  </a:lnTo>
                  <a:lnTo>
                    <a:pt x="272" y="647"/>
                  </a:lnTo>
                  <a:lnTo>
                    <a:pt x="272" y="645"/>
                  </a:lnTo>
                  <a:lnTo>
                    <a:pt x="270" y="645"/>
                  </a:lnTo>
                  <a:lnTo>
                    <a:pt x="270" y="645"/>
                  </a:lnTo>
                  <a:lnTo>
                    <a:pt x="270" y="645"/>
                  </a:lnTo>
                  <a:lnTo>
                    <a:pt x="270" y="645"/>
                  </a:lnTo>
                  <a:lnTo>
                    <a:pt x="270" y="645"/>
                  </a:lnTo>
                  <a:lnTo>
                    <a:pt x="270" y="647"/>
                  </a:lnTo>
                  <a:lnTo>
                    <a:pt x="270" y="647"/>
                  </a:lnTo>
                  <a:lnTo>
                    <a:pt x="270" y="650"/>
                  </a:lnTo>
                  <a:lnTo>
                    <a:pt x="270" y="650"/>
                  </a:lnTo>
                  <a:lnTo>
                    <a:pt x="270" y="650"/>
                  </a:lnTo>
                  <a:lnTo>
                    <a:pt x="270" y="652"/>
                  </a:lnTo>
                  <a:lnTo>
                    <a:pt x="270" y="652"/>
                  </a:lnTo>
                  <a:lnTo>
                    <a:pt x="267" y="652"/>
                  </a:lnTo>
                  <a:lnTo>
                    <a:pt x="267" y="652"/>
                  </a:lnTo>
                  <a:lnTo>
                    <a:pt x="265" y="652"/>
                  </a:lnTo>
                  <a:lnTo>
                    <a:pt x="265" y="650"/>
                  </a:lnTo>
                  <a:lnTo>
                    <a:pt x="265" y="650"/>
                  </a:lnTo>
                  <a:lnTo>
                    <a:pt x="265" y="650"/>
                  </a:lnTo>
                  <a:lnTo>
                    <a:pt x="265" y="647"/>
                  </a:lnTo>
                  <a:lnTo>
                    <a:pt x="265" y="647"/>
                  </a:lnTo>
                  <a:lnTo>
                    <a:pt x="265" y="647"/>
                  </a:lnTo>
                  <a:lnTo>
                    <a:pt x="265" y="645"/>
                  </a:lnTo>
                  <a:lnTo>
                    <a:pt x="265" y="645"/>
                  </a:lnTo>
                  <a:lnTo>
                    <a:pt x="262" y="645"/>
                  </a:lnTo>
                  <a:lnTo>
                    <a:pt x="262" y="645"/>
                  </a:lnTo>
                  <a:lnTo>
                    <a:pt x="262" y="642"/>
                  </a:lnTo>
                  <a:lnTo>
                    <a:pt x="262" y="642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58" y="642"/>
                  </a:lnTo>
                  <a:lnTo>
                    <a:pt x="258" y="642"/>
                  </a:lnTo>
                  <a:lnTo>
                    <a:pt x="258" y="642"/>
                  </a:lnTo>
                  <a:lnTo>
                    <a:pt x="258" y="640"/>
                  </a:lnTo>
                  <a:lnTo>
                    <a:pt x="258" y="640"/>
                  </a:lnTo>
                  <a:lnTo>
                    <a:pt x="255" y="640"/>
                  </a:lnTo>
                  <a:lnTo>
                    <a:pt x="255" y="640"/>
                  </a:lnTo>
                  <a:lnTo>
                    <a:pt x="255" y="640"/>
                  </a:lnTo>
                  <a:lnTo>
                    <a:pt x="255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1" y="642"/>
                  </a:lnTo>
                  <a:lnTo>
                    <a:pt x="251" y="642"/>
                  </a:lnTo>
                  <a:lnTo>
                    <a:pt x="251" y="640"/>
                  </a:lnTo>
                  <a:lnTo>
                    <a:pt x="251" y="640"/>
                  </a:lnTo>
                  <a:lnTo>
                    <a:pt x="248" y="640"/>
                  </a:lnTo>
                  <a:lnTo>
                    <a:pt x="248" y="640"/>
                  </a:lnTo>
                  <a:lnTo>
                    <a:pt x="248" y="640"/>
                  </a:lnTo>
                  <a:lnTo>
                    <a:pt x="248" y="638"/>
                  </a:lnTo>
                  <a:lnTo>
                    <a:pt x="248" y="638"/>
                  </a:lnTo>
                  <a:lnTo>
                    <a:pt x="248" y="638"/>
                  </a:lnTo>
                  <a:lnTo>
                    <a:pt x="248" y="635"/>
                  </a:lnTo>
                  <a:lnTo>
                    <a:pt x="248" y="635"/>
                  </a:lnTo>
                  <a:lnTo>
                    <a:pt x="248" y="633"/>
                  </a:lnTo>
                  <a:lnTo>
                    <a:pt x="248" y="633"/>
                  </a:lnTo>
                  <a:lnTo>
                    <a:pt x="248" y="633"/>
                  </a:lnTo>
                  <a:lnTo>
                    <a:pt x="248" y="633"/>
                  </a:lnTo>
                  <a:lnTo>
                    <a:pt x="246" y="633"/>
                  </a:lnTo>
                  <a:lnTo>
                    <a:pt x="246" y="633"/>
                  </a:lnTo>
                  <a:lnTo>
                    <a:pt x="246" y="633"/>
                  </a:lnTo>
                  <a:lnTo>
                    <a:pt x="246" y="633"/>
                  </a:lnTo>
                  <a:lnTo>
                    <a:pt x="246" y="633"/>
                  </a:lnTo>
                  <a:lnTo>
                    <a:pt x="243" y="633"/>
                  </a:lnTo>
                  <a:lnTo>
                    <a:pt x="243" y="633"/>
                  </a:lnTo>
                  <a:lnTo>
                    <a:pt x="243" y="633"/>
                  </a:lnTo>
                  <a:lnTo>
                    <a:pt x="243" y="633"/>
                  </a:lnTo>
                  <a:lnTo>
                    <a:pt x="243" y="633"/>
                  </a:lnTo>
                  <a:lnTo>
                    <a:pt x="241" y="633"/>
                  </a:lnTo>
                  <a:lnTo>
                    <a:pt x="241" y="633"/>
                  </a:lnTo>
                  <a:lnTo>
                    <a:pt x="239" y="633"/>
                  </a:lnTo>
                  <a:lnTo>
                    <a:pt x="239" y="633"/>
                  </a:lnTo>
                  <a:lnTo>
                    <a:pt x="239" y="633"/>
                  </a:lnTo>
                  <a:lnTo>
                    <a:pt x="239" y="633"/>
                  </a:lnTo>
                  <a:lnTo>
                    <a:pt x="239" y="633"/>
                  </a:lnTo>
                  <a:lnTo>
                    <a:pt x="239" y="631"/>
                  </a:lnTo>
                  <a:lnTo>
                    <a:pt x="239" y="631"/>
                  </a:lnTo>
                  <a:lnTo>
                    <a:pt x="236" y="631"/>
                  </a:lnTo>
                  <a:lnTo>
                    <a:pt x="236" y="631"/>
                  </a:lnTo>
                  <a:lnTo>
                    <a:pt x="236" y="631"/>
                  </a:lnTo>
                  <a:lnTo>
                    <a:pt x="236" y="631"/>
                  </a:lnTo>
                  <a:lnTo>
                    <a:pt x="234" y="631"/>
                  </a:lnTo>
                  <a:lnTo>
                    <a:pt x="234" y="631"/>
                  </a:lnTo>
                  <a:lnTo>
                    <a:pt x="232" y="631"/>
                  </a:lnTo>
                  <a:lnTo>
                    <a:pt x="232" y="631"/>
                  </a:lnTo>
                  <a:lnTo>
                    <a:pt x="232" y="628"/>
                  </a:lnTo>
                  <a:lnTo>
                    <a:pt x="232" y="628"/>
                  </a:lnTo>
                  <a:lnTo>
                    <a:pt x="232" y="628"/>
                  </a:lnTo>
                  <a:lnTo>
                    <a:pt x="232" y="626"/>
                  </a:lnTo>
                  <a:lnTo>
                    <a:pt x="232" y="626"/>
                  </a:lnTo>
                  <a:lnTo>
                    <a:pt x="229" y="626"/>
                  </a:lnTo>
                  <a:lnTo>
                    <a:pt x="229" y="626"/>
                  </a:lnTo>
                  <a:lnTo>
                    <a:pt x="229" y="626"/>
                  </a:lnTo>
                  <a:lnTo>
                    <a:pt x="229" y="626"/>
                  </a:lnTo>
                  <a:lnTo>
                    <a:pt x="227" y="626"/>
                  </a:lnTo>
                  <a:lnTo>
                    <a:pt x="227" y="624"/>
                  </a:lnTo>
                  <a:lnTo>
                    <a:pt x="227" y="624"/>
                  </a:lnTo>
                  <a:lnTo>
                    <a:pt x="227" y="624"/>
                  </a:lnTo>
                  <a:lnTo>
                    <a:pt x="227" y="621"/>
                  </a:lnTo>
                  <a:lnTo>
                    <a:pt x="227" y="621"/>
                  </a:lnTo>
                  <a:lnTo>
                    <a:pt x="227" y="621"/>
                  </a:lnTo>
                  <a:lnTo>
                    <a:pt x="227" y="621"/>
                  </a:lnTo>
                  <a:lnTo>
                    <a:pt x="227" y="619"/>
                  </a:lnTo>
                  <a:lnTo>
                    <a:pt x="227" y="619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5" y="616"/>
                  </a:lnTo>
                  <a:lnTo>
                    <a:pt x="225" y="616"/>
                  </a:lnTo>
                  <a:lnTo>
                    <a:pt x="225" y="616"/>
                  </a:lnTo>
                  <a:lnTo>
                    <a:pt x="225" y="616"/>
                  </a:lnTo>
                  <a:lnTo>
                    <a:pt x="222" y="616"/>
                  </a:lnTo>
                  <a:lnTo>
                    <a:pt x="222" y="616"/>
                  </a:lnTo>
                  <a:lnTo>
                    <a:pt x="222" y="616"/>
                  </a:lnTo>
                  <a:lnTo>
                    <a:pt x="220" y="616"/>
                  </a:lnTo>
                  <a:lnTo>
                    <a:pt x="220" y="616"/>
                  </a:lnTo>
                  <a:lnTo>
                    <a:pt x="220" y="616"/>
                  </a:lnTo>
                  <a:lnTo>
                    <a:pt x="217" y="616"/>
                  </a:lnTo>
                  <a:lnTo>
                    <a:pt x="217" y="616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5" y="619"/>
                  </a:lnTo>
                  <a:lnTo>
                    <a:pt x="215" y="619"/>
                  </a:lnTo>
                  <a:lnTo>
                    <a:pt x="215" y="619"/>
                  </a:lnTo>
                  <a:lnTo>
                    <a:pt x="215" y="619"/>
                  </a:lnTo>
                  <a:lnTo>
                    <a:pt x="215" y="619"/>
                  </a:lnTo>
                  <a:lnTo>
                    <a:pt x="213" y="619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0" y="616"/>
                  </a:lnTo>
                  <a:lnTo>
                    <a:pt x="210" y="614"/>
                  </a:lnTo>
                  <a:lnTo>
                    <a:pt x="210" y="614"/>
                  </a:lnTo>
                  <a:lnTo>
                    <a:pt x="210" y="614"/>
                  </a:lnTo>
                  <a:lnTo>
                    <a:pt x="210" y="612"/>
                  </a:lnTo>
                  <a:lnTo>
                    <a:pt x="210" y="612"/>
                  </a:lnTo>
                  <a:lnTo>
                    <a:pt x="210" y="612"/>
                  </a:lnTo>
                  <a:lnTo>
                    <a:pt x="210" y="612"/>
                  </a:lnTo>
                  <a:lnTo>
                    <a:pt x="208" y="612"/>
                  </a:lnTo>
                  <a:lnTo>
                    <a:pt x="208" y="612"/>
                  </a:lnTo>
                  <a:lnTo>
                    <a:pt x="208" y="609"/>
                  </a:lnTo>
                  <a:lnTo>
                    <a:pt x="208" y="609"/>
                  </a:lnTo>
                  <a:lnTo>
                    <a:pt x="206" y="609"/>
                  </a:lnTo>
                  <a:lnTo>
                    <a:pt x="206" y="609"/>
                  </a:lnTo>
                  <a:lnTo>
                    <a:pt x="206" y="607"/>
                  </a:lnTo>
                  <a:lnTo>
                    <a:pt x="206" y="607"/>
                  </a:lnTo>
                  <a:lnTo>
                    <a:pt x="203" y="607"/>
                  </a:lnTo>
                  <a:lnTo>
                    <a:pt x="203" y="607"/>
                  </a:lnTo>
                  <a:lnTo>
                    <a:pt x="203" y="607"/>
                  </a:lnTo>
                  <a:lnTo>
                    <a:pt x="203" y="607"/>
                  </a:lnTo>
                  <a:lnTo>
                    <a:pt x="201" y="607"/>
                  </a:lnTo>
                  <a:lnTo>
                    <a:pt x="201" y="605"/>
                  </a:lnTo>
                  <a:lnTo>
                    <a:pt x="201" y="605"/>
                  </a:lnTo>
                  <a:lnTo>
                    <a:pt x="199" y="605"/>
                  </a:lnTo>
                  <a:lnTo>
                    <a:pt x="199" y="605"/>
                  </a:lnTo>
                  <a:lnTo>
                    <a:pt x="199" y="605"/>
                  </a:lnTo>
                  <a:lnTo>
                    <a:pt x="199" y="605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194" y="602"/>
                  </a:lnTo>
                  <a:lnTo>
                    <a:pt x="194" y="600"/>
                  </a:lnTo>
                  <a:lnTo>
                    <a:pt x="194" y="600"/>
                  </a:lnTo>
                  <a:lnTo>
                    <a:pt x="194" y="600"/>
                  </a:lnTo>
                  <a:lnTo>
                    <a:pt x="191" y="600"/>
                  </a:lnTo>
                  <a:lnTo>
                    <a:pt x="191" y="597"/>
                  </a:lnTo>
                  <a:lnTo>
                    <a:pt x="191" y="597"/>
                  </a:lnTo>
                  <a:lnTo>
                    <a:pt x="191" y="597"/>
                  </a:lnTo>
                  <a:lnTo>
                    <a:pt x="189" y="597"/>
                  </a:lnTo>
                  <a:lnTo>
                    <a:pt x="189" y="597"/>
                  </a:lnTo>
                  <a:lnTo>
                    <a:pt x="189" y="597"/>
                  </a:lnTo>
                  <a:lnTo>
                    <a:pt x="189" y="597"/>
                  </a:lnTo>
                  <a:lnTo>
                    <a:pt x="187" y="597"/>
                  </a:lnTo>
                  <a:lnTo>
                    <a:pt x="187" y="597"/>
                  </a:lnTo>
                  <a:lnTo>
                    <a:pt x="184" y="597"/>
                  </a:lnTo>
                  <a:lnTo>
                    <a:pt x="184" y="597"/>
                  </a:lnTo>
                  <a:lnTo>
                    <a:pt x="184" y="595"/>
                  </a:lnTo>
                  <a:lnTo>
                    <a:pt x="184" y="595"/>
                  </a:lnTo>
                  <a:lnTo>
                    <a:pt x="184" y="593"/>
                  </a:lnTo>
                  <a:lnTo>
                    <a:pt x="184" y="593"/>
                  </a:lnTo>
                  <a:lnTo>
                    <a:pt x="184" y="593"/>
                  </a:lnTo>
                  <a:lnTo>
                    <a:pt x="184" y="593"/>
                  </a:lnTo>
                  <a:lnTo>
                    <a:pt x="184" y="590"/>
                  </a:lnTo>
                  <a:lnTo>
                    <a:pt x="184" y="590"/>
                  </a:lnTo>
                  <a:lnTo>
                    <a:pt x="182" y="590"/>
                  </a:lnTo>
                  <a:lnTo>
                    <a:pt x="182" y="590"/>
                  </a:lnTo>
                  <a:lnTo>
                    <a:pt x="182" y="590"/>
                  </a:lnTo>
                  <a:lnTo>
                    <a:pt x="180" y="590"/>
                  </a:lnTo>
                  <a:lnTo>
                    <a:pt x="180" y="588"/>
                  </a:lnTo>
                  <a:lnTo>
                    <a:pt x="180" y="588"/>
                  </a:lnTo>
                  <a:lnTo>
                    <a:pt x="177" y="588"/>
                  </a:lnTo>
                  <a:lnTo>
                    <a:pt x="177" y="588"/>
                  </a:lnTo>
                  <a:lnTo>
                    <a:pt x="177" y="588"/>
                  </a:lnTo>
                  <a:lnTo>
                    <a:pt x="175" y="588"/>
                  </a:lnTo>
                  <a:lnTo>
                    <a:pt x="175" y="588"/>
                  </a:lnTo>
                  <a:lnTo>
                    <a:pt x="175" y="588"/>
                  </a:lnTo>
                  <a:lnTo>
                    <a:pt x="172" y="588"/>
                  </a:lnTo>
                  <a:lnTo>
                    <a:pt x="172" y="588"/>
                  </a:lnTo>
                  <a:lnTo>
                    <a:pt x="172" y="588"/>
                  </a:lnTo>
                  <a:lnTo>
                    <a:pt x="172" y="588"/>
                  </a:lnTo>
                  <a:lnTo>
                    <a:pt x="170" y="588"/>
                  </a:lnTo>
                  <a:lnTo>
                    <a:pt x="170" y="588"/>
                  </a:lnTo>
                  <a:lnTo>
                    <a:pt x="170" y="588"/>
                  </a:lnTo>
                  <a:lnTo>
                    <a:pt x="170" y="588"/>
                  </a:lnTo>
                  <a:lnTo>
                    <a:pt x="168" y="588"/>
                  </a:lnTo>
                  <a:lnTo>
                    <a:pt x="168" y="588"/>
                  </a:lnTo>
                  <a:lnTo>
                    <a:pt x="168" y="588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8" y="593"/>
                  </a:lnTo>
                  <a:lnTo>
                    <a:pt x="168" y="593"/>
                  </a:lnTo>
                  <a:lnTo>
                    <a:pt x="168" y="593"/>
                  </a:lnTo>
                  <a:lnTo>
                    <a:pt x="168" y="593"/>
                  </a:lnTo>
                  <a:lnTo>
                    <a:pt x="165" y="593"/>
                  </a:lnTo>
                  <a:lnTo>
                    <a:pt x="165" y="593"/>
                  </a:lnTo>
                  <a:lnTo>
                    <a:pt x="165" y="595"/>
                  </a:lnTo>
                  <a:lnTo>
                    <a:pt x="165" y="595"/>
                  </a:lnTo>
                  <a:lnTo>
                    <a:pt x="165" y="595"/>
                  </a:lnTo>
                  <a:lnTo>
                    <a:pt x="165" y="597"/>
                  </a:lnTo>
                  <a:lnTo>
                    <a:pt x="163" y="597"/>
                  </a:lnTo>
                  <a:lnTo>
                    <a:pt x="163" y="597"/>
                  </a:lnTo>
                  <a:lnTo>
                    <a:pt x="163" y="597"/>
                  </a:lnTo>
                  <a:lnTo>
                    <a:pt x="161" y="597"/>
                  </a:lnTo>
                  <a:lnTo>
                    <a:pt x="161" y="595"/>
                  </a:lnTo>
                  <a:lnTo>
                    <a:pt x="161" y="595"/>
                  </a:lnTo>
                  <a:lnTo>
                    <a:pt x="161" y="593"/>
                  </a:lnTo>
                  <a:lnTo>
                    <a:pt x="161" y="593"/>
                  </a:lnTo>
                  <a:lnTo>
                    <a:pt x="161" y="593"/>
                  </a:lnTo>
                  <a:lnTo>
                    <a:pt x="161" y="593"/>
                  </a:lnTo>
                  <a:lnTo>
                    <a:pt x="158" y="593"/>
                  </a:lnTo>
                  <a:lnTo>
                    <a:pt x="158" y="593"/>
                  </a:lnTo>
                  <a:lnTo>
                    <a:pt x="158" y="590"/>
                  </a:lnTo>
                  <a:lnTo>
                    <a:pt x="158" y="590"/>
                  </a:lnTo>
                  <a:lnTo>
                    <a:pt x="156" y="590"/>
                  </a:lnTo>
                  <a:lnTo>
                    <a:pt x="156" y="590"/>
                  </a:lnTo>
                  <a:lnTo>
                    <a:pt x="156" y="590"/>
                  </a:lnTo>
                  <a:lnTo>
                    <a:pt x="156" y="590"/>
                  </a:lnTo>
                  <a:lnTo>
                    <a:pt x="156" y="588"/>
                  </a:lnTo>
                  <a:lnTo>
                    <a:pt x="154" y="588"/>
                  </a:lnTo>
                  <a:lnTo>
                    <a:pt x="154" y="588"/>
                  </a:lnTo>
                  <a:lnTo>
                    <a:pt x="154" y="588"/>
                  </a:lnTo>
                  <a:lnTo>
                    <a:pt x="151" y="588"/>
                  </a:lnTo>
                  <a:lnTo>
                    <a:pt x="151" y="586"/>
                  </a:lnTo>
                  <a:lnTo>
                    <a:pt x="151" y="586"/>
                  </a:lnTo>
                  <a:lnTo>
                    <a:pt x="151" y="586"/>
                  </a:lnTo>
                  <a:lnTo>
                    <a:pt x="149" y="586"/>
                  </a:lnTo>
                  <a:lnTo>
                    <a:pt x="149" y="586"/>
                  </a:lnTo>
                  <a:lnTo>
                    <a:pt x="149" y="586"/>
                  </a:lnTo>
                  <a:lnTo>
                    <a:pt x="149" y="586"/>
                  </a:lnTo>
                  <a:lnTo>
                    <a:pt x="146" y="586"/>
                  </a:lnTo>
                  <a:lnTo>
                    <a:pt x="146" y="583"/>
                  </a:lnTo>
                  <a:lnTo>
                    <a:pt x="146" y="583"/>
                  </a:lnTo>
                  <a:lnTo>
                    <a:pt x="144" y="583"/>
                  </a:lnTo>
                  <a:lnTo>
                    <a:pt x="144" y="583"/>
                  </a:lnTo>
                  <a:lnTo>
                    <a:pt x="144" y="583"/>
                  </a:lnTo>
                  <a:lnTo>
                    <a:pt x="144" y="583"/>
                  </a:lnTo>
                  <a:lnTo>
                    <a:pt x="142" y="583"/>
                  </a:lnTo>
                  <a:lnTo>
                    <a:pt x="142" y="583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4" y="581"/>
                  </a:lnTo>
                  <a:lnTo>
                    <a:pt x="144" y="578"/>
                  </a:lnTo>
                  <a:lnTo>
                    <a:pt x="142" y="578"/>
                  </a:lnTo>
                  <a:lnTo>
                    <a:pt x="142" y="578"/>
                  </a:lnTo>
                  <a:lnTo>
                    <a:pt x="142" y="578"/>
                  </a:lnTo>
                  <a:lnTo>
                    <a:pt x="139" y="578"/>
                  </a:lnTo>
                  <a:lnTo>
                    <a:pt x="139" y="578"/>
                  </a:lnTo>
                  <a:lnTo>
                    <a:pt x="139" y="578"/>
                  </a:lnTo>
                  <a:lnTo>
                    <a:pt x="139" y="576"/>
                  </a:lnTo>
                  <a:lnTo>
                    <a:pt x="137" y="576"/>
                  </a:lnTo>
                  <a:lnTo>
                    <a:pt x="137" y="576"/>
                  </a:lnTo>
                  <a:lnTo>
                    <a:pt x="137" y="576"/>
                  </a:lnTo>
                  <a:lnTo>
                    <a:pt x="137" y="576"/>
                  </a:lnTo>
                  <a:lnTo>
                    <a:pt x="137" y="574"/>
                  </a:lnTo>
                  <a:lnTo>
                    <a:pt x="135" y="574"/>
                  </a:lnTo>
                  <a:lnTo>
                    <a:pt x="135" y="574"/>
                  </a:lnTo>
                  <a:lnTo>
                    <a:pt x="135" y="574"/>
                  </a:lnTo>
                  <a:lnTo>
                    <a:pt x="135" y="574"/>
                  </a:lnTo>
                  <a:lnTo>
                    <a:pt x="132" y="574"/>
                  </a:lnTo>
                  <a:lnTo>
                    <a:pt x="132" y="574"/>
                  </a:lnTo>
                  <a:lnTo>
                    <a:pt x="132" y="574"/>
                  </a:lnTo>
                  <a:lnTo>
                    <a:pt x="132" y="574"/>
                  </a:lnTo>
                  <a:lnTo>
                    <a:pt x="132" y="574"/>
                  </a:lnTo>
                  <a:lnTo>
                    <a:pt x="130" y="574"/>
                  </a:lnTo>
                  <a:lnTo>
                    <a:pt x="130" y="574"/>
                  </a:lnTo>
                  <a:lnTo>
                    <a:pt x="130" y="574"/>
                  </a:lnTo>
                  <a:lnTo>
                    <a:pt x="130" y="574"/>
                  </a:lnTo>
                  <a:lnTo>
                    <a:pt x="128" y="574"/>
                  </a:lnTo>
                  <a:lnTo>
                    <a:pt x="128" y="574"/>
                  </a:lnTo>
                  <a:lnTo>
                    <a:pt x="128" y="571"/>
                  </a:lnTo>
                  <a:lnTo>
                    <a:pt x="128" y="571"/>
                  </a:lnTo>
                  <a:lnTo>
                    <a:pt x="125" y="571"/>
                  </a:lnTo>
                  <a:lnTo>
                    <a:pt x="125" y="571"/>
                  </a:lnTo>
                  <a:lnTo>
                    <a:pt x="125" y="571"/>
                  </a:lnTo>
                  <a:lnTo>
                    <a:pt x="125" y="569"/>
                  </a:lnTo>
                  <a:lnTo>
                    <a:pt x="125" y="569"/>
                  </a:lnTo>
                  <a:lnTo>
                    <a:pt x="123" y="569"/>
                  </a:lnTo>
                  <a:lnTo>
                    <a:pt x="123" y="569"/>
                  </a:lnTo>
                  <a:lnTo>
                    <a:pt x="123" y="569"/>
                  </a:lnTo>
                  <a:lnTo>
                    <a:pt x="123" y="567"/>
                  </a:lnTo>
                  <a:lnTo>
                    <a:pt x="123" y="567"/>
                  </a:lnTo>
                  <a:lnTo>
                    <a:pt x="123" y="567"/>
                  </a:lnTo>
                  <a:lnTo>
                    <a:pt x="123" y="564"/>
                  </a:lnTo>
                  <a:lnTo>
                    <a:pt x="120" y="564"/>
                  </a:lnTo>
                  <a:lnTo>
                    <a:pt x="120" y="564"/>
                  </a:lnTo>
                  <a:lnTo>
                    <a:pt x="120" y="564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18" y="562"/>
                  </a:lnTo>
                  <a:lnTo>
                    <a:pt x="118" y="562"/>
                  </a:lnTo>
                  <a:lnTo>
                    <a:pt x="118" y="562"/>
                  </a:lnTo>
                  <a:lnTo>
                    <a:pt x="118" y="562"/>
                  </a:lnTo>
                  <a:lnTo>
                    <a:pt x="118" y="562"/>
                  </a:lnTo>
                  <a:lnTo>
                    <a:pt x="116" y="562"/>
                  </a:lnTo>
                  <a:lnTo>
                    <a:pt x="116" y="562"/>
                  </a:lnTo>
                  <a:lnTo>
                    <a:pt x="116" y="564"/>
                  </a:lnTo>
                  <a:lnTo>
                    <a:pt x="116" y="564"/>
                  </a:lnTo>
                  <a:lnTo>
                    <a:pt x="116" y="564"/>
                  </a:lnTo>
                  <a:lnTo>
                    <a:pt x="116" y="564"/>
                  </a:lnTo>
                  <a:lnTo>
                    <a:pt x="113" y="564"/>
                  </a:lnTo>
                  <a:lnTo>
                    <a:pt x="113" y="564"/>
                  </a:lnTo>
                  <a:lnTo>
                    <a:pt x="111" y="564"/>
                  </a:lnTo>
                  <a:lnTo>
                    <a:pt x="111" y="564"/>
                  </a:lnTo>
                  <a:lnTo>
                    <a:pt x="111" y="564"/>
                  </a:lnTo>
                  <a:lnTo>
                    <a:pt x="111" y="562"/>
                  </a:lnTo>
                  <a:lnTo>
                    <a:pt x="111" y="562"/>
                  </a:lnTo>
                  <a:lnTo>
                    <a:pt x="111" y="562"/>
                  </a:lnTo>
                  <a:lnTo>
                    <a:pt x="111" y="562"/>
                  </a:lnTo>
                  <a:lnTo>
                    <a:pt x="111" y="562"/>
                  </a:lnTo>
                  <a:lnTo>
                    <a:pt x="111" y="560"/>
                  </a:lnTo>
                  <a:lnTo>
                    <a:pt x="111" y="560"/>
                  </a:lnTo>
                  <a:lnTo>
                    <a:pt x="111" y="560"/>
                  </a:lnTo>
                  <a:lnTo>
                    <a:pt x="111" y="560"/>
                  </a:lnTo>
                  <a:lnTo>
                    <a:pt x="111" y="560"/>
                  </a:lnTo>
                  <a:lnTo>
                    <a:pt x="111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1" y="557"/>
                  </a:lnTo>
                  <a:lnTo>
                    <a:pt x="111" y="555"/>
                  </a:lnTo>
                  <a:lnTo>
                    <a:pt x="111" y="555"/>
                  </a:lnTo>
                  <a:lnTo>
                    <a:pt x="111" y="555"/>
                  </a:lnTo>
                  <a:lnTo>
                    <a:pt x="111" y="555"/>
                  </a:lnTo>
                  <a:lnTo>
                    <a:pt x="111" y="552"/>
                  </a:lnTo>
                  <a:lnTo>
                    <a:pt x="111" y="552"/>
                  </a:lnTo>
                  <a:lnTo>
                    <a:pt x="111" y="552"/>
                  </a:lnTo>
                  <a:lnTo>
                    <a:pt x="111" y="552"/>
                  </a:lnTo>
                  <a:lnTo>
                    <a:pt x="111" y="550"/>
                  </a:lnTo>
                  <a:lnTo>
                    <a:pt x="111" y="550"/>
                  </a:lnTo>
                  <a:lnTo>
                    <a:pt x="111" y="548"/>
                  </a:lnTo>
                  <a:lnTo>
                    <a:pt x="111" y="548"/>
                  </a:lnTo>
                  <a:lnTo>
                    <a:pt x="111" y="548"/>
                  </a:lnTo>
                  <a:lnTo>
                    <a:pt x="111" y="545"/>
                  </a:lnTo>
                  <a:lnTo>
                    <a:pt x="111" y="545"/>
                  </a:lnTo>
                  <a:lnTo>
                    <a:pt x="109" y="545"/>
                  </a:lnTo>
                  <a:lnTo>
                    <a:pt x="109" y="543"/>
                  </a:lnTo>
                  <a:lnTo>
                    <a:pt x="109" y="543"/>
                  </a:lnTo>
                  <a:lnTo>
                    <a:pt x="109" y="543"/>
                  </a:lnTo>
                  <a:lnTo>
                    <a:pt x="109" y="543"/>
                  </a:lnTo>
                  <a:lnTo>
                    <a:pt x="109" y="543"/>
                  </a:lnTo>
                  <a:lnTo>
                    <a:pt x="106" y="543"/>
                  </a:lnTo>
                  <a:lnTo>
                    <a:pt x="106" y="543"/>
                  </a:lnTo>
                  <a:lnTo>
                    <a:pt x="106" y="541"/>
                  </a:lnTo>
                  <a:lnTo>
                    <a:pt x="106" y="541"/>
                  </a:lnTo>
                  <a:lnTo>
                    <a:pt x="106" y="538"/>
                  </a:lnTo>
                  <a:lnTo>
                    <a:pt x="104" y="538"/>
                  </a:lnTo>
                  <a:lnTo>
                    <a:pt x="104" y="538"/>
                  </a:lnTo>
                  <a:lnTo>
                    <a:pt x="104" y="536"/>
                  </a:lnTo>
                  <a:lnTo>
                    <a:pt x="104" y="536"/>
                  </a:lnTo>
                  <a:lnTo>
                    <a:pt x="104" y="533"/>
                  </a:lnTo>
                  <a:lnTo>
                    <a:pt x="104" y="533"/>
                  </a:lnTo>
                  <a:lnTo>
                    <a:pt x="104" y="533"/>
                  </a:lnTo>
                  <a:lnTo>
                    <a:pt x="104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6" y="533"/>
                  </a:lnTo>
                  <a:lnTo>
                    <a:pt x="106" y="531"/>
                  </a:lnTo>
                  <a:lnTo>
                    <a:pt x="109" y="531"/>
                  </a:lnTo>
                  <a:lnTo>
                    <a:pt x="109" y="531"/>
                  </a:lnTo>
                  <a:lnTo>
                    <a:pt x="109" y="531"/>
                  </a:lnTo>
                  <a:lnTo>
                    <a:pt x="109" y="531"/>
                  </a:lnTo>
                  <a:lnTo>
                    <a:pt x="111" y="531"/>
                  </a:lnTo>
                  <a:lnTo>
                    <a:pt x="111" y="529"/>
                  </a:lnTo>
                  <a:lnTo>
                    <a:pt x="111" y="529"/>
                  </a:lnTo>
                  <a:lnTo>
                    <a:pt x="111" y="531"/>
                  </a:lnTo>
                  <a:lnTo>
                    <a:pt x="111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11" y="533"/>
                  </a:lnTo>
                  <a:lnTo>
                    <a:pt x="111" y="533"/>
                  </a:lnTo>
                  <a:lnTo>
                    <a:pt x="111" y="533"/>
                  </a:lnTo>
                  <a:lnTo>
                    <a:pt x="111" y="533"/>
                  </a:lnTo>
                  <a:lnTo>
                    <a:pt x="111" y="536"/>
                  </a:lnTo>
                  <a:lnTo>
                    <a:pt x="113" y="536"/>
                  </a:lnTo>
                  <a:lnTo>
                    <a:pt x="113" y="536"/>
                  </a:lnTo>
                  <a:lnTo>
                    <a:pt x="113" y="536"/>
                  </a:lnTo>
                  <a:lnTo>
                    <a:pt x="113" y="538"/>
                  </a:lnTo>
                  <a:lnTo>
                    <a:pt x="116" y="538"/>
                  </a:lnTo>
                  <a:lnTo>
                    <a:pt x="116" y="538"/>
                  </a:lnTo>
                  <a:lnTo>
                    <a:pt x="116" y="538"/>
                  </a:lnTo>
                  <a:lnTo>
                    <a:pt x="116" y="538"/>
                  </a:lnTo>
                  <a:lnTo>
                    <a:pt x="116" y="538"/>
                  </a:lnTo>
                  <a:lnTo>
                    <a:pt x="118" y="538"/>
                  </a:lnTo>
                  <a:lnTo>
                    <a:pt x="118" y="538"/>
                  </a:lnTo>
                  <a:lnTo>
                    <a:pt x="118" y="538"/>
                  </a:lnTo>
                  <a:lnTo>
                    <a:pt x="118" y="536"/>
                  </a:lnTo>
                  <a:lnTo>
                    <a:pt x="118" y="536"/>
                  </a:lnTo>
                  <a:lnTo>
                    <a:pt x="118" y="533"/>
                  </a:lnTo>
                  <a:lnTo>
                    <a:pt x="120" y="533"/>
                  </a:lnTo>
                  <a:lnTo>
                    <a:pt x="120" y="533"/>
                  </a:lnTo>
                  <a:lnTo>
                    <a:pt x="123" y="533"/>
                  </a:lnTo>
                  <a:lnTo>
                    <a:pt x="123" y="533"/>
                  </a:lnTo>
                  <a:lnTo>
                    <a:pt x="123" y="533"/>
                  </a:lnTo>
                  <a:lnTo>
                    <a:pt x="123" y="533"/>
                  </a:lnTo>
                  <a:lnTo>
                    <a:pt x="125" y="533"/>
                  </a:lnTo>
                  <a:lnTo>
                    <a:pt x="125" y="533"/>
                  </a:lnTo>
                  <a:lnTo>
                    <a:pt x="125" y="533"/>
                  </a:lnTo>
                  <a:lnTo>
                    <a:pt x="125" y="533"/>
                  </a:lnTo>
                  <a:lnTo>
                    <a:pt x="128" y="533"/>
                  </a:lnTo>
                  <a:lnTo>
                    <a:pt x="128" y="533"/>
                  </a:lnTo>
                  <a:lnTo>
                    <a:pt x="128" y="531"/>
                  </a:lnTo>
                  <a:lnTo>
                    <a:pt x="128" y="531"/>
                  </a:lnTo>
                  <a:lnTo>
                    <a:pt x="128" y="529"/>
                  </a:lnTo>
                  <a:lnTo>
                    <a:pt x="128" y="529"/>
                  </a:lnTo>
                  <a:lnTo>
                    <a:pt x="128" y="529"/>
                  </a:lnTo>
                  <a:lnTo>
                    <a:pt x="128" y="526"/>
                  </a:lnTo>
                  <a:lnTo>
                    <a:pt x="125" y="526"/>
                  </a:lnTo>
                  <a:lnTo>
                    <a:pt x="125" y="526"/>
                  </a:lnTo>
                  <a:lnTo>
                    <a:pt x="125" y="524"/>
                  </a:lnTo>
                  <a:lnTo>
                    <a:pt x="125" y="524"/>
                  </a:lnTo>
                  <a:lnTo>
                    <a:pt x="125" y="524"/>
                  </a:lnTo>
                  <a:lnTo>
                    <a:pt x="125" y="524"/>
                  </a:lnTo>
                  <a:lnTo>
                    <a:pt x="125" y="524"/>
                  </a:lnTo>
                  <a:lnTo>
                    <a:pt x="125" y="522"/>
                  </a:lnTo>
                  <a:lnTo>
                    <a:pt x="123" y="522"/>
                  </a:lnTo>
                  <a:lnTo>
                    <a:pt x="123" y="522"/>
                  </a:lnTo>
                  <a:lnTo>
                    <a:pt x="125" y="522"/>
                  </a:lnTo>
                  <a:lnTo>
                    <a:pt x="125" y="519"/>
                  </a:lnTo>
                  <a:lnTo>
                    <a:pt x="125" y="519"/>
                  </a:lnTo>
                  <a:lnTo>
                    <a:pt x="125" y="519"/>
                  </a:lnTo>
                  <a:lnTo>
                    <a:pt x="125" y="517"/>
                  </a:lnTo>
                  <a:lnTo>
                    <a:pt x="125" y="517"/>
                  </a:lnTo>
                  <a:lnTo>
                    <a:pt x="125" y="517"/>
                  </a:lnTo>
                  <a:lnTo>
                    <a:pt x="123" y="517"/>
                  </a:lnTo>
                  <a:lnTo>
                    <a:pt x="123" y="517"/>
                  </a:lnTo>
                  <a:lnTo>
                    <a:pt x="123" y="517"/>
                  </a:lnTo>
                  <a:lnTo>
                    <a:pt x="120" y="517"/>
                  </a:lnTo>
                  <a:lnTo>
                    <a:pt x="120" y="517"/>
                  </a:lnTo>
                  <a:lnTo>
                    <a:pt x="118" y="517"/>
                  </a:lnTo>
                  <a:lnTo>
                    <a:pt x="118" y="517"/>
                  </a:lnTo>
                  <a:lnTo>
                    <a:pt x="118" y="514"/>
                  </a:lnTo>
                  <a:lnTo>
                    <a:pt x="118" y="514"/>
                  </a:lnTo>
                  <a:lnTo>
                    <a:pt x="118" y="514"/>
                  </a:lnTo>
                  <a:lnTo>
                    <a:pt x="118" y="514"/>
                  </a:lnTo>
                  <a:lnTo>
                    <a:pt x="116" y="514"/>
                  </a:lnTo>
                  <a:lnTo>
                    <a:pt x="116" y="512"/>
                  </a:lnTo>
                  <a:lnTo>
                    <a:pt x="116" y="512"/>
                  </a:lnTo>
                  <a:lnTo>
                    <a:pt x="116" y="512"/>
                  </a:lnTo>
                  <a:lnTo>
                    <a:pt x="116" y="512"/>
                  </a:lnTo>
                  <a:lnTo>
                    <a:pt x="116" y="510"/>
                  </a:lnTo>
                  <a:lnTo>
                    <a:pt x="116" y="510"/>
                  </a:lnTo>
                  <a:lnTo>
                    <a:pt x="116" y="510"/>
                  </a:lnTo>
                  <a:lnTo>
                    <a:pt x="116" y="507"/>
                  </a:lnTo>
                  <a:lnTo>
                    <a:pt x="116" y="507"/>
                  </a:lnTo>
                  <a:lnTo>
                    <a:pt x="116" y="507"/>
                  </a:lnTo>
                  <a:lnTo>
                    <a:pt x="116" y="507"/>
                  </a:lnTo>
                  <a:lnTo>
                    <a:pt x="116" y="505"/>
                  </a:lnTo>
                  <a:lnTo>
                    <a:pt x="116" y="505"/>
                  </a:lnTo>
                  <a:lnTo>
                    <a:pt x="118" y="505"/>
                  </a:lnTo>
                  <a:lnTo>
                    <a:pt x="118" y="505"/>
                  </a:lnTo>
                  <a:lnTo>
                    <a:pt x="118" y="505"/>
                  </a:lnTo>
                  <a:lnTo>
                    <a:pt x="118" y="505"/>
                  </a:lnTo>
                  <a:lnTo>
                    <a:pt x="118" y="503"/>
                  </a:lnTo>
                  <a:lnTo>
                    <a:pt x="118" y="503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6" y="500"/>
                  </a:lnTo>
                  <a:lnTo>
                    <a:pt x="116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18" y="496"/>
                  </a:lnTo>
                  <a:lnTo>
                    <a:pt x="118" y="496"/>
                  </a:lnTo>
                  <a:lnTo>
                    <a:pt x="118" y="496"/>
                  </a:lnTo>
                  <a:lnTo>
                    <a:pt x="120" y="496"/>
                  </a:lnTo>
                  <a:lnTo>
                    <a:pt x="120" y="496"/>
                  </a:lnTo>
                  <a:lnTo>
                    <a:pt x="123" y="496"/>
                  </a:lnTo>
                  <a:lnTo>
                    <a:pt x="123" y="496"/>
                  </a:lnTo>
                  <a:lnTo>
                    <a:pt x="123" y="496"/>
                  </a:lnTo>
                  <a:lnTo>
                    <a:pt x="125" y="496"/>
                  </a:lnTo>
                  <a:lnTo>
                    <a:pt x="125" y="496"/>
                  </a:lnTo>
                  <a:lnTo>
                    <a:pt x="125" y="496"/>
                  </a:lnTo>
                  <a:lnTo>
                    <a:pt x="125" y="493"/>
                  </a:lnTo>
                  <a:lnTo>
                    <a:pt x="125" y="493"/>
                  </a:lnTo>
                  <a:lnTo>
                    <a:pt x="125" y="493"/>
                  </a:lnTo>
                  <a:lnTo>
                    <a:pt x="128" y="493"/>
                  </a:lnTo>
                  <a:lnTo>
                    <a:pt x="128" y="493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30" y="491"/>
                  </a:lnTo>
                  <a:lnTo>
                    <a:pt x="130" y="488"/>
                  </a:lnTo>
                  <a:lnTo>
                    <a:pt x="128" y="488"/>
                  </a:lnTo>
                  <a:lnTo>
                    <a:pt x="128" y="488"/>
                  </a:lnTo>
                  <a:lnTo>
                    <a:pt x="128" y="486"/>
                  </a:lnTo>
                  <a:lnTo>
                    <a:pt x="128" y="486"/>
                  </a:lnTo>
                  <a:lnTo>
                    <a:pt x="128" y="484"/>
                  </a:lnTo>
                  <a:lnTo>
                    <a:pt x="130" y="484"/>
                  </a:lnTo>
                  <a:lnTo>
                    <a:pt x="130" y="484"/>
                  </a:lnTo>
                  <a:lnTo>
                    <a:pt x="130" y="486"/>
                  </a:lnTo>
                  <a:lnTo>
                    <a:pt x="130" y="486"/>
                  </a:lnTo>
                  <a:lnTo>
                    <a:pt x="132" y="486"/>
                  </a:lnTo>
                  <a:lnTo>
                    <a:pt x="132" y="484"/>
                  </a:lnTo>
                  <a:lnTo>
                    <a:pt x="132" y="484"/>
                  </a:lnTo>
                  <a:lnTo>
                    <a:pt x="132" y="484"/>
                  </a:lnTo>
                  <a:lnTo>
                    <a:pt x="132" y="484"/>
                  </a:lnTo>
                  <a:lnTo>
                    <a:pt x="132" y="484"/>
                  </a:lnTo>
                  <a:lnTo>
                    <a:pt x="135" y="484"/>
                  </a:lnTo>
                  <a:lnTo>
                    <a:pt x="135" y="481"/>
                  </a:lnTo>
                  <a:lnTo>
                    <a:pt x="135" y="481"/>
                  </a:lnTo>
                  <a:lnTo>
                    <a:pt x="135" y="481"/>
                  </a:lnTo>
                  <a:lnTo>
                    <a:pt x="135" y="479"/>
                  </a:lnTo>
                  <a:lnTo>
                    <a:pt x="137" y="479"/>
                  </a:lnTo>
                  <a:lnTo>
                    <a:pt x="137" y="479"/>
                  </a:lnTo>
                  <a:lnTo>
                    <a:pt x="137" y="479"/>
                  </a:lnTo>
                  <a:lnTo>
                    <a:pt x="139" y="479"/>
                  </a:lnTo>
                  <a:lnTo>
                    <a:pt x="139" y="479"/>
                  </a:lnTo>
                  <a:lnTo>
                    <a:pt x="139" y="479"/>
                  </a:lnTo>
                  <a:lnTo>
                    <a:pt x="139" y="477"/>
                  </a:lnTo>
                  <a:lnTo>
                    <a:pt x="139" y="477"/>
                  </a:lnTo>
                  <a:lnTo>
                    <a:pt x="139" y="477"/>
                  </a:lnTo>
                  <a:lnTo>
                    <a:pt x="139" y="474"/>
                  </a:lnTo>
                  <a:lnTo>
                    <a:pt x="142" y="474"/>
                  </a:lnTo>
                  <a:lnTo>
                    <a:pt x="142" y="474"/>
                  </a:lnTo>
                  <a:lnTo>
                    <a:pt x="142" y="474"/>
                  </a:lnTo>
                  <a:lnTo>
                    <a:pt x="142" y="472"/>
                  </a:lnTo>
                  <a:lnTo>
                    <a:pt x="142" y="472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2" y="467"/>
                  </a:lnTo>
                  <a:lnTo>
                    <a:pt x="144" y="467"/>
                  </a:lnTo>
                  <a:lnTo>
                    <a:pt x="144" y="467"/>
                  </a:lnTo>
                  <a:lnTo>
                    <a:pt x="144" y="465"/>
                  </a:lnTo>
                  <a:lnTo>
                    <a:pt x="144" y="465"/>
                  </a:lnTo>
                  <a:lnTo>
                    <a:pt x="144" y="465"/>
                  </a:lnTo>
                  <a:lnTo>
                    <a:pt x="144" y="465"/>
                  </a:lnTo>
                  <a:lnTo>
                    <a:pt x="144" y="462"/>
                  </a:lnTo>
                  <a:lnTo>
                    <a:pt x="144" y="462"/>
                  </a:lnTo>
                  <a:lnTo>
                    <a:pt x="144" y="462"/>
                  </a:lnTo>
                  <a:lnTo>
                    <a:pt x="144" y="460"/>
                  </a:lnTo>
                  <a:lnTo>
                    <a:pt x="144" y="460"/>
                  </a:lnTo>
                  <a:lnTo>
                    <a:pt x="146" y="460"/>
                  </a:lnTo>
                  <a:lnTo>
                    <a:pt x="146" y="458"/>
                  </a:lnTo>
                  <a:lnTo>
                    <a:pt x="144" y="458"/>
                  </a:lnTo>
                  <a:lnTo>
                    <a:pt x="144" y="458"/>
                  </a:lnTo>
                  <a:lnTo>
                    <a:pt x="144" y="458"/>
                  </a:lnTo>
                  <a:lnTo>
                    <a:pt x="144" y="458"/>
                  </a:lnTo>
                  <a:lnTo>
                    <a:pt x="142" y="458"/>
                  </a:lnTo>
                  <a:lnTo>
                    <a:pt x="142" y="458"/>
                  </a:lnTo>
                  <a:lnTo>
                    <a:pt x="142" y="458"/>
                  </a:lnTo>
                  <a:lnTo>
                    <a:pt x="139" y="458"/>
                  </a:lnTo>
                  <a:lnTo>
                    <a:pt x="139" y="460"/>
                  </a:lnTo>
                  <a:lnTo>
                    <a:pt x="139" y="460"/>
                  </a:lnTo>
                  <a:lnTo>
                    <a:pt x="139" y="460"/>
                  </a:lnTo>
                  <a:lnTo>
                    <a:pt x="139" y="460"/>
                  </a:lnTo>
                  <a:lnTo>
                    <a:pt x="137" y="460"/>
                  </a:lnTo>
                  <a:lnTo>
                    <a:pt x="137" y="460"/>
                  </a:lnTo>
                  <a:lnTo>
                    <a:pt x="137" y="458"/>
                  </a:lnTo>
                  <a:lnTo>
                    <a:pt x="137" y="458"/>
                  </a:lnTo>
                  <a:lnTo>
                    <a:pt x="137" y="458"/>
                  </a:lnTo>
                  <a:lnTo>
                    <a:pt x="137" y="455"/>
                  </a:lnTo>
                  <a:lnTo>
                    <a:pt x="137" y="455"/>
                  </a:lnTo>
                  <a:lnTo>
                    <a:pt x="137" y="455"/>
                  </a:lnTo>
                  <a:lnTo>
                    <a:pt x="137" y="455"/>
                  </a:lnTo>
                  <a:lnTo>
                    <a:pt x="135" y="455"/>
                  </a:lnTo>
                  <a:lnTo>
                    <a:pt x="135" y="455"/>
                  </a:lnTo>
                  <a:lnTo>
                    <a:pt x="135" y="455"/>
                  </a:lnTo>
                  <a:lnTo>
                    <a:pt x="132" y="455"/>
                  </a:lnTo>
                  <a:lnTo>
                    <a:pt x="132" y="455"/>
                  </a:lnTo>
                  <a:lnTo>
                    <a:pt x="132" y="455"/>
                  </a:lnTo>
                  <a:lnTo>
                    <a:pt x="132" y="455"/>
                  </a:lnTo>
                  <a:lnTo>
                    <a:pt x="132" y="453"/>
                  </a:lnTo>
                  <a:lnTo>
                    <a:pt x="130" y="453"/>
                  </a:lnTo>
                  <a:lnTo>
                    <a:pt x="130" y="453"/>
                  </a:lnTo>
                  <a:lnTo>
                    <a:pt x="130" y="453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30" y="448"/>
                  </a:lnTo>
                  <a:lnTo>
                    <a:pt x="128" y="448"/>
                  </a:lnTo>
                  <a:lnTo>
                    <a:pt x="128" y="448"/>
                  </a:lnTo>
                  <a:lnTo>
                    <a:pt x="125" y="448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5" y="446"/>
                  </a:lnTo>
                  <a:lnTo>
                    <a:pt x="125" y="446"/>
                  </a:lnTo>
                  <a:lnTo>
                    <a:pt x="125" y="446"/>
                  </a:lnTo>
                  <a:lnTo>
                    <a:pt x="123" y="446"/>
                  </a:lnTo>
                  <a:lnTo>
                    <a:pt x="123" y="446"/>
                  </a:lnTo>
                  <a:lnTo>
                    <a:pt x="123" y="446"/>
                  </a:lnTo>
                  <a:lnTo>
                    <a:pt x="123" y="446"/>
                  </a:lnTo>
                  <a:lnTo>
                    <a:pt x="123" y="448"/>
                  </a:lnTo>
                  <a:lnTo>
                    <a:pt x="120" y="448"/>
                  </a:lnTo>
                  <a:lnTo>
                    <a:pt x="120" y="446"/>
                  </a:lnTo>
                  <a:lnTo>
                    <a:pt x="120" y="446"/>
                  </a:lnTo>
                  <a:lnTo>
                    <a:pt x="118" y="446"/>
                  </a:lnTo>
                  <a:lnTo>
                    <a:pt x="118" y="446"/>
                  </a:lnTo>
                  <a:lnTo>
                    <a:pt x="118" y="446"/>
                  </a:lnTo>
                  <a:lnTo>
                    <a:pt x="116" y="446"/>
                  </a:lnTo>
                  <a:lnTo>
                    <a:pt x="116" y="448"/>
                  </a:lnTo>
                  <a:lnTo>
                    <a:pt x="116" y="448"/>
                  </a:lnTo>
                  <a:lnTo>
                    <a:pt x="116" y="448"/>
                  </a:lnTo>
                  <a:lnTo>
                    <a:pt x="113" y="448"/>
                  </a:lnTo>
                  <a:lnTo>
                    <a:pt x="113" y="446"/>
                  </a:lnTo>
                  <a:lnTo>
                    <a:pt x="113" y="446"/>
                  </a:lnTo>
                  <a:lnTo>
                    <a:pt x="111" y="446"/>
                  </a:lnTo>
                  <a:lnTo>
                    <a:pt x="111" y="448"/>
                  </a:lnTo>
                  <a:lnTo>
                    <a:pt x="111" y="448"/>
                  </a:lnTo>
                  <a:lnTo>
                    <a:pt x="111" y="448"/>
                  </a:lnTo>
                  <a:lnTo>
                    <a:pt x="109" y="448"/>
                  </a:lnTo>
                  <a:lnTo>
                    <a:pt x="109" y="448"/>
                  </a:lnTo>
                  <a:lnTo>
                    <a:pt x="109" y="448"/>
                  </a:lnTo>
                  <a:lnTo>
                    <a:pt x="109" y="451"/>
                  </a:lnTo>
                  <a:lnTo>
                    <a:pt x="109" y="451"/>
                  </a:lnTo>
                  <a:lnTo>
                    <a:pt x="106" y="451"/>
                  </a:lnTo>
                  <a:lnTo>
                    <a:pt x="106" y="451"/>
                  </a:lnTo>
                  <a:lnTo>
                    <a:pt x="106" y="451"/>
                  </a:lnTo>
                  <a:lnTo>
                    <a:pt x="104" y="451"/>
                  </a:lnTo>
                  <a:lnTo>
                    <a:pt x="104" y="451"/>
                  </a:lnTo>
                  <a:lnTo>
                    <a:pt x="104" y="453"/>
                  </a:lnTo>
                  <a:lnTo>
                    <a:pt x="104" y="453"/>
                  </a:lnTo>
                  <a:lnTo>
                    <a:pt x="104" y="453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99" y="453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7" y="455"/>
                  </a:lnTo>
                  <a:lnTo>
                    <a:pt x="97" y="458"/>
                  </a:lnTo>
                  <a:lnTo>
                    <a:pt x="97" y="458"/>
                  </a:lnTo>
                  <a:lnTo>
                    <a:pt x="97" y="455"/>
                  </a:lnTo>
                  <a:lnTo>
                    <a:pt x="97" y="455"/>
                  </a:lnTo>
                  <a:lnTo>
                    <a:pt x="94" y="455"/>
                  </a:lnTo>
                  <a:lnTo>
                    <a:pt x="94" y="455"/>
                  </a:lnTo>
                  <a:lnTo>
                    <a:pt x="94" y="458"/>
                  </a:lnTo>
                  <a:lnTo>
                    <a:pt x="94" y="458"/>
                  </a:lnTo>
                  <a:lnTo>
                    <a:pt x="92" y="458"/>
                  </a:lnTo>
                  <a:lnTo>
                    <a:pt x="92" y="458"/>
                  </a:lnTo>
                  <a:lnTo>
                    <a:pt x="92" y="458"/>
                  </a:lnTo>
                  <a:lnTo>
                    <a:pt x="90" y="458"/>
                  </a:lnTo>
                  <a:lnTo>
                    <a:pt x="90" y="458"/>
                  </a:lnTo>
                  <a:lnTo>
                    <a:pt x="90" y="458"/>
                  </a:lnTo>
                  <a:lnTo>
                    <a:pt x="87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5" y="460"/>
                  </a:lnTo>
                  <a:lnTo>
                    <a:pt x="85" y="458"/>
                  </a:lnTo>
                  <a:lnTo>
                    <a:pt x="85" y="458"/>
                  </a:lnTo>
                  <a:lnTo>
                    <a:pt x="85" y="458"/>
                  </a:lnTo>
                  <a:lnTo>
                    <a:pt x="85" y="460"/>
                  </a:lnTo>
                  <a:lnTo>
                    <a:pt x="83" y="460"/>
                  </a:lnTo>
                  <a:lnTo>
                    <a:pt x="83" y="458"/>
                  </a:lnTo>
                  <a:lnTo>
                    <a:pt x="83" y="458"/>
                  </a:lnTo>
                  <a:lnTo>
                    <a:pt x="83" y="458"/>
                  </a:lnTo>
                  <a:lnTo>
                    <a:pt x="83" y="458"/>
                  </a:lnTo>
                  <a:lnTo>
                    <a:pt x="80" y="458"/>
                  </a:lnTo>
                  <a:lnTo>
                    <a:pt x="80" y="458"/>
                  </a:lnTo>
                  <a:lnTo>
                    <a:pt x="78" y="458"/>
                  </a:lnTo>
                  <a:lnTo>
                    <a:pt x="78" y="455"/>
                  </a:lnTo>
                  <a:lnTo>
                    <a:pt x="78" y="455"/>
                  </a:lnTo>
                  <a:lnTo>
                    <a:pt x="78" y="458"/>
                  </a:lnTo>
                  <a:lnTo>
                    <a:pt x="78" y="458"/>
                  </a:lnTo>
                  <a:lnTo>
                    <a:pt x="78" y="458"/>
                  </a:lnTo>
                  <a:lnTo>
                    <a:pt x="78" y="458"/>
                  </a:lnTo>
                  <a:lnTo>
                    <a:pt x="75" y="458"/>
                  </a:lnTo>
                  <a:lnTo>
                    <a:pt x="75" y="455"/>
                  </a:lnTo>
                  <a:lnTo>
                    <a:pt x="75" y="455"/>
                  </a:lnTo>
                  <a:lnTo>
                    <a:pt x="75" y="455"/>
                  </a:lnTo>
                  <a:lnTo>
                    <a:pt x="75" y="455"/>
                  </a:lnTo>
                  <a:lnTo>
                    <a:pt x="75" y="455"/>
                  </a:lnTo>
                  <a:lnTo>
                    <a:pt x="73" y="455"/>
                  </a:lnTo>
                  <a:lnTo>
                    <a:pt x="73" y="455"/>
                  </a:lnTo>
                  <a:lnTo>
                    <a:pt x="71" y="455"/>
                  </a:lnTo>
                  <a:lnTo>
                    <a:pt x="71" y="455"/>
                  </a:lnTo>
                  <a:lnTo>
                    <a:pt x="71" y="453"/>
                  </a:lnTo>
                  <a:lnTo>
                    <a:pt x="71" y="453"/>
                  </a:lnTo>
                  <a:lnTo>
                    <a:pt x="68" y="453"/>
                  </a:lnTo>
                  <a:lnTo>
                    <a:pt x="68" y="453"/>
                  </a:lnTo>
                  <a:lnTo>
                    <a:pt x="66" y="453"/>
                  </a:lnTo>
                  <a:lnTo>
                    <a:pt x="66" y="453"/>
                  </a:lnTo>
                  <a:lnTo>
                    <a:pt x="66" y="453"/>
                  </a:lnTo>
                  <a:lnTo>
                    <a:pt x="66" y="453"/>
                  </a:lnTo>
                  <a:lnTo>
                    <a:pt x="64" y="453"/>
                  </a:lnTo>
                  <a:lnTo>
                    <a:pt x="64" y="451"/>
                  </a:lnTo>
                  <a:lnTo>
                    <a:pt x="64" y="451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1" y="448"/>
                  </a:lnTo>
                  <a:lnTo>
                    <a:pt x="61" y="448"/>
                  </a:lnTo>
                  <a:lnTo>
                    <a:pt x="59" y="448"/>
                  </a:lnTo>
                  <a:lnTo>
                    <a:pt x="59" y="451"/>
                  </a:lnTo>
                  <a:lnTo>
                    <a:pt x="59" y="451"/>
                  </a:lnTo>
                  <a:lnTo>
                    <a:pt x="59" y="451"/>
                  </a:lnTo>
                  <a:lnTo>
                    <a:pt x="57" y="451"/>
                  </a:lnTo>
                  <a:lnTo>
                    <a:pt x="57" y="451"/>
                  </a:lnTo>
                  <a:lnTo>
                    <a:pt x="57" y="451"/>
                  </a:lnTo>
                  <a:lnTo>
                    <a:pt x="54" y="451"/>
                  </a:lnTo>
                  <a:lnTo>
                    <a:pt x="54" y="448"/>
                  </a:lnTo>
                  <a:lnTo>
                    <a:pt x="54" y="448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6"/>
                  </a:lnTo>
                  <a:lnTo>
                    <a:pt x="52" y="443"/>
                  </a:lnTo>
                  <a:lnTo>
                    <a:pt x="52" y="443"/>
                  </a:lnTo>
                  <a:lnTo>
                    <a:pt x="54" y="443"/>
                  </a:lnTo>
                  <a:lnTo>
                    <a:pt x="54" y="443"/>
                  </a:lnTo>
                  <a:lnTo>
                    <a:pt x="54" y="443"/>
                  </a:lnTo>
                  <a:lnTo>
                    <a:pt x="54" y="443"/>
                  </a:lnTo>
                  <a:lnTo>
                    <a:pt x="54" y="443"/>
                  </a:lnTo>
                  <a:lnTo>
                    <a:pt x="54" y="441"/>
                  </a:lnTo>
                  <a:lnTo>
                    <a:pt x="52" y="441"/>
                  </a:lnTo>
                  <a:lnTo>
                    <a:pt x="52" y="441"/>
                  </a:lnTo>
                  <a:lnTo>
                    <a:pt x="54" y="441"/>
                  </a:lnTo>
                  <a:lnTo>
                    <a:pt x="54" y="441"/>
                  </a:lnTo>
                  <a:lnTo>
                    <a:pt x="54" y="439"/>
                  </a:lnTo>
                  <a:lnTo>
                    <a:pt x="54" y="439"/>
                  </a:lnTo>
                  <a:lnTo>
                    <a:pt x="52" y="439"/>
                  </a:lnTo>
                  <a:lnTo>
                    <a:pt x="52" y="439"/>
                  </a:lnTo>
                  <a:lnTo>
                    <a:pt x="52" y="436"/>
                  </a:lnTo>
                  <a:lnTo>
                    <a:pt x="52" y="436"/>
                  </a:lnTo>
                  <a:lnTo>
                    <a:pt x="52" y="436"/>
                  </a:lnTo>
                  <a:lnTo>
                    <a:pt x="52" y="436"/>
                  </a:lnTo>
                  <a:lnTo>
                    <a:pt x="52" y="434"/>
                  </a:lnTo>
                  <a:lnTo>
                    <a:pt x="52" y="434"/>
                  </a:lnTo>
                  <a:lnTo>
                    <a:pt x="52" y="434"/>
                  </a:lnTo>
                  <a:lnTo>
                    <a:pt x="52" y="434"/>
                  </a:lnTo>
                  <a:lnTo>
                    <a:pt x="52" y="434"/>
                  </a:lnTo>
                  <a:lnTo>
                    <a:pt x="52" y="432"/>
                  </a:lnTo>
                  <a:lnTo>
                    <a:pt x="49" y="432"/>
                  </a:lnTo>
                  <a:lnTo>
                    <a:pt x="49" y="432"/>
                  </a:lnTo>
                  <a:lnTo>
                    <a:pt x="49" y="429"/>
                  </a:lnTo>
                  <a:lnTo>
                    <a:pt x="49" y="429"/>
                  </a:lnTo>
                  <a:lnTo>
                    <a:pt x="49" y="429"/>
                  </a:lnTo>
                  <a:lnTo>
                    <a:pt x="49" y="429"/>
                  </a:lnTo>
                  <a:lnTo>
                    <a:pt x="49" y="427"/>
                  </a:lnTo>
                  <a:lnTo>
                    <a:pt x="47" y="427"/>
                  </a:lnTo>
                  <a:lnTo>
                    <a:pt x="47" y="427"/>
                  </a:lnTo>
                  <a:lnTo>
                    <a:pt x="47" y="427"/>
                  </a:lnTo>
                  <a:lnTo>
                    <a:pt x="45" y="427"/>
                  </a:lnTo>
                  <a:lnTo>
                    <a:pt x="45" y="427"/>
                  </a:lnTo>
                  <a:lnTo>
                    <a:pt x="45" y="424"/>
                  </a:lnTo>
                  <a:lnTo>
                    <a:pt x="45" y="424"/>
                  </a:lnTo>
                  <a:lnTo>
                    <a:pt x="42" y="424"/>
                  </a:lnTo>
                  <a:lnTo>
                    <a:pt x="42" y="424"/>
                  </a:lnTo>
                  <a:lnTo>
                    <a:pt x="42" y="427"/>
                  </a:lnTo>
                  <a:lnTo>
                    <a:pt x="42" y="427"/>
                  </a:lnTo>
                  <a:lnTo>
                    <a:pt x="40" y="427"/>
                  </a:lnTo>
                  <a:lnTo>
                    <a:pt x="40" y="427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40" y="422"/>
                  </a:lnTo>
                  <a:lnTo>
                    <a:pt x="40" y="422"/>
                  </a:lnTo>
                  <a:lnTo>
                    <a:pt x="38" y="422"/>
                  </a:lnTo>
                  <a:lnTo>
                    <a:pt x="38" y="422"/>
                  </a:lnTo>
                  <a:lnTo>
                    <a:pt x="38" y="422"/>
                  </a:lnTo>
                  <a:lnTo>
                    <a:pt x="35" y="422"/>
                  </a:lnTo>
                  <a:lnTo>
                    <a:pt x="35" y="422"/>
                  </a:lnTo>
                  <a:lnTo>
                    <a:pt x="35" y="420"/>
                  </a:lnTo>
                  <a:lnTo>
                    <a:pt x="33" y="420"/>
                  </a:lnTo>
                  <a:lnTo>
                    <a:pt x="33" y="420"/>
                  </a:lnTo>
                  <a:lnTo>
                    <a:pt x="33" y="420"/>
                  </a:lnTo>
                  <a:lnTo>
                    <a:pt x="30" y="420"/>
                  </a:lnTo>
                  <a:lnTo>
                    <a:pt x="30" y="420"/>
                  </a:lnTo>
                  <a:lnTo>
                    <a:pt x="30" y="422"/>
                  </a:lnTo>
                  <a:lnTo>
                    <a:pt x="30" y="422"/>
                  </a:lnTo>
                  <a:lnTo>
                    <a:pt x="28" y="422"/>
                  </a:lnTo>
                  <a:lnTo>
                    <a:pt x="28" y="422"/>
                  </a:lnTo>
                  <a:lnTo>
                    <a:pt x="26" y="422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3" y="420"/>
                  </a:lnTo>
                  <a:lnTo>
                    <a:pt x="23" y="417"/>
                  </a:lnTo>
                  <a:lnTo>
                    <a:pt x="23" y="417"/>
                  </a:lnTo>
                  <a:lnTo>
                    <a:pt x="23" y="417"/>
                  </a:lnTo>
                  <a:lnTo>
                    <a:pt x="23" y="420"/>
                  </a:lnTo>
                  <a:lnTo>
                    <a:pt x="21" y="420"/>
                  </a:lnTo>
                  <a:lnTo>
                    <a:pt x="21" y="420"/>
                  </a:lnTo>
                  <a:lnTo>
                    <a:pt x="21" y="417"/>
                  </a:lnTo>
                  <a:lnTo>
                    <a:pt x="19" y="417"/>
                  </a:lnTo>
                  <a:lnTo>
                    <a:pt x="19" y="417"/>
                  </a:lnTo>
                  <a:lnTo>
                    <a:pt x="19" y="417"/>
                  </a:lnTo>
                  <a:lnTo>
                    <a:pt x="19" y="415"/>
                  </a:lnTo>
                  <a:lnTo>
                    <a:pt x="19" y="415"/>
                  </a:lnTo>
                  <a:lnTo>
                    <a:pt x="19" y="415"/>
                  </a:lnTo>
                  <a:lnTo>
                    <a:pt x="19" y="415"/>
                  </a:lnTo>
                  <a:lnTo>
                    <a:pt x="21" y="415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3" y="415"/>
                  </a:lnTo>
                  <a:lnTo>
                    <a:pt x="23" y="415"/>
                  </a:lnTo>
                  <a:lnTo>
                    <a:pt x="23" y="413"/>
                  </a:lnTo>
                  <a:lnTo>
                    <a:pt x="26" y="413"/>
                  </a:lnTo>
                  <a:lnTo>
                    <a:pt x="26" y="415"/>
                  </a:lnTo>
                  <a:lnTo>
                    <a:pt x="26" y="415"/>
                  </a:lnTo>
                  <a:lnTo>
                    <a:pt x="26" y="415"/>
                  </a:lnTo>
                  <a:lnTo>
                    <a:pt x="26" y="415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28" y="413"/>
                  </a:lnTo>
                  <a:lnTo>
                    <a:pt x="30" y="413"/>
                  </a:lnTo>
                  <a:lnTo>
                    <a:pt x="30" y="413"/>
                  </a:lnTo>
                  <a:lnTo>
                    <a:pt x="30" y="413"/>
                  </a:lnTo>
                  <a:lnTo>
                    <a:pt x="30" y="413"/>
                  </a:lnTo>
                  <a:lnTo>
                    <a:pt x="33" y="413"/>
                  </a:lnTo>
                  <a:lnTo>
                    <a:pt x="33" y="413"/>
                  </a:lnTo>
                  <a:lnTo>
                    <a:pt x="33" y="410"/>
                  </a:lnTo>
                  <a:lnTo>
                    <a:pt x="33" y="410"/>
                  </a:lnTo>
                  <a:lnTo>
                    <a:pt x="33" y="408"/>
                  </a:lnTo>
                  <a:lnTo>
                    <a:pt x="33" y="408"/>
                  </a:lnTo>
                  <a:lnTo>
                    <a:pt x="33" y="408"/>
                  </a:lnTo>
                  <a:lnTo>
                    <a:pt x="30" y="408"/>
                  </a:lnTo>
                  <a:lnTo>
                    <a:pt x="30" y="405"/>
                  </a:lnTo>
                  <a:lnTo>
                    <a:pt x="30" y="405"/>
                  </a:lnTo>
                  <a:lnTo>
                    <a:pt x="30" y="405"/>
                  </a:lnTo>
                  <a:lnTo>
                    <a:pt x="28" y="405"/>
                  </a:lnTo>
                  <a:lnTo>
                    <a:pt x="28" y="405"/>
                  </a:lnTo>
                  <a:lnTo>
                    <a:pt x="28" y="405"/>
                  </a:lnTo>
                  <a:lnTo>
                    <a:pt x="28" y="403"/>
                  </a:lnTo>
                  <a:lnTo>
                    <a:pt x="28" y="403"/>
                  </a:lnTo>
                  <a:lnTo>
                    <a:pt x="30" y="403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398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96"/>
                  </a:lnTo>
                  <a:lnTo>
                    <a:pt x="28" y="396"/>
                  </a:lnTo>
                  <a:lnTo>
                    <a:pt x="28" y="396"/>
                  </a:lnTo>
                  <a:lnTo>
                    <a:pt x="28" y="394"/>
                  </a:lnTo>
                  <a:lnTo>
                    <a:pt x="28" y="394"/>
                  </a:lnTo>
                  <a:lnTo>
                    <a:pt x="26" y="394"/>
                  </a:lnTo>
                  <a:lnTo>
                    <a:pt x="26" y="394"/>
                  </a:lnTo>
                  <a:lnTo>
                    <a:pt x="26" y="391"/>
                  </a:lnTo>
                  <a:lnTo>
                    <a:pt x="26" y="391"/>
                  </a:lnTo>
                  <a:lnTo>
                    <a:pt x="26" y="391"/>
                  </a:lnTo>
                  <a:lnTo>
                    <a:pt x="26" y="389"/>
                  </a:lnTo>
                  <a:lnTo>
                    <a:pt x="26" y="389"/>
                  </a:lnTo>
                  <a:lnTo>
                    <a:pt x="26" y="387"/>
                  </a:lnTo>
                  <a:lnTo>
                    <a:pt x="26" y="387"/>
                  </a:lnTo>
                  <a:lnTo>
                    <a:pt x="26" y="384"/>
                  </a:lnTo>
                  <a:lnTo>
                    <a:pt x="26" y="384"/>
                  </a:lnTo>
                  <a:lnTo>
                    <a:pt x="28" y="384"/>
                  </a:lnTo>
                  <a:lnTo>
                    <a:pt x="28" y="384"/>
                  </a:lnTo>
                  <a:lnTo>
                    <a:pt x="28" y="384"/>
                  </a:lnTo>
                  <a:lnTo>
                    <a:pt x="28" y="382"/>
                  </a:lnTo>
                  <a:lnTo>
                    <a:pt x="26" y="382"/>
                  </a:lnTo>
                  <a:lnTo>
                    <a:pt x="26" y="382"/>
                  </a:lnTo>
                  <a:lnTo>
                    <a:pt x="26" y="382"/>
                  </a:lnTo>
                  <a:lnTo>
                    <a:pt x="26" y="382"/>
                  </a:lnTo>
                  <a:lnTo>
                    <a:pt x="23" y="382"/>
                  </a:lnTo>
                  <a:lnTo>
                    <a:pt x="23" y="382"/>
                  </a:lnTo>
                  <a:lnTo>
                    <a:pt x="23" y="379"/>
                  </a:lnTo>
                  <a:lnTo>
                    <a:pt x="23" y="379"/>
                  </a:lnTo>
                  <a:lnTo>
                    <a:pt x="21" y="379"/>
                  </a:lnTo>
                  <a:lnTo>
                    <a:pt x="21" y="379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9" y="379"/>
                  </a:lnTo>
                  <a:lnTo>
                    <a:pt x="19" y="379"/>
                  </a:lnTo>
                  <a:lnTo>
                    <a:pt x="19" y="377"/>
                  </a:lnTo>
                  <a:lnTo>
                    <a:pt x="16" y="377"/>
                  </a:lnTo>
                  <a:lnTo>
                    <a:pt x="16" y="377"/>
                  </a:lnTo>
                  <a:lnTo>
                    <a:pt x="16" y="377"/>
                  </a:lnTo>
                  <a:lnTo>
                    <a:pt x="14" y="377"/>
                  </a:lnTo>
                  <a:lnTo>
                    <a:pt x="14" y="377"/>
                  </a:lnTo>
                  <a:lnTo>
                    <a:pt x="12" y="377"/>
                  </a:lnTo>
                  <a:lnTo>
                    <a:pt x="12" y="377"/>
                  </a:lnTo>
                  <a:lnTo>
                    <a:pt x="12" y="379"/>
                  </a:lnTo>
                  <a:lnTo>
                    <a:pt x="12" y="379"/>
                  </a:lnTo>
                  <a:lnTo>
                    <a:pt x="12" y="379"/>
                  </a:lnTo>
                  <a:lnTo>
                    <a:pt x="12" y="382"/>
                  </a:lnTo>
                  <a:lnTo>
                    <a:pt x="9" y="382"/>
                  </a:lnTo>
                  <a:lnTo>
                    <a:pt x="9" y="382"/>
                  </a:lnTo>
                  <a:lnTo>
                    <a:pt x="9" y="382"/>
                  </a:lnTo>
                  <a:lnTo>
                    <a:pt x="7" y="382"/>
                  </a:lnTo>
                  <a:lnTo>
                    <a:pt x="7" y="379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4" y="379"/>
                  </a:lnTo>
                  <a:lnTo>
                    <a:pt x="4" y="379"/>
                  </a:lnTo>
                  <a:lnTo>
                    <a:pt x="4" y="377"/>
                  </a:lnTo>
                  <a:lnTo>
                    <a:pt x="4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4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4" y="372"/>
                  </a:lnTo>
                  <a:lnTo>
                    <a:pt x="4" y="372"/>
                  </a:lnTo>
                  <a:lnTo>
                    <a:pt x="4" y="372"/>
                  </a:lnTo>
                  <a:lnTo>
                    <a:pt x="4" y="370"/>
                  </a:lnTo>
                  <a:lnTo>
                    <a:pt x="4" y="370"/>
                  </a:lnTo>
                  <a:lnTo>
                    <a:pt x="4" y="368"/>
                  </a:lnTo>
                  <a:lnTo>
                    <a:pt x="4" y="368"/>
                  </a:lnTo>
                  <a:lnTo>
                    <a:pt x="4" y="368"/>
                  </a:lnTo>
                  <a:lnTo>
                    <a:pt x="2" y="368"/>
                  </a:lnTo>
                  <a:lnTo>
                    <a:pt x="2" y="368"/>
                  </a:lnTo>
                  <a:lnTo>
                    <a:pt x="2" y="365"/>
                  </a:lnTo>
                  <a:lnTo>
                    <a:pt x="2" y="365"/>
                  </a:lnTo>
                  <a:lnTo>
                    <a:pt x="2" y="365"/>
                  </a:lnTo>
                  <a:lnTo>
                    <a:pt x="2" y="365"/>
                  </a:lnTo>
                  <a:lnTo>
                    <a:pt x="2" y="365"/>
                  </a:lnTo>
                  <a:lnTo>
                    <a:pt x="2" y="363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2" y="363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7" y="358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9" y="356"/>
                  </a:lnTo>
                  <a:lnTo>
                    <a:pt x="9" y="353"/>
                  </a:lnTo>
                  <a:lnTo>
                    <a:pt x="7" y="353"/>
                  </a:lnTo>
                  <a:lnTo>
                    <a:pt x="7" y="353"/>
                  </a:lnTo>
                  <a:lnTo>
                    <a:pt x="7" y="351"/>
                  </a:lnTo>
                  <a:lnTo>
                    <a:pt x="7" y="351"/>
                  </a:lnTo>
                  <a:lnTo>
                    <a:pt x="7" y="351"/>
                  </a:lnTo>
                  <a:lnTo>
                    <a:pt x="4" y="351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7" y="349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9" y="346"/>
                  </a:lnTo>
                  <a:lnTo>
                    <a:pt x="9" y="344"/>
                  </a:lnTo>
                  <a:lnTo>
                    <a:pt x="9" y="344"/>
                  </a:lnTo>
                  <a:lnTo>
                    <a:pt x="9" y="344"/>
                  </a:lnTo>
                  <a:lnTo>
                    <a:pt x="9" y="341"/>
                  </a:lnTo>
                  <a:lnTo>
                    <a:pt x="9" y="341"/>
                  </a:lnTo>
                  <a:lnTo>
                    <a:pt x="12" y="341"/>
                  </a:lnTo>
                  <a:lnTo>
                    <a:pt x="12" y="341"/>
                  </a:lnTo>
                  <a:lnTo>
                    <a:pt x="12" y="341"/>
                  </a:lnTo>
                  <a:lnTo>
                    <a:pt x="12" y="341"/>
                  </a:lnTo>
                  <a:lnTo>
                    <a:pt x="14" y="341"/>
                  </a:lnTo>
                  <a:lnTo>
                    <a:pt x="14" y="341"/>
                  </a:lnTo>
                  <a:lnTo>
                    <a:pt x="16" y="341"/>
                  </a:lnTo>
                  <a:lnTo>
                    <a:pt x="16" y="341"/>
                  </a:lnTo>
                  <a:lnTo>
                    <a:pt x="16" y="341"/>
                  </a:lnTo>
                  <a:lnTo>
                    <a:pt x="16" y="341"/>
                  </a:lnTo>
                  <a:lnTo>
                    <a:pt x="16" y="341"/>
                  </a:lnTo>
                  <a:lnTo>
                    <a:pt x="19" y="341"/>
                  </a:lnTo>
                  <a:lnTo>
                    <a:pt x="19" y="341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21" y="339"/>
                  </a:lnTo>
                  <a:lnTo>
                    <a:pt x="21" y="337"/>
                  </a:lnTo>
                  <a:lnTo>
                    <a:pt x="21" y="337"/>
                  </a:lnTo>
                  <a:lnTo>
                    <a:pt x="21" y="337"/>
                  </a:lnTo>
                  <a:lnTo>
                    <a:pt x="23" y="337"/>
                  </a:lnTo>
                  <a:lnTo>
                    <a:pt x="23" y="337"/>
                  </a:lnTo>
                  <a:lnTo>
                    <a:pt x="23" y="337"/>
                  </a:lnTo>
                  <a:lnTo>
                    <a:pt x="23" y="337"/>
                  </a:lnTo>
                  <a:lnTo>
                    <a:pt x="26" y="337"/>
                  </a:lnTo>
                  <a:lnTo>
                    <a:pt x="26" y="337"/>
                  </a:lnTo>
                  <a:lnTo>
                    <a:pt x="26" y="337"/>
                  </a:lnTo>
                  <a:lnTo>
                    <a:pt x="28" y="337"/>
                  </a:lnTo>
                  <a:lnTo>
                    <a:pt x="28" y="334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0"/>
                  </a:lnTo>
                  <a:lnTo>
                    <a:pt x="28" y="330"/>
                  </a:lnTo>
                  <a:lnTo>
                    <a:pt x="28" y="332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3" y="332"/>
                  </a:lnTo>
                  <a:lnTo>
                    <a:pt x="33" y="332"/>
                  </a:lnTo>
                  <a:lnTo>
                    <a:pt x="33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40" y="330"/>
                  </a:lnTo>
                  <a:lnTo>
                    <a:pt x="40" y="330"/>
                  </a:lnTo>
                  <a:lnTo>
                    <a:pt x="40" y="330"/>
                  </a:lnTo>
                  <a:lnTo>
                    <a:pt x="40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5" y="327"/>
                  </a:lnTo>
                  <a:lnTo>
                    <a:pt x="45" y="330"/>
                  </a:lnTo>
                  <a:lnTo>
                    <a:pt x="45" y="330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7"/>
                  </a:lnTo>
                  <a:lnTo>
                    <a:pt x="45" y="337"/>
                  </a:lnTo>
                  <a:lnTo>
                    <a:pt x="45" y="337"/>
                  </a:lnTo>
                  <a:lnTo>
                    <a:pt x="47" y="337"/>
                  </a:lnTo>
                  <a:lnTo>
                    <a:pt x="47" y="337"/>
                  </a:lnTo>
                  <a:lnTo>
                    <a:pt x="47" y="337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52" y="337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7" y="334"/>
                  </a:lnTo>
                  <a:lnTo>
                    <a:pt x="57" y="334"/>
                  </a:lnTo>
                  <a:lnTo>
                    <a:pt x="57" y="334"/>
                  </a:lnTo>
                  <a:lnTo>
                    <a:pt x="57" y="334"/>
                  </a:lnTo>
                  <a:lnTo>
                    <a:pt x="57" y="332"/>
                  </a:lnTo>
                  <a:lnTo>
                    <a:pt x="59" y="332"/>
                  </a:lnTo>
                  <a:lnTo>
                    <a:pt x="59" y="332"/>
                  </a:lnTo>
                  <a:lnTo>
                    <a:pt x="59" y="334"/>
                  </a:lnTo>
                  <a:lnTo>
                    <a:pt x="59" y="334"/>
                  </a:lnTo>
                  <a:lnTo>
                    <a:pt x="59" y="334"/>
                  </a:lnTo>
                  <a:lnTo>
                    <a:pt x="61" y="334"/>
                  </a:lnTo>
                  <a:lnTo>
                    <a:pt x="61" y="334"/>
                  </a:lnTo>
                  <a:lnTo>
                    <a:pt x="61" y="334"/>
                  </a:lnTo>
                  <a:lnTo>
                    <a:pt x="64" y="334"/>
                  </a:lnTo>
                  <a:lnTo>
                    <a:pt x="64" y="332"/>
                  </a:lnTo>
                  <a:lnTo>
                    <a:pt x="64" y="332"/>
                  </a:lnTo>
                  <a:lnTo>
                    <a:pt x="64" y="332"/>
                  </a:lnTo>
                  <a:lnTo>
                    <a:pt x="64" y="330"/>
                  </a:lnTo>
                  <a:lnTo>
                    <a:pt x="64" y="330"/>
                  </a:lnTo>
                  <a:lnTo>
                    <a:pt x="64" y="330"/>
                  </a:lnTo>
                  <a:lnTo>
                    <a:pt x="66" y="330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3"/>
                  </a:lnTo>
                  <a:lnTo>
                    <a:pt x="68" y="323"/>
                  </a:lnTo>
                  <a:lnTo>
                    <a:pt x="68" y="323"/>
                  </a:lnTo>
                  <a:lnTo>
                    <a:pt x="68" y="323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1" y="320"/>
                  </a:lnTo>
                  <a:lnTo>
                    <a:pt x="71" y="318"/>
                  </a:lnTo>
                  <a:lnTo>
                    <a:pt x="71" y="318"/>
                  </a:lnTo>
                  <a:lnTo>
                    <a:pt x="71" y="318"/>
                  </a:lnTo>
                  <a:lnTo>
                    <a:pt x="71" y="318"/>
                  </a:lnTo>
                  <a:lnTo>
                    <a:pt x="71" y="318"/>
                  </a:lnTo>
                  <a:lnTo>
                    <a:pt x="71" y="318"/>
                  </a:lnTo>
                  <a:lnTo>
                    <a:pt x="73" y="318"/>
                  </a:lnTo>
                  <a:lnTo>
                    <a:pt x="73" y="318"/>
                  </a:lnTo>
                  <a:lnTo>
                    <a:pt x="75" y="318"/>
                  </a:lnTo>
                  <a:lnTo>
                    <a:pt x="75" y="318"/>
                  </a:lnTo>
                  <a:lnTo>
                    <a:pt x="75" y="318"/>
                  </a:lnTo>
                  <a:lnTo>
                    <a:pt x="75" y="318"/>
                  </a:lnTo>
                  <a:lnTo>
                    <a:pt x="78" y="318"/>
                  </a:lnTo>
                  <a:lnTo>
                    <a:pt x="78" y="318"/>
                  </a:lnTo>
                  <a:lnTo>
                    <a:pt x="78" y="318"/>
                  </a:lnTo>
                  <a:lnTo>
                    <a:pt x="80" y="318"/>
                  </a:lnTo>
                  <a:lnTo>
                    <a:pt x="80" y="318"/>
                  </a:lnTo>
                  <a:lnTo>
                    <a:pt x="83" y="318"/>
                  </a:lnTo>
                  <a:lnTo>
                    <a:pt x="83" y="318"/>
                  </a:lnTo>
                  <a:lnTo>
                    <a:pt x="83" y="320"/>
                  </a:lnTo>
                  <a:lnTo>
                    <a:pt x="83" y="320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7" y="318"/>
                  </a:lnTo>
                  <a:lnTo>
                    <a:pt x="87" y="318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2" y="318"/>
                  </a:lnTo>
                  <a:lnTo>
                    <a:pt x="92" y="315"/>
                  </a:lnTo>
                  <a:lnTo>
                    <a:pt x="92" y="315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5"/>
                  </a:lnTo>
                  <a:lnTo>
                    <a:pt x="94" y="318"/>
                  </a:lnTo>
                  <a:lnTo>
                    <a:pt x="97" y="318"/>
                  </a:lnTo>
                  <a:lnTo>
                    <a:pt x="97" y="318"/>
                  </a:lnTo>
                  <a:lnTo>
                    <a:pt x="97" y="318"/>
                  </a:lnTo>
                  <a:lnTo>
                    <a:pt x="97" y="315"/>
                  </a:lnTo>
                  <a:lnTo>
                    <a:pt x="99" y="315"/>
                  </a:lnTo>
                  <a:lnTo>
                    <a:pt x="99" y="315"/>
                  </a:lnTo>
                  <a:lnTo>
                    <a:pt x="99" y="315"/>
                  </a:lnTo>
                  <a:lnTo>
                    <a:pt x="99" y="315"/>
                  </a:lnTo>
                  <a:lnTo>
                    <a:pt x="99" y="315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3"/>
                  </a:lnTo>
                  <a:lnTo>
                    <a:pt x="101" y="313"/>
                  </a:lnTo>
                  <a:lnTo>
                    <a:pt x="104" y="313"/>
                  </a:lnTo>
                  <a:lnTo>
                    <a:pt x="104" y="311"/>
                  </a:lnTo>
                  <a:lnTo>
                    <a:pt x="104" y="311"/>
                  </a:lnTo>
                  <a:lnTo>
                    <a:pt x="104" y="311"/>
                  </a:lnTo>
                  <a:lnTo>
                    <a:pt x="104" y="311"/>
                  </a:lnTo>
                  <a:lnTo>
                    <a:pt x="104" y="308"/>
                  </a:lnTo>
                  <a:lnTo>
                    <a:pt x="104" y="308"/>
                  </a:lnTo>
                  <a:lnTo>
                    <a:pt x="104" y="308"/>
                  </a:lnTo>
                  <a:lnTo>
                    <a:pt x="104" y="308"/>
                  </a:lnTo>
                  <a:lnTo>
                    <a:pt x="106" y="308"/>
                  </a:lnTo>
                  <a:lnTo>
                    <a:pt x="106" y="306"/>
                  </a:lnTo>
                  <a:lnTo>
                    <a:pt x="106" y="306"/>
                  </a:lnTo>
                  <a:lnTo>
                    <a:pt x="109" y="306"/>
                  </a:lnTo>
                  <a:lnTo>
                    <a:pt x="109" y="306"/>
                  </a:lnTo>
                  <a:lnTo>
                    <a:pt x="109" y="306"/>
                  </a:lnTo>
                  <a:lnTo>
                    <a:pt x="109" y="306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13" y="304"/>
                  </a:lnTo>
                  <a:lnTo>
                    <a:pt x="113" y="304"/>
                  </a:lnTo>
                  <a:lnTo>
                    <a:pt x="113" y="304"/>
                  </a:lnTo>
                  <a:lnTo>
                    <a:pt x="116" y="304"/>
                  </a:lnTo>
                  <a:lnTo>
                    <a:pt x="116" y="301"/>
                  </a:lnTo>
                  <a:lnTo>
                    <a:pt x="116" y="301"/>
                  </a:lnTo>
                  <a:lnTo>
                    <a:pt x="116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299"/>
                  </a:lnTo>
                  <a:lnTo>
                    <a:pt x="120" y="299"/>
                  </a:lnTo>
                  <a:lnTo>
                    <a:pt x="120" y="299"/>
                  </a:lnTo>
                  <a:lnTo>
                    <a:pt x="123" y="299"/>
                  </a:lnTo>
                  <a:lnTo>
                    <a:pt x="123" y="299"/>
                  </a:lnTo>
                  <a:lnTo>
                    <a:pt x="123" y="299"/>
                  </a:lnTo>
                  <a:lnTo>
                    <a:pt x="123" y="299"/>
                  </a:lnTo>
                  <a:lnTo>
                    <a:pt x="125" y="299"/>
                  </a:lnTo>
                  <a:lnTo>
                    <a:pt x="125" y="296"/>
                  </a:lnTo>
                  <a:lnTo>
                    <a:pt x="125" y="296"/>
                  </a:lnTo>
                  <a:lnTo>
                    <a:pt x="125" y="296"/>
                  </a:lnTo>
                  <a:lnTo>
                    <a:pt x="128" y="296"/>
                  </a:lnTo>
                  <a:lnTo>
                    <a:pt x="128" y="299"/>
                  </a:lnTo>
                  <a:lnTo>
                    <a:pt x="128" y="299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32" y="299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4"/>
                  </a:lnTo>
                  <a:lnTo>
                    <a:pt x="135" y="29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7" y="296"/>
                  </a:lnTo>
                  <a:lnTo>
                    <a:pt x="137" y="294"/>
                  </a:lnTo>
                  <a:lnTo>
                    <a:pt x="137" y="294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9" y="292"/>
                  </a:lnTo>
                  <a:lnTo>
                    <a:pt x="139" y="292"/>
                  </a:lnTo>
                  <a:lnTo>
                    <a:pt x="139" y="292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4" y="292"/>
                  </a:lnTo>
                  <a:lnTo>
                    <a:pt x="144" y="292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4" y="287"/>
                  </a:lnTo>
                  <a:lnTo>
                    <a:pt x="144" y="287"/>
                  </a:lnTo>
                  <a:lnTo>
                    <a:pt x="144" y="287"/>
                  </a:lnTo>
                  <a:lnTo>
                    <a:pt x="144" y="287"/>
                  </a:lnTo>
                  <a:lnTo>
                    <a:pt x="144" y="287"/>
                  </a:lnTo>
                  <a:lnTo>
                    <a:pt x="144" y="285"/>
                  </a:lnTo>
                  <a:lnTo>
                    <a:pt x="144" y="285"/>
                  </a:lnTo>
                  <a:lnTo>
                    <a:pt x="142" y="285"/>
                  </a:lnTo>
                  <a:lnTo>
                    <a:pt x="142" y="282"/>
                  </a:lnTo>
                  <a:lnTo>
                    <a:pt x="142" y="282"/>
                  </a:lnTo>
                  <a:lnTo>
                    <a:pt x="142" y="280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2" y="280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4" y="275"/>
                  </a:lnTo>
                  <a:lnTo>
                    <a:pt x="144" y="273"/>
                  </a:lnTo>
                  <a:lnTo>
                    <a:pt x="144" y="273"/>
                  </a:lnTo>
                  <a:lnTo>
                    <a:pt x="144" y="273"/>
                  </a:lnTo>
                  <a:lnTo>
                    <a:pt x="144" y="273"/>
                  </a:lnTo>
                  <a:lnTo>
                    <a:pt x="146" y="273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68"/>
                  </a:lnTo>
                  <a:lnTo>
                    <a:pt x="149" y="268"/>
                  </a:lnTo>
                  <a:lnTo>
                    <a:pt x="146" y="268"/>
                  </a:lnTo>
                  <a:lnTo>
                    <a:pt x="146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6"/>
                  </a:lnTo>
                  <a:lnTo>
                    <a:pt x="146" y="266"/>
                  </a:lnTo>
                  <a:lnTo>
                    <a:pt x="149" y="266"/>
                  </a:lnTo>
                  <a:lnTo>
                    <a:pt x="149" y="266"/>
                  </a:lnTo>
                  <a:lnTo>
                    <a:pt x="149" y="266"/>
                  </a:lnTo>
                  <a:lnTo>
                    <a:pt x="149" y="266"/>
                  </a:lnTo>
                  <a:lnTo>
                    <a:pt x="151" y="266"/>
                  </a:lnTo>
                  <a:lnTo>
                    <a:pt x="151" y="266"/>
                  </a:lnTo>
                  <a:lnTo>
                    <a:pt x="151" y="266"/>
                  </a:lnTo>
                  <a:lnTo>
                    <a:pt x="154" y="266"/>
                  </a:lnTo>
                  <a:lnTo>
                    <a:pt x="154" y="266"/>
                  </a:lnTo>
                  <a:lnTo>
                    <a:pt x="154" y="263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1"/>
                  </a:lnTo>
                  <a:lnTo>
                    <a:pt x="154" y="261"/>
                  </a:lnTo>
                  <a:lnTo>
                    <a:pt x="151" y="261"/>
                  </a:lnTo>
                  <a:lnTo>
                    <a:pt x="151" y="259"/>
                  </a:lnTo>
                  <a:lnTo>
                    <a:pt x="154" y="259"/>
                  </a:lnTo>
                  <a:lnTo>
                    <a:pt x="154" y="259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4" y="254"/>
                  </a:lnTo>
                  <a:lnTo>
                    <a:pt x="154" y="254"/>
                  </a:lnTo>
                  <a:lnTo>
                    <a:pt x="151" y="254"/>
                  </a:lnTo>
                  <a:lnTo>
                    <a:pt x="151" y="251"/>
                  </a:lnTo>
                  <a:lnTo>
                    <a:pt x="151" y="251"/>
                  </a:lnTo>
                  <a:lnTo>
                    <a:pt x="151" y="251"/>
                  </a:lnTo>
                  <a:lnTo>
                    <a:pt x="151" y="249"/>
                  </a:lnTo>
                  <a:lnTo>
                    <a:pt x="151" y="249"/>
                  </a:lnTo>
                  <a:lnTo>
                    <a:pt x="151" y="249"/>
                  </a:lnTo>
                  <a:lnTo>
                    <a:pt x="151" y="247"/>
                  </a:lnTo>
                  <a:lnTo>
                    <a:pt x="149" y="247"/>
                  </a:lnTo>
                  <a:lnTo>
                    <a:pt x="149" y="247"/>
                  </a:lnTo>
                  <a:lnTo>
                    <a:pt x="149" y="247"/>
                  </a:lnTo>
                  <a:lnTo>
                    <a:pt x="149" y="247"/>
                  </a:lnTo>
                  <a:lnTo>
                    <a:pt x="149" y="244"/>
                  </a:lnTo>
                  <a:lnTo>
                    <a:pt x="149" y="244"/>
                  </a:lnTo>
                  <a:lnTo>
                    <a:pt x="149" y="244"/>
                  </a:lnTo>
                  <a:lnTo>
                    <a:pt x="149" y="242"/>
                  </a:lnTo>
                  <a:lnTo>
                    <a:pt x="149" y="242"/>
                  </a:lnTo>
                  <a:lnTo>
                    <a:pt x="149" y="240"/>
                  </a:lnTo>
                  <a:lnTo>
                    <a:pt x="146" y="240"/>
                  </a:lnTo>
                  <a:lnTo>
                    <a:pt x="146" y="240"/>
                  </a:lnTo>
                  <a:lnTo>
                    <a:pt x="146" y="237"/>
                  </a:lnTo>
                  <a:lnTo>
                    <a:pt x="146" y="237"/>
                  </a:lnTo>
                  <a:lnTo>
                    <a:pt x="146" y="237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6" y="232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30"/>
                  </a:lnTo>
                  <a:lnTo>
                    <a:pt x="144" y="230"/>
                  </a:lnTo>
                  <a:lnTo>
                    <a:pt x="146" y="230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9" y="225"/>
                  </a:lnTo>
                  <a:lnTo>
                    <a:pt x="149" y="225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46" y="223"/>
                  </a:lnTo>
                  <a:lnTo>
                    <a:pt x="146" y="223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4" y="221"/>
                  </a:lnTo>
                  <a:lnTo>
                    <a:pt x="144" y="221"/>
                  </a:lnTo>
                  <a:lnTo>
                    <a:pt x="144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9" y="221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7" y="221"/>
                  </a:lnTo>
                  <a:lnTo>
                    <a:pt x="137" y="221"/>
                  </a:lnTo>
                  <a:lnTo>
                    <a:pt x="137" y="221"/>
                  </a:lnTo>
                  <a:lnTo>
                    <a:pt x="137" y="221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37" y="216"/>
                  </a:lnTo>
                  <a:lnTo>
                    <a:pt x="139" y="216"/>
                  </a:lnTo>
                  <a:lnTo>
                    <a:pt x="139" y="216"/>
                  </a:lnTo>
                  <a:lnTo>
                    <a:pt x="139" y="216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42" y="216"/>
                  </a:lnTo>
                  <a:lnTo>
                    <a:pt x="144" y="216"/>
                  </a:lnTo>
                  <a:lnTo>
                    <a:pt x="144" y="216"/>
                  </a:lnTo>
                  <a:lnTo>
                    <a:pt x="144" y="216"/>
                  </a:lnTo>
                  <a:lnTo>
                    <a:pt x="144" y="216"/>
                  </a:lnTo>
                  <a:lnTo>
                    <a:pt x="144" y="216"/>
                  </a:lnTo>
                  <a:lnTo>
                    <a:pt x="146" y="216"/>
                  </a:lnTo>
                  <a:lnTo>
                    <a:pt x="146" y="216"/>
                  </a:lnTo>
                  <a:lnTo>
                    <a:pt x="146" y="216"/>
                  </a:lnTo>
                  <a:lnTo>
                    <a:pt x="149" y="216"/>
                  </a:lnTo>
                  <a:lnTo>
                    <a:pt x="149" y="214"/>
                  </a:lnTo>
                  <a:lnTo>
                    <a:pt x="149" y="214"/>
                  </a:lnTo>
                  <a:lnTo>
                    <a:pt x="149" y="214"/>
                  </a:lnTo>
                  <a:lnTo>
                    <a:pt x="151" y="214"/>
                  </a:lnTo>
                  <a:lnTo>
                    <a:pt x="151" y="214"/>
                  </a:lnTo>
                  <a:lnTo>
                    <a:pt x="151" y="214"/>
                  </a:lnTo>
                  <a:lnTo>
                    <a:pt x="154" y="214"/>
                  </a:lnTo>
                  <a:lnTo>
                    <a:pt x="154" y="214"/>
                  </a:lnTo>
                  <a:lnTo>
                    <a:pt x="154" y="214"/>
                  </a:lnTo>
                  <a:lnTo>
                    <a:pt x="156" y="214"/>
                  </a:lnTo>
                  <a:lnTo>
                    <a:pt x="156" y="214"/>
                  </a:lnTo>
                  <a:lnTo>
                    <a:pt x="156" y="214"/>
                  </a:lnTo>
                  <a:lnTo>
                    <a:pt x="156" y="214"/>
                  </a:lnTo>
                  <a:lnTo>
                    <a:pt x="158" y="214"/>
                  </a:lnTo>
                  <a:lnTo>
                    <a:pt x="158" y="214"/>
                  </a:lnTo>
                  <a:lnTo>
                    <a:pt x="158" y="214"/>
                  </a:lnTo>
                  <a:lnTo>
                    <a:pt x="158" y="214"/>
                  </a:lnTo>
                  <a:lnTo>
                    <a:pt x="161" y="214"/>
                  </a:lnTo>
                  <a:lnTo>
                    <a:pt x="161" y="214"/>
                  </a:lnTo>
                  <a:lnTo>
                    <a:pt x="161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8" y="211"/>
                  </a:lnTo>
                  <a:lnTo>
                    <a:pt x="168" y="209"/>
                  </a:lnTo>
                  <a:lnTo>
                    <a:pt x="168" y="209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72" y="209"/>
                  </a:lnTo>
                  <a:lnTo>
                    <a:pt x="172" y="209"/>
                  </a:lnTo>
                  <a:lnTo>
                    <a:pt x="172" y="209"/>
                  </a:lnTo>
                  <a:lnTo>
                    <a:pt x="172" y="209"/>
                  </a:lnTo>
                  <a:lnTo>
                    <a:pt x="172" y="206"/>
                  </a:lnTo>
                  <a:lnTo>
                    <a:pt x="175" y="206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7" y="209"/>
                  </a:lnTo>
                  <a:lnTo>
                    <a:pt x="177" y="209"/>
                  </a:lnTo>
                  <a:lnTo>
                    <a:pt x="177" y="211"/>
                  </a:lnTo>
                  <a:lnTo>
                    <a:pt x="177" y="211"/>
                  </a:lnTo>
                  <a:lnTo>
                    <a:pt x="177" y="211"/>
                  </a:lnTo>
                  <a:lnTo>
                    <a:pt x="177" y="211"/>
                  </a:lnTo>
                  <a:lnTo>
                    <a:pt x="180" y="211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2" y="214"/>
                  </a:lnTo>
                  <a:lnTo>
                    <a:pt x="182" y="214"/>
                  </a:lnTo>
                  <a:lnTo>
                    <a:pt x="182" y="211"/>
                  </a:lnTo>
                  <a:lnTo>
                    <a:pt x="184" y="211"/>
                  </a:lnTo>
                  <a:lnTo>
                    <a:pt x="184" y="211"/>
                  </a:lnTo>
                  <a:lnTo>
                    <a:pt x="184" y="211"/>
                  </a:lnTo>
                  <a:lnTo>
                    <a:pt x="184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91" y="214"/>
                  </a:lnTo>
                  <a:lnTo>
                    <a:pt x="191" y="214"/>
                  </a:lnTo>
                  <a:lnTo>
                    <a:pt x="191" y="214"/>
                  </a:lnTo>
                  <a:lnTo>
                    <a:pt x="191" y="214"/>
                  </a:lnTo>
                  <a:lnTo>
                    <a:pt x="191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1" y="206"/>
                  </a:lnTo>
                  <a:lnTo>
                    <a:pt x="191" y="206"/>
                  </a:lnTo>
                  <a:lnTo>
                    <a:pt x="191" y="206"/>
                  </a:lnTo>
                  <a:lnTo>
                    <a:pt x="189" y="206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7" y="204"/>
                  </a:lnTo>
                  <a:lnTo>
                    <a:pt x="187" y="202"/>
                  </a:lnTo>
                  <a:lnTo>
                    <a:pt x="187" y="202"/>
                  </a:lnTo>
                  <a:lnTo>
                    <a:pt x="187" y="199"/>
                  </a:lnTo>
                  <a:lnTo>
                    <a:pt x="189" y="199"/>
                  </a:lnTo>
                  <a:lnTo>
                    <a:pt x="189" y="199"/>
                  </a:lnTo>
                  <a:lnTo>
                    <a:pt x="189" y="197"/>
                  </a:lnTo>
                  <a:lnTo>
                    <a:pt x="189" y="197"/>
                  </a:lnTo>
                  <a:lnTo>
                    <a:pt x="189" y="197"/>
                  </a:lnTo>
                  <a:lnTo>
                    <a:pt x="189" y="197"/>
                  </a:lnTo>
                  <a:lnTo>
                    <a:pt x="189" y="197"/>
                  </a:lnTo>
                  <a:lnTo>
                    <a:pt x="189" y="195"/>
                  </a:lnTo>
                  <a:lnTo>
                    <a:pt x="191" y="195"/>
                  </a:lnTo>
                  <a:lnTo>
                    <a:pt x="191" y="195"/>
                  </a:lnTo>
                  <a:lnTo>
                    <a:pt x="191" y="192"/>
                  </a:lnTo>
                  <a:lnTo>
                    <a:pt x="191" y="192"/>
                  </a:lnTo>
                  <a:lnTo>
                    <a:pt x="191" y="192"/>
                  </a:lnTo>
                  <a:lnTo>
                    <a:pt x="191" y="190"/>
                  </a:lnTo>
                  <a:lnTo>
                    <a:pt x="191" y="190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4" y="185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4" y="183"/>
                  </a:lnTo>
                  <a:lnTo>
                    <a:pt x="194" y="183"/>
                  </a:lnTo>
                  <a:lnTo>
                    <a:pt x="196" y="183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196" y="178"/>
                  </a:lnTo>
                  <a:lnTo>
                    <a:pt x="196" y="178"/>
                  </a:lnTo>
                  <a:lnTo>
                    <a:pt x="196" y="178"/>
                  </a:lnTo>
                  <a:lnTo>
                    <a:pt x="196" y="178"/>
                  </a:lnTo>
                  <a:lnTo>
                    <a:pt x="196" y="176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199" y="173"/>
                  </a:lnTo>
                  <a:lnTo>
                    <a:pt x="199" y="173"/>
                  </a:lnTo>
                  <a:lnTo>
                    <a:pt x="199" y="173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6"/>
                  </a:lnTo>
                  <a:lnTo>
                    <a:pt x="201" y="166"/>
                  </a:lnTo>
                  <a:lnTo>
                    <a:pt x="201" y="166"/>
                  </a:lnTo>
                  <a:lnTo>
                    <a:pt x="203" y="166"/>
                  </a:lnTo>
                  <a:lnTo>
                    <a:pt x="203" y="164"/>
                  </a:lnTo>
                  <a:lnTo>
                    <a:pt x="203" y="164"/>
                  </a:lnTo>
                  <a:lnTo>
                    <a:pt x="203" y="161"/>
                  </a:lnTo>
                  <a:lnTo>
                    <a:pt x="203" y="161"/>
                  </a:lnTo>
                  <a:lnTo>
                    <a:pt x="203" y="161"/>
                  </a:lnTo>
                  <a:lnTo>
                    <a:pt x="203" y="161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8" y="161"/>
                  </a:lnTo>
                  <a:lnTo>
                    <a:pt x="208" y="161"/>
                  </a:lnTo>
                  <a:lnTo>
                    <a:pt x="210" y="161"/>
                  </a:lnTo>
                  <a:lnTo>
                    <a:pt x="210" y="161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13" y="164"/>
                  </a:lnTo>
                  <a:lnTo>
                    <a:pt x="213" y="164"/>
                  </a:lnTo>
                  <a:lnTo>
                    <a:pt x="213" y="164"/>
                  </a:lnTo>
                  <a:lnTo>
                    <a:pt x="215" y="164"/>
                  </a:lnTo>
                  <a:lnTo>
                    <a:pt x="215" y="164"/>
                  </a:lnTo>
                  <a:lnTo>
                    <a:pt x="215" y="166"/>
                  </a:lnTo>
                  <a:lnTo>
                    <a:pt x="215" y="166"/>
                  </a:lnTo>
                  <a:lnTo>
                    <a:pt x="217" y="166"/>
                  </a:lnTo>
                  <a:lnTo>
                    <a:pt x="217" y="166"/>
                  </a:lnTo>
                  <a:lnTo>
                    <a:pt x="217" y="166"/>
                  </a:lnTo>
                  <a:lnTo>
                    <a:pt x="220" y="166"/>
                  </a:lnTo>
                  <a:lnTo>
                    <a:pt x="220" y="166"/>
                  </a:lnTo>
                  <a:lnTo>
                    <a:pt x="220" y="166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25" y="168"/>
                  </a:lnTo>
                  <a:lnTo>
                    <a:pt x="225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66"/>
                  </a:lnTo>
                  <a:lnTo>
                    <a:pt x="227" y="166"/>
                  </a:lnTo>
                  <a:lnTo>
                    <a:pt x="229" y="166"/>
                  </a:lnTo>
                  <a:lnTo>
                    <a:pt x="229" y="166"/>
                  </a:lnTo>
                  <a:lnTo>
                    <a:pt x="229" y="166"/>
                  </a:lnTo>
                  <a:lnTo>
                    <a:pt x="232" y="166"/>
                  </a:lnTo>
                  <a:lnTo>
                    <a:pt x="232" y="166"/>
                  </a:lnTo>
                  <a:lnTo>
                    <a:pt x="232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9" y="166"/>
                  </a:lnTo>
                  <a:lnTo>
                    <a:pt x="239" y="166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9" y="171"/>
                  </a:lnTo>
                  <a:lnTo>
                    <a:pt x="239" y="171"/>
                  </a:lnTo>
                  <a:lnTo>
                    <a:pt x="241" y="171"/>
                  </a:lnTo>
                  <a:lnTo>
                    <a:pt x="241" y="171"/>
                  </a:lnTo>
                  <a:lnTo>
                    <a:pt x="243" y="171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8" y="168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51" y="166"/>
                  </a:lnTo>
                  <a:lnTo>
                    <a:pt x="251" y="166"/>
                  </a:lnTo>
                  <a:lnTo>
                    <a:pt x="251" y="166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5" y="164"/>
                  </a:lnTo>
                  <a:lnTo>
                    <a:pt x="255" y="164"/>
                  </a:lnTo>
                  <a:lnTo>
                    <a:pt x="255" y="164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58" y="161"/>
                  </a:lnTo>
                  <a:lnTo>
                    <a:pt x="258" y="161"/>
                  </a:lnTo>
                  <a:lnTo>
                    <a:pt x="258" y="161"/>
                  </a:lnTo>
                  <a:lnTo>
                    <a:pt x="260" y="161"/>
                  </a:lnTo>
                  <a:lnTo>
                    <a:pt x="260" y="161"/>
                  </a:lnTo>
                  <a:lnTo>
                    <a:pt x="260" y="159"/>
                  </a:lnTo>
                  <a:lnTo>
                    <a:pt x="260" y="159"/>
                  </a:lnTo>
                  <a:lnTo>
                    <a:pt x="260" y="157"/>
                  </a:lnTo>
                  <a:lnTo>
                    <a:pt x="260" y="157"/>
                  </a:lnTo>
                  <a:lnTo>
                    <a:pt x="260" y="157"/>
                  </a:lnTo>
                  <a:lnTo>
                    <a:pt x="260" y="157"/>
                  </a:lnTo>
                  <a:lnTo>
                    <a:pt x="260" y="154"/>
                  </a:lnTo>
                  <a:lnTo>
                    <a:pt x="258" y="154"/>
                  </a:lnTo>
                  <a:lnTo>
                    <a:pt x="258" y="154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8" y="150"/>
                  </a:lnTo>
                  <a:lnTo>
                    <a:pt x="258" y="150"/>
                  </a:lnTo>
                  <a:lnTo>
                    <a:pt x="258" y="150"/>
                  </a:lnTo>
                  <a:lnTo>
                    <a:pt x="258" y="147"/>
                  </a:lnTo>
                  <a:lnTo>
                    <a:pt x="258" y="147"/>
                  </a:lnTo>
                  <a:lnTo>
                    <a:pt x="258" y="147"/>
                  </a:lnTo>
                  <a:lnTo>
                    <a:pt x="258" y="145"/>
                  </a:lnTo>
                  <a:lnTo>
                    <a:pt x="258" y="145"/>
                  </a:lnTo>
                  <a:lnTo>
                    <a:pt x="258" y="145"/>
                  </a:lnTo>
                  <a:lnTo>
                    <a:pt x="258" y="142"/>
                  </a:lnTo>
                  <a:lnTo>
                    <a:pt x="258" y="142"/>
                  </a:lnTo>
                  <a:lnTo>
                    <a:pt x="258" y="140"/>
                  </a:lnTo>
                  <a:lnTo>
                    <a:pt x="258" y="140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8" y="135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60" y="133"/>
                  </a:lnTo>
                  <a:lnTo>
                    <a:pt x="260" y="133"/>
                  </a:lnTo>
                  <a:lnTo>
                    <a:pt x="260" y="133"/>
                  </a:lnTo>
                  <a:lnTo>
                    <a:pt x="260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5" y="128"/>
                  </a:lnTo>
                  <a:lnTo>
                    <a:pt x="267" y="128"/>
                  </a:lnTo>
                  <a:lnTo>
                    <a:pt x="267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2" y="128"/>
                  </a:lnTo>
                  <a:lnTo>
                    <a:pt x="272" y="128"/>
                  </a:lnTo>
                  <a:lnTo>
                    <a:pt x="272" y="128"/>
                  </a:lnTo>
                  <a:lnTo>
                    <a:pt x="272" y="128"/>
                  </a:lnTo>
                  <a:lnTo>
                    <a:pt x="274" y="128"/>
                  </a:lnTo>
                  <a:lnTo>
                    <a:pt x="274" y="128"/>
                  </a:lnTo>
                  <a:lnTo>
                    <a:pt x="277" y="128"/>
                  </a:lnTo>
                  <a:lnTo>
                    <a:pt x="277" y="128"/>
                  </a:lnTo>
                  <a:lnTo>
                    <a:pt x="277" y="128"/>
                  </a:lnTo>
                  <a:lnTo>
                    <a:pt x="277" y="128"/>
                  </a:lnTo>
                  <a:lnTo>
                    <a:pt x="279" y="128"/>
                  </a:lnTo>
                  <a:lnTo>
                    <a:pt x="279" y="128"/>
                  </a:lnTo>
                  <a:lnTo>
                    <a:pt x="279" y="126"/>
                  </a:lnTo>
                  <a:lnTo>
                    <a:pt x="279" y="126"/>
                  </a:lnTo>
                  <a:lnTo>
                    <a:pt x="279" y="126"/>
                  </a:lnTo>
                  <a:lnTo>
                    <a:pt x="281" y="126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4" y="123"/>
                  </a:lnTo>
                  <a:lnTo>
                    <a:pt x="284" y="123"/>
                  </a:lnTo>
                  <a:lnTo>
                    <a:pt x="284" y="121"/>
                  </a:lnTo>
                  <a:lnTo>
                    <a:pt x="284" y="121"/>
                  </a:lnTo>
                  <a:lnTo>
                    <a:pt x="284" y="121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1" y="119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4" y="116"/>
                  </a:lnTo>
                  <a:lnTo>
                    <a:pt x="284" y="114"/>
                  </a:lnTo>
                  <a:lnTo>
                    <a:pt x="284" y="114"/>
                  </a:lnTo>
                  <a:lnTo>
                    <a:pt x="284" y="114"/>
                  </a:lnTo>
                  <a:lnTo>
                    <a:pt x="284" y="114"/>
                  </a:lnTo>
                  <a:lnTo>
                    <a:pt x="286" y="114"/>
                  </a:lnTo>
                  <a:lnTo>
                    <a:pt x="286" y="112"/>
                  </a:lnTo>
                  <a:lnTo>
                    <a:pt x="286" y="112"/>
                  </a:lnTo>
                  <a:lnTo>
                    <a:pt x="286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2"/>
                  </a:lnTo>
                  <a:lnTo>
                    <a:pt x="288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3" y="112"/>
                  </a:lnTo>
                  <a:lnTo>
                    <a:pt x="293" y="112"/>
                  </a:lnTo>
                  <a:lnTo>
                    <a:pt x="296" y="112"/>
                  </a:lnTo>
                  <a:lnTo>
                    <a:pt x="296" y="112"/>
                  </a:lnTo>
                  <a:lnTo>
                    <a:pt x="296" y="112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7" y="112"/>
                  </a:lnTo>
                  <a:lnTo>
                    <a:pt x="307" y="112"/>
                  </a:lnTo>
                  <a:lnTo>
                    <a:pt x="307" y="114"/>
                  </a:lnTo>
                  <a:lnTo>
                    <a:pt x="307" y="114"/>
                  </a:lnTo>
                  <a:lnTo>
                    <a:pt x="307" y="116"/>
                  </a:lnTo>
                  <a:lnTo>
                    <a:pt x="307" y="116"/>
                  </a:lnTo>
                  <a:lnTo>
                    <a:pt x="307" y="116"/>
                  </a:lnTo>
                  <a:lnTo>
                    <a:pt x="307" y="116"/>
                  </a:lnTo>
                  <a:lnTo>
                    <a:pt x="305" y="116"/>
                  </a:lnTo>
                  <a:lnTo>
                    <a:pt x="305" y="116"/>
                  </a:lnTo>
                  <a:lnTo>
                    <a:pt x="305" y="119"/>
                  </a:lnTo>
                  <a:lnTo>
                    <a:pt x="305" y="119"/>
                  </a:lnTo>
                  <a:lnTo>
                    <a:pt x="305" y="119"/>
                  </a:lnTo>
                  <a:lnTo>
                    <a:pt x="305" y="119"/>
                  </a:lnTo>
                  <a:lnTo>
                    <a:pt x="305" y="119"/>
                  </a:lnTo>
                  <a:lnTo>
                    <a:pt x="305" y="119"/>
                  </a:lnTo>
                  <a:lnTo>
                    <a:pt x="305" y="121"/>
                  </a:lnTo>
                  <a:lnTo>
                    <a:pt x="307" y="121"/>
                  </a:lnTo>
                  <a:lnTo>
                    <a:pt x="307" y="121"/>
                  </a:lnTo>
                  <a:lnTo>
                    <a:pt x="307" y="121"/>
                  </a:lnTo>
                  <a:lnTo>
                    <a:pt x="310" y="121"/>
                  </a:lnTo>
                  <a:lnTo>
                    <a:pt x="310" y="121"/>
                  </a:lnTo>
                  <a:lnTo>
                    <a:pt x="310" y="121"/>
                  </a:lnTo>
                  <a:lnTo>
                    <a:pt x="310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0" y="123"/>
                  </a:lnTo>
                  <a:lnTo>
                    <a:pt x="310" y="123"/>
                  </a:lnTo>
                  <a:lnTo>
                    <a:pt x="310" y="126"/>
                  </a:lnTo>
                  <a:lnTo>
                    <a:pt x="310" y="126"/>
                  </a:lnTo>
                  <a:lnTo>
                    <a:pt x="310" y="126"/>
                  </a:lnTo>
                  <a:lnTo>
                    <a:pt x="310" y="128"/>
                  </a:lnTo>
                  <a:lnTo>
                    <a:pt x="310" y="128"/>
                  </a:lnTo>
                  <a:lnTo>
                    <a:pt x="310" y="128"/>
                  </a:lnTo>
                  <a:lnTo>
                    <a:pt x="312" y="128"/>
                  </a:lnTo>
                  <a:lnTo>
                    <a:pt x="312" y="128"/>
                  </a:lnTo>
                  <a:lnTo>
                    <a:pt x="312" y="128"/>
                  </a:lnTo>
                  <a:lnTo>
                    <a:pt x="312" y="128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7" y="131"/>
                  </a:lnTo>
                  <a:lnTo>
                    <a:pt x="319" y="131"/>
                  </a:lnTo>
                  <a:lnTo>
                    <a:pt x="319" y="131"/>
                  </a:lnTo>
                  <a:lnTo>
                    <a:pt x="319" y="131"/>
                  </a:lnTo>
                  <a:lnTo>
                    <a:pt x="319" y="131"/>
                  </a:lnTo>
                  <a:lnTo>
                    <a:pt x="322" y="131"/>
                  </a:lnTo>
                  <a:lnTo>
                    <a:pt x="322" y="131"/>
                  </a:lnTo>
                  <a:lnTo>
                    <a:pt x="322" y="131"/>
                  </a:lnTo>
                  <a:lnTo>
                    <a:pt x="322" y="131"/>
                  </a:lnTo>
                  <a:lnTo>
                    <a:pt x="322" y="133"/>
                  </a:lnTo>
                  <a:lnTo>
                    <a:pt x="322" y="133"/>
                  </a:lnTo>
                  <a:lnTo>
                    <a:pt x="322" y="135"/>
                  </a:lnTo>
                  <a:lnTo>
                    <a:pt x="324" y="135"/>
                  </a:lnTo>
                  <a:lnTo>
                    <a:pt x="324" y="135"/>
                  </a:lnTo>
                  <a:lnTo>
                    <a:pt x="324" y="135"/>
                  </a:lnTo>
                  <a:lnTo>
                    <a:pt x="324" y="138"/>
                  </a:lnTo>
                  <a:lnTo>
                    <a:pt x="324" y="138"/>
                  </a:lnTo>
                  <a:lnTo>
                    <a:pt x="326" y="138"/>
                  </a:lnTo>
                  <a:lnTo>
                    <a:pt x="326" y="138"/>
                  </a:lnTo>
                  <a:lnTo>
                    <a:pt x="326" y="138"/>
                  </a:lnTo>
                  <a:lnTo>
                    <a:pt x="329" y="138"/>
                  </a:lnTo>
                  <a:lnTo>
                    <a:pt x="329" y="138"/>
                  </a:lnTo>
                  <a:lnTo>
                    <a:pt x="329" y="138"/>
                  </a:lnTo>
                  <a:lnTo>
                    <a:pt x="329" y="138"/>
                  </a:lnTo>
                  <a:lnTo>
                    <a:pt x="331" y="138"/>
                  </a:lnTo>
                  <a:lnTo>
                    <a:pt x="331" y="138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0"/>
                  </a:lnTo>
                  <a:lnTo>
                    <a:pt x="331" y="142"/>
                  </a:lnTo>
                  <a:lnTo>
                    <a:pt x="333" y="142"/>
                  </a:lnTo>
                  <a:lnTo>
                    <a:pt x="333" y="142"/>
                  </a:lnTo>
                  <a:lnTo>
                    <a:pt x="336" y="142"/>
                  </a:lnTo>
                  <a:lnTo>
                    <a:pt x="336" y="142"/>
                  </a:lnTo>
                  <a:lnTo>
                    <a:pt x="336" y="142"/>
                  </a:lnTo>
                  <a:lnTo>
                    <a:pt x="336" y="140"/>
                  </a:lnTo>
                  <a:lnTo>
                    <a:pt x="338" y="140"/>
                  </a:lnTo>
                  <a:lnTo>
                    <a:pt x="338" y="140"/>
                  </a:lnTo>
                  <a:lnTo>
                    <a:pt x="338" y="140"/>
                  </a:lnTo>
                  <a:lnTo>
                    <a:pt x="338" y="140"/>
                  </a:lnTo>
                  <a:lnTo>
                    <a:pt x="341" y="140"/>
                  </a:lnTo>
                  <a:lnTo>
                    <a:pt x="341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42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5" y="145"/>
                  </a:lnTo>
                  <a:lnTo>
                    <a:pt x="348" y="145"/>
                  </a:lnTo>
                  <a:lnTo>
                    <a:pt x="348" y="145"/>
                  </a:lnTo>
                  <a:lnTo>
                    <a:pt x="348" y="145"/>
                  </a:lnTo>
                  <a:lnTo>
                    <a:pt x="350" y="145"/>
                  </a:lnTo>
                  <a:lnTo>
                    <a:pt x="350" y="145"/>
                  </a:lnTo>
                  <a:lnTo>
                    <a:pt x="350" y="145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5" y="145"/>
                  </a:lnTo>
                  <a:lnTo>
                    <a:pt x="355" y="145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57" y="147"/>
                  </a:lnTo>
                  <a:lnTo>
                    <a:pt x="357" y="147"/>
                  </a:lnTo>
                  <a:lnTo>
                    <a:pt x="357" y="147"/>
                  </a:lnTo>
                  <a:lnTo>
                    <a:pt x="357" y="150"/>
                  </a:lnTo>
                  <a:lnTo>
                    <a:pt x="359" y="150"/>
                  </a:lnTo>
                  <a:lnTo>
                    <a:pt x="359" y="150"/>
                  </a:lnTo>
                  <a:lnTo>
                    <a:pt x="359" y="150"/>
                  </a:lnTo>
                  <a:lnTo>
                    <a:pt x="359" y="152"/>
                  </a:lnTo>
                  <a:lnTo>
                    <a:pt x="362" y="152"/>
                  </a:lnTo>
                  <a:lnTo>
                    <a:pt x="362" y="152"/>
                  </a:lnTo>
                  <a:lnTo>
                    <a:pt x="362" y="152"/>
                  </a:lnTo>
                  <a:lnTo>
                    <a:pt x="362" y="154"/>
                  </a:lnTo>
                  <a:lnTo>
                    <a:pt x="362" y="154"/>
                  </a:lnTo>
                  <a:lnTo>
                    <a:pt x="362" y="154"/>
                  </a:lnTo>
                  <a:lnTo>
                    <a:pt x="362" y="157"/>
                  </a:lnTo>
                  <a:lnTo>
                    <a:pt x="364" y="157"/>
                  </a:lnTo>
                  <a:lnTo>
                    <a:pt x="364" y="157"/>
                  </a:lnTo>
                  <a:lnTo>
                    <a:pt x="364" y="157"/>
                  </a:lnTo>
                  <a:lnTo>
                    <a:pt x="364" y="159"/>
                  </a:lnTo>
                  <a:lnTo>
                    <a:pt x="364" y="159"/>
                  </a:lnTo>
                  <a:lnTo>
                    <a:pt x="364" y="159"/>
                  </a:lnTo>
                  <a:lnTo>
                    <a:pt x="364" y="161"/>
                  </a:lnTo>
                  <a:lnTo>
                    <a:pt x="364" y="161"/>
                  </a:lnTo>
                  <a:lnTo>
                    <a:pt x="364" y="161"/>
                  </a:lnTo>
                  <a:lnTo>
                    <a:pt x="367" y="161"/>
                  </a:lnTo>
                  <a:lnTo>
                    <a:pt x="367" y="164"/>
                  </a:lnTo>
                  <a:lnTo>
                    <a:pt x="367" y="164"/>
                  </a:lnTo>
                  <a:lnTo>
                    <a:pt x="367" y="164"/>
                  </a:lnTo>
                  <a:lnTo>
                    <a:pt x="369" y="164"/>
                  </a:lnTo>
                  <a:lnTo>
                    <a:pt x="369" y="166"/>
                  </a:lnTo>
                  <a:lnTo>
                    <a:pt x="369" y="166"/>
                  </a:lnTo>
                  <a:lnTo>
                    <a:pt x="369" y="166"/>
                  </a:lnTo>
                  <a:lnTo>
                    <a:pt x="369" y="166"/>
                  </a:lnTo>
                  <a:lnTo>
                    <a:pt x="371" y="166"/>
                  </a:lnTo>
                  <a:lnTo>
                    <a:pt x="371" y="166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4" y="171"/>
                  </a:lnTo>
                  <a:lnTo>
                    <a:pt x="374" y="171"/>
                  </a:lnTo>
                  <a:lnTo>
                    <a:pt x="374" y="171"/>
                  </a:lnTo>
                  <a:lnTo>
                    <a:pt x="374" y="173"/>
                  </a:lnTo>
                  <a:lnTo>
                    <a:pt x="376" y="173"/>
                  </a:lnTo>
                  <a:lnTo>
                    <a:pt x="376" y="173"/>
                  </a:lnTo>
                  <a:lnTo>
                    <a:pt x="376" y="176"/>
                  </a:lnTo>
                  <a:lnTo>
                    <a:pt x="376" y="176"/>
                  </a:lnTo>
                  <a:lnTo>
                    <a:pt x="376" y="178"/>
                  </a:lnTo>
                  <a:lnTo>
                    <a:pt x="376" y="178"/>
                  </a:lnTo>
                  <a:lnTo>
                    <a:pt x="376" y="178"/>
                  </a:lnTo>
                  <a:lnTo>
                    <a:pt x="376" y="178"/>
                  </a:lnTo>
                  <a:lnTo>
                    <a:pt x="376" y="178"/>
                  </a:lnTo>
                  <a:lnTo>
                    <a:pt x="376" y="180"/>
                  </a:lnTo>
                  <a:lnTo>
                    <a:pt x="374" y="180"/>
                  </a:lnTo>
                  <a:lnTo>
                    <a:pt x="374" y="180"/>
                  </a:lnTo>
                  <a:lnTo>
                    <a:pt x="374" y="183"/>
                  </a:lnTo>
                  <a:lnTo>
                    <a:pt x="374" y="183"/>
                  </a:lnTo>
                  <a:lnTo>
                    <a:pt x="374" y="183"/>
                  </a:lnTo>
                  <a:lnTo>
                    <a:pt x="371" y="183"/>
                  </a:lnTo>
                  <a:lnTo>
                    <a:pt x="371" y="185"/>
                  </a:lnTo>
                  <a:lnTo>
                    <a:pt x="371" y="185"/>
                  </a:lnTo>
                  <a:lnTo>
                    <a:pt x="374" y="185"/>
                  </a:lnTo>
                  <a:lnTo>
                    <a:pt x="374" y="187"/>
                  </a:lnTo>
                  <a:lnTo>
                    <a:pt x="374" y="187"/>
                  </a:lnTo>
                  <a:lnTo>
                    <a:pt x="374" y="187"/>
                  </a:lnTo>
                  <a:lnTo>
                    <a:pt x="374" y="187"/>
                  </a:lnTo>
                  <a:lnTo>
                    <a:pt x="374" y="190"/>
                  </a:lnTo>
                  <a:lnTo>
                    <a:pt x="374" y="190"/>
                  </a:lnTo>
                  <a:lnTo>
                    <a:pt x="374" y="192"/>
                  </a:lnTo>
                  <a:lnTo>
                    <a:pt x="374" y="192"/>
                  </a:lnTo>
                  <a:lnTo>
                    <a:pt x="374" y="192"/>
                  </a:lnTo>
                  <a:lnTo>
                    <a:pt x="371" y="192"/>
                  </a:lnTo>
                  <a:lnTo>
                    <a:pt x="371" y="195"/>
                  </a:lnTo>
                  <a:lnTo>
                    <a:pt x="371" y="195"/>
                  </a:lnTo>
                  <a:lnTo>
                    <a:pt x="371" y="195"/>
                  </a:lnTo>
                  <a:lnTo>
                    <a:pt x="371" y="195"/>
                  </a:lnTo>
                  <a:lnTo>
                    <a:pt x="371" y="197"/>
                  </a:lnTo>
                  <a:lnTo>
                    <a:pt x="369" y="197"/>
                  </a:lnTo>
                  <a:lnTo>
                    <a:pt x="369" y="197"/>
                  </a:lnTo>
                  <a:lnTo>
                    <a:pt x="369" y="197"/>
                  </a:lnTo>
                  <a:lnTo>
                    <a:pt x="369" y="197"/>
                  </a:lnTo>
                  <a:lnTo>
                    <a:pt x="369" y="197"/>
                  </a:lnTo>
                  <a:lnTo>
                    <a:pt x="369" y="199"/>
                  </a:lnTo>
                  <a:lnTo>
                    <a:pt x="369" y="199"/>
                  </a:lnTo>
                  <a:lnTo>
                    <a:pt x="369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4"/>
                  </a:lnTo>
                  <a:lnTo>
                    <a:pt x="369" y="204"/>
                  </a:lnTo>
                  <a:lnTo>
                    <a:pt x="369" y="206"/>
                  </a:lnTo>
                  <a:lnTo>
                    <a:pt x="369" y="206"/>
                  </a:lnTo>
                  <a:lnTo>
                    <a:pt x="369" y="206"/>
                  </a:lnTo>
                  <a:lnTo>
                    <a:pt x="369" y="206"/>
                  </a:lnTo>
                  <a:lnTo>
                    <a:pt x="369" y="206"/>
                  </a:lnTo>
                  <a:lnTo>
                    <a:pt x="369" y="209"/>
                  </a:lnTo>
                  <a:lnTo>
                    <a:pt x="369" y="209"/>
                  </a:lnTo>
                  <a:lnTo>
                    <a:pt x="371" y="209"/>
                  </a:lnTo>
                  <a:lnTo>
                    <a:pt x="371" y="209"/>
                  </a:lnTo>
                  <a:lnTo>
                    <a:pt x="371" y="211"/>
                  </a:lnTo>
                  <a:lnTo>
                    <a:pt x="371" y="211"/>
                  </a:lnTo>
                  <a:lnTo>
                    <a:pt x="371" y="211"/>
                  </a:lnTo>
                  <a:lnTo>
                    <a:pt x="371" y="214"/>
                  </a:lnTo>
                  <a:lnTo>
                    <a:pt x="374" y="214"/>
                  </a:lnTo>
                  <a:lnTo>
                    <a:pt x="374" y="211"/>
                  </a:lnTo>
                  <a:lnTo>
                    <a:pt x="374" y="211"/>
                  </a:lnTo>
                  <a:lnTo>
                    <a:pt x="376" y="211"/>
                  </a:lnTo>
                  <a:lnTo>
                    <a:pt x="376" y="211"/>
                  </a:lnTo>
                  <a:lnTo>
                    <a:pt x="376" y="211"/>
                  </a:lnTo>
                  <a:lnTo>
                    <a:pt x="378" y="211"/>
                  </a:lnTo>
                  <a:lnTo>
                    <a:pt x="378" y="214"/>
                  </a:lnTo>
                  <a:lnTo>
                    <a:pt x="378" y="214"/>
                  </a:lnTo>
                  <a:lnTo>
                    <a:pt x="378" y="214"/>
                  </a:lnTo>
                  <a:lnTo>
                    <a:pt x="378" y="214"/>
                  </a:lnTo>
                  <a:lnTo>
                    <a:pt x="381" y="214"/>
                  </a:lnTo>
                  <a:lnTo>
                    <a:pt x="381" y="214"/>
                  </a:lnTo>
                  <a:lnTo>
                    <a:pt x="383" y="214"/>
                  </a:lnTo>
                  <a:lnTo>
                    <a:pt x="383" y="214"/>
                  </a:lnTo>
                  <a:lnTo>
                    <a:pt x="383" y="214"/>
                  </a:lnTo>
                  <a:lnTo>
                    <a:pt x="386" y="214"/>
                  </a:lnTo>
                  <a:lnTo>
                    <a:pt x="386" y="216"/>
                  </a:lnTo>
                  <a:lnTo>
                    <a:pt x="386" y="216"/>
                  </a:lnTo>
                  <a:lnTo>
                    <a:pt x="386" y="216"/>
                  </a:lnTo>
                  <a:lnTo>
                    <a:pt x="386" y="216"/>
                  </a:lnTo>
                  <a:lnTo>
                    <a:pt x="388" y="216"/>
                  </a:lnTo>
                  <a:lnTo>
                    <a:pt x="388" y="216"/>
                  </a:lnTo>
                  <a:lnTo>
                    <a:pt x="390" y="216"/>
                  </a:lnTo>
                  <a:lnTo>
                    <a:pt x="390" y="216"/>
                  </a:lnTo>
                  <a:lnTo>
                    <a:pt x="390" y="216"/>
                  </a:lnTo>
                  <a:lnTo>
                    <a:pt x="390" y="216"/>
                  </a:lnTo>
                  <a:lnTo>
                    <a:pt x="393" y="216"/>
                  </a:lnTo>
                  <a:lnTo>
                    <a:pt x="393" y="216"/>
                  </a:lnTo>
                  <a:lnTo>
                    <a:pt x="395" y="216"/>
                  </a:lnTo>
                  <a:lnTo>
                    <a:pt x="395" y="216"/>
                  </a:lnTo>
                  <a:lnTo>
                    <a:pt x="395" y="216"/>
                  </a:lnTo>
                  <a:lnTo>
                    <a:pt x="397" y="216"/>
                  </a:lnTo>
                  <a:lnTo>
                    <a:pt x="397" y="216"/>
                  </a:lnTo>
                  <a:lnTo>
                    <a:pt x="397" y="216"/>
                  </a:lnTo>
                  <a:lnTo>
                    <a:pt x="397" y="216"/>
                  </a:lnTo>
                  <a:lnTo>
                    <a:pt x="400" y="216"/>
                  </a:lnTo>
                  <a:lnTo>
                    <a:pt x="400" y="216"/>
                  </a:lnTo>
                  <a:lnTo>
                    <a:pt x="402" y="216"/>
                  </a:lnTo>
                  <a:lnTo>
                    <a:pt x="402" y="216"/>
                  </a:lnTo>
                  <a:lnTo>
                    <a:pt x="402" y="216"/>
                  </a:lnTo>
                  <a:lnTo>
                    <a:pt x="404" y="216"/>
                  </a:lnTo>
                  <a:lnTo>
                    <a:pt x="404" y="216"/>
                  </a:lnTo>
                  <a:lnTo>
                    <a:pt x="404" y="216"/>
                  </a:lnTo>
                  <a:lnTo>
                    <a:pt x="404" y="216"/>
                  </a:lnTo>
                  <a:lnTo>
                    <a:pt x="407" y="216"/>
                  </a:lnTo>
                  <a:lnTo>
                    <a:pt x="407" y="216"/>
                  </a:lnTo>
                  <a:lnTo>
                    <a:pt x="409" y="216"/>
                  </a:lnTo>
                  <a:lnTo>
                    <a:pt x="409" y="216"/>
                  </a:lnTo>
                  <a:lnTo>
                    <a:pt x="409" y="216"/>
                  </a:lnTo>
                  <a:lnTo>
                    <a:pt x="412" y="216"/>
                  </a:lnTo>
                  <a:lnTo>
                    <a:pt x="412" y="216"/>
                  </a:lnTo>
                  <a:lnTo>
                    <a:pt x="412" y="216"/>
                  </a:lnTo>
                  <a:lnTo>
                    <a:pt x="414" y="216"/>
                  </a:lnTo>
                  <a:lnTo>
                    <a:pt x="414" y="216"/>
                  </a:lnTo>
                  <a:lnTo>
                    <a:pt x="416" y="216"/>
                  </a:lnTo>
                  <a:lnTo>
                    <a:pt x="416" y="216"/>
                  </a:lnTo>
                  <a:lnTo>
                    <a:pt x="416" y="216"/>
                  </a:lnTo>
                  <a:lnTo>
                    <a:pt x="419" y="216"/>
                  </a:lnTo>
                  <a:lnTo>
                    <a:pt x="419" y="216"/>
                  </a:lnTo>
                  <a:lnTo>
                    <a:pt x="419" y="216"/>
                  </a:lnTo>
                  <a:lnTo>
                    <a:pt x="421" y="216"/>
                  </a:lnTo>
                  <a:lnTo>
                    <a:pt x="421" y="216"/>
                  </a:lnTo>
                  <a:lnTo>
                    <a:pt x="423" y="216"/>
                  </a:lnTo>
                  <a:lnTo>
                    <a:pt x="423" y="216"/>
                  </a:lnTo>
                  <a:lnTo>
                    <a:pt x="423" y="216"/>
                  </a:lnTo>
                  <a:lnTo>
                    <a:pt x="426" y="216"/>
                  </a:lnTo>
                  <a:lnTo>
                    <a:pt x="426" y="218"/>
                  </a:lnTo>
                  <a:lnTo>
                    <a:pt x="426" y="218"/>
                  </a:lnTo>
                  <a:lnTo>
                    <a:pt x="428" y="218"/>
                  </a:lnTo>
                  <a:lnTo>
                    <a:pt x="428" y="218"/>
                  </a:lnTo>
                  <a:lnTo>
                    <a:pt x="428" y="218"/>
                  </a:lnTo>
                  <a:lnTo>
                    <a:pt x="430" y="218"/>
                  </a:lnTo>
                  <a:lnTo>
                    <a:pt x="430" y="218"/>
                  </a:lnTo>
                  <a:lnTo>
                    <a:pt x="430" y="218"/>
                  </a:lnTo>
                  <a:lnTo>
                    <a:pt x="430" y="218"/>
                  </a:lnTo>
                  <a:lnTo>
                    <a:pt x="433" y="218"/>
                  </a:lnTo>
                  <a:lnTo>
                    <a:pt x="433" y="221"/>
                  </a:lnTo>
                  <a:lnTo>
                    <a:pt x="433" y="221"/>
                  </a:lnTo>
                  <a:lnTo>
                    <a:pt x="433" y="221"/>
                  </a:lnTo>
                  <a:lnTo>
                    <a:pt x="435" y="221"/>
                  </a:lnTo>
                  <a:lnTo>
                    <a:pt x="435" y="221"/>
                  </a:lnTo>
                  <a:lnTo>
                    <a:pt x="435" y="223"/>
                  </a:lnTo>
                  <a:lnTo>
                    <a:pt x="435" y="223"/>
                  </a:lnTo>
                  <a:lnTo>
                    <a:pt x="438" y="223"/>
                  </a:lnTo>
                  <a:lnTo>
                    <a:pt x="438" y="223"/>
                  </a:lnTo>
                  <a:lnTo>
                    <a:pt x="438" y="223"/>
                  </a:lnTo>
                  <a:lnTo>
                    <a:pt x="438" y="223"/>
                  </a:lnTo>
                  <a:lnTo>
                    <a:pt x="440" y="223"/>
                  </a:lnTo>
                  <a:lnTo>
                    <a:pt x="440" y="225"/>
                  </a:lnTo>
                  <a:lnTo>
                    <a:pt x="440" y="225"/>
                  </a:lnTo>
                  <a:lnTo>
                    <a:pt x="442" y="225"/>
                  </a:lnTo>
                  <a:lnTo>
                    <a:pt x="442" y="225"/>
                  </a:lnTo>
                  <a:lnTo>
                    <a:pt x="442" y="225"/>
                  </a:lnTo>
                  <a:lnTo>
                    <a:pt x="442" y="225"/>
                  </a:lnTo>
                  <a:lnTo>
                    <a:pt x="442" y="228"/>
                  </a:lnTo>
                  <a:lnTo>
                    <a:pt x="445" y="228"/>
                  </a:lnTo>
                  <a:lnTo>
                    <a:pt x="445" y="228"/>
                  </a:lnTo>
                  <a:lnTo>
                    <a:pt x="445" y="228"/>
                  </a:lnTo>
                  <a:lnTo>
                    <a:pt x="445" y="228"/>
                  </a:lnTo>
                  <a:lnTo>
                    <a:pt x="445" y="228"/>
                  </a:lnTo>
                  <a:lnTo>
                    <a:pt x="445" y="230"/>
                  </a:lnTo>
                  <a:lnTo>
                    <a:pt x="447" y="230"/>
                  </a:lnTo>
                  <a:lnTo>
                    <a:pt x="447" y="230"/>
                  </a:lnTo>
                  <a:lnTo>
                    <a:pt x="449" y="230"/>
                  </a:lnTo>
                  <a:lnTo>
                    <a:pt x="449" y="230"/>
                  </a:lnTo>
                  <a:lnTo>
                    <a:pt x="449" y="230"/>
                  </a:lnTo>
                  <a:lnTo>
                    <a:pt x="449" y="230"/>
                  </a:lnTo>
                  <a:lnTo>
                    <a:pt x="452" y="230"/>
                  </a:lnTo>
                  <a:lnTo>
                    <a:pt x="452" y="232"/>
                  </a:lnTo>
                  <a:lnTo>
                    <a:pt x="452" y="232"/>
                  </a:lnTo>
                  <a:lnTo>
                    <a:pt x="452" y="232"/>
                  </a:lnTo>
                  <a:lnTo>
                    <a:pt x="452" y="232"/>
                  </a:lnTo>
                  <a:lnTo>
                    <a:pt x="454" y="232"/>
                  </a:lnTo>
                  <a:lnTo>
                    <a:pt x="454" y="235"/>
                  </a:lnTo>
                  <a:lnTo>
                    <a:pt x="454" y="235"/>
                  </a:lnTo>
                  <a:lnTo>
                    <a:pt x="457" y="235"/>
                  </a:lnTo>
                  <a:lnTo>
                    <a:pt x="457" y="235"/>
                  </a:lnTo>
                  <a:lnTo>
                    <a:pt x="457" y="235"/>
                  </a:lnTo>
                  <a:lnTo>
                    <a:pt x="457" y="235"/>
                  </a:lnTo>
                  <a:lnTo>
                    <a:pt x="459" y="235"/>
                  </a:lnTo>
                  <a:lnTo>
                    <a:pt x="459" y="235"/>
                  </a:lnTo>
                  <a:lnTo>
                    <a:pt x="459" y="237"/>
                  </a:lnTo>
                  <a:lnTo>
                    <a:pt x="459" y="237"/>
                  </a:lnTo>
                  <a:lnTo>
                    <a:pt x="461" y="237"/>
                  </a:lnTo>
                  <a:lnTo>
                    <a:pt x="461" y="237"/>
                  </a:lnTo>
                  <a:lnTo>
                    <a:pt x="464" y="237"/>
                  </a:lnTo>
                  <a:lnTo>
                    <a:pt x="464" y="237"/>
                  </a:lnTo>
                  <a:lnTo>
                    <a:pt x="464" y="237"/>
                  </a:lnTo>
                  <a:lnTo>
                    <a:pt x="466" y="237"/>
                  </a:lnTo>
                  <a:lnTo>
                    <a:pt x="466" y="235"/>
                  </a:lnTo>
                  <a:lnTo>
                    <a:pt x="466" y="235"/>
                  </a:lnTo>
                  <a:lnTo>
                    <a:pt x="468" y="235"/>
                  </a:lnTo>
                  <a:lnTo>
                    <a:pt x="468" y="235"/>
                  </a:lnTo>
                  <a:lnTo>
                    <a:pt x="468" y="235"/>
                  </a:lnTo>
                  <a:lnTo>
                    <a:pt x="468" y="237"/>
                  </a:lnTo>
                  <a:lnTo>
                    <a:pt x="468" y="237"/>
                  </a:lnTo>
                  <a:lnTo>
                    <a:pt x="468" y="237"/>
                  </a:lnTo>
                  <a:lnTo>
                    <a:pt x="468" y="237"/>
                  </a:lnTo>
                  <a:lnTo>
                    <a:pt x="468" y="240"/>
                  </a:lnTo>
                  <a:lnTo>
                    <a:pt x="468" y="240"/>
                  </a:lnTo>
                  <a:lnTo>
                    <a:pt x="468" y="240"/>
                  </a:lnTo>
                  <a:lnTo>
                    <a:pt x="468" y="242"/>
                  </a:lnTo>
                  <a:lnTo>
                    <a:pt x="468" y="242"/>
                  </a:lnTo>
                  <a:lnTo>
                    <a:pt x="468" y="242"/>
                  </a:lnTo>
                  <a:lnTo>
                    <a:pt x="468" y="242"/>
                  </a:lnTo>
                  <a:lnTo>
                    <a:pt x="471" y="242"/>
                  </a:lnTo>
                  <a:lnTo>
                    <a:pt x="471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3" y="244"/>
                  </a:lnTo>
                  <a:lnTo>
                    <a:pt x="473" y="244"/>
                  </a:lnTo>
                  <a:lnTo>
                    <a:pt x="473" y="247"/>
                  </a:lnTo>
                  <a:lnTo>
                    <a:pt x="473" y="247"/>
                  </a:lnTo>
                  <a:lnTo>
                    <a:pt x="473" y="247"/>
                  </a:lnTo>
                  <a:lnTo>
                    <a:pt x="475" y="247"/>
                  </a:lnTo>
                  <a:lnTo>
                    <a:pt x="475" y="247"/>
                  </a:lnTo>
                  <a:lnTo>
                    <a:pt x="475" y="249"/>
                  </a:lnTo>
                  <a:lnTo>
                    <a:pt x="475" y="249"/>
                  </a:lnTo>
                  <a:lnTo>
                    <a:pt x="475" y="251"/>
                  </a:lnTo>
                  <a:lnTo>
                    <a:pt x="475" y="251"/>
                  </a:lnTo>
                  <a:lnTo>
                    <a:pt x="475" y="251"/>
                  </a:lnTo>
                  <a:lnTo>
                    <a:pt x="475" y="251"/>
                  </a:lnTo>
                  <a:lnTo>
                    <a:pt x="475" y="254"/>
                  </a:lnTo>
                  <a:lnTo>
                    <a:pt x="475" y="254"/>
                  </a:lnTo>
                  <a:lnTo>
                    <a:pt x="478" y="254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78" y="259"/>
                  </a:lnTo>
                  <a:lnTo>
                    <a:pt x="478" y="259"/>
                  </a:lnTo>
                  <a:lnTo>
                    <a:pt x="478" y="261"/>
                  </a:lnTo>
                  <a:lnTo>
                    <a:pt x="478" y="261"/>
                  </a:lnTo>
                  <a:lnTo>
                    <a:pt x="480" y="261"/>
                  </a:lnTo>
                  <a:lnTo>
                    <a:pt x="480" y="263"/>
                  </a:lnTo>
                  <a:lnTo>
                    <a:pt x="480" y="263"/>
                  </a:lnTo>
                  <a:lnTo>
                    <a:pt x="483" y="263"/>
                  </a:lnTo>
                  <a:lnTo>
                    <a:pt x="483" y="263"/>
                  </a:lnTo>
                  <a:lnTo>
                    <a:pt x="483" y="263"/>
                  </a:lnTo>
                  <a:lnTo>
                    <a:pt x="483" y="266"/>
                  </a:lnTo>
                  <a:lnTo>
                    <a:pt x="483" y="266"/>
                  </a:lnTo>
                  <a:lnTo>
                    <a:pt x="483" y="266"/>
                  </a:lnTo>
                  <a:lnTo>
                    <a:pt x="485" y="266"/>
                  </a:lnTo>
                  <a:lnTo>
                    <a:pt x="485" y="266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7" y="268"/>
                  </a:lnTo>
                  <a:lnTo>
                    <a:pt x="487" y="270"/>
                  </a:lnTo>
                  <a:lnTo>
                    <a:pt x="487" y="270"/>
                  </a:lnTo>
                  <a:lnTo>
                    <a:pt x="487" y="270"/>
                  </a:lnTo>
                  <a:lnTo>
                    <a:pt x="490" y="270"/>
                  </a:lnTo>
                  <a:lnTo>
                    <a:pt x="490" y="273"/>
                  </a:lnTo>
                  <a:lnTo>
                    <a:pt x="490" y="273"/>
                  </a:lnTo>
                  <a:lnTo>
                    <a:pt x="490" y="275"/>
                  </a:lnTo>
                  <a:lnTo>
                    <a:pt x="490" y="275"/>
                  </a:lnTo>
                  <a:lnTo>
                    <a:pt x="490" y="275"/>
                  </a:lnTo>
                  <a:lnTo>
                    <a:pt x="490" y="275"/>
                  </a:lnTo>
                  <a:lnTo>
                    <a:pt x="492" y="275"/>
                  </a:lnTo>
                  <a:lnTo>
                    <a:pt x="492" y="275"/>
                  </a:lnTo>
                  <a:lnTo>
                    <a:pt x="492" y="275"/>
                  </a:lnTo>
                  <a:lnTo>
                    <a:pt x="494" y="275"/>
                  </a:lnTo>
                  <a:lnTo>
                    <a:pt x="494" y="275"/>
                  </a:lnTo>
                  <a:lnTo>
                    <a:pt x="494" y="275"/>
                  </a:lnTo>
                  <a:lnTo>
                    <a:pt x="497" y="275"/>
                  </a:lnTo>
                  <a:lnTo>
                    <a:pt x="497" y="275"/>
                  </a:lnTo>
                  <a:lnTo>
                    <a:pt x="497" y="275"/>
                  </a:lnTo>
                  <a:lnTo>
                    <a:pt x="499" y="275"/>
                  </a:lnTo>
                  <a:lnTo>
                    <a:pt x="499" y="275"/>
                  </a:lnTo>
                  <a:lnTo>
                    <a:pt x="499" y="275"/>
                  </a:lnTo>
                  <a:lnTo>
                    <a:pt x="501" y="275"/>
                  </a:lnTo>
                  <a:lnTo>
                    <a:pt x="501" y="275"/>
                  </a:lnTo>
                  <a:lnTo>
                    <a:pt x="501" y="275"/>
                  </a:lnTo>
                  <a:lnTo>
                    <a:pt x="504" y="275"/>
                  </a:lnTo>
                  <a:lnTo>
                    <a:pt x="504" y="275"/>
                  </a:lnTo>
                  <a:lnTo>
                    <a:pt x="504" y="275"/>
                  </a:lnTo>
                  <a:lnTo>
                    <a:pt x="504" y="275"/>
                  </a:lnTo>
                  <a:lnTo>
                    <a:pt x="506" y="275"/>
                  </a:lnTo>
                  <a:lnTo>
                    <a:pt x="506" y="273"/>
                  </a:lnTo>
                  <a:lnTo>
                    <a:pt x="506" y="273"/>
                  </a:lnTo>
                  <a:lnTo>
                    <a:pt x="509" y="273"/>
                  </a:lnTo>
                  <a:lnTo>
                    <a:pt x="509" y="275"/>
                  </a:lnTo>
                  <a:lnTo>
                    <a:pt x="509" y="275"/>
                  </a:lnTo>
                  <a:lnTo>
                    <a:pt x="509" y="275"/>
                  </a:lnTo>
                  <a:lnTo>
                    <a:pt x="511" y="275"/>
                  </a:lnTo>
                  <a:lnTo>
                    <a:pt x="511" y="275"/>
                  </a:lnTo>
                  <a:lnTo>
                    <a:pt x="511" y="275"/>
                  </a:lnTo>
                  <a:lnTo>
                    <a:pt x="513" y="275"/>
                  </a:lnTo>
                  <a:lnTo>
                    <a:pt x="513" y="275"/>
                  </a:lnTo>
                  <a:lnTo>
                    <a:pt x="513" y="275"/>
                  </a:lnTo>
                  <a:lnTo>
                    <a:pt x="516" y="275"/>
                  </a:lnTo>
                  <a:lnTo>
                    <a:pt x="516" y="275"/>
                  </a:lnTo>
                  <a:lnTo>
                    <a:pt x="516" y="275"/>
                  </a:lnTo>
                  <a:lnTo>
                    <a:pt x="518" y="275"/>
                  </a:lnTo>
                  <a:lnTo>
                    <a:pt x="518" y="275"/>
                  </a:lnTo>
                  <a:lnTo>
                    <a:pt x="518" y="275"/>
                  </a:lnTo>
                  <a:lnTo>
                    <a:pt x="520" y="275"/>
                  </a:lnTo>
                  <a:lnTo>
                    <a:pt x="520" y="275"/>
                  </a:lnTo>
                  <a:lnTo>
                    <a:pt x="523" y="275"/>
                  </a:lnTo>
                  <a:lnTo>
                    <a:pt x="523" y="275"/>
                  </a:lnTo>
                  <a:lnTo>
                    <a:pt x="523" y="275"/>
                  </a:lnTo>
                  <a:lnTo>
                    <a:pt x="523" y="278"/>
                  </a:lnTo>
                  <a:lnTo>
                    <a:pt x="525" y="278"/>
                  </a:lnTo>
                  <a:lnTo>
                    <a:pt x="525" y="278"/>
                  </a:lnTo>
                  <a:lnTo>
                    <a:pt x="525" y="278"/>
                  </a:lnTo>
                  <a:lnTo>
                    <a:pt x="528" y="278"/>
                  </a:lnTo>
                  <a:lnTo>
                    <a:pt x="528" y="278"/>
                  </a:lnTo>
                  <a:lnTo>
                    <a:pt x="530" y="278"/>
                  </a:lnTo>
                  <a:lnTo>
                    <a:pt x="530" y="278"/>
                  </a:lnTo>
                  <a:lnTo>
                    <a:pt x="530" y="278"/>
                  </a:lnTo>
                  <a:lnTo>
                    <a:pt x="530" y="278"/>
                  </a:lnTo>
                  <a:lnTo>
                    <a:pt x="532" y="278"/>
                  </a:lnTo>
                  <a:lnTo>
                    <a:pt x="532" y="278"/>
                  </a:lnTo>
                  <a:lnTo>
                    <a:pt x="532" y="278"/>
                  </a:lnTo>
                  <a:lnTo>
                    <a:pt x="535" y="278"/>
                  </a:lnTo>
                  <a:lnTo>
                    <a:pt x="535" y="278"/>
                  </a:lnTo>
                  <a:lnTo>
                    <a:pt x="537" y="278"/>
                  </a:lnTo>
                  <a:lnTo>
                    <a:pt x="537" y="278"/>
                  </a:lnTo>
                  <a:lnTo>
                    <a:pt x="537" y="278"/>
                  </a:lnTo>
                  <a:lnTo>
                    <a:pt x="539" y="278"/>
                  </a:lnTo>
                  <a:lnTo>
                    <a:pt x="539" y="278"/>
                  </a:lnTo>
                  <a:lnTo>
                    <a:pt x="542" y="278"/>
                  </a:lnTo>
                  <a:lnTo>
                    <a:pt x="542" y="278"/>
                  </a:lnTo>
                  <a:lnTo>
                    <a:pt x="542" y="278"/>
                  </a:lnTo>
                  <a:lnTo>
                    <a:pt x="544" y="278"/>
                  </a:lnTo>
                  <a:lnTo>
                    <a:pt x="544" y="278"/>
                  </a:lnTo>
                  <a:lnTo>
                    <a:pt x="544" y="278"/>
                  </a:lnTo>
                  <a:lnTo>
                    <a:pt x="546" y="278"/>
                  </a:lnTo>
                  <a:lnTo>
                    <a:pt x="546" y="278"/>
                  </a:lnTo>
                  <a:lnTo>
                    <a:pt x="546" y="278"/>
                  </a:lnTo>
                  <a:lnTo>
                    <a:pt x="549" y="278"/>
                  </a:lnTo>
                  <a:lnTo>
                    <a:pt x="549" y="278"/>
                  </a:lnTo>
                  <a:lnTo>
                    <a:pt x="549" y="278"/>
                  </a:lnTo>
                  <a:lnTo>
                    <a:pt x="551" y="278"/>
                  </a:lnTo>
                  <a:lnTo>
                    <a:pt x="551" y="278"/>
                  </a:lnTo>
                  <a:lnTo>
                    <a:pt x="551" y="278"/>
                  </a:lnTo>
                  <a:lnTo>
                    <a:pt x="554" y="278"/>
                  </a:lnTo>
                  <a:lnTo>
                    <a:pt x="554" y="278"/>
                  </a:lnTo>
                  <a:lnTo>
                    <a:pt x="556" y="278"/>
                  </a:lnTo>
                  <a:lnTo>
                    <a:pt x="556" y="278"/>
                  </a:lnTo>
                  <a:lnTo>
                    <a:pt x="556" y="278"/>
                  </a:lnTo>
                  <a:lnTo>
                    <a:pt x="558" y="278"/>
                  </a:lnTo>
                  <a:lnTo>
                    <a:pt x="558" y="278"/>
                  </a:lnTo>
                  <a:lnTo>
                    <a:pt x="558" y="278"/>
                  </a:lnTo>
                  <a:lnTo>
                    <a:pt x="561" y="278"/>
                  </a:lnTo>
                  <a:lnTo>
                    <a:pt x="561" y="278"/>
                  </a:lnTo>
                  <a:lnTo>
                    <a:pt x="561" y="278"/>
                  </a:lnTo>
                  <a:lnTo>
                    <a:pt x="563" y="278"/>
                  </a:lnTo>
                  <a:lnTo>
                    <a:pt x="563" y="278"/>
                  </a:lnTo>
                  <a:lnTo>
                    <a:pt x="563" y="278"/>
                  </a:lnTo>
                  <a:lnTo>
                    <a:pt x="565" y="278"/>
                  </a:lnTo>
                  <a:lnTo>
                    <a:pt x="565" y="278"/>
                  </a:lnTo>
                  <a:lnTo>
                    <a:pt x="565" y="278"/>
                  </a:lnTo>
                  <a:lnTo>
                    <a:pt x="568" y="278"/>
                  </a:lnTo>
                  <a:lnTo>
                    <a:pt x="568" y="278"/>
                  </a:lnTo>
                  <a:lnTo>
                    <a:pt x="568" y="278"/>
                  </a:lnTo>
                  <a:lnTo>
                    <a:pt x="568" y="278"/>
                  </a:lnTo>
                  <a:lnTo>
                    <a:pt x="570" y="278"/>
                  </a:lnTo>
                  <a:lnTo>
                    <a:pt x="570" y="278"/>
                  </a:lnTo>
                  <a:lnTo>
                    <a:pt x="570" y="278"/>
                  </a:lnTo>
                  <a:lnTo>
                    <a:pt x="572" y="278"/>
                  </a:lnTo>
                  <a:lnTo>
                    <a:pt x="572" y="278"/>
                  </a:lnTo>
                  <a:lnTo>
                    <a:pt x="575" y="278"/>
                  </a:lnTo>
                  <a:lnTo>
                    <a:pt x="575" y="278"/>
                  </a:lnTo>
                  <a:lnTo>
                    <a:pt x="575" y="278"/>
                  </a:lnTo>
                  <a:lnTo>
                    <a:pt x="575" y="278"/>
                  </a:lnTo>
                  <a:lnTo>
                    <a:pt x="577" y="278"/>
                  </a:lnTo>
                  <a:lnTo>
                    <a:pt x="577" y="278"/>
                  </a:lnTo>
                  <a:lnTo>
                    <a:pt x="577" y="278"/>
                  </a:lnTo>
                  <a:lnTo>
                    <a:pt x="580" y="278"/>
                  </a:lnTo>
                  <a:lnTo>
                    <a:pt x="580" y="278"/>
                  </a:lnTo>
                  <a:lnTo>
                    <a:pt x="582" y="278"/>
                  </a:lnTo>
                  <a:lnTo>
                    <a:pt x="582" y="278"/>
                  </a:lnTo>
                  <a:lnTo>
                    <a:pt x="582" y="278"/>
                  </a:lnTo>
                  <a:lnTo>
                    <a:pt x="584" y="278"/>
                  </a:lnTo>
                  <a:lnTo>
                    <a:pt x="584" y="278"/>
                  </a:lnTo>
                  <a:lnTo>
                    <a:pt x="584" y="278"/>
                  </a:lnTo>
                  <a:lnTo>
                    <a:pt x="587" y="278"/>
                  </a:lnTo>
                  <a:lnTo>
                    <a:pt x="587" y="278"/>
                  </a:lnTo>
                  <a:lnTo>
                    <a:pt x="587" y="278"/>
                  </a:lnTo>
                  <a:lnTo>
                    <a:pt x="589" y="278"/>
                  </a:lnTo>
                  <a:lnTo>
                    <a:pt x="589" y="278"/>
                  </a:lnTo>
                  <a:lnTo>
                    <a:pt x="589" y="278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4" y="278"/>
                  </a:lnTo>
                  <a:lnTo>
                    <a:pt x="594" y="278"/>
                  </a:lnTo>
                  <a:lnTo>
                    <a:pt x="596" y="278"/>
                  </a:lnTo>
                  <a:lnTo>
                    <a:pt x="596" y="278"/>
                  </a:lnTo>
                  <a:lnTo>
                    <a:pt x="596" y="280"/>
                  </a:lnTo>
                  <a:lnTo>
                    <a:pt x="596" y="280"/>
                  </a:lnTo>
                  <a:lnTo>
                    <a:pt x="599" y="280"/>
                  </a:lnTo>
                  <a:lnTo>
                    <a:pt x="599" y="280"/>
                  </a:lnTo>
                  <a:lnTo>
                    <a:pt x="599" y="280"/>
                  </a:lnTo>
                  <a:lnTo>
                    <a:pt x="601" y="280"/>
                  </a:lnTo>
                  <a:lnTo>
                    <a:pt x="601" y="280"/>
                  </a:lnTo>
                  <a:lnTo>
                    <a:pt x="601" y="280"/>
                  </a:lnTo>
                  <a:lnTo>
                    <a:pt x="603" y="280"/>
                  </a:lnTo>
                  <a:lnTo>
                    <a:pt x="603" y="280"/>
                  </a:lnTo>
                  <a:lnTo>
                    <a:pt x="603" y="280"/>
                  </a:lnTo>
                  <a:lnTo>
                    <a:pt x="606" y="280"/>
                  </a:lnTo>
                  <a:lnTo>
                    <a:pt x="606" y="280"/>
                  </a:lnTo>
                  <a:lnTo>
                    <a:pt x="606" y="282"/>
                  </a:lnTo>
                  <a:lnTo>
                    <a:pt x="608" y="282"/>
                  </a:lnTo>
                  <a:lnTo>
                    <a:pt x="608" y="282"/>
                  </a:lnTo>
                  <a:lnTo>
                    <a:pt x="608" y="282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0" y="285"/>
                  </a:lnTo>
                  <a:lnTo>
                    <a:pt x="610" y="287"/>
                  </a:lnTo>
                  <a:lnTo>
                    <a:pt x="610" y="287"/>
                  </a:lnTo>
                  <a:lnTo>
                    <a:pt x="610" y="287"/>
                  </a:lnTo>
                  <a:lnTo>
                    <a:pt x="610" y="287"/>
                  </a:lnTo>
                  <a:lnTo>
                    <a:pt x="610" y="287"/>
                  </a:lnTo>
                  <a:lnTo>
                    <a:pt x="613" y="287"/>
                  </a:lnTo>
                  <a:lnTo>
                    <a:pt x="613" y="287"/>
                  </a:lnTo>
                  <a:lnTo>
                    <a:pt x="615" y="287"/>
                  </a:lnTo>
                  <a:lnTo>
                    <a:pt x="615" y="287"/>
                  </a:lnTo>
                  <a:lnTo>
                    <a:pt x="615" y="289"/>
                  </a:lnTo>
                  <a:lnTo>
                    <a:pt x="615" y="289"/>
                  </a:lnTo>
                  <a:lnTo>
                    <a:pt x="617" y="289"/>
                  </a:lnTo>
                  <a:lnTo>
                    <a:pt x="617" y="289"/>
                  </a:lnTo>
                  <a:lnTo>
                    <a:pt x="617" y="289"/>
                  </a:lnTo>
                  <a:lnTo>
                    <a:pt x="617" y="289"/>
                  </a:lnTo>
                  <a:lnTo>
                    <a:pt x="620" y="289"/>
                  </a:lnTo>
                  <a:lnTo>
                    <a:pt x="620" y="289"/>
                  </a:lnTo>
                  <a:lnTo>
                    <a:pt x="622" y="289"/>
                  </a:lnTo>
                  <a:lnTo>
                    <a:pt x="622" y="289"/>
                  </a:lnTo>
                  <a:lnTo>
                    <a:pt x="622" y="289"/>
                  </a:lnTo>
                  <a:lnTo>
                    <a:pt x="625" y="289"/>
                  </a:lnTo>
                  <a:lnTo>
                    <a:pt x="625" y="289"/>
                  </a:lnTo>
                  <a:lnTo>
                    <a:pt x="625" y="289"/>
                  </a:lnTo>
                  <a:lnTo>
                    <a:pt x="627" y="289"/>
                  </a:lnTo>
                  <a:lnTo>
                    <a:pt x="627" y="289"/>
                  </a:lnTo>
                  <a:lnTo>
                    <a:pt x="627" y="292"/>
                  </a:lnTo>
                  <a:lnTo>
                    <a:pt x="629" y="292"/>
                  </a:lnTo>
                  <a:lnTo>
                    <a:pt x="629" y="292"/>
                  </a:lnTo>
                  <a:lnTo>
                    <a:pt x="629" y="292"/>
                  </a:lnTo>
                  <a:lnTo>
                    <a:pt x="629" y="292"/>
                  </a:lnTo>
                  <a:lnTo>
                    <a:pt x="632" y="292"/>
                  </a:lnTo>
                  <a:lnTo>
                    <a:pt x="632" y="292"/>
                  </a:lnTo>
                  <a:lnTo>
                    <a:pt x="632" y="294"/>
                  </a:lnTo>
                  <a:lnTo>
                    <a:pt x="632" y="294"/>
                  </a:lnTo>
                  <a:lnTo>
                    <a:pt x="634" y="294"/>
                  </a:lnTo>
                  <a:lnTo>
                    <a:pt x="634" y="294"/>
                  </a:lnTo>
                  <a:lnTo>
                    <a:pt x="634" y="294"/>
                  </a:lnTo>
                  <a:lnTo>
                    <a:pt x="636" y="294"/>
                  </a:lnTo>
                  <a:lnTo>
                    <a:pt x="636" y="294"/>
                  </a:lnTo>
                  <a:lnTo>
                    <a:pt x="636" y="294"/>
                  </a:lnTo>
                  <a:lnTo>
                    <a:pt x="636" y="296"/>
                  </a:lnTo>
                  <a:lnTo>
                    <a:pt x="639" y="296"/>
                  </a:lnTo>
                  <a:lnTo>
                    <a:pt x="639" y="296"/>
                  </a:lnTo>
                  <a:lnTo>
                    <a:pt x="639" y="296"/>
                  </a:lnTo>
                  <a:lnTo>
                    <a:pt x="639" y="296"/>
                  </a:lnTo>
                  <a:lnTo>
                    <a:pt x="641" y="296"/>
                  </a:lnTo>
                  <a:lnTo>
                    <a:pt x="641" y="296"/>
                  </a:lnTo>
                  <a:lnTo>
                    <a:pt x="644" y="296"/>
                  </a:lnTo>
                  <a:lnTo>
                    <a:pt x="644" y="296"/>
                  </a:lnTo>
                  <a:lnTo>
                    <a:pt x="644" y="296"/>
                  </a:lnTo>
                  <a:lnTo>
                    <a:pt x="646" y="296"/>
                  </a:lnTo>
                  <a:lnTo>
                    <a:pt x="646" y="296"/>
                  </a:lnTo>
                  <a:lnTo>
                    <a:pt x="646" y="296"/>
                  </a:lnTo>
                  <a:lnTo>
                    <a:pt x="648" y="296"/>
                  </a:lnTo>
                  <a:lnTo>
                    <a:pt x="648" y="296"/>
                  </a:lnTo>
                  <a:lnTo>
                    <a:pt x="648" y="296"/>
                  </a:lnTo>
                  <a:lnTo>
                    <a:pt x="651" y="296"/>
                  </a:lnTo>
                  <a:lnTo>
                    <a:pt x="651" y="299"/>
                  </a:lnTo>
                  <a:lnTo>
                    <a:pt x="651" y="299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3" y="299"/>
                  </a:lnTo>
                  <a:lnTo>
                    <a:pt x="655" y="299"/>
                  </a:lnTo>
                  <a:lnTo>
                    <a:pt x="655" y="296"/>
                  </a:lnTo>
                  <a:lnTo>
                    <a:pt x="655" y="296"/>
                  </a:lnTo>
                  <a:lnTo>
                    <a:pt x="655" y="296"/>
                  </a:lnTo>
                  <a:lnTo>
                    <a:pt x="658" y="296"/>
                  </a:lnTo>
                  <a:lnTo>
                    <a:pt x="658" y="296"/>
                  </a:lnTo>
                  <a:lnTo>
                    <a:pt x="658" y="296"/>
                  </a:lnTo>
                  <a:lnTo>
                    <a:pt x="660" y="296"/>
                  </a:lnTo>
                  <a:lnTo>
                    <a:pt x="660" y="296"/>
                  </a:lnTo>
                  <a:lnTo>
                    <a:pt x="660" y="296"/>
                  </a:lnTo>
                  <a:lnTo>
                    <a:pt x="662" y="296"/>
                  </a:lnTo>
                  <a:lnTo>
                    <a:pt x="662" y="296"/>
                  </a:lnTo>
                  <a:lnTo>
                    <a:pt x="662" y="296"/>
                  </a:lnTo>
                  <a:lnTo>
                    <a:pt x="665" y="296"/>
                  </a:lnTo>
                  <a:lnTo>
                    <a:pt x="665" y="296"/>
                  </a:lnTo>
                  <a:lnTo>
                    <a:pt x="665" y="296"/>
                  </a:lnTo>
                  <a:lnTo>
                    <a:pt x="665" y="299"/>
                  </a:lnTo>
                  <a:lnTo>
                    <a:pt x="665" y="299"/>
                  </a:lnTo>
                  <a:lnTo>
                    <a:pt x="665" y="301"/>
                  </a:lnTo>
                  <a:lnTo>
                    <a:pt x="665" y="301"/>
                  </a:lnTo>
                  <a:lnTo>
                    <a:pt x="665" y="301"/>
                  </a:lnTo>
                  <a:lnTo>
                    <a:pt x="667" y="301"/>
                  </a:lnTo>
                  <a:lnTo>
                    <a:pt x="667" y="301"/>
                  </a:lnTo>
                  <a:lnTo>
                    <a:pt x="670" y="301"/>
                  </a:lnTo>
                  <a:lnTo>
                    <a:pt x="670" y="304"/>
                  </a:lnTo>
                  <a:lnTo>
                    <a:pt x="670" y="304"/>
                  </a:lnTo>
                  <a:lnTo>
                    <a:pt x="670" y="304"/>
                  </a:lnTo>
                  <a:lnTo>
                    <a:pt x="672" y="304"/>
                  </a:lnTo>
                  <a:lnTo>
                    <a:pt x="672" y="304"/>
                  </a:lnTo>
                  <a:lnTo>
                    <a:pt x="672" y="304"/>
                  </a:lnTo>
                  <a:lnTo>
                    <a:pt x="674" y="304"/>
                  </a:lnTo>
                  <a:lnTo>
                    <a:pt x="674" y="304"/>
                  </a:lnTo>
                  <a:lnTo>
                    <a:pt x="674" y="304"/>
                  </a:lnTo>
                  <a:lnTo>
                    <a:pt x="677" y="304"/>
                  </a:lnTo>
                  <a:lnTo>
                    <a:pt x="677" y="304"/>
                  </a:lnTo>
                  <a:lnTo>
                    <a:pt x="677" y="304"/>
                  </a:lnTo>
                  <a:lnTo>
                    <a:pt x="677" y="304"/>
                  </a:lnTo>
                  <a:lnTo>
                    <a:pt x="677" y="301"/>
                  </a:lnTo>
                  <a:lnTo>
                    <a:pt x="679" y="301"/>
                  </a:lnTo>
                  <a:lnTo>
                    <a:pt x="679" y="301"/>
                  </a:lnTo>
                  <a:lnTo>
                    <a:pt x="679" y="301"/>
                  </a:lnTo>
                  <a:lnTo>
                    <a:pt x="681" y="301"/>
                  </a:lnTo>
                  <a:lnTo>
                    <a:pt x="681" y="299"/>
                  </a:lnTo>
                  <a:lnTo>
                    <a:pt x="681" y="299"/>
                  </a:lnTo>
                  <a:lnTo>
                    <a:pt x="681" y="299"/>
                  </a:lnTo>
                  <a:lnTo>
                    <a:pt x="684" y="299"/>
                  </a:lnTo>
                  <a:lnTo>
                    <a:pt x="684" y="299"/>
                  </a:lnTo>
                  <a:lnTo>
                    <a:pt x="684" y="299"/>
                  </a:lnTo>
                  <a:lnTo>
                    <a:pt x="684" y="299"/>
                  </a:lnTo>
                  <a:lnTo>
                    <a:pt x="684" y="296"/>
                  </a:lnTo>
                  <a:lnTo>
                    <a:pt x="686" y="296"/>
                  </a:lnTo>
                  <a:lnTo>
                    <a:pt x="686" y="296"/>
                  </a:lnTo>
                  <a:lnTo>
                    <a:pt x="686" y="296"/>
                  </a:lnTo>
                  <a:lnTo>
                    <a:pt x="688" y="296"/>
                  </a:lnTo>
                  <a:lnTo>
                    <a:pt x="688" y="296"/>
                  </a:lnTo>
                  <a:lnTo>
                    <a:pt x="688" y="296"/>
                  </a:lnTo>
                  <a:lnTo>
                    <a:pt x="688" y="296"/>
                  </a:lnTo>
                  <a:lnTo>
                    <a:pt x="691" y="296"/>
                  </a:lnTo>
                  <a:lnTo>
                    <a:pt x="691" y="296"/>
                  </a:lnTo>
                  <a:lnTo>
                    <a:pt x="691" y="294"/>
                  </a:lnTo>
                  <a:lnTo>
                    <a:pt x="691" y="294"/>
                  </a:lnTo>
                  <a:lnTo>
                    <a:pt x="693" y="294"/>
                  </a:lnTo>
                  <a:lnTo>
                    <a:pt x="693" y="294"/>
                  </a:lnTo>
                  <a:lnTo>
                    <a:pt x="693" y="294"/>
                  </a:lnTo>
                  <a:lnTo>
                    <a:pt x="696" y="294"/>
                  </a:lnTo>
                  <a:lnTo>
                    <a:pt x="696" y="294"/>
                  </a:lnTo>
                  <a:lnTo>
                    <a:pt x="696" y="294"/>
                  </a:lnTo>
                  <a:lnTo>
                    <a:pt x="696" y="292"/>
                  </a:lnTo>
                  <a:lnTo>
                    <a:pt x="698" y="292"/>
                  </a:lnTo>
                  <a:lnTo>
                    <a:pt x="698" y="292"/>
                  </a:lnTo>
                  <a:lnTo>
                    <a:pt x="698" y="292"/>
                  </a:lnTo>
                  <a:lnTo>
                    <a:pt x="698" y="292"/>
                  </a:lnTo>
                  <a:lnTo>
                    <a:pt x="700" y="292"/>
                  </a:lnTo>
                  <a:lnTo>
                    <a:pt x="700" y="292"/>
                  </a:lnTo>
                  <a:lnTo>
                    <a:pt x="703" y="292"/>
                  </a:lnTo>
                  <a:lnTo>
                    <a:pt x="703" y="289"/>
                  </a:lnTo>
                  <a:lnTo>
                    <a:pt x="703" y="289"/>
                  </a:lnTo>
                  <a:lnTo>
                    <a:pt x="703" y="289"/>
                  </a:lnTo>
                  <a:lnTo>
                    <a:pt x="705" y="289"/>
                  </a:lnTo>
                  <a:lnTo>
                    <a:pt x="705" y="289"/>
                  </a:lnTo>
                  <a:lnTo>
                    <a:pt x="705" y="289"/>
                  </a:lnTo>
                  <a:lnTo>
                    <a:pt x="705" y="289"/>
                  </a:lnTo>
                  <a:lnTo>
                    <a:pt x="707" y="289"/>
                  </a:lnTo>
                  <a:lnTo>
                    <a:pt x="707" y="287"/>
                  </a:lnTo>
                  <a:lnTo>
                    <a:pt x="707" y="287"/>
                  </a:lnTo>
                  <a:lnTo>
                    <a:pt x="710" y="287"/>
                  </a:lnTo>
                  <a:lnTo>
                    <a:pt x="710" y="287"/>
                  </a:lnTo>
                  <a:lnTo>
                    <a:pt x="710" y="287"/>
                  </a:lnTo>
                  <a:lnTo>
                    <a:pt x="710" y="287"/>
                  </a:lnTo>
                  <a:lnTo>
                    <a:pt x="712" y="287"/>
                  </a:lnTo>
                  <a:lnTo>
                    <a:pt x="712" y="287"/>
                  </a:lnTo>
                  <a:lnTo>
                    <a:pt x="712" y="287"/>
                  </a:lnTo>
                  <a:lnTo>
                    <a:pt x="715" y="287"/>
                  </a:lnTo>
                  <a:lnTo>
                    <a:pt x="715" y="287"/>
                  </a:lnTo>
                  <a:lnTo>
                    <a:pt x="715" y="287"/>
                  </a:lnTo>
                  <a:lnTo>
                    <a:pt x="717" y="287"/>
                  </a:lnTo>
                  <a:lnTo>
                    <a:pt x="717" y="287"/>
                  </a:lnTo>
                  <a:lnTo>
                    <a:pt x="717" y="287"/>
                  </a:lnTo>
                  <a:lnTo>
                    <a:pt x="717" y="285"/>
                  </a:lnTo>
                  <a:lnTo>
                    <a:pt x="719" y="285"/>
                  </a:lnTo>
                  <a:lnTo>
                    <a:pt x="719" y="285"/>
                  </a:lnTo>
                  <a:lnTo>
                    <a:pt x="722" y="285"/>
                  </a:lnTo>
                  <a:lnTo>
                    <a:pt x="722" y="285"/>
                  </a:lnTo>
                  <a:lnTo>
                    <a:pt x="722" y="285"/>
                  </a:lnTo>
                  <a:lnTo>
                    <a:pt x="724" y="285"/>
                  </a:lnTo>
                  <a:lnTo>
                    <a:pt x="724" y="285"/>
                  </a:lnTo>
                  <a:lnTo>
                    <a:pt x="724" y="285"/>
                  </a:lnTo>
                  <a:lnTo>
                    <a:pt x="724" y="282"/>
                  </a:lnTo>
                  <a:lnTo>
                    <a:pt x="724" y="282"/>
                  </a:lnTo>
                  <a:lnTo>
                    <a:pt x="726" y="282"/>
                  </a:lnTo>
                  <a:lnTo>
                    <a:pt x="726" y="282"/>
                  </a:lnTo>
                  <a:lnTo>
                    <a:pt x="726" y="282"/>
                  </a:lnTo>
                  <a:lnTo>
                    <a:pt x="729" y="282"/>
                  </a:lnTo>
                  <a:lnTo>
                    <a:pt x="729" y="282"/>
                  </a:lnTo>
                  <a:lnTo>
                    <a:pt x="729" y="282"/>
                  </a:lnTo>
                  <a:lnTo>
                    <a:pt x="729" y="282"/>
                  </a:lnTo>
                  <a:lnTo>
                    <a:pt x="731" y="282"/>
                  </a:lnTo>
                  <a:lnTo>
                    <a:pt x="731" y="282"/>
                  </a:lnTo>
                  <a:lnTo>
                    <a:pt x="731" y="282"/>
                  </a:lnTo>
                  <a:lnTo>
                    <a:pt x="733" y="282"/>
                  </a:lnTo>
                  <a:lnTo>
                    <a:pt x="733" y="282"/>
                  </a:lnTo>
                  <a:lnTo>
                    <a:pt x="736" y="282"/>
                  </a:lnTo>
                  <a:lnTo>
                    <a:pt x="736" y="282"/>
                  </a:lnTo>
                  <a:lnTo>
                    <a:pt x="736" y="282"/>
                  </a:lnTo>
                  <a:lnTo>
                    <a:pt x="738" y="282"/>
                  </a:lnTo>
                  <a:lnTo>
                    <a:pt x="738" y="282"/>
                  </a:lnTo>
                  <a:lnTo>
                    <a:pt x="738" y="282"/>
                  </a:lnTo>
                  <a:lnTo>
                    <a:pt x="738" y="282"/>
                  </a:lnTo>
                  <a:lnTo>
                    <a:pt x="741" y="282"/>
                  </a:lnTo>
                  <a:lnTo>
                    <a:pt x="741" y="282"/>
                  </a:lnTo>
                  <a:lnTo>
                    <a:pt x="743" y="282"/>
                  </a:lnTo>
                  <a:lnTo>
                    <a:pt x="743" y="282"/>
                  </a:lnTo>
                  <a:lnTo>
                    <a:pt x="743" y="282"/>
                  </a:lnTo>
                  <a:lnTo>
                    <a:pt x="745" y="282"/>
                  </a:lnTo>
                  <a:lnTo>
                    <a:pt x="745" y="282"/>
                  </a:lnTo>
                  <a:lnTo>
                    <a:pt x="745" y="282"/>
                  </a:lnTo>
                  <a:lnTo>
                    <a:pt x="748" y="282"/>
                  </a:lnTo>
                  <a:lnTo>
                    <a:pt x="748" y="282"/>
                  </a:lnTo>
                  <a:lnTo>
                    <a:pt x="750" y="282"/>
                  </a:lnTo>
                  <a:lnTo>
                    <a:pt x="750" y="282"/>
                  </a:lnTo>
                  <a:lnTo>
                    <a:pt x="750" y="282"/>
                  </a:lnTo>
                  <a:lnTo>
                    <a:pt x="752" y="282"/>
                  </a:lnTo>
                  <a:lnTo>
                    <a:pt x="752" y="282"/>
                  </a:lnTo>
                  <a:lnTo>
                    <a:pt x="752" y="282"/>
                  </a:lnTo>
                  <a:lnTo>
                    <a:pt x="755" y="282"/>
                  </a:lnTo>
                  <a:lnTo>
                    <a:pt x="755" y="282"/>
                  </a:lnTo>
                  <a:lnTo>
                    <a:pt x="755" y="282"/>
                  </a:lnTo>
                  <a:lnTo>
                    <a:pt x="757" y="282"/>
                  </a:lnTo>
                  <a:lnTo>
                    <a:pt x="757" y="285"/>
                  </a:lnTo>
                  <a:lnTo>
                    <a:pt x="757" y="285"/>
                  </a:lnTo>
                  <a:lnTo>
                    <a:pt x="757" y="282"/>
                  </a:lnTo>
                  <a:lnTo>
                    <a:pt x="757" y="282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62" y="282"/>
                  </a:lnTo>
                  <a:lnTo>
                    <a:pt x="762" y="282"/>
                  </a:lnTo>
                  <a:lnTo>
                    <a:pt x="762" y="282"/>
                  </a:lnTo>
                  <a:lnTo>
                    <a:pt x="764" y="282"/>
                  </a:lnTo>
                  <a:lnTo>
                    <a:pt x="764" y="282"/>
                  </a:lnTo>
                  <a:lnTo>
                    <a:pt x="764" y="282"/>
                  </a:lnTo>
                  <a:lnTo>
                    <a:pt x="764" y="282"/>
                  </a:lnTo>
                  <a:lnTo>
                    <a:pt x="767" y="282"/>
                  </a:lnTo>
                  <a:lnTo>
                    <a:pt x="767" y="282"/>
                  </a:lnTo>
                  <a:lnTo>
                    <a:pt x="769" y="282"/>
                  </a:lnTo>
                  <a:lnTo>
                    <a:pt x="769" y="282"/>
                  </a:lnTo>
                  <a:lnTo>
                    <a:pt x="769" y="282"/>
                  </a:lnTo>
                  <a:lnTo>
                    <a:pt x="769" y="282"/>
                  </a:lnTo>
                  <a:lnTo>
                    <a:pt x="771" y="282"/>
                  </a:lnTo>
                  <a:lnTo>
                    <a:pt x="771" y="282"/>
                  </a:lnTo>
                  <a:lnTo>
                    <a:pt x="771" y="282"/>
                  </a:lnTo>
                  <a:lnTo>
                    <a:pt x="771" y="280"/>
                  </a:lnTo>
                  <a:lnTo>
                    <a:pt x="774" y="280"/>
                  </a:lnTo>
                  <a:lnTo>
                    <a:pt x="774" y="280"/>
                  </a:lnTo>
                  <a:lnTo>
                    <a:pt x="774" y="280"/>
                  </a:lnTo>
                  <a:lnTo>
                    <a:pt x="776" y="280"/>
                  </a:lnTo>
                  <a:lnTo>
                    <a:pt x="776" y="280"/>
                  </a:lnTo>
                  <a:lnTo>
                    <a:pt x="776" y="278"/>
                  </a:lnTo>
                  <a:lnTo>
                    <a:pt x="776" y="278"/>
                  </a:lnTo>
                  <a:lnTo>
                    <a:pt x="778" y="278"/>
                  </a:lnTo>
                  <a:lnTo>
                    <a:pt x="778" y="278"/>
                  </a:lnTo>
                  <a:lnTo>
                    <a:pt x="778" y="278"/>
                  </a:lnTo>
                  <a:lnTo>
                    <a:pt x="778" y="278"/>
                  </a:lnTo>
                  <a:lnTo>
                    <a:pt x="781" y="278"/>
                  </a:lnTo>
                  <a:lnTo>
                    <a:pt x="781" y="278"/>
                  </a:lnTo>
                  <a:lnTo>
                    <a:pt x="783" y="278"/>
                  </a:lnTo>
                  <a:lnTo>
                    <a:pt x="783" y="278"/>
                  </a:lnTo>
                  <a:lnTo>
                    <a:pt x="783" y="278"/>
                  </a:lnTo>
                  <a:lnTo>
                    <a:pt x="786" y="278"/>
                  </a:lnTo>
                  <a:lnTo>
                    <a:pt x="786" y="278"/>
                  </a:lnTo>
                  <a:lnTo>
                    <a:pt x="786" y="278"/>
                  </a:lnTo>
                  <a:lnTo>
                    <a:pt x="788" y="278"/>
                  </a:lnTo>
                  <a:lnTo>
                    <a:pt x="788" y="278"/>
                  </a:lnTo>
                  <a:lnTo>
                    <a:pt x="788" y="275"/>
                  </a:lnTo>
                  <a:lnTo>
                    <a:pt x="788" y="275"/>
                  </a:lnTo>
                  <a:lnTo>
                    <a:pt x="790" y="275"/>
                  </a:lnTo>
                  <a:lnTo>
                    <a:pt x="790" y="275"/>
                  </a:lnTo>
                  <a:lnTo>
                    <a:pt x="790" y="275"/>
                  </a:lnTo>
                  <a:lnTo>
                    <a:pt x="790" y="275"/>
                  </a:lnTo>
                  <a:lnTo>
                    <a:pt x="790" y="273"/>
                  </a:lnTo>
                  <a:lnTo>
                    <a:pt x="793" y="273"/>
                  </a:lnTo>
                  <a:lnTo>
                    <a:pt x="793" y="273"/>
                  </a:lnTo>
                  <a:lnTo>
                    <a:pt x="793" y="270"/>
                  </a:lnTo>
                  <a:lnTo>
                    <a:pt x="793" y="270"/>
                  </a:lnTo>
                  <a:lnTo>
                    <a:pt x="795" y="270"/>
                  </a:lnTo>
                  <a:lnTo>
                    <a:pt x="795" y="270"/>
                  </a:lnTo>
                  <a:lnTo>
                    <a:pt x="795" y="270"/>
                  </a:lnTo>
                  <a:lnTo>
                    <a:pt x="795" y="270"/>
                  </a:lnTo>
                  <a:lnTo>
                    <a:pt x="795" y="268"/>
                  </a:lnTo>
                  <a:lnTo>
                    <a:pt x="797" y="268"/>
                  </a:lnTo>
                  <a:lnTo>
                    <a:pt x="797" y="268"/>
                  </a:lnTo>
                  <a:lnTo>
                    <a:pt x="797" y="268"/>
                  </a:lnTo>
                  <a:lnTo>
                    <a:pt x="797" y="266"/>
                  </a:lnTo>
                  <a:lnTo>
                    <a:pt x="797" y="266"/>
                  </a:lnTo>
                  <a:lnTo>
                    <a:pt x="797" y="266"/>
                  </a:lnTo>
                  <a:lnTo>
                    <a:pt x="800" y="266"/>
                  </a:lnTo>
                  <a:lnTo>
                    <a:pt x="800" y="266"/>
                  </a:lnTo>
                  <a:lnTo>
                    <a:pt x="800" y="266"/>
                  </a:lnTo>
                  <a:lnTo>
                    <a:pt x="800" y="263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802" y="261"/>
                  </a:lnTo>
                  <a:lnTo>
                    <a:pt x="802" y="261"/>
                  </a:lnTo>
                  <a:lnTo>
                    <a:pt x="802" y="261"/>
                  </a:lnTo>
                  <a:lnTo>
                    <a:pt x="804" y="261"/>
                  </a:lnTo>
                  <a:lnTo>
                    <a:pt x="804" y="259"/>
                  </a:lnTo>
                  <a:lnTo>
                    <a:pt x="804" y="259"/>
                  </a:lnTo>
                  <a:lnTo>
                    <a:pt x="804" y="259"/>
                  </a:lnTo>
                  <a:lnTo>
                    <a:pt x="804" y="259"/>
                  </a:lnTo>
                  <a:lnTo>
                    <a:pt x="807" y="259"/>
                  </a:lnTo>
                  <a:lnTo>
                    <a:pt x="807" y="259"/>
                  </a:lnTo>
                  <a:lnTo>
                    <a:pt x="809" y="259"/>
                  </a:lnTo>
                  <a:lnTo>
                    <a:pt x="809" y="256"/>
                  </a:lnTo>
                  <a:lnTo>
                    <a:pt x="809" y="256"/>
                  </a:lnTo>
                  <a:lnTo>
                    <a:pt x="809" y="256"/>
                  </a:lnTo>
                  <a:lnTo>
                    <a:pt x="812" y="256"/>
                  </a:lnTo>
                  <a:lnTo>
                    <a:pt x="812" y="256"/>
                  </a:lnTo>
                  <a:lnTo>
                    <a:pt x="812" y="256"/>
                  </a:lnTo>
                  <a:lnTo>
                    <a:pt x="812" y="256"/>
                  </a:lnTo>
                  <a:lnTo>
                    <a:pt x="814" y="256"/>
                  </a:lnTo>
                  <a:lnTo>
                    <a:pt x="814" y="256"/>
                  </a:lnTo>
                  <a:lnTo>
                    <a:pt x="816" y="256"/>
                  </a:lnTo>
                  <a:lnTo>
                    <a:pt x="816" y="256"/>
                  </a:lnTo>
                  <a:lnTo>
                    <a:pt x="816" y="256"/>
                  </a:lnTo>
                  <a:lnTo>
                    <a:pt x="816" y="256"/>
                  </a:lnTo>
                  <a:lnTo>
                    <a:pt x="816" y="254"/>
                  </a:lnTo>
                  <a:lnTo>
                    <a:pt x="819" y="254"/>
                  </a:lnTo>
                  <a:lnTo>
                    <a:pt x="819" y="254"/>
                  </a:lnTo>
                  <a:lnTo>
                    <a:pt x="819" y="254"/>
                  </a:lnTo>
                  <a:lnTo>
                    <a:pt x="819" y="251"/>
                  </a:lnTo>
                  <a:lnTo>
                    <a:pt x="819" y="251"/>
                  </a:lnTo>
                  <a:lnTo>
                    <a:pt x="821" y="251"/>
                  </a:lnTo>
                  <a:lnTo>
                    <a:pt x="821" y="249"/>
                  </a:lnTo>
                  <a:lnTo>
                    <a:pt x="821" y="249"/>
                  </a:lnTo>
                  <a:lnTo>
                    <a:pt x="821" y="249"/>
                  </a:lnTo>
                  <a:lnTo>
                    <a:pt x="823" y="249"/>
                  </a:lnTo>
                  <a:lnTo>
                    <a:pt x="823" y="249"/>
                  </a:lnTo>
                  <a:lnTo>
                    <a:pt x="823" y="249"/>
                  </a:lnTo>
                  <a:lnTo>
                    <a:pt x="823" y="249"/>
                  </a:lnTo>
                  <a:lnTo>
                    <a:pt x="826" y="249"/>
                  </a:lnTo>
                  <a:lnTo>
                    <a:pt x="826" y="247"/>
                  </a:lnTo>
                  <a:lnTo>
                    <a:pt x="826" y="247"/>
                  </a:lnTo>
                  <a:lnTo>
                    <a:pt x="823" y="247"/>
                  </a:lnTo>
                  <a:lnTo>
                    <a:pt x="823" y="247"/>
                  </a:lnTo>
                  <a:lnTo>
                    <a:pt x="823" y="244"/>
                  </a:lnTo>
                  <a:lnTo>
                    <a:pt x="823" y="244"/>
                  </a:lnTo>
                  <a:lnTo>
                    <a:pt x="823" y="244"/>
                  </a:lnTo>
                  <a:lnTo>
                    <a:pt x="823" y="244"/>
                  </a:lnTo>
                  <a:lnTo>
                    <a:pt x="823" y="242"/>
                  </a:lnTo>
                  <a:lnTo>
                    <a:pt x="821" y="242"/>
                  </a:lnTo>
                  <a:lnTo>
                    <a:pt x="821" y="242"/>
                  </a:lnTo>
                  <a:lnTo>
                    <a:pt x="821" y="242"/>
                  </a:lnTo>
                  <a:lnTo>
                    <a:pt x="821" y="242"/>
                  </a:lnTo>
                  <a:lnTo>
                    <a:pt x="819" y="242"/>
                  </a:lnTo>
                  <a:lnTo>
                    <a:pt x="819" y="242"/>
                  </a:lnTo>
                  <a:lnTo>
                    <a:pt x="816" y="242"/>
                  </a:lnTo>
                  <a:lnTo>
                    <a:pt x="816" y="240"/>
                  </a:lnTo>
                  <a:lnTo>
                    <a:pt x="816" y="240"/>
                  </a:lnTo>
                  <a:lnTo>
                    <a:pt x="816" y="240"/>
                  </a:lnTo>
                  <a:lnTo>
                    <a:pt x="816" y="240"/>
                  </a:lnTo>
                  <a:lnTo>
                    <a:pt x="816" y="237"/>
                  </a:lnTo>
                  <a:lnTo>
                    <a:pt x="814" y="237"/>
                  </a:lnTo>
                  <a:lnTo>
                    <a:pt x="814" y="237"/>
                  </a:lnTo>
                  <a:lnTo>
                    <a:pt x="814" y="237"/>
                  </a:lnTo>
                  <a:lnTo>
                    <a:pt x="814" y="237"/>
                  </a:lnTo>
                  <a:lnTo>
                    <a:pt x="814" y="235"/>
                  </a:lnTo>
                  <a:lnTo>
                    <a:pt x="812" y="235"/>
                  </a:lnTo>
                  <a:lnTo>
                    <a:pt x="812" y="235"/>
                  </a:lnTo>
                  <a:lnTo>
                    <a:pt x="812" y="235"/>
                  </a:lnTo>
                  <a:lnTo>
                    <a:pt x="812" y="232"/>
                  </a:lnTo>
                  <a:lnTo>
                    <a:pt x="812" y="232"/>
                  </a:lnTo>
                  <a:lnTo>
                    <a:pt x="812" y="232"/>
                  </a:lnTo>
                  <a:lnTo>
                    <a:pt x="812" y="230"/>
                  </a:lnTo>
                  <a:lnTo>
                    <a:pt x="814" y="230"/>
                  </a:lnTo>
                  <a:lnTo>
                    <a:pt x="814" y="230"/>
                  </a:lnTo>
                  <a:lnTo>
                    <a:pt x="814" y="228"/>
                  </a:lnTo>
                  <a:lnTo>
                    <a:pt x="814" y="228"/>
                  </a:lnTo>
                  <a:lnTo>
                    <a:pt x="814" y="228"/>
                  </a:lnTo>
                  <a:lnTo>
                    <a:pt x="816" y="228"/>
                  </a:lnTo>
                  <a:lnTo>
                    <a:pt x="816" y="228"/>
                  </a:lnTo>
                  <a:lnTo>
                    <a:pt x="816" y="225"/>
                  </a:lnTo>
                  <a:lnTo>
                    <a:pt x="816" y="225"/>
                  </a:lnTo>
                  <a:lnTo>
                    <a:pt x="816" y="225"/>
                  </a:lnTo>
                  <a:lnTo>
                    <a:pt x="816" y="223"/>
                  </a:lnTo>
                  <a:lnTo>
                    <a:pt x="816" y="223"/>
                  </a:lnTo>
                  <a:lnTo>
                    <a:pt x="816" y="223"/>
                  </a:lnTo>
                  <a:lnTo>
                    <a:pt x="816" y="221"/>
                  </a:lnTo>
                  <a:lnTo>
                    <a:pt x="819" y="221"/>
                  </a:lnTo>
                  <a:lnTo>
                    <a:pt x="819" y="221"/>
                  </a:lnTo>
                  <a:lnTo>
                    <a:pt x="819" y="221"/>
                  </a:lnTo>
                  <a:lnTo>
                    <a:pt x="819" y="218"/>
                  </a:lnTo>
                  <a:lnTo>
                    <a:pt x="819" y="218"/>
                  </a:lnTo>
                  <a:lnTo>
                    <a:pt x="821" y="218"/>
                  </a:lnTo>
                  <a:lnTo>
                    <a:pt x="821" y="216"/>
                  </a:lnTo>
                  <a:lnTo>
                    <a:pt x="821" y="216"/>
                  </a:lnTo>
                  <a:lnTo>
                    <a:pt x="821" y="216"/>
                  </a:lnTo>
                  <a:lnTo>
                    <a:pt x="821" y="216"/>
                  </a:lnTo>
                  <a:lnTo>
                    <a:pt x="823" y="216"/>
                  </a:lnTo>
                  <a:lnTo>
                    <a:pt x="823" y="216"/>
                  </a:lnTo>
                  <a:lnTo>
                    <a:pt x="823" y="216"/>
                  </a:lnTo>
                  <a:lnTo>
                    <a:pt x="823" y="216"/>
                  </a:lnTo>
                  <a:lnTo>
                    <a:pt x="826" y="216"/>
                  </a:lnTo>
                  <a:lnTo>
                    <a:pt x="826" y="216"/>
                  </a:lnTo>
                  <a:lnTo>
                    <a:pt x="828" y="216"/>
                  </a:lnTo>
                  <a:lnTo>
                    <a:pt x="828" y="216"/>
                  </a:lnTo>
                  <a:lnTo>
                    <a:pt x="828" y="216"/>
                  </a:lnTo>
                  <a:lnTo>
                    <a:pt x="830" y="216"/>
                  </a:lnTo>
                  <a:lnTo>
                    <a:pt x="830" y="216"/>
                  </a:lnTo>
                  <a:lnTo>
                    <a:pt x="830" y="216"/>
                  </a:lnTo>
                  <a:lnTo>
                    <a:pt x="833" y="216"/>
                  </a:lnTo>
                  <a:lnTo>
                    <a:pt x="833" y="216"/>
                  </a:lnTo>
                  <a:lnTo>
                    <a:pt x="835" y="216"/>
                  </a:lnTo>
                  <a:lnTo>
                    <a:pt x="835" y="216"/>
                  </a:lnTo>
                  <a:lnTo>
                    <a:pt x="835" y="216"/>
                  </a:lnTo>
                  <a:lnTo>
                    <a:pt x="835" y="216"/>
                  </a:lnTo>
                  <a:lnTo>
                    <a:pt x="835" y="216"/>
                  </a:lnTo>
                  <a:lnTo>
                    <a:pt x="838" y="216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0" y="218"/>
                  </a:lnTo>
                  <a:lnTo>
                    <a:pt x="840" y="218"/>
                  </a:lnTo>
                  <a:lnTo>
                    <a:pt x="840" y="221"/>
                  </a:lnTo>
                  <a:lnTo>
                    <a:pt x="842" y="221"/>
                  </a:lnTo>
                  <a:lnTo>
                    <a:pt x="842" y="221"/>
                  </a:lnTo>
                  <a:lnTo>
                    <a:pt x="842" y="221"/>
                  </a:lnTo>
                  <a:lnTo>
                    <a:pt x="845" y="221"/>
                  </a:lnTo>
                  <a:lnTo>
                    <a:pt x="845" y="221"/>
                  </a:lnTo>
                  <a:lnTo>
                    <a:pt x="845" y="221"/>
                  </a:lnTo>
                  <a:lnTo>
                    <a:pt x="845" y="221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9" y="221"/>
                  </a:lnTo>
                  <a:lnTo>
                    <a:pt x="849" y="223"/>
                  </a:lnTo>
                  <a:lnTo>
                    <a:pt x="849" y="223"/>
                  </a:lnTo>
                  <a:lnTo>
                    <a:pt x="849" y="223"/>
                  </a:lnTo>
                  <a:lnTo>
                    <a:pt x="852" y="223"/>
                  </a:lnTo>
                  <a:lnTo>
                    <a:pt x="852" y="223"/>
                  </a:lnTo>
                  <a:lnTo>
                    <a:pt x="852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7" y="223"/>
                  </a:lnTo>
                  <a:lnTo>
                    <a:pt x="857" y="223"/>
                  </a:lnTo>
                  <a:lnTo>
                    <a:pt x="857" y="223"/>
                  </a:lnTo>
                  <a:lnTo>
                    <a:pt x="859" y="223"/>
                  </a:lnTo>
                  <a:lnTo>
                    <a:pt x="859" y="223"/>
                  </a:lnTo>
                  <a:lnTo>
                    <a:pt x="859" y="223"/>
                  </a:lnTo>
                  <a:lnTo>
                    <a:pt x="861" y="223"/>
                  </a:lnTo>
                  <a:lnTo>
                    <a:pt x="861" y="223"/>
                  </a:lnTo>
                  <a:lnTo>
                    <a:pt x="861" y="223"/>
                  </a:lnTo>
                  <a:lnTo>
                    <a:pt x="861" y="223"/>
                  </a:lnTo>
                  <a:lnTo>
                    <a:pt x="861" y="221"/>
                  </a:lnTo>
                  <a:lnTo>
                    <a:pt x="864" y="221"/>
                  </a:lnTo>
                  <a:lnTo>
                    <a:pt x="864" y="221"/>
                  </a:lnTo>
                  <a:lnTo>
                    <a:pt x="864" y="221"/>
                  </a:lnTo>
                  <a:lnTo>
                    <a:pt x="864" y="221"/>
                  </a:lnTo>
                  <a:lnTo>
                    <a:pt x="866" y="221"/>
                  </a:lnTo>
                  <a:lnTo>
                    <a:pt x="866" y="221"/>
                  </a:lnTo>
                  <a:lnTo>
                    <a:pt x="866" y="218"/>
                  </a:lnTo>
                  <a:lnTo>
                    <a:pt x="868" y="218"/>
                  </a:lnTo>
                  <a:lnTo>
                    <a:pt x="868" y="218"/>
                  </a:lnTo>
                  <a:lnTo>
                    <a:pt x="868" y="218"/>
                  </a:lnTo>
                  <a:lnTo>
                    <a:pt x="868" y="218"/>
                  </a:lnTo>
                  <a:lnTo>
                    <a:pt x="871" y="218"/>
                  </a:lnTo>
                  <a:lnTo>
                    <a:pt x="871" y="216"/>
                  </a:lnTo>
                  <a:lnTo>
                    <a:pt x="871" y="216"/>
                  </a:lnTo>
                  <a:lnTo>
                    <a:pt x="871" y="216"/>
                  </a:lnTo>
                  <a:lnTo>
                    <a:pt x="871" y="216"/>
                  </a:lnTo>
                  <a:lnTo>
                    <a:pt x="873" y="216"/>
                  </a:lnTo>
                  <a:lnTo>
                    <a:pt x="873" y="216"/>
                  </a:lnTo>
                  <a:lnTo>
                    <a:pt x="873" y="216"/>
                  </a:lnTo>
                  <a:lnTo>
                    <a:pt x="875" y="216"/>
                  </a:lnTo>
                  <a:lnTo>
                    <a:pt x="875" y="214"/>
                  </a:lnTo>
                  <a:lnTo>
                    <a:pt x="875" y="214"/>
                  </a:lnTo>
                  <a:lnTo>
                    <a:pt x="875" y="214"/>
                  </a:lnTo>
                  <a:lnTo>
                    <a:pt x="875" y="214"/>
                  </a:lnTo>
                  <a:lnTo>
                    <a:pt x="878" y="214"/>
                  </a:lnTo>
                  <a:lnTo>
                    <a:pt x="878" y="211"/>
                  </a:lnTo>
                  <a:lnTo>
                    <a:pt x="878" y="211"/>
                  </a:lnTo>
                  <a:lnTo>
                    <a:pt x="878" y="211"/>
                  </a:lnTo>
                  <a:lnTo>
                    <a:pt x="878" y="209"/>
                  </a:lnTo>
                  <a:lnTo>
                    <a:pt x="878" y="209"/>
                  </a:lnTo>
                  <a:lnTo>
                    <a:pt x="878" y="209"/>
                  </a:lnTo>
                  <a:lnTo>
                    <a:pt x="878" y="206"/>
                  </a:lnTo>
                  <a:lnTo>
                    <a:pt x="880" y="206"/>
                  </a:lnTo>
                  <a:lnTo>
                    <a:pt x="880" y="206"/>
                  </a:lnTo>
                  <a:lnTo>
                    <a:pt x="880" y="206"/>
                  </a:lnTo>
                  <a:lnTo>
                    <a:pt x="883" y="206"/>
                  </a:lnTo>
                  <a:lnTo>
                    <a:pt x="883" y="206"/>
                  </a:lnTo>
                  <a:lnTo>
                    <a:pt x="883" y="206"/>
                  </a:lnTo>
                  <a:lnTo>
                    <a:pt x="883" y="206"/>
                  </a:lnTo>
                  <a:lnTo>
                    <a:pt x="885" y="206"/>
                  </a:lnTo>
                  <a:lnTo>
                    <a:pt x="885" y="206"/>
                  </a:lnTo>
                  <a:lnTo>
                    <a:pt x="885" y="206"/>
                  </a:lnTo>
                  <a:lnTo>
                    <a:pt x="885" y="206"/>
                  </a:lnTo>
                  <a:lnTo>
                    <a:pt x="887" y="206"/>
                  </a:lnTo>
                  <a:lnTo>
                    <a:pt x="887" y="206"/>
                  </a:lnTo>
                  <a:lnTo>
                    <a:pt x="890" y="206"/>
                  </a:lnTo>
                  <a:lnTo>
                    <a:pt x="890" y="206"/>
                  </a:lnTo>
                  <a:lnTo>
                    <a:pt x="890" y="206"/>
                  </a:lnTo>
                  <a:lnTo>
                    <a:pt x="890" y="206"/>
                  </a:lnTo>
                  <a:lnTo>
                    <a:pt x="892" y="206"/>
                  </a:lnTo>
                  <a:lnTo>
                    <a:pt x="892" y="206"/>
                  </a:lnTo>
                  <a:lnTo>
                    <a:pt x="894" y="206"/>
                  </a:lnTo>
                  <a:lnTo>
                    <a:pt x="894" y="206"/>
                  </a:lnTo>
                  <a:lnTo>
                    <a:pt x="894" y="206"/>
                  </a:lnTo>
                  <a:lnTo>
                    <a:pt x="897" y="206"/>
                  </a:lnTo>
                  <a:lnTo>
                    <a:pt x="897" y="206"/>
                  </a:lnTo>
                  <a:lnTo>
                    <a:pt x="897" y="206"/>
                  </a:lnTo>
                  <a:lnTo>
                    <a:pt x="899" y="206"/>
                  </a:lnTo>
                  <a:lnTo>
                    <a:pt x="899" y="206"/>
                  </a:lnTo>
                  <a:lnTo>
                    <a:pt x="899" y="206"/>
                  </a:lnTo>
                  <a:lnTo>
                    <a:pt x="901" y="206"/>
                  </a:lnTo>
                  <a:lnTo>
                    <a:pt x="901" y="206"/>
                  </a:lnTo>
                  <a:lnTo>
                    <a:pt x="901" y="206"/>
                  </a:lnTo>
                  <a:lnTo>
                    <a:pt x="904" y="206"/>
                  </a:lnTo>
                  <a:lnTo>
                    <a:pt x="904" y="206"/>
                  </a:lnTo>
                  <a:lnTo>
                    <a:pt x="904" y="206"/>
                  </a:lnTo>
                  <a:lnTo>
                    <a:pt x="904" y="206"/>
                  </a:lnTo>
                  <a:lnTo>
                    <a:pt x="906" y="206"/>
                  </a:lnTo>
                  <a:lnTo>
                    <a:pt x="906" y="204"/>
                  </a:lnTo>
                  <a:lnTo>
                    <a:pt x="906" y="204"/>
                  </a:lnTo>
                  <a:lnTo>
                    <a:pt x="906" y="204"/>
                  </a:lnTo>
                  <a:lnTo>
                    <a:pt x="909" y="204"/>
                  </a:lnTo>
                  <a:lnTo>
                    <a:pt x="909" y="204"/>
                  </a:lnTo>
                  <a:lnTo>
                    <a:pt x="909" y="202"/>
                  </a:lnTo>
                  <a:lnTo>
                    <a:pt x="909" y="202"/>
                  </a:lnTo>
                  <a:lnTo>
                    <a:pt x="909" y="202"/>
                  </a:lnTo>
                  <a:lnTo>
                    <a:pt x="911" y="202"/>
                  </a:lnTo>
                  <a:lnTo>
                    <a:pt x="911" y="202"/>
                  </a:lnTo>
                  <a:lnTo>
                    <a:pt x="911" y="199"/>
                  </a:lnTo>
                  <a:lnTo>
                    <a:pt x="911" y="199"/>
                  </a:lnTo>
                  <a:lnTo>
                    <a:pt x="913" y="199"/>
                  </a:lnTo>
                  <a:lnTo>
                    <a:pt x="913" y="199"/>
                  </a:lnTo>
                  <a:lnTo>
                    <a:pt x="916" y="199"/>
                  </a:lnTo>
                  <a:lnTo>
                    <a:pt x="916" y="199"/>
                  </a:lnTo>
                  <a:lnTo>
                    <a:pt x="916" y="199"/>
                  </a:lnTo>
                  <a:lnTo>
                    <a:pt x="916" y="199"/>
                  </a:lnTo>
                  <a:lnTo>
                    <a:pt x="916" y="197"/>
                  </a:lnTo>
                  <a:lnTo>
                    <a:pt x="918" y="197"/>
                  </a:lnTo>
                  <a:lnTo>
                    <a:pt x="918" y="197"/>
                  </a:lnTo>
                  <a:lnTo>
                    <a:pt x="918" y="197"/>
                  </a:lnTo>
                  <a:lnTo>
                    <a:pt x="916" y="197"/>
                  </a:lnTo>
                  <a:lnTo>
                    <a:pt x="916" y="195"/>
                  </a:lnTo>
                  <a:lnTo>
                    <a:pt x="916" y="195"/>
                  </a:lnTo>
                  <a:lnTo>
                    <a:pt x="916" y="192"/>
                  </a:lnTo>
                  <a:lnTo>
                    <a:pt x="918" y="192"/>
                  </a:lnTo>
                  <a:lnTo>
                    <a:pt x="918" y="192"/>
                  </a:lnTo>
                  <a:lnTo>
                    <a:pt x="918" y="192"/>
                  </a:lnTo>
                  <a:lnTo>
                    <a:pt x="918" y="190"/>
                  </a:lnTo>
                  <a:lnTo>
                    <a:pt x="918" y="190"/>
                  </a:lnTo>
                  <a:lnTo>
                    <a:pt x="918" y="190"/>
                  </a:lnTo>
                  <a:lnTo>
                    <a:pt x="918" y="187"/>
                  </a:lnTo>
                  <a:lnTo>
                    <a:pt x="920" y="187"/>
                  </a:lnTo>
                  <a:lnTo>
                    <a:pt x="920" y="187"/>
                  </a:lnTo>
                  <a:lnTo>
                    <a:pt x="920" y="187"/>
                  </a:lnTo>
                  <a:lnTo>
                    <a:pt x="923" y="187"/>
                  </a:lnTo>
                  <a:lnTo>
                    <a:pt x="923" y="187"/>
                  </a:lnTo>
                  <a:lnTo>
                    <a:pt x="923" y="187"/>
                  </a:lnTo>
                  <a:lnTo>
                    <a:pt x="923" y="185"/>
                  </a:lnTo>
                  <a:lnTo>
                    <a:pt x="923" y="185"/>
                  </a:lnTo>
                  <a:lnTo>
                    <a:pt x="923" y="185"/>
                  </a:lnTo>
                  <a:lnTo>
                    <a:pt x="925" y="185"/>
                  </a:lnTo>
                  <a:lnTo>
                    <a:pt x="925" y="185"/>
                  </a:lnTo>
                  <a:lnTo>
                    <a:pt x="928" y="185"/>
                  </a:lnTo>
                  <a:lnTo>
                    <a:pt x="928" y="185"/>
                  </a:lnTo>
                  <a:lnTo>
                    <a:pt x="928" y="183"/>
                  </a:lnTo>
                  <a:lnTo>
                    <a:pt x="928" y="183"/>
                  </a:lnTo>
                  <a:lnTo>
                    <a:pt x="930" y="183"/>
                  </a:lnTo>
                  <a:lnTo>
                    <a:pt x="930" y="183"/>
                  </a:lnTo>
                  <a:lnTo>
                    <a:pt x="930" y="183"/>
                  </a:lnTo>
                  <a:lnTo>
                    <a:pt x="930" y="183"/>
                  </a:lnTo>
                  <a:lnTo>
                    <a:pt x="930" y="183"/>
                  </a:lnTo>
                  <a:lnTo>
                    <a:pt x="932" y="183"/>
                  </a:lnTo>
                  <a:lnTo>
                    <a:pt x="932" y="183"/>
                  </a:lnTo>
                  <a:lnTo>
                    <a:pt x="935" y="183"/>
                  </a:lnTo>
                  <a:lnTo>
                    <a:pt x="935" y="183"/>
                  </a:lnTo>
                  <a:lnTo>
                    <a:pt x="935" y="183"/>
                  </a:lnTo>
                  <a:lnTo>
                    <a:pt x="937" y="183"/>
                  </a:lnTo>
                  <a:lnTo>
                    <a:pt x="937" y="183"/>
                  </a:lnTo>
                  <a:lnTo>
                    <a:pt x="937" y="183"/>
                  </a:lnTo>
                  <a:lnTo>
                    <a:pt x="937" y="183"/>
                  </a:lnTo>
                  <a:lnTo>
                    <a:pt x="939" y="183"/>
                  </a:lnTo>
                  <a:lnTo>
                    <a:pt x="939" y="183"/>
                  </a:lnTo>
                  <a:lnTo>
                    <a:pt x="939" y="183"/>
                  </a:lnTo>
                  <a:lnTo>
                    <a:pt x="942" y="183"/>
                  </a:lnTo>
                  <a:lnTo>
                    <a:pt x="942" y="183"/>
                  </a:lnTo>
                  <a:lnTo>
                    <a:pt x="942" y="180"/>
                  </a:lnTo>
                  <a:lnTo>
                    <a:pt x="942" y="180"/>
                  </a:lnTo>
                  <a:lnTo>
                    <a:pt x="942" y="180"/>
                  </a:lnTo>
                  <a:lnTo>
                    <a:pt x="942" y="178"/>
                  </a:lnTo>
                  <a:lnTo>
                    <a:pt x="942" y="178"/>
                  </a:lnTo>
                  <a:lnTo>
                    <a:pt x="942" y="178"/>
                  </a:lnTo>
                  <a:lnTo>
                    <a:pt x="942" y="17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6" y="178"/>
                  </a:lnTo>
                  <a:lnTo>
                    <a:pt x="946" y="178"/>
                  </a:lnTo>
                  <a:lnTo>
                    <a:pt x="946" y="178"/>
                  </a:lnTo>
                  <a:lnTo>
                    <a:pt x="946" y="178"/>
                  </a:lnTo>
                  <a:lnTo>
                    <a:pt x="949" y="178"/>
                  </a:lnTo>
                  <a:lnTo>
                    <a:pt x="949" y="178"/>
                  </a:lnTo>
                  <a:lnTo>
                    <a:pt x="949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4" y="178"/>
                  </a:lnTo>
                  <a:lnTo>
                    <a:pt x="954" y="176"/>
                  </a:lnTo>
                  <a:lnTo>
                    <a:pt x="954" y="176"/>
                  </a:lnTo>
                  <a:lnTo>
                    <a:pt x="956" y="176"/>
                  </a:lnTo>
                  <a:lnTo>
                    <a:pt x="956" y="176"/>
                  </a:lnTo>
                  <a:lnTo>
                    <a:pt x="956" y="176"/>
                  </a:lnTo>
                  <a:lnTo>
                    <a:pt x="956" y="176"/>
                  </a:lnTo>
                  <a:lnTo>
                    <a:pt x="956" y="173"/>
                  </a:lnTo>
                  <a:lnTo>
                    <a:pt x="958" y="173"/>
                  </a:lnTo>
                  <a:lnTo>
                    <a:pt x="958" y="173"/>
                  </a:lnTo>
                  <a:lnTo>
                    <a:pt x="958" y="173"/>
                  </a:lnTo>
                  <a:lnTo>
                    <a:pt x="958" y="173"/>
                  </a:lnTo>
                  <a:lnTo>
                    <a:pt x="958" y="171"/>
                  </a:lnTo>
                  <a:lnTo>
                    <a:pt x="961" y="171"/>
                  </a:lnTo>
                  <a:lnTo>
                    <a:pt x="961" y="171"/>
                  </a:lnTo>
                  <a:lnTo>
                    <a:pt x="963" y="171"/>
                  </a:lnTo>
                  <a:lnTo>
                    <a:pt x="963" y="171"/>
                  </a:lnTo>
                  <a:lnTo>
                    <a:pt x="963" y="171"/>
                  </a:lnTo>
                  <a:lnTo>
                    <a:pt x="965" y="171"/>
                  </a:lnTo>
                  <a:lnTo>
                    <a:pt x="965" y="171"/>
                  </a:lnTo>
                  <a:lnTo>
                    <a:pt x="968" y="171"/>
                  </a:lnTo>
                  <a:lnTo>
                    <a:pt x="968" y="173"/>
                  </a:lnTo>
                  <a:lnTo>
                    <a:pt x="968" y="173"/>
                  </a:lnTo>
                  <a:lnTo>
                    <a:pt x="968" y="171"/>
                  </a:lnTo>
                  <a:lnTo>
                    <a:pt x="968" y="171"/>
                  </a:lnTo>
                  <a:lnTo>
                    <a:pt x="970" y="171"/>
                  </a:lnTo>
                  <a:lnTo>
                    <a:pt x="970" y="171"/>
                  </a:lnTo>
                  <a:lnTo>
                    <a:pt x="970" y="171"/>
                  </a:lnTo>
                  <a:lnTo>
                    <a:pt x="973" y="171"/>
                  </a:lnTo>
                  <a:lnTo>
                    <a:pt x="973" y="171"/>
                  </a:lnTo>
                  <a:lnTo>
                    <a:pt x="975" y="171"/>
                  </a:lnTo>
                  <a:lnTo>
                    <a:pt x="975" y="171"/>
                  </a:lnTo>
                  <a:lnTo>
                    <a:pt x="975" y="171"/>
                  </a:lnTo>
                  <a:lnTo>
                    <a:pt x="975" y="171"/>
                  </a:lnTo>
                  <a:lnTo>
                    <a:pt x="975" y="171"/>
                  </a:lnTo>
                  <a:lnTo>
                    <a:pt x="977" y="171"/>
                  </a:lnTo>
                  <a:lnTo>
                    <a:pt x="977" y="171"/>
                  </a:lnTo>
                  <a:lnTo>
                    <a:pt x="977" y="173"/>
                  </a:lnTo>
                  <a:lnTo>
                    <a:pt x="977" y="173"/>
                  </a:lnTo>
                  <a:lnTo>
                    <a:pt x="977" y="173"/>
                  </a:lnTo>
                  <a:lnTo>
                    <a:pt x="980" y="173"/>
                  </a:lnTo>
                  <a:lnTo>
                    <a:pt x="980" y="173"/>
                  </a:lnTo>
                  <a:lnTo>
                    <a:pt x="980" y="173"/>
                  </a:lnTo>
                  <a:lnTo>
                    <a:pt x="980" y="173"/>
                  </a:lnTo>
                  <a:lnTo>
                    <a:pt x="982" y="173"/>
                  </a:lnTo>
                  <a:lnTo>
                    <a:pt x="982" y="173"/>
                  </a:lnTo>
                  <a:lnTo>
                    <a:pt x="982" y="176"/>
                  </a:lnTo>
                  <a:lnTo>
                    <a:pt x="982" y="176"/>
                  </a:lnTo>
                  <a:lnTo>
                    <a:pt x="984" y="176"/>
                  </a:lnTo>
                  <a:lnTo>
                    <a:pt x="984" y="176"/>
                  </a:lnTo>
                  <a:lnTo>
                    <a:pt x="984" y="176"/>
                  </a:lnTo>
                  <a:lnTo>
                    <a:pt x="984" y="178"/>
                  </a:lnTo>
                  <a:lnTo>
                    <a:pt x="984" y="178"/>
                  </a:lnTo>
                  <a:lnTo>
                    <a:pt x="984" y="178"/>
                  </a:lnTo>
                  <a:lnTo>
                    <a:pt x="984" y="178"/>
                  </a:lnTo>
                  <a:lnTo>
                    <a:pt x="984" y="178"/>
                  </a:lnTo>
                  <a:lnTo>
                    <a:pt x="984" y="180"/>
                  </a:lnTo>
                  <a:lnTo>
                    <a:pt x="984" y="180"/>
                  </a:lnTo>
                  <a:lnTo>
                    <a:pt x="984" y="180"/>
                  </a:lnTo>
                  <a:lnTo>
                    <a:pt x="987" y="180"/>
                  </a:lnTo>
                  <a:lnTo>
                    <a:pt x="987" y="180"/>
                  </a:lnTo>
                  <a:lnTo>
                    <a:pt x="987" y="180"/>
                  </a:lnTo>
                  <a:lnTo>
                    <a:pt x="987" y="178"/>
                  </a:lnTo>
                  <a:lnTo>
                    <a:pt x="989" y="178"/>
                  </a:lnTo>
                  <a:lnTo>
                    <a:pt x="989" y="178"/>
                  </a:lnTo>
                  <a:lnTo>
                    <a:pt x="989" y="178"/>
                  </a:lnTo>
                  <a:lnTo>
                    <a:pt x="989" y="178"/>
                  </a:lnTo>
                  <a:lnTo>
                    <a:pt x="989" y="178"/>
                  </a:lnTo>
                  <a:lnTo>
                    <a:pt x="991" y="178"/>
                  </a:lnTo>
                  <a:lnTo>
                    <a:pt x="991" y="176"/>
                  </a:lnTo>
                  <a:lnTo>
                    <a:pt x="991" y="176"/>
                  </a:lnTo>
                  <a:lnTo>
                    <a:pt x="991" y="176"/>
                  </a:lnTo>
                  <a:lnTo>
                    <a:pt x="991" y="176"/>
                  </a:lnTo>
                  <a:lnTo>
                    <a:pt x="994" y="176"/>
                  </a:lnTo>
                  <a:lnTo>
                    <a:pt x="994" y="173"/>
                  </a:lnTo>
                  <a:lnTo>
                    <a:pt x="994" y="173"/>
                  </a:lnTo>
                  <a:lnTo>
                    <a:pt x="994" y="173"/>
                  </a:lnTo>
                  <a:lnTo>
                    <a:pt x="996" y="173"/>
                  </a:lnTo>
                  <a:lnTo>
                    <a:pt x="996" y="171"/>
                  </a:lnTo>
                  <a:lnTo>
                    <a:pt x="994" y="171"/>
                  </a:lnTo>
                  <a:lnTo>
                    <a:pt x="994" y="171"/>
                  </a:lnTo>
                  <a:lnTo>
                    <a:pt x="994" y="168"/>
                  </a:lnTo>
                  <a:lnTo>
                    <a:pt x="994" y="168"/>
                  </a:lnTo>
                  <a:lnTo>
                    <a:pt x="994" y="168"/>
                  </a:lnTo>
                  <a:lnTo>
                    <a:pt x="991" y="168"/>
                  </a:lnTo>
                  <a:lnTo>
                    <a:pt x="991" y="168"/>
                  </a:lnTo>
                  <a:lnTo>
                    <a:pt x="994" y="168"/>
                  </a:lnTo>
                  <a:lnTo>
                    <a:pt x="994" y="166"/>
                  </a:lnTo>
                  <a:lnTo>
                    <a:pt x="991" y="166"/>
                  </a:lnTo>
                  <a:lnTo>
                    <a:pt x="991" y="166"/>
                  </a:lnTo>
                  <a:lnTo>
                    <a:pt x="994" y="166"/>
                  </a:lnTo>
                  <a:lnTo>
                    <a:pt x="994" y="164"/>
                  </a:lnTo>
                  <a:lnTo>
                    <a:pt x="994" y="164"/>
                  </a:lnTo>
                  <a:lnTo>
                    <a:pt x="991" y="164"/>
                  </a:lnTo>
                  <a:lnTo>
                    <a:pt x="991" y="164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4" y="161"/>
                  </a:lnTo>
                  <a:lnTo>
                    <a:pt x="994" y="161"/>
                  </a:lnTo>
                  <a:lnTo>
                    <a:pt x="994" y="161"/>
                  </a:lnTo>
                  <a:lnTo>
                    <a:pt x="994" y="161"/>
                  </a:lnTo>
                  <a:lnTo>
                    <a:pt x="994" y="159"/>
                  </a:lnTo>
                  <a:lnTo>
                    <a:pt x="994" y="159"/>
                  </a:lnTo>
                  <a:lnTo>
                    <a:pt x="991" y="159"/>
                  </a:lnTo>
                  <a:lnTo>
                    <a:pt x="991" y="159"/>
                  </a:lnTo>
                  <a:lnTo>
                    <a:pt x="991" y="157"/>
                  </a:lnTo>
                  <a:lnTo>
                    <a:pt x="991" y="157"/>
                  </a:lnTo>
                  <a:lnTo>
                    <a:pt x="989" y="157"/>
                  </a:lnTo>
                  <a:lnTo>
                    <a:pt x="989" y="157"/>
                  </a:lnTo>
                  <a:lnTo>
                    <a:pt x="989" y="157"/>
                  </a:lnTo>
                  <a:lnTo>
                    <a:pt x="987" y="157"/>
                  </a:lnTo>
                  <a:lnTo>
                    <a:pt x="987" y="157"/>
                  </a:lnTo>
                  <a:lnTo>
                    <a:pt x="984" y="157"/>
                  </a:lnTo>
                  <a:lnTo>
                    <a:pt x="984" y="157"/>
                  </a:lnTo>
                  <a:lnTo>
                    <a:pt x="984" y="157"/>
                  </a:lnTo>
                  <a:lnTo>
                    <a:pt x="984" y="157"/>
                  </a:lnTo>
                  <a:lnTo>
                    <a:pt x="984" y="157"/>
                  </a:lnTo>
                  <a:lnTo>
                    <a:pt x="982" y="157"/>
                  </a:lnTo>
                  <a:lnTo>
                    <a:pt x="982" y="154"/>
                  </a:lnTo>
                  <a:lnTo>
                    <a:pt x="982" y="154"/>
                  </a:lnTo>
                  <a:lnTo>
                    <a:pt x="982" y="152"/>
                  </a:lnTo>
                  <a:lnTo>
                    <a:pt x="982" y="152"/>
                  </a:lnTo>
                  <a:lnTo>
                    <a:pt x="982" y="152"/>
                  </a:lnTo>
                  <a:lnTo>
                    <a:pt x="980" y="152"/>
                  </a:lnTo>
                  <a:lnTo>
                    <a:pt x="980" y="152"/>
                  </a:lnTo>
                  <a:lnTo>
                    <a:pt x="980" y="152"/>
                  </a:lnTo>
                  <a:lnTo>
                    <a:pt x="980" y="150"/>
                  </a:lnTo>
                  <a:lnTo>
                    <a:pt x="977" y="150"/>
                  </a:lnTo>
                  <a:lnTo>
                    <a:pt x="977" y="150"/>
                  </a:lnTo>
                  <a:lnTo>
                    <a:pt x="977" y="147"/>
                  </a:lnTo>
                  <a:lnTo>
                    <a:pt x="977" y="147"/>
                  </a:lnTo>
                  <a:lnTo>
                    <a:pt x="977" y="147"/>
                  </a:lnTo>
                  <a:lnTo>
                    <a:pt x="975" y="147"/>
                  </a:lnTo>
                  <a:lnTo>
                    <a:pt x="975" y="147"/>
                  </a:lnTo>
                  <a:lnTo>
                    <a:pt x="975" y="147"/>
                  </a:lnTo>
                  <a:lnTo>
                    <a:pt x="975" y="147"/>
                  </a:lnTo>
                  <a:lnTo>
                    <a:pt x="973" y="147"/>
                  </a:lnTo>
                  <a:lnTo>
                    <a:pt x="973" y="147"/>
                  </a:lnTo>
                  <a:lnTo>
                    <a:pt x="973" y="147"/>
                  </a:lnTo>
                  <a:lnTo>
                    <a:pt x="970" y="147"/>
                  </a:lnTo>
                  <a:lnTo>
                    <a:pt x="970" y="147"/>
                  </a:lnTo>
                  <a:lnTo>
                    <a:pt x="970" y="145"/>
                  </a:lnTo>
                  <a:lnTo>
                    <a:pt x="970" y="145"/>
                  </a:lnTo>
                  <a:lnTo>
                    <a:pt x="970" y="145"/>
                  </a:lnTo>
                  <a:lnTo>
                    <a:pt x="968" y="145"/>
                  </a:lnTo>
                  <a:lnTo>
                    <a:pt x="968" y="145"/>
                  </a:lnTo>
                  <a:lnTo>
                    <a:pt x="968" y="142"/>
                  </a:lnTo>
                  <a:lnTo>
                    <a:pt x="968" y="142"/>
                  </a:lnTo>
                  <a:lnTo>
                    <a:pt x="968" y="142"/>
                  </a:lnTo>
                  <a:lnTo>
                    <a:pt x="965" y="142"/>
                  </a:lnTo>
                  <a:lnTo>
                    <a:pt x="965" y="142"/>
                  </a:lnTo>
                  <a:lnTo>
                    <a:pt x="965" y="140"/>
                  </a:lnTo>
                  <a:lnTo>
                    <a:pt x="963" y="140"/>
                  </a:lnTo>
                  <a:lnTo>
                    <a:pt x="963" y="140"/>
                  </a:lnTo>
                  <a:lnTo>
                    <a:pt x="963" y="140"/>
                  </a:lnTo>
                  <a:lnTo>
                    <a:pt x="961" y="140"/>
                  </a:lnTo>
                  <a:lnTo>
                    <a:pt x="961" y="140"/>
                  </a:lnTo>
                  <a:lnTo>
                    <a:pt x="958" y="140"/>
                  </a:lnTo>
                  <a:lnTo>
                    <a:pt x="958" y="140"/>
                  </a:lnTo>
                  <a:lnTo>
                    <a:pt x="958" y="140"/>
                  </a:lnTo>
                  <a:lnTo>
                    <a:pt x="958" y="140"/>
                  </a:lnTo>
                  <a:lnTo>
                    <a:pt x="956" y="140"/>
                  </a:lnTo>
                  <a:lnTo>
                    <a:pt x="956" y="140"/>
                  </a:lnTo>
                  <a:lnTo>
                    <a:pt x="956" y="140"/>
                  </a:lnTo>
                  <a:lnTo>
                    <a:pt x="954" y="140"/>
                  </a:lnTo>
                  <a:lnTo>
                    <a:pt x="954" y="140"/>
                  </a:lnTo>
                  <a:lnTo>
                    <a:pt x="951" y="140"/>
                  </a:lnTo>
                  <a:lnTo>
                    <a:pt x="951" y="140"/>
                  </a:lnTo>
                  <a:lnTo>
                    <a:pt x="951" y="140"/>
                  </a:lnTo>
                  <a:lnTo>
                    <a:pt x="951" y="140"/>
                  </a:lnTo>
                  <a:lnTo>
                    <a:pt x="949" y="140"/>
                  </a:lnTo>
                  <a:lnTo>
                    <a:pt x="949" y="140"/>
                  </a:lnTo>
                  <a:lnTo>
                    <a:pt x="949" y="142"/>
                  </a:lnTo>
                  <a:lnTo>
                    <a:pt x="949" y="142"/>
                  </a:lnTo>
                  <a:lnTo>
                    <a:pt x="949" y="142"/>
                  </a:lnTo>
                  <a:lnTo>
                    <a:pt x="946" y="142"/>
                  </a:lnTo>
                  <a:lnTo>
                    <a:pt x="946" y="145"/>
                  </a:lnTo>
                  <a:lnTo>
                    <a:pt x="946" y="145"/>
                  </a:lnTo>
                  <a:lnTo>
                    <a:pt x="946" y="145"/>
                  </a:lnTo>
                  <a:lnTo>
                    <a:pt x="944" y="145"/>
                  </a:lnTo>
                  <a:lnTo>
                    <a:pt x="944" y="147"/>
                  </a:lnTo>
                  <a:lnTo>
                    <a:pt x="944" y="147"/>
                  </a:lnTo>
                  <a:lnTo>
                    <a:pt x="944" y="147"/>
                  </a:lnTo>
                  <a:lnTo>
                    <a:pt x="944" y="147"/>
                  </a:lnTo>
                  <a:lnTo>
                    <a:pt x="942" y="147"/>
                  </a:lnTo>
                  <a:lnTo>
                    <a:pt x="942" y="147"/>
                  </a:lnTo>
                  <a:lnTo>
                    <a:pt x="942" y="147"/>
                  </a:lnTo>
                  <a:lnTo>
                    <a:pt x="942" y="150"/>
                  </a:lnTo>
                  <a:lnTo>
                    <a:pt x="942" y="150"/>
                  </a:lnTo>
                  <a:lnTo>
                    <a:pt x="939" y="150"/>
                  </a:lnTo>
                  <a:lnTo>
                    <a:pt x="939" y="150"/>
                  </a:lnTo>
                  <a:lnTo>
                    <a:pt x="939" y="147"/>
                  </a:lnTo>
                  <a:lnTo>
                    <a:pt x="937" y="147"/>
                  </a:lnTo>
                  <a:lnTo>
                    <a:pt x="937" y="147"/>
                  </a:lnTo>
                  <a:lnTo>
                    <a:pt x="937" y="147"/>
                  </a:lnTo>
                  <a:lnTo>
                    <a:pt x="937" y="147"/>
                  </a:lnTo>
                  <a:lnTo>
                    <a:pt x="937" y="147"/>
                  </a:lnTo>
                  <a:lnTo>
                    <a:pt x="935" y="147"/>
                  </a:lnTo>
                  <a:lnTo>
                    <a:pt x="935" y="147"/>
                  </a:lnTo>
                  <a:lnTo>
                    <a:pt x="935" y="145"/>
                  </a:lnTo>
                  <a:lnTo>
                    <a:pt x="935" y="145"/>
                  </a:lnTo>
                  <a:lnTo>
                    <a:pt x="932" y="145"/>
                  </a:lnTo>
                  <a:lnTo>
                    <a:pt x="932" y="145"/>
                  </a:lnTo>
                  <a:lnTo>
                    <a:pt x="932" y="145"/>
                  </a:lnTo>
                  <a:lnTo>
                    <a:pt x="930" y="145"/>
                  </a:lnTo>
                  <a:lnTo>
                    <a:pt x="930" y="145"/>
                  </a:lnTo>
                  <a:lnTo>
                    <a:pt x="930" y="145"/>
                  </a:lnTo>
                  <a:lnTo>
                    <a:pt x="930" y="142"/>
                  </a:lnTo>
                  <a:lnTo>
                    <a:pt x="928" y="142"/>
                  </a:lnTo>
                  <a:lnTo>
                    <a:pt x="928" y="142"/>
                  </a:lnTo>
                  <a:lnTo>
                    <a:pt x="928" y="142"/>
                  </a:lnTo>
                  <a:lnTo>
                    <a:pt x="928" y="145"/>
                  </a:lnTo>
                  <a:lnTo>
                    <a:pt x="925" y="145"/>
                  </a:lnTo>
                  <a:lnTo>
                    <a:pt x="925" y="145"/>
                  </a:lnTo>
                  <a:lnTo>
                    <a:pt x="923" y="145"/>
                  </a:lnTo>
                  <a:lnTo>
                    <a:pt x="923" y="145"/>
                  </a:lnTo>
                  <a:lnTo>
                    <a:pt x="923" y="145"/>
                  </a:lnTo>
                  <a:lnTo>
                    <a:pt x="923" y="145"/>
                  </a:lnTo>
                  <a:lnTo>
                    <a:pt x="920" y="145"/>
                  </a:lnTo>
                  <a:lnTo>
                    <a:pt x="920" y="145"/>
                  </a:lnTo>
                  <a:lnTo>
                    <a:pt x="918" y="145"/>
                  </a:lnTo>
                  <a:lnTo>
                    <a:pt x="918" y="145"/>
                  </a:lnTo>
                  <a:lnTo>
                    <a:pt x="918" y="145"/>
                  </a:lnTo>
                  <a:lnTo>
                    <a:pt x="918" y="145"/>
                  </a:lnTo>
                  <a:lnTo>
                    <a:pt x="916" y="145"/>
                  </a:lnTo>
                  <a:lnTo>
                    <a:pt x="916" y="145"/>
                  </a:lnTo>
                  <a:lnTo>
                    <a:pt x="916" y="145"/>
                  </a:lnTo>
                  <a:lnTo>
                    <a:pt x="916" y="145"/>
                  </a:lnTo>
                  <a:lnTo>
                    <a:pt x="913" y="145"/>
                  </a:lnTo>
                  <a:lnTo>
                    <a:pt x="913" y="147"/>
                  </a:lnTo>
                  <a:lnTo>
                    <a:pt x="913" y="147"/>
                  </a:lnTo>
                  <a:lnTo>
                    <a:pt x="911" y="147"/>
                  </a:lnTo>
                  <a:lnTo>
                    <a:pt x="911" y="147"/>
                  </a:lnTo>
                  <a:lnTo>
                    <a:pt x="911" y="147"/>
                  </a:lnTo>
                  <a:lnTo>
                    <a:pt x="911" y="147"/>
                  </a:lnTo>
                  <a:lnTo>
                    <a:pt x="911" y="147"/>
                  </a:lnTo>
                  <a:lnTo>
                    <a:pt x="911" y="150"/>
                  </a:lnTo>
                  <a:lnTo>
                    <a:pt x="909" y="150"/>
                  </a:lnTo>
                  <a:lnTo>
                    <a:pt x="909" y="147"/>
                  </a:lnTo>
                  <a:lnTo>
                    <a:pt x="909" y="147"/>
                  </a:lnTo>
                  <a:lnTo>
                    <a:pt x="909" y="147"/>
                  </a:lnTo>
                  <a:lnTo>
                    <a:pt x="909" y="147"/>
                  </a:lnTo>
                  <a:lnTo>
                    <a:pt x="906" y="147"/>
                  </a:lnTo>
                  <a:lnTo>
                    <a:pt x="906" y="147"/>
                  </a:lnTo>
                  <a:lnTo>
                    <a:pt x="906" y="147"/>
                  </a:lnTo>
                  <a:lnTo>
                    <a:pt x="906" y="145"/>
                  </a:lnTo>
                  <a:lnTo>
                    <a:pt x="904" y="145"/>
                  </a:lnTo>
                  <a:lnTo>
                    <a:pt x="904" y="145"/>
                  </a:lnTo>
                  <a:lnTo>
                    <a:pt x="904" y="145"/>
                  </a:lnTo>
                  <a:lnTo>
                    <a:pt x="904" y="145"/>
                  </a:lnTo>
                  <a:lnTo>
                    <a:pt x="904" y="142"/>
                  </a:lnTo>
                  <a:lnTo>
                    <a:pt x="901" y="142"/>
                  </a:lnTo>
                  <a:lnTo>
                    <a:pt x="901" y="142"/>
                  </a:lnTo>
                  <a:lnTo>
                    <a:pt x="901" y="142"/>
                  </a:lnTo>
                  <a:lnTo>
                    <a:pt x="901" y="142"/>
                  </a:lnTo>
                  <a:lnTo>
                    <a:pt x="899" y="142"/>
                  </a:lnTo>
                  <a:lnTo>
                    <a:pt x="899" y="140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901" y="138"/>
                  </a:lnTo>
                  <a:lnTo>
                    <a:pt x="901" y="138"/>
                  </a:lnTo>
                  <a:lnTo>
                    <a:pt x="901" y="138"/>
                  </a:lnTo>
                  <a:lnTo>
                    <a:pt x="901" y="138"/>
                  </a:lnTo>
                  <a:lnTo>
                    <a:pt x="901" y="138"/>
                  </a:lnTo>
                  <a:lnTo>
                    <a:pt x="901" y="135"/>
                  </a:lnTo>
                  <a:lnTo>
                    <a:pt x="901" y="135"/>
                  </a:lnTo>
                  <a:lnTo>
                    <a:pt x="904" y="135"/>
                  </a:lnTo>
                  <a:lnTo>
                    <a:pt x="904" y="135"/>
                  </a:lnTo>
                  <a:lnTo>
                    <a:pt x="904" y="135"/>
                  </a:lnTo>
                  <a:lnTo>
                    <a:pt x="904" y="135"/>
                  </a:lnTo>
                  <a:lnTo>
                    <a:pt x="906" y="135"/>
                  </a:lnTo>
                  <a:lnTo>
                    <a:pt x="906" y="135"/>
                  </a:lnTo>
                  <a:lnTo>
                    <a:pt x="909" y="135"/>
                  </a:lnTo>
                  <a:lnTo>
                    <a:pt x="909" y="133"/>
                  </a:lnTo>
                  <a:lnTo>
                    <a:pt x="909" y="133"/>
                  </a:lnTo>
                  <a:lnTo>
                    <a:pt x="909" y="131"/>
                  </a:lnTo>
                  <a:lnTo>
                    <a:pt x="909" y="131"/>
                  </a:lnTo>
                  <a:lnTo>
                    <a:pt x="909" y="128"/>
                  </a:lnTo>
                  <a:lnTo>
                    <a:pt x="909" y="128"/>
                  </a:lnTo>
                  <a:lnTo>
                    <a:pt x="909" y="128"/>
                  </a:lnTo>
                  <a:lnTo>
                    <a:pt x="909" y="128"/>
                  </a:lnTo>
                  <a:lnTo>
                    <a:pt x="909" y="126"/>
                  </a:lnTo>
                  <a:lnTo>
                    <a:pt x="909" y="126"/>
                  </a:lnTo>
                  <a:lnTo>
                    <a:pt x="909" y="126"/>
                  </a:lnTo>
                  <a:lnTo>
                    <a:pt x="911" y="126"/>
                  </a:lnTo>
                  <a:lnTo>
                    <a:pt x="911" y="123"/>
                  </a:lnTo>
                  <a:lnTo>
                    <a:pt x="911" y="123"/>
                  </a:lnTo>
                  <a:lnTo>
                    <a:pt x="911" y="123"/>
                  </a:lnTo>
                  <a:lnTo>
                    <a:pt x="911" y="123"/>
                  </a:lnTo>
                  <a:lnTo>
                    <a:pt x="911" y="121"/>
                  </a:lnTo>
                  <a:lnTo>
                    <a:pt x="913" y="121"/>
                  </a:lnTo>
                  <a:lnTo>
                    <a:pt x="913" y="121"/>
                  </a:lnTo>
                  <a:lnTo>
                    <a:pt x="913" y="121"/>
                  </a:lnTo>
                  <a:lnTo>
                    <a:pt x="913" y="119"/>
                  </a:lnTo>
                  <a:lnTo>
                    <a:pt x="913" y="119"/>
                  </a:lnTo>
                  <a:lnTo>
                    <a:pt x="913" y="119"/>
                  </a:lnTo>
                  <a:lnTo>
                    <a:pt x="913" y="119"/>
                  </a:lnTo>
                  <a:lnTo>
                    <a:pt x="913" y="116"/>
                  </a:lnTo>
                  <a:lnTo>
                    <a:pt x="913" y="116"/>
                  </a:lnTo>
                  <a:lnTo>
                    <a:pt x="913" y="116"/>
                  </a:lnTo>
                  <a:lnTo>
                    <a:pt x="916" y="116"/>
                  </a:lnTo>
                  <a:lnTo>
                    <a:pt x="916" y="114"/>
                  </a:lnTo>
                  <a:lnTo>
                    <a:pt x="916" y="114"/>
                  </a:lnTo>
                  <a:lnTo>
                    <a:pt x="916" y="114"/>
                  </a:lnTo>
                  <a:lnTo>
                    <a:pt x="916" y="112"/>
                  </a:lnTo>
                  <a:lnTo>
                    <a:pt x="916" y="112"/>
                  </a:lnTo>
                  <a:lnTo>
                    <a:pt x="916" y="112"/>
                  </a:lnTo>
                  <a:lnTo>
                    <a:pt x="916" y="109"/>
                  </a:lnTo>
                  <a:lnTo>
                    <a:pt x="918" y="109"/>
                  </a:lnTo>
                  <a:lnTo>
                    <a:pt x="918" y="109"/>
                  </a:lnTo>
                  <a:lnTo>
                    <a:pt x="918" y="109"/>
                  </a:lnTo>
                  <a:lnTo>
                    <a:pt x="918" y="109"/>
                  </a:lnTo>
                  <a:lnTo>
                    <a:pt x="918" y="107"/>
                  </a:lnTo>
                  <a:lnTo>
                    <a:pt x="918" y="107"/>
                  </a:lnTo>
                  <a:lnTo>
                    <a:pt x="918" y="107"/>
                  </a:lnTo>
                  <a:lnTo>
                    <a:pt x="918" y="105"/>
                  </a:lnTo>
                  <a:lnTo>
                    <a:pt x="920" y="105"/>
                  </a:lnTo>
                  <a:lnTo>
                    <a:pt x="920" y="105"/>
                  </a:lnTo>
                  <a:lnTo>
                    <a:pt x="920" y="105"/>
                  </a:lnTo>
                  <a:lnTo>
                    <a:pt x="920" y="102"/>
                  </a:lnTo>
                  <a:lnTo>
                    <a:pt x="923" y="102"/>
                  </a:lnTo>
                  <a:lnTo>
                    <a:pt x="923" y="102"/>
                  </a:lnTo>
                  <a:lnTo>
                    <a:pt x="923" y="100"/>
                  </a:lnTo>
                  <a:lnTo>
                    <a:pt x="923" y="100"/>
                  </a:lnTo>
                  <a:lnTo>
                    <a:pt x="923" y="100"/>
                  </a:lnTo>
                  <a:lnTo>
                    <a:pt x="923" y="100"/>
                  </a:lnTo>
                  <a:lnTo>
                    <a:pt x="923" y="97"/>
                  </a:lnTo>
                  <a:lnTo>
                    <a:pt x="923" y="97"/>
                  </a:lnTo>
                  <a:lnTo>
                    <a:pt x="925" y="97"/>
                  </a:lnTo>
                  <a:lnTo>
                    <a:pt x="925" y="97"/>
                  </a:lnTo>
                  <a:lnTo>
                    <a:pt x="925" y="97"/>
                  </a:lnTo>
                  <a:lnTo>
                    <a:pt x="925" y="95"/>
                  </a:lnTo>
                  <a:lnTo>
                    <a:pt x="925" y="95"/>
                  </a:lnTo>
                  <a:lnTo>
                    <a:pt x="928" y="95"/>
                  </a:lnTo>
                  <a:lnTo>
                    <a:pt x="928" y="95"/>
                  </a:lnTo>
                  <a:lnTo>
                    <a:pt x="928" y="95"/>
                  </a:lnTo>
                  <a:lnTo>
                    <a:pt x="928" y="95"/>
                  </a:lnTo>
                  <a:lnTo>
                    <a:pt x="930" y="95"/>
                  </a:lnTo>
                  <a:lnTo>
                    <a:pt x="930" y="97"/>
                  </a:lnTo>
                  <a:lnTo>
                    <a:pt x="930" y="97"/>
                  </a:lnTo>
                  <a:lnTo>
                    <a:pt x="930" y="97"/>
                  </a:lnTo>
                  <a:lnTo>
                    <a:pt x="930" y="97"/>
                  </a:lnTo>
                  <a:lnTo>
                    <a:pt x="932" y="97"/>
                  </a:lnTo>
                  <a:lnTo>
                    <a:pt x="932" y="97"/>
                  </a:lnTo>
                  <a:lnTo>
                    <a:pt x="935" y="97"/>
                  </a:lnTo>
                  <a:lnTo>
                    <a:pt x="935" y="97"/>
                  </a:lnTo>
                  <a:lnTo>
                    <a:pt x="935" y="97"/>
                  </a:lnTo>
                  <a:lnTo>
                    <a:pt x="935" y="97"/>
                  </a:lnTo>
                  <a:lnTo>
                    <a:pt x="937" y="97"/>
                  </a:lnTo>
                  <a:lnTo>
                    <a:pt x="937" y="97"/>
                  </a:lnTo>
                  <a:lnTo>
                    <a:pt x="937" y="100"/>
                  </a:lnTo>
                  <a:lnTo>
                    <a:pt x="937" y="100"/>
                  </a:lnTo>
                  <a:lnTo>
                    <a:pt x="939" y="100"/>
                  </a:lnTo>
                  <a:lnTo>
                    <a:pt x="939" y="100"/>
                  </a:lnTo>
                  <a:lnTo>
                    <a:pt x="942" y="100"/>
                  </a:lnTo>
                  <a:lnTo>
                    <a:pt x="942" y="100"/>
                  </a:lnTo>
                  <a:lnTo>
                    <a:pt x="942" y="100"/>
                  </a:lnTo>
                  <a:lnTo>
                    <a:pt x="944" y="100"/>
                  </a:lnTo>
                  <a:lnTo>
                    <a:pt x="944" y="100"/>
                  </a:lnTo>
                  <a:lnTo>
                    <a:pt x="944" y="100"/>
                  </a:lnTo>
                  <a:lnTo>
                    <a:pt x="944" y="100"/>
                  </a:lnTo>
                  <a:lnTo>
                    <a:pt x="946" y="100"/>
                  </a:lnTo>
                  <a:lnTo>
                    <a:pt x="946" y="100"/>
                  </a:lnTo>
                  <a:lnTo>
                    <a:pt x="946" y="102"/>
                  </a:lnTo>
                  <a:lnTo>
                    <a:pt x="949" y="102"/>
                  </a:lnTo>
                  <a:lnTo>
                    <a:pt x="949" y="102"/>
                  </a:lnTo>
                  <a:lnTo>
                    <a:pt x="949" y="102"/>
                  </a:lnTo>
                  <a:lnTo>
                    <a:pt x="949" y="102"/>
                  </a:lnTo>
                  <a:lnTo>
                    <a:pt x="951" y="102"/>
                  </a:lnTo>
                  <a:lnTo>
                    <a:pt x="951" y="102"/>
                  </a:lnTo>
                  <a:lnTo>
                    <a:pt x="951" y="102"/>
                  </a:lnTo>
                  <a:lnTo>
                    <a:pt x="951" y="102"/>
                  </a:lnTo>
                  <a:lnTo>
                    <a:pt x="954" y="102"/>
                  </a:lnTo>
                  <a:lnTo>
                    <a:pt x="954" y="100"/>
                  </a:lnTo>
                  <a:lnTo>
                    <a:pt x="954" y="100"/>
                  </a:lnTo>
                  <a:lnTo>
                    <a:pt x="954" y="100"/>
                  </a:lnTo>
                  <a:lnTo>
                    <a:pt x="956" y="100"/>
                  </a:lnTo>
                  <a:lnTo>
                    <a:pt x="956" y="100"/>
                  </a:lnTo>
                  <a:lnTo>
                    <a:pt x="956" y="97"/>
                  </a:lnTo>
                  <a:lnTo>
                    <a:pt x="956" y="97"/>
                  </a:lnTo>
                  <a:lnTo>
                    <a:pt x="958" y="97"/>
                  </a:lnTo>
                  <a:lnTo>
                    <a:pt x="958" y="97"/>
                  </a:lnTo>
                  <a:lnTo>
                    <a:pt x="958" y="97"/>
                  </a:lnTo>
                  <a:lnTo>
                    <a:pt x="958" y="97"/>
                  </a:lnTo>
                  <a:lnTo>
                    <a:pt x="958" y="97"/>
                  </a:lnTo>
                  <a:lnTo>
                    <a:pt x="961" y="97"/>
                  </a:lnTo>
                  <a:lnTo>
                    <a:pt x="961" y="97"/>
                  </a:lnTo>
                  <a:lnTo>
                    <a:pt x="961" y="95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5" y="95"/>
                  </a:lnTo>
                  <a:lnTo>
                    <a:pt x="965" y="93"/>
                  </a:lnTo>
                  <a:lnTo>
                    <a:pt x="965" y="93"/>
                  </a:lnTo>
                  <a:lnTo>
                    <a:pt x="965" y="93"/>
                  </a:lnTo>
                  <a:lnTo>
                    <a:pt x="968" y="93"/>
                  </a:lnTo>
                  <a:lnTo>
                    <a:pt x="968" y="93"/>
                  </a:lnTo>
                  <a:lnTo>
                    <a:pt x="968" y="90"/>
                  </a:lnTo>
                  <a:lnTo>
                    <a:pt x="968" y="90"/>
                  </a:lnTo>
                  <a:lnTo>
                    <a:pt x="970" y="90"/>
                  </a:lnTo>
                  <a:lnTo>
                    <a:pt x="970" y="90"/>
                  </a:lnTo>
                  <a:lnTo>
                    <a:pt x="970" y="90"/>
                  </a:lnTo>
                  <a:lnTo>
                    <a:pt x="973" y="90"/>
                  </a:lnTo>
                  <a:lnTo>
                    <a:pt x="973" y="90"/>
                  </a:lnTo>
                  <a:lnTo>
                    <a:pt x="975" y="90"/>
                  </a:lnTo>
                  <a:lnTo>
                    <a:pt x="975" y="90"/>
                  </a:lnTo>
                  <a:lnTo>
                    <a:pt x="975" y="90"/>
                  </a:lnTo>
                  <a:lnTo>
                    <a:pt x="975" y="90"/>
                  </a:lnTo>
                  <a:lnTo>
                    <a:pt x="975" y="90"/>
                  </a:lnTo>
                  <a:lnTo>
                    <a:pt x="977" y="90"/>
                  </a:lnTo>
                  <a:lnTo>
                    <a:pt x="977" y="90"/>
                  </a:lnTo>
                  <a:lnTo>
                    <a:pt x="977" y="90"/>
                  </a:lnTo>
                  <a:lnTo>
                    <a:pt x="977" y="90"/>
                  </a:lnTo>
                  <a:lnTo>
                    <a:pt x="980" y="90"/>
                  </a:lnTo>
                  <a:lnTo>
                    <a:pt x="980" y="90"/>
                  </a:lnTo>
                  <a:lnTo>
                    <a:pt x="980" y="88"/>
                  </a:lnTo>
                  <a:lnTo>
                    <a:pt x="982" y="88"/>
                  </a:lnTo>
                  <a:lnTo>
                    <a:pt x="982" y="88"/>
                  </a:lnTo>
                  <a:lnTo>
                    <a:pt x="982" y="88"/>
                  </a:lnTo>
                  <a:lnTo>
                    <a:pt x="982" y="88"/>
                  </a:lnTo>
                  <a:lnTo>
                    <a:pt x="982" y="88"/>
                  </a:lnTo>
                  <a:lnTo>
                    <a:pt x="982" y="86"/>
                  </a:lnTo>
                  <a:lnTo>
                    <a:pt x="984" y="86"/>
                  </a:lnTo>
                  <a:lnTo>
                    <a:pt x="984" y="86"/>
                  </a:lnTo>
                  <a:lnTo>
                    <a:pt x="982" y="86"/>
                  </a:lnTo>
                  <a:lnTo>
                    <a:pt x="982" y="83"/>
                  </a:lnTo>
                  <a:lnTo>
                    <a:pt x="982" y="83"/>
                  </a:lnTo>
                  <a:lnTo>
                    <a:pt x="982" y="81"/>
                  </a:lnTo>
                  <a:lnTo>
                    <a:pt x="982" y="81"/>
                  </a:lnTo>
                  <a:lnTo>
                    <a:pt x="982" y="81"/>
                  </a:lnTo>
                  <a:lnTo>
                    <a:pt x="980" y="81"/>
                  </a:lnTo>
                  <a:lnTo>
                    <a:pt x="980" y="81"/>
                  </a:lnTo>
                  <a:lnTo>
                    <a:pt x="980" y="81"/>
                  </a:lnTo>
                  <a:lnTo>
                    <a:pt x="977" y="81"/>
                  </a:lnTo>
                  <a:lnTo>
                    <a:pt x="977" y="78"/>
                  </a:lnTo>
                  <a:lnTo>
                    <a:pt x="980" y="78"/>
                  </a:lnTo>
                  <a:lnTo>
                    <a:pt x="980" y="78"/>
                  </a:lnTo>
                  <a:lnTo>
                    <a:pt x="980" y="78"/>
                  </a:lnTo>
                  <a:lnTo>
                    <a:pt x="982" y="78"/>
                  </a:lnTo>
                  <a:lnTo>
                    <a:pt x="982" y="78"/>
                  </a:lnTo>
                  <a:lnTo>
                    <a:pt x="982" y="76"/>
                  </a:lnTo>
                  <a:lnTo>
                    <a:pt x="982" y="76"/>
                  </a:lnTo>
                  <a:lnTo>
                    <a:pt x="982" y="76"/>
                  </a:lnTo>
                  <a:lnTo>
                    <a:pt x="982" y="74"/>
                  </a:lnTo>
                  <a:lnTo>
                    <a:pt x="982" y="74"/>
                  </a:lnTo>
                  <a:lnTo>
                    <a:pt x="984" y="74"/>
                  </a:lnTo>
                  <a:lnTo>
                    <a:pt x="984" y="74"/>
                  </a:lnTo>
                  <a:lnTo>
                    <a:pt x="984" y="74"/>
                  </a:lnTo>
                  <a:lnTo>
                    <a:pt x="984" y="71"/>
                  </a:lnTo>
                  <a:lnTo>
                    <a:pt x="984" y="71"/>
                  </a:lnTo>
                  <a:lnTo>
                    <a:pt x="984" y="71"/>
                  </a:lnTo>
                  <a:lnTo>
                    <a:pt x="987" y="71"/>
                  </a:lnTo>
                  <a:lnTo>
                    <a:pt x="987" y="69"/>
                  </a:lnTo>
                  <a:lnTo>
                    <a:pt x="987" y="69"/>
                  </a:lnTo>
                  <a:lnTo>
                    <a:pt x="987" y="69"/>
                  </a:lnTo>
                  <a:lnTo>
                    <a:pt x="987" y="67"/>
                  </a:lnTo>
                  <a:lnTo>
                    <a:pt x="987" y="67"/>
                  </a:lnTo>
                  <a:lnTo>
                    <a:pt x="987" y="67"/>
                  </a:lnTo>
                  <a:lnTo>
                    <a:pt x="989" y="67"/>
                  </a:lnTo>
                  <a:lnTo>
                    <a:pt x="989" y="64"/>
                  </a:lnTo>
                  <a:lnTo>
                    <a:pt x="989" y="64"/>
                  </a:lnTo>
                  <a:lnTo>
                    <a:pt x="989" y="64"/>
                  </a:lnTo>
                  <a:lnTo>
                    <a:pt x="989" y="64"/>
                  </a:lnTo>
                  <a:lnTo>
                    <a:pt x="991" y="64"/>
                  </a:lnTo>
                  <a:lnTo>
                    <a:pt x="991" y="62"/>
                  </a:lnTo>
                  <a:lnTo>
                    <a:pt x="991" y="62"/>
                  </a:lnTo>
                  <a:lnTo>
                    <a:pt x="991" y="62"/>
                  </a:lnTo>
                  <a:lnTo>
                    <a:pt x="991" y="59"/>
                  </a:lnTo>
                  <a:lnTo>
                    <a:pt x="991" y="59"/>
                  </a:lnTo>
                  <a:lnTo>
                    <a:pt x="991" y="59"/>
                  </a:lnTo>
                  <a:lnTo>
                    <a:pt x="991" y="59"/>
                  </a:lnTo>
                  <a:lnTo>
                    <a:pt x="991" y="57"/>
                  </a:lnTo>
                  <a:lnTo>
                    <a:pt x="994" y="57"/>
                  </a:lnTo>
                  <a:lnTo>
                    <a:pt x="994" y="57"/>
                  </a:lnTo>
                  <a:lnTo>
                    <a:pt x="994" y="57"/>
                  </a:lnTo>
                  <a:lnTo>
                    <a:pt x="996" y="57"/>
                  </a:lnTo>
                  <a:lnTo>
                    <a:pt x="996" y="55"/>
                  </a:lnTo>
                  <a:lnTo>
                    <a:pt x="996" y="55"/>
                  </a:lnTo>
                  <a:lnTo>
                    <a:pt x="996" y="55"/>
                  </a:lnTo>
                  <a:lnTo>
                    <a:pt x="996" y="52"/>
                  </a:lnTo>
                  <a:lnTo>
                    <a:pt x="996" y="52"/>
                  </a:lnTo>
                  <a:lnTo>
                    <a:pt x="996" y="52"/>
                  </a:lnTo>
                  <a:lnTo>
                    <a:pt x="996" y="50"/>
                  </a:lnTo>
                  <a:lnTo>
                    <a:pt x="999" y="50"/>
                  </a:lnTo>
                  <a:lnTo>
                    <a:pt x="999" y="50"/>
                  </a:lnTo>
                  <a:lnTo>
                    <a:pt x="999" y="50"/>
                  </a:lnTo>
                  <a:lnTo>
                    <a:pt x="999" y="50"/>
                  </a:lnTo>
                  <a:lnTo>
                    <a:pt x="999" y="48"/>
                  </a:lnTo>
                  <a:lnTo>
                    <a:pt x="1001" y="48"/>
                  </a:lnTo>
                  <a:lnTo>
                    <a:pt x="1001" y="48"/>
                  </a:lnTo>
                  <a:lnTo>
                    <a:pt x="1001" y="48"/>
                  </a:lnTo>
                  <a:lnTo>
                    <a:pt x="1001" y="48"/>
                  </a:lnTo>
                  <a:lnTo>
                    <a:pt x="1003" y="48"/>
                  </a:lnTo>
                  <a:lnTo>
                    <a:pt x="1003" y="45"/>
                  </a:lnTo>
                  <a:lnTo>
                    <a:pt x="1003" y="45"/>
                  </a:lnTo>
                  <a:lnTo>
                    <a:pt x="1003" y="45"/>
                  </a:lnTo>
                  <a:lnTo>
                    <a:pt x="1003" y="45"/>
                  </a:lnTo>
                  <a:lnTo>
                    <a:pt x="1006" y="45"/>
                  </a:lnTo>
                  <a:lnTo>
                    <a:pt x="1006" y="43"/>
                  </a:lnTo>
                  <a:lnTo>
                    <a:pt x="1006" y="43"/>
                  </a:lnTo>
                  <a:lnTo>
                    <a:pt x="1008" y="43"/>
                  </a:lnTo>
                  <a:lnTo>
                    <a:pt x="1008" y="43"/>
                  </a:lnTo>
                  <a:lnTo>
                    <a:pt x="1008" y="43"/>
                  </a:lnTo>
                  <a:lnTo>
                    <a:pt x="1008" y="43"/>
                  </a:lnTo>
                  <a:lnTo>
                    <a:pt x="1008" y="41"/>
                  </a:lnTo>
                  <a:lnTo>
                    <a:pt x="1010" y="41"/>
                  </a:lnTo>
                  <a:lnTo>
                    <a:pt x="1010" y="41"/>
                  </a:lnTo>
                  <a:lnTo>
                    <a:pt x="1010" y="41"/>
                  </a:lnTo>
                  <a:lnTo>
                    <a:pt x="1010" y="41"/>
                  </a:lnTo>
                  <a:lnTo>
                    <a:pt x="1010" y="38"/>
                  </a:lnTo>
                  <a:lnTo>
                    <a:pt x="1013" y="38"/>
                  </a:lnTo>
                  <a:lnTo>
                    <a:pt x="1013" y="38"/>
                  </a:lnTo>
                  <a:lnTo>
                    <a:pt x="1013" y="38"/>
                  </a:lnTo>
                  <a:lnTo>
                    <a:pt x="1013" y="38"/>
                  </a:lnTo>
                  <a:lnTo>
                    <a:pt x="1013" y="36"/>
                  </a:lnTo>
                  <a:lnTo>
                    <a:pt x="1013" y="36"/>
                  </a:lnTo>
                  <a:lnTo>
                    <a:pt x="1013" y="33"/>
                  </a:lnTo>
                  <a:lnTo>
                    <a:pt x="1013" y="33"/>
                  </a:lnTo>
                  <a:lnTo>
                    <a:pt x="1013" y="33"/>
                  </a:lnTo>
                  <a:lnTo>
                    <a:pt x="1013" y="31"/>
                  </a:lnTo>
                  <a:lnTo>
                    <a:pt x="1010" y="31"/>
                  </a:lnTo>
                  <a:lnTo>
                    <a:pt x="1010" y="31"/>
                  </a:lnTo>
                  <a:lnTo>
                    <a:pt x="1010" y="31"/>
                  </a:lnTo>
                  <a:lnTo>
                    <a:pt x="1010" y="29"/>
                  </a:lnTo>
                  <a:lnTo>
                    <a:pt x="1010" y="29"/>
                  </a:lnTo>
                  <a:lnTo>
                    <a:pt x="1010" y="29"/>
                  </a:lnTo>
                  <a:lnTo>
                    <a:pt x="1010" y="29"/>
                  </a:lnTo>
                  <a:lnTo>
                    <a:pt x="1010" y="26"/>
                  </a:lnTo>
                  <a:lnTo>
                    <a:pt x="1013" y="26"/>
                  </a:lnTo>
                  <a:lnTo>
                    <a:pt x="1013" y="26"/>
                  </a:lnTo>
                  <a:lnTo>
                    <a:pt x="1010" y="26"/>
                  </a:lnTo>
                  <a:lnTo>
                    <a:pt x="1010" y="26"/>
                  </a:lnTo>
                  <a:lnTo>
                    <a:pt x="1010" y="24"/>
                  </a:lnTo>
                  <a:lnTo>
                    <a:pt x="1010" y="24"/>
                  </a:lnTo>
                  <a:lnTo>
                    <a:pt x="1008" y="24"/>
                  </a:lnTo>
                  <a:lnTo>
                    <a:pt x="1008" y="24"/>
                  </a:lnTo>
                  <a:lnTo>
                    <a:pt x="1008" y="24"/>
                  </a:lnTo>
                  <a:lnTo>
                    <a:pt x="1008" y="24"/>
                  </a:lnTo>
                  <a:lnTo>
                    <a:pt x="1006" y="24"/>
                  </a:lnTo>
                  <a:lnTo>
                    <a:pt x="1006" y="24"/>
                  </a:lnTo>
                  <a:lnTo>
                    <a:pt x="1003" y="24"/>
                  </a:lnTo>
                  <a:lnTo>
                    <a:pt x="1003" y="24"/>
                  </a:lnTo>
                  <a:lnTo>
                    <a:pt x="1003" y="24"/>
                  </a:lnTo>
                  <a:lnTo>
                    <a:pt x="1003" y="24"/>
                  </a:lnTo>
                  <a:lnTo>
                    <a:pt x="1001" y="24"/>
                  </a:lnTo>
                  <a:lnTo>
                    <a:pt x="1001" y="24"/>
                  </a:lnTo>
                  <a:lnTo>
                    <a:pt x="1001" y="24"/>
                  </a:lnTo>
                  <a:lnTo>
                    <a:pt x="999" y="24"/>
                  </a:lnTo>
                  <a:lnTo>
                    <a:pt x="999" y="24"/>
                  </a:lnTo>
                  <a:lnTo>
                    <a:pt x="999" y="24"/>
                  </a:lnTo>
                  <a:lnTo>
                    <a:pt x="999" y="22"/>
                  </a:lnTo>
                  <a:lnTo>
                    <a:pt x="999" y="22"/>
                  </a:lnTo>
                  <a:lnTo>
                    <a:pt x="999" y="19"/>
                  </a:lnTo>
                  <a:lnTo>
                    <a:pt x="999" y="19"/>
                  </a:lnTo>
                  <a:lnTo>
                    <a:pt x="999" y="19"/>
                  </a:lnTo>
                  <a:lnTo>
                    <a:pt x="1001" y="19"/>
                  </a:lnTo>
                  <a:lnTo>
                    <a:pt x="1001" y="19"/>
                  </a:lnTo>
                  <a:lnTo>
                    <a:pt x="1001" y="19"/>
                  </a:lnTo>
                  <a:lnTo>
                    <a:pt x="1001" y="19"/>
                  </a:lnTo>
                  <a:lnTo>
                    <a:pt x="1003" y="19"/>
                  </a:lnTo>
                  <a:lnTo>
                    <a:pt x="1003" y="17"/>
                  </a:lnTo>
                  <a:lnTo>
                    <a:pt x="1003" y="17"/>
                  </a:lnTo>
                  <a:lnTo>
                    <a:pt x="1003" y="17"/>
                  </a:lnTo>
                  <a:lnTo>
                    <a:pt x="1003" y="17"/>
                  </a:lnTo>
                  <a:lnTo>
                    <a:pt x="1003" y="14"/>
                  </a:lnTo>
                  <a:lnTo>
                    <a:pt x="1006" y="14"/>
                  </a:lnTo>
                  <a:lnTo>
                    <a:pt x="1006" y="14"/>
                  </a:lnTo>
                  <a:lnTo>
                    <a:pt x="1006" y="14"/>
                  </a:lnTo>
                  <a:lnTo>
                    <a:pt x="1008" y="14"/>
                  </a:lnTo>
                  <a:lnTo>
                    <a:pt x="1008" y="12"/>
                  </a:lnTo>
                  <a:lnTo>
                    <a:pt x="1008" y="12"/>
                  </a:lnTo>
                  <a:lnTo>
                    <a:pt x="1008" y="12"/>
                  </a:lnTo>
                  <a:lnTo>
                    <a:pt x="1008" y="12"/>
                  </a:lnTo>
                  <a:lnTo>
                    <a:pt x="1010" y="12"/>
                  </a:lnTo>
                  <a:lnTo>
                    <a:pt x="1010" y="12"/>
                  </a:lnTo>
                  <a:lnTo>
                    <a:pt x="1010" y="10"/>
                  </a:lnTo>
                  <a:lnTo>
                    <a:pt x="1010" y="10"/>
                  </a:lnTo>
                  <a:lnTo>
                    <a:pt x="1010" y="10"/>
                  </a:lnTo>
                  <a:lnTo>
                    <a:pt x="1013" y="10"/>
                  </a:lnTo>
                  <a:lnTo>
                    <a:pt x="1013" y="10"/>
                  </a:lnTo>
                  <a:lnTo>
                    <a:pt x="1013" y="10"/>
                  </a:lnTo>
                  <a:lnTo>
                    <a:pt x="1015" y="10"/>
                  </a:lnTo>
                  <a:lnTo>
                    <a:pt x="1015" y="7"/>
                  </a:lnTo>
                  <a:lnTo>
                    <a:pt x="1015" y="7"/>
                  </a:lnTo>
                  <a:lnTo>
                    <a:pt x="1015" y="7"/>
                  </a:lnTo>
                  <a:lnTo>
                    <a:pt x="1015" y="7"/>
                  </a:lnTo>
                  <a:lnTo>
                    <a:pt x="1017" y="7"/>
                  </a:lnTo>
                  <a:lnTo>
                    <a:pt x="1017" y="7"/>
                  </a:lnTo>
                  <a:lnTo>
                    <a:pt x="1017" y="7"/>
                  </a:lnTo>
                  <a:lnTo>
                    <a:pt x="1020" y="7"/>
                  </a:lnTo>
                  <a:lnTo>
                    <a:pt x="1020" y="7"/>
                  </a:lnTo>
                  <a:lnTo>
                    <a:pt x="1022" y="7"/>
                  </a:lnTo>
                  <a:lnTo>
                    <a:pt x="1022" y="7"/>
                  </a:lnTo>
                  <a:lnTo>
                    <a:pt x="1022" y="7"/>
                  </a:lnTo>
                  <a:lnTo>
                    <a:pt x="1025" y="7"/>
                  </a:lnTo>
                  <a:lnTo>
                    <a:pt x="1025" y="7"/>
                  </a:lnTo>
                  <a:lnTo>
                    <a:pt x="1025" y="5"/>
                  </a:lnTo>
                  <a:lnTo>
                    <a:pt x="1025" y="5"/>
                  </a:lnTo>
                  <a:lnTo>
                    <a:pt x="1027" y="5"/>
                  </a:lnTo>
                  <a:lnTo>
                    <a:pt x="1027" y="5"/>
                  </a:lnTo>
                  <a:lnTo>
                    <a:pt x="1029" y="5"/>
                  </a:lnTo>
                  <a:lnTo>
                    <a:pt x="1029" y="5"/>
                  </a:lnTo>
                  <a:lnTo>
                    <a:pt x="1029" y="5"/>
                  </a:lnTo>
                  <a:lnTo>
                    <a:pt x="1032" y="5"/>
                  </a:lnTo>
                  <a:lnTo>
                    <a:pt x="1032" y="5"/>
                  </a:lnTo>
                  <a:lnTo>
                    <a:pt x="1032" y="5"/>
                  </a:lnTo>
                  <a:lnTo>
                    <a:pt x="1034" y="5"/>
                  </a:lnTo>
                  <a:lnTo>
                    <a:pt x="1034" y="5"/>
                  </a:lnTo>
                  <a:lnTo>
                    <a:pt x="1034" y="5"/>
                  </a:lnTo>
                  <a:lnTo>
                    <a:pt x="1034" y="3"/>
                  </a:lnTo>
                  <a:lnTo>
                    <a:pt x="1036" y="3"/>
                  </a:lnTo>
                  <a:lnTo>
                    <a:pt x="1036" y="3"/>
                  </a:lnTo>
                  <a:lnTo>
                    <a:pt x="1036" y="3"/>
                  </a:lnTo>
                  <a:lnTo>
                    <a:pt x="1039" y="3"/>
                  </a:lnTo>
                  <a:lnTo>
                    <a:pt x="1039" y="3"/>
                  </a:lnTo>
                  <a:lnTo>
                    <a:pt x="1041" y="3"/>
                  </a:lnTo>
                  <a:lnTo>
                    <a:pt x="1041" y="3"/>
                  </a:lnTo>
                  <a:lnTo>
                    <a:pt x="1041" y="3"/>
                  </a:lnTo>
                  <a:lnTo>
                    <a:pt x="1041" y="3"/>
                  </a:lnTo>
                  <a:lnTo>
                    <a:pt x="1044" y="3"/>
                  </a:lnTo>
                  <a:lnTo>
                    <a:pt x="1044" y="3"/>
                  </a:lnTo>
                  <a:lnTo>
                    <a:pt x="1044" y="3"/>
                  </a:lnTo>
                  <a:lnTo>
                    <a:pt x="1046" y="3"/>
                  </a:lnTo>
                  <a:lnTo>
                    <a:pt x="1046" y="3"/>
                  </a:lnTo>
                  <a:lnTo>
                    <a:pt x="1046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048" y="3"/>
                  </a:lnTo>
                  <a:lnTo>
                    <a:pt x="1048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3" y="3"/>
                  </a:lnTo>
                  <a:lnTo>
                    <a:pt x="1053" y="3"/>
                  </a:lnTo>
                  <a:lnTo>
                    <a:pt x="1055" y="3"/>
                  </a:lnTo>
                  <a:lnTo>
                    <a:pt x="1055" y="3"/>
                  </a:lnTo>
                  <a:lnTo>
                    <a:pt x="1055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60" y="3"/>
                  </a:lnTo>
                  <a:lnTo>
                    <a:pt x="1060" y="0"/>
                  </a:lnTo>
                  <a:lnTo>
                    <a:pt x="1060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2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67" y="0"/>
                  </a:lnTo>
                  <a:lnTo>
                    <a:pt x="1067" y="0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79" y="0"/>
                  </a:lnTo>
                  <a:lnTo>
                    <a:pt x="1079" y="0"/>
                  </a:lnTo>
                  <a:lnTo>
                    <a:pt x="1081" y="0"/>
                  </a:lnTo>
                  <a:lnTo>
                    <a:pt x="1081" y="3"/>
                  </a:lnTo>
                  <a:lnTo>
                    <a:pt x="1081" y="3"/>
                  </a:lnTo>
                  <a:lnTo>
                    <a:pt x="1081" y="3"/>
                  </a:lnTo>
                  <a:lnTo>
                    <a:pt x="1081" y="3"/>
                  </a:lnTo>
                  <a:lnTo>
                    <a:pt x="1084" y="3"/>
                  </a:lnTo>
                  <a:lnTo>
                    <a:pt x="1084" y="3"/>
                  </a:lnTo>
                  <a:lnTo>
                    <a:pt x="1084" y="5"/>
                  </a:lnTo>
                  <a:lnTo>
                    <a:pt x="1084" y="5"/>
                  </a:lnTo>
                  <a:lnTo>
                    <a:pt x="1086" y="5"/>
                  </a:lnTo>
                  <a:lnTo>
                    <a:pt x="1086" y="5"/>
                  </a:lnTo>
                  <a:lnTo>
                    <a:pt x="1086" y="5"/>
                  </a:lnTo>
                  <a:lnTo>
                    <a:pt x="1086" y="5"/>
                  </a:lnTo>
                  <a:lnTo>
                    <a:pt x="1088" y="5"/>
                  </a:lnTo>
                  <a:lnTo>
                    <a:pt x="1088" y="5"/>
                  </a:lnTo>
                  <a:lnTo>
                    <a:pt x="1088" y="5"/>
                  </a:lnTo>
                  <a:lnTo>
                    <a:pt x="1088" y="5"/>
                  </a:lnTo>
                  <a:lnTo>
                    <a:pt x="1091" y="5"/>
                  </a:lnTo>
                  <a:lnTo>
                    <a:pt x="1091" y="7"/>
                  </a:lnTo>
                  <a:lnTo>
                    <a:pt x="1091" y="7"/>
                  </a:lnTo>
                  <a:lnTo>
                    <a:pt x="1091" y="7"/>
                  </a:lnTo>
                  <a:lnTo>
                    <a:pt x="1091" y="7"/>
                  </a:lnTo>
                  <a:lnTo>
                    <a:pt x="1091" y="10"/>
                  </a:lnTo>
                  <a:lnTo>
                    <a:pt x="1093" y="10"/>
                  </a:lnTo>
                  <a:lnTo>
                    <a:pt x="1093" y="10"/>
                  </a:lnTo>
                  <a:lnTo>
                    <a:pt x="1096" y="10"/>
                  </a:lnTo>
                  <a:lnTo>
                    <a:pt x="1096" y="10"/>
                  </a:lnTo>
                  <a:lnTo>
                    <a:pt x="1096" y="10"/>
                  </a:lnTo>
                  <a:lnTo>
                    <a:pt x="1098" y="10"/>
                  </a:lnTo>
                  <a:lnTo>
                    <a:pt x="1098" y="10"/>
                  </a:lnTo>
                  <a:lnTo>
                    <a:pt x="1098" y="10"/>
                  </a:lnTo>
                  <a:lnTo>
                    <a:pt x="1098" y="10"/>
                  </a:lnTo>
                  <a:lnTo>
                    <a:pt x="1098" y="10"/>
                  </a:lnTo>
                  <a:lnTo>
                    <a:pt x="1100" y="10"/>
                  </a:lnTo>
                  <a:lnTo>
                    <a:pt x="1100" y="10"/>
                  </a:lnTo>
                  <a:lnTo>
                    <a:pt x="1103" y="10"/>
                  </a:lnTo>
                  <a:lnTo>
                    <a:pt x="1103" y="10"/>
                  </a:lnTo>
                  <a:lnTo>
                    <a:pt x="1103" y="10"/>
                  </a:lnTo>
                  <a:lnTo>
                    <a:pt x="1103" y="10"/>
                  </a:lnTo>
                  <a:lnTo>
                    <a:pt x="1103" y="10"/>
                  </a:lnTo>
                  <a:lnTo>
                    <a:pt x="1105" y="10"/>
                  </a:lnTo>
                  <a:lnTo>
                    <a:pt x="1105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10" y="10"/>
                  </a:lnTo>
                  <a:lnTo>
                    <a:pt x="1110" y="10"/>
                  </a:lnTo>
                  <a:lnTo>
                    <a:pt x="1110" y="10"/>
                  </a:lnTo>
                  <a:lnTo>
                    <a:pt x="1110" y="10"/>
                  </a:lnTo>
                  <a:lnTo>
                    <a:pt x="1110" y="10"/>
                  </a:lnTo>
                  <a:lnTo>
                    <a:pt x="1112" y="10"/>
                  </a:lnTo>
                  <a:lnTo>
                    <a:pt x="1112" y="10"/>
                  </a:lnTo>
                  <a:lnTo>
                    <a:pt x="1115" y="10"/>
                  </a:lnTo>
                  <a:lnTo>
                    <a:pt x="1115" y="10"/>
                  </a:lnTo>
                  <a:lnTo>
                    <a:pt x="1115" y="12"/>
                  </a:lnTo>
                  <a:lnTo>
                    <a:pt x="1115" y="12"/>
                  </a:lnTo>
                  <a:lnTo>
                    <a:pt x="1115" y="12"/>
                  </a:lnTo>
                  <a:lnTo>
                    <a:pt x="1117" y="12"/>
                  </a:lnTo>
                  <a:lnTo>
                    <a:pt x="1117" y="12"/>
                  </a:lnTo>
                  <a:lnTo>
                    <a:pt x="1117" y="12"/>
                  </a:lnTo>
                  <a:lnTo>
                    <a:pt x="1117" y="12"/>
                  </a:lnTo>
                  <a:lnTo>
                    <a:pt x="1117" y="12"/>
                  </a:lnTo>
                  <a:lnTo>
                    <a:pt x="1119" y="12"/>
                  </a:lnTo>
                  <a:lnTo>
                    <a:pt x="1119" y="14"/>
                  </a:lnTo>
                  <a:lnTo>
                    <a:pt x="1119" y="14"/>
                  </a:lnTo>
                  <a:lnTo>
                    <a:pt x="1119" y="14"/>
                  </a:lnTo>
                  <a:lnTo>
                    <a:pt x="1119" y="17"/>
                  </a:lnTo>
                  <a:lnTo>
                    <a:pt x="1119" y="17"/>
                  </a:lnTo>
                  <a:lnTo>
                    <a:pt x="1119" y="17"/>
                  </a:lnTo>
                  <a:lnTo>
                    <a:pt x="1119" y="17"/>
                  </a:lnTo>
                  <a:lnTo>
                    <a:pt x="1122" y="17"/>
                  </a:lnTo>
                  <a:lnTo>
                    <a:pt x="1122" y="17"/>
                  </a:lnTo>
                  <a:lnTo>
                    <a:pt x="1122" y="17"/>
                  </a:lnTo>
                  <a:lnTo>
                    <a:pt x="1122" y="17"/>
                  </a:lnTo>
                  <a:lnTo>
                    <a:pt x="1122" y="17"/>
                  </a:lnTo>
                  <a:lnTo>
                    <a:pt x="1124" y="17"/>
                  </a:lnTo>
                  <a:lnTo>
                    <a:pt x="1124" y="19"/>
                  </a:lnTo>
                  <a:lnTo>
                    <a:pt x="1124" y="19"/>
                  </a:lnTo>
                  <a:lnTo>
                    <a:pt x="1124" y="19"/>
                  </a:lnTo>
                  <a:lnTo>
                    <a:pt x="1124" y="19"/>
                  </a:lnTo>
                  <a:lnTo>
                    <a:pt x="1124" y="19"/>
                  </a:lnTo>
                  <a:lnTo>
                    <a:pt x="1126" y="19"/>
                  </a:lnTo>
                  <a:lnTo>
                    <a:pt x="1126" y="19"/>
                  </a:lnTo>
                  <a:lnTo>
                    <a:pt x="1126" y="19"/>
                  </a:lnTo>
                  <a:lnTo>
                    <a:pt x="1129" y="19"/>
                  </a:lnTo>
                  <a:lnTo>
                    <a:pt x="1129" y="19"/>
                  </a:lnTo>
                  <a:lnTo>
                    <a:pt x="1126" y="19"/>
                  </a:lnTo>
                  <a:lnTo>
                    <a:pt x="1126" y="22"/>
                  </a:lnTo>
                  <a:lnTo>
                    <a:pt x="1126" y="22"/>
                  </a:lnTo>
                  <a:lnTo>
                    <a:pt x="1126" y="22"/>
                  </a:lnTo>
                  <a:lnTo>
                    <a:pt x="1124" y="22"/>
                  </a:lnTo>
                  <a:lnTo>
                    <a:pt x="1124" y="24"/>
                  </a:lnTo>
                  <a:lnTo>
                    <a:pt x="1126" y="24"/>
                  </a:lnTo>
                  <a:lnTo>
                    <a:pt x="1126" y="24"/>
                  </a:lnTo>
                  <a:lnTo>
                    <a:pt x="1126" y="24"/>
                  </a:lnTo>
                  <a:lnTo>
                    <a:pt x="1129" y="24"/>
                  </a:lnTo>
                  <a:lnTo>
                    <a:pt x="1129" y="24"/>
                  </a:lnTo>
                  <a:lnTo>
                    <a:pt x="1129" y="24"/>
                  </a:lnTo>
                  <a:lnTo>
                    <a:pt x="1129" y="26"/>
                  </a:lnTo>
                  <a:lnTo>
                    <a:pt x="1131" y="26"/>
                  </a:lnTo>
                  <a:lnTo>
                    <a:pt x="1131" y="26"/>
                  </a:lnTo>
                  <a:lnTo>
                    <a:pt x="1131" y="29"/>
                  </a:lnTo>
                  <a:lnTo>
                    <a:pt x="1131" y="29"/>
                  </a:lnTo>
                  <a:lnTo>
                    <a:pt x="1131" y="29"/>
                  </a:lnTo>
                  <a:lnTo>
                    <a:pt x="1131" y="29"/>
                  </a:lnTo>
                  <a:lnTo>
                    <a:pt x="1133" y="29"/>
                  </a:lnTo>
                  <a:lnTo>
                    <a:pt x="1133" y="29"/>
                  </a:lnTo>
                  <a:lnTo>
                    <a:pt x="1133" y="31"/>
                  </a:lnTo>
                  <a:lnTo>
                    <a:pt x="1133" y="31"/>
                  </a:lnTo>
                  <a:lnTo>
                    <a:pt x="1133" y="31"/>
                  </a:lnTo>
                  <a:lnTo>
                    <a:pt x="1136" y="31"/>
                  </a:lnTo>
                  <a:lnTo>
                    <a:pt x="1136" y="33"/>
                  </a:lnTo>
                  <a:lnTo>
                    <a:pt x="1133" y="33"/>
                  </a:lnTo>
                  <a:lnTo>
                    <a:pt x="1133" y="33"/>
                  </a:lnTo>
                  <a:lnTo>
                    <a:pt x="1131" y="33"/>
                  </a:lnTo>
                  <a:lnTo>
                    <a:pt x="1131" y="33"/>
                  </a:lnTo>
                  <a:lnTo>
                    <a:pt x="1133" y="33"/>
                  </a:lnTo>
                  <a:lnTo>
                    <a:pt x="1133" y="36"/>
                  </a:lnTo>
                  <a:lnTo>
                    <a:pt x="1133" y="36"/>
                  </a:lnTo>
                  <a:lnTo>
                    <a:pt x="1136" y="36"/>
                  </a:lnTo>
                  <a:lnTo>
                    <a:pt x="1136" y="36"/>
                  </a:lnTo>
                  <a:lnTo>
                    <a:pt x="1136" y="36"/>
                  </a:lnTo>
                  <a:lnTo>
                    <a:pt x="1136" y="36"/>
                  </a:lnTo>
                  <a:lnTo>
                    <a:pt x="1138" y="36"/>
                  </a:lnTo>
                  <a:lnTo>
                    <a:pt x="1138" y="38"/>
                  </a:lnTo>
                  <a:lnTo>
                    <a:pt x="1138" y="38"/>
                  </a:lnTo>
                  <a:lnTo>
                    <a:pt x="1136" y="38"/>
                  </a:lnTo>
                  <a:lnTo>
                    <a:pt x="1136" y="38"/>
                  </a:lnTo>
                  <a:lnTo>
                    <a:pt x="1136" y="38"/>
                  </a:lnTo>
                  <a:lnTo>
                    <a:pt x="1136" y="41"/>
                  </a:lnTo>
                  <a:lnTo>
                    <a:pt x="1136" y="41"/>
                  </a:lnTo>
                  <a:lnTo>
                    <a:pt x="1136" y="41"/>
                  </a:lnTo>
                  <a:lnTo>
                    <a:pt x="1138" y="41"/>
                  </a:lnTo>
                  <a:lnTo>
                    <a:pt x="1138" y="43"/>
                  </a:lnTo>
                  <a:lnTo>
                    <a:pt x="1138" y="43"/>
                  </a:lnTo>
                  <a:lnTo>
                    <a:pt x="1138" y="43"/>
                  </a:lnTo>
                  <a:lnTo>
                    <a:pt x="1138" y="45"/>
                  </a:lnTo>
                  <a:lnTo>
                    <a:pt x="1141" y="45"/>
                  </a:lnTo>
                  <a:lnTo>
                    <a:pt x="1141" y="45"/>
                  </a:lnTo>
                  <a:lnTo>
                    <a:pt x="1141" y="45"/>
                  </a:lnTo>
                  <a:lnTo>
                    <a:pt x="1141" y="48"/>
                  </a:lnTo>
                  <a:lnTo>
                    <a:pt x="1141" y="48"/>
                  </a:lnTo>
                  <a:lnTo>
                    <a:pt x="1141" y="48"/>
                  </a:lnTo>
                  <a:lnTo>
                    <a:pt x="1143" y="48"/>
                  </a:lnTo>
                  <a:lnTo>
                    <a:pt x="1143" y="50"/>
                  </a:lnTo>
                  <a:lnTo>
                    <a:pt x="1141" y="50"/>
                  </a:lnTo>
                  <a:lnTo>
                    <a:pt x="1141" y="50"/>
                  </a:lnTo>
                  <a:lnTo>
                    <a:pt x="1143" y="50"/>
                  </a:lnTo>
                  <a:lnTo>
                    <a:pt x="1143" y="50"/>
                  </a:lnTo>
                  <a:lnTo>
                    <a:pt x="1143" y="50"/>
                  </a:lnTo>
                  <a:lnTo>
                    <a:pt x="1143" y="50"/>
                  </a:lnTo>
                  <a:lnTo>
                    <a:pt x="1143" y="52"/>
                  </a:lnTo>
                  <a:lnTo>
                    <a:pt x="1143" y="52"/>
                  </a:lnTo>
                  <a:lnTo>
                    <a:pt x="1143" y="52"/>
                  </a:lnTo>
                  <a:lnTo>
                    <a:pt x="1143" y="55"/>
                  </a:lnTo>
                  <a:lnTo>
                    <a:pt x="1143" y="55"/>
                  </a:lnTo>
                  <a:lnTo>
                    <a:pt x="1145" y="55"/>
                  </a:lnTo>
                  <a:lnTo>
                    <a:pt x="1145" y="55"/>
                  </a:lnTo>
                  <a:lnTo>
                    <a:pt x="1145" y="55"/>
                  </a:lnTo>
                  <a:lnTo>
                    <a:pt x="1145" y="57"/>
                  </a:lnTo>
                  <a:lnTo>
                    <a:pt x="1148" y="57"/>
                  </a:lnTo>
                  <a:lnTo>
                    <a:pt x="1148" y="57"/>
                  </a:lnTo>
                  <a:lnTo>
                    <a:pt x="1148" y="59"/>
                  </a:lnTo>
                  <a:lnTo>
                    <a:pt x="1145" y="59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4"/>
            <p:cNvSpPr>
              <a:spLocks/>
            </p:cNvSpPr>
            <p:nvPr/>
          </p:nvSpPr>
          <p:spPr bwMode="auto">
            <a:xfrm>
              <a:off x="4343400" y="3230563"/>
              <a:ext cx="112713" cy="63500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41" y="7"/>
                </a:cxn>
                <a:cxn ang="0">
                  <a:pos x="43" y="7"/>
                </a:cxn>
                <a:cxn ang="0">
                  <a:pos x="48" y="7"/>
                </a:cxn>
                <a:cxn ang="0">
                  <a:pos x="50" y="10"/>
                </a:cxn>
                <a:cxn ang="0">
                  <a:pos x="52" y="7"/>
                </a:cxn>
                <a:cxn ang="0">
                  <a:pos x="55" y="7"/>
                </a:cxn>
                <a:cxn ang="0">
                  <a:pos x="57" y="10"/>
                </a:cxn>
                <a:cxn ang="0">
                  <a:pos x="62" y="12"/>
                </a:cxn>
                <a:cxn ang="0">
                  <a:pos x="62" y="12"/>
                </a:cxn>
                <a:cxn ang="0">
                  <a:pos x="62" y="17"/>
                </a:cxn>
                <a:cxn ang="0">
                  <a:pos x="62" y="21"/>
                </a:cxn>
                <a:cxn ang="0">
                  <a:pos x="64" y="24"/>
                </a:cxn>
                <a:cxn ang="0">
                  <a:pos x="69" y="21"/>
                </a:cxn>
                <a:cxn ang="0">
                  <a:pos x="71" y="24"/>
                </a:cxn>
                <a:cxn ang="0">
                  <a:pos x="71" y="29"/>
                </a:cxn>
                <a:cxn ang="0">
                  <a:pos x="71" y="31"/>
                </a:cxn>
                <a:cxn ang="0">
                  <a:pos x="71" y="36"/>
                </a:cxn>
                <a:cxn ang="0">
                  <a:pos x="71" y="38"/>
                </a:cxn>
                <a:cxn ang="0">
                  <a:pos x="67" y="38"/>
                </a:cxn>
                <a:cxn ang="0">
                  <a:pos x="64" y="40"/>
                </a:cxn>
                <a:cxn ang="0">
                  <a:pos x="60" y="40"/>
                </a:cxn>
                <a:cxn ang="0">
                  <a:pos x="57" y="40"/>
                </a:cxn>
                <a:cxn ang="0">
                  <a:pos x="52" y="38"/>
                </a:cxn>
                <a:cxn ang="0">
                  <a:pos x="50" y="38"/>
                </a:cxn>
                <a:cxn ang="0">
                  <a:pos x="48" y="40"/>
                </a:cxn>
                <a:cxn ang="0">
                  <a:pos x="43" y="40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3" y="38"/>
                </a:cxn>
                <a:cxn ang="0">
                  <a:pos x="31" y="40"/>
                </a:cxn>
                <a:cxn ang="0">
                  <a:pos x="26" y="40"/>
                </a:cxn>
                <a:cxn ang="0">
                  <a:pos x="24" y="40"/>
                </a:cxn>
                <a:cxn ang="0">
                  <a:pos x="19" y="40"/>
                </a:cxn>
                <a:cxn ang="0">
                  <a:pos x="17" y="40"/>
                </a:cxn>
                <a:cxn ang="0">
                  <a:pos x="15" y="40"/>
                </a:cxn>
                <a:cxn ang="0">
                  <a:pos x="12" y="38"/>
                </a:cxn>
                <a:cxn ang="0">
                  <a:pos x="7" y="40"/>
                </a:cxn>
                <a:cxn ang="0">
                  <a:pos x="5" y="36"/>
                </a:cxn>
                <a:cxn ang="0">
                  <a:pos x="3" y="33"/>
                </a:cxn>
                <a:cxn ang="0">
                  <a:pos x="3" y="31"/>
                </a:cxn>
                <a:cxn ang="0">
                  <a:pos x="3" y="29"/>
                </a:cxn>
                <a:cxn ang="0">
                  <a:pos x="5" y="26"/>
                </a:cxn>
                <a:cxn ang="0">
                  <a:pos x="5" y="21"/>
                </a:cxn>
                <a:cxn ang="0">
                  <a:pos x="5" y="19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2" y="10"/>
                </a:cxn>
                <a:cxn ang="0">
                  <a:pos x="17" y="7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1" y="2"/>
                </a:cxn>
                <a:cxn ang="0">
                  <a:pos x="31" y="2"/>
                </a:cxn>
                <a:cxn ang="0">
                  <a:pos x="33" y="5"/>
                </a:cxn>
              </a:cxnLst>
              <a:rect l="0" t="0" r="r" b="b"/>
              <a:pathLst>
                <a:path w="71" h="40">
                  <a:moveTo>
                    <a:pt x="36" y="5"/>
                  </a:moveTo>
                  <a:lnTo>
                    <a:pt x="36" y="5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8" y="7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3" y="36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6" y="5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5"/>
            <p:cNvSpPr>
              <a:spLocks/>
            </p:cNvSpPr>
            <p:nvPr/>
          </p:nvSpPr>
          <p:spPr bwMode="auto">
            <a:xfrm>
              <a:off x="4343400" y="3230563"/>
              <a:ext cx="112713" cy="63500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41" y="7"/>
                </a:cxn>
                <a:cxn ang="0">
                  <a:pos x="43" y="7"/>
                </a:cxn>
                <a:cxn ang="0">
                  <a:pos x="48" y="7"/>
                </a:cxn>
                <a:cxn ang="0">
                  <a:pos x="50" y="10"/>
                </a:cxn>
                <a:cxn ang="0">
                  <a:pos x="52" y="7"/>
                </a:cxn>
                <a:cxn ang="0">
                  <a:pos x="55" y="7"/>
                </a:cxn>
                <a:cxn ang="0">
                  <a:pos x="57" y="10"/>
                </a:cxn>
                <a:cxn ang="0">
                  <a:pos x="62" y="12"/>
                </a:cxn>
                <a:cxn ang="0">
                  <a:pos x="62" y="12"/>
                </a:cxn>
                <a:cxn ang="0">
                  <a:pos x="62" y="17"/>
                </a:cxn>
                <a:cxn ang="0">
                  <a:pos x="62" y="21"/>
                </a:cxn>
                <a:cxn ang="0">
                  <a:pos x="64" y="24"/>
                </a:cxn>
                <a:cxn ang="0">
                  <a:pos x="69" y="21"/>
                </a:cxn>
                <a:cxn ang="0">
                  <a:pos x="71" y="24"/>
                </a:cxn>
                <a:cxn ang="0">
                  <a:pos x="71" y="29"/>
                </a:cxn>
                <a:cxn ang="0">
                  <a:pos x="71" y="31"/>
                </a:cxn>
                <a:cxn ang="0">
                  <a:pos x="71" y="36"/>
                </a:cxn>
                <a:cxn ang="0">
                  <a:pos x="71" y="38"/>
                </a:cxn>
                <a:cxn ang="0">
                  <a:pos x="67" y="38"/>
                </a:cxn>
                <a:cxn ang="0">
                  <a:pos x="64" y="40"/>
                </a:cxn>
                <a:cxn ang="0">
                  <a:pos x="60" y="40"/>
                </a:cxn>
                <a:cxn ang="0">
                  <a:pos x="57" y="40"/>
                </a:cxn>
                <a:cxn ang="0">
                  <a:pos x="52" y="38"/>
                </a:cxn>
                <a:cxn ang="0">
                  <a:pos x="50" y="38"/>
                </a:cxn>
                <a:cxn ang="0">
                  <a:pos x="48" y="40"/>
                </a:cxn>
                <a:cxn ang="0">
                  <a:pos x="43" y="40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3" y="38"/>
                </a:cxn>
                <a:cxn ang="0">
                  <a:pos x="31" y="40"/>
                </a:cxn>
                <a:cxn ang="0">
                  <a:pos x="26" y="40"/>
                </a:cxn>
                <a:cxn ang="0">
                  <a:pos x="24" y="40"/>
                </a:cxn>
                <a:cxn ang="0">
                  <a:pos x="19" y="40"/>
                </a:cxn>
                <a:cxn ang="0">
                  <a:pos x="17" y="40"/>
                </a:cxn>
                <a:cxn ang="0">
                  <a:pos x="15" y="40"/>
                </a:cxn>
                <a:cxn ang="0">
                  <a:pos x="12" y="38"/>
                </a:cxn>
                <a:cxn ang="0">
                  <a:pos x="7" y="40"/>
                </a:cxn>
                <a:cxn ang="0">
                  <a:pos x="5" y="36"/>
                </a:cxn>
                <a:cxn ang="0">
                  <a:pos x="3" y="33"/>
                </a:cxn>
                <a:cxn ang="0">
                  <a:pos x="3" y="31"/>
                </a:cxn>
                <a:cxn ang="0">
                  <a:pos x="3" y="29"/>
                </a:cxn>
                <a:cxn ang="0">
                  <a:pos x="5" y="26"/>
                </a:cxn>
                <a:cxn ang="0">
                  <a:pos x="5" y="21"/>
                </a:cxn>
                <a:cxn ang="0">
                  <a:pos x="5" y="19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2" y="10"/>
                </a:cxn>
                <a:cxn ang="0">
                  <a:pos x="17" y="7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1" y="2"/>
                </a:cxn>
                <a:cxn ang="0">
                  <a:pos x="31" y="2"/>
                </a:cxn>
                <a:cxn ang="0">
                  <a:pos x="33" y="5"/>
                </a:cxn>
              </a:cxnLst>
              <a:rect l="0" t="0" r="r" b="b"/>
              <a:pathLst>
                <a:path w="71" h="40">
                  <a:moveTo>
                    <a:pt x="36" y="5"/>
                  </a:moveTo>
                  <a:lnTo>
                    <a:pt x="36" y="5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8" y="7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3" y="36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6" y="5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6"/>
            <p:cNvSpPr>
              <a:spLocks/>
            </p:cNvSpPr>
            <p:nvPr/>
          </p:nvSpPr>
          <p:spPr bwMode="auto">
            <a:xfrm>
              <a:off x="5211763" y="4167188"/>
              <a:ext cx="38100" cy="4603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1" y="5"/>
                </a:cxn>
                <a:cxn ang="0">
                  <a:pos x="21" y="7"/>
                </a:cxn>
                <a:cxn ang="0">
                  <a:pos x="21" y="10"/>
                </a:cxn>
                <a:cxn ang="0">
                  <a:pos x="21" y="12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4" y="17"/>
                </a:cxn>
                <a:cxn ang="0">
                  <a:pos x="24" y="22"/>
                </a:cxn>
                <a:cxn ang="0">
                  <a:pos x="21" y="19"/>
                </a:cxn>
                <a:cxn ang="0">
                  <a:pos x="21" y="19"/>
                </a:cxn>
                <a:cxn ang="0">
                  <a:pos x="19" y="17"/>
                </a:cxn>
                <a:cxn ang="0">
                  <a:pos x="19" y="14"/>
                </a:cxn>
                <a:cxn ang="0">
                  <a:pos x="17" y="12"/>
                </a:cxn>
                <a:cxn ang="0">
                  <a:pos x="17" y="10"/>
                </a:cxn>
                <a:cxn ang="0">
                  <a:pos x="19" y="7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2" y="10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12" y="17"/>
                </a:cxn>
                <a:cxn ang="0">
                  <a:pos x="14" y="19"/>
                </a:cxn>
                <a:cxn ang="0">
                  <a:pos x="12" y="22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10" y="29"/>
                </a:cxn>
                <a:cxn ang="0">
                  <a:pos x="7" y="26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2" y="22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7" y="7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7" y="0"/>
                </a:cxn>
              </a:cxnLst>
              <a:rect l="0" t="0" r="r" b="b"/>
              <a:pathLst>
                <a:path w="24" h="29">
                  <a:moveTo>
                    <a:pt x="19" y="0"/>
                  </a:move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7"/>
            <p:cNvSpPr>
              <a:spLocks/>
            </p:cNvSpPr>
            <p:nvPr/>
          </p:nvSpPr>
          <p:spPr bwMode="auto">
            <a:xfrm>
              <a:off x="5211763" y="4167188"/>
              <a:ext cx="38100" cy="4603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1" y="5"/>
                </a:cxn>
                <a:cxn ang="0">
                  <a:pos x="21" y="7"/>
                </a:cxn>
                <a:cxn ang="0">
                  <a:pos x="21" y="10"/>
                </a:cxn>
                <a:cxn ang="0">
                  <a:pos x="21" y="12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4" y="17"/>
                </a:cxn>
                <a:cxn ang="0">
                  <a:pos x="24" y="22"/>
                </a:cxn>
                <a:cxn ang="0">
                  <a:pos x="21" y="19"/>
                </a:cxn>
                <a:cxn ang="0">
                  <a:pos x="21" y="19"/>
                </a:cxn>
                <a:cxn ang="0">
                  <a:pos x="19" y="17"/>
                </a:cxn>
                <a:cxn ang="0">
                  <a:pos x="19" y="14"/>
                </a:cxn>
                <a:cxn ang="0">
                  <a:pos x="17" y="12"/>
                </a:cxn>
                <a:cxn ang="0">
                  <a:pos x="17" y="10"/>
                </a:cxn>
                <a:cxn ang="0">
                  <a:pos x="19" y="7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2" y="10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12" y="17"/>
                </a:cxn>
                <a:cxn ang="0">
                  <a:pos x="14" y="19"/>
                </a:cxn>
                <a:cxn ang="0">
                  <a:pos x="12" y="22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10" y="29"/>
                </a:cxn>
                <a:cxn ang="0">
                  <a:pos x="7" y="26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2" y="22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7" y="7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7" y="0"/>
                </a:cxn>
              </a:cxnLst>
              <a:rect l="0" t="0" r="r" b="b"/>
              <a:pathLst>
                <a:path w="24" h="29">
                  <a:moveTo>
                    <a:pt x="19" y="0"/>
                  </a:move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8"/>
            <p:cNvSpPr>
              <a:spLocks/>
            </p:cNvSpPr>
            <p:nvPr/>
          </p:nvSpPr>
          <p:spPr bwMode="auto">
            <a:xfrm>
              <a:off x="3032125" y="3313113"/>
              <a:ext cx="15875" cy="19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7" y="12"/>
                </a:cxn>
              </a:cxnLst>
              <a:rect l="0" t="0" r="r" b="b"/>
              <a:pathLst>
                <a:path w="10" h="12">
                  <a:moveTo>
                    <a:pt x="7" y="12"/>
                  </a:move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9"/>
            <p:cNvSpPr>
              <a:spLocks/>
            </p:cNvSpPr>
            <p:nvPr/>
          </p:nvSpPr>
          <p:spPr bwMode="auto">
            <a:xfrm>
              <a:off x="3032125" y="3313113"/>
              <a:ext cx="15875" cy="19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7" y="12"/>
                </a:cxn>
              </a:cxnLst>
              <a:rect l="0" t="0" r="r" b="b"/>
              <a:pathLst>
                <a:path w="10" h="12">
                  <a:moveTo>
                    <a:pt x="7" y="12"/>
                  </a:move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0"/>
            <p:cNvSpPr>
              <a:spLocks/>
            </p:cNvSpPr>
            <p:nvPr/>
          </p:nvSpPr>
          <p:spPr bwMode="auto">
            <a:xfrm>
              <a:off x="4318000" y="3298825"/>
              <a:ext cx="157163" cy="239712"/>
            </a:xfrm>
            <a:custGeom>
              <a:avLst/>
              <a:gdLst/>
              <a:ahLst/>
              <a:cxnLst>
                <a:cxn ang="0">
                  <a:pos x="92" y="87"/>
                </a:cxn>
                <a:cxn ang="0">
                  <a:pos x="94" y="99"/>
                </a:cxn>
                <a:cxn ang="0">
                  <a:pos x="99" y="111"/>
                </a:cxn>
                <a:cxn ang="0">
                  <a:pos x="99" y="125"/>
                </a:cxn>
                <a:cxn ang="0">
                  <a:pos x="99" y="137"/>
                </a:cxn>
                <a:cxn ang="0">
                  <a:pos x="92" y="132"/>
                </a:cxn>
                <a:cxn ang="0">
                  <a:pos x="92" y="144"/>
                </a:cxn>
                <a:cxn ang="0">
                  <a:pos x="90" y="147"/>
                </a:cxn>
                <a:cxn ang="0">
                  <a:pos x="87" y="137"/>
                </a:cxn>
                <a:cxn ang="0">
                  <a:pos x="83" y="128"/>
                </a:cxn>
                <a:cxn ang="0">
                  <a:pos x="83" y="116"/>
                </a:cxn>
                <a:cxn ang="0">
                  <a:pos x="78" y="106"/>
                </a:cxn>
                <a:cxn ang="0">
                  <a:pos x="71" y="102"/>
                </a:cxn>
                <a:cxn ang="0">
                  <a:pos x="76" y="109"/>
                </a:cxn>
                <a:cxn ang="0">
                  <a:pos x="68" y="106"/>
                </a:cxn>
                <a:cxn ang="0">
                  <a:pos x="66" y="116"/>
                </a:cxn>
                <a:cxn ang="0">
                  <a:pos x="61" y="109"/>
                </a:cxn>
                <a:cxn ang="0">
                  <a:pos x="59" y="118"/>
                </a:cxn>
                <a:cxn ang="0">
                  <a:pos x="52" y="125"/>
                </a:cxn>
                <a:cxn ang="0">
                  <a:pos x="42" y="123"/>
                </a:cxn>
                <a:cxn ang="0">
                  <a:pos x="35" y="125"/>
                </a:cxn>
                <a:cxn ang="0">
                  <a:pos x="26" y="128"/>
                </a:cxn>
                <a:cxn ang="0">
                  <a:pos x="23" y="121"/>
                </a:cxn>
                <a:cxn ang="0">
                  <a:pos x="21" y="109"/>
                </a:cxn>
                <a:cxn ang="0">
                  <a:pos x="21" y="97"/>
                </a:cxn>
                <a:cxn ang="0">
                  <a:pos x="19" y="87"/>
                </a:cxn>
                <a:cxn ang="0">
                  <a:pos x="16" y="80"/>
                </a:cxn>
                <a:cxn ang="0">
                  <a:pos x="12" y="71"/>
                </a:cxn>
                <a:cxn ang="0">
                  <a:pos x="16" y="61"/>
                </a:cxn>
                <a:cxn ang="0">
                  <a:pos x="7" y="57"/>
                </a:cxn>
                <a:cxn ang="0">
                  <a:pos x="0" y="50"/>
                </a:cxn>
                <a:cxn ang="0">
                  <a:pos x="7" y="45"/>
                </a:cxn>
                <a:cxn ang="0">
                  <a:pos x="12" y="38"/>
                </a:cxn>
                <a:cxn ang="0">
                  <a:pos x="21" y="35"/>
                </a:cxn>
                <a:cxn ang="0">
                  <a:pos x="14" y="28"/>
                </a:cxn>
                <a:cxn ang="0">
                  <a:pos x="7" y="23"/>
                </a:cxn>
                <a:cxn ang="0">
                  <a:pos x="2" y="14"/>
                </a:cxn>
                <a:cxn ang="0">
                  <a:pos x="12" y="7"/>
                </a:cxn>
                <a:cxn ang="0">
                  <a:pos x="9" y="2"/>
                </a:cxn>
                <a:cxn ang="0">
                  <a:pos x="16" y="9"/>
                </a:cxn>
                <a:cxn ang="0">
                  <a:pos x="21" y="7"/>
                </a:cxn>
                <a:cxn ang="0">
                  <a:pos x="23" y="12"/>
                </a:cxn>
                <a:cxn ang="0">
                  <a:pos x="33" y="16"/>
                </a:cxn>
                <a:cxn ang="0">
                  <a:pos x="38" y="14"/>
                </a:cxn>
                <a:cxn ang="0">
                  <a:pos x="40" y="26"/>
                </a:cxn>
                <a:cxn ang="0">
                  <a:pos x="42" y="35"/>
                </a:cxn>
                <a:cxn ang="0">
                  <a:pos x="54" y="38"/>
                </a:cxn>
                <a:cxn ang="0">
                  <a:pos x="68" y="38"/>
                </a:cxn>
                <a:cxn ang="0">
                  <a:pos x="78" y="38"/>
                </a:cxn>
                <a:cxn ang="0">
                  <a:pos x="90" y="38"/>
                </a:cxn>
                <a:cxn ang="0">
                  <a:pos x="94" y="45"/>
                </a:cxn>
                <a:cxn ang="0">
                  <a:pos x="90" y="54"/>
                </a:cxn>
                <a:cxn ang="0">
                  <a:pos x="85" y="61"/>
                </a:cxn>
                <a:cxn ang="0">
                  <a:pos x="78" y="66"/>
                </a:cxn>
                <a:cxn ang="0">
                  <a:pos x="68" y="68"/>
                </a:cxn>
                <a:cxn ang="0">
                  <a:pos x="68" y="80"/>
                </a:cxn>
                <a:cxn ang="0">
                  <a:pos x="73" y="90"/>
                </a:cxn>
                <a:cxn ang="0">
                  <a:pos x="76" y="92"/>
                </a:cxn>
                <a:cxn ang="0">
                  <a:pos x="80" y="87"/>
                </a:cxn>
                <a:cxn ang="0">
                  <a:pos x="85" y="76"/>
                </a:cxn>
              </a:cxnLst>
              <a:rect l="0" t="0" r="r" b="b"/>
              <a:pathLst>
                <a:path w="99" h="151">
                  <a:moveTo>
                    <a:pt x="92" y="76"/>
                  </a:move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4" y="85"/>
                  </a:lnTo>
                  <a:lnTo>
                    <a:pt x="94" y="85"/>
                  </a:lnTo>
                  <a:lnTo>
                    <a:pt x="94" y="87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2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9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9" y="109"/>
                  </a:lnTo>
                  <a:lnTo>
                    <a:pt x="99" y="111"/>
                  </a:lnTo>
                  <a:lnTo>
                    <a:pt x="99" y="111"/>
                  </a:lnTo>
                  <a:lnTo>
                    <a:pt x="99" y="114"/>
                  </a:lnTo>
                  <a:lnTo>
                    <a:pt x="99" y="114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99" y="121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4" y="135"/>
                  </a:lnTo>
                  <a:lnTo>
                    <a:pt x="94" y="135"/>
                  </a:lnTo>
                  <a:lnTo>
                    <a:pt x="94" y="135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0" y="135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2" y="147"/>
                  </a:lnTo>
                  <a:lnTo>
                    <a:pt x="92" y="147"/>
                  </a:lnTo>
                  <a:lnTo>
                    <a:pt x="92" y="147"/>
                  </a:lnTo>
                  <a:lnTo>
                    <a:pt x="92" y="147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4" y="149"/>
                  </a:lnTo>
                  <a:lnTo>
                    <a:pt x="94" y="151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2" y="147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87" y="144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2"/>
                  </a:lnTo>
                  <a:lnTo>
                    <a:pt x="85" y="132"/>
                  </a:lnTo>
                  <a:lnTo>
                    <a:pt x="85" y="132"/>
                  </a:lnTo>
                  <a:lnTo>
                    <a:pt x="83" y="132"/>
                  </a:lnTo>
                  <a:lnTo>
                    <a:pt x="83" y="132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3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8" y="111"/>
                  </a:lnTo>
                  <a:lnTo>
                    <a:pt x="68" y="111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5" y="125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5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3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3" y="116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1" y="114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1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1" y="97"/>
                  </a:lnTo>
                  <a:lnTo>
                    <a:pt x="21" y="97"/>
                  </a:lnTo>
                  <a:lnTo>
                    <a:pt x="21" y="97"/>
                  </a:lnTo>
                  <a:lnTo>
                    <a:pt x="19" y="97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87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6" y="87"/>
                  </a:lnTo>
                  <a:lnTo>
                    <a:pt x="16" y="87"/>
                  </a:lnTo>
                  <a:lnTo>
                    <a:pt x="14" y="87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2" y="45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5" y="64"/>
                  </a:lnTo>
                  <a:lnTo>
                    <a:pt x="83" y="64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0" y="90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7" y="76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2" y="76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1"/>
            <p:cNvSpPr>
              <a:spLocks/>
            </p:cNvSpPr>
            <p:nvPr/>
          </p:nvSpPr>
          <p:spPr bwMode="auto">
            <a:xfrm>
              <a:off x="4318000" y="3298825"/>
              <a:ext cx="157163" cy="239712"/>
            </a:xfrm>
            <a:custGeom>
              <a:avLst/>
              <a:gdLst/>
              <a:ahLst/>
              <a:cxnLst>
                <a:cxn ang="0">
                  <a:pos x="92" y="87"/>
                </a:cxn>
                <a:cxn ang="0">
                  <a:pos x="94" y="99"/>
                </a:cxn>
                <a:cxn ang="0">
                  <a:pos x="99" y="111"/>
                </a:cxn>
                <a:cxn ang="0">
                  <a:pos x="99" y="125"/>
                </a:cxn>
                <a:cxn ang="0">
                  <a:pos x="99" y="137"/>
                </a:cxn>
                <a:cxn ang="0">
                  <a:pos x="92" y="132"/>
                </a:cxn>
                <a:cxn ang="0">
                  <a:pos x="92" y="144"/>
                </a:cxn>
                <a:cxn ang="0">
                  <a:pos x="90" y="147"/>
                </a:cxn>
                <a:cxn ang="0">
                  <a:pos x="87" y="137"/>
                </a:cxn>
                <a:cxn ang="0">
                  <a:pos x="83" y="128"/>
                </a:cxn>
                <a:cxn ang="0">
                  <a:pos x="83" y="116"/>
                </a:cxn>
                <a:cxn ang="0">
                  <a:pos x="78" y="106"/>
                </a:cxn>
                <a:cxn ang="0">
                  <a:pos x="71" y="102"/>
                </a:cxn>
                <a:cxn ang="0">
                  <a:pos x="76" y="109"/>
                </a:cxn>
                <a:cxn ang="0">
                  <a:pos x="68" y="106"/>
                </a:cxn>
                <a:cxn ang="0">
                  <a:pos x="66" y="116"/>
                </a:cxn>
                <a:cxn ang="0">
                  <a:pos x="61" y="109"/>
                </a:cxn>
                <a:cxn ang="0">
                  <a:pos x="59" y="118"/>
                </a:cxn>
                <a:cxn ang="0">
                  <a:pos x="52" y="125"/>
                </a:cxn>
                <a:cxn ang="0">
                  <a:pos x="42" y="123"/>
                </a:cxn>
                <a:cxn ang="0">
                  <a:pos x="35" y="125"/>
                </a:cxn>
                <a:cxn ang="0">
                  <a:pos x="26" y="128"/>
                </a:cxn>
                <a:cxn ang="0">
                  <a:pos x="23" y="121"/>
                </a:cxn>
                <a:cxn ang="0">
                  <a:pos x="21" y="109"/>
                </a:cxn>
                <a:cxn ang="0">
                  <a:pos x="21" y="97"/>
                </a:cxn>
                <a:cxn ang="0">
                  <a:pos x="19" y="87"/>
                </a:cxn>
                <a:cxn ang="0">
                  <a:pos x="16" y="80"/>
                </a:cxn>
                <a:cxn ang="0">
                  <a:pos x="12" y="71"/>
                </a:cxn>
                <a:cxn ang="0">
                  <a:pos x="16" y="61"/>
                </a:cxn>
                <a:cxn ang="0">
                  <a:pos x="7" y="57"/>
                </a:cxn>
                <a:cxn ang="0">
                  <a:pos x="0" y="50"/>
                </a:cxn>
                <a:cxn ang="0">
                  <a:pos x="7" y="45"/>
                </a:cxn>
                <a:cxn ang="0">
                  <a:pos x="12" y="38"/>
                </a:cxn>
                <a:cxn ang="0">
                  <a:pos x="21" y="35"/>
                </a:cxn>
                <a:cxn ang="0">
                  <a:pos x="14" y="28"/>
                </a:cxn>
                <a:cxn ang="0">
                  <a:pos x="7" y="23"/>
                </a:cxn>
                <a:cxn ang="0">
                  <a:pos x="2" y="14"/>
                </a:cxn>
                <a:cxn ang="0">
                  <a:pos x="12" y="7"/>
                </a:cxn>
                <a:cxn ang="0">
                  <a:pos x="9" y="2"/>
                </a:cxn>
                <a:cxn ang="0">
                  <a:pos x="16" y="9"/>
                </a:cxn>
                <a:cxn ang="0">
                  <a:pos x="21" y="7"/>
                </a:cxn>
                <a:cxn ang="0">
                  <a:pos x="23" y="12"/>
                </a:cxn>
                <a:cxn ang="0">
                  <a:pos x="33" y="16"/>
                </a:cxn>
                <a:cxn ang="0">
                  <a:pos x="38" y="14"/>
                </a:cxn>
                <a:cxn ang="0">
                  <a:pos x="40" y="26"/>
                </a:cxn>
                <a:cxn ang="0">
                  <a:pos x="42" y="35"/>
                </a:cxn>
                <a:cxn ang="0">
                  <a:pos x="54" y="38"/>
                </a:cxn>
                <a:cxn ang="0">
                  <a:pos x="68" y="38"/>
                </a:cxn>
                <a:cxn ang="0">
                  <a:pos x="78" y="38"/>
                </a:cxn>
                <a:cxn ang="0">
                  <a:pos x="90" y="38"/>
                </a:cxn>
                <a:cxn ang="0">
                  <a:pos x="94" y="45"/>
                </a:cxn>
                <a:cxn ang="0">
                  <a:pos x="90" y="54"/>
                </a:cxn>
                <a:cxn ang="0">
                  <a:pos x="85" y="61"/>
                </a:cxn>
                <a:cxn ang="0">
                  <a:pos x="78" y="66"/>
                </a:cxn>
                <a:cxn ang="0">
                  <a:pos x="68" y="68"/>
                </a:cxn>
                <a:cxn ang="0">
                  <a:pos x="68" y="80"/>
                </a:cxn>
                <a:cxn ang="0">
                  <a:pos x="73" y="90"/>
                </a:cxn>
                <a:cxn ang="0">
                  <a:pos x="76" y="92"/>
                </a:cxn>
                <a:cxn ang="0">
                  <a:pos x="80" y="87"/>
                </a:cxn>
                <a:cxn ang="0">
                  <a:pos x="85" y="76"/>
                </a:cxn>
              </a:cxnLst>
              <a:rect l="0" t="0" r="r" b="b"/>
              <a:pathLst>
                <a:path w="99" h="151">
                  <a:moveTo>
                    <a:pt x="92" y="76"/>
                  </a:move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4" y="85"/>
                  </a:lnTo>
                  <a:lnTo>
                    <a:pt x="94" y="85"/>
                  </a:lnTo>
                  <a:lnTo>
                    <a:pt x="94" y="87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2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9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9" y="109"/>
                  </a:lnTo>
                  <a:lnTo>
                    <a:pt x="99" y="111"/>
                  </a:lnTo>
                  <a:lnTo>
                    <a:pt x="99" y="111"/>
                  </a:lnTo>
                  <a:lnTo>
                    <a:pt x="99" y="114"/>
                  </a:lnTo>
                  <a:lnTo>
                    <a:pt x="99" y="114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99" y="121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4" y="135"/>
                  </a:lnTo>
                  <a:lnTo>
                    <a:pt x="94" y="135"/>
                  </a:lnTo>
                  <a:lnTo>
                    <a:pt x="94" y="135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0" y="135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2" y="147"/>
                  </a:lnTo>
                  <a:lnTo>
                    <a:pt x="92" y="147"/>
                  </a:lnTo>
                  <a:lnTo>
                    <a:pt x="92" y="147"/>
                  </a:lnTo>
                  <a:lnTo>
                    <a:pt x="92" y="147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4" y="149"/>
                  </a:lnTo>
                  <a:lnTo>
                    <a:pt x="94" y="151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2" y="147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87" y="144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2"/>
                  </a:lnTo>
                  <a:lnTo>
                    <a:pt x="85" y="132"/>
                  </a:lnTo>
                  <a:lnTo>
                    <a:pt x="85" y="132"/>
                  </a:lnTo>
                  <a:lnTo>
                    <a:pt x="83" y="132"/>
                  </a:lnTo>
                  <a:lnTo>
                    <a:pt x="83" y="132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3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8" y="111"/>
                  </a:lnTo>
                  <a:lnTo>
                    <a:pt x="68" y="111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5" y="125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5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3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3" y="116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1" y="114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1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1" y="97"/>
                  </a:lnTo>
                  <a:lnTo>
                    <a:pt x="21" y="97"/>
                  </a:lnTo>
                  <a:lnTo>
                    <a:pt x="21" y="97"/>
                  </a:lnTo>
                  <a:lnTo>
                    <a:pt x="19" y="97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87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6" y="87"/>
                  </a:lnTo>
                  <a:lnTo>
                    <a:pt x="16" y="87"/>
                  </a:lnTo>
                  <a:lnTo>
                    <a:pt x="14" y="87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2" y="45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5" y="64"/>
                  </a:lnTo>
                  <a:lnTo>
                    <a:pt x="83" y="64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0" y="90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7" y="76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2" y="76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42"/>
            <p:cNvSpPr>
              <a:spLocks/>
            </p:cNvSpPr>
            <p:nvPr/>
          </p:nvSpPr>
          <p:spPr bwMode="auto">
            <a:xfrm>
              <a:off x="3036888" y="2744788"/>
              <a:ext cx="3175" cy="15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3"/>
            <p:cNvSpPr>
              <a:spLocks/>
            </p:cNvSpPr>
            <p:nvPr/>
          </p:nvSpPr>
          <p:spPr bwMode="auto">
            <a:xfrm>
              <a:off x="3036888" y="2744788"/>
              <a:ext cx="3175" cy="15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4"/>
            <p:cNvSpPr>
              <a:spLocks/>
            </p:cNvSpPr>
            <p:nvPr/>
          </p:nvSpPr>
          <p:spPr bwMode="auto">
            <a:xfrm>
              <a:off x="3006725" y="2755900"/>
              <a:ext cx="3175" cy="793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3006725" y="2755900"/>
              <a:ext cx="3175" cy="793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3040063" y="2744788"/>
              <a:ext cx="3175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3040063" y="2744788"/>
              <a:ext cx="3175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8"/>
            <p:cNvSpPr>
              <a:spLocks/>
            </p:cNvSpPr>
            <p:nvPr/>
          </p:nvSpPr>
          <p:spPr bwMode="auto">
            <a:xfrm>
              <a:off x="2844800" y="2768600"/>
              <a:ext cx="44450" cy="4127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9" y="7"/>
                </a:cxn>
                <a:cxn ang="0">
                  <a:pos x="9" y="4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9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24" y="11"/>
                </a:cxn>
                <a:cxn ang="0">
                  <a:pos x="24" y="11"/>
                </a:cxn>
                <a:cxn ang="0">
                  <a:pos x="26" y="1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19"/>
                </a:cxn>
                <a:cxn ang="0">
                  <a:pos x="28" y="19"/>
                </a:cxn>
                <a:cxn ang="0">
                  <a:pos x="28" y="21"/>
                </a:cxn>
                <a:cxn ang="0">
                  <a:pos x="28" y="23"/>
                </a:cxn>
                <a:cxn ang="0">
                  <a:pos x="28" y="23"/>
                </a:cxn>
                <a:cxn ang="0">
                  <a:pos x="26" y="26"/>
                </a:cxn>
                <a:cxn ang="0">
                  <a:pos x="26" y="23"/>
                </a:cxn>
                <a:cxn ang="0">
                  <a:pos x="24" y="23"/>
                </a:cxn>
                <a:cxn ang="0">
                  <a:pos x="21" y="23"/>
                </a:cxn>
                <a:cxn ang="0">
                  <a:pos x="21" y="23"/>
                </a:cxn>
                <a:cxn ang="0">
                  <a:pos x="19" y="23"/>
                </a:cxn>
                <a:cxn ang="0">
                  <a:pos x="19" y="21"/>
                </a:cxn>
                <a:cxn ang="0">
                  <a:pos x="16" y="21"/>
                </a:cxn>
                <a:cxn ang="0">
                  <a:pos x="14" y="21"/>
                </a:cxn>
                <a:cxn ang="0">
                  <a:pos x="14" y="21"/>
                </a:cxn>
                <a:cxn ang="0">
                  <a:pos x="12" y="19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7" y="14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0"/>
                </a:cxn>
              </a:cxnLst>
              <a:rect l="0" t="0" r="r" b="b"/>
              <a:pathLst>
                <a:path w="28" h="26">
                  <a:moveTo>
                    <a:pt x="7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9"/>
            <p:cNvSpPr>
              <a:spLocks/>
            </p:cNvSpPr>
            <p:nvPr/>
          </p:nvSpPr>
          <p:spPr bwMode="auto">
            <a:xfrm>
              <a:off x="2844800" y="2768600"/>
              <a:ext cx="44450" cy="4127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9" y="7"/>
                </a:cxn>
                <a:cxn ang="0">
                  <a:pos x="9" y="4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9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24" y="11"/>
                </a:cxn>
                <a:cxn ang="0">
                  <a:pos x="24" y="11"/>
                </a:cxn>
                <a:cxn ang="0">
                  <a:pos x="26" y="1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19"/>
                </a:cxn>
                <a:cxn ang="0">
                  <a:pos x="28" y="19"/>
                </a:cxn>
                <a:cxn ang="0">
                  <a:pos x="28" y="21"/>
                </a:cxn>
                <a:cxn ang="0">
                  <a:pos x="28" y="23"/>
                </a:cxn>
                <a:cxn ang="0">
                  <a:pos x="28" y="23"/>
                </a:cxn>
                <a:cxn ang="0">
                  <a:pos x="26" y="26"/>
                </a:cxn>
                <a:cxn ang="0">
                  <a:pos x="26" y="23"/>
                </a:cxn>
                <a:cxn ang="0">
                  <a:pos x="24" y="23"/>
                </a:cxn>
                <a:cxn ang="0">
                  <a:pos x="21" y="23"/>
                </a:cxn>
                <a:cxn ang="0">
                  <a:pos x="21" y="23"/>
                </a:cxn>
                <a:cxn ang="0">
                  <a:pos x="19" y="23"/>
                </a:cxn>
                <a:cxn ang="0">
                  <a:pos x="19" y="21"/>
                </a:cxn>
                <a:cxn ang="0">
                  <a:pos x="16" y="21"/>
                </a:cxn>
                <a:cxn ang="0">
                  <a:pos x="14" y="21"/>
                </a:cxn>
                <a:cxn ang="0">
                  <a:pos x="14" y="21"/>
                </a:cxn>
                <a:cxn ang="0">
                  <a:pos x="12" y="19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7" y="14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0"/>
                </a:cxn>
              </a:cxnLst>
              <a:rect l="0" t="0" r="r" b="b"/>
              <a:pathLst>
                <a:path w="28" h="26">
                  <a:moveTo>
                    <a:pt x="7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0"/>
            <p:cNvSpPr>
              <a:spLocks/>
            </p:cNvSpPr>
            <p:nvPr/>
          </p:nvSpPr>
          <p:spPr bwMode="auto">
            <a:xfrm>
              <a:off x="2852738" y="2684463"/>
              <a:ext cx="179388" cy="139700"/>
            </a:xfrm>
            <a:custGeom>
              <a:avLst/>
              <a:gdLst/>
              <a:ahLst/>
              <a:cxnLst>
                <a:cxn ang="0">
                  <a:pos x="80" y="5"/>
                </a:cxn>
                <a:cxn ang="0">
                  <a:pos x="85" y="10"/>
                </a:cxn>
                <a:cxn ang="0">
                  <a:pos x="90" y="19"/>
                </a:cxn>
                <a:cxn ang="0">
                  <a:pos x="92" y="24"/>
                </a:cxn>
                <a:cxn ang="0">
                  <a:pos x="97" y="31"/>
                </a:cxn>
                <a:cxn ang="0">
                  <a:pos x="104" y="31"/>
                </a:cxn>
                <a:cxn ang="0">
                  <a:pos x="111" y="36"/>
                </a:cxn>
                <a:cxn ang="0">
                  <a:pos x="113" y="43"/>
                </a:cxn>
                <a:cxn ang="0">
                  <a:pos x="109" y="41"/>
                </a:cxn>
                <a:cxn ang="0">
                  <a:pos x="101" y="41"/>
                </a:cxn>
                <a:cxn ang="0">
                  <a:pos x="97" y="45"/>
                </a:cxn>
                <a:cxn ang="0">
                  <a:pos x="94" y="53"/>
                </a:cxn>
                <a:cxn ang="0">
                  <a:pos x="92" y="60"/>
                </a:cxn>
                <a:cxn ang="0">
                  <a:pos x="92" y="67"/>
                </a:cxn>
                <a:cxn ang="0">
                  <a:pos x="90" y="72"/>
                </a:cxn>
                <a:cxn ang="0">
                  <a:pos x="87" y="74"/>
                </a:cxn>
                <a:cxn ang="0">
                  <a:pos x="85" y="69"/>
                </a:cxn>
                <a:cxn ang="0">
                  <a:pos x="83" y="79"/>
                </a:cxn>
                <a:cxn ang="0">
                  <a:pos x="80" y="88"/>
                </a:cxn>
                <a:cxn ang="0">
                  <a:pos x="73" y="86"/>
                </a:cxn>
                <a:cxn ang="0">
                  <a:pos x="68" y="81"/>
                </a:cxn>
                <a:cxn ang="0">
                  <a:pos x="64" y="76"/>
                </a:cxn>
                <a:cxn ang="0">
                  <a:pos x="71" y="74"/>
                </a:cxn>
                <a:cxn ang="0">
                  <a:pos x="66" y="69"/>
                </a:cxn>
                <a:cxn ang="0">
                  <a:pos x="71" y="62"/>
                </a:cxn>
                <a:cxn ang="0">
                  <a:pos x="66" y="57"/>
                </a:cxn>
                <a:cxn ang="0">
                  <a:pos x="59" y="60"/>
                </a:cxn>
                <a:cxn ang="0">
                  <a:pos x="52" y="62"/>
                </a:cxn>
                <a:cxn ang="0">
                  <a:pos x="45" y="67"/>
                </a:cxn>
                <a:cxn ang="0">
                  <a:pos x="40" y="69"/>
                </a:cxn>
                <a:cxn ang="0">
                  <a:pos x="33" y="74"/>
                </a:cxn>
                <a:cxn ang="0">
                  <a:pos x="33" y="72"/>
                </a:cxn>
                <a:cxn ang="0">
                  <a:pos x="33" y="67"/>
                </a:cxn>
                <a:cxn ang="0">
                  <a:pos x="30" y="62"/>
                </a:cxn>
                <a:cxn ang="0">
                  <a:pos x="26" y="57"/>
                </a:cxn>
                <a:cxn ang="0">
                  <a:pos x="21" y="55"/>
                </a:cxn>
                <a:cxn ang="0">
                  <a:pos x="16" y="50"/>
                </a:cxn>
                <a:cxn ang="0">
                  <a:pos x="16" y="48"/>
                </a:cxn>
                <a:cxn ang="0">
                  <a:pos x="19" y="43"/>
                </a:cxn>
                <a:cxn ang="0">
                  <a:pos x="14" y="38"/>
                </a:cxn>
                <a:cxn ang="0">
                  <a:pos x="7" y="34"/>
                </a:cxn>
                <a:cxn ang="0">
                  <a:pos x="11" y="27"/>
                </a:cxn>
                <a:cxn ang="0">
                  <a:pos x="7" y="22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2" y="12"/>
                </a:cxn>
                <a:cxn ang="0">
                  <a:pos x="9" y="10"/>
                </a:cxn>
                <a:cxn ang="0">
                  <a:pos x="14" y="15"/>
                </a:cxn>
                <a:cxn ang="0">
                  <a:pos x="21" y="19"/>
                </a:cxn>
                <a:cxn ang="0">
                  <a:pos x="28" y="19"/>
                </a:cxn>
                <a:cxn ang="0">
                  <a:pos x="33" y="19"/>
                </a:cxn>
                <a:cxn ang="0">
                  <a:pos x="33" y="12"/>
                </a:cxn>
                <a:cxn ang="0">
                  <a:pos x="26" y="10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0" y="5"/>
                </a:cxn>
                <a:cxn ang="0">
                  <a:pos x="45" y="10"/>
                </a:cxn>
                <a:cxn ang="0">
                  <a:pos x="49" y="15"/>
                </a:cxn>
                <a:cxn ang="0">
                  <a:pos x="56" y="17"/>
                </a:cxn>
                <a:cxn ang="0">
                  <a:pos x="64" y="12"/>
                </a:cxn>
                <a:cxn ang="0">
                  <a:pos x="71" y="10"/>
                </a:cxn>
                <a:cxn ang="0">
                  <a:pos x="73" y="3"/>
                </a:cxn>
              </a:cxnLst>
              <a:rect l="0" t="0" r="r" b="b"/>
              <a:pathLst>
                <a:path w="113" h="88">
                  <a:moveTo>
                    <a:pt x="75" y="0"/>
                  </a:moveTo>
                  <a:lnTo>
                    <a:pt x="75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3" y="5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4" y="31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9" y="31"/>
                  </a:lnTo>
                  <a:lnTo>
                    <a:pt x="109" y="34"/>
                  </a:lnTo>
                  <a:lnTo>
                    <a:pt x="109" y="34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6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4" y="45"/>
                  </a:lnTo>
                  <a:lnTo>
                    <a:pt x="94" y="48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4" y="53"/>
                  </a:lnTo>
                  <a:lnTo>
                    <a:pt x="94" y="53"/>
                  </a:lnTo>
                  <a:lnTo>
                    <a:pt x="94" y="53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5" y="76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7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87" y="72"/>
                  </a:lnTo>
                  <a:lnTo>
                    <a:pt x="87" y="72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72"/>
                  </a:lnTo>
                  <a:lnTo>
                    <a:pt x="85" y="72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3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3" y="86"/>
                  </a:lnTo>
                  <a:lnTo>
                    <a:pt x="83" y="86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68" y="81"/>
                  </a:lnTo>
                  <a:lnTo>
                    <a:pt x="68" y="81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6" y="76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71" y="72"/>
                  </a:lnTo>
                  <a:lnTo>
                    <a:pt x="71" y="72"/>
                  </a:lnTo>
                  <a:lnTo>
                    <a:pt x="71" y="72"/>
                  </a:lnTo>
                  <a:lnTo>
                    <a:pt x="71" y="69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66" y="69"/>
                  </a:lnTo>
                  <a:lnTo>
                    <a:pt x="66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59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2" y="67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3" y="74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0" y="76"/>
                  </a:lnTo>
                  <a:lnTo>
                    <a:pt x="30" y="74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60"/>
                  </a:lnTo>
                  <a:lnTo>
                    <a:pt x="23" y="60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6" y="53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1" y="10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1"/>
            <p:cNvSpPr>
              <a:spLocks/>
            </p:cNvSpPr>
            <p:nvPr/>
          </p:nvSpPr>
          <p:spPr bwMode="auto">
            <a:xfrm>
              <a:off x="2852738" y="2684463"/>
              <a:ext cx="179388" cy="139700"/>
            </a:xfrm>
            <a:custGeom>
              <a:avLst/>
              <a:gdLst/>
              <a:ahLst/>
              <a:cxnLst>
                <a:cxn ang="0">
                  <a:pos x="80" y="5"/>
                </a:cxn>
                <a:cxn ang="0">
                  <a:pos x="85" y="10"/>
                </a:cxn>
                <a:cxn ang="0">
                  <a:pos x="90" y="19"/>
                </a:cxn>
                <a:cxn ang="0">
                  <a:pos x="92" y="24"/>
                </a:cxn>
                <a:cxn ang="0">
                  <a:pos x="97" y="31"/>
                </a:cxn>
                <a:cxn ang="0">
                  <a:pos x="104" y="31"/>
                </a:cxn>
                <a:cxn ang="0">
                  <a:pos x="111" y="36"/>
                </a:cxn>
                <a:cxn ang="0">
                  <a:pos x="113" y="43"/>
                </a:cxn>
                <a:cxn ang="0">
                  <a:pos x="109" y="41"/>
                </a:cxn>
                <a:cxn ang="0">
                  <a:pos x="101" y="41"/>
                </a:cxn>
                <a:cxn ang="0">
                  <a:pos x="97" y="45"/>
                </a:cxn>
                <a:cxn ang="0">
                  <a:pos x="94" y="53"/>
                </a:cxn>
                <a:cxn ang="0">
                  <a:pos x="92" y="60"/>
                </a:cxn>
                <a:cxn ang="0">
                  <a:pos x="92" y="67"/>
                </a:cxn>
                <a:cxn ang="0">
                  <a:pos x="90" y="72"/>
                </a:cxn>
                <a:cxn ang="0">
                  <a:pos x="87" y="74"/>
                </a:cxn>
                <a:cxn ang="0">
                  <a:pos x="85" y="69"/>
                </a:cxn>
                <a:cxn ang="0">
                  <a:pos x="83" y="79"/>
                </a:cxn>
                <a:cxn ang="0">
                  <a:pos x="80" y="88"/>
                </a:cxn>
                <a:cxn ang="0">
                  <a:pos x="73" y="86"/>
                </a:cxn>
                <a:cxn ang="0">
                  <a:pos x="68" y="81"/>
                </a:cxn>
                <a:cxn ang="0">
                  <a:pos x="64" y="76"/>
                </a:cxn>
                <a:cxn ang="0">
                  <a:pos x="71" y="74"/>
                </a:cxn>
                <a:cxn ang="0">
                  <a:pos x="66" y="69"/>
                </a:cxn>
                <a:cxn ang="0">
                  <a:pos x="71" y="62"/>
                </a:cxn>
                <a:cxn ang="0">
                  <a:pos x="66" y="57"/>
                </a:cxn>
                <a:cxn ang="0">
                  <a:pos x="59" y="60"/>
                </a:cxn>
                <a:cxn ang="0">
                  <a:pos x="52" y="62"/>
                </a:cxn>
                <a:cxn ang="0">
                  <a:pos x="45" y="67"/>
                </a:cxn>
                <a:cxn ang="0">
                  <a:pos x="40" y="69"/>
                </a:cxn>
                <a:cxn ang="0">
                  <a:pos x="33" y="74"/>
                </a:cxn>
                <a:cxn ang="0">
                  <a:pos x="33" y="72"/>
                </a:cxn>
                <a:cxn ang="0">
                  <a:pos x="33" y="67"/>
                </a:cxn>
                <a:cxn ang="0">
                  <a:pos x="30" y="62"/>
                </a:cxn>
                <a:cxn ang="0">
                  <a:pos x="26" y="57"/>
                </a:cxn>
                <a:cxn ang="0">
                  <a:pos x="21" y="55"/>
                </a:cxn>
                <a:cxn ang="0">
                  <a:pos x="16" y="50"/>
                </a:cxn>
                <a:cxn ang="0">
                  <a:pos x="16" y="48"/>
                </a:cxn>
                <a:cxn ang="0">
                  <a:pos x="19" y="43"/>
                </a:cxn>
                <a:cxn ang="0">
                  <a:pos x="14" y="38"/>
                </a:cxn>
                <a:cxn ang="0">
                  <a:pos x="7" y="34"/>
                </a:cxn>
                <a:cxn ang="0">
                  <a:pos x="11" y="27"/>
                </a:cxn>
                <a:cxn ang="0">
                  <a:pos x="7" y="22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2" y="12"/>
                </a:cxn>
                <a:cxn ang="0">
                  <a:pos x="9" y="10"/>
                </a:cxn>
                <a:cxn ang="0">
                  <a:pos x="14" y="15"/>
                </a:cxn>
                <a:cxn ang="0">
                  <a:pos x="21" y="19"/>
                </a:cxn>
                <a:cxn ang="0">
                  <a:pos x="28" y="19"/>
                </a:cxn>
                <a:cxn ang="0">
                  <a:pos x="33" y="19"/>
                </a:cxn>
                <a:cxn ang="0">
                  <a:pos x="33" y="12"/>
                </a:cxn>
                <a:cxn ang="0">
                  <a:pos x="26" y="10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0" y="5"/>
                </a:cxn>
                <a:cxn ang="0">
                  <a:pos x="45" y="10"/>
                </a:cxn>
                <a:cxn ang="0">
                  <a:pos x="49" y="15"/>
                </a:cxn>
                <a:cxn ang="0">
                  <a:pos x="56" y="17"/>
                </a:cxn>
                <a:cxn ang="0">
                  <a:pos x="64" y="12"/>
                </a:cxn>
                <a:cxn ang="0">
                  <a:pos x="71" y="10"/>
                </a:cxn>
                <a:cxn ang="0">
                  <a:pos x="73" y="3"/>
                </a:cxn>
              </a:cxnLst>
              <a:rect l="0" t="0" r="r" b="b"/>
              <a:pathLst>
                <a:path w="113" h="88">
                  <a:moveTo>
                    <a:pt x="75" y="0"/>
                  </a:moveTo>
                  <a:lnTo>
                    <a:pt x="75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3" y="5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4" y="31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9" y="31"/>
                  </a:lnTo>
                  <a:lnTo>
                    <a:pt x="109" y="34"/>
                  </a:lnTo>
                  <a:lnTo>
                    <a:pt x="109" y="34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6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4" y="45"/>
                  </a:lnTo>
                  <a:lnTo>
                    <a:pt x="94" y="48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4" y="53"/>
                  </a:lnTo>
                  <a:lnTo>
                    <a:pt x="94" y="53"/>
                  </a:lnTo>
                  <a:lnTo>
                    <a:pt x="94" y="53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5" y="76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7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87" y="72"/>
                  </a:lnTo>
                  <a:lnTo>
                    <a:pt x="87" y="72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72"/>
                  </a:lnTo>
                  <a:lnTo>
                    <a:pt x="85" y="72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3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3" y="86"/>
                  </a:lnTo>
                  <a:lnTo>
                    <a:pt x="83" y="86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68" y="81"/>
                  </a:lnTo>
                  <a:lnTo>
                    <a:pt x="68" y="81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6" y="76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71" y="72"/>
                  </a:lnTo>
                  <a:lnTo>
                    <a:pt x="71" y="72"/>
                  </a:lnTo>
                  <a:lnTo>
                    <a:pt x="71" y="72"/>
                  </a:lnTo>
                  <a:lnTo>
                    <a:pt x="71" y="69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66" y="69"/>
                  </a:lnTo>
                  <a:lnTo>
                    <a:pt x="66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59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2" y="67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3" y="74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0" y="76"/>
                  </a:lnTo>
                  <a:lnTo>
                    <a:pt x="30" y="74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60"/>
                  </a:lnTo>
                  <a:lnTo>
                    <a:pt x="23" y="60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6" y="53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1" y="10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52"/>
            <p:cNvSpPr>
              <a:spLocks/>
            </p:cNvSpPr>
            <p:nvPr/>
          </p:nvSpPr>
          <p:spPr bwMode="auto">
            <a:xfrm>
              <a:off x="2800350" y="2708275"/>
              <a:ext cx="104775" cy="101600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3" y="4"/>
                </a:cxn>
                <a:cxn ang="0">
                  <a:pos x="35" y="4"/>
                </a:cxn>
                <a:cxn ang="0">
                  <a:pos x="37" y="7"/>
                </a:cxn>
                <a:cxn ang="0">
                  <a:pos x="40" y="7"/>
                </a:cxn>
                <a:cxn ang="0">
                  <a:pos x="44" y="9"/>
                </a:cxn>
                <a:cxn ang="0">
                  <a:pos x="42" y="14"/>
                </a:cxn>
                <a:cxn ang="0">
                  <a:pos x="40" y="16"/>
                </a:cxn>
                <a:cxn ang="0">
                  <a:pos x="42" y="21"/>
                </a:cxn>
                <a:cxn ang="0">
                  <a:pos x="44" y="23"/>
                </a:cxn>
                <a:cxn ang="0">
                  <a:pos x="49" y="26"/>
                </a:cxn>
                <a:cxn ang="0">
                  <a:pos x="52" y="26"/>
                </a:cxn>
                <a:cxn ang="0">
                  <a:pos x="52" y="30"/>
                </a:cxn>
                <a:cxn ang="0">
                  <a:pos x="49" y="33"/>
                </a:cxn>
                <a:cxn ang="0">
                  <a:pos x="44" y="33"/>
                </a:cxn>
                <a:cxn ang="0">
                  <a:pos x="49" y="35"/>
                </a:cxn>
                <a:cxn ang="0">
                  <a:pos x="52" y="38"/>
                </a:cxn>
                <a:cxn ang="0">
                  <a:pos x="56" y="40"/>
                </a:cxn>
                <a:cxn ang="0">
                  <a:pos x="59" y="45"/>
                </a:cxn>
                <a:cxn ang="0">
                  <a:pos x="63" y="42"/>
                </a:cxn>
                <a:cxn ang="0">
                  <a:pos x="63" y="45"/>
                </a:cxn>
                <a:cxn ang="0">
                  <a:pos x="63" y="49"/>
                </a:cxn>
                <a:cxn ang="0">
                  <a:pos x="66" y="52"/>
                </a:cxn>
                <a:cxn ang="0">
                  <a:pos x="63" y="54"/>
                </a:cxn>
                <a:cxn ang="0">
                  <a:pos x="66" y="57"/>
                </a:cxn>
                <a:cxn ang="0">
                  <a:pos x="66" y="61"/>
                </a:cxn>
                <a:cxn ang="0">
                  <a:pos x="61" y="61"/>
                </a:cxn>
                <a:cxn ang="0">
                  <a:pos x="59" y="64"/>
                </a:cxn>
                <a:cxn ang="0">
                  <a:pos x="56" y="59"/>
                </a:cxn>
                <a:cxn ang="0">
                  <a:pos x="54" y="54"/>
                </a:cxn>
                <a:cxn ang="0">
                  <a:pos x="52" y="49"/>
                </a:cxn>
                <a:cxn ang="0">
                  <a:pos x="49" y="47"/>
                </a:cxn>
                <a:cxn ang="0">
                  <a:pos x="49" y="45"/>
                </a:cxn>
                <a:cxn ang="0">
                  <a:pos x="44" y="45"/>
                </a:cxn>
                <a:cxn ang="0">
                  <a:pos x="40" y="45"/>
                </a:cxn>
                <a:cxn ang="0">
                  <a:pos x="37" y="42"/>
                </a:cxn>
                <a:cxn ang="0">
                  <a:pos x="35" y="40"/>
                </a:cxn>
                <a:cxn ang="0">
                  <a:pos x="33" y="40"/>
                </a:cxn>
                <a:cxn ang="0">
                  <a:pos x="30" y="40"/>
                </a:cxn>
                <a:cxn ang="0">
                  <a:pos x="26" y="40"/>
                </a:cxn>
                <a:cxn ang="0">
                  <a:pos x="23" y="35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11" y="33"/>
                </a:cxn>
                <a:cxn ang="0">
                  <a:pos x="7" y="33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4" y="16"/>
                </a:cxn>
                <a:cxn ang="0">
                  <a:pos x="4" y="12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23" y="2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33" y="0"/>
                </a:cxn>
              </a:cxnLst>
              <a:rect l="0" t="0" r="r" b="b"/>
              <a:pathLst>
                <a:path w="66" h="64">
                  <a:moveTo>
                    <a:pt x="33" y="0"/>
                  </a:move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6" y="40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9" y="45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6" y="49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7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3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37" y="45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3"/>
            <p:cNvSpPr>
              <a:spLocks/>
            </p:cNvSpPr>
            <p:nvPr/>
          </p:nvSpPr>
          <p:spPr bwMode="auto">
            <a:xfrm>
              <a:off x="2800350" y="2708275"/>
              <a:ext cx="104775" cy="101600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3" y="4"/>
                </a:cxn>
                <a:cxn ang="0">
                  <a:pos x="35" y="4"/>
                </a:cxn>
                <a:cxn ang="0">
                  <a:pos x="37" y="7"/>
                </a:cxn>
                <a:cxn ang="0">
                  <a:pos x="40" y="7"/>
                </a:cxn>
                <a:cxn ang="0">
                  <a:pos x="44" y="9"/>
                </a:cxn>
                <a:cxn ang="0">
                  <a:pos x="42" y="14"/>
                </a:cxn>
                <a:cxn ang="0">
                  <a:pos x="40" y="16"/>
                </a:cxn>
                <a:cxn ang="0">
                  <a:pos x="42" y="21"/>
                </a:cxn>
                <a:cxn ang="0">
                  <a:pos x="44" y="23"/>
                </a:cxn>
                <a:cxn ang="0">
                  <a:pos x="49" y="26"/>
                </a:cxn>
                <a:cxn ang="0">
                  <a:pos x="52" y="26"/>
                </a:cxn>
                <a:cxn ang="0">
                  <a:pos x="52" y="30"/>
                </a:cxn>
                <a:cxn ang="0">
                  <a:pos x="49" y="33"/>
                </a:cxn>
                <a:cxn ang="0">
                  <a:pos x="44" y="33"/>
                </a:cxn>
                <a:cxn ang="0">
                  <a:pos x="49" y="35"/>
                </a:cxn>
                <a:cxn ang="0">
                  <a:pos x="52" y="38"/>
                </a:cxn>
                <a:cxn ang="0">
                  <a:pos x="56" y="40"/>
                </a:cxn>
                <a:cxn ang="0">
                  <a:pos x="59" y="45"/>
                </a:cxn>
                <a:cxn ang="0">
                  <a:pos x="63" y="42"/>
                </a:cxn>
                <a:cxn ang="0">
                  <a:pos x="63" y="45"/>
                </a:cxn>
                <a:cxn ang="0">
                  <a:pos x="63" y="49"/>
                </a:cxn>
                <a:cxn ang="0">
                  <a:pos x="66" y="52"/>
                </a:cxn>
                <a:cxn ang="0">
                  <a:pos x="63" y="54"/>
                </a:cxn>
                <a:cxn ang="0">
                  <a:pos x="66" y="57"/>
                </a:cxn>
                <a:cxn ang="0">
                  <a:pos x="66" y="61"/>
                </a:cxn>
                <a:cxn ang="0">
                  <a:pos x="61" y="61"/>
                </a:cxn>
                <a:cxn ang="0">
                  <a:pos x="59" y="64"/>
                </a:cxn>
                <a:cxn ang="0">
                  <a:pos x="56" y="59"/>
                </a:cxn>
                <a:cxn ang="0">
                  <a:pos x="54" y="54"/>
                </a:cxn>
                <a:cxn ang="0">
                  <a:pos x="52" y="49"/>
                </a:cxn>
                <a:cxn ang="0">
                  <a:pos x="49" y="47"/>
                </a:cxn>
                <a:cxn ang="0">
                  <a:pos x="49" y="45"/>
                </a:cxn>
                <a:cxn ang="0">
                  <a:pos x="44" y="45"/>
                </a:cxn>
                <a:cxn ang="0">
                  <a:pos x="40" y="45"/>
                </a:cxn>
                <a:cxn ang="0">
                  <a:pos x="37" y="42"/>
                </a:cxn>
                <a:cxn ang="0">
                  <a:pos x="35" y="40"/>
                </a:cxn>
                <a:cxn ang="0">
                  <a:pos x="33" y="40"/>
                </a:cxn>
                <a:cxn ang="0">
                  <a:pos x="30" y="40"/>
                </a:cxn>
                <a:cxn ang="0">
                  <a:pos x="26" y="40"/>
                </a:cxn>
                <a:cxn ang="0">
                  <a:pos x="23" y="35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11" y="33"/>
                </a:cxn>
                <a:cxn ang="0">
                  <a:pos x="7" y="33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4" y="16"/>
                </a:cxn>
                <a:cxn ang="0">
                  <a:pos x="4" y="12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23" y="2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33" y="0"/>
                </a:cxn>
              </a:cxnLst>
              <a:rect l="0" t="0" r="r" b="b"/>
              <a:pathLst>
                <a:path w="66" h="64">
                  <a:moveTo>
                    <a:pt x="33" y="0"/>
                  </a:move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6" y="40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9" y="45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6" y="49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7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3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37" y="45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4"/>
            <p:cNvSpPr>
              <a:spLocks/>
            </p:cNvSpPr>
            <p:nvPr/>
          </p:nvSpPr>
          <p:spPr bwMode="auto">
            <a:xfrm>
              <a:off x="3235325" y="335121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5"/>
            <p:cNvSpPr>
              <a:spLocks/>
            </p:cNvSpPr>
            <p:nvPr/>
          </p:nvSpPr>
          <p:spPr bwMode="auto">
            <a:xfrm>
              <a:off x="3235325" y="3351213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6"/>
            <p:cNvSpPr>
              <a:spLocks/>
            </p:cNvSpPr>
            <p:nvPr/>
          </p:nvSpPr>
          <p:spPr bwMode="auto">
            <a:xfrm>
              <a:off x="3652838" y="3090863"/>
              <a:ext cx="3175" cy="476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7"/>
            <p:cNvSpPr>
              <a:spLocks/>
            </p:cNvSpPr>
            <p:nvPr/>
          </p:nvSpPr>
          <p:spPr bwMode="auto">
            <a:xfrm>
              <a:off x="3652838" y="3090863"/>
              <a:ext cx="3175" cy="476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8"/>
            <p:cNvSpPr>
              <a:spLocks/>
            </p:cNvSpPr>
            <p:nvPr/>
          </p:nvSpPr>
          <p:spPr bwMode="auto">
            <a:xfrm>
              <a:off x="3378200" y="2824163"/>
              <a:ext cx="492125" cy="365125"/>
            </a:xfrm>
            <a:custGeom>
              <a:avLst/>
              <a:gdLst/>
              <a:ahLst/>
              <a:cxnLst>
                <a:cxn ang="0">
                  <a:pos x="232" y="12"/>
                </a:cxn>
                <a:cxn ang="0">
                  <a:pos x="237" y="21"/>
                </a:cxn>
                <a:cxn ang="0">
                  <a:pos x="239" y="43"/>
                </a:cxn>
                <a:cxn ang="0">
                  <a:pos x="253" y="38"/>
                </a:cxn>
                <a:cxn ang="0">
                  <a:pos x="267" y="31"/>
                </a:cxn>
                <a:cxn ang="0">
                  <a:pos x="284" y="26"/>
                </a:cxn>
                <a:cxn ang="0">
                  <a:pos x="294" y="29"/>
                </a:cxn>
                <a:cxn ang="0">
                  <a:pos x="308" y="29"/>
                </a:cxn>
                <a:cxn ang="0">
                  <a:pos x="303" y="36"/>
                </a:cxn>
                <a:cxn ang="0">
                  <a:pos x="289" y="40"/>
                </a:cxn>
                <a:cxn ang="0">
                  <a:pos x="272" y="40"/>
                </a:cxn>
                <a:cxn ang="0">
                  <a:pos x="256" y="43"/>
                </a:cxn>
                <a:cxn ang="0">
                  <a:pos x="244" y="52"/>
                </a:cxn>
                <a:cxn ang="0">
                  <a:pos x="232" y="59"/>
                </a:cxn>
                <a:cxn ang="0">
                  <a:pos x="239" y="71"/>
                </a:cxn>
                <a:cxn ang="0">
                  <a:pos x="239" y="83"/>
                </a:cxn>
                <a:cxn ang="0">
                  <a:pos x="227" y="97"/>
                </a:cxn>
                <a:cxn ang="0">
                  <a:pos x="227" y="112"/>
                </a:cxn>
                <a:cxn ang="0">
                  <a:pos x="208" y="112"/>
                </a:cxn>
                <a:cxn ang="0">
                  <a:pos x="208" y="121"/>
                </a:cxn>
                <a:cxn ang="0">
                  <a:pos x="206" y="133"/>
                </a:cxn>
                <a:cxn ang="0">
                  <a:pos x="194" y="142"/>
                </a:cxn>
                <a:cxn ang="0">
                  <a:pos x="189" y="159"/>
                </a:cxn>
                <a:cxn ang="0">
                  <a:pos x="182" y="173"/>
                </a:cxn>
                <a:cxn ang="0">
                  <a:pos x="168" y="168"/>
                </a:cxn>
                <a:cxn ang="0">
                  <a:pos x="156" y="176"/>
                </a:cxn>
                <a:cxn ang="0">
                  <a:pos x="152" y="183"/>
                </a:cxn>
                <a:cxn ang="0">
                  <a:pos x="135" y="185"/>
                </a:cxn>
                <a:cxn ang="0">
                  <a:pos x="125" y="199"/>
                </a:cxn>
                <a:cxn ang="0">
                  <a:pos x="125" y="218"/>
                </a:cxn>
                <a:cxn ang="0">
                  <a:pos x="109" y="223"/>
                </a:cxn>
                <a:cxn ang="0">
                  <a:pos x="90" y="225"/>
                </a:cxn>
                <a:cxn ang="0">
                  <a:pos x="73" y="228"/>
                </a:cxn>
                <a:cxn ang="0">
                  <a:pos x="54" y="228"/>
                </a:cxn>
                <a:cxn ang="0">
                  <a:pos x="38" y="228"/>
                </a:cxn>
                <a:cxn ang="0">
                  <a:pos x="21" y="221"/>
                </a:cxn>
                <a:cxn ang="0">
                  <a:pos x="12" y="213"/>
                </a:cxn>
                <a:cxn ang="0">
                  <a:pos x="21" y="199"/>
                </a:cxn>
                <a:cxn ang="0">
                  <a:pos x="28" y="185"/>
                </a:cxn>
                <a:cxn ang="0">
                  <a:pos x="14" y="178"/>
                </a:cxn>
                <a:cxn ang="0">
                  <a:pos x="7" y="159"/>
                </a:cxn>
                <a:cxn ang="0">
                  <a:pos x="5" y="140"/>
                </a:cxn>
                <a:cxn ang="0">
                  <a:pos x="9" y="126"/>
                </a:cxn>
                <a:cxn ang="0">
                  <a:pos x="0" y="114"/>
                </a:cxn>
                <a:cxn ang="0">
                  <a:pos x="7" y="100"/>
                </a:cxn>
                <a:cxn ang="0">
                  <a:pos x="14" y="88"/>
                </a:cxn>
                <a:cxn ang="0">
                  <a:pos x="19" y="71"/>
                </a:cxn>
                <a:cxn ang="0">
                  <a:pos x="36" y="78"/>
                </a:cxn>
                <a:cxn ang="0">
                  <a:pos x="47" y="81"/>
                </a:cxn>
                <a:cxn ang="0">
                  <a:pos x="59" y="71"/>
                </a:cxn>
                <a:cxn ang="0">
                  <a:pos x="69" y="62"/>
                </a:cxn>
                <a:cxn ang="0">
                  <a:pos x="83" y="57"/>
                </a:cxn>
                <a:cxn ang="0">
                  <a:pos x="92" y="40"/>
                </a:cxn>
                <a:cxn ang="0">
                  <a:pos x="102" y="31"/>
                </a:cxn>
                <a:cxn ang="0">
                  <a:pos x="116" y="24"/>
                </a:cxn>
                <a:cxn ang="0">
                  <a:pos x="133" y="29"/>
                </a:cxn>
                <a:cxn ang="0">
                  <a:pos x="147" y="31"/>
                </a:cxn>
                <a:cxn ang="0">
                  <a:pos x="161" y="38"/>
                </a:cxn>
                <a:cxn ang="0">
                  <a:pos x="178" y="31"/>
                </a:cxn>
                <a:cxn ang="0">
                  <a:pos x="189" y="33"/>
                </a:cxn>
                <a:cxn ang="0">
                  <a:pos x="199" y="21"/>
                </a:cxn>
                <a:cxn ang="0">
                  <a:pos x="211" y="14"/>
                </a:cxn>
                <a:cxn ang="0">
                  <a:pos x="218" y="3"/>
                </a:cxn>
              </a:cxnLst>
              <a:rect l="0" t="0" r="r" b="b"/>
              <a:pathLst>
                <a:path w="310" h="230">
                  <a:moveTo>
                    <a:pt x="227" y="0"/>
                  </a:moveTo>
                  <a:lnTo>
                    <a:pt x="227" y="0"/>
                  </a:lnTo>
                  <a:lnTo>
                    <a:pt x="227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3"/>
                  </a:lnTo>
                  <a:lnTo>
                    <a:pt x="232" y="3"/>
                  </a:lnTo>
                  <a:lnTo>
                    <a:pt x="232" y="3"/>
                  </a:lnTo>
                  <a:lnTo>
                    <a:pt x="232" y="3"/>
                  </a:lnTo>
                  <a:lnTo>
                    <a:pt x="232" y="3"/>
                  </a:lnTo>
                  <a:lnTo>
                    <a:pt x="234" y="3"/>
                  </a:lnTo>
                  <a:lnTo>
                    <a:pt x="234" y="5"/>
                  </a:lnTo>
                  <a:lnTo>
                    <a:pt x="234" y="5"/>
                  </a:lnTo>
                  <a:lnTo>
                    <a:pt x="234" y="5"/>
                  </a:lnTo>
                  <a:lnTo>
                    <a:pt x="234" y="7"/>
                  </a:lnTo>
                  <a:lnTo>
                    <a:pt x="234" y="7"/>
                  </a:lnTo>
                  <a:lnTo>
                    <a:pt x="234" y="7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4" y="12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4" y="12"/>
                  </a:lnTo>
                  <a:lnTo>
                    <a:pt x="234" y="12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9" y="14"/>
                  </a:lnTo>
                  <a:lnTo>
                    <a:pt x="239" y="14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7" y="21"/>
                  </a:lnTo>
                  <a:lnTo>
                    <a:pt x="237" y="21"/>
                  </a:lnTo>
                  <a:lnTo>
                    <a:pt x="237" y="21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4" y="33"/>
                  </a:lnTo>
                  <a:lnTo>
                    <a:pt x="234" y="36"/>
                  </a:lnTo>
                  <a:lnTo>
                    <a:pt x="237" y="36"/>
                  </a:lnTo>
                  <a:lnTo>
                    <a:pt x="237" y="36"/>
                  </a:lnTo>
                  <a:lnTo>
                    <a:pt x="237" y="38"/>
                  </a:lnTo>
                  <a:lnTo>
                    <a:pt x="237" y="38"/>
                  </a:lnTo>
                  <a:lnTo>
                    <a:pt x="237" y="38"/>
                  </a:lnTo>
                  <a:lnTo>
                    <a:pt x="237" y="40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1" y="43"/>
                  </a:lnTo>
                  <a:lnTo>
                    <a:pt x="241" y="45"/>
                  </a:lnTo>
                  <a:lnTo>
                    <a:pt x="241" y="45"/>
                  </a:lnTo>
                  <a:lnTo>
                    <a:pt x="241" y="45"/>
                  </a:lnTo>
                  <a:lnTo>
                    <a:pt x="244" y="45"/>
                  </a:lnTo>
                  <a:lnTo>
                    <a:pt x="244" y="45"/>
                  </a:lnTo>
                  <a:lnTo>
                    <a:pt x="244" y="43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6" y="40"/>
                  </a:lnTo>
                  <a:lnTo>
                    <a:pt x="249" y="40"/>
                  </a:lnTo>
                  <a:lnTo>
                    <a:pt x="249" y="40"/>
                  </a:lnTo>
                  <a:lnTo>
                    <a:pt x="249" y="40"/>
                  </a:lnTo>
                  <a:lnTo>
                    <a:pt x="251" y="40"/>
                  </a:lnTo>
                  <a:lnTo>
                    <a:pt x="251" y="40"/>
                  </a:lnTo>
                  <a:lnTo>
                    <a:pt x="251" y="40"/>
                  </a:lnTo>
                  <a:lnTo>
                    <a:pt x="251" y="40"/>
                  </a:lnTo>
                  <a:lnTo>
                    <a:pt x="251" y="38"/>
                  </a:lnTo>
                  <a:lnTo>
                    <a:pt x="253" y="38"/>
                  </a:lnTo>
                  <a:lnTo>
                    <a:pt x="253" y="38"/>
                  </a:lnTo>
                  <a:lnTo>
                    <a:pt x="253" y="38"/>
                  </a:lnTo>
                  <a:lnTo>
                    <a:pt x="253" y="38"/>
                  </a:lnTo>
                  <a:lnTo>
                    <a:pt x="256" y="38"/>
                  </a:lnTo>
                  <a:lnTo>
                    <a:pt x="256" y="36"/>
                  </a:lnTo>
                  <a:lnTo>
                    <a:pt x="256" y="36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5" y="33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7" y="29"/>
                  </a:lnTo>
                  <a:lnTo>
                    <a:pt x="267" y="29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72" y="29"/>
                  </a:lnTo>
                  <a:lnTo>
                    <a:pt x="272" y="29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75" y="26"/>
                  </a:lnTo>
                  <a:lnTo>
                    <a:pt x="275" y="26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82" y="24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86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31"/>
                  </a:lnTo>
                  <a:lnTo>
                    <a:pt x="284" y="31"/>
                  </a:lnTo>
                  <a:lnTo>
                    <a:pt x="284" y="31"/>
                  </a:lnTo>
                  <a:lnTo>
                    <a:pt x="286" y="31"/>
                  </a:lnTo>
                  <a:lnTo>
                    <a:pt x="286" y="31"/>
                  </a:lnTo>
                  <a:lnTo>
                    <a:pt x="286" y="31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89" y="29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94" y="29"/>
                  </a:lnTo>
                  <a:lnTo>
                    <a:pt x="294" y="29"/>
                  </a:lnTo>
                  <a:lnTo>
                    <a:pt x="294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26"/>
                  </a:lnTo>
                  <a:lnTo>
                    <a:pt x="296" y="26"/>
                  </a:lnTo>
                  <a:lnTo>
                    <a:pt x="296" y="26"/>
                  </a:lnTo>
                  <a:lnTo>
                    <a:pt x="298" y="26"/>
                  </a:lnTo>
                  <a:lnTo>
                    <a:pt x="298" y="26"/>
                  </a:lnTo>
                  <a:lnTo>
                    <a:pt x="298" y="26"/>
                  </a:lnTo>
                  <a:lnTo>
                    <a:pt x="298" y="26"/>
                  </a:lnTo>
                  <a:lnTo>
                    <a:pt x="301" y="26"/>
                  </a:lnTo>
                  <a:lnTo>
                    <a:pt x="301" y="26"/>
                  </a:lnTo>
                  <a:lnTo>
                    <a:pt x="301" y="26"/>
                  </a:lnTo>
                  <a:lnTo>
                    <a:pt x="301" y="26"/>
                  </a:lnTo>
                  <a:lnTo>
                    <a:pt x="303" y="26"/>
                  </a:lnTo>
                  <a:lnTo>
                    <a:pt x="303" y="26"/>
                  </a:lnTo>
                  <a:lnTo>
                    <a:pt x="303" y="26"/>
                  </a:lnTo>
                  <a:lnTo>
                    <a:pt x="305" y="26"/>
                  </a:lnTo>
                  <a:lnTo>
                    <a:pt x="305" y="26"/>
                  </a:lnTo>
                  <a:lnTo>
                    <a:pt x="305" y="26"/>
                  </a:lnTo>
                  <a:lnTo>
                    <a:pt x="308" y="26"/>
                  </a:lnTo>
                  <a:lnTo>
                    <a:pt x="308" y="26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10" y="29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08" y="31"/>
                  </a:lnTo>
                  <a:lnTo>
                    <a:pt x="308" y="31"/>
                  </a:lnTo>
                  <a:lnTo>
                    <a:pt x="308" y="31"/>
                  </a:lnTo>
                  <a:lnTo>
                    <a:pt x="308" y="31"/>
                  </a:lnTo>
                  <a:lnTo>
                    <a:pt x="308" y="29"/>
                  </a:lnTo>
                  <a:lnTo>
                    <a:pt x="305" y="29"/>
                  </a:lnTo>
                  <a:lnTo>
                    <a:pt x="305" y="31"/>
                  </a:lnTo>
                  <a:lnTo>
                    <a:pt x="305" y="31"/>
                  </a:lnTo>
                  <a:lnTo>
                    <a:pt x="305" y="31"/>
                  </a:lnTo>
                  <a:lnTo>
                    <a:pt x="303" y="31"/>
                  </a:lnTo>
                  <a:lnTo>
                    <a:pt x="303" y="31"/>
                  </a:lnTo>
                  <a:lnTo>
                    <a:pt x="301" y="31"/>
                  </a:lnTo>
                  <a:lnTo>
                    <a:pt x="301" y="31"/>
                  </a:lnTo>
                  <a:lnTo>
                    <a:pt x="301" y="31"/>
                  </a:lnTo>
                  <a:lnTo>
                    <a:pt x="301" y="31"/>
                  </a:lnTo>
                  <a:lnTo>
                    <a:pt x="301" y="33"/>
                  </a:lnTo>
                  <a:lnTo>
                    <a:pt x="301" y="33"/>
                  </a:lnTo>
                  <a:lnTo>
                    <a:pt x="301" y="33"/>
                  </a:lnTo>
                  <a:lnTo>
                    <a:pt x="303" y="33"/>
                  </a:lnTo>
                  <a:lnTo>
                    <a:pt x="303" y="36"/>
                  </a:lnTo>
                  <a:lnTo>
                    <a:pt x="303" y="36"/>
                  </a:lnTo>
                  <a:lnTo>
                    <a:pt x="303" y="36"/>
                  </a:lnTo>
                  <a:lnTo>
                    <a:pt x="303" y="38"/>
                  </a:lnTo>
                  <a:lnTo>
                    <a:pt x="303" y="38"/>
                  </a:lnTo>
                  <a:lnTo>
                    <a:pt x="303" y="36"/>
                  </a:lnTo>
                  <a:lnTo>
                    <a:pt x="301" y="36"/>
                  </a:lnTo>
                  <a:lnTo>
                    <a:pt x="301" y="36"/>
                  </a:lnTo>
                  <a:lnTo>
                    <a:pt x="301" y="36"/>
                  </a:lnTo>
                  <a:lnTo>
                    <a:pt x="298" y="36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296" y="38"/>
                  </a:lnTo>
                  <a:lnTo>
                    <a:pt x="296" y="38"/>
                  </a:lnTo>
                  <a:lnTo>
                    <a:pt x="294" y="38"/>
                  </a:lnTo>
                  <a:lnTo>
                    <a:pt x="294" y="38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291" y="40"/>
                  </a:lnTo>
                  <a:lnTo>
                    <a:pt x="291" y="40"/>
                  </a:lnTo>
                  <a:lnTo>
                    <a:pt x="291" y="40"/>
                  </a:lnTo>
                  <a:lnTo>
                    <a:pt x="291" y="40"/>
                  </a:lnTo>
                  <a:lnTo>
                    <a:pt x="289" y="40"/>
                  </a:lnTo>
                  <a:lnTo>
                    <a:pt x="289" y="40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6" y="38"/>
                  </a:lnTo>
                  <a:lnTo>
                    <a:pt x="286" y="38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2" y="38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79" y="40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79" y="40"/>
                  </a:lnTo>
                  <a:lnTo>
                    <a:pt x="279" y="40"/>
                  </a:lnTo>
                  <a:lnTo>
                    <a:pt x="277" y="40"/>
                  </a:lnTo>
                  <a:lnTo>
                    <a:pt x="277" y="40"/>
                  </a:lnTo>
                  <a:lnTo>
                    <a:pt x="275" y="40"/>
                  </a:lnTo>
                  <a:lnTo>
                    <a:pt x="275" y="40"/>
                  </a:lnTo>
                  <a:lnTo>
                    <a:pt x="275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65" y="40"/>
                  </a:lnTo>
                  <a:lnTo>
                    <a:pt x="265" y="40"/>
                  </a:lnTo>
                  <a:lnTo>
                    <a:pt x="265" y="40"/>
                  </a:lnTo>
                  <a:lnTo>
                    <a:pt x="265" y="40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8" y="43"/>
                  </a:lnTo>
                  <a:lnTo>
                    <a:pt x="256" y="43"/>
                  </a:lnTo>
                  <a:lnTo>
                    <a:pt x="256" y="40"/>
                  </a:lnTo>
                  <a:lnTo>
                    <a:pt x="256" y="40"/>
                  </a:lnTo>
                  <a:lnTo>
                    <a:pt x="256" y="4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1" y="43"/>
                  </a:lnTo>
                  <a:lnTo>
                    <a:pt x="251" y="43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251" y="48"/>
                  </a:lnTo>
                  <a:lnTo>
                    <a:pt x="251" y="48"/>
                  </a:lnTo>
                  <a:lnTo>
                    <a:pt x="249" y="48"/>
                  </a:lnTo>
                  <a:lnTo>
                    <a:pt x="249" y="48"/>
                  </a:lnTo>
                  <a:lnTo>
                    <a:pt x="249" y="48"/>
                  </a:lnTo>
                  <a:lnTo>
                    <a:pt x="246" y="48"/>
                  </a:lnTo>
                  <a:lnTo>
                    <a:pt x="246" y="48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4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2"/>
                  </a:lnTo>
                  <a:lnTo>
                    <a:pt x="239" y="52"/>
                  </a:lnTo>
                  <a:lnTo>
                    <a:pt x="239" y="52"/>
                  </a:lnTo>
                  <a:lnTo>
                    <a:pt x="239" y="55"/>
                  </a:lnTo>
                  <a:lnTo>
                    <a:pt x="237" y="55"/>
                  </a:lnTo>
                  <a:lnTo>
                    <a:pt x="237" y="55"/>
                  </a:lnTo>
                  <a:lnTo>
                    <a:pt x="237" y="55"/>
                  </a:lnTo>
                  <a:lnTo>
                    <a:pt x="234" y="55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2" y="57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7" y="64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9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39" y="76"/>
                  </a:lnTo>
                  <a:lnTo>
                    <a:pt x="239" y="78"/>
                  </a:lnTo>
                  <a:lnTo>
                    <a:pt x="239" y="78"/>
                  </a:lnTo>
                  <a:lnTo>
                    <a:pt x="239" y="78"/>
                  </a:lnTo>
                  <a:lnTo>
                    <a:pt x="239" y="78"/>
                  </a:lnTo>
                  <a:lnTo>
                    <a:pt x="239" y="81"/>
                  </a:lnTo>
                  <a:lnTo>
                    <a:pt x="239" y="81"/>
                  </a:lnTo>
                  <a:lnTo>
                    <a:pt x="239" y="81"/>
                  </a:lnTo>
                  <a:lnTo>
                    <a:pt x="239" y="81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83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39" y="85"/>
                  </a:lnTo>
                  <a:lnTo>
                    <a:pt x="239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4" y="88"/>
                  </a:lnTo>
                  <a:lnTo>
                    <a:pt x="234" y="90"/>
                  </a:lnTo>
                  <a:lnTo>
                    <a:pt x="234" y="90"/>
                  </a:lnTo>
                  <a:lnTo>
                    <a:pt x="234" y="90"/>
                  </a:lnTo>
                  <a:lnTo>
                    <a:pt x="234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2" y="93"/>
                  </a:lnTo>
                  <a:lnTo>
                    <a:pt x="232" y="93"/>
                  </a:lnTo>
                  <a:lnTo>
                    <a:pt x="232" y="93"/>
                  </a:lnTo>
                  <a:lnTo>
                    <a:pt x="232" y="93"/>
                  </a:lnTo>
                  <a:lnTo>
                    <a:pt x="230" y="93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7"/>
                  </a:lnTo>
                  <a:lnTo>
                    <a:pt x="227" y="97"/>
                  </a:lnTo>
                  <a:lnTo>
                    <a:pt x="227" y="97"/>
                  </a:lnTo>
                  <a:lnTo>
                    <a:pt x="227" y="97"/>
                  </a:lnTo>
                  <a:lnTo>
                    <a:pt x="227" y="100"/>
                  </a:lnTo>
                  <a:lnTo>
                    <a:pt x="227" y="100"/>
                  </a:lnTo>
                  <a:lnTo>
                    <a:pt x="227" y="100"/>
                  </a:lnTo>
                  <a:lnTo>
                    <a:pt x="227" y="100"/>
                  </a:lnTo>
                  <a:lnTo>
                    <a:pt x="227" y="102"/>
                  </a:lnTo>
                  <a:lnTo>
                    <a:pt x="227" y="102"/>
                  </a:lnTo>
                  <a:lnTo>
                    <a:pt x="227" y="102"/>
                  </a:lnTo>
                  <a:lnTo>
                    <a:pt x="230" y="102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30" y="104"/>
                  </a:lnTo>
                  <a:lnTo>
                    <a:pt x="230" y="104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9"/>
                  </a:lnTo>
                  <a:lnTo>
                    <a:pt x="230" y="109"/>
                  </a:lnTo>
                  <a:lnTo>
                    <a:pt x="227" y="109"/>
                  </a:lnTo>
                  <a:lnTo>
                    <a:pt x="227" y="109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5" y="112"/>
                  </a:lnTo>
                  <a:lnTo>
                    <a:pt x="225" y="112"/>
                  </a:lnTo>
                  <a:lnTo>
                    <a:pt x="225" y="112"/>
                  </a:lnTo>
                  <a:lnTo>
                    <a:pt x="225" y="112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5" y="114"/>
                  </a:lnTo>
                  <a:lnTo>
                    <a:pt x="215" y="114"/>
                  </a:lnTo>
                  <a:lnTo>
                    <a:pt x="213" y="114"/>
                  </a:lnTo>
                  <a:lnTo>
                    <a:pt x="213" y="114"/>
                  </a:lnTo>
                  <a:lnTo>
                    <a:pt x="213" y="114"/>
                  </a:lnTo>
                  <a:lnTo>
                    <a:pt x="211" y="114"/>
                  </a:lnTo>
                  <a:lnTo>
                    <a:pt x="211" y="114"/>
                  </a:lnTo>
                  <a:lnTo>
                    <a:pt x="208" y="114"/>
                  </a:lnTo>
                  <a:lnTo>
                    <a:pt x="208" y="112"/>
                  </a:lnTo>
                  <a:lnTo>
                    <a:pt x="208" y="112"/>
                  </a:lnTo>
                  <a:lnTo>
                    <a:pt x="208" y="112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201" y="112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04" y="116"/>
                  </a:lnTo>
                  <a:lnTo>
                    <a:pt x="204" y="116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08" y="123"/>
                  </a:lnTo>
                  <a:lnTo>
                    <a:pt x="208" y="123"/>
                  </a:lnTo>
                  <a:lnTo>
                    <a:pt x="208" y="123"/>
                  </a:lnTo>
                  <a:lnTo>
                    <a:pt x="208" y="126"/>
                  </a:lnTo>
                  <a:lnTo>
                    <a:pt x="208" y="126"/>
                  </a:lnTo>
                  <a:lnTo>
                    <a:pt x="208" y="126"/>
                  </a:lnTo>
                  <a:lnTo>
                    <a:pt x="211" y="126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3" y="128"/>
                  </a:lnTo>
                  <a:lnTo>
                    <a:pt x="213" y="130"/>
                  </a:lnTo>
                  <a:lnTo>
                    <a:pt x="211" y="130"/>
                  </a:lnTo>
                  <a:lnTo>
                    <a:pt x="211" y="130"/>
                  </a:lnTo>
                  <a:lnTo>
                    <a:pt x="211" y="130"/>
                  </a:lnTo>
                  <a:lnTo>
                    <a:pt x="211" y="130"/>
                  </a:lnTo>
                  <a:lnTo>
                    <a:pt x="208" y="130"/>
                  </a:lnTo>
                  <a:lnTo>
                    <a:pt x="208" y="130"/>
                  </a:lnTo>
                  <a:lnTo>
                    <a:pt x="208" y="133"/>
                  </a:lnTo>
                  <a:lnTo>
                    <a:pt x="208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1" y="135"/>
                  </a:lnTo>
                  <a:lnTo>
                    <a:pt x="201" y="135"/>
                  </a:lnTo>
                  <a:lnTo>
                    <a:pt x="201" y="135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6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194" y="145"/>
                  </a:lnTo>
                  <a:lnTo>
                    <a:pt x="194" y="147"/>
                  </a:lnTo>
                  <a:lnTo>
                    <a:pt x="194" y="147"/>
                  </a:lnTo>
                  <a:lnTo>
                    <a:pt x="192" y="147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89" y="159"/>
                  </a:lnTo>
                  <a:lnTo>
                    <a:pt x="189" y="159"/>
                  </a:lnTo>
                  <a:lnTo>
                    <a:pt x="189" y="159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89" y="164"/>
                  </a:lnTo>
                  <a:lnTo>
                    <a:pt x="189" y="164"/>
                  </a:lnTo>
                  <a:lnTo>
                    <a:pt x="192" y="164"/>
                  </a:lnTo>
                  <a:lnTo>
                    <a:pt x="192" y="166"/>
                  </a:lnTo>
                  <a:lnTo>
                    <a:pt x="189" y="166"/>
                  </a:lnTo>
                  <a:lnTo>
                    <a:pt x="189" y="166"/>
                  </a:lnTo>
                  <a:lnTo>
                    <a:pt x="189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87" y="171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2" y="173"/>
                  </a:lnTo>
                  <a:lnTo>
                    <a:pt x="182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71"/>
                  </a:lnTo>
                  <a:lnTo>
                    <a:pt x="178" y="171"/>
                  </a:lnTo>
                  <a:lnTo>
                    <a:pt x="178" y="168"/>
                  </a:lnTo>
                  <a:lnTo>
                    <a:pt x="178" y="168"/>
                  </a:lnTo>
                  <a:lnTo>
                    <a:pt x="178" y="168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70" y="168"/>
                  </a:lnTo>
                  <a:lnTo>
                    <a:pt x="170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3" y="168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59" y="173"/>
                  </a:lnTo>
                  <a:lnTo>
                    <a:pt x="159" y="173"/>
                  </a:lnTo>
                  <a:lnTo>
                    <a:pt x="159" y="173"/>
                  </a:lnTo>
                  <a:lnTo>
                    <a:pt x="159" y="176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4" y="178"/>
                  </a:lnTo>
                  <a:lnTo>
                    <a:pt x="154" y="178"/>
                  </a:lnTo>
                  <a:lnTo>
                    <a:pt x="154" y="178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9" y="178"/>
                  </a:lnTo>
                  <a:lnTo>
                    <a:pt x="159" y="178"/>
                  </a:lnTo>
                  <a:lnTo>
                    <a:pt x="159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4" y="180"/>
                  </a:lnTo>
                  <a:lnTo>
                    <a:pt x="154" y="180"/>
                  </a:lnTo>
                  <a:lnTo>
                    <a:pt x="154" y="180"/>
                  </a:lnTo>
                  <a:lnTo>
                    <a:pt x="154" y="183"/>
                  </a:lnTo>
                  <a:lnTo>
                    <a:pt x="152" y="183"/>
                  </a:lnTo>
                  <a:lnTo>
                    <a:pt x="152" y="183"/>
                  </a:lnTo>
                  <a:lnTo>
                    <a:pt x="152" y="183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47" y="183"/>
                  </a:lnTo>
                  <a:lnTo>
                    <a:pt x="147" y="183"/>
                  </a:lnTo>
                  <a:lnTo>
                    <a:pt x="147" y="183"/>
                  </a:lnTo>
                  <a:lnTo>
                    <a:pt x="144" y="183"/>
                  </a:lnTo>
                  <a:lnTo>
                    <a:pt x="144" y="183"/>
                  </a:lnTo>
                  <a:lnTo>
                    <a:pt x="144" y="183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3"/>
                  </a:lnTo>
                  <a:lnTo>
                    <a:pt x="142" y="180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7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5"/>
                  </a:lnTo>
                  <a:lnTo>
                    <a:pt x="135" y="185"/>
                  </a:lnTo>
                  <a:lnTo>
                    <a:pt x="133" y="185"/>
                  </a:lnTo>
                  <a:lnTo>
                    <a:pt x="133" y="187"/>
                  </a:lnTo>
                  <a:lnTo>
                    <a:pt x="133" y="187"/>
                  </a:lnTo>
                  <a:lnTo>
                    <a:pt x="133" y="187"/>
                  </a:lnTo>
                  <a:lnTo>
                    <a:pt x="133" y="190"/>
                  </a:lnTo>
                  <a:lnTo>
                    <a:pt x="133" y="190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4"/>
                  </a:lnTo>
                  <a:lnTo>
                    <a:pt x="125" y="197"/>
                  </a:lnTo>
                  <a:lnTo>
                    <a:pt x="125" y="197"/>
                  </a:lnTo>
                  <a:lnTo>
                    <a:pt x="125" y="197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6"/>
                  </a:lnTo>
                  <a:lnTo>
                    <a:pt x="125" y="216"/>
                  </a:lnTo>
                  <a:lnTo>
                    <a:pt x="125" y="216"/>
                  </a:lnTo>
                  <a:lnTo>
                    <a:pt x="125" y="218"/>
                  </a:lnTo>
                  <a:lnTo>
                    <a:pt x="125" y="218"/>
                  </a:lnTo>
                  <a:lnTo>
                    <a:pt x="125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1" y="218"/>
                  </a:lnTo>
                  <a:lnTo>
                    <a:pt x="121" y="218"/>
                  </a:lnTo>
                  <a:lnTo>
                    <a:pt x="121" y="218"/>
                  </a:lnTo>
                  <a:lnTo>
                    <a:pt x="121" y="218"/>
                  </a:lnTo>
                  <a:lnTo>
                    <a:pt x="118" y="218"/>
                  </a:lnTo>
                  <a:lnTo>
                    <a:pt x="118" y="218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16" y="221"/>
                  </a:lnTo>
                  <a:lnTo>
                    <a:pt x="116" y="221"/>
                  </a:lnTo>
                  <a:lnTo>
                    <a:pt x="114" y="221"/>
                  </a:lnTo>
                  <a:lnTo>
                    <a:pt x="114" y="221"/>
                  </a:lnTo>
                  <a:lnTo>
                    <a:pt x="114" y="221"/>
                  </a:lnTo>
                  <a:lnTo>
                    <a:pt x="114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4" y="223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99" y="225"/>
                  </a:lnTo>
                  <a:lnTo>
                    <a:pt x="99" y="225"/>
                  </a:lnTo>
                  <a:lnTo>
                    <a:pt x="99" y="225"/>
                  </a:lnTo>
                  <a:lnTo>
                    <a:pt x="97" y="225"/>
                  </a:lnTo>
                  <a:lnTo>
                    <a:pt x="97" y="225"/>
                  </a:lnTo>
                  <a:lnTo>
                    <a:pt x="95" y="225"/>
                  </a:lnTo>
                  <a:lnTo>
                    <a:pt x="95" y="225"/>
                  </a:lnTo>
                  <a:lnTo>
                    <a:pt x="95" y="225"/>
                  </a:lnTo>
                  <a:lnTo>
                    <a:pt x="95" y="225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5" y="225"/>
                  </a:lnTo>
                  <a:lnTo>
                    <a:pt x="85" y="225"/>
                  </a:lnTo>
                  <a:lnTo>
                    <a:pt x="85" y="225"/>
                  </a:lnTo>
                  <a:lnTo>
                    <a:pt x="85" y="225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81" y="225"/>
                  </a:lnTo>
                  <a:lnTo>
                    <a:pt x="81" y="228"/>
                  </a:lnTo>
                  <a:lnTo>
                    <a:pt x="81" y="228"/>
                  </a:lnTo>
                  <a:lnTo>
                    <a:pt x="81" y="228"/>
                  </a:lnTo>
                  <a:lnTo>
                    <a:pt x="81" y="228"/>
                  </a:lnTo>
                  <a:lnTo>
                    <a:pt x="81" y="228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3" y="228"/>
                  </a:lnTo>
                  <a:lnTo>
                    <a:pt x="73" y="228"/>
                  </a:lnTo>
                  <a:lnTo>
                    <a:pt x="73" y="228"/>
                  </a:lnTo>
                  <a:lnTo>
                    <a:pt x="73" y="228"/>
                  </a:lnTo>
                  <a:lnTo>
                    <a:pt x="71" y="228"/>
                  </a:lnTo>
                  <a:lnTo>
                    <a:pt x="71" y="228"/>
                  </a:lnTo>
                  <a:lnTo>
                    <a:pt x="71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8"/>
                  </a:lnTo>
                  <a:lnTo>
                    <a:pt x="64" y="228"/>
                  </a:lnTo>
                  <a:lnTo>
                    <a:pt x="64" y="228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47" y="228"/>
                  </a:lnTo>
                  <a:lnTo>
                    <a:pt x="47" y="228"/>
                  </a:lnTo>
                  <a:lnTo>
                    <a:pt x="47" y="228"/>
                  </a:lnTo>
                  <a:lnTo>
                    <a:pt x="45" y="228"/>
                  </a:lnTo>
                  <a:lnTo>
                    <a:pt x="45" y="228"/>
                  </a:lnTo>
                  <a:lnTo>
                    <a:pt x="45" y="230"/>
                  </a:lnTo>
                  <a:lnTo>
                    <a:pt x="45" y="230"/>
                  </a:lnTo>
                  <a:lnTo>
                    <a:pt x="43" y="230"/>
                  </a:lnTo>
                  <a:lnTo>
                    <a:pt x="43" y="230"/>
                  </a:lnTo>
                  <a:lnTo>
                    <a:pt x="43" y="228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38" y="228"/>
                  </a:lnTo>
                  <a:lnTo>
                    <a:pt x="38" y="228"/>
                  </a:lnTo>
                  <a:lnTo>
                    <a:pt x="38" y="228"/>
                  </a:lnTo>
                  <a:lnTo>
                    <a:pt x="38" y="228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3" y="228"/>
                  </a:lnTo>
                  <a:lnTo>
                    <a:pt x="33" y="228"/>
                  </a:lnTo>
                  <a:lnTo>
                    <a:pt x="33" y="225"/>
                  </a:lnTo>
                  <a:lnTo>
                    <a:pt x="33" y="225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28" y="225"/>
                  </a:lnTo>
                  <a:lnTo>
                    <a:pt x="28" y="225"/>
                  </a:lnTo>
                  <a:lnTo>
                    <a:pt x="28" y="225"/>
                  </a:lnTo>
                  <a:lnTo>
                    <a:pt x="26" y="225"/>
                  </a:lnTo>
                  <a:lnTo>
                    <a:pt x="26" y="223"/>
                  </a:lnTo>
                  <a:lnTo>
                    <a:pt x="26" y="223"/>
                  </a:lnTo>
                  <a:lnTo>
                    <a:pt x="26" y="223"/>
                  </a:lnTo>
                  <a:lnTo>
                    <a:pt x="24" y="223"/>
                  </a:lnTo>
                  <a:lnTo>
                    <a:pt x="24" y="223"/>
                  </a:lnTo>
                  <a:lnTo>
                    <a:pt x="24" y="223"/>
                  </a:lnTo>
                  <a:lnTo>
                    <a:pt x="21" y="223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1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14" y="221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9" y="218"/>
                  </a:lnTo>
                  <a:lnTo>
                    <a:pt x="9" y="218"/>
                  </a:lnTo>
                  <a:lnTo>
                    <a:pt x="9" y="218"/>
                  </a:lnTo>
                  <a:lnTo>
                    <a:pt x="9" y="218"/>
                  </a:lnTo>
                  <a:lnTo>
                    <a:pt x="9" y="216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4" y="213"/>
                  </a:lnTo>
                  <a:lnTo>
                    <a:pt x="14" y="211"/>
                  </a:lnTo>
                  <a:lnTo>
                    <a:pt x="14" y="211"/>
                  </a:lnTo>
                  <a:lnTo>
                    <a:pt x="14" y="211"/>
                  </a:lnTo>
                  <a:lnTo>
                    <a:pt x="14" y="209"/>
                  </a:lnTo>
                  <a:lnTo>
                    <a:pt x="14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6" y="199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26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85"/>
                  </a:lnTo>
                  <a:lnTo>
                    <a:pt x="28" y="185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28" y="183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1" y="178"/>
                  </a:lnTo>
                  <a:lnTo>
                    <a:pt x="21" y="178"/>
                  </a:lnTo>
                  <a:lnTo>
                    <a:pt x="21" y="178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6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3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7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7" y="157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7" y="152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5" y="147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9" y="128"/>
                  </a:lnTo>
                  <a:lnTo>
                    <a:pt x="9" y="126"/>
                  </a:lnTo>
                  <a:lnTo>
                    <a:pt x="9" y="126"/>
                  </a:lnTo>
                  <a:lnTo>
                    <a:pt x="9" y="126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4" y="93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4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6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57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8" y="55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5" y="33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4" y="24"/>
                  </a:lnTo>
                  <a:lnTo>
                    <a:pt x="114" y="21"/>
                  </a:lnTo>
                  <a:lnTo>
                    <a:pt x="114" y="21"/>
                  </a:lnTo>
                  <a:lnTo>
                    <a:pt x="114" y="21"/>
                  </a:lnTo>
                  <a:lnTo>
                    <a:pt x="114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5" y="26"/>
                  </a:lnTo>
                  <a:lnTo>
                    <a:pt x="125" y="29"/>
                  </a:lnTo>
                  <a:lnTo>
                    <a:pt x="125" y="29"/>
                  </a:lnTo>
                  <a:lnTo>
                    <a:pt x="125" y="2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6"/>
                  </a:lnTo>
                  <a:lnTo>
                    <a:pt x="133" y="26"/>
                  </a:lnTo>
                  <a:lnTo>
                    <a:pt x="133" y="26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4" y="29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9" y="31"/>
                  </a:lnTo>
                  <a:lnTo>
                    <a:pt x="149" y="31"/>
                  </a:lnTo>
                  <a:lnTo>
                    <a:pt x="149" y="31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6" y="38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3" y="33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78" y="31"/>
                  </a:lnTo>
                  <a:lnTo>
                    <a:pt x="178" y="31"/>
                  </a:lnTo>
                  <a:lnTo>
                    <a:pt x="178" y="29"/>
                  </a:lnTo>
                  <a:lnTo>
                    <a:pt x="178" y="29"/>
                  </a:lnTo>
                  <a:lnTo>
                    <a:pt x="178" y="29"/>
                  </a:lnTo>
                  <a:lnTo>
                    <a:pt x="180" y="29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2" y="29"/>
                  </a:lnTo>
                  <a:lnTo>
                    <a:pt x="182" y="29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31"/>
                  </a:lnTo>
                  <a:lnTo>
                    <a:pt x="185" y="31"/>
                  </a:lnTo>
                  <a:lnTo>
                    <a:pt x="185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3"/>
                  </a:lnTo>
                  <a:lnTo>
                    <a:pt x="187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2" y="31"/>
                  </a:lnTo>
                  <a:lnTo>
                    <a:pt x="192" y="31"/>
                  </a:lnTo>
                  <a:lnTo>
                    <a:pt x="192" y="31"/>
                  </a:lnTo>
                  <a:lnTo>
                    <a:pt x="192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29"/>
                  </a:lnTo>
                  <a:lnTo>
                    <a:pt x="192" y="29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204" y="21"/>
                  </a:lnTo>
                  <a:lnTo>
                    <a:pt x="204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7"/>
                  </a:lnTo>
                  <a:lnTo>
                    <a:pt x="211" y="14"/>
                  </a:lnTo>
                  <a:lnTo>
                    <a:pt x="211" y="14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11" y="12"/>
                  </a:lnTo>
                  <a:lnTo>
                    <a:pt x="211" y="12"/>
                  </a:lnTo>
                  <a:lnTo>
                    <a:pt x="211" y="12"/>
                  </a:lnTo>
                  <a:lnTo>
                    <a:pt x="211" y="12"/>
                  </a:lnTo>
                  <a:lnTo>
                    <a:pt x="213" y="12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5" y="5"/>
                  </a:lnTo>
                  <a:lnTo>
                    <a:pt x="218" y="5"/>
                  </a:lnTo>
                  <a:lnTo>
                    <a:pt x="218" y="5"/>
                  </a:lnTo>
                  <a:lnTo>
                    <a:pt x="218" y="5"/>
                  </a:lnTo>
                  <a:lnTo>
                    <a:pt x="218" y="3"/>
                  </a:lnTo>
                  <a:lnTo>
                    <a:pt x="218" y="3"/>
                  </a:lnTo>
                  <a:lnTo>
                    <a:pt x="218" y="3"/>
                  </a:lnTo>
                  <a:lnTo>
                    <a:pt x="220" y="3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9"/>
            <p:cNvSpPr>
              <a:spLocks/>
            </p:cNvSpPr>
            <p:nvPr/>
          </p:nvSpPr>
          <p:spPr bwMode="auto">
            <a:xfrm>
              <a:off x="3378200" y="2824163"/>
              <a:ext cx="492125" cy="365125"/>
            </a:xfrm>
            <a:custGeom>
              <a:avLst/>
              <a:gdLst/>
              <a:ahLst/>
              <a:cxnLst>
                <a:cxn ang="0">
                  <a:pos x="232" y="12"/>
                </a:cxn>
                <a:cxn ang="0">
                  <a:pos x="237" y="21"/>
                </a:cxn>
                <a:cxn ang="0">
                  <a:pos x="239" y="43"/>
                </a:cxn>
                <a:cxn ang="0">
                  <a:pos x="253" y="38"/>
                </a:cxn>
                <a:cxn ang="0">
                  <a:pos x="267" y="31"/>
                </a:cxn>
                <a:cxn ang="0">
                  <a:pos x="284" y="26"/>
                </a:cxn>
                <a:cxn ang="0">
                  <a:pos x="294" y="29"/>
                </a:cxn>
                <a:cxn ang="0">
                  <a:pos x="308" y="29"/>
                </a:cxn>
                <a:cxn ang="0">
                  <a:pos x="303" y="36"/>
                </a:cxn>
                <a:cxn ang="0">
                  <a:pos x="289" y="40"/>
                </a:cxn>
                <a:cxn ang="0">
                  <a:pos x="272" y="40"/>
                </a:cxn>
                <a:cxn ang="0">
                  <a:pos x="256" y="43"/>
                </a:cxn>
                <a:cxn ang="0">
                  <a:pos x="244" y="52"/>
                </a:cxn>
                <a:cxn ang="0">
                  <a:pos x="232" y="59"/>
                </a:cxn>
                <a:cxn ang="0">
                  <a:pos x="239" y="71"/>
                </a:cxn>
                <a:cxn ang="0">
                  <a:pos x="239" y="83"/>
                </a:cxn>
                <a:cxn ang="0">
                  <a:pos x="227" y="97"/>
                </a:cxn>
                <a:cxn ang="0">
                  <a:pos x="227" y="112"/>
                </a:cxn>
                <a:cxn ang="0">
                  <a:pos x="208" y="112"/>
                </a:cxn>
                <a:cxn ang="0">
                  <a:pos x="208" y="121"/>
                </a:cxn>
                <a:cxn ang="0">
                  <a:pos x="206" y="133"/>
                </a:cxn>
                <a:cxn ang="0">
                  <a:pos x="194" y="142"/>
                </a:cxn>
                <a:cxn ang="0">
                  <a:pos x="189" y="159"/>
                </a:cxn>
                <a:cxn ang="0">
                  <a:pos x="182" y="173"/>
                </a:cxn>
                <a:cxn ang="0">
                  <a:pos x="168" y="168"/>
                </a:cxn>
                <a:cxn ang="0">
                  <a:pos x="156" y="176"/>
                </a:cxn>
                <a:cxn ang="0">
                  <a:pos x="152" y="183"/>
                </a:cxn>
                <a:cxn ang="0">
                  <a:pos x="135" y="185"/>
                </a:cxn>
                <a:cxn ang="0">
                  <a:pos x="125" y="199"/>
                </a:cxn>
                <a:cxn ang="0">
                  <a:pos x="125" y="218"/>
                </a:cxn>
                <a:cxn ang="0">
                  <a:pos x="109" y="223"/>
                </a:cxn>
                <a:cxn ang="0">
                  <a:pos x="90" y="225"/>
                </a:cxn>
                <a:cxn ang="0">
                  <a:pos x="73" y="228"/>
                </a:cxn>
                <a:cxn ang="0">
                  <a:pos x="54" y="228"/>
                </a:cxn>
                <a:cxn ang="0">
                  <a:pos x="38" y="228"/>
                </a:cxn>
                <a:cxn ang="0">
                  <a:pos x="21" y="221"/>
                </a:cxn>
                <a:cxn ang="0">
                  <a:pos x="12" y="213"/>
                </a:cxn>
                <a:cxn ang="0">
                  <a:pos x="21" y="199"/>
                </a:cxn>
                <a:cxn ang="0">
                  <a:pos x="28" y="185"/>
                </a:cxn>
                <a:cxn ang="0">
                  <a:pos x="14" y="178"/>
                </a:cxn>
                <a:cxn ang="0">
                  <a:pos x="7" y="159"/>
                </a:cxn>
                <a:cxn ang="0">
                  <a:pos x="5" y="140"/>
                </a:cxn>
                <a:cxn ang="0">
                  <a:pos x="9" y="126"/>
                </a:cxn>
                <a:cxn ang="0">
                  <a:pos x="0" y="114"/>
                </a:cxn>
                <a:cxn ang="0">
                  <a:pos x="7" y="100"/>
                </a:cxn>
                <a:cxn ang="0">
                  <a:pos x="14" y="88"/>
                </a:cxn>
                <a:cxn ang="0">
                  <a:pos x="19" y="71"/>
                </a:cxn>
                <a:cxn ang="0">
                  <a:pos x="36" y="78"/>
                </a:cxn>
                <a:cxn ang="0">
                  <a:pos x="47" y="81"/>
                </a:cxn>
                <a:cxn ang="0">
                  <a:pos x="59" y="71"/>
                </a:cxn>
                <a:cxn ang="0">
                  <a:pos x="69" y="62"/>
                </a:cxn>
                <a:cxn ang="0">
                  <a:pos x="83" y="57"/>
                </a:cxn>
                <a:cxn ang="0">
                  <a:pos x="92" y="40"/>
                </a:cxn>
                <a:cxn ang="0">
                  <a:pos x="102" y="31"/>
                </a:cxn>
                <a:cxn ang="0">
                  <a:pos x="116" y="24"/>
                </a:cxn>
                <a:cxn ang="0">
                  <a:pos x="133" y="29"/>
                </a:cxn>
                <a:cxn ang="0">
                  <a:pos x="147" y="31"/>
                </a:cxn>
                <a:cxn ang="0">
                  <a:pos x="161" y="38"/>
                </a:cxn>
                <a:cxn ang="0">
                  <a:pos x="178" y="31"/>
                </a:cxn>
                <a:cxn ang="0">
                  <a:pos x="189" y="33"/>
                </a:cxn>
                <a:cxn ang="0">
                  <a:pos x="199" y="21"/>
                </a:cxn>
                <a:cxn ang="0">
                  <a:pos x="211" y="14"/>
                </a:cxn>
                <a:cxn ang="0">
                  <a:pos x="218" y="3"/>
                </a:cxn>
              </a:cxnLst>
              <a:rect l="0" t="0" r="r" b="b"/>
              <a:pathLst>
                <a:path w="310" h="230">
                  <a:moveTo>
                    <a:pt x="227" y="0"/>
                  </a:moveTo>
                  <a:lnTo>
                    <a:pt x="227" y="0"/>
                  </a:lnTo>
                  <a:lnTo>
                    <a:pt x="227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3"/>
                  </a:lnTo>
                  <a:lnTo>
                    <a:pt x="232" y="3"/>
                  </a:lnTo>
                  <a:lnTo>
                    <a:pt x="232" y="3"/>
                  </a:lnTo>
                  <a:lnTo>
                    <a:pt x="232" y="3"/>
                  </a:lnTo>
                  <a:lnTo>
                    <a:pt x="232" y="3"/>
                  </a:lnTo>
                  <a:lnTo>
                    <a:pt x="234" y="3"/>
                  </a:lnTo>
                  <a:lnTo>
                    <a:pt x="234" y="5"/>
                  </a:lnTo>
                  <a:lnTo>
                    <a:pt x="234" y="5"/>
                  </a:lnTo>
                  <a:lnTo>
                    <a:pt x="234" y="5"/>
                  </a:lnTo>
                  <a:lnTo>
                    <a:pt x="234" y="7"/>
                  </a:lnTo>
                  <a:lnTo>
                    <a:pt x="234" y="7"/>
                  </a:lnTo>
                  <a:lnTo>
                    <a:pt x="234" y="7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4" y="12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4" y="12"/>
                  </a:lnTo>
                  <a:lnTo>
                    <a:pt x="234" y="12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9" y="14"/>
                  </a:lnTo>
                  <a:lnTo>
                    <a:pt x="239" y="14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7" y="21"/>
                  </a:lnTo>
                  <a:lnTo>
                    <a:pt x="237" y="21"/>
                  </a:lnTo>
                  <a:lnTo>
                    <a:pt x="237" y="21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4" y="33"/>
                  </a:lnTo>
                  <a:lnTo>
                    <a:pt x="234" y="36"/>
                  </a:lnTo>
                  <a:lnTo>
                    <a:pt x="237" y="36"/>
                  </a:lnTo>
                  <a:lnTo>
                    <a:pt x="237" y="36"/>
                  </a:lnTo>
                  <a:lnTo>
                    <a:pt x="237" y="38"/>
                  </a:lnTo>
                  <a:lnTo>
                    <a:pt x="237" y="38"/>
                  </a:lnTo>
                  <a:lnTo>
                    <a:pt x="237" y="38"/>
                  </a:lnTo>
                  <a:lnTo>
                    <a:pt x="237" y="40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1" y="43"/>
                  </a:lnTo>
                  <a:lnTo>
                    <a:pt x="241" y="45"/>
                  </a:lnTo>
                  <a:lnTo>
                    <a:pt x="241" y="45"/>
                  </a:lnTo>
                  <a:lnTo>
                    <a:pt x="241" y="45"/>
                  </a:lnTo>
                  <a:lnTo>
                    <a:pt x="244" y="45"/>
                  </a:lnTo>
                  <a:lnTo>
                    <a:pt x="244" y="45"/>
                  </a:lnTo>
                  <a:lnTo>
                    <a:pt x="244" y="43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6" y="40"/>
                  </a:lnTo>
                  <a:lnTo>
                    <a:pt x="249" y="40"/>
                  </a:lnTo>
                  <a:lnTo>
                    <a:pt x="249" y="40"/>
                  </a:lnTo>
                  <a:lnTo>
                    <a:pt x="249" y="40"/>
                  </a:lnTo>
                  <a:lnTo>
                    <a:pt x="251" y="40"/>
                  </a:lnTo>
                  <a:lnTo>
                    <a:pt x="251" y="40"/>
                  </a:lnTo>
                  <a:lnTo>
                    <a:pt x="251" y="40"/>
                  </a:lnTo>
                  <a:lnTo>
                    <a:pt x="251" y="40"/>
                  </a:lnTo>
                  <a:lnTo>
                    <a:pt x="251" y="38"/>
                  </a:lnTo>
                  <a:lnTo>
                    <a:pt x="253" y="38"/>
                  </a:lnTo>
                  <a:lnTo>
                    <a:pt x="253" y="38"/>
                  </a:lnTo>
                  <a:lnTo>
                    <a:pt x="253" y="38"/>
                  </a:lnTo>
                  <a:lnTo>
                    <a:pt x="253" y="38"/>
                  </a:lnTo>
                  <a:lnTo>
                    <a:pt x="256" y="38"/>
                  </a:lnTo>
                  <a:lnTo>
                    <a:pt x="256" y="36"/>
                  </a:lnTo>
                  <a:lnTo>
                    <a:pt x="256" y="36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5" y="33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7" y="29"/>
                  </a:lnTo>
                  <a:lnTo>
                    <a:pt x="267" y="29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72" y="29"/>
                  </a:lnTo>
                  <a:lnTo>
                    <a:pt x="272" y="29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75" y="26"/>
                  </a:lnTo>
                  <a:lnTo>
                    <a:pt x="275" y="26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7" y="24"/>
                  </a:lnTo>
                  <a:lnTo>
                    <a:pt x="277" y="24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82" y="24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86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31"/>
                  </a:lnTo>
                  <a:lnTo>
                    <a:pt x="284" y="31"/>
                  </a:lnTo>
                  <a:lnTo>
                    <a:pt x="284" y="31"/>
                  </a:lnTo>
                  <a:lnTo>
                    <a:pt x="286" y="31"/>
                  </a:lnTo>
                  <a:lnTo>
                    <a:pt x="286" y="31"/>
                  </a:lnTo>
                  <a:lnTo>
                    <a:pt x="286" y="31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89" y="29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94" y="29"/>
                  </a:lnTo>
                  <a:lnTo>
                    <a:pt x="294" y="29"/>
                  </a:lnTo>
                  <a:lnTo>
                    <a:pt x="294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26"/>
                  </a:lnTo>
                  <a:lnTo>
                    <a:pt x="296" y="26"/>
                  </a:lnTo>
                  <a:lnTo>
                    <a:pt x="296" y="26"/>
                  </a:lnTo>
                  <a:lnTo>
                    <a:pt x="298" y="26"/>
                  </a:lnTo>
                  <a:lnTo>
                    <a:pt x="298" y="26"/>
                  </a:lnTo>
                  <a:lnTo>
                    <a:pt x="298" y="26"/>
                  </a:lnTo>
                  <a:lnTo>
                    <a:pt x="298" y="26"/>
                  </a:lnTo>
                  <a:lnTo>
                    <a:pt x="301" y="26"/>
                  </a:lnTo>
                  <a:lnTo>
                    <a:pt x="301" y="26"/>
                  </a:lnTo>
                  <a:lnTo>
                    <a:pt x="301" y="26"/>
                  </a:lnTo>
                  <a:lnTo>
                    <a:pt x="301" y="26"/>
                  </a:lnTo>
                  <a:lnTo>
                    <a:pt x="303" y="26"/>
                  </a:lnTo>
                  <a:lnTo>
                    <a:pt x="303" y="26"/>
                  </a:lnTo>
                  <a:lnTo>
                    <a:pt x="303" y="26"/>
                  </a:lnTo>
                  <a:lnTo>
                    <a:pt x="305" y="26"/>
                  </a:lnTo>
                  <a:lnTo>
                    <a:pt x="305" y="26"/>
                  </a:lnTo>
                  <a:lnTo>
                    <a:pt x="305" y="26"/>
                  </a:lnTo>
                  <a:lnTo>
                    <a:pt x="308" y="26"/>
                  </a:lnTo>
                  <a:lnTo>
                    <a:pt x="308" y="26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10" y="29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08" y="31"/>
                  </a:lnTo>
                  <a:lnTo>
                    <a:pt x="308" y="31"/>
                  </a:lnTo>
                  <a:lnTo>
                    <a:pt x="308" y="31"/>
                  </a:lnTo>
                  <a:lnTo>
                    <a:pt x="308" y="31"/>
                  </a:lnTo>
                  <a:lnTo>
                    <a:pt x="308" y="29"/>
                  </a:lnTo>
                  <a:lnTo>
                    <a:pt x="305" y="29"/>
                  </a:lnTo>
                  <a:lnTo>
                    <a:pt x="305" y="31"/>
                  </a:lnTo>
                  <a:lnTo>
                    <a:pt x="305" y="31"/>
                  </a:lnTo>
                  <a:lnTo>
                    <a:pt x="305" y="31"/>
                  </a:lnTo>
                  <a:lnTo>
                    <a:pt x="303" y="31"/>
                  </a:lnTo>
                  <a:lnTo>
                    <a:pt x="303" y="31"/>
                  </a:lnTo>
                  <a:lnTo>
                    <a:pt x="301" y="31"/>
                  </a:lnTo>
                  <a:lnTo>
                    <a:pt x="301" y="31"/>
                  </a:lnTo>
                  <a:lnTo>
                    <a:pt x="301" y="31"/>
                  </a:lnTo>
                  <a:lnTo>
                    <a:pt x="301" y="31"/>
                  </a:lnTo>
                  <a:lnTo>
                    <a:pt x="301" y="33"/>
                  </a:lnTo>
                  <a:lnTo>
                    <a:pt x="301" y="33"/>
                  </a:lnTo>
                  <a:lnTo>
                    <a:pt x="301" y="33"/>
                  </a:lnTo>
                  <a:lnTo>
                    <a:pt x="303" y="33"/>
                  </a:lnTo>
                  <a:lnTo>
                    <a:pt x="303" y="36"/>
                  </a:lnTo>
                  <a:lnTo>
                    <a:pt x="303" y="36"/>
                  </a:lnTo>
                  <a:lnTo>
                    <a:pt x="303" y="36"/>
                  </a:lnTo>
                  <a:lnTo>
                    <a:pt x="303" y="38"/>
                  </a:lnTo>
                  <a:lnTo>
                    <a:pt x="303" y="38"/>
                  </a:lnTo>
                  <a:lnTo>
                    <a:pt x="303" y="36"/>
                  </a:lnTo>
                  <a:lnTo>
                    <a:pt x="301" y="36"/>
                  </a:lnTo>
                  <a:lnTo>
                    <a:pt x="301" y="36"/>
                  </a:lnTo>
                  <a:lnTo>
                    <a:pt x="301" y="36"/>
                  </a:lnTo>
                  <a:lnTo>
                    <a:pt x="298" y="36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296" y="38"/>
                  </a:lnTo>
                  <a:lnTo>
                    <a:pt x="296" y="38"/>
                  </a:lnTo>
                  <a:lnTo>
                    <a:pt x="294" y="38"/>
                  </a:lnTo>
                  <a:lnTo>
                    <a:pt x="294" y="38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291" y="40"/>
                  </a:lnTo>
                  <a:lnTo>
                    <a:pt x="291" y="40"/>
                  </a:lnTo>
                  <a:lnTo>
                    <a:pt x="291" y="40"/>
                  </a:lnTo>
                  <a:lnTo>
                    <a:pt x="291" y="40"/>
                  </a:lnTo>
                  <a:lnTo>
                    <a:pt x="289" y="40"/>
                  </a:lnTo>
                  <a:lnTo>
                    <a:pt x="289" y="40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6" y="38"/>
                  </a:lnTo>
                  <a:lnTo>
                    <a:pt x="286" y="38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2" y="38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79" y="40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79" y="40"/>
                  </a:lnTo>
                  <a:lnTo>
                    <a:pt x="279" y="40"/>
                  </a:lnTo>
                  <a:lnTo>
                    <a:pt x="277" y="40"/>
                  </a:lnTo>
                  <a:lnTo>
                    <a:pt x="277" y="40"/>
                  </a:lnTo>
                  <a:lnTo>
                    <a:pt x="275" y="40"/>
                  </a:lnTo>
                  <a:lnTo>
                    <a:pt x="275" y="40"/>
                  </a:lnTo>
                  <a:lnTo>
                    <a:pt x="275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65" y="40"/>
                  </a:lnTo>
                  <a:lnTo>
                    <a:pt x="265" y="40"/>
                  </a:lnTo>
                  <a:lnTo>
                    <a:pt x="265" y="40"/>
                  </a:lnTo>
                  <a:lnTo>
                    <a:pt x="265" y="40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8" y="43"/>
                  </a:lnTo>
                  <a:lnTo>
                    <a:pt x="256" y="43"/>
                  </a:lnTo>
                  <a:lnTo>
                    <a:pt x="256" y="40"/>
                  </a:lnTo>
                  <a:lnTo>
                    <a:pt x="256" y="40"/>
                  </a:lnTo>
                  <a:lnTo>
                    <a:pt x="256" y="4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1" y="43"/>
                  </a:lnTo>
                  <a:lnTo>
                    <a:pt x="251" y="43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251" y="48"/>
                  </a:lnTo>
                  <a:lnTo>
                    <a:pt x="251" y="48"/>
                  </a:lnTo>
                  <a:lnTo>
                    <a:pt x="249" y="48"/>
                  </a:lnTo>
                  <a:lnTo>
                    <a:pt x="249" y="48"/>
                  </a:lnTo>
                  <a:lnTo>
                    <a:pt x="249" y="48"/>
                  </a:lnTo>
                  <a:lnTo>
                    <a:pt x="246" y="48"/>
                  </a:lnTo>
                  <a:lnTo>
                    <a:pt x="246" y="48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4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2"/>
                  </a:lnTo>
                  <a:lnTo>
                    <a:pt x="239" y="52"/>
                  </a:lnTo>
                  <a:lnTo>
                    <a:pt x="239" y="52"/>
                  </a:lnTo>
                  <a:lnTo>
                    <a:pt x="239" y="55"/>
                  </a:lnTo>
                  <a:lnTo>
                    <a:pt x="237" y="55"/>
                  </a:lnTo>
                  <a:lnTo>
                    <a:pt x="237" y="55"/>
                  </a:lnTo>
                  <a:lnTo>
                    <a:pt x="237" y="55"/>
                  </a:lnTo>
                  <a:lnTo>
                    <a:pt x="234" y="55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2" y="57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7" y="64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9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39" y="76"/>
                  </a:lnTo>
                  <a:lnTo>
                    <a:pt x="239" y="78"/>
                  </a:lnTo>
                  <a:lnTo>
                    <a:pt x="239" y="78"/>
                  </a:lnTo>
                  <a:lnTo>
                    <a:pt x="239" y="78"/>
                  </a:lnTo>
                  <a:lnTo>
                    <a:pt x="239" y="78"/>
                  </a:lnTo>
                  <a:lnTo>
                    <a:pt x="239" y="81"/>
                  </a:lnTo>
                  <a:lnTo>
                    <a:pt x="239" y="81"/>
                  </a:lnTo>
                  <a:lnTo>
                    <a:pt x="239" y="81"/>
                  </a:lnTo>
                  <a:lnTo>
                    <a:pt x="239" y="81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83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39" y="85"/>
                  </a:lnTo>
                  <a:lnTo>
                    <a:pt x="239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4" y="88"/>
                  </a:lnTo>
                  <a:lnTo>
                    <a:pt x="234" y="90"/>
                  </a:lnTo>
                  <a:lnTo>
                    <a:pt x="234" y="90"/>
                  </a:lnTo>
                  <a:lnTo>
                    <a:pt x="234" y="90"/>
                  </a:lnTo>
                  <a:lnTo>
                    <a:pt x="234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2" y="93"/>
                  </a:lnTo>
                  <a:lnTo>
                    <a:pt x="232" y="93"/>
                  </a:lnTo>
                  <a:lnTo>
                    <a:pt x="232" y="93"/>
                  </a:lnTo>
                  <a:lnTo>
                    <a:pt x="232" y="93"/>
                  </a:lnTo>
                  <a:lnTo>
                    <a:pt x="230" y="93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7"/>
                  </a:lnTo>
                  <a:lnTo>
                    <a:pt x="227" y="97"/>
                  </a:lnTo>
                  <a:lnTo>
                    <a:pt x="227" y="97"/>
                  </a:lnTo>
                  <a:lnTo>
                    <a:pt x="227" y="97"/>
                  </a:lnTo>
                  <a:lnTo>
                    <a:pt x="227" y="100"/>
                  </a:lnTo>
                  <a:lnTo>
                    <a:pt x="227" y="100"/>
                  </a:lnTo>
                  <a:lnTo>
                    <a:pt x="227" y="100"/>
                  </a:lnTo>
                  <a:lnTo>
                    <a:pt x="227" y="100"/>
                  </a:lnTo>
                  <a:lnTo>
                    <a:pt x="227" y="102"/>
                  </a:lnTo>
                  <a:lnTo>
                    <a:pt x="227" y="102"/>
                  </a:lnTo>
                  <a:lnTo>
                    <a:pt x="227" y="102"/>
                  </a:lnTo>
                  <a:lnTo>
                    <a:pt x="230" y="102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30" y="104"/>
                  </a:lnTo>
                  <a:lnTo>
                    <a:pt x="230" y="104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9"/>
                  </a:lnTo>
                  <a:lnTo>
                    <a:pt x="230" y="109"/>
                  </a:lnTo>
                  <a:lnTo>
                    <a:pt x="227" y="109"/>
                  </a:lnTo>
                  <a:lnTo>
                    <a:pt x="227" y="109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5" y="112"/>
                  </a:lnTo>
                  <a:lnTo>
                    <a:pt x="225" y="112"/>
                  </a:lnTo>
                  <a:lnTo>
                    <a:pt x="225" y="112"/>
                  </a:lnTo>
                  <a:lnTo>
                    <a:pt x="225" y="112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4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5" y="114"/>
                  </a:lnTo>
                  <a:lnTo>
                    <a:pt x="215" y="114"/>
                  </a:lnTo>
                  <a:lnTo>
                    <a:pt x="213" y="114"/>
                  </a:lnTo>
                  <a:lnTo>
                    <a:pt x="213" y="114"/>
                  </a:lnTo>
                  <a:lnTo>
                    <a:pt x="213" y="114"/>
                  </a:lnTo>
                  <a:lnTo>
                    <a:pt x="211" y="114"/>
                  </a:lnTo>
                  <a:lnTo>
                    <a:pt x="211" y="114"/>
                  </a:lnTo>
                  <a:lnTo>
                    <a:pt x="208" y="114"/>
                  </a:lnTo>
                  <a:lnTo>
                    <a:pt x="208" y="112"/>
                  </a:lnTo>
                  <a:lnTo>
                    <a:pt x="208" y="112"/>
                  </a:lnTo>
                  <a:lnTo>
                    <a:pt x="208" y="112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201" y="112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04" y="116"/>
                  </a:lnTo>
                  <a:lnTo>
                    <a:pt x="204" y="116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08" y="123"/>
                  </a:lnTo>
                  <a:lnTo>
                    <a:pt x="208" y="123"/>
                  </a:lnTo>
                  <a:lnTo>
                    <a:pt x="208" y="123"/>
                  </a:lnTo>
                  <a:lnTo>
                    <a:pt x="208" y="126"/>
                  </a:lnTo>
                  <a:lnTo>
                    <a:pt x="208" y="126"/>
                  </a:lnTo>
                  <a:lnTo>
                    <a:pt x="208" y="126"/>
                  </a:lnTo>
                  <a:lnTo>
                    <a:pt x="211" y="126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3" y="128"/>
                  </a:lnTo>
                  <a:lnTo>
                    <a:pt x="213" y="130"/>
                  </a:lnTo>
                  <a:lnTo>
                    <a:pt x="211" y="130"/>
                  </a:lnTo>
                  <a:lnTo>
                    <a:pt x="211" y="130"/>
                  </a:lnTo>
                  <a:lnTo>
                    <a:pt x="211" y="130"/>
                  </a:lnTo>
                  <a:lnTo>
                    <a:pt x="211" y="130"/>
                  </a:lnTo>
                  <a:lnTo>
                    <a:pt x="208" y="130"/>
                  </a:lnTo>
                  <a:lnTo>
                    <a:pt x="208" y="130"/>
                  </a:lnTo>
                  <a:lnTo>
                    <a:pt x="208" y="133"/>
                  </a:lnTo>
                  <a:lnTo>
                    <a:pt x="208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1" y="135"/>
                  </a:lnTo>
                  <a:lnTo>
                    <a:pt x="201" y="135"/>
                  </a:lnTo>
                  <a:lnTo>
                    <a:pt x="201" y="135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6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194" y="145"/>
                  </a:lnTo>
                  <a:lnTo>
                    <a:pt x="194" y="147"/>
                  </a:lnTo>
                  <a:lnTo>
                    <a:pt x="194" y="147"/>
                  </a:lnTo>
                  <a:lnTo>
                    <a:pt x="192" y="147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89" y="159"/>
                  </a:lnTo>
                  <a:lnTo>
                    <a:pt x="189" y="159"/>
                  </a:lnTo>
                  <a:lnTo>
                    <a:pt x="189" y="159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89" y="164"/>
                  </a:lnTo>
                  <a:lnTo>
                    <a:pt x="189" y="164"/>
                  </a:lnTo>
                  <a:lnTo>
                    <a:pt x="192" y="164"/>
                  </a:lnTo>
                  <a:lnTo>
                    <a:pt x="192" y="166"/>
                  </a:lnTo>
                  <a:lnTo>
                    <a:pt x="189" y="166"/>
                  </a:lnTo>
                  <a:lnTo>
                    <a:pt x="189" y="166"/>
                  </a:lnTo>
                  <a:lnTo>
                    <a:pt x="189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87" y="171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2" y="173"/>
                  </a:lnTo>
                  <a:lnTo>
                    <a:pt x="182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71"/>
                  </a:lnTo>
                  <a:lnTo>
                    <a:pt x="178" y="171"/>
                  </a:lnTo>
                  <a:lnTo>
                    <a:pt x="178" y="168"/>
                  </a:lnTo>
                  <a:lnTo>
                    <a:pt x="178" y="168"/>
                  </a:lnTo>
                  <a:lnTo>
                    <a:pt x="178" y="168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70" y="168"/>
                  </a:lnTo>
                  <a:lnTo>
                    <a:pt x="170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3" y="168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59" y="173"/>
                  </a:lnTo>
                  <a:lnTo>
                    <a:pt x="159" y="173"/>
                  </a:lnTo>
                  <a:lnTo>
                    <a:pt x="159" y="173"/>
                  </a:lnTo>
                  <a:lnTo>
                    <a:pt x="159" y="176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4" y="178"/>
                  </a:lnTo>
                  <a:lnTo>
                    <a:pt x="154" y="178"/>
                  </a:lnTo>
                  <a:lnTo>
                    <a:pt x="154" y="178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9" y="178"/>
                  </a:lnTo>
                  <a:lnTo>
                    <a:pt x="159" y="178"/>
                  </a:lnTo>
                  <a:lnTo>
                    <a:pt x="159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4" y="180"/>
                  </a:lnTo>
                  <a:lnTo>
                    <a:pt x="154" y="180"/>
                  </a:lnTo>
                  <a:lnTo>
                    <a:pt x="154" y="180"/>
                  </a:lnTo>
                  <a:lnTo>
                    <a:pt x="154" y="183"/>
                  </a:lnTo>
                  <a:lnTo>
                    <a:pt x="152" y="183"/>
                  </a:lnTo>
                  <a:lnTo>
                    <a:pt x="152" y="183"/>
                  </a:lnTo>
                  <a:lnTo>
                    <a:pt x="152" y="183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47" y="183"/>
                  </a:lnTo>
                  <a:lnTo>
                    <a:pt x="147" y="183"/>
                  </a:lnTo>
                  <a:lnTo>
                    <a:pt x="147" y="183"/>
                  </a:lnTo>
                  <a:lnTo>
                    <a:pt x="144" y="183"/>
                  </a:lnTo>
                  <a:lnTo>
                    <a:pt x="144" y="183"/>
                  </a:lnTo>
                  <a:lnTo>
                    <a:pt x="144" y="183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3"/>
                  </a:lnTo>
                  <a:lnTo>
                    <a:pt x="142" y="180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7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5"/>
                  </a:lnTo>
                  <a:lnTo>
                    <a:pt x="135" y="185"/>
                  </a:lnTo>
                  <a:lnTo>
                    <a:pt x="133" y="185"/>
                  </a:lnTo>
                  <a:lnTo>
                    <a:pt x="133" y="187"/>
                  </a:lnTo>
                  <a:lnTo>
                    <a:pt x="133" y="187"/>
                  </a:lnTo>
                  <a:lnTo>
                    <a:pt x="133" y="187"/>
                  </a:lnTo>
                  <a:lnTo>
                    <a:pt x="133" y="190"/>
                  </a:lnTo>
                  <a:lnTo>
                    <a:pt x="133" y="190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4"/>
                  </a:lnTo>
                  <a:lnTo>
                    <a:pt x="125" y="197"/>
                  </a:lnTo>
                  <a:lnTo>
                    <a:pt x="125" y="197"/>
                  </a:lnTo>
                  <a:lnTo>
                    <a:pt x="125" y="197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6"/>
                  </a:lnTo>
                  <a:lnTo>
                    <a:pt x="125" y="216"/>
                  </a:lnTo>
                  <a:lnTo>
                    <a:pt x="125" y="216"/>
                  </a:lnTo>
                  <a:lnTo>
                    <a:pt x="125" y="218"/>
                  </a:lnTo>
                  <a:lnTo>
                    <a:pt x="125" y="218"/>
                  </a:lnTo>
                  <a:lnTo>
                    <a:pt x="125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1" y="218"/>
                  </a:lnTo>
                  <a:lnTo>
                    <a:pt x="121" y="218"/>
                  </a:lnTo>
                  <a:lnTo>
                    <a:pt x="121" y="218"/>
                  </a:lnTo>
                  <a:lnTo>
                    <a:pt x="121" y="218"/>
                  </a:lnTo>
                  <a:lnTo>
                    <a:pt x="118" y="218"/>
                  </a:lnTo>
                  <a:lnTo>
                    <a:pt x="118" y="218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16" y="221"/>
                  </a:lnTo>
                  <a:lnTo>
                    <a:pt x="116" y="221"/>
                  </a:lnTo>
                  <a:lnTo>
                    <a:pt x="114" y="221"/>
                  </a:lnTo>
                  <a:lnTo>
                    <a:pt x="114" y="221"/>
                  </a:lnTo>
                  <a:lnTo>
                    <a:pt x="114" y="221"/>
                  </a:lnTo>
                  <a:lnTo>
                    <a:pt x="114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4" y="223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99" y="225"/>
                  </a:lnTo>
                  <a:lnTo>
                    <a:pt x="99" y="225"/>
                  </a:lnTo>
                  <a:lnTo>
                    <a:pt x="99" y="225"/>
                  </a:lnTo>
                  <a:lnTo>
                    <a:pt x="97" y="225"/>
                  </a:lnTo>
                  <a:lnTo>
                    <a:pt x="97" y="225"/>
                  </a:lnTo>
                  <a:lnTo>
                    <a:pt x="95" y="225"/>
                  </a:lnTo>
                  <a:lnTo>
                    <a:pt x="95" y="225"/>
                  </a:lnTo>
                  <a:lnTo>
                    <a:pt x="95" y="225"/>
                  </a:lnTo>
                  <a:lnTo>
                    <a:pt x="95" y="225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5" y="225"/>
                  </a:lnTo>
                  <a:lnTo>
                    <a:pt x="85" y="225"/>
                  </a:lnTo>
                  <a:lnTo>
                    <a:pt x="85" y="225"/>
                  </a:lnTo>
                  <a:lnTo>
                    <a:pt x="85" y="225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81" y="225"/>
                  </a:lnTo>
                  <a:lnTo>
                    <a:pt x="81" y="228"/>
                  </a:lnTo>
                  <a:lnTo>
                    <a:pt x="81" y="228"/>
                  </a:lnTo>
                  <a:lnTo>
                    <a:pt x="81" y="228"/>
                  </a:lnTo>
                  <a:lnTo>
                    <a:pt x="81" y="228"/>
                  </a:lnTo>
                  <a:lnTo>
                    <a:pt x="81" y="228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3" y="228"/>
                  </a:lnTo>
                  <a:lnTo>
                    <a:pt x="73" y="228"/>
                  </a:lnTo>
                  <a:lnTo>
                    <a:pt x="73" y="228"/>
                  </a:lnTo>
                  <a:lnTo>
                    <a:pt x="73" y="228"/>
                  </a:lnTo>
                  <a:lnTo>
                    <a:pt x="71" y="228"/>
                  </a:lnTo>
                  <a:lnTo>
                    <a:pt x="71" y="228"/>
                  </a:lnTo>
                  <a:lnTo>
                    <a:pt x="71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9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8"/>
                  </a:lnTo>
                  <a:lnTo>
                    <a:pt x="64" y="228"/>
                  </a:lnTo>
                  <a:lnTo>
                    <a:pt x="64" y="228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47" y="228"/>
                  </a:lnTo>
                  <a:lnTo>
                    <a:pt x="47" y="228"/>
                  </a:lnTo>
                  <a:lnTo>
                    <a:pt x="47" y="228"/>
                  </a:lnTo>
                  <a:lnTo>
                    <a:pt x="45" y="228"/>
                  </a:lnTo>
                  <a:lnTo>
                    <a:pt x="45" y="228"/>
                  </a:lnTo>
                  <a:lnTo>
                    <a:pt x="45" y="230"/>
                  </a:lnTo>
                  <a:lnTo>
                    <a:pt x="45" y="230"/>
                  </a:lnTo>
                  <a:lnTo>
                    <a:pt x="43" y="230"/>
                  </a:lnTo>
                  <a:lnTo>
                    <a:pt x="43" y="230"/>
                  </a:lnTo>
                  <a:lnTo>
                    <a:pt x="43" y="228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38" y="228"/>
                  </a:lnTo>
                  <a:lnTo>
                    <a:pt x="38" y="228"/>
                  </a:lnTo>
                  <a:lnTo>
                    <a:pt x="38" y="228"/>
                  </a:lnTo>
                  <a:lnTo>
                    <a:pt x="38" y="228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3" y="228"/>
                  </a:lnTo>
                  <a:lnTo>
                    <a:pt x="33" y="228"/>
                  </a:lnTo>
                  <a:lnTo>
                    <a:pt x="33" y="225"/>
                  </a:lnTo>
                  <a:lnTo>
                    <a:pt x="33" y="225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28" y="225"/>
                  </a:lnTo>
                  <a:lnTo>
                    <a:pt x="28" y="225"/>
                  </a:lnTo>
                  <a:lnTo>
                    <a:pt x="28" y="225"/>
                  </a:lnTo>
                  <a:lnTo>
                    <a:pt x="26" y="225"/>
                  </a:lnTo>
                  <a:lnTo>
                    <a:pt x="26" y="223"/>
                  </a:lnTo>
                  <a:lnTo>
                    <a:pt x="26" y="223"/>
                  </a:lnTo>
                  <a:lnTo>
                    <a:pt x="26" y="223"/>
                  </a:lnTo>
                  <a:lnTo>
                    <a:pt x="24" y="223"/>
                  </a:lnTo>
                  <a:lnTo>
                    <a:pt x="24" y="223"/>
                  </a:lnTo>
                  <a:lnTo>
                    <a:pt x="24" y="223"/>
                  </a:lnTo>
                  <a:lnTo>
                    <a:pt x="21" y="223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1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14" y="221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9" y="218"/>
                  </a:lnTo>
                  <a:lnTo>
                    <a:pt x="9" y="218"/>
                  </a:lnTo>
                  <a:lnTo>
                    <a:pt x="9" y="218"/>
                  </a:lnTo>
                  <a:lnTo>
                    <a:pt x="9" y="218"/>
                  </a:lnTo>
                  <a:lnTo>
                    <a:pt x="9" y="216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4" y="213"/>
                  </a:lnTo>
                  <a:lnTo>
                    <a:pt x="14" y="211"/>
                  </a:lnTo>
                  <a:lnTo>
                    <a:pt x="14" y="211"/>
                  </a:lnTo>
                  <a:lnTo>
                    <a:pt x="14" y="211"/>
                  </a:lnTo>
                  <a:lnTo>
                    <a:pt x="14" y="209"/>
                  </a:lnTo>
                  <a:lnTo>
                    <a:pt x="14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6" y="199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26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85"/>
                  </a:lnTo>
                  <a:lnTo>
                    <a:pt x="28" y="185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28" y="183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1" y="178"/>
                  </a:lnTo>
                  <a:lnTo>
                    <a:pt x="21" y="178"/>
                  </a:lnTo>
                  <a:lnTo>
                    <a:pt x="21" y="178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6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3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7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7" y="157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7" y="152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5" y="147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9" y="128"/>
                  </a:lnTo>
                  <a:lnTo>
                    <a:pt x="9" y="126"/>
                  </a:lnTo>
                  <a:lnTo>
                    <a:pt x="9" y="126"/>
                  </a:lnTo>
                  <a:lnTo>
                    <a:pt x="9" y="126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4" y="93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4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6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57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8" y="55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5" y="33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4" y="24"/>
                  </a:lnTo>
                  <a:lnTo>
                    <a:pt x="114" y="21"/>
                  </a:lnTo>
                  <a:lnTo>
                    <a:pt x="114" y="21"/>
                  </a:lnTo>
                  <a:lnTo>
                    <a:pt x="114" y="21"/>
                  </a:lnTo>
                  <a:lnTo>
                    <a:pt x="114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5" y="26"/>
                  </a:lnTo>
                  <a:lnTo>
                    <a:pt x="125" y="29"/>
                  </a:lnTo>
                  <a:lnTo>
                    <a:pt x="125" y="29"/>
                  </a:lnTo>
                  <a:lnTo>
                    <a:pt x="125" y="2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6"/>
                  </a:lnTo>
                  <a:lnTo>
                    <a:pt x="133" y="26"/>
                  </a:lnTo>
                  <a:lnTo>
                    <a:pt x="133" y="26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4" y="29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9" y="31"/>
                  </a:lnTo>
                  <a:lnTo>
                    <a:pt x="149" y="31"/>
                  </a:lnTo>
                  <a:lnTo>
                    <a:pt x="149" y="31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6" y="38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3" y="33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78" y="31"/>
                  </a:lnTo>
                  <a:lnTo>
                    <a:pt x="178" y="31"/>
                  </a:lnTo>
                  <a:lnTo>
                    <a:pt x="178" y="29"/>
                  </a:lnTo>
                  <a:lnTo>
                    <a:pt x="178" y="29"/>
                  </a:lnTo>
                  <a:lnTo>
                    <a:pt x="178" y="29"/>
                  </a:lnTo>
                  <a:lnTo>
                    <a:pt x="180" y="29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2" y="29"/>
                  </a:lnTo>
                  <a:lnTo>
                    <a:pt x="182" y="29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31"/>
                  </a:lnTo>
                  <a:lnTo>
                    <a:pt x="185" y="31"/>
                  </a:lnTo>
                  <a:lnTo>
                    <a:pt x="185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3"/>
                  </a:lnTo>
                  <a:lnTo>
                    <a:pt x="187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2" y="31"/>
                  </a:lnTo>
                  <a:lnTo>
                    <a:pt x="192" y="31"/>
                  </a:lnTo>
                  <a:lnTo>
                    <a:pt x="192" y="31"/>
                  </a:lnTo>
                  <a:lnTo>
                    <a:pt x="192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29"/>
                  </a:lnTo>
                  <a:lnTo>
                    <a:pt x="192" y="29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204" y="21"/>
                  </a:lnTo>
                  <a:lnTo>
                    <a:pt x="204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7"/>
                  </a:lnTo>
                  <a:lnTo>
                    <a:pt x="211" y="14"/>
                  </a:lnTo>
                  <a:lnTo>
                    <a:pt x="211" y="14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11" y="12"/>
                  </a:lnTo>
                  <a:lnTo>
                    <a:pt x="211" y="12"/>
                  </a:lnTo>
                  <a:lnTo>
                    <a:pt x="211" y="12"/>
                  </a:lnTo>
                  <a:lnTo>
                    <a:pt x="211" y="12"/>
                  </a:lnTo>
                  <a:lnTo>
                    <a:pt x="213" y="12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5" y="5"/>
                  </a:lnTo>
                  <a:lnTo>
                    <a:pt x="218" y="5"/>
                  </a:lnTo>
                  <a:lnTo>
                    <a:pt x="218" y="5"/>
                  </a:lnTo>
                  <a:lnTo>
                    <a:pt x="218" y="5"/>
                  </a:lnTo>
                  <a:lnTo>
                    <a:pt x="218" y="3"/>
                  </a:lnTo>
                  <a:lnTo>
                    <a:pt x="218" y="3"/>
                  </a:lnTo>
                  <a:lnTo>
                    <a:pt x="218" y="3"/>
                  </a:lnTo>
                  <a:lnTo>
                    <a:pt x="220" y="3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7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0"/>
            <p:cNvSpPr>
              <a:spLocks/>
            </p:cNvSpPr>
            <p:nvPr/>
          </p:nvSpPr>
          <p:spPr bwMode="auto">
            <a:xfrm>
              <a:off x="2206625" y="2673350"/>
              <a:ext cx="638175" cy="257175"/>
            </a:xfrm>
            <a:custGeom>
              <a:avLst/>
              <a:gdLst/>
              <a:ahLst/>
              <a:cxnLst>
                <a:cxn ang="0">
                  <a:pos x="385" y="69"/>
                </a:cxn>
                <a:cxn ang="0">
                  <a:pos x="390" y="90"/>
                </a:cxn>
                <a:cxn ang="0">
                  <a:pos x="390" y="109"/>
                </a:cxn>
                <a:cxn ang="0">
                  <a:pos x="402" y="124"/>
                </a:cxn>
                <a:cxn ang="0">
                  <a:pos x="390" y="126"/>
                </a:cxn>
                <a:cxn ang="0">
                  <a:pos x="374" y="126"/>
                </a:cxn>
                <a:cxn ang="0">
                  <a:pos x="357" y="126"/>
                </a:cxn>
                <a:cxn ang="0">
                  <a:pos x="338" y="128"/>
                </a:cxn>
                <a:cxn ang="0">
                  <a:pos x="314" y="128"/>
                </a:cxn>
                <a:cxn ang="0">
                  <a:pos x="295" y="138"/>
                </a:cxn>
                <a:cxn ang="0">
                  <a:pos x="272" y="138"/>
                </a:cxn>
                <a:cxn ang="0">
                  <a:pos x="253" y="138"/>
                </a:cxn>
                <a:cxn ang="0">
                  <a:pos x="234" y="135"/>
                </a:cxn>
                <a:cxn ang="0">
                  <a:pos x="227" y="150"/>
                </a:cxn>
                <a:cxn ang="0">
                  <a:pos x="213" y="159"/>
                </a:cxn>
                <a:cxn ang="0">
                  <a:pos x="213" y="143"/>
                </a:cxn>
                <a:cxn ang="0">
                  <a:pos x="205" y="140"/>
                </a:cxn>
                <a:cxn ang="0">
                  <a:pos x="187" y="138"/>
                </a:cxn>
                <a:cxn ang="0">
                  <a:pos x="172" y="150"/>
                </a:cxn>
                <a:cxn ang="0">
                  <a:pos x="153" y="154"/>
                </a:cxn>
                <a:cxn ang="0">
                  <a:pos x="134" y="154"/>
                </a:cxn>
                <a:cxn ang="0">
                  <a:pos x="118" y="140"/>
                </a:cxn>
                <a:cxn ang="0">
                  <a:pos x="99" y="135"/>
                </a:cxn>
                <a:cxn ang="0">
                  <a:pos x="92" y="150"/>
                </a:cxn>
                <a:cxn ang="0">
                  <a:pos x="73" y="152"/>
                </a:cxn>
                <a:cxn ang="0">
                  <a:pos x="61" y="138"/>
                </a:cxn>
                <a:cxn ang="0">
                  <a:pos x="47" y="138"/>
                </a:cxn>
                <a:cxn ang="0">
                  <a:pos x="35" y="140"/>
                </a:cxn>
                <a:cxn ang="0">
                  <a:pos x="37" y="135"/>
                </a:cxn>
                <a:cxn ang="0">
                  <a:pos x="30" y="133"/>
                </a:cxn>
                <a:cxn ang="0">
                  <a:pos x="26" y="124"/>
                </a:cxn>
                <a:cxn ang="0">
                  <a:pos x="26" y="107"/>
                </a:cxn>
                <a:cxn ang="0">
                  <a:pos x="9" y="102"/>
                </a:cxn>
                <a:cxn ang="0">
                  <a:pos x="9" y="88"/>
                </a:cxn>
                <a:cxn ang="0">
                  <a:pos x="16" y="83"/>
                </a:cxn>
                <a:cxn ang="0">
                  <a:pos x="14" y="71"/>
                </a:cxn>
                <a:cxn ang="0">
                  <a:pos x="2" y="69"/>
                </a:cxn>
                <a:cxn ang="0">
                  <a:pos x="2" y="48"/>
                </a:cxn>
                <a:cxn ang="0">
                  <a:pos x="9" y="41"/>
                </a:cxn>
                <a:cxn ang="0">
                  <a:pos x="7" y="29"/>
                </a:cxn>
                <a:cxn ang="0">
                  <a:pos x="7" y="12"/>
                </a:cxn>
                <a:cxn ang="0">
                  <a:pos x="23" y="3"/>
                </a:cxn>
                <a:cxn ang="0">
                  <a:pos x="40" y="5"/>
                </a:cxn>
                <a:cxn ang="0">
                  <a:pos x="52" y="19"/>
                </a:cxn>
                <a:cxn ang="0">
                  <a:pos x="73" y="24"/>
                </a:cxn>
                <a:cxn ang="0">
                  <a:pos x="97" y="26"/>
                </a:cxn>
                <a:cxn ang="0">
                  <a:pos x="116" y="19"/>
                </a:cxn>
                <a:cxn ang="0">
                  <a:pos x="134" y="10"/>
                </a:cxn>
                <a:cxn ang="0">
                  <a:pos x="153" y="3"/>
                </a:cxn>
                <a:cxn ang="0">
                  <a:pos x="179" y="5"/>
                </a:cxn>
                <a:cxn ang="0">
                  <a:pos x="194" y="5"/>
                </a:cxn>
                <a:cxn ang="0">
                  <a:pos x="210" y="10"/>
                </a:cxn>
                <a:cxn ang="0">
                  <a:pos x="224" y="22"/>
                </a:cxn>
                <a:cxn ang="0">
                  <a:pos x="246" y="26"/>
                </a:cxn>
                <a:cxn ang="0">
                  <a:pos x="262" y="31"/>
                </a:cxn>
                <a:cxn ang="0">
                  <a:pos x="284" y="26"/>
                </a:cxn>
                <a:cxn ang="0">
                  <a:pos x="303" y="31"/>
                </a:cxn>
                <a:cxn ang="0">
                  <a:pos x="321" y="24"/>
                </a:cxn>
                <a:cxn ang="0">
                  <a:pos x="340" y="17"/>
                </a:cxn>
                <a:cxn ang="0">
                  <a:pos x="359" y="17"/>
                </a:cxn>
                <a:cxn ang="0">
                  <a:pos x="374" y="29"/>
                </a:cxn>
                <a:cxn ang="0">
                  <a:pos x="376" y="48"/>
                </a:cxn>
                <a:cxn ang="0">
                  <a:pos x="392" y="55"/>
                </a:cxn>
              </a:cxnLst>
              <a:rect l="0" t="0" r="r" b="b"/>
              <a:pathLst>
                <a:path w="402" h="162">
                  <a:moveTo>
                    <a:pt x="400" y="62"/>
                  </a:moveTo>
                  <a:lnTo>
                    <a:pt x="400" y="62"/>
                  </a:lnTo>
                  <a:lnTo>
                    <a:pt x="400" y="62"/>
                  </a:lnTo>
                  <a:lnTo>
                    <a:pt x="400" y="62"/>
                  </a:lnTo>
                  <a:lnTo>
                    <a:pt x="397" y="62"/>
                  </a:lnTo>
                  <a:lnTo>
                    <a:pt x="397" y="62"/>
                  </a:lnTo>
                  <a:lnTo>
                    <a:pt x="397" y="62"/>
                  </a:lnTo>
                  <a:lnTo>
                    <a:pt x="397" y="62"/>
                  </a:lnTo>
                  <a:lnTo>
                    <a:pt x="395" y="62"/>
                  </a:lnTo>
                  <a:lnTo>
                    <a:pt x="395" y="64"/>
                  </a:lnTo>
                  <a:lnTo>
                    <a:pt x="395" y="64"/>
                  </a:lnTo>
                  <a:lnTo>
                    <a:pt x="395" y="64"/>
                  </a:lnTo>
                  <a:lnTo>
                    <a:pt x="395" y="67"/>
                  </a:lnTo>
                  <a:lnTo>
                    <a:pt x="395" y="67"/>
                  </a:lnTo>
                  <a:lnTo>
                    <a:pt x="395" y="67"/>
                  </a:lnTo>
                  <a:lnTo>
                    <a:pt x="395" y="69"/>
                  </a:lnTo>
                  <a:lnTo>
                    <a:pt x="395" y="69"/>
                  </a:lnTo>
                  <a:lnTo>
                    <a:pt x="392" y="69"/>
                  </a:lnTo>
                  <a:lnTo>
                    <a:pt x="392" y="69"/>
                  </a:lnTo>
                  <a:lnTo>
                    <a:pt x="392" y="71"/>
                  </a:lnTo>
                  <a:lnTo>
                    <a:pt x="392" y="71"/>
                  </a:lnTo>
                  <a:lnTo>
                    <a:pt x="390" y="71"/>
                  </a:lnTo>
                  <a:lnTo>
                    <a:pt x="390" y="71"/>
                  </a:lnTo>
                  <a:lnTo>
                    <a:pt x="390" y="69"/>
                  </a:lnTo>
                  <a:lnTo>
                    <a:pt x="390" y="69"/>
                  </a:lnTo>
                  <a:lnTo>
                    <a:pt x="388" y="69"/>
                  </a:lnTo>
                  <a:lnTo>
                    <a:pt x="388" y="71"/>
                  </a:lnTo>
                  <a:lnTo>
                    <a:pt x="388" y="71"/>
                  </a:lnTo>
                  <a:lnTo>
                    <a:pt x="388" y="69"/>
                  </a:lnTo>
                  <a:lnTo>
                    <a:pt x="385" y="69"/>
                  </a:lnTo>
                  <a:lnTo>
                    <a:pt x="385" y="71"/>
                  </a:lnTo>
                  <a:lnTo>
                    <a:pt x="385" y="71"/>
                  </a:lnTo>
                  <a:lnTo>
                    <a:pt x="385" y="71"/>
                  </a:lnTo>
                  <a:lnTo>
                    <a:pt x="385" y="71"/>
                  </a:lnTo>
                  <a:lnTo>
                    <a:pt x="385" y="74"/>
                  </a:lnTo>
                  <a:lnTo>
                    <a:pt x="388" y="74"/>
                  </a:lnTo>
                  <a:lnTo>
                    <a:pt x="388" y="74"/>
                  </a:lnTo>
                  <a:lnTo>
                    <a:pt x="388" y="76"/>
                  </a:lnTo>
                  <a:lnTo>
                    <a:pt x="388" y="76"/>
                  </a:lnTo>
                  <a:lnTo>
                    <a:pt x="388" y="76"/>
                  </a:lnTo>
                  <a:lnTo>
                    <a:pt x="390" y="76"/>
                  </a:lnTo>
                  <a:lnTo>
                    <a:pt x="390" y="76"/>
                  </a:lnTo>
                  <a:lnTo>
                    <a:pt x="388" y="76"/>
                  </a:lnTo>
                  <a:lnTo>
                    <a:pt x="388" y="79"/>
                  </a:lnTo>
                  <a:lnTo>
                    <a:pt x="390" y="79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81"/>
                  </a:lnTo>
                  <a:lnTo>
                    <a:pt x="390" y="83"/>
                  </a:lnTo>
                  <a:lnTo>
                    <a:pt x="390" y="83"/>
                  </a:lnTo>
                  <a:lnTo>
                    <a:pt x="390" y="83"/>
                  </a:lnTo>
                  <a:lnTo>
                    <a:pt x="390" y="83"/>
                  </a:lnTo>
                  <a:lnTo>
                    <a:pt x="390" y="86"/>
                  </a:lnTo>
                  <a:lnTo>
                    <a:pt x="392" y="86"/>
                  </a:lnTo>
                  <a:lnTo>
                    <a:pt x="392" y="86"/>
                  </a:lnTo>
                  <a:lnTo>
                    <a:pt x="390" y="86"/>
                  </a:lnTo>
                  <a:lnTo>
                    <a:pt x="390" y="86"/>
                  </a:lnTo>
                  <a:lnTo>
                    <a:pt x="390" y="88"/>
                  </a:lnTo>
                  <a:lnTo>
                    <a:pt x="390" y="88"/>
                  </a:lnTo>
                  <a:lnTo>
                    <a:pt x="390" y="90"/>
                  </a:lnTo>
                  <a:lnTo>
                    <a:pt x="392" y="90"/>
                  </a:lnTo>
                  <a:lnTo>
                    <a:pt x="392" y="90"/>
                  </a:lnTo>
                  <a:lnTo>
                    <a:pt x="392" y="93"/>
                  </a:lnTo>
                  <a:lnTo>
                    <a:pt x="392" y="93"/>
                  </a:lnTo>
                  <a:lnTo>
                    <a:pt x="392" y="95"/>
                  </a:lnTo>
                  <a:lnTo>
                    <a:pt x="392" y="95"/>
                  </a:lnTo>
                  <a:lnTo>
                    <a:pt x="392" y="95"/>
                  </a:lnTo>
                  <a:lnTo>
                    <a:pt x="392" y="95"/>
                  </a:lnTo>
                  <a:lnTo>
                    <a:pt x="392" y="95"/>
                  </a:lnTo>
                  <a:lnTo>
                    <a:pt x="395" y="95"/>
                  </a:lnTo>
                  <a:lnTo>
                    <a:pt x="395" y="95"/>
                  </a:lnTo>
                  <a:lnTo>
                    <a:pt x="395" y="98"/>
                  </a:lnTo>
                  <a:lnTo>
                    <a:pt x="395" y="98"/>
                  </a:lnTo>
                  <a:lnTo>
                    <a:pt x="395" y="98"/>
                  </a:lnTo>
                  <a:lnTo>
                    <a:pt x="392" y="98"/>
                  </a:lnTo>
                  <a:lnTo>
                    <a:pt x="392" y="100"/>
                  </a:lnTo>
                  <a:lnTo>
                    <a:pt x="392" y="100"/>
                  </a:lnTo>
                  <a:lnTo>
                    <a:pt x="392" y="102"/>
                  </a:lnTo>
                  <a:lnTo>
                    <a:pt x="392" y="102"/>
                  </a:lnTo>
                  <a:lnTo>
                    <a:pt x="392" y="102"/>
                  </a:lnTo>
                  <a:lnTo>
                    <a:pt x="392" y="105"/>
                  </a:lnTo>
                  <a:lnTo>
                    <a:pt x="392" y="105"/>
                  </a:lnTo>
                  <a:lnTo>
                    <a:pt x="392" y="105"/>
                  </a:lnTo>
                  <a:lnTo>
                    <a:pt x="390" y="105"/>
                  </a:lnTo>
                  <a:lnTo>
                    <a:pt x="390" y="107"/>
                  </a:lnTo>
                  <a:lnTo>
                    <a:pt x="390" y="107"/>
                  </a:lnTo>
                  <a:lnTo>
                    <a:pt x="390" y="107"/>
                  </a:lnTo>
                  <a:lnTo>
                    <a:pt x="390" y="107"/>
                  </a:lnTo>
                  <a:lnTo>
                    <a:pt x="390" y="109"/>
                  </a:lnTo>
                  <a:lnTo>
                    <a:pt x="390" y="109"/>
                  </a:lnTo>
                  <a:lnTo>
                    <a:pt x="392" y="109"/>
                  </a:lnTo>
                  <a:lnTo>
                    <a:pt x="392" y="109"/>
                  </a:lnTo>
                  <a:lnTo>
                    <a:pt x="392" y="109"/>
                  </a:lnTo>
                  <a:lnTo>
                    <a:pt x="392" y="109"/>
                  </a:lnTo>
                  <a:lnTo>
                    <a:pt x="392" y="112"/>
                  </a:lnTo>
                  <a:lnTo>
                    <a:pt x="395" y="112"/>
                  </a:lnTo>
                  <a:lnTo>
                    <a:pt x="395" y="112"/>
                  </a:lnTo>
                  <a:lnTo>
                    <a:pt x="395" y="112"/>
                  </a:lnTo>
                  <a:lnTo>
                    <a:pt x="395" y="112"/>
                  </a:lnTo>
                  <a:lnTo>
                    <a:pt x="397" y="112"/>
                  </a:lnTo>
                  <a:lnTo>
                    <a:pt x="397" y="112"/>
                  </a:lnTo>
                  <a:lnTo>
                    <a:pt x="397" y="112"/>
                  </a:lnTo>
                  <a:lnTo>
                    <a:pt x="397" y="112"/>
                  </a:lnTo>
                  <a:lnTo>
                    <a:pt x="397" y="114"/>
                  </a:lnTo>
                  <a:lnTo>
                    <a:pt x="397" y="114"/>
                  </a:lnTo>
                  <a:lnTo>
                    <a:pt x="397" y="114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7" y="119"/>
                  </a:lnTo>
                  <a:lnTo>
                    <a:pt x="397" y="119"/>
                  </a:lnTo>
                  <a:lnTo>
                    <a:pt x="397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4"/>
                  </a:lnTo>
                  <a:lnTo>
                    <a:pt x="402" y="124"/>
                  </a:lnTo>
                  <a:lnTo>
                    <a:pt x="402" y="124"/>
                  </a:lnTo>
                  <a:lnTo>
                    <a:pt x="402" y="124"/>
                  </a:lnTo>
                  <a:lnTo>
                    <a:pt x="402" y="126"/>
                  </a:lnTo>
                  <a:lnTo>
                    <a:pt x="402" y="126"/>
                  </a:lnTo>
                  <a:lnTo>
                    <a:pt x="402" y="126"/>
                  </a:lnTo>
                  <a:lnTo>
                    <a:pt x="402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7" y="128"/>
                  </a:lnTo>
                  <a:lnTo>
                    <a:pt x="397" y="128"/>
                  </a:lnTo>
                  <a:lnTo>
                    <a:pt x="395" y="128"/>
                  </a:lnTo>
                  <a:lnTo>
                    <a:pt x="395" y="128"/>
                  </a:lnTo>
                  <a:lnTo>
                    <a:pt x="395" y="128"/>
                  </a:lnTo>
                  <a:lnTo>
                    <a:pt x="392" y="128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2" y="133"/>
                  </a:lnTo>
                  <a:lnTo>
                    <a:pt x="390" y="133"/>
                  </a:lnTo>
                  <a:lnTo>
                    <a:pt x="390" y="131"/>
                  </a:lnTo>
                  <a:lnTo>
                    <a:pt x="390" y="131"/>
                  </a:lnTo>
                  <a:lnTo>
                    <a:pt x="390" y="131"/>
                  </a:lnTo>
                  <a:lnTo>
                    <a:pt x="390" y="128"/>
                  </a:lnTo>
                  <a:lnTo>
                    <a:pt x="390" y="128"/>
                  </a:lnTo>
                  <a:lnTo>
                    <a:pt x="390" y="128"/>
                  </a:lnTo>
                  <a:lnTo>
                    <a:pt x="390" y="128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90" y="124"/>
                  </a:lnTo>
                  <a:lnTo>
                    <a:pt x="390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3" y="124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1" y="126"/>
                  </a:lnTo>
                  <a:lnTo>
                    <a:pt x="381" y="126"/>
                  </a:lnTo>
                  <a:lnTo>
                    <a:pt x="381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4" y="126"/>
                  </a:lnTo>
                  <a:lnTo>
                    <a:pt x="374" y="126"/>
                  </a:lnTo>
                  <a:lnTo>
                    <a:pt x="374" y="126"/>
                  </a:lnTo>
                  <a:lnTo>
                    <a:pt x="374" y="124"/>
                  </a:lnTo>
                  <a:lnTo>
                    <a:pt x="371" y="124"/>
                  </a:lnTo>
                  <a:lnTo>
                    <a:pt x="371" y="124"/>
                  </a:lnTo>
                  <a:lnTo>
                    <a:pt x="371" y="124"/>
                  </a:lnTo>
                  <a:lnTo>
                    <a:pt x="371" y="124"/>
                  </a:lnTo>
                  <a:lnTo>
                    <a:pt x="371" y="124"/>
                  </a:lnTo>
                  <a:lnTo>
                    <a:pt x="369" y="124"/>
                  </a:lnTo>
                  <a:lnTo>
                    <a:pt x="369" y="124"/>
                  </a:lnTo>
                  <a:lnTo>
                    <a:pt x="369" y="124"/>
                  </a:lnTo>
                  <a:lnTo>
                    <a:pt x="366" y="124"/>
                  </a:lnTo>
                  <a:lnTo>
                    <a:pt x="366" y="121"/>
                  </a:lnTo>
                  <a:lnTo>
                    <a:pt x="366" y="121"/>
                  </a:lnTo>
                  <a:lnTo>
                    <a:pt x="366" y="121"/>
                  </a:lnTo>
                  <a:lnTo>
                    <a:pt x="364" y="121"/>
                  </a:lnTo>
                  <a:lnTo>
                    <a:pt x="364" y="121"/>
                  </a:lnTo>
                  <a:lnTo>
                    <a:pt x="364" y="124"/>
                  </a:lnTo>
                  <a:lnTo>
                    <a:pt x="364" y="124"/>
                  </a:lnTo>
                  <a:lnTo>
                    <a:pt x="362" y="124"/>
                  </a:lnTo>
                  <a:lnTo>
                    <a:pt x="362" y="124"/>
                  </a:lnTo>
                  <a:lnTo>
                    <a:pt x="359" y="124"/>
                  </a:lnTo>
                  <a:lnTo>
                    <a:pt x="359" y="124"/>
                  </a:lnTo>
                  <a:lnTo>
                    <a:pt x="359" y="121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4"/>
                  </a:lnTo>
                  <a:lnTo>
                    <a:pt x="357" y="124"/>
                  </a:lnTo>
                  <a:lnTo>
                    <a:pt x="357" y="124"/>
                  </a:lnTo>
                  <a:lnTo>
                    <a:pt x="357" y="124"/>
                  </a:lnTo>
                  <a:lnTo>
                    <a:pt x="357" y="126"/>
                  </a:lnTo>
                  <a:lnTo>
                    <a:pt x="357" y="126"/>
                  </a:lnTo>
                  <a:lnTo>
                    <a:pt x="355" y="126"/>
                  </a:lnTo>
                  <a:lnTo>
                    <a:pt x="355" y="126"/>
                  </a:lnTo>
                  <a:lnTo>
                    <a:pt x="355" y="126"/>
                  </a:lnTo>
                  <a:lnTo>
                    <a:pt x="352" y="126"/>
                  </a:lnTo>
                  <a:lnTo>
                    <a:pt x="352" y="128"/>
                  </a:lnTo>
                  <a:lnTo>
                    <a:pt x="352" y="128"/>
                  </a:lnTo>
                  <a:lnTo>
                    <a:pt x="352" y="128"/>
                  </a:lnTo>
                  <a:lnTo>
                    <a:pt x="350" y="128"/>
                  </a:lnTo>
                  <a:lnTo>
                    <a:pt x="350" y="128"/>
                  </a:lnTo>
                  <a:lnTo>
                    <a:pt x="350" y="128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7" y="126"/>
                  </a:lnTo>
                  <a:lnTo>
                    <a:pt x="347" y="124"/>
                  </a:lnTo>
                  <a:lnTo>
                    <a:pt x="347" y="124"/>
                  </a:lnTo>
                  <a:lnTo>
                    <a:pt x="345" y="124"/>
                  </a:lnTo>
                  <a:lnTo>
                    <a:pt x="345" y="124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3" y="126"/>
                  </a:lnTo>
                  <a:lnTo>
                    <a:pt x="343" y="126"/>
                  </a:lnTo>
                  <a:lnTo>
                    <a:pt x="343" y="126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0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6" y="128"/>
                  </a:lnTo>
                  <a:lnTo>
                    <a:pt x="336" y="128"/>
                  </a:lnTo>
                  <a:lnTo>
                    <a:pt x="333" y="128"/>
                  </a:lnTo>
                  <a:lnTo>
                    <a:pt x="333" y="128"/>
                  </a:lnTo>
                  <a:lnTo>
                    <a:pt x="333" y="128"/>
                  </a:lnTo>
                  <a:lnTo>
                    <a:pt x="333" y="128"/>
                  </a:lnTo>
                  <a:lnTo>
                    <a:pt x="331" y="128"/>
                  </a:lnTo>
                  <a:lnTo>
                    <a:pt x="331" y="128"/>
                  </a:lnTo>
                  <a:lnTo>
                    <a:pt x="331" y="128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24" y="128"/>
                  </a:lnTo>
                  <a:lnTo>
                    <a:pt x="324" y="128"/>
                  </a:lnTo>
                  <a:lnTo>
                    <a:pt x="324" y="128"/>
                  </a:lnTo>
                  <a:lnTo>
                    <a:pt x="321" y="128"/>
                  </a:lnTo>
                  <a:lnTo>
                    <a:pt x="321" y="128"/>
                  </a:lnTo>
                  <a:lnTo>
                    <a:pt x="321" y="128"/>
                  </a:lnTo>
                  <a:lnTo>
                    <a:pt x="319" y="128"/>
                  </a:lnTo>
                  <a:lnTo>
                    <a:pt x="319" y="128"/>
                  </a:lnTo>
                  <a:lnTo>
                    <a:pt x="319" y="128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2" y="128"/>
                  </a:lnTo>
                  <a:lnTo>
                    <a:pt x="312" y="128"/>
                  </a:lnTo>
                  <a:lnTo>
                    <a:pt x="312" y="131"/>
                  </a:lnTo>
                  <a:lnTo>
                    <a:pt x="312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07" y="131"/>
                  </a:lnTo>
                  <a:lnTo>
                    <a:pt x="307" y="131"/>
                  </a:lnTo>
                  <a:lnTo>
                    <a:pt x="307" y="131"/>
                  </a:lnTo>
                  <a:lnTo>
                    <a:pt x="307" y="133"/>
                  </a:lnTo>
                  <a:lnTo>
                    <a:pt x="305" y="133"/>
                  </a:lnTo>
                  <a:lnTo>
                    <a:pt x="305" y="133"/>
                  </a:lnTo>
                  <a:lnTo>
                    <a:pt x="305" y="133"/>
                  </a:lnTo>
                  <a:lnTo>
                    <a:pt x="305" y="133"/>
                  </a:lnTo>
                  <a:lnTo>
                    <a:pt x="303" y="133"/>
                  </a:lnTo>
                  <a:lnTo>
                    <a:pt x="303" y="135"/>
                  </a:lnTo>
                  <a:lnTo>
                    <a:pt x="303" y="135"/>
                  </a:lnTo>
                  <a:lnTo>
                    <a:pt x="300" y="135"/>
                  </a:lnTo>
                  <a:lnTo>
                    <a:pt x="300" y="135"/>
                  </a:lnTo>
                  <a:lnTo>
                    <a:pt x="300" y="135"/>
                  </a:lnTo>
                  <a:lnTo>
                    <a:pt x="300" y="135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295" y="135"/>
                  </a:lnTo>
                  <a:lnTo>
                    <a:pt x="295" y="138"/>
                  </a:lnTo>
                  <a:lnTo>
                    <a:pt x="295" y="138"/>
                  </a:lnTo>
                  <a:lnTo>
                    <a:pt x="293" y="138"/>
                  </a:lnTo>
                  <a:lnTo>
                    <a:pt x="293" y="138"/>
                  </a:lnTo>
                  <a:lnTo>
                    <a:pt x="293" y="138"/>
                  </a:lnTo>
                  <a:lnTo>
                    <a:pt x="291" y="138"/>
                  </a:lnTo>
                  <a:lnTo>
                    <a:pt x="291" y="138"/>
                  </a:lnTo>
                  <a:lnTo>
                    <a:pt x="291" y="138"/>
                  </a:lnTo>
                  <a:lnTo>
                    <a:pt x="291" y="138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6" y="138"/>
                  </a:lnTo>
                  <a:lnTo>
                    <a:pt x="286" y="138"/>
                  </a:lnTo>
                  <a:lnTo>
                    <a:pt x="286" y="138"/>
                  </a:lnTo>
                  <a:lnTo>
                    <a:pt x="284" y="138"/>
                  </a:lnTo>
                  <a:lnTo>
                    <a:pt x="284" y="140"/>
                  </a:lnTo>
                  <a:lnTo>
                    <a:pt x="284" y="140"/>
                  </a:lnTo>
                  <a:lnTo>
                    <a:pt x="284" y="140"/>
                  </a:lnTo>
                  <a:lnTo>
                    <a:pt x="281" y="140"/>
                  </a:lnTo>
                  <a:lnTo>
                    <a:pt x="281" y="140"/>
                  </a:lnTo>
                  <a:lnTo>
                    <a:pt x="279" y="140"/>
                  </a:lnTo>
                  <a:lnTo>
                    <a:pt x="279" y="138"/>
                  </a:lnTo>
                  <a:lnTo>
                    <a:pt x="279" y="138"/>
                  </a:lnTo>
                  <a:lnTo>
                    <a:pt x="279" y="138"/>
                  </a:lnTo>
                  <a:lnTo>
                    <a:pt x="276" y="138"/>
                  </a:lnTo>
                  <a:lnTo>
                    <a:pt x="276" y="138"/>
                  </a:lnTo>
                  <a:lnTo>
                    <a:pt x="276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5" y="135"/>
                  </a:lnTo>
                  <a:lnTo>
                    <a:pt x="265" y="135"/>
                  </a:lnTo>
                  <a:lnTo>
                    <a:pt x="265" y="133"/>
                  </a:lnTo>
                  <a:lnTo>
                    <a:pt x="265" y="133"/>
                  </a:lnTo>
                  <a:lnTo>
                    <a:pt x="262" y="133"/>
                  </a:lnTo>
                  <a:lnTo>
                    <a:pt x="262" y="133"/>
                  </a:lnTo>
                  <a:lnTo>
                    <a:pt x="260" y="133"/>
                  </a:lnTo>
                  <a:lnTo>
                    <a:pt x="260" y="133"/>
                  </a:lnTo>
                  <a:lnTo>
                    <a:pt x="260" y="133"/>
                  </a:lnTo>
                  <a:lnTo>
                    <a:pt x="260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3" y="138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8" y="138"/>
                  </a:lnTo>
                  <a:lnTo>
                    <a:pt x="248" y="138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1" y="140"/>
                  </a:lnTo>
                  <a:lnTo>
                    <a:pt x="241" y="140"/>
                  </a:lnTo>
                  <a:lnTo>
                    <a:pt x="239" y="140"/>
                  </a:lnTo>
                  <a:lnTo>
                    <a:pt x="239" y="140"/>
                  </a:lnTo>
                  <a:lnTo>
                    <a:pt x="239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4" y="140"/>
                  </a:lnTo>
                  <a:lnTo>
                    <a:pt x="234" y="138"/>
                  </a:lnTo>
                  <a:lnTo>
                    <a:pt x="234" y="138"/>
                  </a:lnTo>
                  <a:lnTo>
                    <a:pt x="234" y="138"/>
                  </a:lnTo>
                  <a:lnTo>
                    <a:pt x="234" y="138"/>
                  </a:lnTo>
                  <a:lnTo>
                    <a:pt x="234" y="135"/>
                  </a:lnTo>
                  <a:lnTo>
                    <a:pt x="232" y="135"/>
                  </a:lnTo>
                  <a:lnTo>
                    <a:pt x="232" y="135"/>
                  </a:lnTo>
                  <a:lnTo>
                    <a:pt x="232" y="135"/>
                  </a:lnTo>
                  <a:lnTo>
                    <a:pt x="229" y="135"/>
                  </a:lnTo>
                  <a:lnTo>
                    <a:pt x="229" y="135"/>
                  </a:lnTo>
                  <a:lnTo>
                    <a:pt x="229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8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4" y="140"/>
                  </a:lnTo>
                  <a:lnTo>
                    <a:pt x="224" y="140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224" y="147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4" y="152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4" y="152"/>
                  </a:lnTo>
                  <a:lnTo>
                    <a:pt x="222" y="152"/>
                  </a:lnTo>
                  <a:lnTo>
                    <a:pt x="222" y="152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0" y="154"/>
                  </a:lnTo>
                  <a:lnTo>
                    <a:pt x="220" y="154"/>
                  </a:lnTo>
                  <a:lnTo>
                    <a:pt x="220" y="154"/>
                  </a:lnTo>
                  <a:lnTo>
                    <a:pt x="220" y="157"/>
                  </a:lnTo>
                  <a:lnTo>
                    <a:pt x="220" y="157"/>
                  </a:lnTo>
                  <a:lnTo>
                    <a:pt x="220" y="157"/>
                  </a:lnTo>
                  <a:lnTo>
                    <a:pt x="220" y="157"/>
                  </a:lnTo>
                  <a:lnTo>
                    <a:pt x="217" y="157"/>
                  </a:lnTo>
                  <a:lnTo>
                    <a:pt x="217" y="157"/>
                  </a:lnTo>
                  <a:lnTo>
                    <a:pt x="217" y="159"/>
                  </a:lnTo>
                  <a:lnTo>
                    <a:pt x="217" y="159"/>
                  </a:lnTo>
                  <a:lnTo>
                    <a:pt x="217" y="159"/>
                  </a:lnTo>
                  <a:lnTo>
                    <a:pt x="217" y="162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5" y="159"/>
                  </a:lnTo>
                  <a:lnTo>
                    <a:pt x="213" y="159"/>
                  </a:lnTo>
                  <a:lnTo>
                    <a:pt x="213" y="159"/>
                  </a:lnTo>
                  <a:lnTo>
                    <a:pt x="213" y="159"/>
                  </a:lnTo>
                  <a:lnTo>
                    <a:pt x="213" y="159"/>
                  </a:lnTo>
                  <a:lnTo>
                    <a:pt x="210" y="159"/>
                  </a:lnTo>
                  <a:lnTo>
                    <a:pt x="210" y="157"/>
                  </a:lnTo>
                  <a:lnTo>
                    <a:pt x="210" y="157"/>
                  </a:lnTo>
                  <a:lnTo>
                    <a:pt x="213" y="157"/>
                  </a:lnTo>
                  <a:lnTo>
                    <a:pt x="213" y="154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08" y="152"/>
                  </a:lnTo>
                  <a:lnTo>
                    <a:pt x="208" y="150"/>
                  </a:lnTo>
                  <a:lnTo>
                    <a:pt x="208" y="150"/>
                  </a:lnTo>
                  <a:lnTo>
                    <a:pt x="208" y="150"/>
                  </a:lnTo>
                  <a:lnTo>
                    <a:pt x="208" y="147"/>
                  </a:lnTo>
                  <a:lnTo>
                    <a:pt x="208" y="147"/>
                  </a:lnTo>
                  <a:lnTo>
                    <a:pt x="208" y="147"/>
                  </a:lnTo>
                  <a:lnTo>
                    <a:pt x="210" y="147"/>
                  </a:lnTo>
                  <a:lnTo>
                    <a:pt x="210" y="145"/>
                  </a:lnTo>
                  <a:lnTo>
                    <a:pt x="210" y="145"/>
                  </a:lnTo>
                  <a:lnTo>
                    <a:pt x="210" y="145"/>
                  </a:lnTo>
                  <a:lnTo>
                    <a:pt x="210" y="145"/>
                  </a:lnTo>
                  <a:lnTo>
                    <a:pt x="210" y="145"/>
                  </a:lnTo>
                  <a:lnTo>
                    <a:pt x="213" y="145"/>
                  </a:lnTo>
                  <a:lnTo>
                    <a:pt x="213" y="145"/>
                  </a:lnTo>
                  <a:lnTo>
                    <a:pt x="213" y="143"/>
                  </a:lnTo>
                  <a:lnTo>
                    <a:pt x="213" y="143"/>
                  </a:lnTo>
                  <a:lnTo>
                    <a:pt x="213" y="143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215" y="140"/>
                  </a:lnTo>
                  <a:lnTo>
                    <a:pt x="217" y="140"/>
                  </a:lnTo>
                  <a:lnTo>
                    <a:pt x="217" y="140"/>
                  </a:lnTo>
                  <a:lnTo>
                    <a:pt x="217" y="138"/>
                  </a:lnTo>
                  <a:lnTo>
                    <a:pt x="217" y="138"/>
                  </a:lnTo>
                  <a:lnTo>
                    <a:pt x="217" y="135"/>
                  </a:lnTo>
                  <a:lnTo>
                    <a:pt x="217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10" y="135"/>
                  </a:lnTo>
                  <a:lnTo>
                    <a:pt x="210" y="135"/>
                  </a:lnTo>
                  <a:lnTo>
                    <a:pt x="210" y="135"/>
                  </a:lnTo>
                  <a:lnTo>
                    <a:pt x="210" y="135"/>
                  </a:lnTo>
                  <a:lnTo>
                    <a:pt x="210" y="138"/>
                  </a:lnTo>
                  <a:lnTo>
                    <a:pt x="208" y="138"/>
                  </a:lnTo>
                  <a:lnTo>
                    <a:pt x="208" y="138"/>
                  </a:lnTo>
                  <a:lnTo>
                    <a:pt x="208" y="138"/>
                  </a:lnTo>
                  <a:lnTo>
                    <a:pt x="208" y="140"/>
                  </a:lnTo>
                  <a:lnTo>
                    <a:pt x="205" y="140"/>
                  </a:lnTo>
                  <a:lnTo>
                    <a:pt x="205" y="140"/>
                  </a:lnTo>
                  <a:lnTo>
                    <a:pt x="205" y="140"/>
                  </a:lnTo>
                  <a:lnTo>
                    <a:pt x="205" y="143"/>
                  </a:lnTo>
                  <a:lnTo>
                    <a:pt x="205" y="143"/>
                  </a:lnTo>
                  <a:lnTo>
                    <a:pt x="205" y="143"/>
                  </a:lnTo>
                  <a:lnTo>
                    <a:pt x="203" y="143"/>
                  </a:lnTo>
                  <a:lnTo>
                    <a:pt x="203" y="143"/>
                  </a:lnTo>
                  <a:lnTo>
                    <a:pt x="201" y="143"/>
                  </a:lnTo>
                  <a:lnTo>
                    <a:pt x="201" y="143"/>
                  </a:lnTo>
                  <a:lnTo>
                    <a:pt x="201" y="143"/>
                  </a:lnTo>
                  <a:lnTo>
                    <a:pt x="201" y="143"/>
                  </a:lnTo>
                  <a:lnTo>
                    <a:pt x="201" y="143"/>
                  </a:lnTo>
                  <a:lnTo>
                    <a:pt x="198" y="143"/>
                  </a:lnTo>
                  <a:lnTo>
                    <a:pt x="198" y="143"/>
                  </a:lnTo>
                  <a:lnTo>
                    <a:pt x="198" y="143"/>
                  </a:lnTo>
                  <a:lnTo>
                    <a:pt x="196" y="143"/>
                  </a:lnTo>
                  <a:lnTo>
                    <a:pt x="196" y="143"/>
                  </a:lnTo>
                  <a:lnTo>
                    <a:pt x="196" y="143"/>
                  </a:lnTo>
                  <a:lnTo>
                    <a:pt x="194" y="143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1" y="140"/>
                  </a:lnTo>
                  <a:lnTo>
                    <a:pt x="191" y="140"/>
                  </a:lnTo>
                  <a:lnTo>
                    <a:pt x="191" y="138"/>
                  </a:lnTo>
                  <a:lnTo>
                    <a:pt x="191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7" y="138"/>
                  </a:lnTo>
                  <a:lnTo>
                    <a:pt x="187" y="135"/>
                  </a:lnTo>
                  <a:lnTo>
                    <a:pt x="187" y="135"/>
                  </a:lnTo>
                  <a:lnTo>
                    <a:pt x="187" y="135"/>
                  </a:lnTo>
                  <a:lnTo>
                    <a:pt x="184" y="135"/>
                  </a:lnTo>
                  <a:lnTo>
                    <a:pt x="184" y="135"/>
                  </a:lnTo>
                  <a:lnTo>
                    <a:pt x="184" y="138"/>
                  </a:lnTo>
                  <a:lnTo>
                    <a:pt x="184" y="138"/>
                  </a:lnTo>
                  <a:lnTo>
                    <a:pt x="182" y="138"/>
                  </a:lnTo>
                  <a:lnTo>
                    <a:pt x="182" y="138"/>
                  </a:lnTo>
                  <a:lnTo>
                    <a:pt x="182" y="138"/>
                  </a:lnTo>
                  <a:lnTo>
                    <a:pt x="179" y="138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7" y="140"/>
                  </a:lnTo>
                  <a:lnTo>
                    <a:pt x="177" y="143"/>
                  </a:lnTo>
                  <a:lnTo>
                    <a:pt x="177" y="143"/>
                  </a:lnTo>
                  <a:lnTo>
                    <a:pt x="177" y="143"/>
                  </a:lnTo>
                  <a:lnTo>
                    <a:pt x="177" y="143"/>
                  </a:lnTo>
                  <a:lnTo>
                    <a:pt x="175" y="143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2" y="145"/>
                  </a:lnTo>
                  <a:lnTo>
                    <a:pt x="172" y="145"/>
                  </a:lnTo>
                  <a:lnTo>
                    <a:pt x="172" y="145"/>
                  </a:lnTo>
                  <a:lnTo>
                    <a:pt x="172" y="147"/>
                  </a:lnTo>
                  <a:lnTo>
                    <a:pt x="172" y="147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68" y="152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5" y="150"/>
                  </a:lnTo>
                  <a:lnTo>
                    <a:pt x="165" y="152"/>
                  </a:lnTo>
                  <a:lnTo>
                    <a:pt x="165" y="152"/>
                  </a:lnTo>
                  <a:lnTo>
                    <a:pt x="165" y="152"/>
                  </a:lnTo>
                  <a:lnTo>
                    <a:pt x="165" y="152"/>
                  </a:lnTo>
                  <a:lnTo>
                    <a:pt x="165" y="154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0" y="154"/>
                  </a:lnTo>
                  <a:lnTo>
                    <a:pt x="160" y="154"/>
                  </a:lnTo>
                  <a:lnTo>
                    <a:pt x="160" y="154"/>
                  </a:lnTo>
                  <a:lnTo>
                    <a:pt x="160" y="154"/>
                  </a:lnTo>
                  <a:lnTo>
                    <a:pt x="160" y="154"/>
                  </a:lnTo>
                  <a:lnTo>
                    <a:pt x="158" y="154"/>
                  </a:lnTo>
                  <a:lnTo>
                    <a:pt x="158" y="154"/>
                  </a:lnTo>
                  <a:lnTo>
                    <a:pt x="158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3" y="154"/>
                  </a:lnTo>
                  <a:lnTo>
                    <a:pt x="153" y="154"/>
                  </a:lnTo>
                  <a:lnTo>
                    <a:pt x="153" y="154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49" y="154"/>
                  </a:lnTo>
                  <a:lnTo>
                    <a:pt x="149" y="154"/>
                  </a:lnTo>
                  <a:lnTo>
                    <a:pt x="149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7"/>
                  </a:lnTo>
                  <a:lnTo>
                    <a:pt x="144" y="157"/>
                  </a:lnTo>
                  <a:lnTo>
                    <a:pt x="144" y="157"/>
                  </a:lnTo>
                  <a:lnTo>
                    <a:pt x="144" y="157"/>
                  </a:lnTo>
                  <a:lnTo>
                    <a:pt x="142" y="157"/>
                  </a:lnTo>
                  <a:lnTo>
                    <a:pt x="142" y="157"/>
                  </a:lnTo>
                  <a:lnTo>
                    <a:pt x="142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4" y="154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32" y="147"/>
                  </a:lnTo>
                  <a:lnTo>
                    <a:pt x="130" y="147"/>
                  </a:lnTo>
                  <a:lnTo>
                    <a:pt x="130" y="147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5" y="145"/>
                  </a:lnTo>
                  <a:lnTo>
                    <a:pt x="125" y="143"/>
                  </a:lnTo>
                  <a:lnTo>
                    <a:pt x="125" y="143"/>
                  </a:lnTo>
                  <a:lnTo>
                    <a:pt x="125" y="143"/>
                  </a:lnTo>
                  <a:lnTo>
                    <a:pt x="125" y="143"/>
                  </a:lnTo>
                  <a:lnTo>
                    <a:pt x="123" y="143"/>
                  </a:lnTo>
                  <a:lnTo>
                    <a:pt x="123" y="143"/>
                  </a:lnTo>
                  <a:lnTo>
                    <a:pt x="120" y="143"/>
                  </a:lnTo>
                  <a:lnTo>
                    <a:pt x="120" y="140"/>
                  </a:lnTo>
                  <a:lnTo>
                    <a:pt x="120" y="140"/>
                  </a:lnTo>
                  <a:lnTo>
                    <a:pt x="120" y="140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118" y="138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13" y="135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11" y="135"/>
                  </a:lnTo>
                  <a:lnTo>
                    <a:pt x="111" y="135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1" y="135"/>
                  </a:lnTo>
                  <a:lnTo>
                    <a:pt x="101" y="135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7" y="145"/>
                  </a:lnTo>
                  <a:lnTo>
                    <a:pt x="94" y="145"/>
                  </a:lnTo>
                  <a:lnTo>
                    <a:pt x="94" y="145"/>
                  </a:lnTo>
                  <a:lnTo>
                    <a:pt x="94" y="145"/>
                  </a:lnTo>
                  <a:lnTo>
                    <a:pt x="94" y="147"/>
                  </a:lnTo>
                  <a:lnTo>
                    <a:pt x="94" y="147"/>
                  </a:lnTo>
                  <a:lnTo>
                    <a:pt x="94" y="150"/>
                  </a:lnTo>
                  <a:lnTo>
                    <a:pt x="94" y="150"/>
                  </a:lnTo>
                  <a:lnTo>
                    <a:pt x="94" y="150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54"/>
                  </a:lnTo>
                  <a:lnTo>
                    <a:pt x="92" y="154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2" y="150"/>
                  </a:lnTo>
                  <a:lnTo>
                    <a:pt x="92" y="150"/>
                  </a:lnTo>
                  <a:lnTo>
                    <a:pt x="89" y="150"/>
                  </a:lnTo>
                  <a:lnTo>
                    <a:pt x="89" y="150"/>
                  </a:lnTo>
                  <a:lnTo>
                    <a:pt x="89" y="150"/>
                  </a:lnTo>
                  <a:lnTo>
                    <a:pt x="87" y="150"/>
                  </a:lnTo>
                  <a:lnTo>
                    <a:pt x="87" y="150"/>
                  </a:lnTo>
                  <a:lnTo>
                    <a:pt x="87" y="150"/>
                  </a:lnTo>
                  <a:lnTo>
                    <a:pt x="87" y="152"/>
                  </a:lnTo>
                  <a:lnTo>
                    <a:pt x="87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0" y="154"/>
                  </a:lnTo>
                  <a:lnTo>
                    <a:pt x="80" y="154"/>
                  </a:lnTo>
                  <a:lnTo>
                    <a:pt x="80" y="154"/>
                  </a:lnTo>
                  <a:lnTo>
                    <a:pt x="80" y="154"/>
                  </a:lnTo>
                  <a:lnTo>
                    <a:pt x="78" y="154"/>
                  </a:lnTo>
                  <a:lnTo>
                    <a:pt x="78" y="154"/>
                  </a:lnTo>
                  <a:lnTo>
                    <a:pt x="78" y="154"/>
                  </a:lnTo>
                  <a:lnTo>
                    <a:pt x="75" y="154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3" y="152"/>
                  </a:lnTo>
                  <a:lnTo>
                    <a:pt x="73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68" y="152"/>
                  </a:lnTo>
                  <a:lnTo>
                    <a:pt x="68" y="150"/>
                  </a:lnTo>
                  <a:lnTo>
                    <a:pt x="68" y="150"/>
                  </a:lnTo>
                  <a:lnTo>
                    <a:pt x="68" y="150"/>
                  </a:lnTo>
                  <a:lnTo>
                    <a:pt x="66" y="150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3"/>
                  </a:lnTo>
                  <a:lnTo>
                    <a:pt x="59" y="143"/>
                  </a:lnTo>
                  <a:lnTo>
                    <a:pt x="59" y="143"/>
                  </a:lnTo>
                  <a:lnTo>
                    <a:pt x="59" y="143"/>
                  </a:lnTo>
                  <a:lnTo>
                    <a:pt x="59" y="140"/>
                  </a:lnTo>
                  <a:lnTo>
                    <a:pt x="59" y="140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4" y="138"/>
                  </a:lnTo>
                  <a:lnTo>
                    <a:pt x="54" y="135"/>
                  </a:lnTo>
                  <a:lnTo>
                    <a:pt x="52" y="135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2" y="138"/>
                  </a:lnTo>
                  <a:lnTo>
                    <a:pt x="49" y="138"/>
                  </a:lnTo>
                  <a:lnTo>
                    <a:pt x="49" y="138"/>
                  </a:lnTo>
                  <a:lnTo>
                    <a:pt x="49" y="135"/>
                  </a:lnTo>
                  <a:lnTo>
                    <a:pt x="47" y="135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0" y="143"/>
                  </a:lnTo>
                  <a:lnTo>
                    <a:pt x="40" y="143"/>
                  </a:lnTo>
                  <a:lnTo>
                    <a:pt x="40" y="143"/>
                  </a:lnTo>
                  <a:lnTo>
                    <a:pt x="40" y="140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0" y="140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6" y="140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7" y="135"/>
                  </a:lnTo>
                  <a:lnTo>
                    <a:pt x="37" y="135"/>
                  </a:lnTo>
                  <a:lnTo>
                    <a:pt x="37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2" y="131"/>
                  </a:lnTo>
                  <a:lnTo>
                    <a:pt x="42" y="131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0" y="133"/>
                  </a:lnTo>
                  <a:lnTo>
                    <a:pt x="30" y="133"/>
                  </a:lnTo>
                  <a:lnTo>
                    <a:pt x="30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1"/>
                  </a:lnTo>
                  <a:lnTo>
                    <a:pt x="23" y="131"/>
                  </a:lnTo>
                  <a:lnTo>
                    <a:pt x="23" y="131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6" y="128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28" y="126"/>
                  </a:lnTo>
                  <a:lnTo>
                    <a:pt x="28" y="124"/>
                  </a:lnTo>
                  <a:lnTo>
                    <a:pt x="28" y="124"/>
                  </a:lnTo>
                  <a:lnTo>
                    <a:pt x="28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3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8" y="116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18" y="105"/>
                  </a:lnTo>
                  <a:lnTo>
                    <a:pt x="18" y="105"/>
                  </a:lnTo>
                  <a:lnTo>
                    <a:pt x="18" y="105"/>
                  </a:lnTo>
                  <a:lnTo>
                    <a:pt x="18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2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9" y="105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2" y="100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1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4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8" y="86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6" y="79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4" y="69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6" y="69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3" y="26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2"/>
                  </a:lnTo>
                  <a:lnTo>
                    <a:pt x="113" y="22"/>
                  </a:lnTo>
                  <a:lnTo>
                    <a:pt x="113" y="22"/>
                  </a:lnTo>
                  <a:lnTo>
                    <a:pt x="113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0" y="19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30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7"/>
                  </a:lnTo>
                  <a:lnTo>
                    <a:pt x="137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6" y="3"/>
                  </a:lnTo>
                  <a:lnTo>
                    <a:pt x="156" y="3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60" y="3"/>
                  </a:lnTo>
                  <a:lnTo>
                    <a:pt x="160" y="3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2"/>
                  </a:lnTo>
                  <a:lnTo>
                    <a:pt x="198" y="12"/>
                  </a:lnTo>
                  <a:lnTo>
                    <a:pt x="201" y="12"/>
                  </a:lnTo>
                  <a:lnTo>
                    <a:pt x="201" y="12"/>
                  </a:lnTo>
                  <a:lnTo>
                    <a:pt x="201" y="12"/>
                  </a:lnTo>
                  <a:lnTo>
                    <a:pt x="201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3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5"/>
                  </a:lnTo>
                  <a:lnTo>
                    <a:pt x="217" y="15"/>
                  </a:lnTo>
                  <a:lnTo>
                    <a:pt x="217" y="15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17" y="19"/>
                  </a:lnTo>
                  <a:lnTo>
                    <a:pt x="217" y="19"/>
                  </a:lnTo>
                  <a:lnTo>
                    <a:pt x="217" y="19"/>
                  </a:lnTo>
                  <a:lnTo>
                    <a:pt x="220" y="19"/>
                  </a:lnTo>
                  <a:lnTo>
                    <a:pt x="220" y="22"/>
                  </a:lnTo>
                  <a:lnTo>
                    <a:pt x="220" y="22"/>
                  </a:lnTo>
                  <a:lnTo>
                    <a:pt x="220" y="22"/>
                  </a:lnTo>
                  <a:lnTo>
                    <a:pt x="220" y="22"/>
                  </a:lnTo>
                  <a:lnTo>
                    <a:pt x="222" y="22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22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4" y="19"/>
                  </a:lnTo>
                  <a:lnTo>
                    <a:pt x="227" y="19"/>
                  </a:lnTo>
                  <a:lnTo>
                    <a:pt x="227" y="19"/>
                  </a:lnTo>
                  <a:lnTo>
                    <a:pt x="227" y="19"/>
                  </a:lnTo>
                  <a:lnTo>
                    <a:pt x="229" y="19"/>
                  </a:lnTo>
                  <a:lnTo>
                    <a:pt x="229" y="19"/>
                  </a:lnTo>
                  <a:lnTo>
                    <a:pt x="232" y="19"/>
                  </a:lnTo>
                  <a:lnTo>
                    <a:pt x="232" y="19"/>
                  </a:lnTo>
                  <a:lnTo>
                    <a:pt x="232" y="19"/>
                  </a:lnTo>
                  <a:lnTo>
                    <a:pt x="232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4" y="24"/>
                  </a:lnTo>
                  <a:lnTo>
                    <a:pt x="234" y="24"/>
                  </a:lnTo>
                  <a:lnTo>
                    <a:pt x="236" y="24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1" y="26"/>
                  </a:lnTo>
                  <a:lnTo>
                    <a:pt x="241" y="26"/>
                  </a:lnTo>
                  <a:lnTo>
                    <a:pt x="243" y="26"/>
                  </a:lnTo>
                  <a:lnTo>
                    <a:pt x="243" y="26"/>
                  </a:lnTo>
                  <a:lnTo>
                    <a:pt x="243" y="26"/>
                  </a:lnTo>
                  <a:lnTo>
                    <a:pt x="243" y="26"/>
                  </a:lnTo>
                  <a:lnTo>
                    <a:pt x="246" y="26"/>
                  </a:lnTo>
                  <a:lnTo>
                    <a:pt x="246" y="29"/>
                  </a:lnTo>
                  <a:lnTo>
                    <a:pt x="246" y="29"/>
                  </a:lnTo>
                  <a:lnTo>
                    <a:pt x="246" y="29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3" y="26"/>
                  </a:lnTo>
                  <a:lnTo>
                    <a:pt x="253" y="29"/>
                  </a:lnTo>
                  <a:lnTo>
                    <a:pt x="253" y="29"/>
                  </a:lnTo>
                  <a:lnTo>
                    <a:pt x="253" y="29"/>
                  </a:lnTo>
                  <a:lnTo>
                    <a:pt x="253" y="29"/>
                  </a:lnTo>
                  <a:lnTo>
                    <a:pt x="255" y="29"/>
                  </a:lnTo>
                  <a:lnTo>
                    <a:pt x="255" y="29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8" y="31"/>
                  </a:lnTo>
                  <a:lnTo>
                    <a:pt x="260" y="31"/>
                  </a:lnTo>
                  <a:lnTo>
                    <a:pt x="260" y="31"/>
                  </a:lnTo>
                  <a:lnTo>
                    <a:pt x="260" y="31"/>
                  </a:lnTo>
                  <a:lnTo>
                    <a:pt x="262" y="31"/>
                  </a:lnTo>
                  <a:lnTo>
                    <a:pt x="262" y="31"/>
                  </a:lnTo>
                  <a:lnTo>
                    <a:pt x="262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7" y="29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2" y="31"/>
                  </a:lnTo>
                  <a:lnTo>
                    <a:pt x="272" y="29"/>
                  </a:lnTo>
                  <a:lnTo>
                    <a:pt x="272" y="29"/>
                  </a:lnTo>
                  <a:lnTo>
                    <a:pt x="272" y="29"/>
                  </a:lnTo>
                  <a:lnTo>
                    <a:pt x="272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9" y="29"/>
                  </a:lnTo>
                  <a:lnTo>
                    <a:pt x="279" y="26"/>
                  </a:lnTo>
                  <a:lnTo>
                    <a:pt x="279" y="26"/>
                  </a:lnTo>
                  <a:lnTo>
                    <a:pt x="279" y="26"/>
                  </a:lnTo>
                  <a:lnTo>
                    <a:pt x="281" y="26"/>
                  </a:lnTo>
                  <a:lnTo>
                    <a:pt x="281" y="26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88" y="26"/>
                  </a:lnTo>
                  <a:lnTo>
                    <a:pt x="288" y="26"/>
                  </a:lnTo>
                  <a:lnTo>
                    <a:pt x="288" y="26"/>
                  </a:lnTo>
                  <a:lnTo>
                    <a:pt x="291" y="26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5" y="31"/>
                  </a:lnTo>
                  <a:lnTo>
                    <a:pt x="298" y="31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300" y="29"/>
                  </a:lnTo>
                  <a:lnTo>
                    <a:pt x="300" y="31"/>
                  </a:lnTo>
                  <a:lnTo>
                    <a:pt x="300" y="31"/>
                  </a:lnTo>
                  <a:lnTo>
                    <a:pt x="300" y="31"/>
                  </a:lnTo>
                  <a:lnTo>
                    <a:pt x="300" y="31"/>
                  </a:lnTo>
                  <a:lnTo>
                    <a:pt x="303" y="31"/>
                  </a:lnTo>
                  <a:lnTo>
                    <a:pt x="303" y="31"/>
                  </a:lnTo>
                  <a:lnTo>
                    <a:pt x="303" y="31"/>
                  </a:lnTo>
                  <a:lnTo>
                    <a:pt x="305" y="31"/>
                  </a:lnTo>
                  <a:lnTo>
                    <a:pt x="305" y="29"/>
                  </a:lnTo>
                  <a:lnTo>
                    <a:pt x="305" y="29"/>
                  </a:lnTo>
                  <a:lnTo>
                    <a:pt x="305" y="29"/>
                  </a:lnTo>
                  <a:lnTo>
                    <a:pt x="305" y="29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10" y="26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7" y="26"/>
                  </a:lnTo>
                  <a:lnTo>
                    <a:pt x="317" y="24"/>
                  </a:lnTo>
                  <a:lnTo>
                    <a:pt x="317" y="24"/>
                  </a:lnTo>
                  <a:lnTo>
                    <a:pt x="317" y="24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321" y="24"/>
                  </a:lnTo>
                  <a:lnTo>
                    <a:pt x="321" y="24"/>
                  </a:lnTo>
                  <a:lnTo>
                    <a:pt x="321" y="22"/>
                  </a:lnTo>
                  <a:lnTo>
                    <a:pt x="324" y="22"/>
                  </a:lnTo>
                  <a:lnTo>
                    <a:pt x="324" y="22"/>
                  </a:lnTo>
                  <a:lnTo>
                    <a:pt x="324" y="22"/>
                  </a:lnTo>
                  <a:lnTo>
                    <a:pt x="324" y="22"/>
                  </a:lnTo>
                  <a:lnTo>
                    <a:pt x="326" y="22"/>
                  </a:lnTo>
                  <a:lnTo>
                    <a:pt x="326" y="19"/>
                  </a:lnTo>
                  <a:lnTo>
                    <a:pt x="326" y="19"/>
                  </a:lnTo>
                  <a:lnTo>
                    <a:pt x="326" y="19"/>
                  </a:lnTo>
                  <a:lnTo>
                    <a:pt x="326" y="19"/>
                  </a:lnTo>
                  <a:lnTo>
                    <a:pt x="329" y="19"/>
                  </a:lnTo>
                  <a:lnTo>
                    <a:pt x="329" y="19"/>
                  </a:lnTo>
                  <a:lnTo>
                    <a:pt x="329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3" y="17"/>
                  </a:lnTo>
                  <a:lnTo>
                    <a:pt x="333" y="17"/>
                  </a:lnTo>
                  <a:lnTo>
                    <a:pt x="333" y="17"/>
                  </a:lnTo>
                  <a:lnTo>
                    <a:pt x="333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43" y="17"/>
                  </a:lnTo>
                  <a:lnTo>
                    <a:pt x="343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7" y="17"/>
                  </a:lnTo>
                  <a:lnTo>
                    <a:pt x="347" y="17"/>
                  </a:lnTo>
                  <a:lnTo>
                    <a:pt x="350" y="17"/>
                  </a:lnTo>
                  <a:lnTo>
                    <a:pt x="350" y="17"/>
                  </a:lnTo>
                  <a:lnTo>
                    <a:pt x="350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7"/>
                  </a:lnTo>
                  <a:lnTo>
                    <a:pt x="352" y="17"/>
                  </a:lnTo>
                  <a:lnTo>
                    <a:pt x="352" y="17"/>
                  </a:lnTo>
                  <a:lnTo>
                    <a:pt x="355" y="17"/>
                  </a:lnTo>
                  <a:lnTo>
                    <a:pt x="355" y="17"/>
                  </a:lnTo>
                  <a:lnTo>
                    <a:pt x="355" y="15"/>
                  </a:lnTo>
                  <a:lnTo>
                    <a:pt x="355" y="15"/>
                  </a:lnTo>
                  <a:lnTo>
                    <a:pt x="357" y="15"/>
                  </a:lnTo>
                  <a:lnTo>
                    <a:pt x="357" y="15"/>
                  </a:lnTo>
                  <a:lnTo>
                    <a:pt x="357" y="15"/>
                  </a:lnTo>
                  <a:lnTo>
                    <a:pt x="359" y="15"/>
                  </a:lnTo>
                  <a:lnTo>
                    <a:pt x="359" y="15"/>
                  </a:lnTo>
                  <a:lnTo>
                    <a:pt x="359" y="17"/>
                  </a:lnTo>
                  <a:lnTo>
                    <a:pt x="359" y="17"/>
                  </a:lnTo>
                  <a:lnTo>
                    <a:pt x="359" y="17"/>
                  </a:lnTo>
                  <a:lnTo>
                    <a:pt x="359" y="17"/>
                  </a:lnTo>
                  <a:lnTo>
                    <a:pt x="359" y="17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62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22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9" y="24"/>
                  </a:lnTo>
                  <a:lnTo>
                    <a:pt x="369" y="26"/>
                  </a:lnTo>
                  <a:lnTo>
                    <a:pt x="369" y="26"/>
                  </a:lnTo>
                  <a:lnTo>
                    <a:pt x="369" y="24"/>
                  </a:lnTo>
                  <a:lnTo>
                    <a:pt x="371" y="24"/>
                  </a:lnTo>
                  <a:lnTo>
                    <a:pt x="371" y="24"/>
                  </a:lnTo>
                  <a:lnTo>
                    <a:pt x="371" y="24"/>
                  </a:lnTo>
                  <a:lnTo>
                    <a:pt x="371" y="26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74" y="29"/>
                  </a:lnTo>
                  <a:lnTo>
                    <a:pt x="374" y="29"/>
                  </a:lnTo>
                  <a:lnTo>
                    <a:pt x="374" y="29"/>
                  </a:lnTo>
                  <a:lnTo>
                    <a:pt x="374" y="29"/>
                  </a:lnTo>
                  <a:lnTo>
                    <a:pt x="376" y="29"/>
                  </a:lnTo>
                  <a:lnTo>
                    <a:pt x="376" y="29"/>
                  </a:lnTo>
                  <a:lnTo>
                    <a:pt x="376" y="31"/>
                  </a:lnTo>
                  <a:lnTo>
                    <a:pt x="378" y="31"/>
                  </a:lnTo>
                  <a:lnTo>
                    <a:pt x="378" y="31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78" y="41"/>
                  </a:lnTo>
                  <a:lnTo>
                    <a:pt x="378" y="41"/>
                  </a:lnTo>
                  <a:lnTo>
                    <a:pt x="378" y="41"/>
                  </a:lnTo>
                  <a:lnTo>
                    <a:pt x="376" y="41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6" y="43"/>
                  </a:lnTo>
                  <a:lnTo>
                    <a:pt x="376" y="45"/>
                  </a:lnTo>
                  <a:lnTo>
                    <a:pt x="376" y="45"/>
                  </a:lnTo>
                  <a:lnTo>
                    <a:pt x="376" y="45"/>
                  </a:lnTo>
                  <a:lnTo>
                    <a:pt x="376" y="45"/>
                  </a:lnTo>
                  <a:lnTo>
                    <a:pt x="376" y="48"/>
                  </a:lnTo>
                  <a:lnTo>
                    <a:pt x="376" y="48"/>
                  </a:lnTo>
                  <a:lnTo>
                    <a:pt x="376" y="48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81" y="52"/>
                  </a:lnTo>
                  <a:lnTo>
                    <a:pt x="381" y="55"/>
                  </a:lnTo>
                  <a:lnTo>
                    <a:pt x="381" y="55"/>
                  </a:lnTo>
                  <a:lnTo>
                    <a:pt x="383" y="55"/>
                  </a:lnTo>
                  <a:lnTo>
                    <a:pt x="383" y="55"/>
                  </a:lnTo>
                  <a:lnTo>
                    <a:pt x="383" y="55"/>
                  </a:lnTo>
                  <a:lnTo>
                    <a:pt x="383" y="55"/>
                  </a:lnTo>
                  <a:lnTo>
                    <a:pt x="383" y="55"/>
                  </a:lnTo>
                  <a:lnTo>
                    <a:pt x="385" y="55"/>
                  </a:lnTo>
                  <a:lnTo>
                    <a:pt x="385" y="55"/>
                  </a:lnTo>
                  <a:lnTo>
                    <a:pt x="385" y="55"/>
                  </a:lnTo>
                  <a:lnTo>
                    <a:pt x="388" y="55"/>
                  </a:lnTo>
                  <a:lnTo>
                    <a:pt x="388" y="55"/>
                  </a:lnTo>
                  <a:lnTo>
                    <a:pt x="390" y="55"/>
                  </a:lnTo>
                  <a:lnTo>
                    <a:pt x="390" y="55"/>
                  </a:lnTo>
                  <a:lnTo>
                    <a:pt x="390" y="55"/>
                  </a:lnTo>
                  <a:lnTo>
                    <a:pt x="392" y="55"/>
                  </a:lnTo>
                  <a:lnTo>
                    <a:pt x="392" y="55"/>
                  </a:lnTo>
                  <a:lnTo>
                    <a:pt x="392" y="55"/>
                  </a:lnTo>
                  <a:lnTo>
                    <a:pt x="392" y="55"/>
                  </a:lnTo>
                  <a:lnTo>
                    <a:pt x="395" y="55"/>
                  </a:lnTo>
                  <a:lnTo>
                    <a:pt x="395" y="57"/>
                  </a:lnTo>
                  <a:lnTo>
                    <a:pt x="395" y="57"/>
                  </a:lnTo>
                  <a:lnTo>
                    <a:pt x="395" y="57"/>
                  </a:lnTo>
                  <a:lnTo>
                    <a:pt x="397" y="57"/>
                  </a:lnTo>
                  <a:lnTo>
                    <a:pt x="397" y="57"/>
                  </a:lnTo>
                  <a:lnTo>
                    <a:pt x="397" y="57"/>
                  </a:lnTo>
                  <a:lnTo>
                    <a:pt x="397" y="60"/>
                  </a:lnTo>
                  <a:lnTo>
                    <a:pt x="397" y="60"/>
                  </a:lnTo>
                  <a:lnTo>
                    <a:pt x="397" y="60"/>
                  </a:lnTo>
                  <a:lnTo>
                    <a:pt x="400" y="60"/>
                  </a:lnTo>
                  <a:lnTo>
                    <a:pt x="400" y="60"/>
                  </a:lnTo>
                  <a:lnTo>
                    <a:pt x="400" y="62"/>
                  </a:lnTo>
                  <a:lnTo>
                    <a:pt x="400" y="62"/>
                  </a:lnTo>
                  <a:lnTo>
                    <a:pt x="400" y="62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1"/>
            <p:cNvSpPr>
              <a:spLocks/>
            </p:cNvSpPr>
            <p:nvPr/>
          </p:nvSpPr>
          <p:spPr bwMode="auto">
            <a:xfrm>
              <a:off x="2206625" y="2673350"/>
              <a:ext cx="638175" cy="257175"/>
            </a:xfrm>
            <a:custGeom>
              <a:avLst/>
              <a:gdLst/>
              <a:ahLst/>
              <a:cxnLst>
                <a:cxn ang="0">
                  <a:pos x="385" y="69"/>
                </a:cxn>
                <a:cxn ang="0">
                  <a:pos x="390" y="90"/>
                </a:cxn>
                <a:cxn ang="0">
                  <a:pos x="390" y="109"/>
                </a:cxn>
                <a:cxn ang="0">
                  <a:pos x="402" y="124"/>
                </a:cxn>
                <a:cxn ang="0">
                  <a:pos x="390" y="126"/>
                </a:cxn>
                <a:cxn ang="0">
                  <a:pos x="374" y="126"/>
                </a:cxn>
                <a:cxn ang="0">
                  <a:pos x="357" y="126"/>
                </a:cxn>
                <a:cxn ang="0">
                  <a:pos x="338" y="128"/>
                </a:cxn>
                <a:cxn ang="0">
                  <a:pos x="314" y="128"/>
                </a:cxn>
                <a:cxn ang="0">
                  <a:pos x="295" y="138"/>
                </a:cxn>
                <a:cxn ang="0">
                  <a:pos x="272" y="138"/>
                </a:cxn>
                <a:cxn ang="0">
                  <a:pos x="253" y="138"/>
                </a:cxn>
                <a:cxn ang="0">
                  <a:pos x="234" y="135"/>
                </a:cxn>
                <a:cxn ang="0">
                  <a:pos x="227" y="150"/>
                </a:cxn>
                <a:cxn ang="0">
                  <a:pos x="213" y="159"/>
                </a:cxn>
                <a:cxn ang="0">
                  <a:pos x="213" y="143"/>
                </a:cxn>
                <a:cxn ang="0">
                  <a:pos x="205" y="140"/>
                </a:cxn>
                <a:cxn ang="0">
                  <a:pos x="187" y="138"/>
                </a:cxn>
                <a:cxn ang="0">
                  <a:pos x="172" y="150"/>
                </a:cxn>
                <a:cxn ang="0">
                  <a:pos x="153" y="154"/>
                </a:cxn>
                <a:cxn ang="0">
                  <a:pos x="134" y="154"/>
                </a:cxn>
                <a:cxn ang="0">
                  <a:pos x="118" y="140"/>
                </a:cxn>
                <a:cxn ang="0">
                  <a:pos x="99" y="135"/>
                </a:cxn>
                <a:cxn ang="0">
                  <a:pos x="92" y="150"/>
                </a:cxn>
                <a:cxn ang="0">
                  <a:pos x="73" y="152"/>
                </a:cxn>
                <a:cxn ang="0">
                  <a:pos x="61" y="138"/>
                </a:cxn>
                <a:cxn ang="0">
                  <a:pos x="47" y="138"/>
                </a:cxn>
                <a:cxn ang="0">
                  <a:pos x="35" y="140"/>
                </a:cxn>
                <a:cxn ang="0">
                  <a:pos x="37" y="135"/>
                </a:cxn>
                <a:cxn ang="0">
                  <a:pos x="30" y="133"/>
                </a:cxn>
                <a:cxn ang="0">
                  <a:pos x="26" y="124"/>
                </a:cxn>
                <a:cxn ang="0">
                  <a:pos x="26" y="107"/>
                </a:cxn>
                <a:cxn ang="0">
                  <a:pos x="9" y="102"/>
                </a:cxn>
                <a:cxn ang="0">
                  <a:pos x="9" y="88"/>
                </a:cxn>
                <a:cxn ang="0">
                  <a:pos x="16" y="83"/>
                </a:cxn>
                <a:cxn ang="0">
                  <a:pos x="14" y="71"/>
                </a:cxn>
                <a:cxn ang="0">
                  <a:pos x="2" y="69"/>
                </a:cxn>
                <a:cxn ang="0">
                  <a:pos x="2" y="48"/>
                </a:cxn>
                <a:cxn ang="0">
                  <a:pos x="9" y="41"/>
                </a:cxn>
                <a:cxn ang="0">
                  <a:pos x="7" y="29"/>
                </a:cxn>
                <a:cxn ang="0">
                  <a:pos x="7" y="12"/>
                </a:cxn>
                <a:cxn ang="0">
                  <a:pos x="23" y="3"/>
                </a:cxn>
                <a:cxn ang="0">
                  <a:pos x="40" y="5"/>
                </a:cxn>
                <a:cxn ang="0">
                  <a:pos x="52" y="19"/>
                </a:cxn>
                <a:cxn ang="0">
                  <a:pos x="73" y="24"/>
                </a:cxn>
                <a:cxn ang="0">
                  <a:pos x="97" y="26"/>
                </a:cxn>
                <a:cxn ang="0">
                  <a:pos x="116" y="19"/>
                </a:cxn>
                <a:cxn ang="0">
                  <a:pos x="134" y="10"/>
                </a:cxn>
                <a:cxn ang="0">
                  <a:pos x="153" y="3"/>
                </a:cxn>
                <a:cxn ang="0">
                  <a:pos x="179" y="5"/>
                </a:cxn>
                <a:cxn ang="0">
                  <a:pos x="194" y="5"/>
                </a:cxn>
                <a:cxn ang="0">
                  <a:pos x="210" y="10"/>
                </a:cxn>
                <a:cxn ang="0">
                  <a:pos x="224" y="22"/>
                </a:cxn>
                <a:cxn ang="0">
                  <a:pos x="246" y="26"/>
                </a:cxn>
                <a:cxn ang="0">
                  <a:pos x="262" y="31"/>
                </a:cxn>
                <a:cxn ang="0">
                  <a:pos x="284" y="26"/>
                </a:cxn>
                <a:cxn ang="0">
                  <a:pos x="303" y="31"/>
                </a:cxn>
                <a:cxn ang="0">
                  <a:pos x="321" y="24"/>
                </a:cxn>
                <a:cxn ang="0">
                  <a:pos x="340" y="17"/>
                </a:cxn>
                <a:cxn ang="0">
                  <a:pos x="359" y="17"/>
                </a:cxn>
                <a:cxn ang="0">
                  <a:pos x="374" y="29"/>
                </a:cxn>
                <a:cxn ang="0">
                  <a:pos x="376" y="48"/>
                </a:cxn>
                <a:cxn ang="0">
                  <a:pos x="392" y="55"/>
                </a:cxn>
              </a:cxnLst>
              <a:rect l="0" t="0" r="r" b="b"/>
              <a:pathLst>
                <a:path w="402" h="162">
                  <a:moveTo>
                    <a:pt x="400" y="62"/>
                  </a:moveTo>
                  <a:lnTo>
                    <a:pt x="400" y="62"/>
                  </a:lnTo>
                  <a:lnTo>
                    <a:pt x="400" y="62"/>
                  </a:lnTo>
                  <a:lnTo>
                    <a:pt x="400" y="62"/>
                  </a:lnTo>
                  <a:lnTo>
                    <a:pt x="397" y="62"/>
                  </a:lnTo>
                  <a:lnTo>
                    <a:pt x="397" y="62"/>
                  </a:lnTo>
                  <a:lnTo>
                    <a:pt x="397" y="62"/>
                  </a:lnTo>
                  <a:lnTo>
                    <a:pt x="397" y="62"/>
                  </a:lnTo>
                  <a:lnTo>
                    <a:pt x="395" y="62"/>
                  </a:lnTo>
                  <a:lnTo>
                    <a:pt x="395" y="64"/>
                  </a:lnTo>
                  <a:lnTo>
                    <a:pt x="395" y="64"/>
                  </a:lnTo>
                  <a:lnTo>
                    <a:pt x="395" y="64"/>
                  </a:lnTo>
                  <a:lnTo>
                    <a:pt x="395" y="67"/>
                  </a:lnTo>
                  <a:lnTo>
                    <a:pt x="395" y="67"/>
                  </a:lnTo>
                  <a:lnTo>
                    <a:pt x="395" y="67"/>
                  </a:lnTo>
                  <a:lnTo>
                    <a:pt x="395" y="69"/>
                  </a:lnTo>
                  <a:lnTo>
                    <a:pt x="395" y="69"/>
                  </a:lnTo>
                  <a:lnTo>
                    <a:pt x="392" y="69"/>
                  </a:lnTo>
                  <a:lnTo>
                    <a:pt x="392" y="69"/>
                  </a:lnTo>
                  <a:lnTo>
                    <a:pt x="392" y="71"/>
                  </a:lnTo>
                  <a:lnTo>
                    <a:pt x="392" y="71"/>
                  </a:lnTo>
                  <a:lnTo>
                    <a:pt x="390" y="71"/>
                  </a:lnTo>
                  <a:lnTo>
                    <a:pt x="390" y="71"/>
                  </a:lnTo>
                  <a:lnTo>
                    <a:pt x="390" y="69"/>
                  </a:lnTo>
                  <a:lnTo>
                    <a:pt x="390" y="69"/>
                  </a:lnTo>
                  <a:lnTo>
                    <a:pt x="388" y="69"/>
                  </a:lnTo>
                  <a:lnTo>
                    <a:pt x="388" y="71"/>
                  </a:lnTo>
                  <a:lnTo>
                    <a:pt x="388" y="71"/>
                  </a:lnTo>
                  <a:lnTo>
                    <a:pt x="388" y="69"/>
                  </a:lnTo>
                  <a:lnTo>
                    <a:pt x="385" y="69"/>
                  </a:lnTo>
                  <a:lnTo>
                    <a:pt x="385" y="71"/>
                  </a:lnTo>
                  <a:lnTo>
                    <a:pt x="385" y="71"/>
                  </a:lnTo>
                  <a:lnTo>
                    <a:pt x="385" y="71"/>
                  </a:lnTo>
                  <a:lnTo>
                    <a:pt x="385" y="71"/>
                  </a:lnTo>
                  <a:lnTo>
                    <a:pt x="385" y="74"/>
                  </a:lnTo>
                  <a:lnTo>
                    <a:pt x="388" y="74"/>
                  </a:lnTo>
                  <a:lnTo>
                    <a:pt x="388" y="74"/>
                  </a:lnTo>
                  <a:lnTo>
                    <a:pt x="388" y="76"/>
                  </a:lnTo>
                  <a:lnTo>
                    <a:pt x="388" y="76"/>
                  </a:lnTo>
                  <a:lnTo>
                    <a:pt x="388" y="76"/>
                  </a:lnTo>
                  <a:lnTo>
                    <a:pt x="390" y="76"/>
                  </a:lnTo>
                  <a:lnTo>
                    <a:pt x="390" y="76"/>
                  </a:lnTo>
                  <a:lnTo>
                    <a:pt x="388" y="76"/>
                  </a:lnTo>
                  <a:lnTo>
                    <a:pt x="388" y="79"/>
                  </a:lnTo>
                  <a:lnTo>
                    <a:pt x="390" y="79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81"/>
                  </a:lnTo>
                  <a:lnTo>
                    <a:pt x="390" y="83"/>
                  </a:lnTo>
                  <a:lnTo>
                    <a:pt x="390" y="83"/>
                  </a:lnTo>
                  <a:lnTo>
                    <a:pt x="390" y="83"/>
                  </a:lnTo>
                  <a:lnTo>
                    <a:pt x="390" y="83"/>
                  </a:lnTo>
                  <a:lnTo>
                    <a:pt x="390" y="86"/>
                  </a:lnTo>
                  <a:lnTo>
                    <a:pt x="392" y="86"/>
                  </a:lnTo>
                  <a:lnTo>
                    <a:pt x="392" y="86"/>
                  </a:lnTo>
                  <a:lnTo>
                    <a:pt x="390" y="86"/>
                  </a:lnTo>
                  <a:lnTo>
                    <a:pt x="390" y="86"/>
                  </a:lnTo>
                  <a:lnTo>
                    <a:pt x="390" y="88"/>
                  </a:lnTo>
                  <a:lnTo>
                    <a:pt x="390" y="88"/>
                  </a:lnTo>
                  <a:lnTo>
                    <a:pt x="390" y="90"/>
                  </a:lnTo>
                  <a:lnTo>
                    <a:pt x="392" y="90"/>
                  </a:lnTo>
                  <a:lnTo>
                    <a:pt x="392" y="90"/>
                  </a:lnTo>
                  <a:lnTo>
                    <a:pt x="392" y="93"/>
                  </a:lnTo>
                  <a:lnTo>
                    <a:pt x="392" y="93"/>
                  </a:lnTo>
                  <a:lnTo>
                    <a:pt x="392" y="95"/>
                  </a:lnTo>
                  <a:lnTo>
                    <a:pt x="392" y="95"/>
                  </a:lnTo>
                  <a:lnTo>
                    <a:pt x="392" y="95"/>
                  </a:lnTo>
                  <a:lnTo>
                    <a:pt x="392" y="95"/>
                  </a:lnTo>
                  <a:lnTo>
                    <a:pt x="392" y="95"/>
                  </a:lnTo>
                  <a:lnTo>
                    <a:pt x="395" y="95"/>
                  </a:lnTo>
                  <a:lnTo>
                    <a:pt x="395" y="95"/>
                  </a:lnTo>
                  <a:lnTo>
                    <a:pt x="395" y="98"/>
                  </a:lnTo>
                  <a:lnTo>
                    <a:pt x="395" y="98"/>
                  </a:lnTo>
                  <a:lnTo>
                    <a:pt x="395" y="98"/>
                  </a:lnTo>
                  <a:lnTo>
                    <a:pt x="392" y="98"/>
                  </a:lnTo>
                  <a:lnTo>
                    <a:pt x="392" y="100"/>
                  </a:lnTo>
                  <a:lnTo>
                    <a:pt x="392" y="100"/>
                  </a:lnTo>
                  <a:lnTo>
                    <a:pt x="392" y="102"/>
                  </a:lnTo>
                  <a:lnTo>
                    <a:pt x="392" y="102"/>
                  </a:lnTo>
                  <a:lnTo>
                    <a:pt x="392" y="102"/>
                  </a:lnTo>
                  <a:lnTo>
                    <a:pt x="392" y="105"/>
                  </a:lnTo>
                  <a:lnTo>
                    <a:pt x="392" y="105"/>
                  </a:lnTo>
                  <a:lnTo>
                    <a:pt x="392" y="105"/>
                  </a:lnTo>
                  <a:lnTo>
                    <a:pt x="390" y="105"/>
                  </a:lnTo>
                  <a:lnTo>
                    <a:pt x="390" y="107"/>
                  </a:lnTo>
                  <a:lnTo>
                    <a:pt x="390" y="107"/>
                  </a:lnTo>
                  <a:lnTo>
                    <a:pt x="390" y="107"/>
                  </a:lnTo>
                  <a:lnTo>
                    <a:pt x="390" y="107"/>
                  </a:lnTo>
                  <a:lnTo>
                    <a:pt x="390" y="109"/>
                  </a:lnTo>
                  <a:lnTo>
                    <a:pt x="390" y="109"/>
                  </a:lnTo>
                  <a:lnTo>
                    <a:pt x="392" y="109"/>
                  </a:lnTo>
                  <a:lnTo>
                    <a:pt x="392" y="109"/>
                  </a:lnTo>
                  <a:lnTo>
                    <a:pt x="392" y="109"/>
                  </a:lnTo>
                  <a:lnTo>
                    <a:pt x="392" y="109"/>
                  </a:lnTo>
                  <a:lnTo>
                    <a:pt x="392" y="112"/>
                  </a:lnTo>
                  <a:lnTo>
                    <a:pt x="395" y="112"/>
                  </a:lnTo>
                  <a:lnTo>
                    <a:pt x="395" y="112"/>
                  </a:lnTo>
                  <a:lnTo>
                    <a:pt x="395" y="112"/>
                  </a:lnTo>
                  <a:lnTo>
                    <a:pt x="395" y="112"/>
                  </a:lnTo>
                  <a:lnTo>
                    <a:pt x="397" y="112"/>
                  </a:lnTo>
                  <a:lnTo>
                    <a:pt x="397" y="112"/>
                  </a:lnTo>
                  <a:lnTo>
                    <a:pt x="397" y="112"/>
                  </a:lnTo>
                  <a:lnTo>
                    <a:pt x="397" y="112"/>
                  </a:lnTo>
                  <a:lnTo>
                    <a:pt x="397" y="114"/>
                  </a:lnTo>
                  <a:lnTo>
                    <a:pt x="397" y="114"/>
                  </a:lnTo>
                  <a:lnTo>
                    <a:pt x="397" y="114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7" y="119"/>
                  </a:lnTo>
                  <a:lnTo>
                    <a:pt x="397" y="119"/>
                  </a:lnTo>
                  <a:lnTo>
                    <a:pt x="397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4"/>
                  </a:lnTo>
                  <a:lnTo>
                    <a:pt x="402" y="124"/>
                  </a:lnTo>
                  <a:lnTo>
                    <a:pt x="402" y="124"/>
                  </a:lnTo>
                  <a:lnTo>
                    <a:pt x="402" y="124"/>
                  </a:lnTo>
                  <a:lnTo>
                    <a:pt x="402" y="126"/>
                  </a:lnTo>
                  <a:lnTo>
                    <a:pt x="402" y="126"/>
                  </a:lnTo>
                  <a:lnTo>
                    <a:pt x="402" y="126"/>
                  </a:lnTo>
                  <a:lnTo>
                    <a:pt x="402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7" y="128"/>
                  </a:lnTo>
                  <a:lnTo>
                    <a:pt x="397" y="128"/>
                  </a:lnTo>
                  <a:lnTo>
                    <a:pt x="395" y="128"/>
                  </a:lnTo>
                  <a:lnTo>
                    <a:pt x="395" y="128"/>
                  </a:lnTo>
                  <a:lnTo>
                    <a:pt x="395" y="128"/>
                  </a:lnTo>
                  <a:lnTo>
                    <a:pt x="392" y="128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2" y="133"/>
                  </a:lnTo>
                  <a:lnTo>
                    <a:pt x="390" y="133"/>
                  </a:lnTo>
                  <a:lnTo>
                    <a:pt x="390" y="131"/>
                  </a:lnTo>
                  <a:lnTo>
                    <a:pt x="390" y="131"/>
                  </a:lnTo>
                  <a:lnTo>
                    <a:pt x="390" y="131"/>
                  </a:lnTo>
                  <a:lnTo>
                    <a:pt x="390" y="128"/>
                  </a:lnTo>
                  <a:lnTo>
                    <a:pt x="390" y="128"/>
                  </a:lnTo>
                  <a:lnTo>
                    <a:pt x="390" y="128"/>
                  </a:lnTo>
                  <a:lnTo>
                    <a:pt x="390" y="128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90" y="124"/>
                  </a:lnTo>
                  <a:lnTo>
                    <a:pt x="390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3" y="124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1" y="126"/>
                  </a:lnTo>
                  <a:lnTo>
                    <a:pt x="381" y="126"/>
                  </a:lnTo>
                  <a:lnTo>
                    <a:pt x="381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4" y="126"/>
                  </a:lnTo>
                  <a:lnTo>
                    <a:pt x="374" y="126"/>
                  </a:lnTo>
                  <a:lnTo>
                    <a:pt x="374" y="126"/>
                  </a:lnTo>
                  <a:lnTo>
                    <a:pt x="374" y="124"/>
                  </a:lnTo>
                  <a:lnTo>
                    <a:pt x="371" y="124"/>
                  </a:lnTo>
                  <a:lnTo>
                    <a:pt x="371" y="124"/>
                  </a:lnTo>
                  <a:lnTo>
                    <a:pt x="371" y="124"/>
                  </a:lnTo>
                  <a:lnTo>
                    <a:pt x="371" y="124"/>
                  </a:lnTo>
                  <a:lnTo>
                    <a:pt x="371" y="124"/>
                  </a:lnTo>
                  <a:lnTo>
                    <a:pt x="369" y="124"/>
                  </a:lnTo>
                  <a:lnTo>
                    <a:pt x="369" y="124"/>
                  </a:lnTo>
                  <a:lnTo>
                    <a:pt x="369" y="124"/>
                  </a:lnTo>
                  <a:lnTo>
                    <a:pt x="366" y="124"/>
                  </a:lnTo>
                  <a:lnTo>
                    <a:pt x="366" y="121"/>
                  </a:lnTo>
                  <a:lnTo>
                    <a:pt x="366" y="121"/>
                  </a:lnTo>
                  <a:lnTo>
                    <a:pt x="366" y="121"/>
                  </a:lnTo>
                  <a:lnTo>
                    <a:pt x="364" y="121"/>
                  </a:lnTo>
                  <a:lnTo>
                    <a:pt x="364" y="121"/>
                  </a:lnTo>
                  <a:lnTo>
                    <a:pt x="364" y="124"/>
                  </a:lnTo>
                  <a:lnTo>
                    <a:pt x="364" y="124"/>
                  </a:lnTo>
                  <a:lnTo>
                    <a:pt x="362" y="124"/>
                  </a:lnTo>
                  <a:lnTo>
                    <a:pt x="362" y="124"/>
                  </a:lnTo>
                  <a:lnTo>
                    <a:pt x="359" y="124"/>
                  </a:lnTo>
                  <a:lnTo>
                    <a:pt x="359" y="124"/>
                  </a:lnTo>
                  <a:lnTo>
                    <a:pt x="359" y="121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4"/>
                  </a:lnTo>
                  <a:lnTo>
                    <a:pt x="357" y="124"/>
                  </a:lnTo>
                  <a:lnTo>
                    <a:pt x="357" y="124"/>
                  </a:lnTo>
                  <a:lnTo>
                    <a:pt x="357" y="124"/>
                  </a:lnTo>
                  <a:lnTo>
                    <a:pt x="357" y="126"/>
                  </a:lnTo>
                  <a:lnTo>
                    <a:pt x="357" y="126"/>
                  </a:lnTo>
                  <a:lnTo>
                    <a:pt x="355" y="126"/>
                  </a:lnTo>
                  <a:lnTo>
                    <a:pt x="355" y="126"/>
                  </a:lnTo>
                  <a:lnTo>
                    <a:pt x="355" y="126"/>
                  </a:lnTo>
                  <a:lnTo>
                    <a:pt x="352" y="126"/>
                  </a:lnTo>
                  <a:lnTo>
                    <a:pt x="352" y="128"/>
                  </a:lnTo>
                  <a:lnTo>
                    <a:pt x="352" y="128"/>
                  </a:lnTo>
                  <a:lnTo>
                    <a:pt x="352" y="128"/>
                  </a:lnTo>
                  <a:lnTo>
                    <a:pt x="350" y="128"/>
                  </a:lnTo>
                  <a:lnTo>
                    <a:pt x="350" y="128"/>
                  </a:lnTo>
                  <a:lnTo>
                    <a:pt x="350" y="128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7" y="126"/>
                  </a:lnTo>
                  <a:lnTo>
                    <a:pt x="347" y="124"/>
                  </a:lnTo>
                  <a:lnTo>
                    <a:pt x="347" y="124"/>
                  </a:lnTo>
                  <a:lnTo>
                    <a:pt x="345" y="124"/>
                  </a:lnTo>
                  <a:lnTo>
                    <a:pt x="345" y="124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3" y="126"/>
                  </a:lnTo>
                  <a:lnTo>
                    <a:pt x="343" y="126"/>
                  </a:lnTo>
                  <a:lnTo>
                    <a:pt x="343" y="126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0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6" y="128"/>
                  </a:lnTo>
                  <a:lnTo>
                    <a:pt x="336" y="128"/>
                  </a:lnTo>
                  <a:lnTo>
                    <a:pt x="333" y="128"/>
                  </a:lnTo>
                  <a:lnTo>
                    <a:pt x="333" y="128"/>
                  </a:lnTo>
                  <a:lnTo>
                    <a:pt x="333" y="128"/>
                  </a:lnTo>
                  <a:lnTo>
                    <a:pt x="333" y="128"/>
                  </a:lnTo>
                  <a:lnTo>
                    <a:pt x="331" y="128"/>
                  </a:lnTo>
                  <a:lnTo>
                    <a:pt x="331" y="128"/>
                  </a:lnTo>
                  <a:lnTo>
                    <a:pt x="331" y="128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24" y="128"/>
                  </a:lnTo>
                  <a:lnTo>
                    <a:pt x="324" y="128"/>
                  </a:lnTo>
                  <a:lnTo>
                    <a:pt x="324" y="128"/>
                  </a:lnTo>
                  <a:lnTo>
                    <a:pt x="321" y="128"/>
                  </a:lnTo>
                  <a:lnTo>
                    <a:pt x="321" y="128"/>
                  </a:lnTo>
                  <a:lnTo>
                    <a:pt x="321" y="128"/>
                  </a:lnTo>
                  <a:lnTo>
                    <a:pt x="319" y="128"/>
                  </a:lnTo>
                  <a:lnTo>
                    <a:pt x="319" y="128"/>
                  </a:lnTo>
                  <a:lnTo>
                    <a:pt x="319" y="128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2" y="128"/>
                  </a:lnTo>
                  <a:lnTo>
                    <a:pt x="312" y="128"/>
                  </a:lnTo>
                  <a:lnTo>
                    <a:pt x="312" y="131"/>
                  </a:lnTo>
                  <a:lnTo>
                    <a:pt x="312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07" y="131"/>
                  </a:lnTo>
                  <a:lnTo>
                    <a:pt x="307" y="131"/>
                  </a:lnTo>
                  <a:lnTo>
                    <a:pt x="307" y="131"/>
                  </a:lnTo>
                  <a:lnTo>
                    <a:pt x="307" y="133"/>
                  </a:lnTo>
                  <a:lnTo>
                    <a:pt x="305" y="133"/>
                  </a:lnTo>
                  <a:lnTo>
                    <a:pt x="305" y="133"/>
                  </a:lnTo>
                  <a:lnTo>
                    <a:pt x="305" y="133"/>
                  </a:lnTo>
                  <a:lnTo>
                    <a:pt x="305" y="133"/>
                  </a:lnTo>
                  <a:lnTo>
                    <a:pt x="303" y="133"/>
                  </a:lnTo>
                  <a:lnTo>
                    <a:pt x="303" y="135"/>
                  </a:lnTo>
                  <a:lnTo>
                    <a:pt x="303" y="135"/>
                  </a:lnTo>
                  <a:lnTo>
                    <a:pt x="300" y="135"/>
                  </a:lnTo>
                  <a:lnTo>
                    <a:pt x="300" y="135"/>
                  </a:lnTo>
                  <a:lnTo>
                    <a:pt x="300" y="135"/>
                  </a:lnTo>
                  <a:lnTo>
                    <a:pt x="300" y="135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295" y="135"/>
                  </a:lnTo>
                  <a:lnTo>
                    <a:pt x="295" y="138"/>
                  </a:lnTo>
                  <a:lnTo>
                    <a:pt x="295" y="138"/>
                  </a:lnTo>
                  <a:lnTo>
                    <a:pt x="293" y="138"/>
                  </a:lnTo>
                  <a:lnTo>
                    <a:pt x="293" y="138"/>
                  </a:lnTo>
                  <a:lnTo>
                    <a:pt x="293" y="138"/>
                  </a:lnTo>
                  <a:lnTo>
                    <a:pt x="291" y="138"/>
                  </a:lnTo>
                  <a:lnTo>
                    <a:pt x="291" y="138"/>
                  </a:lnTo>
                  <a:lnTo>
                    <a:pt x="291" y="138"/>
                  </a:lnTo>
                  <a:lnTo>
                    <a:pt x="291" y="138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6" y="138"/>
                  </a:lnTo>
                  <a:lnTo>
                    <a:pt x="286" y="138"/>
                  </a:lnTo>
                  <a:lnTo>
                    <a:pt x="286" y="138"/>
                  </a:lnTo>
                  <a:lnTo>
                    <a:pt x="284" y="138"/>
                  </a:lnTo>
                  <a:lnTo>
                    <a:pt x="284" y="140"/>
                  </a:lnTo>
                  <a:lnTo>
                    <a:pt x="284" y="140"/>
                  </a:lnTo>
                  <a:lnTo>
                    <a:pt x="284" y="140"/>
                  </a:lnTo>
                  <a:lnTo>
                    <a:pt x="281" y="140"/>
                  </a:lnTo>
                  <a:lnTo>
                    <a:pt x="281" y="140"/>
                  </a:lnTo>
                  <a:lnTo>
                    <a:pt x="279" y="140"/>
                  </a:lnTo>
                  <a:lnTo>
                    <a:pt x="279" y="138"/>
                  </a:lnTo>
                  <a:lnTo>
                    <a:pt x="279" y="138"/>
                  </a:lnTo>
                  <a:lnTo>
                    <a:pt x="279" y="138"/>
                  </a:lnTo>
                  <a:lnTo>
                    <a:pt x="276" y="138"/>
                  </a:lnTo>
                  <a:lnTo>
                    <a:pt x="276" y="138"/>
                  </a:lnTo>
                  <a:lnTo>
                    <a:pt x="276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5" y="135"/>
                  </a:lnTo>
                  <a:lnTo>
                    <a:pt x="265" y="135"/>
                  </a:lnTo>
                  <a:lnTo>
                    <a:pt x="265" y="133"/>
                  </a:lnTo>
                  <a:lnTo>
                    <a:pt x="265" y="133"/>
                  </a:lnTo>
                  <a:lnTo>
                    <a:pt x="262" y="133"/>
                  </a:lnTo>
                  <a:lnTo>
                    <a:pt x="262" y="133"/>
                  </a:lnTo>
                  <a:lnTo>
                    <a:pt x="260" y="133"/>
                  </a:lnTo>
                  <a:lnTo>
                    <a:pt x="260" y="133"/>
                  </a:lnTo>
                  <a:lnTo>
                    <a:pt x="260" y="133"/>
                  </a:lnTo>
                  <a:lnTo>
                    <a:pt x="260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3" y="138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8" y="138"/>
                  </a:lnTo>
                  <a:lnTo>
                    <a:pt x="248" y="138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1" y="140"/>
                  </a:lnTo>
                  <a:lnTo>
                    <a:pt x="241" y="140"/>
                  </a:lnTo>
                  <a:lnTo>
                    <a:pt x="239" y="140"/>
                  </a:lnTo>
                  <a:lnTo>
                    <a:pt x="239" y="140"/>
                  </a:lnTo>
                  <a:lnTo>
                    <a:pt x="239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4" y="140"/>
                  </a:lnTo>
                  <a:lnTo>
                    <a:pt x="234" y="138"/>
                  </a:lnTo>
                  <a:lnTo>
                    <a:pt x="234" y="138"/>
                  </a:lnTo>
                  <a:lnTo>
                    <a:pt x="234" y="138"/>
                  </a:lnTo>
                  <a:lnTo>
                    <a:pt x="234" y="138"/>
                  </a:lnTo>
                  <a:lnTo>
                    <a:pt x="234" y="135"/>
                  </a:lnTo>
                  <a:lnTo>
                    <a:pt x="232" y="135"/>
                  </a:lnTo>
                  <a:lnTo>
                    <a:pt x="232" y="135"/>
                  </a:lnTo>
                  <a:lnTo>
                    <a:pt x="232" y="135"/>
                  </a:lnTo>
                  <a:lnTo>
                    <a:pt x="229" y="135"/>
                  </a:lnTo>
                  <a:lnTo>
                    <a:pt x="229" y="135"/>
                  </a:lnTo>
                  <a:lnTo>
                    <a:pt x="229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8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4" y="140"/>
                  </a:lnTo>
                  <a:lnTo>
                    <a:pt x="224" y="140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224" y="147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4" y="152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4" y="152"/>
                  </a:lnTo>
                  <a:lnTo>
                    <a:pt x="222" y="152"/>
                  </a:lnTo>
                  <a:lnTo>
                    <a:pt x="222" y="152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0" y="154"/>
                  </a:lnTo>
                  <a:lnTo>
                    <a:pt x="220" y="154"/>
                  </a:lnTo>
                  <a:lnTo>
                    <a:pt x="220" y="154"/>
                  </a:lnTo>
                  <a:lnTo>
                    <a:pt x="220" y="157"/>
                  </a:lnTo>
                  <a:lnTo>
                    <a:pt x="220" y="157"/>
                  </a:lnTo>
                  <a:lnTo>
                    <a:pt x="220" y="157"/>
                  </a:lnTo>
                  <a:lnTo>
                    <a:pt x="220" y="157"/>
                  </a:lnTo>
                  <a:lnTo>
                    <a:pt x="217" y="157"/>
                  </a:lnTo>
                  <a:lnTo>
                    <a:pt x="217" y="157"/>
                  </a:lnTo>
                  <a:lnTo>
                    <a:pt x="217" y="159"/>
                  </a:lnTo>
                  <a:lnTo>
                    <a:pt x="217" y="159"/>
                  </a:lnTo>
                  <a:lnTo>
                    <a:pt x="217" y="159"/>
                  </a:lnTo>
                  <a:lnTo>
                    <a:pt x="217" y="162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5" y="159"/>
                  </a:lnTo>
                  <a:lnTo>
                    <a:pt x="213" y="159"/>
                  </a:lnTo>
                  <a:lnTo>
                    <a:pt x="213" y="159"/>
                  </a:lnTo>
                  <a:lnTo>
                    <a:pt x="213" y="159"/>
                  </a:lnTo>
                  <a:lnTo>
                    <a:pt x="213" y="159"/>
                  </a:lnTo>
                  <a:lnTo>
                    <a:pt x="210" y="159"/>
                  </a:lnTo>
                  <a:lnTo>
                    <a:pt x="210" y="157"/>
                  </a:lnTo>
                  <a:lnTo>
                    <a:pt x="210" y="157"/>
                  </a:lnTo>
                  <a:lnTo>
                    <a:pt x="213" y="157"/>
                  </a:lnTo>
                  <a:lnTo>
                    <a:pt x="213" y="154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08" y="152"/>
                  </a:lnTo>
                  <a:lnTo>
                    <a:pt x="208" y="150"/>
                  </a:lnTo>
                  <a:lnTo>
                    <a:pt x="208" y="150"/>
                  </a:lnTo>
                  <a:lnTo>
                    <a:pt x="208" y="150"/>
                  </a:lnTo>
                  <a:lnTo>
                    <a:pt x="208" y="147"/>
                  </a:lnTo>
                  <a:lnTo>
                    <a:pt x="208" y="147"/>
                  </a:lnTo>
                  <a:lnTo>
                    <a:pt x="208" y="147"/>
                  </a:lnTo>
                  <a:lnTo>
                    <a:pt x="210" y="147"/>
                  </a:lnTo>
                  <a:lnTo>
                    <a:pt x="210" y="145"/>
                  </a:lnTo>
                  <a:lnTo>
                    <a:pt x="210" y="145"/>
                  </a:lnTo>
                  <a:lnTo>
                    <a:pt x="210" y="145"/>
                  </a:lnTo>
                  <a:lnTo>
                    <a:pt x="210" y="145"/>
                  </a:lnTo>
                  <a:lnTo>
                    <a:pt x="210" y="145"/>
                  </a:lnTo>
                  <a:lnTo>
                    <a:pt x="213" y="145"/>
                  </a:lnTo>
                  <a:lnTo>
                    <a:pt x="213" y="145"/>
                  </a:lnTo>
                  <a:lnTo>
                    <a:pt x="213" y="143"/>
                  </a:lnTo>
                  <a:lnTo>
                    <a:pt x="213" y="143"/>
                  </a:lnTo>
                  <a:lnTo>
                    <a:pt x="213" y="143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215" y="140"/>
                  </a:lnTo>
                  <a:lnTo>
                    <a:pt x="217" y="140"/>
                  </a:lnTo>
                  <a:lnTo>
                    <a:pt x="217" y="140"/>
                  </a:lnTo>
                  <a:lnTo>
                    <a:pt x="217" y="138"/>
                  </a:lnTo>
                  <a:lnTo>
                    <a:pt x="217" y="138"/>
                  </a:lnTo>
                  <a:lnTo>
                    <a:pt x="217" y="135"/>
                  </a:lnTo>
                  <a:lnTo>
                    <a:pt x="217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10" y="135"/>
                  </a:lnTo>
                  <a:lnTo>
                    <a:pt x="210" y="135"/>
                  </a:lnTo>
                  <a:lnTo>
                    <a:pt x="210" y="135"/>
                  </a:lnTo>
                  <a:lnTo>
                    <a:pt x="210" y="135"/>
                  </a:lnTo>
                  <a:lnTo>
                    <a:pt x="210" y="138"/>
                  </a:lnTo>
                  <a:lnTo>
                    <a:pt x="208" y="138"/>
                  </a:lnTo>
                  <a:lnTo>
                    <a:pt x="208" y="138"/>
                  </a:lnTo>
                  <a:lnTo>
                    <a:pt x="208" y="138"/>
                  </a:lnTo>
                  <a:lnTo>
                    <a:pt x="208" y="140"/>
                  </a:lnTo>
                  <a:lnTo>
                    <a:pt x="205" y="140"/>
                  </a:lnTo>
                  <a:lnTo>
                    <a:pt x="205" y="140"/>
                  </a:lnTo>
                  <a:lnTo>
                    <a:pt x="205" y="140"/>
                  </a:lnTo>
                  <a:lnTo>
                    <a:pt x="205" y="143"/>
                  </a:lnTo>
                  <a:lnTo>
                    <a:pt x="205" y="143"/>
                  </a:lnTo>
                  <a:lnTo>
                    <a:pt x="205" y="143"/>
                  </a:lnTo>
                  <a:lnTo>
                    <a:pt x="203" y="143"/>
                  </a:lnTo>
                  <a:lnTo>
                    <a:pt x="203" y="143"/>
                  </a:lnTo>
                  <a:lnTo>
                    <a:pt x="201" y="143"/>
                  </a:lnTo>
                  <a:lnTo>
                    <a:pt x="201" y="143"/>
                  </a:lnTo>
                  <a:lnTo>
                    <a:pt x="201" y="143"/>
                  </a:lnTo>
                  <a:lnTo>
                    <a:pt x="201" y="143"/>
                  </a:lnTo>
                  <a:lnTo>
                    <a:pt x="201" y="143"/>
                  </a:lnTo>
                  <a:lnTo>
                    <a:pt x="198" y="143"/>
                  </a:lnTo>
                  <a:lnTo>
                    <a:pt x="198" y="143"/>
                  </a:lnTo>
                  <a:lnTo>
                    <a:pt x="198" y="143"/>
                  </a:lnTo>
                  <a:lnTo>
                    <a:pt x="196" y="143"/>
                  </a:lnTo>
                  <a:lnTo>
                    <a:pt x="196" y="143"/>
                  </a:lnTo>
                  <a:lnTo>
                    <a:pt x="196" y="143"/>
                  </a:lnTo>
                  <a:lnTo>
                    <a:pt x="194" y="143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1" y="140"/>
                  </a:lnTo>
                  <a:lnTo>
                    <a:pt x="191" y="140"/>
                  </a:lnTo>
                  <a:lnTo>
                    <a:pt x="191" y="138"/>
                  </a:lnTo>
                  <a:lnTo>
                    <a:pt x="191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9" y="138"/>
                  </a:lnTo>
                  <a:lnTo>
                    <a:pt x="187" y="138"/>
                  </a:lnTo>
                  <a:lnTo>
                    <a:pt x="187" y="135"/>
                  </a:lnTo>
                  <a:lnTo>
                    <a:pt x="187" y="135"/>
                  </a:lnTo>
                  <a:lnTo>
                    <a:pt x="187" y="135"/>
                  </a:lnTo>
                  <a:lnTo>
                    <a:pt x="184" y="135"/>
                  </a:lnTo>
                  <a:lnTo>
                    <a:pt x="184" y="135"/>
                  </a:lnTo>
                  <a:lnTo>
                    <a:pt x="184" y="138"/>
                  </a:lnTo>
                  <a:lnTo>
                    <a:pt x="184" y="138"/>
                  </a:lnTo>
                  <a:lnTo>
                    <a:pt x="182" y="138"/>
                  </a:lnTo>
                  <a:lnTo>
                    <a:pt x="182" y="138"/>
                  </a:lnTo>
                  <a:lnTo>
                    <a:pt x="182" y="138"/>
                  </a:lnTo>
                  <a:lnTo>
                    <a:pt x="179" y="138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7" y="140"/>
                  </a:lnTo>
                  <a:lnTo>
                    <a:pt x="177" y="143"/>
                  </a:lnTo>
                  <a:lnTo>
                    <a:pt x="177" y="143"/>
                  </a:lnTo>
                  <a:lnTo>
                    <a:pt x="177" y="143"/>
                  </a:lnTo>
                  <a:lnTo>
                    <a:pt x="177" y="143"/>
                  </a:lnTo>
                  <a:lnTo>
                    <a:pt x="175" y="143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2" y="145"/>
                  </a:lnTo>
                  <a:lnTo>
                    <a:pt x="172" y="145"/>
                  </a:lnTo>
                  <a:lnTo>
                    <a:pt x="172" y="145"/>
                  </a:lnTo>
                  <a:lnTo>
                    <a:pt x="172" y="147"/>
                  </a:lnTo>
                  <a:lnTo>
                    <a:pt x="172" y="147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68" y="152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5" y="150"/>
                  </a:lnTo>
                  <a:lnTo>
                    <a:pt x="165" y="152"/>
                  </a:lnTo>
                  <a:lnTo>
                    <a:pt x="165" y="152"/>
                  </a:lnTo>
                  <a:lnTo>
                    <a:pt x="165" y="152"/>
                  </a:lnTo>
                  <a:lnTo>
                    <a:pt x="165" y="152"/>
                  </a:lnTo>
                  <a:lnTo>
                    <a:pt x="165" y="154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0" y="154"/>
                  </a:lnTo>
                  <a:lnTo>
                    <a:pt x="160" y="154"/>
                  </a:lnTo>
                  <a:lnTo>
                    <a:pt x="160" y="154"/>
                  </a:lnTo>
                  <a:lnTo>
                    <a:pt x="160" y="154"/>
                  </a:lnTo>
                  <a:lnTo>
                    <a:pt x="160" y="154"/>
                  </a:lnTo>
                  <a:lnTo>
                    <a:pt x="158" y="154"/>
                  </a:lnTo>
                  <a:lnTo>
                    <a:pt x="158" y="154"/>
                  </a:lnTo>
                  <a:lnTo>
                    <a:pt x="158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3" y="154"/>
                  </a:lnTo>
                  <a:lnTo>
                    <a:pt x="153" y="154"/>
                  </a:lnTo>
                  <a:lnTo>
                    <a:pt x="153" y="154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49" y="154"/>
                  </a:lnTo>
                  <a:lnTo>
                    <a:pt x="149" y="154"/>
                  </a:lnTo>
                  <a:lnTo>
                    <a:pt x="149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7"/>
                  </a:lnTo>
                  <a:lnTo>
                    <a:pt x="144" y="157"/>
                  </a:lnTo>
                  <a:lnTo>
                    <a:pt x="144" y="157"/>
                  </a:lnTo>
                  <a:lnTo>
                    <a:pt x="144" y="157"/>
                  </a:lnTo>
                  <a:lnTo>
                    <a:pt x="142" y="157"/>
                  </a:lnTo>
                  <a:lnTo>
                    <a:pt x="142" y="157"/>
                  </a:lnTo>
                  <a:lnTo>
                    <a:pt x="142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4" y="154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32" y="147"/>
                  </a:lnTo>
                  <a:lnTo>
                    <a:pt x="130" y="147"/>
                  </a:lnTo>
                  <a:lnTo>
                    <a:pt x="130" y="147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5" y="145"/>
                  </a:lnTo>
                  <a:lnTo>
                    <a:pt x="125" y="143"/>
                  </a:lnTo>
                  <a:lnTo>
                    <a:pt x="125" y="143"/>
                  </a:lnTo>
                  <a:lnTo>
                    <a:pt x="125" y="143"/>
                  </a:lnTo>
                  <a:lnTo>
                    <a:pt x="125" y="143"/>
                  </a:lnTo>
                  <a:lnTo>
                    <a:pt x="123" y="143"/>
                  </a:lnTo>
                  <a:lnTo>
                    <a:pt x="123" y="143"/>
                  </a:lnTo>
                  <a:lnTo>
                    <a:pt x="120" y="143"/>
                  </a:lnTo>
                  <a:lnTo>
                    <a:pt x="120" y="140"/>
                  </a:lnTo>
                  <a:lnTo>
                    <a:pt x="120" y="140"/>
                  </a:lnTo>
                  <a:lnTo>
                    <a:pt x="120" y="140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118" y="138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13" y="135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11" y="135"/>
                  </a:lnTo>
                  <a:lnTo>
                    <a:pt x="111" y="135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1" y="135"/>
                  </a:lnTo>
                  <a:lnTo>
                    <a:pt x="101" y="135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7" y="145"/>
                  </a:lnTo>
                  <a:lnTo>
                    <a:pt x="94" y="145"/>
                  </a:lnTo>
                  <a:lnTo>
                    <a:pt x="94" y="145"/>
                  </a:lnTo>
                  <a:lnTo>
                    <a:pt x="94" y="145"/>
                  </a:lnTo>
                  <a:lnTo>
                    <a:pt x="94" y="147"/>
                  </a:lnTo>
                  <a:lnTo>
                    <a:pt x="94" y="147"/>
                  </a:lnTo>
                  <a:lnTo>
                    <a:pt x="94" y="150"/>
                  </a:lnTo>
                  <a:lnTo>
                    <a:pt x="94" y="150"/>
                  </a:lnTo>
                  <a:lnTo>
                    <a:pt x="94" y="150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54"/>
                  </a:lnTo>
                  <a:lnTo>
                    <a:pt x="92" y="154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2" y="150"/>
                  </a:lnTo>
                  <a:lnTo>
                    <a:pt x="92" y="150"/>
                  </a:lnTo>
                  <a:lnTo>
                    <a:pt x="89" y="150"/>
                  </a:lnTo>
                  <a:lnTo>
                    <a:pt x="89" y="150"/>
                  </a:lnTo>
                  <a:lnTo>
                    <a:pt x="89" y="150"/>
                  </a:lnTo>
                  <a:lnTo>
                    <a:pt x="87" y="150"/>
                  </a:lnTo>
                  <a:lnTo>
                    <a:pt x="87" y="150"/>
                  </a:lnTo>
                  <a:lnTo>
                    <a:pt x="87" y="150"/>
                  </a:lnTo>
                  <a:lnTo>
                    <a:pt x="87" y="152"/>
                  </a:lnTo>
                  <a:lnTo>
                    <a:pt x="87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5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0" y="154"/>
                  </a:lnTo>
                  <a:lnTo>
                    <a:pt x="80" y="154"/>
                  </a:lnTo>
                  <a:lnTo>
                    <a:pt x="80" y="154"/>
                  </a:lnTo>
                  <a:lnTo>
                    <a:pt x="80" y="154"/>
                  </a:lnTo>
                  <a:lnTo>
                    <a:pt x="78" y="154"/>
                  </a:lnTo>
                  <a:lnTo>
                    <a:pt x="78" y="154"/>
                  </a:lnTo>
                  <a:lnTo>
                    <a:pt x="78" y="154"/>
                  </a:lnTo>
                  <a:lnTo>
                    <a:pt x="75" y="154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3" y="152"/>
                  </a:lnTo>
                  <a:lnTo>
                    <a:pt x="73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68" y="152"/>
                  </a:lnTo>
                  <a:lnTo>
                    <a:pt x="68" y="150"/>
                  </a:lnTo>
                  <a:lnTo>
                    <a:pt x="68" y="150"/>
                  </a:lnTo>
                  <a:lnTo>
                    <a:pt x="68" y="150"/>
                  </a:lnTo>
                  <a:lnTo>
                    <a:pt x="66" y="150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3"/>
                  </a:lnTo>
                  <a:lnTo>
                    <a:pt x="59" y="143"/>
                  </a:lnTo>
                  <a:lnTo>
                    <a:pt x="59" y="143"/>
                  </a:lnTo>
                  <a:lnTo>
                    <a:pt x="59" y="143"/>
                  </a:lnTo>
                  <a:lnTo>
                    <a:pt x="59" y="140"/>
                  </a:lnTo>
                  <a:lnTo>
                    <a:pt x="59" y="140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4" y="138"/>
                  </a:lnTo>
                  <a:lnTo>
                    <a:pt x="54" y="135"/>
                  </a:lnTo>
                  <a:lnTo>
                    <a:pt x="52" y="135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2" y="138"/>
                  </a:lnTo>
                  <a:lnTo>
                    <a:pt x="49" y="138"/>
                  </a:lnTo>
                  <a:lnTo>
                    <a:pt x="49" y="138"/>
                  </a:lnTo>
                  <a:lnTo>
                    <a:pt x="49" y="135"/>
                  </a:lnTo>
                  <a:lnTo>
                    <a:pt x="47" y="135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0" y="143"/>
                  </a:lnTo>
                  <a:lnTo>
                    <a:pt x="40" y="143"/>
                  </a:lnTo>
                  <a:lnTo>
                    <a:pt x="40" y="143"/>
                  </a:lnTo>
                  <a:lnTo>
                    <a:pt x="40" y="140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0" y="140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6" y="140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7" y="135"/>
                  </a:lnTo>
                  <a:lnTo>
                    <a:pt x="37" y="135"/>
                  </a:lnTo>
                  <a:lnTo>
                    <a:pt x="37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2" y="131"/>
                  </a:lnTo>
                  <a:lnTo>
                    <a:pt x="42" y="131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0" y="133"/>
                  </a:lnTo>
                  <a:lnTo>
                    <a:pt x="30" y="133"/>
                  </a:lnTo>
                  <a:lnTo>
                    <a:pt x="30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1"/>
                  </a:lnTo>
                  <a:lnTo>
                    <a:pt x="23" y="131"/>
                  </a:lnTo>
                  <a:lnTo>
                    <a:pt x="23" y="131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6" y="128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28" y="126"/>
                  </a:lnTo>
                  <a:lnTo>
                    <a:pt x="28" y="124"/>
                  </a:lnTo>
                  <a:lnTo>
                    <a:pt x="28" y="124"/>
                  </a:lnTo>
                  <a:lnTo>
                    <a:pt x="28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3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8" y="116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18" y="105"/>
                  </a:lnTo>
                  <a:lnTo>
                    <a:pt x="18" y="105"/>
                  </a:lnTo>
                  <a:lnTo>
                    <a:pt x="18" y="105"/>
                  </a:lnTo>
                  <a:lnTo>
                    <a:pt x="18" y="107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2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9" y="105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2" y="100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1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4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8" y="86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6" y="79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4" y="69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6" y="69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3" y="26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2"/>
                  </a:lnTo>
                  <a:lnTo>
                    <a:pt x="113" y="22"/>
                  </a:lnTo>
                  <a:lnTo>
                    <a:pt x="113" y="22"/>
                  </a:lnTo>
                  <a:lnTo>
                    <a:pt x="113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0" y="19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30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7"/>
                  </a:lnTo>
                  <a:lnTo>
                    <a:pt x="137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6" y="3"/>
                  </a:lnTo>
                  <a:lnTo>
                    <a:pt x="156" y="3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60" y="3"/>
                  </a:lnTo>
                  <a:lnTo>
                    <a:pt x="160" y="3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2"/>
                  </a:lnTo>
                  <a:lnTo>
                    <a:pt x="198" y="12"/>
                  </a:lnTo>
                  <a:lnTo>
                    <a:pt x="201" y="12"/>
                  </a:lnTo>
                  <a:lnTo>
                    <a:pt x="201" y="12"/>
                  </a:lnTo>
                  <a:lnTo>
                    <a:pt x="201" y="12"/>
                  </a:lnTo>
                  <a:lnTo>
                    <a:pt x="201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3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5"/>
                  </a:lnTo>
                  <a:lnTo>
                    <a:pt x="217" y="15"/>
                  </a:lnTo>
                  <a:lnTo>
                    <a:pt x="217" y="15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17" y="19"/>
                  </a:lnTo>
                  <a:lnTo>
                    <a:pt x="217" y="19"/>
                  </a:lnTo>
                  <a:lnTo>
                    <a:pt x="217" y="19"/>
                  </a:lnTo>
                  <a:lnTo>
                    <a:pt x="220" y="19"/>
                  </a:lnTo>
                  <a:lnTo>
                    <a:pt x="220" y="22"/>
                  </a:lnTo>
                  <a:lnTo>
                    <a:pt x="220" y="22"/>
                  </a:lnTo>
                  <a:lnTo>
                    <a:pt x="220" y="22"/>
                  </a:lnTo>
                  <a:lnTo>
                    <a:pt x="220" y="22"/>
                  </a:lnTo>
                  <a:lnTo>
                    <a:pt x="222" y="22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22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4" y="19"/>
                  </a:lnTo>
                  <a:lnTo>
                    <a:pt x="227" y="19"/>
                  </a:lnTo>
                  <a:lnTo>
                    <a:pt x="227" y="19"/>
                  </a:lnTo>
                  <a:lnTo>
                    <a:pt x="227" y="19"/>
                  </a:lnTo>
                  <a:lnTo>
                    <a:pt x="229" y="19"/>
                  </a:lnTo>
                  <a:lnTo>
                    <a:pt x="229" y="19"/>
                  </a:lnTo>
                  <a:lnTo>
                    <a:pt x="232" y="19"/>
                  </a:lnTo>
                  <a:lnTo>
                    <a:pt x="232" y="19"/>
                  </a:lnTo>
                  <a:lnTo>
                    <a:pt x="232" y="19"/>
                  </a:lnTo>
                  <a:lnTo>
                    <a:pt x="232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4" y="24"/>
                  </a:lnTo>
                  <a:lnTo>
                    <a:pt x="234" y="24"/>
                  </a:lnTo>
                  <a:lnTo>
                    <a:pt x="236" y="24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1" y="26"/>
                  </a:lnTo>
                  <a:lnTo>
                    <a:pt x="241" y="26"/>
                  </a:lnTo>
                  <a:lnTo>
                    <a:pt x="243" y="26"/>
                  </a:lnTo>
                  <a:lnTo>
                    <a:pt x="243" y="26"/>
                  </a:lnTo>
                  <a:lnTo>
                    <a:pt x="243" y="26"/>
                  </a:lnTo>
                  <a:lnTo>
                    <a:pt x="243" y="26"/>
                  </a:lnTo>
                  <a:lnTo>
                    <a:pt x="246" y="26"/>
                  </a:lnTo>
                  <a:lnTo>
                    <a:pt x="246" y="29"/>
                  </a:lnTo>
                  <a:lnTo>
                    <a:pt x="246" y="29"/>
                  </a:lnTo>
                  <a:lnTo>
                    <a:pt x="246" y="29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3" y="26"/>
                  </a:lnTo>
                  <a:lnTo>
                    <a:pt x="253" y="29"/>
                  </a:lnTo>
                  <a:lnTo>
                    <a:pt x="253" y="29"/>
                  </a:lnTo>
                  <a:lnTo>
                    <a:pt x="253" y="29"/>
                  </a:lnTo>
                  <a:lnTo>
                    <a:pt x="253" y="29"/>
                  </a:lnTo>
                  <a:lnTo>
                    <a:pt x="255" y="29"/>
                  </a:lnTo>
                  <a:lnTo>
                    <a:pt x="255" y="29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8" y="31"/>
                  </a:lnTo>
                  <a:lnTo>
                    <a:pt x="260" y="31"/>
                  </a:lnTo>
                  <a:lnTo>
                    <a:pt x="260" y="31"/>
                  </a:lnTo>
                  <a:lnTo>
                    <a:pt x="260" y="31"/>
                  </a:lnTo>
                  <a:lnTo>
                    <a:pt x="262" y="31"/>
                  </a:lnTo>
                  <a:lnTo>
                    <a:pt x="262" y="31"/>
                  </a:lnTo>
                  <a:lnTo>
                    <a:pt x="262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7" y="29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2" y="31"/>
                  </a:lnTo>
                  <a:lnTo>
                    <a:pt x="272" y="29"/>
                  </a:lnTo>
                  <a:lnTo>
                    <a:pt x="272" y="29"/>
                  </a:lnTo>
                  <a:lnTo>
                    <a:pt x="272" y="29"/>
                  </a:lnTo>
                  <a:lnTo>
                    <a:pt x="272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9" y="29"/>
                  </a:lnTo>
                  <a:lnTo>
                    <a:pt x="279" y="26"/>
                  </a:lnTo>
                  <a:lnTo>
                    <a:pt x="279" y="26"/>
                  </a:lnTo>
                  <a:lnTo>
                    <a:pt x="279" y="26"/>
                  </a:lnTo>
                  <a:lnTo>
                    <a:pt x="281" y="26"/>
                  </a:lnTo>
                  <a:lnTo>
                    <a:pt x="281" y="26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88" y="26"/>
                  </a:lnTo>
                  <a:lnTo>
                    <a:pt x="288" y="26"/>
                  </a:lnTo>
                  <a:lnTo>
                    <a:pt x="288" y="26"/>
                  </a:lnTo>
                  <a:lnTo>
                    <a:pt x="291" y="26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5" y="31"/>
                  </a:lnTo>
                  <a:lnTo>
                    <a:pt x="298" y="31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300" y="29"/>
                  </a:lnTo>
                  <a:lnTo>
                    <a:pt x="300" y="31"/>
                  </a:lnTo>
                  <a:lnTo>
                    <a:pt x="300" y="31"/>
                  </a:lnTo>
                  <a:lnTo>
                    <a:pt x="300" y="31"/>
                  </a:lnTo>
                  <a:lnTo>
                    <a:pt x="300" y="31"/>
                  </a:lnTo>
                  <a:lnTo>
                    <a:pt x="303" y="31"/>
                  </a:lnTo>
                  <a:lnTo>
                    <a:pt x="303" y="31"/>
                  </a:lnTo>
                  <a:lnTo>
                    <a:pt x="303" y="31"/>
                  </a:lnTo>
                  <a:lnTo>
                    <a:pt x="305" y="31"/>
                  </a:lnTo>
                  <a:lnTo>
                    <a:pt x="305" y="29"/>
                  </a:lnTo>
                  <a:lnTo>
                    <a:pt x="305" y="29"/>
                  </a:lnTo>
                  <a:lnTo>
                    <a:pt x="305" y="29"/>
                  </a:lnTo>
                  <a:lnTo>
                    <a:pt x="305" y="29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10" y="26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7" y="26"/>
                  </a:lnTo>
                  <a:lnTo>
                    <a:pt x="317" y="24"/>
                  </a:lnTo>
                  <a:lnTo>
                    <a:pt x="317" y="24"/>
                  </a:lnTo>
                  <a:lnTo>
                    <a:pt x="317" y="24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321" y="24"/>
                  </a:lnTo>
                  <a:lnTo>
                    <a:pt x="321" y="24"/>
                  </a:lnTo>
                  <a:lnTo>
                    <a:pt x="321" y="22"/>
                  </a:lnTo>
                  <a:lnTo>
                    <a:pt x="324" y="22"/>
                  </a:lnTo>
                  <a:lnTo>
                    <a:pt x="324" y="22"/>
                  </a:lnTo>
                  <a:lnTo>
                    <a:pt x="324" y="22"/>
                  </a:lnTo>
                  <a:lnTo>
                    <a:pt x="324" y="22"/>
                  </a:lnTo>
                  <a:lnTo>
                    <a:pt x="326" y="22"/>
                  </a:lnTo>
                  <a:lnTo>
                    <a:pt x="326" y="19"/>
                  </a:lnTo>
                  <a:lnTo>
                    <a:pt x="326" y="19"/>
                  </a:lnTo>
                  <a:lnTo>
                    <a:pt x="326" y="19"/>
                  </a:lnTo>
                  <a:lnTo>
                    <a:pt x="326" y="19"/>
                  </a:lnTo>
                  <a:lnTo>
                    <a:pt x="329" y="19"/>
                  </a:lnTo>
                  <a:lnTo>
                    <a:pt x="329" y="19"/>
                  </a:lnTo>
                  <a:lnTo>
                    <a:pt x="329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3" y="17"/>
                  </a:lnTo>
                  <a:lnTo>
                    <a:pt x="333" y="17"/>
                  </a:lnTo>
                  <a:lnTo>
                    <a:pt x="333" y="17"/>
                  </a:lnTo>
                  <a:lnTo>
                    <a:pt x="333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43" y="17"/>
                  </a:lnTo>
                  <a:lnTo>
                    <a:pt x="343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7" y="17"/>
                  </a:lnTo>
                  <a:lnTo>
                    <a:pt x="347" y="17"/>
                  </a:lnTo>
                  <a:lnTo>
                    <a:pt x="350" y="17"/>
                  </a:lnTo>
                  <a:lnTo>
                    <a:pt x="350" y="17"/>
                  </a:lnTo>
                  <a:lnTo>
                    <a:pt x="350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7"/>
                  </a:lnTo>
                  <a:lnTo>
                    <a:pt x="352" y="17"/>
                  </a:lnTo>
                  <a:lnTo>
                    <a:pt x="352" y="17"/>
                  </a:lnTo>
                  <a:lnTo>
                    <a:pt x="355" y="17"/>
                  </a:lnTo>
                  <a:lnTo>
                    <a:pt x="355" y="17"/>
                  </a:lnTo>
                  <a:lnTo>
                    <a:pt x="355" y="15"/>
                  </a:lnTo>
                  <a:lnTo>
                    <a:pt x="355" y="15"/>
                  </a:lnTo>
                  <a:lnTo>
                    <a:pt x="357" y="15"/>
                  </a:lnTo>
                  <a:lnTo>
                    <a:pt x="357" y="15"/>
                  </a:lnTo>
                  <a:lnTo>
                    <a:pt x="357" y="15"/>
                  </a:lnTo>
                  <a:lnTo>
                    <a:pt x="359" y="15"/>
                  </a:lnTo>
                  <a:lnTo>
                    <a:pt x="359" y="15"/>
                  </a:lnTo>
                  <a:lnTo>
                    <a:pt x="359" y="17"/>
                  </a:lnTo>
                  <a:lnTo>
                    <a:pt x="359" y="17"/>
                  </a:lnTo>
                  <a:lnTo>
                    <a:pt x="359" y="17"/>
                  </a:lnTo>
                  <a:lnTo>
                    <a:pt x="359" y="17"/>
                  </a:lnTo>
                  <a:lnTo>
                    <a:pt x="359" y="17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62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22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9" y="24"/>
                  </a:lnTo>
                  <a:lnTo>
                    <a:pt x="369" y="26"/>
                  </a:lnTo>
                  <a:lnTo>
                    <a:pt x="369" y="26"/>
                  </a:lnTo>
                  <a:lnTo>
                    <a:pt x="369" y="24"/>
                  </a:lnTo>
                  <a:lnTo>
                    <a:pt x="371" y="24"/>
                  </a:lnTo>
                  <a:lnTo>
                    <a:pt x="371" y="24"/>
                  </a:lnTo>
                  <a:lnTo>
                    <a:pt x="371" y="24"/>
                  </a:lnTo>
                  <a:lnTo>
                    <a:pt x="371" y="26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74" y="29"/>
                  </a:lnTo>
                  <a:lnTo>
                    <a:pt x="374" y="29"/>
                  </a:lnTo>
                  <a:lnTo>
                    <a:pt x="374" y="29"/>
                  </a:lnTo>
                  <a:lnTo>
                    <a:pt x="374" y="29"/>
                  </a:lnTo>
                  <a:lnTo>
                    <a:pt x="376" y="29"/>
                  </a:lnTo>
                  <a:lnTo>
                    <a:pt x="376" y="29"/>
                  </a:lnTo>
                  <a:lnTo>
                    <a:pt x="376" y="31"/>
                  </a:lnTo>
                  <a:lnTo>
                    <a:pt x="378" y="31"/>
                  </a:lnTo>
                  <a:lnTo>
                    <a:pt x="378" y="31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78" y="41"/>
                  </a:lnTo>
                  <a:lnTo>
                    <a:pt x="378" y="41"/>
                  </a:lnTo>
                  <a:lnTo>
                    <a:pt x="378" y="41"/>
                  </a:lnTo>
                  <a:lnTo>
                    <a:pt x="376" y="41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6" y="43"/>
                  </a:lnTo>
                  <a:lnTo>
                    <a:pt x="376" y="45"/>
                  </a:lnTo>
                  <a:lnTo>
                    <a:pt x="376" y="45"/>
                  </a:lnTo>
                  <a:lnTo>
                    <a:pt x="376" y="45"/>
                  </a:lnTo>
                  <a:lnTo>
                    <a:pt x="376" y="45"/>
                  </a:lnTo>
                  <a:lnTo>
                    <a:pt x="376" y="48"/>
                  </a:lnTo>
                  <a:lnTo>
                    <a:pt x="376" y="48"/>
                  </a:lnTo>
                  <a:lnTo>
                    <a:pt x="376" y="48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81" y="52"/>
                  </a:lnTo>
                  <a:lnTo>
                    <a:pt x="381" y="55"/>
                  </a:lnTo>
                  <a:lnTo>
                    <a:pt x="381" y="55"/>
                  </a:lnTo>
                  <a:lnTo>
                    <a:pt x="383" y="55"/>
                  </a:lnTo>
                  <a:lnTo>
                    <a:pt x="383" y="55"/>
                  </a:lnTo>
                  <a:lnTo>
                    <a:pt x="383" y="55"/>
                  </a:lnTo>
                  <a:lnTo>
                    <a:pt x="383" y="55"/>
                  </a:lnTo>
                  <a:lnTo>
                    <a:pt x="383" y="55"/>
                  </a:lnTo>
                  <a:lnTo>
                    <a:pt x="385" y="55"/>
                  </a:lnTo>
                  <a:lnTo>
                    <a:pt x="385" y="55"/>
                  </a:lnTo>
                  <a:lnTo>
                    <a:pt x="385" y="55"/>
                  </a:lnTo>
                  <a:lnTo>
                    <a:pt x="388" y="55"/>
                  </a:lnTo>
                  <a:lnTo>
                    <a:pt x="388" y="55"/>
                  </a:lnTo>
                  <a:lnTo>
                    <a:pt x="390" y="55"/>
                  </a:lnTo>
                  <a:lnTo>
                    <a:pt x="390" y="55"/>
                  </a:lnTo>
                  <a:lnTo>
                    <a:pt x="390" y="55"/>
                  </a:lnTo>
                  <a:lnTo>
                    <a:pt x="392" y="55"/>
                  </a:lnTo>
                  <a:lnTo>
                    <a:pt x="392" y="55"/>
                  </a:lnTo>
                  <a:lnTo>
                    <a:pt x="392" y="55"/>
                  </a:lnTo>
                  <a:lnTo>
                    <a:pt x="392" y="55"/>
                  </a:lnTo>
                  <a:lnTo>
                    <a:pt x="395" y="55"/>
                  </a:lnTo>
                  <a:lnTo>
                    <a:pt x="395" y="57"/>
                  </a:lnTo>
                  <a:lnTo>
                    <a:pt x="395" y="57"/>
                  </a:lnTo>
                  <a:lnTo>
                    <a:pt x="395" y="57"/>
                  </a:lnTo>
                  <a:lnTo>
                    <a:pt x="397" y="57"/>
                  </a:lnTo>
                  <a:lnTo>
                    <a:pt x="397" y="57"/>
                  </a:lnTo>
                  <a:lnTo>
                    <a:pt x="397" y="57"/>
                  </a:lnTo>
                  <a:lnTo>
                    <a:pt x="397" y="60"/>
                  </a:lnTo>
                  <a:lnTo>
                    <a:pt x="397" y="60"/>
                  </a:lnTo>
                  <a:lnTo>
                    <a:pt x="397" y="60"/>
                  </a:lnTo>
                  <a:lnTo>
                    <a:pt x="400" y="60"/>
                  </a:lnTo>
                  <a:lnTo>
                    <a:pt x="400" y="60"/>
                  </a:lnTo>
                  <a:lnTo>
                    <a:pt x="400" y="62"/>
                  </a:lnTo>
                  <a:lnTo>
                    <a:pt x="400" y="62"/>
                  </a:lnTo>
                  <a:lnTo>
                    <a:pt x="400" y="62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62"/>
            <p:cNvSpPr>
              <a:spLocks/>
            </p:cNvSpPr>
            <p:nvPr/>
          </p:nvSpPr>
          <p:spPr bwMode="auto">
            <a:xfrm>
              <a:off x="2247900" y="1239838"/>
              <a:ext cx="5556250" cy="1471612"/>
            </a:xfrm>
            <a:custGeom>
              <a:avLst/>
              <a:gdLst/>
              <a:ahLst/>
              <a:cxnLst>
                <a:cxn ang="0">
                  <a:pos x="3226" y="207"/>
                </a:cxn>
                <a:cxn ang="0">
                  <a:pos x="3017" y="200"/>
                </a:cxn>
                <a:cxn ang="0">
                  <a:pos x="2665" y="159"/>
                </a:cxn>
                <a:cxn ang="0">
                  <a:pos x="2383" y="154"/>
                </a:cxn>
                <a:cxn ang="0">
                  <a:pos x="2191" y="147"/>
                </a:cxn>
                <a:cxn ang="0">
                  <a:pos x="2064" y="119"/>
                </a:cxn>
                <a:cxn ang="0">
                  <a:pos x="1803" y="93"/>
                </a:cxn>
                <a:cxn ang="0">
                  <a:pos x="1846" y="67"/>
                </a:cxn>
                <a:cxn ang="0">
                  <a:pos x="1690" y="5"/>
                </a:cxn>
                <a:cxn ang="0">
                  <a:pos x="1446" y="38"/>
                </a:cxn>
                <a:cxn ang="0">
                  <a:pos x="1233" y="81"/>
                </a:cxn>
                <a:cxn ang="0">
                  <a:pos x="1209" y="159"/>
                </a:cxn>
                <a:cxn ang="0">
                  <a:pos x="1067" y="143"/>
                </a:cxn>
                <a:cxn ang="0">
                  <a:pos x="1020" y="143"/>
                </a:cxn>
                <a:cxn ang="0">
                  <a:pos x="1077" y="249"/>
                </a:cxn>
                <a:cxn ang="0">
                  <a:pos x="944" y="282"/>
                </a:cxn>
                <a:cxn ang="0">
                  <a:pos x="968" y="150"/>
                </a:cxn>
                <a:cxn ang="0">
                  <a:pos x="852" y="197"/>
                </a:cxn>
                <a:cxn ang="0">
                  <a:pos x="712" y="197"/>
                </a:cxn>
                <a:cxn ang="0">
                  <a:pos x="643" y="228"/>
                </a:cxn>
                <a:cxn ang="0">
                  <a:pos x="433" y="273"/>
                </a:cxn>
                <a:cxn ang="0">
                  <a:pos x="357" y="294"/>
                </a:cxn>
                <a:cxn ang="0">
                  <a:pos x="229" y="346"/>
                </a:cxn>
                <a:cxn ang="0">
                  <a:pos x="120" y="275"/>
                </a:cxn>
                <a:cxn ang="0">
                  <a:pos x="220" y="228"/>
                </a:cxn>
                <a:cxn ang="0">
                  <a:pos x="47" y="249"/>
                </a:cxn>
                <a:cxn ang="0">
                  <a:pos x="78" y="365"/>
                </a:cxn>
                <a:cxn ang="0">
                  <a:pos x="52" y="451"/>
                </a:cxn>
                <a:cxn ang="0">
                  <a:pos x="49" y="557"/>
                </a:cxn>
                <a:cxn ang="0">
                  <a:pos x="144" y="647"/>
                </a:cxn>
                <a:cxn ang="0">
                  <a:pos x="274" y="726"/>
                </a:cxn>
                <a:cxn ang="0">
                  <a:pos x="208" y="820"/>
                </a:cxn>
                <a:cxn ang="0">
                  <a:pos x="374" y="889"/>
                </a:cxn>
                <a:cxn ang="0">
                  <a:pos x="430" y="854"/>
                </a:cxn>
                <a:cxn ang="0">
                  <a:pos x="433" y="761"/>
                </a:cxn>
                <a:cxn ang="0">
                  <a:pos x="499" y="664"/>
                </a:cxn>
                <a:cxn ang="0">
                  <a:pos x="672" y="683"/>
                </a:cxn>
                <a:cxn ang="0">
                  <a:pos x="724" y="609"/>
                </a:cxn>
                <a:cxn ang="0">
                  <a:pos x="937" y="574"/>
                </a:cxn>
                <a:cxn ang="0">
                  <a:pos x="1060" y="600"/>
                </a:cxn>
                <a:cxn ang="0">
                  <a:pos x="1162" y="681"/>
                </a:cxn>
                <a:cxn ang="0">
                  <a:pos x="1361" y="692"/>
                </a:cxn>
                <a:cxn ang="0">
                  <a:pos x="1529" y="659"/>
                </a:cxn>
                <a:cxn ang="0">
                  <a:pos x="1753" y="721"/>
                </a:cxn>
                <a:cxn ang="0">
                  <a:pos x="1976" y="702"/>
                </a:cxn>
                <a:cxn ang="0">
                  <a:pos x="2113" y="631"/>
                </a:cxn>
                <a:cxn ang="0">
                  <a:pos x="2217" y="742"/>
                </a:cxn>
                <a:cxn ang="0">
                  <a:pos x="2277" y="818"/>
                </a:cxn>
                <a:cxn ang="0">
                  <a:pos x="2243" y="884"/>
                </a:cxn>
                <a:cxn ang="0">
                  <a:pos x="2378" y="801"/>
                </a:cxn>
                <a:cxn ang="0">
                  <a:pos x="2449" y="645"/>
                </a:cxn>
                <a:cxn ang="0">
                  <a:pos x="2376" y="593"/>
                </a:cxn>
                <a:cxn ang="0">
                  <a:pos x="2402" y="519"/>
                </a:cxn>
                <a:cxn ang="0">
                  <a:pos x="2625" y="455"/>
                </a:cxn>
                <a:cxn ang="0">
                  <a:pos x="2771" y="422"/>
                </a:cxn>
                <a:cxn ang="0">
                  <a:pos x="2909" y="410"/>
                </a:cxn>
                <a:cxn ang="0">
                  <a:pos x="2878" y="453"/>
                </a:cxn>
                <a:cxn ang="0">
                  <a:pos x="2759" y="600"/>
                </a:cxn>
                <a:cxn ang="0">
                  <a:pos x="2861" y="593"/>
                </a:cxn>
                <a:cxn ang="0">
                  <a:pos x="2904" y="484"/>
                </a:cxn>
                <a:cxn ang="0">
                  <a:pos x="3062" y="446"/>
                </a:cxn>
                <a:cxn ang="0">
                  <a:pos x="3261" y="368"/>
                </a:cxn>
                <a:cxn ang="0">
                  <a:pos x="3309" y="309"/>
                </a:cxn>
              </a:cxnLst>
              <a:rect l="0" t="0" r="r" b="b"/>
              <a:pathLst>
                <a:path w="3500" h="927">
                  <a:moveTo>
                    <a:pt x="3500" y="294"/>
                  </a:moveTo>
                  <a:lnTo>
                    <a:pt x="3500" y="294"/>
                  </a:lnTo>
                  <a:lnTo>
                    <a:pt x="3496" y="294"/>
                  </a:lnTo>
                  <a:lnTo>
                    <a:pt x="3496" y="292"/>
                  </a:lnTo>
                  <a:lnTo>
                    <a:pt x="3491" y="292"/>
                  </a:lnTo>
                  <a:lnTo>
                    <a:pt x="3491" y="292"/>
                  </a:lnTo>
                  <a:lnTo>
                    <a:pt x="3488" y="292"/>
                  </a:lnTo>
                  <a:lnTo>
                    <a:pt x="3488" y="290"/>
                  </a:lnTo>
                  <a:lnTo>
                    <a:pt x="3488" y="290"/>
                  </a:lnTo>
                  <a:lnTo>
                    <a:pt x="3488" y="290"/>
                  </a:lnTo>
                  <a:lnTo>
                    <a:pt x="3481" y="290"/>
                  </a:lnTo>
                  <a:lnTo>
                    <a:pt x="3481" y="287"/>
                  </a:lnTo>
                  <a:lnTo>
                    <a:pt x="3479" y="287"/>
                  </a:lnTo>
                  <a:lnTo>
                    <a:pt x="3479" y="287"/>
                  </a:lnTo>
                  <a:lnTo>
                    <a:pt x="3479" y="287"/>
                  </a:lnTo>
                  <a:lnTo>
                    <a:pt x="3479" y="287"/>
                  </a:lnTo>
                  <a:lnTo>
                    <a:pt x="3477" y="287"/>
                  </a:lnTo>
                  <a:lnTo>
                    <a:pt x="3477" y="285"/>
                  </a:lnTo>
                  <a:lnTo>
                    <a:pt x="3474" y="285"/>
                  </a:lnTo>
                  <a:lnTo>
                    <a:pt x="3474" y="285"/>
                  </a:lnTo>
                  <a:lnTo>
                    <a:pt x="3472" y="285"/>
                  </a:lnTo>
                  <a:lnTo>
                    <a:pt x="3472" y="282"/>
                  </a:lnTo>
                  <a:lnTo>
                    <a:pt x="3467" y="282"/>
                  </a:lnTo>
                  <a:lnTo>
                    <a:pt x="3467" y="282"/>
                  </a:lnTo>
                  <a:lnTo>
                    <a:pt x="3467" y="282"/>
                  </a:lnTo>
                  <a:lnTo>
                    <a:pt x="3467" y="280"/>
                  </a:lnTo>
                  <a:lnTo>
                    <a:pt x="3462" y="280"/>
                  </a:lnTo>
                  <a:lnTo>
                    <a:pt x="3462" y="280"/>
                  </a:lnTo>
                  <a:lnTo>
                    <a:pt x="3465" y="280"/>
                  </a:lnTo>
                  <a:lnTo>
                    <a:pt x="3465" y="278"/>
                  </a:lnTo>
                  <a:lnTo>
                    <a:pt x="3460" y="278"/>
                  </a:lnTo>
                  <a:lnTo>
                    <a:pt x="3460" y="278"/>
                  </a:lnTo>
                  <a:lnTo>
                    <a:pt x="3458" y="278"/>
                  </a:lnTo>
                  <a:lnTo>
                    <a:pt x="3458" y="275"/>
                  </a:lnTo>
                  <a:lnTo>
                    <a:pt x="3458" y="275"/>
                  </a:lnTo>
                  <a:lnTo>
                    <a:pt x="3458" y="273"/>
                  </a:lnTo>
                  <a:lnTo>
                    <a:pt x="3455" y="273"/>
                  </a:lnTo>
                  <a:lnTo>
                    <a:pt x="3455" y="273"/>
                  </a:lnTo>
                  <a:lnTo>
                    <a:pt x="3453" y="273"/>
                  </a:lnTo>
                  <a:lnTo>
                    <a:pt x="3453" y="273"/>
                  </a:lnTo>
                  <a:lnTo>
                    <a:pt x="3453" y="273"/>
                  </a:lnTo>
                  <a:lnTo>
                    <a:pt x="3453" y="273"/>
                  </a:lnTo>
                  <a:lnTo>
                    <a:pt x="3448" y="273"/>
                  </a:lnTo>
                  <a:lnTo>
                    <a:pt x="3448" y="273"/>
                  </a:lnTo>
                  <a:lnTo>
                    <a:pt x="3448" y="273"/>
                  </a:lnTo>
                  <a:lnTo>
                    <a:pt x="3448" y="273"/>
                  </a:lnTo>
                  <a:lnTo>
                    <a:pt x="3439" y="273"/>
                  </a:lnTo>
                  <a:lnTo>
                    <a:pt x="3439" y="271"/>
                  </a:lnTo>
                  <a:lnTo>
                    <a:pt x="3434" y="271"/>
                  </a:lnTo>
                  <a:lnTo>
                    <a:pt x="3434" y="271"/>
                  </a:lnTo>
                  <a:lnTo>
                    <a:pt x="3432" y="271"/>
                  </a:lnTo>
                  <a:lnTo>
                    <a:pt x="3432" y="271"/>
                  </a:lnTo>
                  <a:lnTo>
                    <a:pt x="3429" y="271"/>
                  </a:lnTo>
                  <a:lnTo>
                    <a:pt x="3429" y="271"/>
                  </a:lnTo>
                  <a:lnTo>
                    <a:pt x="3420" y="271"/>
                  </a:lnTo>
                  <a:lnTo>
                    <a:pt x="3420" y="268"/>
                  </a:lnTo>
                  <a:lnTo>
                    <a:pt x="3413" y="268"/>
                  </a:lnTo>
                  <a:lnTo>
                    <a:pt x="3413" y="271"/>
                  </a:lnTo>
                  <a:lnTo>
                    <a:pt x="3408" y="271"/>
                  </a:lnTo>
                  <a:lnTo>
                    <a:pt x="3408" y="268"/>
                  </a:lnTo>
                  <a:lnTo>
                    <a:pt x="3401" y="268"/>
                  </a:lnTo>
                  <a:lnTo>
                    <a:pt x="3401" y="271"/>
                  </a:lnTo>
                  <a:lnTo>
                    <a:pt x="3391" y="271"/>
                  </a:lnTo>
                  <a:lnTo>
                    <a:pt x="3391" y="266"/>
                  </a:lnTo>
                  <a:lnTo>
                    <a:pt x="3391" y="266"/>
                  </a:lnTo>
                  <a:lnTo>
                    <a:pt x="3391" y="263"/>
                  </a:lnTo>
                  <a:lnTo>
                    <a:pt x="3389" y="263"/>
                  </a:lnTo>
                  <a:lnTo>
                    <a:pt x="3389" y="263"/>
                  </a:lnTo>
                  <a:lnTo>
                    <a:pt x="3389" y="263"/>
                  </a:lnTo>
                  <a:lnTo>
                    <a:pt x="3389" y="261"/>
                  </a:lnTo>
                  <a:lnTo>
                    <a:pt x="3387" y="261"/>
                  </a:lnTo>
                  <a:lnTo>
                    <a:pt x="3387" y="261"/>
                  </a:lnTo>
                  <a:lnTo>
                    <a:pt x="3384" y="261"/>
                  </a:lnTo>
                  <a:lnTo>
                    <a:pt x="3384" y="259"/>
                  </a:lnTo>
                  <a:lnTo>
                    <a:pt x="3382" y="259"/>
                  </a:lnTo>
                  <a:lnTo>
                    <a:pt x="3382" y="259"/>
                  </a:lnTo>
                  <a:lnTo>
                    <a:pt x="3380" y="259"/>
                  </a:lnTo>
                  <a:lnTo>
                    <a:pt x="3380" y="259"/>
                  </a:lnTo>
                  <a:lnTo>
                    <a:pt x="3380" y="259"/>
                  </a:lnTo>
                  <a:lnTo>
                    <a:pt x="3380" y="256"/>
                  </a:lnTo>
                  <a:lnTo>
                    <a:pt x="3380" y="256"/>
                  </a:lnTo>
                  <a:lnTo>
                    <a:pt x="3380" y="254"/>
                  </a:lnTo>
                  <a:lnTo>
                    <a:pt x="3375" y="254"/>
                  </a:lnTo>
                  <a:lnTo>
                    <a:pt x="3375" y="254"/>
                  </a:lnTo>
                  <a:lnTo>
                    <a:pt x="3370" y="254"/>
                  </a:lnTo>
                  <a:lnTo>
                    <a:pt x="3370" y="252"/>
                  </a:lnTo>
                  <a:lnTo>
                    <a:pt x="3368" y="252"/>
                  </a:lnTo>
                  <a:lnTo>
                    <a:pt x="3368" y="252"/>
                  </a:lnTo>
                  <a:lnTo>
                    <a:pt x="3368" y="252"/>
                  </a:lnTo>
                  <a:lnTo>
                    <a:pt x="3368" y="249"/>
                  </a:lnTo>
                  <a:lnTo>
                    <a:pt x="3363" y="249"/>
                  </a:lnTo>
                  <a:lnTo>
                    <a:pt x="3363" y="249"/>
                  </a:lnTo>
                  <a:lnTo>
                    <a:pt x="3358" y="249"/>
                  </a:lnTo>
                  <a:lnTo>
                    <a:pt x="3358" y="249"/>
                  </a:lnTo>
                  <a:lnTo>
                    <a:pt x="3356" y="249"/>
                  </a:lnTo>
                  <a:lnTo>
                    <a:pt x="3356" y="247"/>
                  </a:lnTo>
                  <a:lnTo>
                    <a:pt x="3354" y="247"/>
                  </a:lnTo>
                  <a:lnTo>
                    <a:pt x="3354" y="247"/>
                  </a:lnTo>
                  <a:lnTo>
                    <a:pt x="3349" y="247"/>
                  </a:lnTo>
                  <a:lnTo>
                    <a:pt x="3349" y="245"/>
                  </a:lnTo>
                  <a:lnTo>
                    <a:pt x="3346" y="245"/>
                  </a:lnTo>
                  <a:lnTo>
                    <a:pt x="3346" y="245"/>
                  </a:lnTo>
                  <a:lnTo>
                    <a:pt x="3344" y="245"/>
                  </a:lnTo>
                  <a:lnTo>
                    <a:pt x="3344" y="242"/>
                  </a:lnTo>
                  <a:lnTo>
                    <a:pt x="3339" y="242"/>
                  </a:lnTo>
                  <a:lnTo>
                    <a:pt x="3339" y="242"/>
                  </a:lnTo>
                  <a:lnTo>
                    <a:pt x="3337" y="242"/>
                  </a:lnTo>
                  <a:lnTo>
                    <a:pt x="3337" y="240"/>
                  </a:lnTo>
                  <a:lnTo>
                    <a:pt x="3332" y="240"/>
                  </a:lnTo>
                  <a:lnTo>
                    <a:pt x="3332" y="240"/>
                  </a:lnTo>
                  <a:lnTo>
                    <a:pt x="3330" y="240"/>
                  </a:lnTo>
                  <a:lnTo>
                    <a:pt x="3330" y="237"/>
                  </a:lnTo>
                  <a:lnTo>
                    <a:pt x="3327" y="237"/>
                  </a:lnTo>
                  <a:lnTo>
                    <a:pt x="3327" y="237"/>
                  </a:lnTo>
                  <a:lnTo>
                    <a:pt x="3325" y="237"/>
                  </a:lnTo>
                  <a:lnTo>
                    <a:pt x="3325" y="237"/>
                  </a:lnTo>
                  <a:lnTo>
                    <a:pt x="3323" y="237"/>
                  </a:lnTo>
                  <a:lnTo>
                    <a:pt x="3323" y="235"/>
                  </a:lnTo>
                  <a:lnTo>
                    <a:pt x="3320" y="235"/>
                  </a:lnTo>
                  <a:lnTo>
                    <a:pt x="3320" y="235"/>
                  </a:lnTo>
                  <a:lnTo>
                    <a:pt x="3316" y="235"/>
                  </a:lnTo>
                  <a:lnTo>
                    <a:pt x="3316" y="233"/>
                  </a:lnTo>
                  <a:lnTo>
                    <a:pt x="3313" y="233"/>
                  </a:lnTo>
                  <a:lnTo>
                    <a:pt x="3313" y="233"/>
                  </a:lnTo>
                  <a:lnTo>
                    <a:pt x="3311" y="233"/>
                  </a:lnTo>
                  <a:lnTo>
                    <a:pt x="3311" y="230"/>
                  </a:lnTo>
                  <a:lnTo>
                    <a:pt x="3309" y="230"/>
                  </a:lnTo>
                  <a:lnTo>
                    <a:pt x="3309" y="230"/>
                  </a:lnTo>
                  <a:lnTo>
                    <a:pt x="3306" y="230"/>
                  </a:lnTo>
                  <a:lnTo>
                    <a:pt x="3306" y="228"/>
                  </a:lnTo>
                  <a:lnTo>
                    <a:pt x="3304" y="228"/>
                  </a:lnTo>
                  <a:lnTo>
                    <a:pt x="3304" y="228"/>
                  </a:lnTo>
                  <a:lnTo>
                    <a:pt x="3301" y="228"/>
                  </a:lnTo>
                  <a:lnTo>
                    <a:pt x="3301" y="228"/>
                  </a:lnTo>
                  <a:lnTo>
                    <a:pt x="3299" y="228"/>
                  </a:lnTo>
                  <a:lnTo>
                    <a:pt x="3299" y="226"/>
                  </a:lnTo>
                  <a:lnTo>
                    <a:pt x="3294" y="226"/>
                  </a:lnTo>
                  <a:lnTo>
                    <a:pt x="3294" y="226"/>
                  </a:lnTo>
                  <a:lnTo>
                    <a:pt x="3292" y="226"/>
                  </a:lnTo>
                  <a:lnTo>
                    <a:pt x="3292" y="223"/>
                  </a:lnTo>
                  <a:lnTo>
                    <a:pt x="3290" y="223"/>
                  </a:lnTo>
                  <a:lnTo>
                    <a:pt x="3290" y="223"/>
                  </a:lnTo>
                  <a:lnTo>
                    <a:pt x="3287" y="223"/>
                  </a:lnTo>
                  <a:lnTo>
                    <a:pt x="3287" y="223"/>
                  </a:lnTo>
                  <a:lnTo>
                    <a:pt x="3283" y="223"/>
                  </a:lnTo>
                  <a:lnTo>
                    <a:pt x="3283" y="223"/>
                  </a:lnTo>
                  <a:lnTo>
                    <a:pt x="3280" y="223"/>
                  </a:lnTo>
                  <a:lnTo>
                    <a:pt x="3280" y="221"/>
                  </a:lnTo>
                  <a:lnTo>
                    <a:pt x="3280" y="221"/>
                  </a:lnTo>
                  <a:lnTo>
                    <a:pt x="3280" y="221"/>
                  </a:lnTo>
                  <a:lnTo>
                    <a:pt x="3278" y="221"/>
                  </a:lnTo>
                  <a:lnTo>
                    <a:pt x="3278" y="218"/>
                  </a:lnTo>
                  <a:lnTo>
                    <a:pt x="3275" y="218"/>
                  </a:lnTo>
                  <a:lnTo>
                    <a:pt x="3275" y="218"/>
                  </a:lnTo>
                  <a:lnTo>
                    <a:pt x="3273" y="218"/>
                  </a:lnTo>
                  <a:lnTo>
                    <a:pt x="3273" y="218"/>
                  </a:lnTo>
                  <a:lnTo>
                    <a:pt x="3271" y="218"/>
                  </a:lnTo>
                  <a:lnTo>
                    <a:pt x="3271" y="216"/>
                  </a:lnTo>
                  <a:lnTo>
                    <a:pt x="3268" y="216"/>
                  </a:lnTo>
                  <a:lnTo>
                    <a:pt x="3268" y="216"/>
                  </a:lnTo>
                  <a:lnTo>
                    <a:pt x="3266" y="216"/>
                  </a:lnTo>
                  <a:lnTo>
                    <a:pt x="3266" y="214"/>
                  </a:lnTo>
                  <a:lnTo>
                    <a:pt x="3264" y="214"/>
                  </a:lnTo>
                  <a:lnTo>
                    <a:pt x="3264" y="214"/>
                  </a:lnTo>
                  <a:lnTo>
                    <a:pt x="3259" y="214"/>
                  </a:lnTo>
                  <a:lnTo>
                    <a:pt x="3259" y="211"/>
                  </a:lnTo>
                  <a:lnTo>
                    <a:pt x="3256" y="211"/>
                  </a:lnTo>
                  <a:lnTo>
                    <a:pt x="3256" y="211"/>
                  </a:lnTo>
                  <a:lnTo>
                    <a:pt x="3252" y="211"/>
                  </a:lnTo>
                  <a:lnTo>
                    <a:pt x="3252" y="209"/>
                  </a:lnTo>
                  <a:lnTo>
                    <a:pt x="3240" y="209"/>
                  </a:lnTo>
                  <a:lnTo>
                    <a:pt x="3240" y="209"/>
                  </a:lnTo>
                  <a:lnTo>
                    <a:pt x="3233" y="209"/>
                  </a:lnTo>
                  <a:lnTo>
                    <a:pt x="3233" y="209"/>
                  </a:lnTo>
                  <a:lnTo>
                    <a:pt x="3230" y="209"/>
                  </a:lnTo>
                  <a:lnTo>
                    <a:pt x="3230" y="207"/>
                  </a:lnTo>
                  <a:lnTo>
                    <a:pt x="3226" y="207"/>
                  </a:lnTo>
                  <a:lnTo>
                    <a:pt x="3226" y="207"/>
                  </a:lnTo>
                  <a:lnTo>
                    <a:pt x="3216" y="207"/>
                  </a:lnTo>
                  <a:lnTo>
                    <a:pt x="3216" y="204"/>
                  </a:lnTo>
                  <a:lnTo>
                    <a:pt x="3212" y="204"/>
                  </a:lnTo>
                  <a:lnTo>
                    <a:pt x="3212" y="204"/>
                  </a:lnTo>
                  <a:lnTo>
                    <a:pt x="3207" y="204"/>
                  </a:lnTo>
                  <a:lnTo>
                    <a:pt x="3207" y="202"/>
                  </a:lnTo>
                  <a:lnTo>
                    <a:pt x="3202" y="202"/>
                  </a:lnTo>
                  <a:lnTo>
                    <a:pt x="3202" y="202"/>
                  </a:lnTo>
                  <a:lnTo>
                    <a:pt x="3202" y="202"/>
                  </a:lnTo>
                  <a:lnTo>
                    <a:pt x="3202" y="200"/>
                  </a:lnTo>
                  <a:lnTo>
                    <a:pt x="3200" y="200"/>
                  </a:lnTo>
                  <a:lnTo>
                    <a:pt x="3200" y="200"/>
                  </a:lnTo>
                  <a:lnTo>
                    <a:pt x="3197" y="200"/>
                  </a:lnTo>
                  <a:lnTo>
                    <a:pt x="3197" y="200"/>
                  </a:lnTo>
                  <a:lnTo>
                    <a:pt x="3195" y="200"/>
                  </a:lnTo>
                  <a:lnTo>
                    <a:pt x="3195" y="200"/>
                  </a:lnTo>
                  <a:lnTo>
                    <a:pt x="3190" y="200"/>
                  </a:lnTo>
                  <a:lnTo>
                    <a:pt x="3190" y="200"/>
                  </a:lnTo>
                  <a:lnTo>
                    <a:pt x="3188" y="200"/>
                  </a:lnTo>
                  <a:lnTo>
                    <a:pt x="3188" y="200"/>
                  </a:lnTo>
                  <a:lnTo>
                    <a:pt x="3150" y="200"/>
                  </a:lnTo>
                  <a:lnTo>
                    <a:pt x="3150" y="200"/>
                  </a:lnTo>
                  <a:lnTo>
                    <a:pt x="3145" y="200"/>
                  </a:lnTo>
                  <a:lnTo>
                    <a:pt x="3145" y="200"/>
                  </a:lnTo>
                  <a:lnTo>
                    <a:pt x="3145" y="200"/>
                  </a:lnTo>
                  <a:lnTo>
                    <a:pt x="3145" y="200"/>
                  </a:lnTo>
                  <a:lnTo>
                    <a:pt x="3143" y="200"/>
                  </a:lnTo>
                  <a:lnTo>
                    <a:pt x="3143" y="197"/>
                  </a:lnTo>
                  <a:lnTo>
                    <a:pt x="3136" y="197"/>
                  </a:lnTo>
                  <a:lnTo>
                    <a:pt x="3136" y="200"/>
                  </a:lnTo>
                  <a:lnTo>
                    <a:pt x="3133" y="200"/>
                  </a:lnTo>
                  <a:lnTo>
                    <a:pt x="3133" y="200"/>
                  </a:lnTo>
                  <a:lnTo>
                    <a:pt x="3129" y="200"/>
                  </a:lnTo>
                  <a:lnTo>
                    <a:pt x="3129" y="200"/>
                  </a:lnTo>
                  <a:lnTo>
                    <a:pt x="3126" y="200"/>
                  </a:lnTo>
                  <a:lnTo>
                    <a:pt x="3126" y="197"/>
                  </a:lnTo>
                  <a:lnTo>
                    <a:pt x="3124" y="197"/>
                  </a:lnTo>
                  <a:lnTo>
                    <a:pt x="3124" y="197"/>
                  </a:lnTo>
                  <a:lnTo>
                    <a:pt x="3124" y="197"/>
                  </a:lnTo>
                  <a:lnTo>
                    <a:pt x="3124" y="197"/>
                  </a:lnTo>
                  <a:lnTo>
                    <a:pt x="3114" y="197"/>
                  </a:lnTo>
                  <a:lnTo>
                    <a:pt x="3114" y="197"/>
                  </a:lnTo>
                  <a:lnTo>
                    <a:pt x="3105" y="197"/>
                  </a:lnTo>
                  <a:lnTo>
                    <a:pt x="3105" y="195"/>
                  </a:lnTo>
                  <a:lnTo>
                    <a:pt x="3098" y="195"/>
                  </a:lnTo>
                  <a:lnTo>
                    <a:pt x="3098" y="195"/>
                  </a:lnTo>
                  <a:lnTo>
                    <a:pt x="3088" y="195"/>
                  </a:lnTo>
                  <a:lnTo>
                    <a:pt x="3088" y="192"/>
                  </a:lnTo>
                  <a:lnTo>
                    <a:pt x="3084" y="192"/>
                  </a:lnTo>
                  <a:lnTo>
                    <a:pt x="3084" y="195"/>
                  </a:lnTo>
                  <a:lnTo>
                    <a:pt x="3084" y="195"/>
                  </a:lnTo>
                  <a:lnTo>
                    <a:pt x="3084" y="192"/>
                  </a:lnTo>
                  <a:lnTo>
                    <a:pt x="3079" y="192"/>
                  </a:lnTo>
                  <a:lnTo>
                    <a:pt x="3079" y="192"/>
                  </a:lnTo>
                  <a:lnTo>
                    <a:pt x="3077" y="192"/>
                  </a:lnTo>
                  <a:lnTo>
                    <a:pt x="3077" y="192"/>
                  </a:lnTo>
                  <a:lnTo>
                    <a:pt x="3074" y="192"/>
                  </a:lnTo>
                  <a:lnTo>
                    <a:pt x="3074" y="195"/>
                  </a:lnTo>
                  <a:lnTo>
                    <a:pt x="3077" y="195"/>
                  </a:lnTo>
                  <a:lnTo>
                    <a:pt x="3077" y="195"/>
                  </a:lnTo>
                  <a:lnTo>
                    <a:pt x="3077" y="195"/>
                  </a:lnTo>
                  <a:lnTo>
                    <a:pt x="3077" y="200"/>
                  </a:lnTo>
                  <a:lnTo>
                    <a:pt x="3077" y="200"/>
                  </a:lnTo>
                  <a:lnTo>
                    <a:pt x="3077" y="202"/>
                  </a:lnTo>
                  <a:lnTo>
                    <a:pt x="3074" y="202"/>
                  </a:lnTo>
                  <a:lnTo>
                    <a:pt x="3074" y="204"/>
                  </a:lnTo>
                  <a:lnTo>
                    <a:pt x="3072" y="204"/>
                  </a:lnTo>
                  <a:lnTo>
                    <a:pt x="3072" y="202"/>
                  </a:lnTo>
                  <a:lnTo>
                    <a:pt x="3072" y="202"/>
                  </a:lnTo>
                  <a:lnTo>
                    <a:pt x="3072" y="202"/>
                  </a:lnTo>
                  <a:lnTo>
                    <a:pt x="3067" y="202"/>
                  </a:lnTo>
                  <a:lnTo>
                    <a:pt x="3067" y="204"/>
                  </a:lnTo>
                  <a:lnTo>
                    <a:pt x="3067" y="204"/>
                  </a:lnTo>
                  <a:lnTo>
                    <a:pt x="3067" y="204"/>
                  </a:lnTo>
                  <a:lnTo>
                    <a:pt x="3069" y="204"/>
                  </a:lnTo>
                  <a:lnTo>
                    <a:pt x="3069" y="207"/>
                  </a:lnTo>
                  <a:lnTo>
                    <a:pt x="3069" y="207"/>
                  </a:lnTo>
                  <a:lnTo>
                    <a:pt x="3069" y="207"/>
                  </a:lnTo>
                  <a:lnTo>
                    <a:pt x="3069" y="207"/>
                  </a:lnTo>
                  <a:lnTo>
                    <a:pt x="3069" y="209"/>
                  </a:lnTo>
                  <a:lnTo>
                    <a:pt x="3074" y="209"/>
                  </a:lnTo>
                  <a:lnTo>
                    <a:pt x="3074" y="207"/>
                  </a:lnTo>
                  <a:lnTo>
                    <a:pt x="3079" y="207"/>
                  </a:lnTo>
                  <a:lnTo>
                    <a:pt x="3079" y="209"/>
                  </a:lnTo>
                  <a:lnTo>
                    <a:pt x="3081" y="209"/>
                  </a:lnTo>
                  <a:lnTo>
                    <a:pt x="3081" y="209"/>
                  </a:lnTo>
                  <a:lnTo>
                    <a:pt x="3081" y="209"/>
                  </a:lnTo>
                  <a:lnTo>
                    <a:pt x="3081" y="211"/>
                  </a:lnTo>
                  <a:lnTo>
                    <a:pt x="3081" y="211"/>
                  </a:lnTo>
                  <a:lnTo>
                    <a:pt x="3081" y="214"/>
                  </a:lnTo>
                  <a:lnTo>
                    <a:pt x="3084" y="214"/>
                  </a:lnTo>
                  <a:lnTo>
                    <a:pt x="3084" y="214"/>
                  </a:lnTo>
                  <a:lnTo>
                    <a:pt x="3084" y="214"/>
                  </a:lnTo>
                  <a:lnTo>
                    <a:pt x="3084" y="216"/>
                  </a:lnTo>
                  <a:lnTo>
                    <a:pt x="3084" y="216"/>
                  </a:lnTo>
                  <a:lnTo>
                    <a:pt x="3084" y="218"/>
                  </a:lnTo>
                  <a:lnTo>
                    <a:pt x="3086" y="218"/>
                  </a:lnTo>
                  <a:lnTo>
                    <a:pt x="3086" y="221"/>
                  </a:lnTo>
                  <a:lnTo>
                    <a:pt x="3086" y="221"/>
                  </a:lnTo>
                  <a:lnTo>
                    <a:pt x="3086" y="221"/>
                  </a:lnTo>
                  <a:lnTo>
                    <a:pt x="3084" y="221"/>
                  </a:lnTo>
                  <a:lnTo>
                    <a:pt x="3084" y="223"/>
                  </a:lnTo>
                  <a:lnTo>
                    <a:pt x="3081" y="223"/>
                  </a:lnTo>
                  <a:lnTo>
                    <a:pt x="3081" y="223"/>
                  </a:lnTo>
                  <a:lnTo>
                    <a:pt x="3077" y="223"/>
                  </a:lnTo>
                  <a:lnTo>
                    <a:pt x="3077" y="226"/>
                  </a:lnTo>
                  <a:lnTo>
                    <a:pt x="3074" y="226"/>
                  </a:lnTo>
                  <a:lnTo>
                    <a:pt x="3074" y="226"/>
                  </a:lnTo>
                  <a:lnTo>
                    <a:pt x="3069" y="226"/>
                  </a:lnTo>
                  <a:lnTo>
                    <a:pt x="3069" y="228"/>
                  </a:lnTo>
                  <a:lnTo>
                    <a:pt x="3055" y="228"/>
                  </a:lnTo>
                  <a:lnTo>
                    <a:pt x="3055" y="226"/>
                  </a:lnTo>
                  <a:lnTo>
                    <a:pt x="3055" y="226"/>
                  </a:lnTo>
                  <a:lnTo>
                    <a:pt x="3055" y="221"/>
                  </a:lnTo>
                  <a:lnTo>
                    <a:pt x="3053" y="221"/>
                  </a:lnTo>
                  <a:lnTo>
                    <a:pt x="3053" y="218"/>
                  </a:lnTo>
                  <a:lnTo>
                    <a:pt x="3051" y="218"/>
                  </a:lnTo>
                  <a:lnTo>
                    <a:pt x="3051" y="218"/>
                  </a:lnTo>
                  <a:lnTo>
                    <a:pt x="3051" y="218"/>
                  </a:lnTo>
                  <a:lnTo>
                    <a:pt x="3051" y="218"/>
                  </a:lnTo>
                  <a:lnTo>
                    <a:pt x="3048" y="218"/>
                  </a:lnTo>
                  <a:lnTo>
                    <a:pt x="3048" y="218"/>
                  </a:lnTo>
                  <a:lnTo>
                    <a:pt x="3043" y="218"/>
                  </a:lnTo>
                  <a:lnTo>
                    <a:pt x="3043" y="218"/>
                  </a:lnTo>
                  <a:lnTo>
                    <a:pt x="3041" y="218"/>
                  </a:lnTo>
                  <a:lnTo>
                    <a:pt x="3041" y="216"/>
                  </a:lnTo>
                  <a:lnTo>
                    <a:pt x="3029" y="216"/>
                  </a:lnTo>
                  <a:lnTo>
                    <a:pt x="3029" y="216"/>
                  </a:lnTo>
                  <a:lnTo>
                    <a:pt x="3029" y="216"/>
                  </a:lnTo>
                  <a:lnTo>
                    <a:pt x="3029" y="214"/>
                  </a:lnTo>
                  <a:lnTo>
                    <a:pt x="3027" y="214"/>
                  </a:lnTo>
                  <a:lnTo>
                    <a:pt x="3027" y="211"/>
                  </a:lnTo>
                  <a:lnTo>
                    <a:pt x="3029" y="211"/>
                  </a:lnTo>
                  <a:lnTo>
                    <a:pt x="3029" y="207"/>
                  </a:lnTo>
                  <a:lnTo>
                    <a:pt x="3025" y="207"/>
                  </a:lnTo>
                  <a:lnTo>
                    <a:pt x="3025" y="204"/>
                  </a:lnTo>
                  <a:lnTo>
                    <a:pt x="3027" y="204"/>
                  </a:lnTo>
                  <a:lnTo>
                    <a:pt x="3027" y="207"/>
                  </a:lnTo>
                  <a:lnTo>
                    <a:pt x="3032" y="207"/>
                  </a:lnTo>
                  <a:lnTo>
                    <a:pt x="3032" y="207"/>
                  </a:lnTo>
                  <a:lnTo>
                    <a:pt x="3036" y="207"/>
                  </a:lnTo>
                  <a:lnTo>
                    <a:pt x="3036" y="209"/>
                  </a:lnTo>
                  <a:lnTo>
                    <a:pt x="3051" y="209"/>
                  </a:lnTo>
                  <a:lnTo>
                    <a:pt x="3051" y="207"/>
                  </a:lnTo>
                  <a:lnTo>
                    <a:pt x="3051" y="207"/>
                  </a:lnTo>
                  <a:lnTo>
                    <a:pt x="3051" y="202"/>
                  </a:lnTo>
                  <a:lnTo>
                    <a:pt x="3053" y="202"/>
                  </a:lnTo>
                  <a:lnTo>
                    <a:pt x="3053" y="202"/>
                  </a:lnTo>
                  <a:lnTo>
                    <a:pt x="3055" y="202"/>
                  </a:lnTo>
                  <a:lnTo>
                    <a:pt x="3055" y="200"/>
                  </a:lnTo>
                  <a:lnTo>
                    <a:pt x="3053" y="200"/>
                  </a:lnTo>
                  <a:lnTo>
                    <a:pt x="3053" y="200"/>
                  </a:lnTo>
                  <a:lnTo>
                    <a:pt x="3051" y="200"/>
                  </a:lnTo>
                  <a:lnTo>
                    <a:pt x="3051" y="200"/>
                  </a:lnTo>
                  <a:lnTo>
                    <a:pt x="3051" y="200"/>
                  </a:lnTo>
                  <a:lnTo>
                    <a:pt x="3051" y="197"/>
                  </a:lnTo>
                  <a:lnTo>
                    <a:pt x="3046" y="197"/>
                  </a:lnTo>
                  <a:lnTo>
                    <a:pt x="3046" y="200"/>
                  </a:lnTo>
                  <a:lnTo>
                    <a:pt x="3041" y="200"/>
                  </a:lnTo>
                  <a:lnTo>
                    <a:pt x="3041" y="197"/>
                  </a:lnTo>
                  <a:lnTo>
                    <a:pt x="3041" y="197"/>
                  </a:lnTo>
                  <a:lnTo>
                    <a:pt x="3041" y="197"/>
                  </a:lnTo>
                  <a:lnTo>
                    <a:pt x="3039" y="197"/>
                  </a:lnTo>
                  <a:lnTo>
                    <a:pt x="3039" y="197"/>
                  </a:lnTo>
                  <a:lnTo>
                    <a:pt x="3036" y="197"/>
                  </a:lnTo>
                  <a:lnTo>
                    <a:pt x="3036" y="197"/>
                  </a:lnTo>
                  <a:lnTo>
                    <a:pt x="3034" y="197"/>
                  </a:lnTo>
                  <a:lnTo>
                    <a:pt x="3034" y="195"/>
                  </a:lnTo>
                  <a:lnTo>
                    <a:pt x="3027" y="195"/>
                  </a:lnTo>
                  <a:lnTo>
                    <a:pt x="3027" y="197"/>
                  </a:lnTo>
                  <a:lnTo>
                    <a:pt x="3025" y="197"/>
                  </a:lnTo>
                  <a:lnTo>
                    <a:pt x="3025" y="197"/>
                  </a:lnTo>
                  <a:lnTo>
                    <a:pt x="3020" y="197"/>
                  </a:lnTo>
                  <a:lnTo>
                    <a:pt x="3020" y="200"/>
                  </a:lnTo>
                  <a:lnTo>
                    <a:pt x="3017" y="200"/>
                  </a:lnTo>
                  <a:lnTo>
                    <a:pt x="3017" y="200"/>
                  </a:lnTo>
                  <a:lnTo>
                    <a:pt x="3017" y="200"/>
                  </a:lnTo>
                  <a:lnTo>
                    <a:pt x="3017" y="200"/>
                  </a:lnTo>
                  <a:lnTo>
                    <a:pt x="3017" y="200"/>
                  </a:lnTo>
                  <a:lnTo>
                    <a:pt x="3017" y="202"/>
                  </a:lnTo>
                  <a:lnTo>
                    <a:pt x="3015" y="202"/>
                  </a:lnTo>
                  <a:lnTo>
                    <a:pt x="3015" y="202"/>
                  </a:lnTo>
                  <a:lnTo>
                    <a:pt x="3013" y="202"/>
                  </a:lnTo>
                  <a:lnTo>
                    <a:pt x="3013" y="204"/>
                  </a:lnTo>
                  <a:lnTo>
                    <a:pt x="3010" y="204"/>
                  </a:lnTo>
                  <a:lnTo>
                    <a:pt x="3010" y="204"/>
                  </a:lnTo>
                  <a:lnTo>
                    <a:pt x="3008" y="204"/>
                  </a:lnTo>
                  <a:lnTo>
                    <a:pt x="3008" y="207"/>
                  </a:lnTo>
                  <a:lnTo>
                    <a:pt x="3008" y="207"/>
                  </a:lnTo>
                  <a:lnTo>
                    <a:pt x="3008" y="207"/>
                  </a:lnTo>
                  <a:lnTo>
                    <a:pt x="3003" y="207"/>
                  </a:lnTo>
                  <a:lnTo>
                    <a:pt x="3003" y="209"/>
                  </a:lnTo>
                  <a:lnTo>
                    <a:pt x="3001" y="209"/>
                  </a:lnTo>
                  <a:lnTo>
                    <a:pt x="3001" y="209"/>
                  </a:lnTo>
                  <a:lnTo>
                    <a:pt x="2996" y="209"/>
                  </a:lnTo>
                  <a:lnTo>
                    <a:pt x="2996" y="209"/>
                  </a:lnTo>
                  <a:lnTo>
                    <a:pt x="2991" y="209"/>
                  </a:lnTo>
                  <a:lnTo>
                    <a:pt x="2991" y="209"/>
                  </a:lnTo>
                  <a:lnTo>
                    <a:pt x="2987" y="209"/>
                  </a:lnTo>
                  <a:lnTo>
                    <a:pt x="2987" y="209"/>
                  </a:lnTo>
                  <a:lnTo>
                    <a:pt x="2980" y="209"/>
                  </a:lnTo>
                  <a:lnTo>
                    <a:pt x="2980" y="207"/>
                  </a:lnTo>
                  <a:lnTo>
                    <a:pt x="2963" y="207"/>
                  </a:lnTo>
                  <a:lnTo>
                    <a:pt x="2963" y="207"/>
                  </a:lnTo>
                  <a:lnTo>
                    <a:pt x="2961" y="207"/>
                  </a:lnTo>
                  <a:lnTo>
                    <a:pt x="2961" y="207"/>
                  </a:lnTo>
                  <a:lnTo>
                    <a:pt x="2949" y="207"/>
                  </a:lnTo>
                  <a:lnTo>
                    <a:pt x="2949" y="207"/>
                  </a:lnTo>
                  <a:lnTo>
                    <a:pt x="2944" y="207"/>
                  </a:lnTo>
                  <a:lnTo>
                    <a:pt x="2944" y="204"/>
                  </a:lnTo>
                  <a:lnTo>
                    <a:pt x="2942" y="204"/>
                  </a:lnTo>
                  <a:lnTo>
                    <a:pt x="2942" y="204"/>
                  </a:lnTo>
                  <a:lnTo>
                    <a:pt x="2942" y="204"/>
                  </a:lnTo>
                  <a:lnTo>
                    <a:pt x="2942" y="202"/>
                  </a:lnTo>
                  <a:lnTo>
                    <a:pt x="2935" y="202"/>
                  </a:lnTo>
                  <a:lnTo>
                    <a:pt x="2935" y="204"/>
                  </a:lnTo>
                  <a:lnTo>
                    <a:pt x="2930" y="204"/>
                  </a:lnTo>
                  <a:lnTo>
                    <a:pt x="2930" y="204"/>
                  </a:lnTo>
                  <a:lnTo>
                    <a:pt x="2927" y="204"/>
                  </a:lnTo>
                  <a:lnTo>
                    <a:pt x="2927" y="204"/>
                  </a:lnTo>
                  <a:lnTo>
                    <a:pt x="2916" y="204"/>
                  </a:lnTo>
                  <a:lnTo>
                    <a:pt x="2916" y="204"/>
                  </a:lnTo>
                  <a:lnTo>
                    <a:pt x="2901" y="204"/>
                  </a:lnTo>
                  <a:lnTo>
                    <a:pt x="2901" y="204"/>
                  </a:lnTo>
                  <a:lnTo>
                    <a:pt x="2901" y="204"/>
                  </a:lnTo>
                  <a:lnTo>
                    <a:pt x="2901" y="204"/>
                  </a:lnTo>
                  <a:lnTo>
                    <a:pt x="2897" y="204"/>
                  </a:lnTo>
                  <a:lnTo>
                    <a:pt x="2897" y="207"/>
                  </a:lnTo>
                  <a:lnTo>
                    <a:pt x="2894" y="207"/>
                  </a:lnTo>
                  <a:lnTo>
                    <a:pt x="2894" y="207"/>
                  </a:lnTo>
                  <a:lnTo>
                    <a:pt x="2892" y="207"/>
                  </a:lnTo>
                  <a:lnTo>
                    <a:pt x="2892" y="204"/>
                  </a:lnTo>
                  <a:lnTo>
                    <a:pt x="2887" y="204"/>
                  </a:lnTo>
                  <a:lnTo>
                    <a:pt x="2887" y="207"/>
                  </a:lnTo>
                  <a:lnTo>
                    <a:pt x="2880" y="207"/>
                  </a:lnTo>
                  <a:lnTo>
                    <a:pt x="2880" y="209"/>
                  </a:lnTo>
                  <a:lnTo>
                    <a:pt x="2880" y="209"/>
                  </a:lnTo>
                  <a:lnTo>
                    <a:pt x="2880" y="207"/>
                  </a:lnTo>
                  <a:lnTo>
                    <a:pt x="2880" y="207"/>
                  </a:lnTo>
                  <a:lnTo>
                    <a:pt x="2880" y="207"/>
                  </a:lnTo>
                  <a:lnTo>
                    <a:pt x="2878" y="207"/>
                  </a:lnTo>
                  <a:lnTo>
                    <a:pt x="2878" y="209"/>
                  </a:lnTo>
                  <a:lnTo>
                    <a:pt x="2878" y="209"/>
                  </a:lnTo>
                  <a:lnTo>
                    <a:pt x="2878" y="209"/>
                  </a:lnTo>
                  <a:lnTo>
                    <a:pt x="2875" y="209"/>
                  </a:lnTo>
                  <a:lnTo>
                    <a:pt x="2875" y="207"/>
                  </a:lnTo>
                  <a:lnTo>
                    <a:pt x="2875" y="207"/>
                  </a:lnTo>
                  <a:lnTo>
                    <a:pt x="2875" y="204"/>
                  </a:lnTo>
                  <a:lnTo>
                    <a:pt x="2873" y="204"/>
                  </a:lnTo>
                  <a:lnTo>
                    <a:pt x="2873" y="204"/>
                  </a:lnTo>
                  <a:lnTo>
                    <a:pt x="2871" y="204"/>
                  </a:lnTo>
                  <a:lnTo>
                    <a:pt x="2871" y="204"/>
                  </a:lnTo>
                  <a:lnTo>
                    <a:pt x="2864" y="204"/>
                  </a:lnTo>
                  <a:lnTo>
                    <a:pt x="2864" y="204"/>
                  </a:lnTo>
                  <a:lnTo>
                    <a:pt x="2856" y="204"/>
                  </a:lnTo>
                  <a:lnTo>
                    <a:pt x="2856" y="202"/>
                  </a:lnTo>
                  <a:lnTo>
                    <a:pt x="2849" y="202"/>
                  </a:lnTo>
                  <a:lnTo>
                    <a:pt x="2849" y="202"/>
                  </a:lnTo>
                  <a:lnTo>
                    <a:pt x="2847" y="202"/>
                  </a:lnTo>
                  <a:lnTo>
                    <a:pt x="2847" y="200"/>
                  </a:lnTo>
                  <a:lnTo>
                    <a:pt x="2847" y="200"/>
                  </a:lnTo>
                  <a:lnTo>
                    <a:pt x="2847" y="200"/>
                  </a:lnTo>
                  <a:lnTo>
                    <a:pt x="2847" y="200"/>
                  </a:lnTo>
                  <a:lnTo>
                    <a:pt x="2847" y="197"/>
                  </a:lnTo>
                  <a:lnTo>
                    <a:pt x="2849" y="197"/>
                  </a:lnTo>
                  <a:lnTo>
                    <a:pt x="2849" y="197"/>
                  </a:lnTo>
                  <a:lnTo>
                    <a:pt x="2849" y="197"/>
                  </a:lnTo>
                  <a:lnTo>
                    <a:pt x="2849" y="195"/>
                  </a:lnTo>
                  <a:lnTo>
                    <a:pt x="2849" y="195"/>
                  </a:lnTo>
                  <a:lnTo>
                    <a:pt x="2849" y="192"/>
                  </a:lnTo>
                  <a:lnTo>
                    <a:pt x="2852" y="192"/>
                  </a:lnTo>
                  <a:lnTo>
                    <a:pt x="2852" y="192"/>
                  </a:lnTo>
                  <a:lnTo>
                    <a:pt x="2852" y="192"/>
                  </a:lnTo>
                  <a:lnTo>
                    <a:pt x="2852" y="190"/>
                  </a:lnTo>
                  <a:lnTo>
                    <a:pt x="2854" y="190"/>
                  </a:lnTo>
                  <a:lnTo>
                    <a:pt x="2854" y="188"/>
                  </a:lnTo>
                  <a:lnTo>
                    <a:pt x="2852" y="188"/>
                  </a:lnTo>
                  <a:lnTo>
                    <a:pt x="2852" y="185"/>
                  </a:lnTo>
                  <a:lnTo>
                    <a:pt x="2852" y="185"/>
                  </a:lnTo>
                  <a:lnTo>
                    <a:pt x="2852" y="185"/>
                  </a:lnTo>
                  <a:lnTo>
                    <a:pt x="2849" y="185"/>
                  </a:lnTo>
                  <a:lnTo>
                    <a:pt x="2849" y="183"/>
                  </a:lnTo>
                  <a:lnTo>
                    <a:pt x="2849" y="183"/>
                  </a:lnTo>
                  <a:lnTo>
                    <a:pt x="2849" y="183"/>
                  </a:lnTo>
                  <a:lnTo>
                    <a:pt x="2849" y="183"/>
                  </a:lnTo>
                  <a:lnTo>
                    <a:pt x="2849" y="181"/>
                  </a:lnTo>
                  <a:lnTo>
                    <a:pt x="2847" y="181"/>
                  </a:lnTo>
                  <a:lnTo>
                    <a:pt x="2847" y="181"/>
                  </a:lnTo>
                  <a:lnTo>
                    <a:pt x="2845" y="181"/>
                  </a:lnTo>
                  <a:lnTo>
                    <a:pt x="2845" y="178"/>
                  </a:lnTo>
                  <a:lnTo>
                    <a:pt x="2842" y="178"/>
                  </a:lnTo>
                  <a:lnTo>
                    <a:pt x="2842" y="178"/>
                  </a:lnTo>
                  <a:lnTo>
                    <a:pt x="2842" y="178"/>
                  </a:lnTo>
                  <a:lnTo>
                    <a:pt x="2842" y="178"/>
                  </a:lnTo>
                  <a:lnTo>
                    <a:pt x="2838" y="178"/>
                  </a:lnTo>
                  <a:lnTo>
                    <a:pt x="2838" y="176"/>
                  </a:lnTo>
                  <a:lnTo>
                    <a:pt x="2835" y="176"/>
                  </a:lnTo>
                  <a:lnTo>
                    <a:pt x="2835" y="176"/>
                  </a:lnTo>
                  <a:lnTo>
                    <a:pt x="2833" y="176"/>
                  </a:lnTo>
                  <a:lnTo>
                    <a:pt x="2833" y="173"/>
                  </a:lnTo>
                  <a:lnTo>
                    <a:pt x="2828" y="173"/>
                  </a:lnTo>
                  <a:lnTo>
                    <a:pt x="2828" y="173"/>
                  </a:lnTo>
                  <a:lnTo>
                    <a:pt x="2823" y="173"/>
                  </a:lnTo>
                  <a:lnTo>
                    <a:pt x="2823" y="171"/>
                  </a:lnTo>
                  <a:lnTo>
                    <a:pt x="2819" y="171"/>
                  </a:lnTo>
                  <a:lnTo>
                    <a:pt x="2819" y="171"/>
                  </a:lnTo>
                  <a:lnTo>
                    <a:pt x="2812" y="171"/>
                  </a:lnTo>
                  <a:lnTo>
                    <a:pt x="2812" y="169"/>
                  </a:lnTo>
                  <a:lnTo>
                    <a:pt x="2802" y="169"/>
                  </a:lnTo>
                  <a:lnTo>
                    <a:pt x="2802" y="169"/>
                  </a:lnTo>
                  <a:lnTo>
                    <a:pt x="2785" y="169"/>
                  </a:lnTo>
                  <a:lnTo>
                    <a:pt x="2785" y="169"/>
                  </a:lnTo>
                  <a:lnTo>
                    <a:pt x="2781" y="169"/>
                  </a:lnTo>
                  <a:lnTo>
                    <a:pt x="2781" y="169"/>
                  </a:lnTo>
                  <a:lnTo>
                    <a:pt x="2781" y="169"/>
                  </a:lnTo>
                  <a:lnTo>
                    <a:pt x="2781" y="169"/>
                  </a:lnTo>
                  <a:lnTo>
                    <a:pt x="2778" y="169"/>
                  </a:lnTo>
                  <a:lnTo>
                    <a:pt x="2778" y="169"/>
                  </a:lnTo>
                  <a:lnTo>
                    <a:pt x="2769" y="169"/>
                  </a:lnTo>
                  <a:lnTo>
                    <a:pt x="2769" y="169"/>
                  </a:lnTo>
                  <a:lnTo>
                    <a:pt x="2767" y="169"/>
                  </a:lnTo>
                  <a:lnTo>
                    <a:pt x="2767" y="169"/>
                  </a:lnTo>
                  <a:lnTo>
                    <a:pt x="2752" y="169"/>
                  </a:lnTo>
                  <a:lnTo>
                    <a:pt x="2752" y="169"/>
                  </a:lnTo>
                  <a:lnTo>
                    <a:pt x="2740" y="169"/>
                  </a:lnTo>
                  <a:lnTo>
                    <a:pt x="2740" y="171"/>
                  </a:lnTo>
                  <a:lnTo>
                    <a:pt x="2731" y="171"/>
                  </a:lnTo>
                  <a:lnTo>
                    <a:pt x="2731" y="171"/>
                  </a:lnTo>
                  <a:lnTo>
                    <a:pt x="2724" y="171"/>
                  </a:lnTo>
                  <a:lnTo>
                    <a:pt x="2724" y="173"/>
                  </a:lnTo>
                  <a:lnTo>
                    <a:pt x="2719" y="173"/>
                  </a:lnTo>
                  <a:lnTo>
                    <a:pt x="2719" y="173"/>
                  </a:lnTo>
                  <a:lnTo>
                    <a:pt x="2703" y="173"/>
                  </a:lnTo>
                  <a:lnTo>
                    <a:pt x="2703" y="176"/>
                  </a:lnTo>
                  <a:lnTo>
                    <a:pt x="2688" y="176"/>
                  </a:lnTo>
                  <a:lnTo>
                    <a:pt x="2688" y="173"/>
                  </a:lnTo>
                  <a:lnTo>
                    <a:pt x="2686" y="173"/>
                  </a:lnTo>
                  <a:lnTo>
                    <a:pt x="2686" y="171"/>
                  </a:lnTo>
                  <a:lnTo>
                    <a:pt x="2681" y="171"/>
                  </a:lnTo>
                  <a:lnTo>
                    <a:pt x="2681" y="169"/>
                  </a:lnTo>
                  <a:lnTo>
                    <a:pt x="2681" y="169"/>
                  </a:lnTo>
                  <a:lnTo>
                    <a:pt x="2681" y="169"/>
                  </a:lnTo>
                  <a:lnTo>
                    <a:pt x="2679" y="169"/>
                  </a:lnTo>
                  <a:lnTo>
                    <a:pt x="2679" y="169"/>
                  </a:lnTo>
                  <a:lnTo>
                    <a:pt x="2677" y="169"/>
                  </a:lnTo>
                  <a:lnTo>
                    <a:pt x="2677" y="166"/>
                  </a:lnTo>
                  <a:lnTo>
                    <a:pt x="2674" y="166"/>
                  </a:lnTo>
                  <a:lnTo>
                    <a:pt x="2674" y="164"/>
                  </a:lnTo>
                  <a:lnTo>
                    <a:pt x="2674" y="164"/>
                  </a:lnTo>
                  <a:lnTo>
                    <a:pt x="2674" y="164"/>
                  </a:lnTo>
                  <a:lnTo>
                    <a:pt x="2672" y="164"/>
                  </a:lnTo>
                  <a:lnTo>
                    <a:pt x="2672" y="162"/>
                  </a:lnTo>
                  <a:lnTo>
                    <a:pt x="2667" y="162"/>
                  </a:lnTo>
                  <a:lnTo>
                    <a:pt x="2667" y="162"/>
                  </a:lnTo>
                  <a:lnTo>
                    <a:pt x="2665" y="162"/>
                  </a:lnTo>
                  <a:lnTo>
                    <a:pt x="2665" y="159"/>
                  </a:lnTo>
                  <a:lnTo>
                    <a:pt x="2662" y="159"/>
                  </a:lnTo>
                  <a:lnTo>
                    <a:pt x="2662" y="159"/>
                  </a:lnTo>
                  <a:lnTo>
                    <a:pt x="2665" y="159"/>
                  </a:lnTo>
                  <a:lnTo>
                    <a:pt x="2665" y="159"/>
                  </a:lnTo>
                  <a:lnTo>
                    <a:pt x="2662" y="159"/>
                  </a:lnTo>
                  <a:lnTo>
                    <a:pt x="2662" y="159"/>
                  </a:lnTo>
                  <a:lnTo>
                    <a:pt x="2660" y="159"/>
                  </a:lnTo>
                  <a:lnTo>
                    <a:pt x="2660" y="159"/>
                  </a:lnTo>
                  <a:lnTo>
                    <a:pt x="2660" y="159"/>
                  </a:lnTo>
                  <a:lnTo>
                    <a:pt x="2660" y="159"/>
                  </a:lnTo>
                  <a:lnTo>
                    <a:pt x="2658" y="159"/>
                  </a:lnTo>
                  <a:lnTo>
                    <a:pt x="2658" y="159"/>
                  </a:lnTo>
                  <a:lnTo>
                    <a:pt x="2653" y="159"/>
                  </a:lnTo>
                  <a:lnTo>
                    <a:pt x="2653" y="157"/>
                  </a:lnTo>
                  <a:lnTo>
                    <a:pt x="2648" y="157"/>
                  </a:lnTo>
                  <a:lnTo>
                    <a:pt x="2648" y="157"/>
                  </a:lnTo>
                  <a:lnTo>
                    <a:pt x="2643" y="157"/>
                  </a:lnTo>
                  <a:lnTo>
                    <a:pt x="2643" y="154"/>
                  </a:lnTo>
                  <a:lnTo>
                    <a:pt x="2639" y="154"/>
                  </a:lnTo>
                  <a:lnTo>
                    <a:pt x="2639" y="154"/>
                  </a:lnTo>
                  <a:lnTo>
                    <a:pt x="2634" y="154"/>
                  </a:lnTo>
                  <a:lnTo>
                    <a:pt x="2634" y="152"/>
                  </a:lnTo>
                  <a:lnTo>
                    <a:pt x="2634" y="152"/>
                  </a:lnTo>
                  <a:lnTo>
                    <a:pt x="2634" y="154"/>
                  </a:lnTo>
                  <a:lnTo>
                    <a:pt x="2622" y="154"/>
                  </a:lnTo>
                  <a:lnTo>
                    <a:pt x="2622" y="152"/>
                  </a:lnTo>
                  <a:lnTo>
                    <a:pt x="2615" y="152"/>
                  </a:lnTo>
                  <a:lnTo>
                    <a:pt x="2615" y="152"/>
                  </a:lnTo>
                  <a:lnTo>
                    <a:pt x="2617" y="152"/>
                  </a:lnTo>
                  <a:lnTo>
                    <a:pt x="2617" y="150"/>
                  </a:lnTo>
                  <a:lnTo>
                    <a:pt x="2622" y="150"/>
                  </a:lnTo>
                  <a:lnTo>
                    <a:pt x="2622" y="150"/>
                  </a:lnTo>
                  <a:lnTo>
                    <a:pt x="2622" y="150"/>
                  </a:lnTo>
                  <a:lnTo>
                    <a:pt x="2622" y="150"/>
                  </a:lnTo>
                  <a:lnTo>
                    <a:pt x="2627" y="150"/>
                  </a:lnTo>
                  <a:lnTo>
                    <a:pt x="2627" y="152"/>
                  </a:lnTo>
                  <a:lnTo>
                    <a:pt x="2629" y="152"/>
                  </a:lnTo>
                  <a:lnTo>
                    <a:pt x="2629" y="152"/>
                  </a:lnTo>
                  <a:lnTo>
                    <a:pt x="2634" y="152"/>
                  </a:lnTo>
                  <a:lnTo>
                    <a:pt x="2634" y="150"/>
                  </a:lnTo>
                  <a:lnTo>
                    <a:pt x="2636" y="150"/>
                  </a:lnTo>
                  <a:lnTo>
                    <a:pt x="2636" y="150"/>
                  </a:lnTo>
                  <a:lnTo>
                    <a:pt x="2639" y="150"/>
                  </a:lnTo>
                  <a:lnTo>
                    <a:pt x="2639" y="147"/>
                  </a:lnTo>
                  <a:lnTo>
                    <a:pt x="2636" y="147"/>
                  </a:lnTo>
                  <a:lnTo>
                    <a:pt x="2636" y="145"/>
                  </a:lnTo>
                  <a:lnTo>
                    <a:pt x="2636" y="145"/>
                  </a:lnTo>
                  <a:lnTo>
                    <a:pt x="2636" y="145"/>
                  </a:lnTo>
                  <a:lnTo>
                    <a:pt x="2634" y="145"/>
                  </a:lnTo>
                  <a:lnTo>
                    <a:pt x="2634" y="143"/>
                  </a:lnTo>
                  <a:lnTo>
                    <a:pt x="2632" y="143"/>
                  </a:lnTo>
                  <a:lnTo>
                    <a:pt x="2632" y="143"/>
                  </a:lnTo>
                  <a:lnTo>
                    <a:pt x="2629" y="143"/>
                  </a:lnTo>
                  <a:lnTo>
                    <a:pt x="2629" y="140"/>
                  </a:lnTo>
                  <a:lnTo>
                    <a:pt x="2625" y="140"/>
                  </a:lnTo>
                  <a:lnTo>
                    <a:pt x="2625" y="140"/>
                  </a:lnTo>
                  <a:lnTo>
                    <a:pt x="2622" y="140"/>
                  </a:lnTo>
                  <a:lnTo>
                    <a:pt x="2622" y="140"/>
                  </a:lnTo>
                  <a:lnTo>
                    <a:pt x="2615" y="140"/>
                  </a:lnTo>
                  <a:lnTo>
                    <a:pt x="2615" y="138"/>
                  </a:lnTo>
                  <a:lnTo>
                    <a:pt x="2608" y="138"/>
                  </a:lnTo>
                  <a:lnTo>
                    <a:pt x="2608" y="138"/>
                  </a:lnTo>
                  <a:lnTo>
                    <a:pt x="2570" y="138"/>
                  </a:lnTo>
                  <a:lnTo>
                    <a:pt x="2570" y="136"/>
                  </a:lnTo>
                  <a:lnTo>
                    <a:pt x="2568" y="136"/>
                  </a:lnTo>
                  <a:lnTo>
                    <a:pt x="2568" y="136"/>
                  </a:lnTo>
                  <a:lnTo>
                    <a:pt x="2561" y="136"/>
                  </a:lnTo>
                  <a:lnTo>
                    <a:pt x="2561" y="133"/>
                  </a:lnTo>
                  <a:lnTo>
                    <a:pt x="2556" y="133"/>
                  </a:lnTo>
                  <a:lnTo>
                    <a:pt x="2556" y="133"/>
                  </a:lnTo>
                  <a:lnTo>
                    <a:pt x="2549" y="133"/>
                  </a:lnTo>
                  <a:lnTo>
                    <a:pt x="2549" y="131"/>
                  </a:lnTo>
                  <a:lnTo>
                    <a:pt x="2542" y="131"/>
                  </a:lnTo>
                  <a:lnTo>
                    <a:pt x="2542" y="131"/>
                  </a:lnTo>
                  <a:lnTo>
                    <a:pt x="2530" y="131"/>
                  </a:lnTo>
                  <a:lnTo>
                    <a:pt x="2530" y="128"/>
                  </a:lnTo>
                  <a:lnTo>
                    <a:pt x="2518" y="128"/>
                  </a:lnTo>
                  <a:lnTo>
                    <a:pt x="2518" y="128"/>
                  </a:lnTo>
                  <a:lnTo>
                    <a:pt x="2501" y="128"/>
                  </a:lnTo>
                  <a:lnTo>
                    <a:pt x="2501" y="128"/>
                  </a:lnTo>
                  <a:lnTo>
                    <a:pt x="2473" y="128"/>
                  </a:lnTo>
                  <a:lnTo>
                    <a:pt x="2473" y="126"/>
                  </a:lnTo>
                  <a:lnTo>
                    <a:pt x="2459" y="126"/>
                  </a:lnTo>
                  <a:lnTo>
                    <a:pt x="2459" y="126"/>
                  </a:lnTo>
                  <a:lnTo>
                    <a:pt x="2454" y="126"/>
                  </a:lnTo>
                  <a:lnTo>
                    <a:pt x="2454" y="124"/>
                  </a:lnTo>
                  <a:lnTo>
                    <a:pt x="2452" y="124"/>
                  </a:lnTo>
                  <a:lnTo>
                    <a:pt x="2452" y="124"/>
                  </a:lnTo>
                  <a:lnTo>
                    <a:pt x="2442" y="124"/>
                  </a:lnTo>
                  <a:lnTo>
                    <a:pt x="2442" y="121"/>
                  </a:lnTo>
                  <a:lnTo>
                    <a:pt x="2435" y="121"/>
                  </a:lnTo>
                  <a:lnTo>
                    <a:pt x="2435" y="124"/>
                  </a:lnTo>
                  <a:lnTo>
                    <a:pt x="2438" y="124"/>
                  </a:lnTo>
                  <a:lnTo>
                    <a:pt x="2438" y="126"/>
                  </a:lnTo>
                  <a:lnTo>
                    <a:pt x="2438" y="126"/>
                  </a:lnTo>
                  <a:lnTo>
                    <a:pt x="2438" y="126"/>
                  </a:lnTo>
                  <a:lnTo>
                    <a:pt x="2440" y="126"/>
                  </a:lnTo>
                  <a:lnTo>
                    <a:pt x="2440" y="128"/>
                  </a:lnTo>
                  <a:lnTo>
                    <a:pt x="2442" y="128"/>
                  </a:lnTo>
                  <a:lnTo>
                    <a:pt x="2442" y="128"/>
                  </a:lnTo>
                  <a:lnTo>
                    <a:pt x="2445" y="128"/>
                  </a:lnTo>
                  <a:lnTo>
                    <a:pt x="2445" y="128"/>
                  </a:lnTo>
                  <a:lnTo>
                    <a:pt x="2445" y="128"/>
                  </a:lnTo>
                  <a:lnTo>
                    <a:pt x="2445" y="131"/>
                  </a:lnTo>
                  <a:lnTo>
                    <a:pt x="2442" y="131"/>
                  </a:lnTo>
                  <a:lnTo>
                    <a:pt x="2442" y="131"/>
                  </a:lnTo>
                  <a:lnTo>
                    <a:pt x="2438" y="131"/>
                  </a:lnTo>
                  <a:lnTo>
                    <a:pt x="2438" y="133"/>
                  </a:lnTo>
                  <a:lnTo>
                    <a:pt x="2409" y="133"/>
                  </a:lnTo>
                  <a:lnTo>
                    <a:pt x="2409" y="133"/>
                  </a:lnTo>
                  <a:lnTo>
                    <a:pt x="2409" y="133"/>
                  </a:lnTo>
                  <a:lnTo>
                    <a:pt x="2409" y="136"/>
                  </a:lnTo>
                  <a:lnTo>
                    <a:pt x="2404" y="136"/>
                  </a:lnTo>
                  <a:lnTo>
                    <a:pt x="2404" y="136"/>
                  </a:lnTo>
                  <a:lnTo>
                    <a:pt x="2404" y="136"/>
                  </a:lnTo>
                  <a:lnTo>
                    <a:pt x="2404" y="138"/>
                  </a:lnTo>
                  <a:lnTo>
                    <a:pt x="2402" y="138"/>
                  </a:lnTo>
                  <a:lnTo>
                    <a:pt x="2402" y="140"/>
                  </a:lnTo>
                  <a:lnTo>
                    <a:pt x="2404" y="140"/>
                  </a:lnTo>
                  <a:lnTo>
                    <a:pt x="2404" y="143"/>
                  </a:lnTo>
                  <a:lnTo>
                    <a:pt x="2409" y="143"/>
                  </a:lnTo>
                  <a:lnTo>
                    <a:pt x="2409" y="140"/>
                  </a:lnTo>
                  <a:lnTo>
                    <a:pt x="2411" y="140"/>
                  </a:lnTo>
                  <a:lnTo>
                    <a:pt x="2411" y="140"/>
                  </a:lnTo>
                  <a:lnTo>
                    <a:pt x="2421" y="140"/>
                  </a:lnTo>
                  <a:lnTo>
                    <a:pt x="2421" y="140"/>
                  </a:lnTo>
                  <a:lnTo>
                    <a:pt x="2419" y="140"/>
                  </a:lnTo>
                  <a:lnTo>
                    <a:pt x="2419" y="143"/>
                  </a:lnTo>
                  <a:lnTo>
                    <a:pt x="2416" y="143"/>
                  </a:lnTo>
                  <a:lnTo>
                    <a:pt x="2416" y="143"/>
                  </a:lnTo>
                  <a:lnTo>
                    <a:pt x="2416" y="143"/>
                  </a:lnTo>
                  <a:lnTo>
                    <a:pt x="2416" y="145"/>
                  </a:lnTo>
                  <a:lnTo>
                    <a:pt x="2414" y="145"/>
                  </a:lnTo>
                  <a:lnTo>
                    <a:pt x="2414" y="147"/>
                  </a:lnTo>
                  <a:lnTo>
                    <a:pt x="2407" y="147"/>
                  </a:lnTo>
                  <a:lnTo>
                    <a:pt x="2407" y="147"/>
                  </a:lnTo>
                  <a:lnTo>
                    <a:pt x="2414" y="147"/>
                  </a:lnTo>
                  <a:lnTo>
                    <a:pt x="2414" y="150"/>
                  </a:lnTo>
                  <a:lnTo>
                    <a:pt x="2416" y="150"/>
                  </a:lnTo>
                  <a:lnTo>
                    <a:pt x="2416" y="154"/>
                  </a:lnTo>
                  <a:lnTo>
                    <a:pt x="2416" y="154"/>
                  </a:lnTo>
                  <a:lnTo>
                    <a:pt x="2416" y="154"/>
                  </a:lnTo>
                  <a:lnTo>
                    <a:pt x="2416" y="154"/>
                  </a:lnTo>
                  <a:lnTo>
                    <a:pt x="2416" y="157"/>
                  </a:lnTo>
                  <a:lnTo>
                    <a:pt x="2419" y="157"/>
                  </a:lnTo>
                  <a:lnTo>
                    <a:pt x="2419" y="157"/>
                  </a:lnTo>
                  <a:lnTo>
                    <a:pt x="2419" y="157"/>
                  </a:lnTo>
                  <a:lnTo>
                    <a:pt x="2419" y="159"/>
                  </a:lnTo>
                  <a:lnTo>
                    <a:pt x="2419" y="159"/>
                  </a:lnTo>
                  <a:lnTo>
                    <a:pt x="2419" y="159"/>
                  </a:lnTo>
                  <a:lnTo>
                    <a:pt x="2416" y="159"/>
                  </a:lnTo>
                  <a:lnTo>
                    <a:pt x="2416" y="159"/>
                  </a:lnTo>
                  <a:lnTo>
                    <a:pt x="2409" y="159"/>
                  </a:lnTo>
                  <a:lnTo>
                    <a:pt x="2409" y="159"/>
                  </a:lnTo>
                  <a:lnTo>
                    <a:pt x="2404" y="159"/>
                  </a:lnTo>
                  <a:lnTo>
                    <a:pt x="2404" y="159"/>
                  </a:lnTo>
                  <a:lnTo>
                    <a:pt x="2402" y="159"/>
                  </a:lnTo>
                  <a:lnTo>
                    <a:pt x="2402" y="157"/>
                  </a:lnTo>
                  <a:lnTo>
                    <a:pt x="2402" y="157"/>
                  </a:lnTo>
                  <a:lnTo>
                    <a:pt x="2402" y="154"/>
                  </a:lnTo>
                  <a:lnTo>
                    <a:pt x="2397" y="154"/>
                  </a:lnTo>
                  <a:lnTo>
                    <a:pt x="2397" y="154"/>
                  </a:lnTo>
                  <a:lnTo>
                    <a:pt x="2397" y="154"/>
                  </a:lnTo>
                  <a:lnTo>
                    <a:pt x="2397" y="152"/>
                  </a:lnTo>
                  <a:lnTo>
                    <a:pt x="2388" y="152"/>
                  </a:lnTo>
                  <a:lnTo>
                    <a:pt x="2388" y="154"/>
                  </a:lnTo>
                  <a:lnTo>
                    <a:pt x="2390" y="154"/>
                  </a:lnTo>
                  <a:lnTo>
                    <a:pt x="2390" y="157"/>
                  </a:lnTo>
                  <a:lnTo>
                    <a:pt x="2390" y="157"/>
                  </a:lnTo>
                  <a:lnTo>
                    <a:pt x="2390" y="157"/>
                  </a:lnTo>
                  <a:lnTo>
                    <a:pt x="2388" y="157"/>
                  </a:lnTo>
                  <a:lnTo>
                    <a:pt x="2388" y="157"/>
                  </a:lnTo>
                  <a:lnTo>
                    <a:pt x="2388" y="157"/>
                  </a:lnTo>
                  <a:lnTo>
                    <a:pt x="2388" y="154"/>
                  </a:lnTo>
                  <a:lnTo>
                    <a:pt x="2383" y="154"/>
                  </a:lnTo>
                  <a:lnTo>
                    <a:pt x="2383" y="157"/>
                  </a:lnTo>
                  <a:lnTo>
                    <a:pt x="2383" y="157"/>
                  </a:lnTo>
                  <a:lnTo>
                    <a:pt x="2383" y="154"/>
                  </a:lnTo>
                  <a:lnTo>
                    <a:pt x="2381" y="154"/>
                  </a:lnTo>
                  <a:lnTo>
                    <a:pt x="2381" y="157"/>
                  </a:lnTo>
                  <a:lnTo>
                    <a:pt x="2378" y="157"/>
                  </a:lnTo>
                  <a:lnTo>
                    <a:pt x="2378" y="159"/>
                  </a:lnTo>
                  <a:lnTo>
                    <a:pt x="2378" y="159"/>
                  </a:lnTo>
                  <a:lnTo>
                    <a:pt x="2378" y="157"/>
                  </a:lnTo>
                  <a:lnTo>
                    <a:pt x="2369" y="157"/>
                  </a:lnTo>
                  <a:lnTo>
                    <a:pt x="2369" y="154"/>
                  </a:lnTo>
                  <a:lnTo>
                    <a:pt x="2364" y="154"/>
                  </a:lnTo>
                  <a:lnTo>
                    <a:pt x="2364" y="157"/>
                  </a:lnTo>
                  <a:lnTo>
                    <a:pt x="2357" y="157"/>
                  </a:lnTo>
                  <a:lnTo>
                    <a:pt x="2357" y="159"/>
                  </a:lnTo>
                  <a:lnTo>
                    <a:pt x="2355" y="159"/>
                  </a:lnTo>
                  <a:lnTo>
                    <a:pt x="2355" y="157"/>
                  </a:lnTo>
                  <a:lnTo>
                    <a:pt x="2348" y="157"/>
                  </a:lnTo>
                  <a:lnTo>
                    <a:pt x="2348" y="157"/>
                  </a:lnTo>
                  <a:lnTo>
                    <a:pt x="2343" y="157"/>
                  </a:lnTo>
                  <a:lnTo>
                    <a:pt x="2343" y="154"/>
                  </a:lnTo>
                  <a:lnTo>
                    <a:pt x="2336" y="154"/>
                  </a:lnTo>
                  <a:lnTo>
                    <a:pt x="2336" y="154"/>
                  </a:lnTo>
                  <a:lnTo>
                    <a:pt x="2331" y="154"/>
                  </a:lnTo>
                  <a:lnTo>
                    <a:pt x="2331" y="154"/>
                  </a:lnTo>
                  <a:lnTo>
                    <a:pt x="2329" y="154"/>
                  </a:lnTo>
                  <a:lnTo>
                    <a:pt x="2329" y="154"/>
                  </a:lnTo>
                  <a:lnTo>
                    <a:pt x="2329" y="154"/>
                  </a:lnTo>
                  <a:lnTo>
                    <a:pt x="2329" y="154"/>
                  </a:lnTo>
                  <a:lnTo>
                    <a:pt x="2317" y="154"/>
                  </a:lnTo>
                  <a:lnTo>
                    <a:pt x="2317" y="157"/>
                  </a:lnTo>
                  <a:lnTo>
                    <a:pt x="2312" y="157"/>
                  </a:lnTo>
                  <a:lnTo>
                    <a:pt x="2312" y="159"/>
                  </a:lnTo>
                  <a:lnTo>
                    <a:pt x="2310" y="159"/>
                  </a:lnTo>
                  <a:lnTo>
                    <a:pt x="2310" y="159"/>
                  </a:lnTo>
                  <a:lnTo>
                    <a:pt x="2307" y="159"/>
                  </a:lnTo>
                  <a:lnTo>
                    <a:pt x="2307" y="159"/>
                  </a:lnTo>
                  <a:lnTo>
                    <a:pt x="2303" y="159"/>
                  </a:lnTo>
                  <a:lnTo>
                    <a:pt x="2303" y="162"/>
                  </a:lnTo>
                  <a:lnTo>
                    <a:pt x="2296" y="162"/>
                  </a:lnTo>
                  <a:lnTo>
                    <a:pt x="2296" y="159"/>
                  </a:lnTo>
                  <a:lnTo>
                    <a:pt x="2288" y="159"/>
                  </a:lnTo>
                  <a:lnTo>
                    <a:pt x="2288" y="159"/>
                  </a:lnTo>
                  <a:lnTo>
                    <a:pt x="2284" y="159"/>
                  </a:lnTo>
                  <a:lnTo>
                    <a:pt x="2284" y="159"/>
                  </a:lnTo>
                  <a:lnTo>
                    <a:pt x="2281" y="159"/>
                  </a:lnTo>
                  <a:lnTo>
                    <a:pt x="2281" y="157"/>
                  </a:lnTo>
                  <a:lnTo>
                    <a:pt x="2277" y="157"/>
                  </a:lnTo>
                  <a:lnTo>
                    <a:pt x="2277" y="157"/>
                  </a:lnTo>
                  <a:lnTo>
                    <a:pt x="2274" y="157"/>
                  </a:lnTo>
                  <a:lnTo>
                    <a:pt x="2274" y="154"/>
                  </a:lnTo>
                  <a:lnTo>
                    <a:pt x="2274" y="154"/>
                  </a:lnTo>
                  <a:lnTo>
                    <a:pt x="2274" y="154"/>
                  </a:lnTo>
                  <a:lnTo>
                    <a:pt x="2272" y="154"/>
                  </a:lnTo>
                  <a:lnTo>
                    <a:pt x="2272" y="152"/>
                  </a:lnTo>
                  <a:lnTo>
                    <a:pt x="2269" y="152"/>
                  </a:lnTo>
                  <a:lnTo>
                    <a:pt x="2269" y="152"/>
                  </a:lnTo>
                  <a:lnTo>
                    <a:pt x="2267" y="152"/>
                  </a:lnTo>
                  <a:lnTo>
                    <a:pt x="2267" y="150"/>
                  </a:lnTo>
                  <a:lnTo>
                    <a:pt x="2269" y="150"/>
                  </a:lnTo>
                  <a:lnTo>
                    <a:pt x="2269" y="147"/>
                  </a:lnTo>
                  <a:lnTo>
                    <a:pt x="2274" y="147"/>
                  </a:lnTo>
                  <a:lnTo>
                    <a:pt x="2274" y="150"/>
                  </a:lnTo>
                  <a:lnTo>
                    <a:pt x="2277" y="150"/>
                  </a:lnTo>
                  <a:lnTo>
                    <a:pt x="2277" y="150"/>
                  </a:lnTo>
                  <a:lnTo>
                    <a:pt x="2279" y="150"/>
                  </a:lnTo>
                  <a:lnTo>
                    <a:pt x="2279" y="147"/>
                  </a:lnTo>
                  <a:lnTo>
                    <a:pt x="2277" y="147"/>
                  </a:lnTo>
                  <a:lnTo>
                    <a:pt x="2277" y="147"/>
                  </a:lnTo>
                  <a:lnTo>
                    <a:pt x="2274" y="147"/>
                  </a:lnTo>
                  <a:lnTo>
                    <a:pt x="2274" y="145"/>
                  </a:lnTo>
                  <a:lnTo>
                    <a:pt x="2269" y="145"/>
                  </a:lnTo>
                  <a:lnTo>
                    <a:pt x="2269" y="147"/>
                  </a:lnTo>
                  <a:lnTo>
                    <a:pt x="2262" y="147"/>
                  </a:lnTo>
                  <a:lnTo>
                    <a:pt x="2262" y="147"/>
                  </a:lnTo>
                  <a:lnTo>
                    <a:pt x="2260" y="147"/>
                  </a:lnTo>
                  <a:lnTo>
                    <a:pt x="2260" y="150"/>
                  </a:lnTo>
                  <a:lnTo>
                    <a:pt x="2260" y="150"/>
                  </a:lnTo>
                  <a:lnTo>
                    <a:pt x="2260" y="150"/>
                  </a:lnTo>
                  <a:lnTo>
                    <a:pt x="2258" y="150"/>
                  </a:lnTo>
                  <a:lnTo>
                    <a:pt x="2258" y="150"/>
                  </a:lnTo>
                  <a:lnTo>
                    <a:pt x="2258" y="150"/>
                  </a:lnTo>
                  <a:lnTo>
                    <a:pt x="2258" y="152"/>
                  </a:lnTo>
                  <a:lnTo>
                    <a:pt x="2255" y="152"/>
                  </a:lnTo>
                  <a:lnTo>
                    <a:pt x="2255" y="152"/>
                  </a:lnTo>
                  <a:lnTo>
                    <a:pt x="2255" y="152"/>
                  </a:lnTo>
                  <a:lnTo>
                    <a:pt x="2255" y="154"/>
                  </a:lnTo>
                  <a:lnTo>
                    <a:pt x="2253" y="154"/>
                  </a:lnTo>
                  <a:lnTo>
                    <a:pt x="2253" y="154"/>
                  </a:lnTo>
                  <a:lnTo>
                    <a:pt x="2253" y="154"/>
                  </a:lnTo>
                  <a:lnTo>
                    <a:pt x="2253" y="157"/>
                  </a:lnTo>
                  <a:lnTo>
                    <a:pt x="2251" y="157"/>
                  </a:lnTo>
                  <a:lnTo>
                    <a:pt x="2251" y="159"/>
                  </a:lnTo>
                  <a:lnTo>
                    <a:pt x="2251" y="159"/>
                  </a:lnTo>
                  <a:lnTo>
                    <a:pt x="2251" y="159"/>
                  </a:lnTo>
                  <a:lnTo>
                    <a:pt x="2251" y="159"/>
                  </a:lnTo>
                  <a:lnTo>
                    <a:pt x="2251" y="162"/>
                  </a:lnTo>
                  <a:lnTo>
                    <a:pt x="2248" y="162"/>
                  </a:lnTo>
                  <a:lnTo>
                    <a:pt x="2248" y="164"/>
                  </a:lnTo>
                  <a:lnTo>
                    <a:pt x="2248" y="164"/>
                  </a:lnTo>
                  <a:lnTo>
                    <a:pt x="2248" y="164"/>
                  </a:lnTo>
                  <a:lnTo>
                    <a:pt x="2248" y="164"/>
                  </a:lnTo>
                  <a:lnTo>
                    <a:pt x="2248" y="166"/>
                  </a:lnTo>
                  <a:lnTo>
                    <a:pt x="2246" y="166"/>
                  </a:lnTo>
                  <a:lnTo>
                    <a:pt x="2246" y="166"/>
                  </a:lnTo>
                  <a:lnTo>
                    <a:pt x="2243" y="166"/>
                  </a:lnTo>
                  <a:lnTo>
                    <a:pt x="2243" y="171"/>
                  </a:lnTo>
                  <a:lnTo>
                    <a:pt x="2243" y="171"/>
                  </a:lnTo>
                  <a:lnTo>
                    <a:pt x="2243" y="171"/>
                  </a:lnTo>
                  <a:lnTo>
                    <a:pt x="2241" y="171"/>
                  </a:lnTo>
                  <a:lnTo>
                    <a:pt x="2241" y="173"/>
                  </a:lnTo>
                  <a:lnTo>
                    <a:pt x="2241" y="173"/>
                  </a:lnTo>
                  <a:lnTo>
                    <a:pt x="2241" y="173"/>
                  </a:lnTo>
                  <a:lnTo>
                    <a:pt x="2239" y="173"/>
                  </a:lnTo>
                  <a:lnTo>
                    <a:pt x="2239" y="176"/>
                  </a:lnTo>
                  <a:lnTo>
                    <a:pt x="2236" y="176"/>
                  </a:lnTo>
                  <a:lnTo>
                    <a:pt x="2236" y="176"/>
                  </a:lnTo>
                  <a:lnTo>
                    <a:pt x="2234" y="176"/>
                  </a:lnTo>
                  <a:lnTo>
                    <a:pt x="2234" y="178"/>
                  </a:lnTo>
                  <a:lnTo>
                    <a:pt x="2229" y="178"/>
                  </a:lnTo>
                  <a:lnTo>
                    <a:pt x="2229" y="178"/>
                  </a:lnTo>
                  <a:lnTo>
                    <a:pt x="2229" y="178"/>
                  </a:lnTo>
                  <a:lnTo>
                    <a:pt x="2229" y="178"/>
                  </a:lnTo>
                  <a:lnTo>
                    <a:pt x="2227" y="178"/>
                  </a:lnTo>
                  <a:lnTo>
                    <a:pt x="2227" y="176"/>
                  </a:lnTo>
                  <a:lnTo>
                    <a:pt x="2227" y="176"/>
                  </a:lnTo>
                  <a:lnTo>
                    <a:pt x="2227" y="173"/>
                  </a:lnTo>
                  <a:lnTo>
                    <a:pt x="2225" y="173"/>
                  </a:lnTo>
                  <a:lnTo>
                    <a:pt x="2225" y="173"/>
                  </a:lnTo>
                  <a:lnTo>
                    <a:pt x="2225" y="173"/>
                  </a:lnTo>
                  <a:lnTo>
                    <a:pt x="2225" y="171"/>
                  </a:lnTo>
                  <a:lnTo>
                    <a:pt x="2225" y="171"/>
                  </a:lnTo>
                  <a:lnTo>
                    <a:pt x="2225" y="171"/>
                  </a:lnTo>
                  <a:lnTo>
                    <a:pt x="2222" y="171"/>
                  </a:lnTo>
                  <a:lnTo>
                    <a:pt x="2222" y="173"/>
                  </a:lnTo>
                  <a:lnTo>
                    <a:pt x="2217" y="173"/>
                  </a:lnTo>
                  <a:lnTo>
                    <a:pt x="2217" y="173"/>
                  </a:lnTo>
                  <a:lnTo>
                    <a:pt x="2213" y="173"/>
                  </a:lnTo>
                  <a:lnTo>
                    <a:pt x="2213" y="171"/>
                  </a:lnTo>
                  <a:lnTo>
                    <a:pt x="2210" y="171"/>
                  </a:lnTo>
                  <a:lnTo>
                    <a:pt x="2210" y="169"/>
                  </a:lnTo>
                  <a:lnTo>
                    <a:pt x="2210" y="169"/>
                  </a:lnTo>
                  <a:lnTo>
                    <a:pt x="2210" y="169"/>
                  </a:lnTo>
                  <a:lnTo>
                    <a:pt x="2208" y="169"/>
                  </a:lnTo>
                  <a:lnTo>
                    <a:pt x="2208" y="169"/>
                  </a:lnTo>
                  <a:lnTo>
                    <a:pt x="2203" y="169"/>
                  </a:lnTo>
                  <a:lnTo>
                    <a:pt x="2203" y="166"/>
                  </a:lnTo>
                  <a:lnTo>
                    <a:pt x="2201" y="166"/>
                  </a:lnTo>
                  <a:lnTo>
                    <a:pt x="2201" y="164"/>
                  </a:lnTo>
                  <a:lnTo>
                    <a:pt x="2198" y="164"/>
                  </a:lnTo>
                  <a:lnTo>
                    <a:pt x="2198" y="164"/>
                  </a:lnTo>
                  <a:lnTo>
                    <a:pt x="2196" y="164"/>
                  </a:lnTo>
                  <a:lnTo>
                    <a:pt x="2196" y="162"/>
                  </a:lnTo>
                  <a:lnTo>
                    <a:pt x="2194" y="162"/>
                  </a:lnTo>
                  <a:lnTo>
                    <a:pt x="2194" y="159"/>
                  </a:lnTo>
                  <a:lnTo>
                    <a:pt x="2194" y="159"/>
                  </a:lnTo>
                  <a:lnTo>
                    <a:pt x="2194" y="159"/>
                  </a:lnTo>
                  <a:lnTo>
                    <a:pt x="2191" y="159"/>
                  </a:lnTo>
                  <a:lnTo>
                    <a:pt x="2191" y="157"/>
                  </a:lnTo>
                  <a:lnTo>
                    <a:pt x="2191" y="157"/>
                  </a:lnTo>
                  <a:lnTo>
                    <a:pt x="2191" y="157"/>
                  </a:lnTo>
                  <a:lnTo>
                    <a:pt x="2189" y="157"/>
                  </a:lnTo>
                  <a:lnTo>
                    <a:pt x="2189" y="154"/>
                  </a:lnTo>
                  <a:lnTo>
                    <a:pt x="2184" y="154"/>
                  </a:lnTo>
                  <a:lnTo>
                    <a:pt x="2184" y="157"/>
                  </a:lnTo>
                  <a:lnTo>
                    <a:pt x="2184" y="157"/>
                  </a:lnTo>
                  <a:lnTo>
                    <a:pt x="2184" y="154"/>
                  </a:lnTo>
                  <a:lnTo>
                    <a:pt x="2182" y="154"/>
                  </a:lnTo>
                  <a:lnTo>
                    <a:pt x="2182" y="154"/>
                  </a:lnTo>
                  <a:lnTo>
                    <a:pt x="2189" y="154"/>
                  </a:lnTo>
                  <a:lnTo>
                    <a:pt x="2189" y="152"/>
                  </a:lnTo>
                  <a:lnTo>
                    <a:pt x="2196" y="152"/>
                  </a:lnTo>
                  <a:lnTo>
                    <a:pt x="2196" y="154"/>
                  </a:lnTo>
                  <a:lnTo>
                    <a:pt x="2198" y="154"/>
                  </a:lnTo>
                  <a:lnTo>
                    <a:pt x="2198" y="152"/>
                  </a:lnTo>
                  <a:lnTo>
                    <a:pt x="2196" y="152"/>
                  </a:lnTo>
                  <a:lnTo>
                    <a:pt x="2196" y="150"/>
                  </a:lnTo>
                  <a:lnTo>
                    <a:pt x="2191" y="150"/>
                  </a:lnTo>
                  <a:lnTo>
                    <a:pt x="2191" y="150"/>
                  </a:lnTo>
                  <a:lnTo>
                    <a:pt x="2191" y="150"/>
                  </a:lnTo>
                  <a:lnTo>
                    <a:pt x="2191" y="147"/>
                  </a:lnTo>
                  <a:lnTo>
                    <a:pt x="2191" y="147"/>
                  </a:lnTo>
                  <a:lnTo>
                    <a:pt x="2191" y="147"/>
                  </a:lnTo>
                  <a:lnTo>
                    <a:pt x="2189" y="147"/>
                  </a:lnTo>
                  <a:lnTo>
                    <a:pt x="2189" y="145"/>
                  </a:lnTo>
                  <a:lnTo>
                    <a:pt x="2189" y="145"/>
                  </a:lnTo>
                  <a:lnTo>
                    <a:pt x="2189" y="145"/>
                  </a:lnTo>
                  <a:lnTo>
                    <a:pt x="2194" y="145"/>
                  </a:lnTo>
                  <a:lnTo>
                    <a:pt x="2194" y="143"/>
                  </a:lnTo>
                  <a:lnTo>
                    <a:pt x="2196" y="143"/>
                  </a:lnTo>
                  <a:lnTo>
                    <a:pt x="2196" y="140"/>
                  </a:lnTo>
                  <a:lnTo>
                    <a:pt x="2198" y="140"/>
                  </a:lnTo>
                  <a:lnTo>
                    <a:pt x="2198" y="140"/>
                  </a:lnTo>
                  <a:lnTo>
                    <a:pt x="2196" y="140"/>
                  </a:lnTo>
                  <a:lnTo>
                    <a:pt x="2196" y="138"/>
                  </a:lnTo>
                  <a:lnTo>
                    <a:pt x="2196" y="138"/>
                  </a:lnTo>
                  <a:lnTo>
                    <a:pt x="2196" y="136"/>
                  </a:lnTo>
                  <a:lnTo>
                    <a:pt x="2196" y="136"/>
                  </a:lnTo>
                  <a:lnTo>
                    <a:pt x="2196" y="136"/>
                  </a:lnTo>
                  <a:lnTo>
                    <a:pt x="2196" y="136"/>
                  </a:lnTo>
                  <a:lnTo>
                    <a:pt x="2196" y="133"/>
                  </a:lnTo>
                  <a:lnTo>
                    <a:pt x="2196" y="133"/>
                  </a:lnTo>
                  <a:lnTo>
                    <a:pt x="2196" y="133"/>
                  </a:lnTo>
                  <a:lnTo>
                    <a:pt x="2196" y="133"/>
                  </a:lnTo>
                  <a:lnTo>
                    <a:pt x="2196" y="131"/>
                  </a:lnTo>
                  <a:lnTo>
                    <a:pt x="2198" y="131"/>
                  </a:lnTo>
                  <a:lnTo>
                    <a:pt x="2198" y="131"/>
                  </a:lnTo>
                  <a:lnTo>
                    <a:pt x="2196" y="131"/>
                  </a:lnTo>
                  <a:lnTo>
                    <a:pt x="2196" y="131"/>
                  </a:lnTo>
                  <a:lnTo>
                    <a:pt x="2191" y="131"/>
                  </a:lnTo>
                  <a:lnTo>
                    <a:pt x="2191" y="131"/>
                  </a:lnTo>
                  <a:lnTo>
                    <a:pt x="2196" y="131"/>
                  </a:lnTo>
                  <a:lnTo>
                    <a:pt x="2196" y="128"/>
                  </a:lnTo>
                  <a:lnTo>
                    <a:pt x="2196" y="128"/>
                  </a:lnTo>
                  <a:lnTo>
                    <a:pt x="2196" y="128"/>
                  </a:lnTo>
                  <a:lnTo>
                    <a:pt x="2196" y="128"/>
                  </a:lnTo>
                  <a:lnTo>
                    <a:pt x="2196" y="126"/>
                  </a:lnTo>
                  <a:lnTo>
                    <a:pt x="2196" y="126"/>
                  </a:lnTo>
                  <a:lnTo>
                    <a:pt x="2196" y="124"/>
                  </a:lnTo>
                  <a:lnTo>
                    <a:pt x="2194" y="124"/>
                  </a:lnTo>
                  <a:lnTo>
                    <a:pt x="2194" y="121"/>
                  </a:lnTo>
                  <a:lnTo>
                    <a:pt x="2198" y="121"/>
                  </a:lnTo>
                  <a:lnTo>
                    <a:pt x="2198" y="119"/>
                  </a:lnTo>
                  <a:lnTo>
                    <a:pt x="2196" y="119"/>
                  </a:lnTo>
                  <a:lnTo>
                    <a:pt x="2196" y="119"/>
                  </a:lnTo>
                  <a:lnTo>
                    <a:pt x="2191" y="119"/>
                  </a:lnTo>
                  <a:lnTo>
                    <a:pt x="2191" y="119"/>
                  </a:lnTo>
                  <a:lnTo>
                    <a:pt x="2191" y="119"/>
                  </a:lnTo>
                  <a:lnTo>
                    <a:pt x="2191" y="117"/>
                  </a:lnTo>
                  <a:lnTo>
                    <a:pt x="2182" y="117"/>
                  </a:lnTo>
                  <a:lnTo>
                    <a:pt x="2182" y="114"/>
                  </a:lnTo>
                  <a:lnTo>
                    <a:pt x="2177" y="114"/>
                  </a:lnTo>
                  <a:lnTo>
                    <a:pt x="2177" y="112"/>
                  </a:lnTo>
                  <a:lnTo>
                    <a:pt x="2177" y="112"/>
                  </a:lnTo>
                  <a:lnTo>
                    <a:pt x="2177" y="114"/>
                  </a:lnTo>
                  <a:lnTo>
                    <a:pt x="2175" y="114"/>
                  </a:lnTo>
                  <a:lnTo>
                    <a:pt x="2175" y="112"/>
                  </a:lnTo>
                  <a:lnTo>
                    <a:pt x="2175" y="112"/>
                  </a:lnTo>
                  <a:lnTo>
                    <a:pt x="2175" y="109"/>
                  </a:lnTo>
                  <a:lnTo>
                    <a:pt x="2170" y="109"/>
                  </a:lnTo>
                  <a:lnTo>
                    <a:pt x="2170" y="109"/>
                  </a:lnTo>
                  <a:lnTo>
                    <a:pt x="2168" y="109"/>
                  </a:lnTo>
                  <a:lnTo>
                    <a:pt x="2168" y="109"/>
                  </a:lnTo>
                  <a:lnTo>
                    <a:pt x="2165" y="109"/>
                  </a:lnTo>
                  <a:lnTo>
                    <a:pt x="2165" y="109"/>
                  </a:lnTo>
                  <a:lnTo>
                    <a:pt x="2165" y="109"/>
                  </a:lnTo>
                  <a:lnTo>
                    <a:pt x="2165" y="109"/>
                  </a:lnTo>
                  <a:lnTo>
                    <a:pt x="2163" y="109"/>
                  </a:lnTo>
                  <a:lnTo>
                    <a:pt x="2163" y="107"/>
                  </a:lnTo>
                  <a:lnTo>
                    <a:pt x="2153" y="107"/>
                  </a:lnTo>
                  <a:lnTo>
                    <a:pt x="2153" y="107"/>
                  </a:lnTo>
                  <a:lnTo>
                    <a:pt x="2151" y="107"/>
                  </a:lnTo>
                  <a:lnTo>
                    <a:pt x="2151" y="107"/>
                  </a:lnTo>
                  <a:lnTo>
                    <a:pt x="2142" y="107"/>
                  </a:lnTo>
                  <a:lnTo>
                    <a:pt x="2142" y="109"/>
                  </a:lnTo>
                  <a:lnTo>
                    <a:pt x="2142" y="109"/>
                  </a:lnTo>
                  <a:lnTo>
                    <a:pt x="2142" y="107"/>
                  </a:lnTo>
                  <a:lnTo>
                    <a:pt x="2139" y="107"/>
                  </a:lnTo>
                  <a:lnTo>
                    <a:pt x="2139" y="109"/>
                  </a:lnTo>
                  <a:lnTo>
                    <a:pt x="2137" y="109"/>
                  </a:lnTo>
                  <a:lnTo>
                    <a:pt x="2137" y="107"/>
                  </a:lnTo>
                  <a:lnTo>
                    <a:pt x="2135" y="107"/>
                  </a:lnTo>
                  <a:lnTo>
                    <a:pt x="2135" y="109"/>
                  </a:lnTo>
                  <a:lnTo>
                    <a:pt x="2130" y="109"/>
                  </a:lnTo>
                  <a:lnTo>
                    <a:pt x="2130" y="107"/>
                  </a:lnTo>
                  <a:lnTo>
                    <a:pt x="2130" y="107"/>
                  </a:lnTo>
                  <a:lnTo>
                    <a:pt x="2130" y="107"/>
                  </a:lnTo>
                  <a:lnTo>
                    <a:pt x="2127" y="107"/>
                  </a:lnTo>
                  <a:lnTo>
                    <a:pt x="2127" y="105"/>
                  </a:lnTo>
                  <a:lnTo>
                    <a:pt x="2125" y="105"/>
                  </a:lnTo>
                  <a:lnTo>
                    <a:pt x="2125" y="107"/>
                  </a:lnTo>
                  <a:lnTo>
                    <a:pt x="2116" y="107"/>
                  </a:lnTo>
                  <a:lnTo>
                    <a:pt x="2116" y="105"/>
                  </a:lnTo>
                  <a:lnTo>
                    <a:pt x="2118" y="105"/>
                  </a:lnTo>
                  <a:lnTo>
                    <a:pt x="2118" y="105"/>
                  </a:lnTo>
                  <a:lnTo>
                    <a:pt x="2118" y="105"/>
                  </a:lnTo>
                  <a:lnTo>
                    <a:pt x="2118" y="102"/>
                  </a:lnTo>
                  <a:lnTo>
                    <a:pt x="2116" y="102"/>
                  </a:lnTo>
                  <a:lnTo>
                    <a:pt x="2116" y="105"/>
                  </a:lnTo>
                  <a:lnTo>
                    <a:pt x="2116" y="105"/>
                  </a:lnTo>
                  <a:lnTo>
                    <a:pt x="2116" y="102"/>
                  </a:lnTo>
                  <a:lnTo>
                    <a:pt x="2113" y="102"/>
                  </a:lnTo>
                  <a:lnTo>
                    <a:pt x="2113" y="105"/>
                  </a:lnTo>
                  <a:lnTo>
                    <a:pt x="2111" y="105"/>
                  </a:lnTo>
                  <a:lnTo>
                    <a:pt x="2111" y="107"/>
                  </a:lnTo>
                  <a:lnTo>
                    <a:pt x="2111" y="107"/>
                  </a:lnTo>
                  <a:lnTo>
                    <a:pt x="2111" y="105"/>
                  </a:lnTo>
                  <a:lnTo>
                    <a:pt x="2109" y="105"/>
                  </a:lnTo>
                  <a:lnTo>
                    <a:pt x="2109" y="105"/>
                  </a:lnTo>
                  <a:lnTo>
                    <a:pt x="2109" y="105"/>
                  </a:lnTo>
                  <a:lnTo>
                    <a:pt x="2109" y="102"/>
                  </a:lnTo>
                  <a:lnTo>
                    <a:pt x="2104" y="102"/>
                  </a:lnTo>
                  <a:lnTo>
                    <a:pt x="2104" y="105"/>
                  </a:lnTo>
                  <a:lnTo>
                    <a:pt x="2104" y="105"/>
                  </a:lnTo>
                  <a:lnTo>
                    <a:pt x="2104" y="102"/>
                  </a:lnTo>
                  <a:lnTo>
                    <a:pt x="2104" y="102"/>
                  </a:lnTo>
                  <a:lnTo>
                    <a:pt x="2104" y="102"/>
                  </a:lnTo>
                  <a:lnTo>
                    <a:pt x="2097" y="102"/>
                  </a:lnTo>
                  <a:lnTo>
                    <a:pt x="2097" y="100"/>
                  </a:lnTo>
                  <a:lnTo>
                    <a:pt x="2090" y="100"/>
                  </a:lnTo>
                  <a:lnTo>
                    <a:pt x="2090" y="100"/>
                  </a:lnTo>
                  <a:lnTo>
                    <a:pt x="2094" y="100"/>
                  </a:lnTo>
                  <a:lnTo>
                    <a:pt x="2094" y="98"/>
                  </a:lnTo>
                  <a:lnTo>
                    <a:pt x="2099" y="98"/>
                  </a:lnTo>
                  <a:lnTo>
                    <a:pt x="2099" y="98"/>
                  </a:lnTo>
                  <a:lnTo>
                    <a:pt x="2097" y="98"/>
                  </a:lnTo>
                  <a:lnTo>
                    <a:pt x="2097" y="95"/>
                  </a:lnTo>
                  <a:lnTo>
                    <a:pt x="2092" y="95"/>
                  </a:lnTo>
                  <a:lnTo>
                    <a:pt x="2092" y="98"/>
                  </a:lnTo>
                  <a:lnTo>
                    <a:pt x="2090" y="98"/>
                  </a:lnTo>
                  <a:lnTo>
                    <a:pt x="2090" y="95"/>
                  </a:lnTo>
                  <a:lnTo>
                    <a:pt x="2085" y="95"/>
                  </a:lnTo>
                  <a:lnTo>
                    <a:pt x="2085" y="98"/>
                  </a:lnTo>
                  <a:lnTo>
                    <a:pt x="2082" y="98"/>
                  </a:lnTo>
                  <a:lnTo>
                    <a:pt x="2082" y="100"/>
                  </a:lnTo>
                  <a:lnTo>
                    <a:pt x="2085" y="100"/>
                  </a:lnTo>
                  <a:lnTo>
                    <a:pt x="2085" y="100"/>
                  </a:lnTo>
                  <a:lnTo>
                    <a:pt x="2080" y="100"/>
                  </a:lnTo>
                  <a:lnTo>
                    <a:pt x="2080" y="100"/>
                  </a:lnTo>
                  <a:lnTo>
                    <a:pt x="2075" y="100"/>
                  </a:lnTo>
                  <a:lnTo>
                    <a:pt x="2075" y="100"/>
                  </a:lnTo>
                  <a:lnTo>
                    <a:pt x="2073" y="100"/>
                  </a:lnTo>
                  <a:lnTo>
                    <a:pt x="2073" y="98"/>
                  </a:lnTo>
                  <a:lnTo>
                    <a:pt x="2071" y="98"/>
                  </a:lnTo>
                  <a:lnTo>
                    <a:pt x="2071" y="100"/>
                  </a:lnTo>
                  <a:lnTo>
                    <a:pt x="2071" y="100"/>
                  </a:lnTo>
                  <a:lnTo>
                    <a:pt x="2071" y="100"/>
                  </a:lnTo>
                  <a:lnTo>
                    <a:pt x="2068" y="100"/>
                  </a:lnTo>
                  <a:lnTo>
                    <a:pt x="2068" y="102"/>
                  </a:lnTo>
                  <a:lnTo>
                    <a:pt x="2068" y="102"/>
                  </a:lnTo>
                  <a:lnTo>
                    <a:pt x="2068" y="102"/>
                  </a:lnTo>
                  <a:lnTo>
                    <a:pt x="2068" y="102"/>
                  </a:lnTo>
                  <a:lnTo>
                    <a:pt x="2068" y="102"/>
                  </a:lnTo>
                  <a:lnTo>
                    <a:pt x="2064" y="102"/>
                  </a:lnTo>
                  <a:lnTo>
                    <a:pt x="2064" y="105"/>
                  </a:lnTo>
                  <a:lnTo>
                    <a:pt x="2061" y="105"/>
                  </a:lnTo>
                  <a:lnTo>
                    <a:pt x="2061" y="105"/>
                  </a:lnTo>
                  <a:lnTo>
                    <a:pt x="2059" y="105"/>
                  </a:lnTo>
                  <a:lnTo>
                    <a:pt x="2059" y="109"/>
                  </a:lnTo>
                  <a:lnTo>
                    <a:pt x="2059" y="109"/>
                  </a:lnTo>
                  <a:lnTo>
                    <a:pt x="2059" y="109"/>
                  </a:lnTo>
                  <a:lnTo>
                    <a:pt x="2061" y="109"/>
                  </a:lnTo>
                  <a:lnTo>
                    <a:pt x="2061" y="112"/>
                  </a:lnTo>
                  <a:lnTo>
                    <a:pt x="2061" y="112"/>
                  </a:lnTo>
                  <a:lnTo>
                    <a:pt x="2061" y="114"/>
                  </a:lnTo>
                  <a:lnTo>
                    <a:pt x="2064" y="114"/>
                  </a:lnTo>
                  <a:lnTo>
                    <a:pt x="2064" y="117"/>
                  </a:lnTo>
                  <a:lnTo>
                    <a:pt x="2064" y="117"/>
                  </a:lnTo>
                  <a:lnTo>
                    <a:pt x="2064" y="112"/>
                  </a:lnTo>
                  <a:lnTo>
                    <a:pt x="2064" y="112"/>
                  </a:lnTo>
                  <a:lnTo>
                    <a:pt x="2064" y="114"/>
                  </a:lnTo>
                  <a:lnTo>
                    <a:pt x="2066" y="114"/>
                  </a:lnTo>
                  <a:lnTo>
                    <a:pt x="2066" y="114"/>
                  </a:lnTo>
                  <a:lnTo>
                    <a:pt x="2066" y="114"/>
                  </a:lnTo>
                  <a:lnTo>
                    <a:pt x="2066" y="117"/>
                  </a:lnTo>
                  <a:lnTo>
                    <a:pt x="2064" y="117"/>
                  </a:lnTo>
                  <a:lnTo>
                    <a:pt x="2064" y="119"/>
                  </a:lnTo>
                  <a:lnTo>
                    <a:pt x="2064" y="119"/>
                  </a:lnTo>
                  <a:lnTo>
                    <a:pt x="2064" y="119"/>
                  </a:lnTo>
                  <a:lnTo>
                    <a:pt x="2064" y="119"/>
                  </a:lnTo>
                  <a:lnTo>
                    <a:pt x="2064" y="121"/>
                  </a:lnTo>
                  <a:lnTo>
                    <a:pt x="2061" y="121"/>
                  </a:lnTo>
                  <a:lnTo>
                    <a:pt x="2061" y="121"/>
                  </a:lnTo>
                  <a:lnTo>
                    <a:pt x="2059" y="121"/>
                  </a:lnTo>
                  <a:lnTo>
                    <a:pt x="2059" y="121"/>
                  </a:lnTo>
                  <a:lnTo>
                    <a:pt x="2054" y="121"/>
                  </a:lnTo>
                  <a:lnTo>
                    <a:pt x="2054" y="119"/>
                  </a:lnTo>
                  <a:lnTo>
                    <a:pt x="2049" y="119"/>
                  </a:lnTo>
                  <a:lnTo>
                    <a:pt x="2049" y="119"/>
                  </a:lnTo>
                  <a:lnTo>
                    <a:pt x="2054" y="119"/>
                  </a:lnTo>
                  <a:lnTo>
                    <a:pt x="2054" y="119"/>
                  </a:lnTo>
                  <a:lnTo>
                    <a:pt x="2052" y="119"/>
                  </a:lnTo>
                  <a:lnTo>
                    <a:pt x="2052" y="117"/>
                  </a:lnTo>
                  <a:lnTo>
                    <a:pt x="2045" y="117"/>
                  </a:lnTo>
                  <a:lnTo>
                    <a:pt x="2045" y="119"/>
                  </a:lnTo>
                  <a:lnTo>
                    <a:pt x="2042" y="119"/>
                  </a:lnTo>
                  <a:lnTo>
                    <a:pt x="2042" y="117"/>
                  </a:lnTo>
                  <a:lnTo>
                    <a:pt x="2040" y="117"/>
                  </a:lnTo>
                  <a:lnTo>
                    <a:pt x="2040" y="119"/>
                  </a:lnTo>
                  <a:lnTo>
                    <a:pt x="2038" y="119"/>
                  </a:lnTo>
                  <a:lnTo>
                    <a:pt x="2038" y="119"/>
                  </a:lnTo>
                  <a:lnTo>
                    <a:pt x="2035" y="119"/>
                  </a:lnTo>
                  <a:lnTo>
                    <a:pt x="2035" y="119"/>
                  </a:lnTo>
                  <a:lnTo>
                    <a:pt x="2035" y="119"/>
                  </a:lnTo>
                  <a:lnTo>
                    <a:pt x="2035" y="119"/>
                  </a:lnTo>
                  <a:lnTo>
                    <a:pt x="2035" y="119"/>
                  </a:lnTo>
                  <a:lnTo>
                    <a:pt x="2035" y="121"/>
                  </a:lnTo>
                  <a:lnTo>
                    <a:pt x="2030" y="121"/>
                  </a:lnTo>
                  <a:lnTo>
                    <a:pt x="2030" y="119"/>
                  </a:lnTo>
                  <a:lnTo>
                    <a:pt x="2021" y="119"/>
                  </a:lnTo>
                  <a:lnTo>
                    <a:pt x="2021" y="121"/>
                  </a:lnTo>
                  <a:lnTo>
                    <a:pt x="2009" y="121"/>
                  </a:lnTo>
                  <a:lnTo>
                    <a:pt x="2009" y="119"/>
                  </a:lnTo>
                  <a:lnTo>
                    <a:pt x="2002" y="119"/>
                  </a:lnTo>
                  <a:lnTo>
                    <a:pt x="2002" y="119"/>
                  </a:lnTo>
                  <a:lnTo>
                    <a:pt x="2002" y="119"/>
                  </a:lnTo>
                  <a:lnTo>
                    <a:pt x="2002" y="119"/>
                  </a:lnTo>
                  <a:lnTo>
                    <a:pt x="2000" y="119"/>
                  </a:lnTo>
                  <a:lnTo>
                    <a:pt x="2000" y="117"/>
                  </a:lnTo>
                  <a:lnTo>
                    <a:pt x="1997" y="117"/>
                  </a:lnTo>
                  <a:lnTo>
                    <a:pt x="1997" y="114"/>
                  </a:lnTo>
                  <a:lnTo>
                    <a:pt x="1995" y="114"/>
                  </a:lnTo>
                  <a:lnTo>
                    <a:pt x="1995" y="117"/>
                  </a:lnTo>
                  <a:lnTo>
                    <a:pt x="1995" y="117"/>
                  </a:lnTo>
                  <a:lnTo>
                    <a:pt x="1995" y="114"/>
                  </a:lnTo>
                  <a:lnTo>
                    <a:pt x="1993" y="114"/>
                  </a:lnTo>
                  <a:lnTo>
                    <a:pt x="1993" y="117"/>
                  </a:lnTo>
                  <a:lnTo>
                    <a:pt x="1990" y="117"/>
                  </a:lnTo>
                  <a:lnTo>
                    <a:pt x="1990" y="114"/>
                  </a:lnTo>
                  <a:lnTo>
                    <a:pt x="1990" y="114"/>
                  </a:lnTo>
                  <a:lnTo>
                    <a:pt x="1990" y="117"/>
                  </a:lnTo>
                  <a:lnTo>
                    <a:pt x="1988" y="117"/>
                  </a:lnTo>
                  <a:lnTo>
                    <a:pt x="1988" y="114"/>
                  </a:lnTo>
                  <a:lnTo>
                    <a:pt x="1985" y="114"/>
                  </a:lnTo>
                  <a:lnTo>
                    <a:pt x="1985" y="117"/>
                  </a:lnTo>
                  <a:lnTo>
                    <a:pt x="1985" y="117"/>
                  </a:lnTo>
                  <a:lnTo>
                    <a:pt x="1985" y="114"/>
                  </a:lnTo>
                  <a:lnTo>
                    <a:pt x="1983" y="114"/>
                  </a:lnTo>
                  <a:lnTo>
                    <a:pt x="1983" y="117"/>
                  </a:lnTo>
                  <a:lnTo>
                    <a:pt x="1981" y="117"/>
                  </a:lnTo>
                  <a:lnTo>
                    <a:pt x="1981" y="117"/>
                  </a:lnTo>
                  <a:lnTo>
                    <a:pt x="1978" y="117"/>
                  </a:lnTo>
                  <a:lnTo>
                    <a:pt x="1978" y="117"/>
                  </a:lnTo>
                  <a:lnTo>
                    <a:pt x="1976" y="117"/>
                  </a:lnTo>
                  <a:lnTo>
                    <a:pt x="1976" y="117"/>
                  </a:lnTo>
                  <a:lnTo>
                    <a:pt x="1976" y="117"/>
                  </a:lnTo>
                  <a:lnTo>
                    <a:pt x="1976" y="119"/>
                  </a:lnTo>
                  <a:lnTo>
                    <a:pt x="1974" y="119"/>
                  </a:lnTo>
                  <a:lnTo>
                    <a:pt x="1974" y="117"/>
                  </a:lnTo>
                  <a:lnTo>
                    <a:pt x="1969" y="117"/>
                  </a:lnTo>
                  <a:lnTo>
                    <a:pt x="1969" y="117"/>
                  </a:lnTo>
                  <a:lnTo>
                    <a:pt x="1962" y="117"/>
                  </a:lnTo>
                  <a:lnTo>
                    <a:pt x="1962" y="114"/>
                  </a:lnTo>
                  <a:lnTo>
                    <a:pt x="1959" y="114"/>
                  </a:lnTo>
                  <a:lnTo>
                    <a:pt x="1959" y="114"/>
                  </a:lnTo>
                  <a:lnTo>
                    <a:pt x="1957" y="114"/>
                  </a:lnTo>
                  <a:lnTo>
                    <a:pt x="1957" y="112"/>
                  </a:lnTo>
                  <a:lnTo>
                    <a:pt x="1959" y="112"/>
                  </a:lnTo>
                  <a:lnTo>
                    <a:pt x="1959" y="109"/>
                  </a:lnTo>
                  <a:lnTo>
                    <a:pt x="1957" y="109"/>
                  </a:lnTo>
                  <a:lnTo>
                    <a:pt x="1957" y="109"/>
                  </a:lnTo>
                  <a:lnTo>
                    <a:pt x="1962" y="109"/>
                  </a:lnTo>
                  <a:lnTo>
                    <a:pt x="1962" y="109"/>
                  </a:lnTo>
                  <a:lnTo>
                    <a:pt x="1962" y="109"/>
                  </a:lnTo>
                  <a:lnTo>
                    <a:pt x="1962" y="112"/>
                  </a:lnTo>
                  <a:lnTo>
                    <a:pt x="1967" y="112"/>
                  </a:lnTo>
                  <a:lnTo>
                    <a:pt x="1967" y="109"/>
                  </a:lnTo>
                  <a:lnTo>
                    <a:pt x="1969" y="109"/>
                  </a:lnTo>
                  <a:lnTo>
                    <a:pt x="1969" y="107"/>
                  </a:lnTo>
                  <a:lnTo>
                    <a:pt x="1967" y="107"/>
                  </a:lnTo>
                  <a:lnTo>
                    <a:pt x="1967" y="105"/>
                  </a:lnTo>
                  <a:lnTo>
                    <a:pt x="1933" y="105"/>
                  </a:lnTo>
                  <a:lnTo>
                    <a:pt x="1933" y="105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17" y="102"/>
                  </a:lnTo>
                  <a:lnTo>
                    <a:pt x="1917" y="102"/>
                  </a:lnTo>
                  <a:lnTo>
                    <a:pt x="1914" y="102"/>
                  </a:lnTo>
                  <a:lnTo>
                    <a:pt x="1914" y="102"/>
                  </a:lnTo>
                  <a:lnTo>
                    <a:pt x="1910" y="102"/>
                  </a:lnTo>
                  <a:lnTo>
                    <a:pt x="1910" y="102"/>
                  </a:lnTo>
                  <a:lnTo>
                    <a:pt x="1895" y="102"/>
                  </a:lnTo>
                  <a:lnTo>
                    <a:pt x="1895" y="100"/>
                  </a:lnTo>
                  <a:lnTo>
                    <a:pt x="1893" y="100"/>
                  </a:lnTo>
                  <a:lnTo>
                    <a:pt x="1893" y="102"/>
                  </a:lnTo>
                  <a:lnTo>
                    <a:pt x="1886" y="102"/>
                  </a:lnTo>
                  <a:lnTo>
                    <a:pt x="1886" y="102"/>
                  </a:lnTo>
                  <a:lnTo>
                    <a:pt x="1884" y="102"/>
                  </a:lnTo>
                  <a:lnTo>
                    <a:pt x="1884" y="105"/>
                  </a:lnTo>
                  <a:lnTo>
                    <a:pt x="1862" y="105"/>
                  </a:lnTo>
                  <a:lnTo>
                    <a:pt x="1862" y="105"/>
                  </a:lnTo>
                  <a:lnTo>
                    <a:pt x="1858" y="105"/>
                  </a:lnTo>
                  <a:lnTo>
                    <a:pt x="1858" y="107"/>
                  </a:lnTo>
                  <a:lnTo>
                    <a:pt x="1851" y="107"/>
                  </a:lnTo>
                  <a:lnTo>
                    <a:pt x="1851" y="109"/>
                  </a:lnTo>
                  <a:lnTo>
                    <a:pt x="1855" y="109"/>
                  </a:lnTo>
                  <a:lnTo>
                    <a:pt x="1855" y="112"/>
                  </a:lnTo>
                  <a:lnTo>
                    <a:pt x="1853" y="112"/>
                  </a:lnTo>
                  <a:lnTo>
                    <a:pt x="1853" y="109"/>
                  </a:lnTo>
                  <a:lnTo>
                    <a:pt x="1848" y="109"/>
                  </a:lnTo>
                  <a:lnTo>
                    <a:pt x="1848" y="109"/>
                  </a:lnTo>
                  <a:lnTo>
                    <a:pt x="1846" y="109"/>
                  </a:lnTo>
                  <a:lnTo>
                    <a:pt x="1846" y="107"/>
                  </a:lnTo>
                  <a:lnTo>
                    <a:pt x="1848" y="107"/>
                  </a:lnTo>
                  <a:lnTo>
                    <a:pt x="1848" y="107"/>
                  </a:lnTo>
                  <a:lnTo>
                    <a:pt x="1851" y="107"/>
                  </a:lnTo>
                  <a:lnTo>
                    <a:pt x="1851" y="105"/>
                  </a:lnTo>
                  <a:lnTo>
                    <a:pt x="1851" y="105"/>
                  </a:lnTo>
                  <a:lnTo>
                    <a:pt x="1851" y="105"/>
                  </a:lnTo>
                  <a:lnTo>
                    <a:pt x="1851" y="105"/>
                  </a:lnTo>
                  <a:lnTo>
                    <a:pt x="1851" y="102"/>
                  </a:lnTo>
                  <a:lnTo>
                    <a:pt x="1851" y="102"/>
                  </a:lnTo>
                  <a:lnTo>
                    <a:pt x="1851" y="102"/>
                  </a:lnTo>
                  <a:lnTo>
                    <a:pt x="1848" y="102"/>
                  </a:lnTo>
                  <a:lnTo>
                    <a:pt x="1848" y="100"/>
                  </a:lnTo>
                  <a:lnTo>
                    <a:pt x="1846" y="100"/>
                  </a:lnTo>
                  <a:lnTo>
                    <a:pt x="1846" y="100"/>
                  </a:lnTo>
                  <a:lnTo>
                    <a:pt x="1846" y="100"/>
                  </a:lnTo>
                  <a:lnTo>
                    <a:pt x="1846" y="100"/>
                  </a:lnTo>
                  <a:lnTo>
                    <a:pt x="1846" y="100"/>
                  </a:lnTo>
                  <a:lnTo>
                    <a:pt x="1846" y="98"/>
                  </a:lnTo>
                  <a:lnTo>
                    <a:pt x="1843" y="98"/>
                  </a:lnTo>
                  <a:lnTo>
                    <a:pt x="1843" y="98"/>
                  </a:lnTo>
                  <a:lnTo>
                    <a:pt x="1841" y="98"/>
                  </a:lnTo>
                  <a:lnTo>
                    <a:pt x="1841" y="95"/>
                  </a:lnTo>
                  <a:lnTo>
                    <a:pt x="1839" y="95"/>
                  </a:lnTo>
                  <a:lnTo>
                    <a:pt x="1839" y="95"/>
                  </a:lnTo>
                  <a:lnTo>
                    <a:pt x="1836" y="95"/>
                  </a:lnTo>
                  <a:lnTo>
                    <a:pt x="1836" y="98"/>
                  </a:lnTo>
                  <a:lnTo>
                    <a:pt x="1836" y="98"/>
                  </a:lnTo>
                  <a:lnTo>
                    <a:pt x="1836" y="98"/>
                  </a:lnTo>
                  <a:lnTo>
                    <a:pt x="1839" y="98"/>
                  </a:lnTo>
                  <a:lnTo>
                    <a:pt x="1839" y="100"/>
                  </a:lnTo>
                  <a:lnTo>
                    <a:pt x="1839" y="100"/>
                  </a:lnTo>
                  <a:lnTo>
                    <a:pt x="1839" y="100"/>
                  </a:lnTo>
                  <a:lnTo>
                    <a:pt x="1834" y="100"/>
                  </a:lnTo>
                  <a:lnTo>
                    <a:pt x="1834" y="102"/>
                  </a:lnTo>
                  <a:lnTo>
                    <a:pt x="1822" y="102"/>
                  </a:lnTo>
                  <a:lnTo>
                    <a:pt x="1822" y="100"/>
                  </a:lnTo>
                  <a:lnTo>
                    <a:pt x="1813" y="100"/>
                  </a:lnTo>
                  <a:lnTo>
                    <a:pt x="1813" y="100"/>
                  </a:lnTo>
                  <a:lnTo>
                    <a:pt x="1808" y="100"/>
                  </a:lnTo>
                  <a:lnTo>
                    <a:pt x="1808" y="100"/>
                  </a:lnTo>
                  <a:lnTo>
                    <a:pt x="1806" y="100"/>
                  </a:lnTo>
                  <a:lnTo>
                    <a:pt x="1806" y="98"/>
                  </a:lnTo>
                  <a:lnTo>
                    <a:pt x="1803" y="98"/>
                  </a:lnTo>
                  <a:lnTo>
                    <a:pt x="1803" y="98"/>
                  </a:lnTo>
                  <a:lnTo>
                    <a:pt x="1803" y="98"/>
                  </a:lnTo>
                  <a:lnTo>
                    <a:pt x="1803" y="95"/>
                  </a:lnTo>
                  <a:lnTo>
                    <a:pt x="1810" y="95"/>
                  </a:lnTo>
                  <a:lnTo>
                    <a:pt x="1810" y="95"/>
                  </a:lnTo>
                  <a:lnTo>
                    <a:pt x="1810" y="95"/>
                  </a:lnTo>
                  <a:lnTo>
                    <a:pt x="1810" y="93"/>
                  </a:lnTo>
                  <a:lnTo>
                    <a:pt x="1810" y="93"/>
                  </a:lnTo>
                  <a:lnTo>
                    <a:pt x="1810" y="93"/>
                  </a:lnTo>
                  <a:lnTo>
                    <a:pt x="1803" y="93"/>
                  </a:lnTo>
                  <a:lnTo>
                    <a:pt x="1803" y="93"/>
                  </a:lnTo>
                  <a:lnTo>
                    <a:pt x="1798" y="93"/>
                  </a:lnTo>
                  <a:lnTo>
                    <a:pt x="1798" y="95"/>
                  </a:lnTo>
                  <a:lnTo>
                    <a:pt x="1798" y="95"/>
                  </a:lnTo>
                  <a:lnTo>
                    <a:pt x="1798" y="98"/>
                  </a:lnTo>
                  <a:lnTo>
                    <a:pt x="1796" y="98"/>
                  </a:lnTo>
                  <a:lnTo>
                    <a:pt x="1796" y="95"/>
                  </a:lnTo>
                  <a:lnTo>
                    <a:pt x="1791" y="95"/>
                  </a:lnTo>
                  <a:lnTo>
                    <a:pt x="1791" y="95"/>
                  </a:lnTo>
                  <a:lnTo>
                    <a:pt x="1787" y="95"/>
                  </a:lnTo>
                  <a:lnTo>
                    <a:pt x="1787" y="93"/>
                  </a:lnTo>
                  <a:lnTo>
                    <a:pt x="1775" y="93"/>
                  </a:lnTo>
                  <a:lnTo>
                    <a:pt x="1775" y="95"/>
                  </a:lnTo>
                  <a:lnTo>
                    <a:pt x="1772" y="95"/>
                  </a:lnTo>
                  <a:lnTo>
                    <a:pt x="1772" y="95"/>
                  </a:lnTo>
                  <a:lnTo>
                    <a:pt x="1772" y="95"/>
                  </a:lnTo>
                  <a:lnTo>
                    <a:pt x="1772" y="98"/>
                  </a:lnTo>
                  <a:lnTo>
                    <a:pt x="1772" y="98"/>
                  </a:lnTo>
                  <a:lnTo>
                    <a:pt x="1772" y="98"/>
                  </a:lnTo>
                  <a:lnTo>
                    <a:pt x="1768" y="98"/>
                  </a:lnTo>
                  <a:lnTo>
                    <a:pt x="1768" y="100"/>
                  </a:lnTo>
                  <a:lnTo>
                    <a:pt x="1765" y="100"/>
                  </a:lnTo>
                  <a:lnTo>
                    <a:pt x="1765" y="100"/>
                  </a:lnTo>
                  <a:lnTo>
                    <a:pt x="1765" y="100"/>
                  </a:lnTo>
                  <a:lnTo>
                    <a:pt x="1765" y="102"/>
                  </a:lnTo>
                  <a:lnTo>
                    <a:pt x="1768" y="102"/>
                  </a:lnTo>
                  <a:lnTo>
                    <a:pt x="1768" y="102"/>
                  </a:lnTo>
                  <a:lnTo>
                    <a:pt x="1770" y="102"/>
                  </a:lnTo>
                  <a:lnTo>
                    <a:pt x="1770" y="105"/>
                  </a:lnTo>
                  <a:lnTo>
                    <a:pt x="1772" y="105"/>
                  </a:lnTo>
                  <a:lnTo>
                    <a:pt x="1772" y="102"/>
                  </a:lnTo>
                  <a:lnTo>
                    <a:pt x="1784" y="102"/>
                  </a:lnTo>
                  <a:lnTo>
                    <a:pt x="1784" y="105"/>
                  </a:lnTo>
                  <a:lnTo>
                    <a:pt x="1784" y="105"/>
                  </a:lnTo>
                  <a:lnTo>
                    <a:pt x="1784" y="105"/>
                  </a:lnTo>
                  <a:lnTo>
                    <a:pt x="1777" y="105"/>
                  </a:lnTo>
                  <a:lnTo>
                    <a:pt x="1777" y="107"/>
                  </a:lnTo>
                  <a:lnTo>
                    <a:pt x="1775" y="107"/>
                  </a:lnTo>
                  <a:lnTo>
                    <a:pt x="1775" y="109"/>
                  </a:lnTo>
                  <a:lnTo>
                    <a:pt x="1765" y="109"/>
                  </a:lnTo>
                  <a:lnTo>
                    <a:pt x="1765" y="109"/>
                  </a:lnTo>
                  <a:lnTo>
                    <a:pt x="1763" y="109"/>
                  </a:lnTo>
                  <a:lnTo>
                    <a:pt x="1763" y="109"/>
                  </a:lnTo>
                  <a:lnTo>
                    <a:pt x="1763" y="109"/>
                  </a:lnTo>
                  <a:lnTo>
                    <a:pt x="1763" y="107"/>
                  </a:lnTo>
                  <a:lnTo>
                    <a:pt x="1761" y="107"/>
                  </a:lnTo>
                  <a:lnTo>
                    <a:pt x="1761" y="105"/>
                  </a:lnTo>
                  <a:lnTo>
                    <a:pt x="1758" y="105"/>
                  </a:lnTo>
                  <a:lnTo>
                    <a:pt x="1758" y="107"/>
                  </a:lnTo>
                  <a:lnTo>
                    <a:pt x="1758" y="107"/>
                  </a:lnTo>
                  <a:lnTo>
                    <a:pt x="1758" y="109"/>
                  </a:lnTo>
                  <a:lnTo>
                    <a:pt x="1758" y="109"/>
                  </a:lnTo>
                  <a:lnTo>
                    <a:pt x="1758" y="109"/>
                  </a:lnTo>
                  <a:lnTo>
                    <a:pt x="1751" y="109"/>
                  </a:lnTo>
                  <a:lnTo>
                    <a:pt x="1751" y="112"/>
                  </a:lnTo>
                  <a:lnTo>
                    <a:pt x="1739" y="112"/>
                  </a:lnTo>
                  <a:lnTo>
                    <a:pt x="1739" y="112"/>
                  </a:lnTo>
                  <a:lnTo>
                    <a:pt x="1737" y="112"/>
                  </a:lnTo>
                  <a:lnTo>
                    <a:pt x="1737" y="114"/>
                  </a:lnTo>
                  <a:lnTo>
                    <a:pt x="1732" y="114"/>
                  </a:lnTo>
                  <a:lnTo>
                    <a:pt x="1732" y="114"/>
                  </a:lnTo>
                  <a:lnTo>
                    <a:pt x="1730" y="114"/>
                  </a:lnTo>
                  <a:lnTo>
                    <a:pt x="1730" y="117"/>
                  </a:lnTo>
                  <a:lnTo>
                    <a:pt x="1709" y="117"/>
                  </a:lnTo>
                  <a:lnTo>
                    <a:pt x="1709" y="117"/>
                  </a:lnTo>
                  <a:lnTo>
                    <a:pt x="1709" y="117"/>
                  </a:lnTo>
                  <a:lnTo>
                    <a:pt x="1709" y="117"/>
                  </a:lnTo>
                  <a:lnTo>
                    <a:pt x="1701" y="117"/>
                  </a:lnTo>
                  <a:lnTo>
                    <a:pt x="1701" y="114"/>
                  </a:lnTo>
                  <a:lnTo>
                    <a:pt x="1697" y="114"/>
                  </a:lnTo>
                  <a:lnTo>
                    <a:pt x="1697" y="117"/>
                  </a:lnTo>
                  <a:lnTo>
                    <a:pt x="1697" y="117"/>
                  </a:lnTo>
                  <a:lnTo>
                    <a:pt x="1697" y="117"/>
                  </a:lnTo>
                  <a:lnTo>
                    <a:pt x="1694" y="117"/>
                  </a:lnTo>
                  <a:lnTo>
                    <a:pt x="1694" y="119"/>
                  </a:lnTo>
                  <a:lnTo>
                    <a:pt x="1694" y="119"/>
                  </a:lnTo>
                  <a:lnTo>
                    <a:pt x="1694" y="119"/>
                  </a:lnTo>
                  <a:lnTo>
                    <a:pt x="1694" y="119"/>
                  </a:lnTo>
                  <a:lnTo>
                    <a:pt x="1694" y="121"/>
                  </a:lnTo>
                  <a:lnTo>
                    <a:pt x="1692" y="121"/>
                  </a:lnTo>
                  <a:lnTo>
                    <a:pt x="1692" y="119"/>
                  </a:lnTo>
                  <a:lnTo>
                    <a:pt x="1690" y="119"/>
                  </a:lnTo>
                  <a:lnTo>
                    <a:pt x="1690" y="119"/>
                  </a:lnTo>
                  <a:lnTo>
                    <a:pt x="1690" y="119"/>
                  </a:lnTo>
                  <a:lnTo>
                    <a:pt x="1690" y="117"/>
                  </a:lnTo>
                  <a:lnTo>
                    <a:pt x="1692" y="117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7" y="114"/>
                  </a:lnTo>
                  <a:lnTo>
                    <a:pt x="1697" y="112"/>
                  </a:lnTo>
                  <a:lnTo>
                    <a:pt x="1709" y="112"/>
                  </a:lnTo>
                  <a:lnTo>
                    <a:pt x="1709" y="109"/>
                  </a:lnTo>
                  <a:lnTo>
                    <a:pt x="1711" y="109"/>
                  </a:lnTo>
                  <a:lnTo>
                    <a:pt x="1711" y="109"/>
                  </a:lnTo>
                  <a:lnTo>
                    <a:pt x="1713" y="109"/>
                  </a:lnTo>
                  <a:lnTo>
                    <a:pt x="1713" y="105"/>
                  </a:lnTo>
                  <a:lnTo>
                    <a:pt x="1718" y="105"/>
                  </a:lnTo>
                  <a:lnTo>
                    <a:pt x="1718" y="105"/>
                  </a:lnTo>
                  <a:lnTo>
                    <a:pt x="1720" y="105"/>
                  </a:lnTo>
                  <a:lnTo>
                    <a:pt x="1720" y="105"/>
                  </a:lnTo>
                  <a:lnTo>
                    <a:pt x="1730" y="105"/>
                  </a:lnTo>
                  <a:lnTo>
                    <a:pt x="1730" y="105"/>
                  </a:lnTo>
                  <a:lnTo>
                    <a:pt x="1739" y="105"/>
                  </a:lnTo>
                  <a:lnTo>
                    <a:pt x="1739" y="102"/>
                  </a:lnTo>
                  <a:lnTo>
                    <a:pt x="1739" y="102"/>
                  </a:lnTo>
                  <a:lnTo>
                    <a:pt x="1739" y="102"/>
                  </a:lnTo>
                  <a:lnTo>
                    <a:pt x="1742" y="102"/>
                  </a:lnTo>
                  <a:lnTo>
                    <a:pt x="1742" y="100"/>
                  </a:lnTo>
                  <a:lnTo>
                    <a:pt x="1744" y="100"/>
                  </a:lnTo>
                  <a:lnTo>
                    <a:pt x="1744" y="100"/>
                  </a:lnTo>
                  <a:lnTo>
                    <a:pt x="1746" y="100"/>
                  </a:lnTo>
                  <a:lnTo>
                    <a:pt x="1746" y="100"/>
                  </a:lnTo>
                  <a:lnTo>
                    <a:pt x="1749" y="100"/>
                  </a:lnTo>
                  <a:lnTo>
                    <a:pt x="1749" y="98"/>
                  </a:lnTo>
                  <a:lnTo>
                    <a:pt x="1751" y="98"/>
                  </a:lnTo>
                  <a:lnTo>
                    <a:pt x="1751" y="98"/>
                  </a:lnTo>
                  <a:lnTo>
                    <a:pt x="1753" y="98"/>
                  </a:lnTo>
                  <a:lnTo>
                    <a:pt x="1753" y="95"/>
                  </a:lnTo>
                  <a:lnTo>
                    <a:pt x="1756" y="95"/>
                  </a:lnTo>
                  <a:lnTo>
                    <a:pt x="1756" y="95"/>
                  </a:lnTo>
                  <a:lnTo>
                    <a:pt x="1756" y="95"/>
                  </a:lnTo>
                  <a:lnTo>
                    <a:pt x="1756" y="93"/>
                  </a:lnTo>
                  <a:lnTo>
                    <a:pt x="1765" y="93"/>
                  </a:lnTo>
                  <a:lnTo>
                    <a:pt x="1765" y="93"/>
                  </a:lnTo>
                  <a:lnTo>
                    <a:pt x="1770" y="93"/>
                  </a:lnTo>
                  <a:lnTo>
                    <a:pt x="1770" y="90"/>
                  </a:lnTo>
                  <a:lnTo>
                    <a:pt x="1772" y="90"/>
                  </a:lnTo>
                  <a:lnTo>
                    <a:pt x="1772" y="90"/>
                  </a:lnTo>
                  <a:lnTo>
                    <a:pt x="1775" y="90"/>
                  </a:lnTo>
                  <a:lnTo>
                    <a:pt x="1775" y="90"/>
                  </a:lnTo>
                  <a:lnTo>
                    <a:pt x="1775" y="90"/>
                  </a:lnTo>
                  <a:lnTo>
                    <a:pt x="1775" y="86"/>
                  </a:lnTo>
                  <a:lnTo>
                    <a:pt x="1782" y="86"/>
                  </a:lnTo>
                  <a:lnTo>
                    <a:pt x="1782" y="86"/>
                  </a:lnTo>
                  <a:lnTo>
                    <a:pt x="1784" y="86"/>
                  </a:lnTo>
                  <a:lnTo>
                    <a:pt x="1784" y="83"/>
                  </a:lnTo>
                  <a:lnTo>
                    <a:pt x="1787" y="83"/>
                  </a:lnTo>
                  <a:lnTo>
                    <a:pt x="1787" y="83"/>
                  </a:lnTo>
                  <a:lnTo>
                    <a:pt x="1791" y="83"/>
                  </a:lnTo>
                  <a:lnTo>
                    <a:pt x="1791" y="81"/>
                  </a:lnTo>
                  <a:lnTo>
                    <a:pt x="1796" y="81"/>
                  </a:lnTo>
                  <a:lnTo>
                    <a:pt x="1796" y="81"/>
                  </a:lnTo>
                  <a:lnTo>
                    <a:pt x="1796" y="81"/>
                  </a:lnTo>
                  <a:lnTo>
                    <a:pt x="1796" y="81"/>
                  </a:lnTo>
                  <a:lnTo>
                    <a:pt x="1798" y="81"/>
                  </a:lnTo>
                  <a:lnTo>
                    <a:pt x="1798" y="81"/>
                  </a:lnTo>
                  <a:lnTo>
                    <a:pt x="1801" y="81"/>
                  </a:lnTo>
                  <a:lnTo>
                    <a:pt x="1801" y="81"/>
                  </a:lnTo>
                  <a:lnTo>
                    <a:pt x="1803" y="81"/>
                  </a:lnTo>
                  <a:lnTo>
                    <a:pt x="1803" y="79"/>
                  </a:lnTo>
                  <a:lnTo>
                    <a:pt x="1806" y="79"/>
                  </a:lnTo>
                  <a:lnTo>
                    <a:pt x="1806" y="79"/>
                  </a:lnTo>
                  <a:lnTo>
                    <a:pt x="1813" y="79"/>
                  </a:lnTo>
                  <a:lnTo>
                    <a:pt x="1813" y="79"/>
                  </a:lnTo>
                  <a:lnTo>
                    <a:pt x="1815" y="79"/>
                  </a:lnTo>
                  <a:lnTo>
                    <a:pt x="1815" y="79"/>
                  </a:lnTo>
                  <a:lnTo>
                    <a:pt x="1817" y="79"/>
                  </a:lnTo>
                  <a:lnTo>
                    <a:pt x="1817" y="76"/>
                  </a:lnTo>
                  <a:lnTo>
                    <a:pt x="1820" y="76"/>
                  </a:lnTo>
                  <a:lnTo>
                    <a:pt x="1820" y="76"/>
                  </a:lnTo>
                  <a:lnTo>
                    <a:pt x="1820" y="76"/>
                  </a:lnTo>
                  <a:lnTo>
                    <a:pt x="1820" y="74"/>
                  </a:lnTo>
                  <a:lnTo>
                    <a:pt x="1822" y="74"/>
                  </a:lnTo>
                  <a:lnTo>
                    <a:pt x="1822" y="74"/>
                  </a:lnTo>
                  <a:lnTo>
                    <a:pt x="1822" y="74"/>
                  </a:lnTo>
                  <a:lnTo>
                    <a:pt x="1822" y="72"/>
                  </a:lnTo>
                  <a:lnTo>
                    <a:pt x="1832" y="72"/>
                  </a:lnTo>
                  <a:lnTo>
                    <a:pt x="1832" y="72"/>
                  </a:lnTo>
                  <a:lnTo>
                    <a:pt x="1836" y="72"/>
                  </a:lnTo>
                  <a:lnTo>
                    <a:pt x="1836" y="69"/>
                  </a:lnTo>
                  <a:lnTo>
                    <a:pt x="1839" y="69"/>
                  </a:lnTo>
                  <a:lnTo>
                    <a:pt x="1839" y="69"/>
                  </a:lnTo>
                  <a:lnTo>
                    <a:pt x="1841" y="69"/>
                  </a:lnTo>
                  <a:lnTo>
                    <a:pt x="1841" y="69"/>
                  </a:lnTo>
                  <a:lnTo>
                    <a:pt x="1843" y="69"/>
                  </a:lnTo>
                  <a:lnTo>
                    <a:pt x="1843" y="67"/>
                  </a:lnTo>
                  <a:lnTo>
                    <a:pt x="1846" y="67"/>
                  </a:lnTo>
                  <a:lnTo>
                    <a:pt x="1846" y="67"/>
                  </a:lnTo>
                  <a:lnTo>
                    <a:pt x="1848" y="67"/>
                  </a:lnTo>
                  <a:lnTo>
                    <a:pt x="1848" y="64"/>
                  </a:lnTo>
                  <a:lnTo>
                    <a:pt x="1853" y="64"/>
                  </a:lnTo>
                  <a:lnTo>
                    <a:pt x="1853" y="64"/>
                  </a:lnTo>
                  <a:lnTo>
                    <a:pt x="1853" y="64"/>
                  </a:lnTo>
                  <a:lnTo>
                    <a:pt x="1853" y="62"/>
                  </a:lnTo>
                  <a:lnTo>
                    <a:pt x="1855" y="62"/>
                  </a:lnTo>
                  <a:lnTo>
                    <a:pt x="1855" y="62"/>
                  </a:lnTo>
                  <a:lnTo>
                    <a:pt x="1855" y="62"/>
                  </a:lnTo>
                  <a:lnTo>
                    <a:pt x="1855" y="60"/>
                  </a:lnTo>
                  <a:lnTo>
                    <a:pt x="1858" y="60"/>
                  </a:lnTo>
                  <a:lnTo>
                    <a:pt x="1858" y="57"/>
                  </a:lnTo>
                  <a:lnTo>
                    <a:pt x="1855" y="57"/>
                  </a:lnTo>
                  <a:lnTo>
                    <a:pt x="1855" y="55"/>
                  </a:lnTo>
                  <a:lnTo>
                    <a:pt x="1855" y="55"/>
                  </a:lnTo>
                  <a:lnTo>
                    <a:pt x="1855" y="55"/>
                  </a:lnTo>
                  <a:lnTo>
                    <a:pt x="1858" y="55"/>
                  </a:lnTo>
                  <a:lnTo>
                    <a:pt x="1858" y="53"/>
                  </a:lnTo>
                  <a:lnTo>
                    <a:pt x="1858" y="53"/>
                  </a:lnTo>
                  <a:lnTo>
                    <a:pt x="1858" y="50"/>
                  </a:lnTo>
                  <a:lnTo>
                    <a:pt x="1860" y="50"/>
                  </a:lnTo>
                  <a:lnTo>
                    <a:pt x="1860" y="50"/>
                  </a:lnTo>
                  <a:lnTo>
                    <a:pt x="1860" y="50"/>
                  </a:lnTo>
                  <a:lnTo>
                    <a:pt x="1860" y="48"/>
                  </a:lnTo>
                  <a:lnTo>
                    <a:pt x="1862" y="48"/>
                  </a:lnTo>
                  <a:lnTo>
                    <a:pt x="1862" y="45"/>
                  </a:lnTo>
                  <a:lnTo>
                    <a:pt x="1860" y="45"/>
                  </a:lnTo>
                  <a:lnTo>
                    <a:pt x="1860" y="45"/>
                  </a:lnTo>
                  <a:lnTo>
                    <a:pt x="1858" y="45"/>
                  </a:lnTo>
                  <a:lnTo>
                    <a:pt x="1858" y="43"/>
                  </a:lnTo>
                  <a:lnTo>
                    <a:pt x="1855" y="43"/>
                  </a:lnTo>
                  <a:lnTo>
                    <a:pt x="1855" y="45"/>
                  </a:lnTo>
                  <a:lnTo>
                    <a:pt x="1853" y="45"/>
                  </a:lnTo>
                  <a:lnTo>
                    <a:pt x="1853" y="41"/>
                  </a:lnTo>
                  <a:lnTo>
                    <a:pt x="1851" y="41"/>
                  </a:lnTo>
                  <a:lnTo>
                    <a:pt x="1851" y="38"/>
                  </a:lnTo>
                  <a:lnTo>
                    <a:pt x="1848" y="38"/>
                  </a:lnTo>
                  <a:lnTo>
                    <a:pt x="1848" y="38"/>
                  </a:lnTo>
                  <a:lnTo>
                    <a:pt x="1848" y="38"/>
                  </a:lnTo>
                  <a:lnTo>
                    <a:pt x="1848" y="36"/>
                  </a:lnTo>
                  <a:lnTo>
                    <a:pt x="1843" y="36"/>
                  </a:lnTo>
                  <a:lnTo>
                    <a:pt x="1843" y="38"/>
                  </a:lnTo>
                  <a:lnTo>
                    <a:pt x="1839" y="38"/>
                  </a:lnTo>
                  <a:lnTo>
                    <a:pt x="1839" y="38"/>
                  </a:lnTo>
                  <a:lnTo>
                    <a:pt x="1841" y="38"/>
                  </a:lnTo>
                  <a:lnTo>
                    <a:pt x="1841" y="41"/>
                  </a:lnTo>
                  <a:lnTo>
                    <a:pt x="1839" y="41"/>
                  </a:lnTo>
                  <a:lnTo>
                    <a:pt x="1839" y="41"/>
                  </a:lnTo>
                  <a:lnTo>
                    <a:pt x="1839" y="41"/>
                  </a:lnTo>
                  <a:lnTo>
                    <a:pt x="1839" y="41"/>
                  </a:lnTo>
                  <a:lnTo>
                    <a:pt x="1836" y="41"/>
                  </a:lnTo>
                  <a:lnTo>
                    <a:pt x="1836" y="38"/>
                  </a:lnTo>
                  <a:lnTo>
                    <a:pt x="1836" y="38"/>
                  </a:lnTo>
                  <a:lnTo>
                    <a:pt x="1836" y="36"/>
                  </a:lnTo>
                  <a:lnTo>
                    <a:pt x="1836" y="36"/>
                  </a:lnTo>
                  <a:lnTo>
                    <a:pt x="1836" y="36"/>
                  </a:lnTo>
                  <a:lnTo>
                    <a:pt x="1836" y="36"/>
                  </a:lnTo>
                  <a:lnTo>
                    <a:pt x="1836" y="31"/>
                  </a:lnTo>
                  <a:lnTo>
                    <a:pt x="1836" y="31"/>
                  </a:lnTo>
                  <a:lnTo>
                    <a:pt x="1836" y="29"/>
                  </a:lnTo>
                  <a:lnTo>
                    <a:pt x="1834" y="29"/>
                  </a:lnTo>
                  <a:lnTo>
                    <a:pt x="1834" y="29"/>
                  </a:lnTo>
                  <a:lnTo>
                    <a:pt x="1832" y="29"/>
                  </a:lnTo>
                  <a:lnTo>
                    <a:pt x="1832" y="27"/>
                  </a:lnTo>
                  <a:lnTo>
                    <a:pt x="1822" y="27"/>
                  </a:lnTo>
                  <a:lnTo>
                    <a:pt x="1822" y="29"/>
                  </a:lnTo>
                  <a:lnTo>
                    <a:pt x="1820" y="29"/>
                  </a:lnTo>
                  <a:lnTo>
                    <a:pt x="1820" y="29"/>
                  </a:lnTo>
                  <a:lnTo>
                    <a:pt x="1817" y="29"/>
                  </a:lnTo>
                  <a:lnTo>
                    <a:pt x="1817" y="27"/>
                  </a:lnTo>
                  <a:lnTo>
                    <a:pt x="1817" y="27"/>
                  </a:lnTo>
                  <a:lnTo>
                    <a:pt x="1817" y="27"/>
                  </a:lnTo>
                  <a:lnTo>
                    <a:pt x="1808" y="27"/>
                  </a:lnTo>
                  <a:lnTo>
                    <a:pt x="1808" y="24"/>
                  </a:lnTo>
                  <a:lnTo>
                    <a:pt x="1806" y="24"/>
                  </a:lnTo>
                  <a:lnTo>
                    <a:pt x="1806" y="24"/>
                  </a:lnTo>
                  <a:lnTo>
                    <a:pt x="1803" y="24"/>
                  </a:lnTo>
                  <a:lnTo>
                    <a:pt x="1803" y="22"/>
                  </a:lnTo>
                  <a:lnTo>
                    <a:pt x="1801" y="22"/>
                  </a:lnTo>
                  <a:lnTo>
                    <a:pt x="1801" y="24"/>
                  </a:lnTo>
                  <a:lnTo>
                    <a:pt x="1798" y="24"/>
                  </a:lnTo>
                  <a:lnTo>
                    <a:pt x="1798" y="24"/>
                  </a:lnTo>
                  <a:lnTo>
                    <a:pt x="1796" y="24"/>
                  </a:lnTo>
                  <a:lnTo>
                    <a:pt x="1796" y="24"/>
                  </a:lnTo>
                  <a:lnTo>
                    <a:pt x="1796" y="24"/>
                  </a:lnTo>
                  <a:lnTo>
                    <a:pt x="1796" y="22"/>
                  </a:lnTo>
                  <a:lnTo>
                    <a:pt x="1791" y="22"/>
                  </a:lnTo>
                  <a:lnTo>
                    <a:pt x="1791" y="24"/>
                  </a:lnTo>
                  <a:lnTo>
                    <a:pt x="1784" y="24"/>
                  </a:lnTo>
                  <a:lnTo>
                    <a:pt x="1784" y="24"/>
                  </a:lnTo>
                  <a:lnTo>
                    <a:pt x="1770" y="24"/>
                  </a:lnTo>
                  <a:lnTo>
                    <a:pt x="1770" y="24"/>
                  </a:lnTo>
                  <a:lnTo>
                    <a:pt x="1761" y="24"/>
                  </a:lnTo>
                  <a:lnTo>
                    <a:pt x="1761" y="24"/>
                  </a:lnTo>
                  <a:lnTo>
                    <a:pt x="1758" y="24"/>
                  </a:lnTo>
                  <a:lnTo>
                    <a:pt x="1758" y="24"/>
                  </a:lnTo>
                  <a:lnTo>
                    <a:pt x="1756" y="24"/>
                  </a:lnTo>
                  <a:lnTo>
                    <a:pt x="1756" y="24"/>
                  </a:lnTo>
                  <a:lnTo>
                    <a:pt x="1749" y="24"/>
                  </a:lnTo>
                  <a:lnTo>
                    <a:pt x="1749" y="27"/>
                  </a:lnTo>
                  <a:lnTo>
                    <a:pt x="1746" y="27"/>
                  </a:lnTo>
                  <a:lnTo>
                    <a:pt x="1746" y="24"/>
                  </a:lnTo>
                  <a:lnTo>
                    <a:pt x="1739" y="24"/>
                  </a:lnTo>
                  <a:lnTo>
                    <a:pt x="1739" y="24"/>
                  </a:lnTo>
                  <a:lnTo>
                    <a:pt x="1739" y="24"/>
                  </a:lnTo>
                  <a:lnTo>
                    <a:pt x="1739" y="24"/>
                  </a:lnTo>
                  <a:lnTo>
                    <a:pt x="1732" y="24"/>
                  </a:lnTo>
                  <a:lnTo>
                    <a:pt x="1732" y="29"/>
                  </a:lnTo>
                  <a:lnTo>
                    <a:pt x="1732" y="29"/>
                  </a:lnTo>
                  <a:lnTo>
                    <a:pt x="1732" y="29"/>
                  </a:lnTo>
                  <a:lnTo>
                    <a:pt x="1732" y="29"/>
                  </a:lnTo>
                  <a:lnTo>
                    <a:pt x="1732" y="31"/>
                  </a:lnTo>
                  <a:lnTo>
                    <a:pt x="1727" y="31"/>
                  </a:lnTo>
                  <a:lnTo>
                    <a:pt x="1727" y="31"/>
                  </a:lnTo>
                  <a:lnTo>
                    <a:pt x="1725" y="31"/>
                  </a:lnTo>
                  <a:lnTo>
                    <a:pt x="1725" y="31"/>
                  </a:lnTo>
                  <a:lnTo>
                    <a:pt x="1713" y="31"/>
                  </a:lnTo>
                  <a:lnTo>
                    <a:pt x="1713" y="31"/>
                  </a:lnTo>
                  <a:lnTo>
                    <a:pt x="1706" y="31"/>
                  </a:lnTo>
                  <a:lnTo>
                    <a:pt x="1706" y="31"/>
                  </a:lnTo>
                  <a:lnTo>
                    <a:pt x="1709" y="31"/>
                  </a:lnTo>
                  <a:lnTo>
                    <a:pt x="1709" y="29"/>
                  </a:lnTo>
                  <a:lnTo>
                    <a:pt x="1709" y="29"/>
                  </a:lnTo>
                  <a:lnTo>
                    <a:pt x="1709" y="29"/>
                  </a:lnTo>
                  <a:lnTo>
                    <a:pt x="1709" y="29"/>
                  </a:lnTo>
                  <a:lnTo>
                    <a:pt x="1709" y="27"/>
                  </a:lnTo>
                  <a:lnTo>
                    <a:pt x="1711" y="27"/>
                  </a:lnTo>
                  <a:lnTo>
                    <a:pt x="1711" y="27"/>
                  </a:lnTo>
                  <a:lnTo>
                    <a:pt x="1713" y="27"/>
                  </a:lnTo>
                  <a:lnTo>
                    <a:pt x="1713" y="24"/>
                  </a:lnTo>
                  <a:lnTo>
                    <a:pt x="1718" y="24"/>
                  </a:lnTo>
                  <a:lnTo>
                    <a:pt x="1718" y="22"/>
                  </a:lnTo>
                  <a:lnTo>
                    <a:pt x="1720" y="22"/>
                  </a:lnTo>
                  <a:lnTo>
                    <a:pt x="1720" y="22"/>
                  </a:lnTo>
                  <a:lnTo>
                    <a:pt x="1723" y="22"/>
                  </a:lnTo>
                  <a:lnTo>
                    <a:pt x="1723" y="19"/>
                  </a:lnTo>
                  <a:lnTo>
                    <a:pt x="1720" y="19"/>
                  </a:lnTo>
                  <a:lnTo>
                    <a:pt x="1720" y="17"/>
                  </a:lnTo>
                  <a:lnTo>
                    <a:pt x="1716" y="17"/>
                  </a:lnTo>
                  <a:lnTo>
                    <a:pt x="1716" y="19"/>
                  </a:lnTo>
                  <a:lnTo>
                    <a:pt x="1716" y="19"/>
                  </a:lnTo>
                  <a:lnTo>
                    <a:pt x="1716" y="17"/>
                  </a:lnTo>
                  <a:lnTo>
                    <a:pt x="1716" y="17"/>
                  </a:lnTo>
                  <a:lnTo>
                    <a:pt x="1716" y="19"/>
                  </a:lnTo>
                  <a:lnTo>
                    <a:pt x="1713" y="19"/>
                  </a:lnTo>
                  <a:lnTo>
                    <a:pt x="1713" y="17"/>
                  </a:lnTo>
                  <a:lnTo>
                    <a:pt x="1711" y="17"/>
                  </a:lnTo>
                  <a:lnTo>
                    <a:pt x="1711" y="17"/>
                  </a:lnTo>
                  <a:lnTo>
                    <a:pt x="1706" y="17"/>
                  </a:lnTo>
                  <a:lnTo>
                    <a:pt x="1706" y="17"/>
                  </a:lnTo>
                  <a:lnTo>
                    <a:pt x="1699" y="17"/>
                  </a:lnTo>
                  <a:lnTo>
                    <a:pt x="1699" y="17"/>
                  </a:lnTo>
                  <a:lnTo>
                    <a:pt x="1692" y="17"/>
                  </a:lnTo>
                  <a:lnTo>
                    <a:pt x="1692" y="17"/>
                  </a:lnTo>
                  <a:lnTo>
                    <a:pt x="1690" y="17"/>
                  </a:lnTo>
                  <a:lnTo>
                    <a:pt x="1690" y="19"/>
                  </a:lnTo>
                  <a:lnTo>
                    <a:pt x="1687" y="19"/>
                  </a:lnTo>
                  <a:lnTo>
                    <a:pt x="1687" y="17"/>
                  </a:lnTo>
                  <a:lnTo>
                    <a:pt x="1690" y="17"/>
                  </a:lnTo>
                  <a:lnTo>
                    <a:pt x="1690" y="17"/>
                  </a:lnTo>
                  <a:lnTo>
                    <a:pt x="1690" y="17"/>
                  </a:lnTo>
                  <a:lnTo>
                    <a:pt x="1690" y="12"/>
                  </a:lnTo>
                  <a:lnTo>
                    <a:pt x="1690" y="12"/>
                  </a:lnTo>
                  <a:lnTo>
                    <a:pt x="1690" y="10"/>
                  </a:lnTo>
                  <a:lnTo>
                    <a:pt x="1692" y="10"/>
                  </a:lnTo>
                  <a:lnTo>
                    <a:pt x="1692" y="10"/>
                  </a:lnTo>
                  <a:lnTo>
                    <a:pt x="1697" y="10"/>
                  </a:lnTo>
                  <a:lnTo>
                    <a:pt x="1697" y="10"/>
                  </a:lnTo>
                  <a:lnTo>
                    <a:pt x="1701" y="10"/>
                  </a:lnTo>
                  <a:lnTo>
                    <a:pt x="1701" y="10"/>
                  </a:lnTo>
                  <a:lnTo>
                    <a:pt x="1699" y="10"/>
                  </a:lnTo>
                  <a:lnTo>
                    <a:pt x="1699" y="10"/>
                  </a:lnTo>
                  <a:lnTo>
                    <a:pt x="1697" y="10"/>
                  </a:lnTo>
                  <a:lnTo>
                    <a:pt x="1697" y="8"/>
                  </a:lnTo>
                  <a:lnTo>
                    <a:pt x="1692" y="8"/>
                  </a:lnTo>
                  <a:lnTo>
                    <a:pt x="1692" y="8"/>
                  </a:lnTo>
                  <a:lnTo>
                    <a:pt x="1690" y="8"/>
                  </a:lnTo>
                  <a:lnTo>
                    <a:pt x="1690" y="5"/>
                  </a:lnTo>
                  <a:lnTo>
                    <a:pt x="1690" y="5"/>
                  </a:lnTo>
                  <a:lnTo>
                    <a:pt x="1690" y="3"/>
                  </a:lnTo>
                  <a:lnTo>
                    <a:pt x="1673" y="3"/>
                  </a:lnTo>
                  <a:lnTo>
                    <a:pt x="1673" y="3"/>
                  </a:lnTo>
                  <a:lnTo>
                    <a:pt x="1666" y="3"/>
                  </a:lnTo>
                  <a:lnTo>
                    <a:pt x="1666" y="0"/>
                  </a:lnTo>
                  <a:lnTo>
                    <a:pt x="1666" y="0"/>
                  </a:lnTo>
                  <a:lnTo>
                    <a:pt x="1666" y="0"/>
                  </a:lnTo>
                  <a:lnTo>
                    <a:pt x="1656" y="0"/>
                  </a:lnTo>
                  <a:lnTo>
                    <a:pt x="1656" y="0"/>
                  </a:lnTo>
                  <a:lnTo>
                    <a:pt x="1647" y="0"/>
                  </a:lnTo>
                  <a:lnTo>
                    <a:pt x="1647" y="0"/>
                  </a:lnTo>
                  <a:lnTo>
                    <a:pt x="1645" y="0"/>
                  </a:lnTo>
                  <a:lnTo>
                    <a:pt x="1645" y="0"/>
                  </a:lnTo>
                  <a:lnTo>
                    <a:pt x="1640" y="0"/>
                  </a:lnTo>
                  <a:lnTo>
                    <a:pt x="1640" y="3"/>
                  </a:lnTo>
                  <a:lnTo>
                    <a:pt x="1635" y="3"/>
                  </a:lnTo>
                  <a:lnTo>
                    <a:pt x="1635" y="0"/>
                  </a:lnTo>
                  <a:lnTo>
                    <a:pt x="1630" y="0"/>
                  </a:lnTo>
                  <a:lnTo>
                    <a:pt x="1630" y="3"/>
                  </a:lnTo>
                  <a:lnTo>
                    <a:pt x="1628" y="3"/>
                  </a:lnTo>
                  <a:lnTo>
                    <a:pt x="1628" y="3"/>
                  </a:lnTo>
                  <a:lnTo>
                    <a:pt x="1626" y="3"/>
                  </a:lnTo>
                  <a:lnTo>
                    <a:pt x="1626" y="5"/>
                  </a:lnTo>
                  <a:lnTo>
                    <a:pt x="1619" y="5"/>
                  </a:lnTo>
                  <a:lnTo>
                    <a:pt x="1619" y="5"/>
                  </a:lnTo>
                  <a:lnTo>
                    <a:pt x="1619" y="5"/>
                  </a:lnTo>
                  <a:lnTo>
                    <a:pt x="1619" y="5"/>
                  </a:lnTo>
                  <a:lnTo>
                    <a:pt x="1616" y="5"/>
                  </a:lnTo>
                  <a:lnTo>
                    <a:pt x="1616" y="5"/>
                  </a:lnTo>
                  <a:lnTo>
                    <a:pt x="1616" y="5"/>
                  </a:lnTo>
                  <a:lnTo>
                    <a:pt x="1616" y="8"/>
                  </a:lnTo>
                  <a:lnTo>
                    <a:pt x="1616" y="8"/>
                  </a:lnTo>
                  <a:lnTo>
                    <a:pt x="1616" y="8"/>
                  </a:lnTo>
                  <a:lnTo>
                    <a:pt x="1607" y="8"/>
                  </a:lnTo>
                  <a:lnTo>
                    <a:pt x="1607" y="10"/>
                  </a:lnTo>
                  <a:lnTo>
                    <a:pt x="1607" y="10"/>
                  </a:lnTo>
                  <a:lnTo>
                    <a:pt x="1607" y="10"/>
                  </a:lnTo>
                  <a:lnTo>
                    <a:pt x="1604" y="10"/>
                  </a:lnTo>
                  <a:lnTo>
                    <a:pt x="1604" y="10"/>
                  </a:lnTo>
                  <a:lnTo>
                    <a:pt x="1600" y="10"/>
                  </a:lnTo>
                  <a:lnTo>
                    <a:pt x="1600" y="12"/>
                  </a:lnTo>
                  <a:lnTo>
                    <a:pt x="1597" y="12"/>
                  </a:lnTo>
                  <a:lnTo>
                    <a:pt x="1597" y="12"/>
                  </a:lnTo>
                  <a:lnTo>
                    <a:pt x="1595" y="12"/>
                  </a:lnTo>
                  <a:lnTo>
                    <a:pt x="1595" y="15"/>
                  </a:lnTo>
                  <a:lnTo>
                    <a:pt x="1593" y="15"/>
                  </a:lnTo>
                  <a:lnTo>
                    <a:pt x="1593" y="15"/>
                  </a:lnTo>
                  <a:lnTo>
                    <a:pt x="1590" y="15"/>
                  </a:lnTo>
                  <a:lnTo>
                    <a:pt x="1590" y="17"/>
                  </a:lnTo>
                  <a:lnTo>
                    <a:pt x="1588" y="17"/>
                  </a:lnTo>
                  <a:lnTo>
                    <a:pt x="1588" y="19"/>
                  </a:lnTo>
                  <a:lnTo>
                    <a:pt x="1583" y="19"/>
                  </a:lnTo>
                  <a:lnTo>
                    <a:pt x="1583" y="22"/>
                  </a:lnTo>
                  <a:lnTo>
                    <a:pt x="1583" y="22"/>
                  </a:lnTo>
                  <a:lnTo>
                    <a:pt x="1583" y="22"/>
                  </a:lnTo>
                  <a:lnTo>
                    <a:pt x="1581" y="22"/>
                  </a:lnTo>
                  <a:lnTo>
                    <a:pt x="1581" y="24"/>
                  </a:lnTo>
                  <a:lnTo>
                    <a:pt x="1583" y="24"/>
                  </a:lnTo>
                  <a:lnTo>
                    <a:pt x="1583" y="24"/>
                  </a:lnTo>
                  <a:lnTo>
                    <a:pt x="1585" y="24"/>
                  </a:lnTo>
                  <a:lnTo>
                    <a:pt x="1585" y="29"/>
                  </a:lnTo>
                  <a:lnTo>
                    <a:pt x="1585" y="29"/>
                  </a:lnTo>
                  <a:lnTo>
                    <a:pt x="1585" y="29"/>
                  </a:lnTo>
                  <a:lnTo>
                    <a:pt x="1585" y="29"/>
                  </a:lnTo>
                  <a:lnTo>
                    <a:pt x="1585" y="31"/>
                  </a:lnTo>
                  <a:lnTo>
                    <a:pt x="1581" y="31"/>
                  </a:lnTo>
                  <a:lnTo>
                    <a:pt x="1581" y="31"/>
                  </a:lnTo>
                  <a:lnTo>
                    <a:pt x="1571" y="31"/>
                  </a:lnTo>
                  <a:lnTo>
                    <a:pt x="1571" y="31"/>
                  </a:lnTo>
                  <a:lnTo>
                    <a:pt x="1548" y="31"/>
                  </a:lnTo>
                  <a:lnTo>
                    <a:pt x="1548" y="31"/>
                  </a:lnTo>
                  <a:lnTo>
                    <a:pt x="1538" y="31"/>
                  </a:lnTo>
                  <a:lnTo>
                    <a:pt x="1538" y="34"/>
                  </a:lnTo>
                  <a:lnTo>
                    <a:pt x="1538" y="34"/>
                  </a:lnTo>
                  <a:lnTo>
                    <a:pt x="1538" y="34"/>
                  </a:lnTo>
                  <a:lnTo>
                    <a:pt x="1540" y="34"/>
                  </a:lnTo>
                  <a:lnTo>
                    <a:pt x="1540" y="36"/>
                  </a:lnTo>
                  <a:lnTo>
                    <a:pt x="1543" y="36"/>
                  </a:lnTo>
                  <a:lnTo>
                    <a:pt x="1543" y="36"/>
                  </a:lnTo>
                  <a:lnTo>
                    <a:pt x="1548" y="36"/>
                  </a:lnTo>
                  <a:lnTo>
                    <a:pt x="1548" y="38"/>
                  </a:lnTo>
                  <a:lnTo>
                    <a:pt x="1548" y="38"/>
                  </a:lnTo>
                  <a:lnTo>
                    <a:pt x="1548" y="38"/>
                  </a:lnTo>
                  <a:lnTo>
                    <a:pt x="1543" y="38"/>
                  </a:lnTo>
                  <a:lnTo>
                    <a:pt x="1543" y="38"/>
                  </a:lnTo>
                  <a:lnTo>
                    <a:pt x="1538" y="38"/>
                  </a:lnTo>
                  <a:lnTo>
                    <a:pt x="1538" y="36"/>
                  </a:lnTo>
                  <a:lnTo>
                    <a:pt x="1536" y="36"/>
                  </a:lnTo>
                  <a:lnTo>
                    <a:pt x="1536" y="38"/>
                  </a:lnTo>
                  <a:lnTo>
                    <a:pt x="1531" y="38"/>
                  </a:lnTo>
                  <a:lnTo>
                    <a:pt x="1531" y="38"/>
                  </a:lnTo>
                  <a:lnTo>
                    <a:pt x="1526" y="38"/>
                  </a:lnTo>
                  <a:lnTo>
                    <a:pt x="1526" y="41"/>
                  </a:lnTo>
                  <a:lnTo>
                    <a:pt x="1519" y="41"/>
                  </a:lnTo>
                  <a:lnTo>
                    <a:pt x="1519" y="41"/>
                  </a:lnTo>
                  <a:lnTo>
                    <a:pt x="1517" y="41"/>
                  </a:lnTo>
                  <a:lnTo>
                    <a:pt x="1517" y="41"/>
                  </a:lnTo>
                  <a:lnTo>
                    <a:pt x="1517" y="41"/>
                  </a:lnTo>
                  <a:lnTo>
                    <a:pt x="1517" y="41"/>
                  </a:lnTo>
                  <a:lnTo>
                    <a:pt x="1514" y="41"/>
                  </a:lnTo>
                  <a:lnTo>
                    <a:pt x="1514" y="41"/>
                  </a:lnTo>
                  <a:lnTo>
                    <a:pt x="1510" y="41"/>
                  </a:lnTo>
                  <a:lnTo>
                    <a:pt x="1510" y="43"/>
                  </a:lnTo>
                  <a:lnTo>
                    <a:pt x="1510" y="43"/>
                  </a:lnTo>
                  <a:lnTo>
                    <a:pt x="1510" y="43"/>
                  </a:lnTo>
                  <a:lnTo>
                    <a:pt x="1505" y="43"/>
                  </a:lnTo>
                  <a:lnTo>
                    <a:pt x="1505" y="43"/>
                  </a:lnTo>
                  <a:lnTo>
                    <a:pt x="1505" y="43"/>
                  </a:lnTo>
                  <a:lnTo>
                    <a:pt x="1505" y="41"/>
                  </a:lnTo>
                  <a:lnTo>
                    <a:pt x="1500" y="41"/>
                  </a:lnTo>
                  <a:lnTo>
                    <a:pt x="1500" y="41"/>
                  </a:lnTo>
                  <a:lnTo>
                    <a:pt x="1495" y="41"/>
                  </a:lnTo>
                  <a:lnTo>
                    <a:pt x="1495" y="43"/>
                  </a:lnTo>
                  <a:lnTo>
                    <a:pt x="1491" y="43"/>
                  </a:lnTo>
                  <a:lnTo>
                    <a:pt x="1491" y="43"/>
                  </a:lnTo>
                  <a:lnTo>
                    <a:pt x="1488" y="43"/>
                  </a:lnTo>
                  <a:lnTo>
                    <a:pt x="1488" y="43"/>
                  </a:lnTo>
                  <a:lnTo>
                    <a:pt x="1486" y="43"/>
                  </a:lnTo>
                  <a:lnTo>
                    <a:pt x="1486" y="41"/>
                  </a:lnTo>
                  <a:lnTo>
                    <a:pt x="1486" y="41"/>
                  </a:lnTo>
                  <a:lnTo>
                    <a:pt x="1486" y="41"/>
                  </a:lnTo>
                  <a:lnTo>
                    <a:pt x="1488" y="41"/>
                  </a:lnTo>
                  <a:lnTo>
                    <a:pt x="1488" y="41"/>
                  </a:lnTo>
                  <a:lnTo>
                    <a:pt x="1491" y="41"/>
                  </a:lnTo>
                  <a:lnTo>
                    <a:pt x="1491" y="41"/>
                  </a:lnTo>
                  <a:lnTo>
                    <a:pt x="1493" y="41"/>
                  </a:lnTo>
                  <a:lnTo>
                    <a:pt x="1493" y="41"/>
                  </a:lnTo>
                  <a:lnTo>
                    <a:pt x="1498" y="41"/>
                  </a:lnTo>
                  <a:lnTo>
                    <a:pt x="1498" y="38"/>
                  </a:lnTo>
                  <a:lnTo>
                    <a:pt x="1500" y="38"/>
                  </a:lnTo>
                  <a:lnTo>
                    <a:pt x="1500" y="36"/>
                  </a:lnTo>
                  <a:lnTo>
                    <a:pt x="1495" y="36"/>
                  </a:lnTo>
                  <a:lnTo>
                    <a:pt x="1495" y="34"/>
                  </a:lnTo>
                  <a:lnTo>
                    <a:pt x="1495" y="34"/>
                  </a:lnTo>
                  <a:lnTo>
                    <a:pt x="1495" y="34"/>
                  </a:lnTo>
                  <a:lnTo>
                    <a:pt x="1493" y="34"/>
                  </a:lnTo>
                  <a:lnTo>
                    <a:pt x="1493" y="36"/>
                  </a:lnTo>
                  <a:lnTo>
                    <a:pt x="1491" y="36"/>
                  </a:lnTo>
                  <a:lnTo>
                    <a:pt x="1491" y="34"/>
                  </a:lnTo>
                  <a:lnTo>
                    <a:pt x="1484" y="34"/>
                  </a:lnTo>
                  <a:lnTo>
                    <a:pt x="1484" y="36"/>
                  </a:lnTo>
                  <a:lnTo>
                    <a:pt x="1481" y="36"/>
                  </a:lnTo>
                  <a:lnTo>
                    <a:pt x="1481" y="36"/>
                  </a:lnTo>
                  <a:lnTo>
                    <a:pt x="1481" y="36"/>
                  </a:lnTo>
                  <a:lnTo>
                    <a:pt x="1481" y="34"/>
                  </a:lnTo>
                  <a:lnTo>
                    <a:pt x="1479" y="34"/>
                  </a:lnTo>
                  <a:lnTo>
                    <a:pt x="1479" y="36"/>
                  </a:lnTo>
                  <a:lnTo>
                    <a:pt x="1477" y="36"/>
                  </a:lnTo>
                  <a:lnTo>
                    <a:pt x="1477" y="36"/>
                  </a:lnTo>
                  <a:lnTo>
                    <a:pt x="1474" y="36"/>
                  </a:lnTo>
                  <a:lnTo>
                    <a:pt x="1474" y="36"/>
                  </a:lnTo>
                  <a:lnTo>
                    <a:pt x="1469" y="36"/>
                  </a:lnTo>
                  <a:lnTo>
                    <a:pt x="1469" y="36"/>
                  </a:lnTo>
                  <a:lnTo>
                    <a:pt x="1467" y="36"/>
                  </a:lnTo>
                  <a:lnTo>
                    <a:pt x="1467" y="38"/>
                  </a:lnTo>
                  <a:lnTo>
                    <a:pt x="1467" y="38"/>
                  </a:lnTo>
                  <a:lnTo>
                    <a:pt x="1467" y="36"/>
                  </a:lnTo>
                  <a:lnTo>
                    <a:pt x="1462" y="36"/>
                  </a:lnTo>
                  <a:lnTo>
                    <a:pt x="1462" y="36"/>
                  </a:lnTo>
                  <a:lnTo>
                    <a:pt x="1462" y="36"/>
                  </a:lnTo>
                  <a:lnTo>
                    <a:pt x="1462" y="38"/>
                  </a:lnTo>
                  <a:lnTo>
                    <a:pt x="1460" y="38"/>
                  </a:lnTo>
                  <a:lnTo>
                    <a:pt x="1460" y="38"/>
                  </a:lnTo>
                  <a:lnTo>
                    <a:pt x="1462" y="38"/>
                  </a:lnTo>
                  <a:lnTo>
                    <a:pt x="1462" y="41"/>
                  </a:lnTo>
                  <a:lnTo>
                    <a:pt x="1462" y="41"/>
                  </a:lnTo>
                  <a:lnTo>
                    <a:pt x="1462" y="41"/>
                  </a:lnTo>
                  <a:lnTo>
                    <a:pt x="1460" y="41"/>
                  </a:lnTo>
                  <a:lnTo>
                    <a:pt x="1460" y="41"/>
                  </a:lnTo>
                  <a:lnTo>
                    <a:pt x="1460" y="41"/>
                  </a:lnTo>
                  <a:lnTo>
                    <a:pt x="1460" y="38"/>
                  </a:lnTo>
                  <a:lnTo>
                    <a:pt x="1458" y="38"/>
                  </a:lnTo>
                  <a:lnTo>
                    <a:pt x="1458" y="38"/>
                  </a:lnTo>
                  <a:lnTo>
                    <a:pt x="1455" y="38"/>
                  </a:lnTo>
                  <a:lnTo>
                    <a:pt x="1455" y="36"/>
                  </a:lnTo>
                  <a:lnTo>
                    <a:pt x="1446" y="36"/>
                  </a:lnTo>
                  <a:lnTo>
                    <a:pt x="1446" y="38"/>
                  </a:lnTo>
                  <a:lnTo>
                    <a:pt x="1443" y="38"/>
                  </a:lnTo>
                  <a:lnTo>
                    <a:pt x="1443" y="38"/>
                  </a:lnTo>
                  <a:lnTo>
                    <a:pt x="1441" y="38"/>
                  </a:lnTo>
                  <a:lnTo>
                    <a:pt x="1441" y="41"/>
                  </a:lnTo>
                  <a:lnTo>
                    <a:pt x="1439" y="41"/>
                  </a:lnTo>
                  <a:lnTo>
                    <a:pt x="1439" y="41"/>
                  </a:lnTo>
                  <a:lnTo>
                    <a:pt x="1436" y="41"/>
                  </a:lnTo>
                  <a:lnTo>
                    <a:pt x="1436" y="41"/>
                  </a:lnTo>
                  <a:lnTo>
                    <a:pt x="1434" y="41"/>
                  </a:lnTo>
                  <a:lnTo>
                    <a:pt x="1434" y="41"/>
                  </a:lnTo>
                  <a:lnTo>
                    <a:pt x="1432" y="41"/>
                  </a:lnTo>
                  <a:lnTo>
                    <a:pt x="1432" y="41"/>
                  </a:lnTo>
                  <a:lnTo>
                    <a:pt x="1432" y="41"/>
                  </a:lnTo>
                  <a:lnTo>
                    <a:pt x="1432" y="38"/>
                  </a:lnTo>
                  <a:lnTo>
                    <a:pt x="1429" y="38"/>
                  </a:lnTo>
                  <a:lnTo>
                    <a:pt x="1429" y="41"/>
                  </a:lnTo>
                  <a:lnTo>
                    <a:pt x="1424" y="41"/>
                  </a:lnTo>
                  <a:lnTo>
                    <a:pt x="1424" y="41"/>
                  </a:lnTo>
                  <a:lnTo>
                    <a:pt x="1422" y="41"/>
                  </a:lnTo>
                  <a:lnTo>
                    <a:pt x="1422" y="43"/>
                  </a:lnTo>
                  <a:lnTo>
                    <a:pt x="1422" y="43"/>
                  </a:lnTo>
                  <a:lnTo>
                    <a:pt x="1422" y="41"/>
                  </a:lnTo>
                  <a:lnTo>
                    <a:pt x="1413" y="41"/>
                  </a:lnTo>
                  <a:lnTo>
                    <a:pt x="1413" y="41"/>
                  </a:lnTo>
                  <a:lnTo>
                    <a:pt x="1410" y="41"/>
                  </a:lnTo>
                  <a:lnTo>
                    <a:pt x="1410" y="43"/>
                  </a:lnTo>
                  <a:lnTo>
                    <a:pt x="1406" y="43"/>
                  </a:lnTo>
                  <a:lnTo>
                    <a:pt x="1406" y="45"/>
                  </a:lnTo>
                  <a:lnTo>
                    <a:pt x="1408" y="45"/>
                  </a:lnTo>
                  <a:lnTo>
                    <a:pt x="1408" y="48"/>
                  </a:lnTo>
                  <a:lnTo>
                    <a:pt x="1403" y="48"/>
                  </a:lnTo>
                  <a:lnTo>
                    <a:pt x="1403" y="48"/>
                  </a:lnTo>
                  <a:lnTo>
                    <a:pt x="1403" y="48"/>
                  </a:lnTo>
                  <a:lnTo>
                    <a:pt x="1403" y="50"/>
                  </a:lnTo>
                  <a:lnTo>
                    <a:pt x="1398" y="50"/>
                  </a:lnTo>
                  <a:lnTo>
                    <a:pt x="1398" y="50"/>
                  </a:lnTo>
                  <a:lnTo>
                    <a:pt x="1391" y="50"/>
                  </a:lnTo>
                  <a:lnTo>
                    <a:pt x="1391" y="50"/>
                  </a:lnTo>
                  <a:lnTo>
                    <a:pt x="1391" y="50"/>
                  </a:lnTo>
                  <a:lnTo>
                    <a:pt x="1391" y="50"/>
                  </a:lnTo>
                  <a:lnTo>
                    <a:pt x="1387" y="50"/>
                  </a:lnTo>
                  <a:lnTo>
                    <a:pt x="1387" y="50"/>
                  </a:lnTo>
                  <a:lnTo>
                    <a:pt x="1384" y="50"/>
                  </a:lnTo>
                  <a:lnTo>
                    <a:pt x="1384" y="50"/>
                  </a:lnTo>
                  <a:lnTo>
                    <a:pt x="1382" y="50"/>
                  </a:lnTo>
                  <a:lnTo>
                    <a:pt x="1382" y="50"/>
                  </a:lnTo>
                  <a:lnTo>
                    <a:pt x="1382" y="50"/>
                  </a:lnTo>
                  <a:lnTo>
                    <a:pt x="1382" y="53"/>
                  </a:lnTo>
                  <a:lnTo>
                    <a:pt x="1375" y="53"/>
                  </a:lnTo>
                  <a:lnTo>
                    <a:pt x="1375" y="50"/>
                  </a:lnTo>
                  <a:lnTo>
                    <a:pt x="1372" y="50"/>
                  </a:lnTo>
                  <a:lnTo>
                    <a:pt x="1372" y="53"/>
                  </a:lnTo>
                  <a:lnTo>
                    <a:pt x="1370" y="53"/>
                  </a:lnTo>
                  <a:lnTo>
                    <a:pt x="1370" y="53"/>
                  </a:lnTo>
                  <a:lnTo>
                    <a:pt x="1368" y="53"/>
                  </a:lnTo>
                  <a:lnTo>
                    <a:pt x="1368" y="53"/>
                  </a:lnTo>
                  <a:lnTo>
                    <a:pt x="1361" y="53"/>
                  </a:lnTo>
                  <a:lnTo>
                    <a:pt x="1361" y="53"/>
                  </a:lnTo>
                  <a:lnTo>
                    <a:pt x="1351" y="53"/>
                  </a:lnTo>
                  <a:lnTo>
                    <a:pt x="1351" y="55"/>
                  </a:lnTo>
                  <a:lnTo>
                    <a:pt x="1346" y="55"/>
                  </a:lnTo>
                  <a:lnTo>
                    <a:pt x="1346" y="55"/>
                  </a:lnTo>
                  <a:lnTo>
                    <a:pt x="1344" y="55"/>
                  </a:lnTo>
                  <a:lnTo>
                    <a:pt x="1344" y="57"/>
                  </a:lnTo>
                  <a:lnTo>
                    <a:pt x="1339" y="57"/>
                  </a:lnTo>
                  <a:lnTo>
                    <a:pt x="1339" y="55"/>
                  </a:lnTo>
                  <a:lnTo>
                    <a:pt x="1337" y="55"/>
                  </a:lnTo>
                  <a:lnTo>
                    <a:pt x="1337" y="55"/>
                  </a:lnTo>
                  <a:lnTo>
                    <a:pt x="1335" y="55"/>
                  </a:lnTo>
                  <a:lnTo>
                    <a:pt x="1335" y="55"/>
                  </a:lnTo>
                  <a:lnTo>
                    <a:pt x="1332" y="55"/>
                  </a:lnTo>
                  <a:lnTo>
                    <a:pt x="1332" y="55"/>
                  </a:lnTo>
                  <a:lnTo>
                    <a:pt x="1330" y="55"/>
                  </a:lnTo>
                  <a:lnTo>
                    <a:pt x="1330" y="57"/>
                  </a:lnTo>
                  <a:lnTo>
                    <a:pt x="1330" y="57"/>
                  </a:lnTo>
                  <a:lnTo>
                    <a:pt x="1330" y="57"/>
                  </a:lnTo>
                  <a:lnTo>
                    <a:pt x="1323" y="57"/>
                  </a:lnTo>
                  <a:lnTo>
                    <a:pt x="1323" y="60"/>
                  </a:lnTo>
                  <a:lnTo>
                    <a:pt x="1318" y="60"/>
                  </a:lnTo>
                  <a:lnTo>
                    <a:pt x="1318" y="60"/>
                  </a:lnTo>
                  <a:lnTo>
                    <a:pt x="1318" y="60"/>
                  </a:lnTo>
                  <a:lnTo>
                    <a:pt x="1318" y="60"/>
                  </a:lnTo>
                  <a:lnTo>
                    <a:pt x="1316" y="60"/>
                  </a:lnTo>
                  <a:lnTo>
                    <a:pt x="1316" y="62"/>
                  </a:lnTo>
                  <a:lnTo>
                    <a:pt x="1313" y="62"/>
                  </a:lnTo>
                  <a:lnTo>
                    <a:pt x="1313" y="62"/>
                  </a:lnTo>
                  <a:lnTo>
                    <a:pt x="1311" y="62"/>
                  </a:lnTo>
                  <a:lnTo>
                    <a:pt x="1311" y="64"/>
                  </a:lnTo>
                  <a:lnTo>
                    <a:pt x="1306" y="64"/>
                  </a:lnTo>
                  <a:lnTo>
                    <a:pt x="1306" y="64"/>
                  </a:lnTo>
                  <a:lnTo>
                    <a:pt x="1306" y="64"/>
                  </a:lnTo>
                  <a:lnTo>
                    <a:pt x="1306" y="67"/>
                  </a:lnTo>
                  <a:lnTo>
                    <a:pt x="1294" y="67"/>
                  </a:lnTo>
                  <a:lnTo>
                    <a:pt x="1294" y="64"/>
                  </a:lnTo>
                  <a:lnTo>
                    <a:pt x="1280" y="64"/>
                  </a:lnTo>
                  <a:lnTo>
                    <a:pt x="1280" y="67"/>
                  </a:lnTo>
                  <a:lnTo>
                    <a:pt x="1278" y="67"/>
                  </a:lnTo>
                  <a:lnTo>
                    <a:pt x="1278" y="67"/>
                  </a:lnTo>
                  <a:lnTo>
                    <a:pt x="1280" y="67"/>
                  </a:lnTo>
                  <a:lnTo>
                    <a:pt x="1280" y="69"/>
                  </a:lnTo>
                  <a:lnTo>
                    <a:pt x="1282" y="69"/>
                  </a:lnTo>
                  <a:lnTo>
                    <a:pt x="1282" y="67"/>
                  </a:lnTo>
                  <a:lnTo>
                    <a:pt x="1282" y="67"/>
                  </a:lnTo>
                  <a:lnTo>
                    <a:pt x="1282" y="69"/>
                  </a:lnTo>
                  <a:lnTo>
                    <a:pt x="1290" y="69"/>
                  </a:lnTo>
                  <a:lnTo>
                    <a:pt x="1290" y="69"/>
                  </a:lnTo>
                  <a:lnTo>
                    <a:pt x="1285" y="69"/>
                  </a:lnTo>
                  <a:lnTo>
                    <a:pt x="1285" y="69"/>
                  </a:lnTo>
                  <a:lnTo>
                    <a:pt x="1285" y="69"/>
                  </a:lnTo>
                  <a:lnTo>
                    <a:pt x="1285" y="69"/>
                  </a:lnTo>
                  <a:lnTo>
                    <a:pt x="1278" y="69"/>
                  </a:lnTo>
                  <a:lnTo>
                    <a:pt x="1278" y="69"/>
                  </a:lnTo>
                  <a:lnTo>
                    <a:pt x="1278" y="69"/>
                  </a:lnTo>
                  <a:lnTo>
                    <a:pt x="1278" y="69"/>
                  </a:lnTo>
                  <a:lnTo>
                    <a:pt x="1271" y="69"/>
                  </a:lnTo>
                  <a:lnTo>
                    <a:pt x="1271" y="72"/>
                  </a:lnTo>
                  <a:lnTo>
                    <a:pt x="1271" y="72"/>
                  </a:lnTo>
                  <a:lnTo>
                    <a:pt x="1271" y="69"/>
                  </a:lnTo>
                  <a:lnTo>
                    <a:pt x="1268" y="69"/>
                  </a:lnTo>
                  <a:lnTo>
                    <a:pt x="1268" y="69"/>
                  </a:lnTo>
                  <a:lnTo>
                    <a:pt x="1266" y="69"/>
                  </a:lnTo>
                  <a:lnTo>
                    <a:pt x="1266" y="69"/>
                  </a:lnTo>
                  <a:lnTo>
                    <a:pt x="1266" y="69"/>
                  </a:lnTo>
                  <a:lnTo>
                    <a:pt x="1266" y="72"/>
                  </a:lnTo>
                  <a:lnTo>
                    <a:pt x="1266" y="72"/>
                  </a:lnTo>
                  <a:lnTo>
                    <a:pt x="1266" y="72"/>
                  </a:lnTo>
                  <a:lnTo>
                    <a:pt x="1266" y="72"/>
                  </a:lnTo>
                  <a:lnTo>
                    <a:pt x="1266" y="74"/>
                  </a:lnTo>
                  <a:lnTo>
                    <a:pt x="1264" y="74"/>
                  </a:lnTo>
                  <a:lnTo>
                    <a:pt x="1264" y="72"/>
                  </a:lnTo>
                  <a:lnTo>
                    <a:pt x="1261" y="72"/>
                  </a:lnTo>
                  <a:lnTo>
                    <a:pt x="1261" y="74"/>
                  </a:lnTo>
                  <a:lnTo>
                    <a:pt x="1261" y="74"/>
                  </a:lnTo>
                  <a:lnTo>
                    <a:pt x="1261" y="72"/>
                  </a:lnTo>
                  <a:lnTo>
                    <a:pt x="1259" y="72"/>
                  </a:lnTo>
                  <a:lnTo>
                    <a:pt x="1259" y="72"/>
                  </a:lnTo>
                  <a:lnTo>
                    <a:pt x="1256" y="72"/>
                  </a:lnTo>
                  <a:lnTo>
                    <a:pt x="1256" y="72"/>
                  </a:lnTo>
                  <a:lnTo>
                    <a:pt x="1256" y="72"/>
                  </a:lnTo>
                  <a:lnTo>
                    <a:pt x="1256" y="74"/>
                  </a:lnTo>
                  <a:lnTo>
                    <a:pt x="1254" y="74"/>
                  </a:lnTo>
                  <a:lnTo>
                    <a:pt x="1254" y="72"/>
                  </a:lnTo>
                  <a:lnTo>
                    <a:pt x="1249" y="72"/>
                  </a:lnTo>
                  <a:lnTo>
                    <a:pt x="1249" y="74"/>
                  </a:lnTo>
                  <a:lnTo>
                    <a:pt x="1249" y="74"/>
                  </a:lnTo>
                  <a:lnTo>
                    <a:pt x="1249" y="74"/>
                  </a:lnTo>
                  <a:lnTo>
                    <a:pt x="1247" y="74"/>
                  </a:lnTo>
                  <a:lnTo>
                    <a:pt x="1247" y="74"/>
                  </a:lnTo>
                  <a:lnTo>
                    <a:pt x="1245" y="74"/>
                  </a:lnTo>
                  <a:lnTo>
                    <a:pt x="1245" y="72"/>
                  </a:lnTo>
                  <a:lnTo>
                    <a:pt x="1242" y="72"/>
                  </a:lnTo>
                  <a:lnTo>
                    <a:pt x="1242" y="72"/>
                  </a:lnTo>
                  <a:lnTo>
                    <a:pt x="1240" y="72"/>
                  </a:lnTo>
                  <a:lnTo>
                    <a:pt x="1240" y="74"/>
                  </a:lnTo>
                  <a:lnTo>
                    <a:pt x="1245" y="74"/>
                  </a:lnTo>
                  <a:lnTo>
                    <a:pt x="1245" y="74"/>
                  </a:lnTo>
                  <a:lnTo>
                    <a:pt x="1240" y="74"/>
                  </a:lnTo>
                  <a:lnTo>
                    <a:pt x="1240" y="76"/>
                  </a:lnTo>
                  <a:lnTo>
                    <a:pt x="1242" y="76"/>
                  </a:lnTo>
                  <a:lnTo>
                    <a:pt x="1242" y="76"/>
                  </a:lnTo>
                  <a:lnTo>
                    <a:pt x="1249" y="76"/>
                  </a:lnTo>
                  <a:lnTo>
                    <a:pt x="1249" y="79"/>
                  </a:lnTo>
                  <a:lnTo>
                    <a:pt x="1252" y="79"/>
                  </a:lnTo>
                  <a:lnTo>
                    <a:pt x="1252" y="76"/>
                  </a:lnTo>
                  <a:lnTo>
                    <a:pt x="1252" y="76"/>
                  </a:lnTo>
                  <a:lnTo>
                    <a:pt x="1252" y="81"/>
                  </a:lnTo>
                  <a:lnTo>
                    <a:pt x="1242" y="81"/>
                  </a:lnTo>
                  <a:lnTo>
                    <a:pt x="1242" y="79"/>
                  </a:lnTo>
                  <a:lnTo>
                    <a:pt x="1240" y="79"/>
                  </a:lnTo>
                  <a:lnTo>
                    <a:pt x="1240" y="81"/>
                  </a:lnTo>
                  <a:lnTo>
                    <a:pt x="1240" y="81"/>
                  </a:lnTo>
                  <a:lnTo>
                    <a:pt x="1240" y="79"/>
                  </a:lnTo>
                  <a:lnTo>
                    <a:pt x="1237" y="79"/>
                  </a:lnTo>
                  <a:lnTo>
                    <a:pt x="1237" y="81"/>
                  </a:lnTo>
                  <a:lnTo>
                    <a:pt x="1235" y="81"/>
                  </a:lnTo>
                  <a:lnTo>
                    <a:pt x="1235" y="81"/>
                  </a:lnTo>
                  <a:lnTo>
                    <a:pt x="1233" y="81"/>
                  </a:lnTo>
                  <a:lnTo>
                    <a:pt x="1233" y="81"/>
                  </a:lnTo>
                  <a:lnTo>
                    <a:pt x="1228" y="81"/>
                  </a:lnTo>
                  <a:lnTo>
                    <a:pt x="1228" y="83"/>
                  </a:lnTo>
                  <a:lnTo>
                    <a:pt x="1226" y="83"/>
                  </a:lnTo>
                  <a:lnTo>
                    <a:pt x="1226" y="83"/>
                  </a:lnTo>
                  <a:lnTo>
                    <a:pt x="1233" y="83"/>
                  </a:lnTo>
                  <a:lnTo>
                    <a:pt x="1233" y="86"/>
                  </a:lnTo>
                  <a:lnTo>
                    <a:pt x="1237" y="86"/>
                  </a:lnTo>
                  <a:lnTo>
                    <a:pt x="1237" y="83"/>
                  </a:lnTo>
                  <a:lnTo>
                    <a:pt x="1235" y="83"/>
                  </a:lnTo>
                  <a:lnTo>
                    <a:pt x="1235" y="83"/>
                  </a:lnTo>
                  <a:lnTo>
                    <a:pt x="1237" y="83"/>
                  </a:lnTo>
                  <a:lnTo>
                    <a:pt x="1237" y="83"/>
                  </a:lnTo>
                  <a:lnTo>
                    <a:pt x="1240" y="83"/>
                  </a:lnTo>
                  <a:lnTo>
                    <a:pt x="1240" y="81"/>
                  </a:lnTo>
                  <a:lnTo>
                    <a:pt x="1240" y="81"/>
                  </a:lnTo>
                  <a:lnTo>
                    <a:pt x="1240" y="81"/>
                  </a:lnTo>
                  <a:lnTo>
                    <a:pt x="1242" y="81"/>
                  </a:lnTo>
                  <a:lnTo>
                    <a:pt x="1242" y="83"/>
                  </a:lnTo>
                  <a:lnTo>
                    <a:pt x="1242" y="83"/>
                  </a:lnTo>
                  <a:lnTo>
                    <a:pt x="1242" y="83"/>
                  </a:lnTo>
                  <a:lnTo>
                    <a:pt x="1242" y="83"/>
                  </a:lnTo>
                  <a:lnTo>
                    <a:pt x="1242" y="86"/>
                  </a:lnTo>
                  <a:lnTo>
                    <a:pt x="1240" y="86"/>
                  </a:lnTo>
                  <a:lnTo>
                    <a:pt x="1240" y="86"/>
                  </a:lnTo>
                  <a:lnTo>
                    <a:pt x="1237" y="86"/>
                  </a:lnTo>
                  <a:lnTo>
                    <a:pt x="1237" y="86"/>
                  </a:lnTo>
                  <a:lnTo>
                    <a:pt x="1237" y="86"/>
                  </a:lnTo>
                  <a:lnTo>
                    <a:pt x="1237" y="88"/>
                  </a:lnTo>
                  <a:lnTo>
                    <a:pt x="1237" y="88"/>
                  </a:lnTo>
                  <a:lnTo>
                    <a:pt x="1237" y="88"/>
                  </a:lnTo>
                  <a:lnTo>
                    <a:pt x="1242" y="88"/>
                  </a:lnTo>
                  <a:lnTo>
                    <a:pt x="1242" y="88"/>
                  </a:lnTo>
                  <a:lnTo>
                    <a:pt x="1247" y="88"/>
                  </a:lnTo>
                  <a:lnTo>
                    <a:pt x="1247" y="86"/>
                  </a:lnTo>
                  <a:lnTo>
                    <a:pt x="1245" y="86"/>
                  </a:lnTo>
                  <a:lnTo>
                    <a:pt x="1245" y="86"/>
                  </a:lnTo>
                  <a:lnTo>
                    <a:pt x="1252" y="86"/>
                  </a:lnTo>
                  <a:lnTo>
                    <a:pt x="1252" y="83"/>
                  </a:lnTo>
                  <a:lnTo>
                    <a:pt x="1254" y="83"/>
                  </a:lnTo>
                  <a:lnTo>
                    <a:pt x="1254" y="83"/>
                  </a:lnTo>
                  <a:lnTo>
                    <a:pt x="1256" y="83"/>
                  </a:lnTo>
                  <a:lnTo>
                    <a:pt x="1256" y="83"/>
                  </a:lnTo>
                  <a:lnTo>
                    <a:pt x="1261" y="83"/>
                  </a:lnTo>
                  <a:lnTo>
                    <a:pt x="1261" y="83"/>
                  </a:lnTo>
                  <a:lnTo>
                    <a:pt x="1259" y="83"/>
                  </a:lnTo>
                  <a:lnTo>
                    <a:pt x="1259" y="86"/>
                  </a:lnTo>
                  <a:lnTo>
                    <a:pt x="1259" y="86"/>
                  </a:lnTo>
                  <a:lnTo>
                    <a:pt x="1259" y="88"/>
                  </a:lnTo>
                  <a:lnTo>
                    <a:pt x="1259" y="88"/>
                  </a:lnTo>
                  <a:lnTo>
                    <a:pt x="1259" y="88"/>
                  </a:lnTo>
                  <a:lnTo>
                    <a:pt x="1268" y="88"/>
                  </a:lnTo>
                  <a:lnTo>
                    <a:pt x="1268" y="90"/>
                  </a:lnTo>
                  <a:lnTo>
                    <a:pt x="1275" y="90"/>
                  </a:lnTo>
                  <a:lnTo>
                    <a:pt x="1275" y="90"/>
                  </a:lnTo>
                  <a:lnTo>
                    <a:pt x="1275" y="90"/>
                  </a:lnTo>
                  <a:lnTo>
                    <a:pt x="1275" y="90"/>
                  </a:lnTo>
                  <a:lnTo>
                    <a:pt x="1271" y="90"/>
                  </a:lnTo>
                  <a:lnTo>
                    <a:pt x="1271" y="93"/>
                  </a:lnTo>
                  <a:lnTo>
                    <a:pt x="1273" y="93"/>
                  </a:lnTo>
                  <a:lnTo>
                    <a:pt x="1273" y="93"/>
                  </a:lnTo>
                  <a:lnTo>
                    <a:pt x="1271" y="93"/>
                  </a:lnTo>
                  <a:lnTo>
                    <a:pt x="1271" y="95"/>
                  </a:lnTo>
                  <a:lnTo>
                    <a:pt x="1273" y="95"/>
                  </a:lnTo>
                  <a:lnTo>
                    <a:pt x="1273" y="95"/>
                  </a:lnTo>
                  <a:lnTo>
                    <a:pt x="1271" y="95"/>
                  </a:lnTo>
                  <a:lnTo>
                    <a:pt x="1271" y="95"/>
                  </a:lnTo>
                  <a:lnTo>
                    <a:pt x="1266" y="95"/>
                  </a:lnTo>
                  <a:lnTo>
                    <a:pt x="1266" y="98"/>
                  </a:lnTo>
                  <a:lnTo>
                    <a:pt x="1268" y="98"/>
                  </a:lnTo>
                  <a:lnTo>
                    <a:pt x="1268" y="98"/>
                  </a:lnTo>
                  <a:lnTo>
                    <a:pt x="1261" y="98"/>
                  </a:lnTo>
                  <a:lnTo>
                    <a:pt x="1261" y="100"/>
                  </a:lnTo>
                  <a:lnTo>
                    <a:pt x="1252" y="100"/>
                  </a:lnTo>
                  <a:lnTo>
                    <a:pt x="1252" y="100"/>
                  </a:lnTo>
                  <a:lnTo>
                    <a:pt x="1249" y="100"/>
                  </a:lnTo>
                  <a:lnTo>
                    <a:pt x="1249" y="102"/>
                  </a:lnTo>
                  <a:lnTo>
                    <a:pt x="1240" y="102"/>
                  </a:lnTo>
                  <a:lnTo>
                    <a:pt x="1240" y="100"/>
                  </a:lnTo>
                  <a:lnTo>
                    <a:pt x="1226" y="100"/>
                  </a:lnTo>
                  <a:lnTo>
                    <a:pt x="1226" y="102"/>
                  </a:lnTo>
                  <a:lnTo>
                    <a:pt x="1216" y="102"/>
                  </a:lnTo>
                  <a:lnTo>
                    <a:pt x="1216" y="102"/>
                  </a:lnTo>
                  <a:lnTo>
                    <a:pt x="1176" y="102"/>
                  </a:lnTo>
                  <a:lnTo>
                    <a:pt x="1176" y="105"/>
                  </a:lnTo>
                  <a:lnTo>
                    <a:pt x="1174" y="105"/>
                  </a:lnTo>
                  <a:lnTo>
                    <a:pt x="1174" y="102"/>
                  </a:lnTo>
                  <a:lnTo>
                    <a:pt x="1171" y="102"/>
                  </a:lnTo>
                  <a:lnTo>
                    <a:pt x="1171" y="105"/>
                  </a:lnTo>
                  <a:lnTo>
                    <a:pt x="1162" y="105"/>
                  </a:lnTo>
                  <a:lnTo>
                    <a:pt x="1162" y="105"/>
                  </a:lnTo>
                  <a:lnTo>
                    <a:pt x="1152" y="105"/>
                  </a:lnTo>
                  <a:lnTo>
                    <a:pt x="1152" y="107"/>
                  </a:lnTo>
                  <a:lnTo>
                    <a:pt x="1150" y="107"/>
                  </a:lnTo>
                  <a:lnTo>
                    <a:pt x="1150" y="105"/>
                  </a:lnTo>
                  <a:lnTo>
                    <a:pt x="1140" y="105"/>
                  </a:lnTo>
                  <a:lnTo>
                    <a:pt x="1140" y="107"/>
                  </a:lnTo>
                  <a:lnTo>
                    <a:pt x="1133" y="107"/>
                  </a:lnTo>
                  <a:lnTo>
                    <a:pt x="1133" y="109"/>
                  </a:lnTo>
                  <a:lnTo>
                    <a:pt x="1138" y="109"/>
                  </a:lnTo>
                  <a:lnTo>
                    <a:pt x="1138" y="109"/>
                  </a:lnTo>
                  <a:lnTo>
                    <a:pt x="1138" y="109"/>
                  </a:lnTo>
                  <a:lnTo>
                    <a:pt x="1138" y="109"/>
                  </a:lnTo>
                  <a:lnTo>
                    <a:pt x="1140" y="109"/>
                  </a:lnTo>
                  <a:lnTo>
                    <a:pt x="1140" y="112"/>
                  </a:lnTo>
                  <a:lnTo>
                    <a:pt x="1138" y="112"/>
                  </a:lnTo>
                  <a:lnTo>
                    <a:pt x="1138" y="114"/>
                  </a:lnTo>
                  <a:lnTo>
                    <a:pt x="1143" y="114"/>
                  </a:lnTo>
                  <a:lnTo>
                    <a:pt x="1143" y="114"/>
                  </a:lnTo>
                  <a:lnTo>
                    <a:pt x="1138" y="114"/>
                  </a:lnTo>
                  <a:lnTo>
                    <a:pt x="1138" y="117"/>
                  </a:lnTo>
                  <a:lnTo>
                    <a:pt x="1143" y="117"/>
                  </a:lnTo>
                  <a:lnTo>
                    <a:pt x="1143" y="119"/>
                  </a:lnTo>
                  <a:lnTo>
                    <a:pt x="1148" y="119"/>
                  </a:lnTo>
                  <a:lnTo>
                    <a:pt x="1148" y="119"/>
                  </a:lnTo>
                  <a:lnTo>
                    <a:pt x="1150" y="119"/>
                  </a:lnTo>
                  <a:lnTo>
                    <a:pt x="1150" y="121"/>
                  </a:lnTo>
                  <a:lnTo>
                    <a:pt x="1150" y="121"/>
                  </a:lnTo>
                  <a:lnTo>
                    <a:pt x="1150" y="124"/>
                  </a:lnTo>
                  <a:lnTo>
                    <a:pt x="1150" y="124"/>
                  </a:lnTo>
                  <a:lnTo>
                    <a:pt x="1150" y="126"/>
                  </a:lnTo>
                  <a:lnTo>
                    <a:pt x="1148" y="126"/>
                  </a:lnTo>
                  <a:lnTo>
                    <a:pt x="1148" y="126"/>
                  </a:lnTo>
                  <a:lnTo>
                    <a:pt x="1145" y="126"/>
                  </a:lnTo>
                  <a:lnTo>
                    <a:pt x="1145" y="131"/>
                  </a:lnTo>
                  <a:lnTo>
                    <a:pt x="1150" y="131"/>
                  </a:lnTo>
                  <a:lnTo>
                    <a:pt x="1150" y="131"/>
                  </a:lnTo>
                  <a:lnTo>
                    <a:pt x="1148" y="131"/>
                  </a:lnTo>
                  <a:lnTo>
                    <a:pt x="1148" y="133"/>
                  </a:lnTo>
                  <a:lnTo>
                    <a:pt x="1148" y="133"/>
                  </a:lnTo>
                  <a:lnTo>
                    <a:pt x="1148" y="136"/>
                  </a:lnTo>
                  <a:lnTo>
                    <a:pt x="1148" y="136"/>
                  </a:lnTo>
                  <a:lnTo>
                    <a:pt x="1148" y="136"/>
                  </a:lnTo>
                  <a:lnTo>
                    <a:pt x="1155" y="136"/>
                  </a:lnTo>
                  <a:lnTo>
                    <a:pt x="1155" y="138"/>
                  </a:lnTo>
                  <a:lnTo>
                    <a:pt x="1164" y="138"/>
                  </a:lnTo>
                  <a:lnTo>
                    <a:pt x="1164" y="138"/>
                  </a:lnTo>
                  <a:lnTo>
                    <a:pt x="1166" y="138"/>
                  </a:lnTo>
                  <a:lnTo>
                    <a:pt x="1166" y="138"/>
                  </a:lnTo>
                  <a:lnTo>
                    <a:pt x="1166" y="138"/>
                  </a:lnTo>
                  <a:lnTo>
                    <a:pt x="1166" y="138"/>
                  </a:lnTo>
                  <a:lnTo>
                    <a:pt x="1174" y="138"/>
                  </a:lnTo>
                  <a:lnTo>
                    <a:pt x="1174" y="140"/>
                  </a:lnTo>
                  <a:lnTo>
                    <a:pt x="1181" y="140"/>
                  </a:lnTo>
                  <a:lnTo>
                    <a:pt x="1181" y="140"/>
                  </a:lnTo>
                  <a:lnTo>
                    <a:pt x="1183" y="140"/>
                  </a:lnTo>
                  <a:lnTo>
                    <a:pt x="1183" y="140"/>
                  </a:lnTo>
                  <a:lnTo>
                    <a:pt x="1183" y="140"/>
                  </a:lnTo>
                  <a:lnTo>
                    <a:pt x="1183" y="143"/>
                  </a:lnTo>
                  <a:lnTo>
                    <a:pt x="1181" y="143"/>
                  </a:lnTo>
                  <a:lnTo>
                    <a:pt x="1181" y="145"/>
                  </a:lnTo>
                  <a:lnTo>
                    <a:pt x="1185" y="145"/>
                  </a:lnTo>
                  <a:lnTo>
                    <a:pt x="1185" y="145"/>
                  </a:lnTo>
                  <a:lnTo>
                    <a:pt x="1185" y="145"/>
                  </a:lnTo>
                  <a:lnTo>
                    <a:pt x="1185" y="147"/>
                  </a:lnTo>
                  <a:lnTo>
                    <a:pt x="1188" y="147"/>
                  </a:lnTo>
                  <a:lnTo>
                    <a:pt x="1188" y="147"/>
                  </a:lnTo>
                  <a:lnTo>
                    <a:pt x="1188" y="147"/>
                  </a:lnTo>
                  <a:lnTo>
                    <a:pt x="1188" y="150"/>
                  </a:lnTo>
                  <a:lnTo>
                    <a:pt x="1190" y="150"/>
                  </a:lnTo>
                  <a:lnTo>
                    <a:pt x="1190" y="150"/>
                  </a:lnTo>
                  <a:lnTo>
                    <a:pt x="1190" y="150"/>
                  </a:lnTo>
                  <a:lnTo>
                    <a:pt x="1190" y="150"/>
                  </a:lnTo>
                  <a:lnTo>
                    <a:pt x="1195" y="150"/>
                  </a:lnTo>
                  <a:lnTo>
                    <a:pt x="1195" y="150"/>
                  </a:lnTo>
                  <a:lnTo>
                    <a:pt x="1202" y="150"/>
                  </a:lnTo>
                  <a:lnTo>
                    <a:pt x="1202" y="150"/>
                  </a:lnTo>
                  <a:lnTo>
                    <a:pt x="1204" y="150"/>
                  </a:lnTo>
                  <a:lnTo>
                    <a:pt x="1204" y="152"/>
                  </a:lnTo>
                  <a:lnTo>
                    <a:pt x="1204" y="152"/>
                  </a:lnTo>
                  <a:lnTo>
                    <a:pt x="1204" y="152"/>
                  </a:lnTo>
                  <a:lnTo>
                    <a:pt x="1204" y="152"/>
                  </a:lnTo>
                  <a:lnTo>
                    <a:pt x="1204" y="154"/>
                  </a:lnTo>
                  <a:lnTo>
                    <a:pt x="1209" y="154"/>
                  </a:lnTo>
                  <a:lnTo>
                    <a:pt x="1209" y="154"/>
                  </a:lnTo>
                  <a:lnTo>
                    <a:pt x="1209" y="154"/>
                  </a:lnTo>
                  <a:lnTo>
                    <a:pt x="1209" y="157"/>
                  </a:lnTo>
                  <a:lnTo>
                    <a:pt x="1209" y="157"/>
                  </a:lnTo>
                  <a:lnTo>
                    <a:pt x="1209" y="159"/>
                  </a:lnTo>
                  <a:lnTo>
                    <a:pt x="1204" y="159"/>
                  </a:lnTo>
                  <a:lnTo>
                    <a:pt x="1204" y="159"/>
                  </a:lnTo>
                  <a:lnTo>
                    <a:pt x="1204" y="159"/>
                  </a:lnTo>
                  <a:lnTo>
                    <a:pt x="1204" y="162"/>
                  </a:lnTo>
                  <a:lnTo>
                    <a:pt x="1204" y="162"/>
                  </a:lnTo>
                  <a:lnTo>
                    <a:pt x="1204" y="162"/>
                  </a:lnTo>
                  <a:lnTo>
                    <a:pt x="1202" y="162"/>
                  </a:lnTo>
                  <a:lnTo>
                    <a:pt x="1202" y="164"/>
                  </a:lnTo>
                  <a:lnTo>
                    <a:pt x="1200" y="164"/>
                  </a:lnTo>
                  <a:lnTo>
                    <a:pt x="1200" y="164"/>
                  </a:lnTo>
                  <a:lnTo>
                    <a:pt x="1200" y="164"/>
                  </a:lnTo>
                  <a:lnTo>
                    <a:pt x="1200" y="166"/>
                  </a:lnTo>
                  <a:lnTo>
                    <a:pt x="1200" y="166"/>
                  </a:lnTo>
                  <a:lnTo>
                    <a:pt x="1200" y="166"/>
                  </a:lnTo>
                  <a:lnTo>
                    <a:pt x="1200" y="166"/>
                  </a:lnTo>
                  <a:lnTo>
                    <a:pt x="1200" y="169"/>
                  </a:lnTo>
                  <a:lnTo>
                    <a:pt x="1200" y="169"/>
                  </a:lnTo>
                  <a:lnTo>
                    <a:pt x="1200" y="169"/>
                  </a:lnTo>
                  <a:lnTo>
                    <a:pt x="1200" y="169"/>
                  </a:lnTo>
                  <a:lnTo>
                    <a:pt x="1200" y="169"/>
                  </a:lnTo>
                  <a:lnTo>
                    <a:pt x="1202" y="169"/>
                  </a:lnTo>
                  <a:lnTo>
                    <a:pt x="1202" y="171"/>
                  </a:lnTo>
                  <a:lnTo>
                    <a:pt x="1204" y="171"/>
                  </a:lnTo>
                  <a:lnTo>
                    <a:pt x="1204" y="171"/>
                  </a:lnTo>
                  <a:lnTo>
                    <a:pt x="1204" y="171"/>
                  </a:lnTo>
                  <a:lnTo>
                    <a:pt x="1204" y="173"/>
                  </a:lnTo>
                  <a:lnTo>
                    <a:pt x="1207" y="173"/>
                  </a:lnTo>
                  <a:lnTo>
                    <a:pt x="1207" y="173"/>
                  </a:lnTo>
                  <a:lnTo>
                    <a:pt x="1207" y="173"/>
                  </a:lnTo>
                  <a:lnTo>
                    <a:pt x="1207" y="176"/>
                  </a:lnTo>
                  <a:lnTo>
                    <a:pt x="1209" y="176"/>
                  </a:lnTo>
                  <a:lnTo>
                    <a:pt x="1209" y="178"/>
                  </a:lnTo>
                  <a:lnTo>
                    <a:pt x="1209" y="178"/>
                  </a:lnTo>
                  <a:lnTo>
                    <a:pt x="1209" y="178"/>
                  </a:lnTo>
                  <a:lnTo>
                    <a:pt x="1207" y="178"/>
                  </a:lnTo>
                  <a:lnTo>
                    <a:pt x="1207" y="176"/>
                  </a:lnTo>
                  <a:lnTo>
                    <a:pt x="1204" y="176"/>
                  </a:lnTo>
                  <a:lnTo>
                    <a:pt x="1204" y="176"/>
                  </a:lnTo>
                  <a:lnTo>
                    <a:pt x="1204" y="176"/>
                  </a:lnTo>
                  <a:lnTo>
                    <a:pt x="1204" y="173"/>
                  </a:lnTo>
                  <a:lnTo>
                    <a:pt x="1202" y="173"/>
                  </a:lnTo>
                  <a:lnTo>
                    <a:pt x="1202" y="176"/>
                  </a:lnTo>
                  <a:lnTo>
                    <a:pt x="1202" y="176"/>
                  </a:lnTo>
                  <a:lnTo>
                    <a:pt x="1202" y="171"/>
                  </a:lnTo>
                  <a:lnTo>
                    <a:pt x="1200" y="171"/>
                  </a:lnTo>
                  <a:lnTo>
                    <a:pt x="1200" y="171"/>
                  </a:lnTo>
                  <a:lnTo>
                    <a:pt x="1193" y="171"/>
                  </a:lnTo>
                  <a:lnTo>
                    <a:pt x="1193" y="171"/>
                  </a:lnTo>
                  <a:lnTo>
                    <a:pt x="1190" y="171"/>
                  </a:lnTo>
                  <a:lnTo>
                    <a:pt x="1190" y="171"/>
                  </a:lnTo>
                  <a:lnTo>
                    <a:pt x="1183" y="171"/>
                  </a:lnTo>
                  <a:lnTo>
                    <a:pt x="1183" y="166"/>
                  </a:lnTo>
                  <a:lnTo>
                    <a:pt x="1181" y="166"/>
                  </a:lnTo>
                  <a:lnTo>
                    <a:pt x="1181" y="164"/>
                  </a:lnTo>
                  <a:lnTo>
                    <a:pt x="1183" y="164"/>
                  </a:lnTo>
                  <a:lnTo>
                    <a:pt x="1183" y="164"/>
                  </a:lnTo>
                  <a:lnTo>
                    <a:pt x="1188" y="164"/>
                  </a:lnTo>
                  <a:lnTo>
                    <a:pt x="1188" y="162"/>
                  </a:lnTo>
                  <a:lnTo>
                    <a:pt x="1193" y="162"/>
                  </a:lnTo>
                  <a:lnTo>
                    <a:pt x="1193" y="162"/>
                  </a:lnTo>
                  <a:lnTo>
                    <a:pt x="1197" y="162"/>
                  </a:lnTo>
                  <a:lnTo>
                    <a:pt x="1197" y="159"/>
                  </a:lnTo>
                  <a:lnTo>
                    <a:pt x="1197" y="159"/>
                  </a:lnTo>
                  <a:lnTo>
                    <a:pt x="1197" y="159"/>
                  </a:lnTo>
                  <a:lnTo>
                    <a:pt x="1197" y="159"/>
                  </a:lnTo>
                  <a:lnTo>
                    <a:pt x="1197" y="157"/>
                  </a:lnTo>
                  <a:lnTo>
                    <a:pt x="1200" y="157"/>
                  </a:lnTo>
                  <a:lnTo>
                    <a:pt x="1200" y="157"/>
                  </a:lnTo>
                  <a:lnTo>
                    <a:pt x="1202" y="157"/>
                  </a:lnTo>
                  <a:lnTo>
                    <a:pt x="1202" y="154"/>
                  </a:lnTo>
                  <a:lnTo>
                    <a:pt x="1204" y="154"/>
                  </a:lnTo>
                  <a:lnTo>
                    <a:pt x="1204" y="152"/>
                  </a:lnTo>
                  <a:lnTo>
                    <a:pt x="1202" y="152"/>
                  </a:lnTo>
                  <a:lnTo>
                    <a:pt x="1202" y="152"/>
                  </a:lnTo>
                  <a:lnTo>
                    <a:pt x="1195" y="152"/>
                  </a:lnTo>
                  <a:lnTo>
                    <a:pt x="1195" y="150"/>
                  </a:lnTo>
                  <a:lnTo>
                    <a:pt x="1190" y="150"/>
                  </a:lnTo>
                  <a:lnTo>
                    <a:pt x="1190" y="152"/>
                  </a:lnTo>
                  <a:lnTo>
                    <a:pt x="1183" y="152"/>
                  </a:lnTo>
                  <a:lnTo>
                    <a:pt x="1183" y="152"/>
                  </a:lnTo>
                  <a:lnTo>
                    <a:pt x="1166" y="152"/>
                  </a:lnTo>
                  <a:lnTo>
                    <a:pt x="1166" y="152"/>
                  </a:lnTo>
                  <a:lnTo>
                    <a:pt x="1159" y="152"/>
                  </a:lnTo>
                  <a:lnTo>
                    <a:pt x="1159" y="150"/>
                  </a:lnTo>
                  <a:lnTo>
                    <a:pt x="1159" y="150"/>
                  </a:lnTo>
                  <a:lnTo>
                    <a:pt x="1159" y="150"/>
                  </a:lnTo>
                  <a:lnTo>
                    <a:pt x="1157" y="150"/>
                  </a:lnTo>
                  <a:lnTo>
                    <a:pt x="1157" y="147"/>
                  </a:lnTo>
                  <a:lnTo>
                    <a:pt x="1155" y="147"/>
                  </a:lnTo>
                  <a:lnTo>
                    <a:pt x="1155" y="147"/>
                  </a:lnTo>
                  <a:lnTo>
                    <a:pt x="1152" y="147"/>
                  </a:lnTo>
                  <a:lnTo>
                    <a:pt x="1152" y="145"/>
                  </a:lnTo>
                  <a:lnTo>
                    <a:pt x="1148" y="145"/>
                  </a:lnTo>
                  <a:lnTo>
                    <a:pt x="1148" y="145"/>
                  </a:lnTo>
                  <a:lnTo>
                    <a:pt x="1148" y="145"/>
                  </a:lnTo>
                  <a:lnTo>
                    <a:pt x="1148" y="143"/>
                  </a:lnTo>
                  <a:lnTo>
                    <a:pt x="1145" y="143"/>
                  </a:lnTo>
                  <a:lnTo>
                    <a:pt x="1145" y="143"/>
                  </a:lnTo>
                  <a:lnTo>
                    <a:pt x="1140" y="143"/>
                  </a:lnTo>
                  <a:lnTo>
                    <a:pt x="1140" y="140"/>
                  </a:lnTo>
                  <a:lnTo>
                    <a:pt x="1136" y="140"/>
                  </a:lnTo>
                  <a:lnTo>
                    <a:pt x="1136" y="140"/>
                  </a:lnTo>
                  <a:lnTo>
                    <a:pt x="1131" y="140"/>
                  </a:lnTo>
                  <a:lnTo>
                    <a:pt x="1131" y="140"/>
                  </a:lnTo>
                  <a:lnTo>
                    <a:pt x="1126" y="140"/>
                  </a:lnTo>
                  <a:lnTo>
                    <a:pt x="1126" y="138"/>
                  </a:lnTo>
                  <a:lnTo>
                    <a:pt x="1124" y="138"/>
                  </a:lnTo>
                  <a:lnTo>
                    <a:pt x="1124" y="138"/>
                  </a:lnTo>
                  <a:lnTo>
                    <a:pt x="1122" y="138"/>
                  </a:lnTo>
                  <a:lnTo>
                    <a:pt x="1122" y="136"/>
                  </a:lnTo>
                  <a:lnTo>
                    <a:pt x="1103" y="136"/>
                  </a:lnTo>
                  <a:lnTo>
                    <a:pt x="1103" y="136"/>
                  </a:lnTo>
                  <a:lnTo>
                    <a:pt x="1098" y="136"/>
                  </a:lnTo>
                  <a:lnTo>
                    <a:pt x="1098" y="133"/>
                  </a:lnTo>
                  <a:lnTo>
                    <a:pt x="1095" y="133"/>
                  </a:lnTo>
                  <a:lnTo>
                    <a:pt x="1095" y="131"/>
                  </a:lnTo>
                  <a:lnTo>
                    <a:pt x="1093" y="131"/>
                  </a:lnTo>
                  <a:lnTo>
                    <a:pt x="1093" y="131"/>
                  </a:lnTo>
                  <a:lnTo>
                    <a:pt x="1088" y="131"/>
                  </a:lnTo>
                  <a:lnTo>
                    <a:pt x="1088" y="128"/>
                  </a:lnTo>
                  <a:lnTo>
                    <a:pt x="1079" y="128"/>
                  </a:lnTo>
                  <a:lnTo>
                    <a:pt x="1079" y="131"/>
                  </a:lnTo>
                  <a:lnTo>
                    <a:pt x="1077" y="131"/>
                  </a:lnTo>
                  <a:lnTo>
                    <a:pt x="1077" y="131"/>
                  </a:lnTo>
                  <a:lnTo>
                    <a:pt x="1074" y="131"/>
                  </a:lnTo>
                  <a:lnTo>
                    <a:pt x="1074" y="133"/>
                  </a:lnTo>
                  <a:lnTo>
                    <a:pt x="1072" y="133"/>
                  </a:lnTo>
                  <a:lnTo>
                    <a:pt x="1072" y="133"/>
                  </a:lnTo>
                  <a:lnTo>
                    <a:pt x="1072" y="133"/>
                  </a:lnTo>
                  <a:lnTo>
                    <a:pt x="1072" y="136"/>
                  </a:lnTo>
                  <a:lnTo>
                    <a:pt x="1067" y="136"/>
                  </a:lnTo>
                  <a:lnTo>
                    <a:pt x="1067" y="136"/>
                  </a:lnTo>
                  <a:lnTo>
                    <a:pt x="1065" y="136"/>
                  </a:lnTo>
                  <a:lnTo>
                    <a:pt x="1065" y="138"/>
                  </a:lnTo>
                  <a:lnTo>
                    <a:pt x="1065" y="138"/>
                  </a:lnTo>
                  <a:lnTo>
                    <a:pt x="1065" y="138"/>
                  </a:lnTo>
                  <a:lnTo>
                    <a:pt x="1065" y="138"/>
                  </a:lnTo>
                  <a:lnTo>
                    <a:pt x="1065" y="140"/>
                  </a:lnTo>
                  <a:lnTo>
                    <a:pt x="1065" y="140"/>
                  </a:lnTo>
                  <a:lnTo>
                    <a:pt x="1065" y="140"/>
                  </a:lnTo>
                  <a:lnTo>
                    <a:pt x="1065" y="140"/>
                  </a:lnTo>
                  <a:lnTo>
                    <a:pt x="1065" y="143"/>
                  </a:lnTo>
                  <a:lnTo>
                    <a:pt x="1067" y="143"/>
                  </a:lnTo>
                  <a:lnTo>
                    <a:pt x="1067" y="140"/>
                  </a:lnTo>
                  <a:lnTo>
                    <a:pt x="1069" y="140"/>
                  </a:lnTo>
                  <a:lnTo>
                    <a:pt x="1069" y="140"/>
                  </a:lnTo>
                  <a:lnTo>
                    <a:pt x="1072" y="140"/>
                  </a:lnTo>
                  <a:lnTo>
                    <a:pt x="1072" y="140"/>
                  </a:lnTo>
                  <a:lnTo>
                    <a:pt x="1074" y="140"/>
                  </a:lnTo>
                  <a:lnTo>
                    <a:pt x="1074" y="140"/>
                  </a:lnTo>
                  <a:lnTo>
                    <a:pt x="1077" y="140"/>
                  </a:lnTo>
                  <a:lnTo>
                    <a:pt x="1077" y="143"/>
                  </a:lnTo>
                  <a:lnTo>
                    <a:pt x="1077" y="143"/>
                  </a:lnTo>
                  <a:lnTo>
                    <a:pt x="1077" y="145"/>
                  </a:lnTo>
                  <a:lnTo>
                    <a:pt x="1084" y="145"/>
                  </a:lnTo>
                  <a:lnTo>
                    <a:pt x="1084" y="143"/>
                  </a:lnTo>
                  <a:lnTo>
                    <a:pt x="1091" y="143"/>
                  </a:lnTo>
                  <a:lnTo>
                    <a:pt x="1091" y="145"/>
                  </a:lnTo>
                  <a:lnTo>
                    <a:pt x="1091" y="145"/>
                  </a:lnTo>
                  <a:lnTo>
                    <a:pt x="1091" y="145"/>
                  </a:lnTo>
                  <a:lnTo>
                    <a:pt x="1093" y="145"/>
                  </a:lnTo>
                  <a:lnTo>
                    <a:pt x="1093" y="147"/>
                  </a:lnTo>
                  <a:lnTo>
                    <a:pt x="1091" y="147"/>
                  </a:lnTo>
                  <a:lnTo>
                    <a:pt x="1091" y="150"/>
                  </a:lnTo>
                  <a:lnTo>
                    <a:pt x="1086" y="150"/>
                  </a:lnTo>
                  <a:lnTo>
                    <a:pt x="1086" y="150"/>
                  </a:lnTo>
                  <a:lnTo>
                    <a:pt x="1079" y="150"/>
                  </a:lnTo>
                  <a:lnTo>
                    <a:pt x="1079" y="150"/>
                  </a:lnTo>
                  <a:lnTo>
                    <a:pt x="1077" y="150"/>
                  </a:lnTo>
                  <a:lnTo>
                    <a:pt x="1077" y="147"/>
                  </a:lnTo>
                  <a:lnTo>
                    <a:pt x="1074" y="147"/>
                  </a:lnTo>
                  <a:lnTo>
                    <a:pt x="1074" y="147"/>
                  </a:lnTo>
                  <a:lnTo>
                    <a:pt x="1072" y="147"/>
                  </a:lnTo>
                  <a:lnTo>
                    <a:pt x="1072" y="145"/>
                  </a:lnTo>
                  <a:lnTo>
                    <a:pt x="1067" y="145"/>
                  </a:lnTo>
                  <a:lnTo>
                    <a:pt x="1067" y="145"/>
                  </a:lnTo>
                  <a:lnTo>
                    <a:pt x="1067" y="145"/>
                  </a:lnTo>
                  <a:lnTo>
                    <a:pt x="1067" y="143"/>
                  </a:lnTo>
                  <a:lnTo>
                    <a:pt x="1060" y="143"/>
                  </a:lnTo>
                  <a:lnTo>
                    <a:pt x="1060" y="145"/>
                  </a:lnTo>
                  <a:lnTo>
                    <a:pt x="1053" y="145"/>
                  </a:lnTo>
                  <a:lnTo>
                    <a:pt x="1053" y="145"/>
                  </a:lnTo>
                  <a:lnTo>
                    <a:pt x="1051" y="145"/>
                  </a:lnTo>
                  <a:lnTo>
                    <a:pt x="1051" y="147"/>
                  </a:lnTo>
                  <a:lnTo>
                    <a:pt x="1051" y="147"/>
                  </a:lnTo>
                  <a:lnTo>
                    <a:pt x="1051" y="147"/>
                  </a:lnTo>
                  <a:lnTo>
                    <a:pt x="1046" y="147"/>
                  </a:lnTo>
                  <a:lnTo>
                    <a:pt x="1046" y="150"/>
                  </a:lnTo>
                  <a:lnTo>
                    <a:pt x="1046" y="150"/>
                  </a:lnTo>
                  <a:lnTo>
                    <a:pt x="1046" y="150"/>
                  </a:lnTo>
                  <a:lnTo>
                    <a:pt x="1048" y="150"/>
                  </a:lnTo>
                  <a:lnTo>
                    <a:pt x="1048" y="150"/>
                  </a:lnTo>
                  <a:lnTo>
                    <a:pt x="1048" y="150"/>
                  </a:lnTo>
                  <a:lnTo>
                    <a:pt x="1048" y="152"/>
                  </a:lnTo>
                  <a:lnTo>
                    <a:pt x="1051" y="152"/>
                  </a:lnTo>
                  <a:lnTo>
                    <a:pt x="1051" y="154"/>
                  </a:lnTo>
                  <a:lnTo>
                    <a:pt x="1051" y="154"/>
                  </a:lnTo>
                  <a:lnTo>
                    <a:pt x="1051" y="154"/>
                  </a:lnTo>
                  <a:lnTo>
                    <a:pt x="1053" y="154"/>
                  </a:lnTo>
                  <a:lnTo>
                    <a:pt x="1053" y="157"/>
                  </a:lnTo>
                  <a:lnTo>
                    <a:pt x="1055" y="157"/>
                  </a:lnTo>
                  <a:lnTo>
                    <a:pt x="1055" y="159"/>
                  </a:lnTo>
                  <a:lnTo>
                    <a:pt x="1058" y="159"/>
                  </a:lnTo>
                  <a:lnTo>
                    <a:pt x="1058" y="159"/>
                  </a:lnTo>
                  <a:lnTo>
                    <a:pt x="1060" y="159"/>
                  </a:lnTo>
                  <a:lnTo>
                    <a:pt x="1060" y="159"/>
                  </a:lnTo>
                  <a:lnTo>
                    <a:pt x="1065" y="159"/>
                  </a:lnTo>
                  <a:lnTo>
                    <a:pt x="1065" y="162"/>
                  </a:lnTo>
                  <a:lnTo>
                    <a:pt x="1072" y="162"/>
                  </a:lnTo>
                  <a:lnTo>
                    <a:pt x="1072" y="162"/>
                  </a:lnTo>
                  <a:lnTo>
                    <a:pt x="1072" y="162"/>
                  </a:lnTo>
                  <a:lnTo>
                    <a:pt x="1072" y="164"/>
                  </a:lnTo>
                  <a:lnTo>
                    <a:pt x="1077" y="164"/>
                  </a:lnTo>
                  <a:lnTo>
                    <a:pt x="1077" y="164"/>
                  </a:lnTo>
                  <a:lnTo>
                    <a:pt x="1084" y="164"/>
                  </a:lnTo>
                  <a:lnTo>
                    <a:pt x="1084" y="164"/>
                  </a:lnTo>
                  <a:lnTo>
                    <a:pt x="1086" y="164"/>
                  </a:lnTo>
                  <a:lnTo>
                    <a:pt x="1086" y="166"/>
                  </a:lnTo>
                  <a:lnTo>
                    <a:pt x="1088" y="166"/>
                  </a:lnTo>
                  <a:lnTo>
                    <a:pt x="1088" y="164"/>
                  </a:lnTo>
                  <a:lnTo>
                    <a:pt x="1091" y="164"/>
                  </a:lnTo>
                  <a:lnTo>
                    <a:pt x="1091" y="166"/>
                  </a:lnTo>
                  <a:lnTo>
                    <a:pt x="1093" y="166"/>
                  </a:lnTo>
                  <a:lnTo>
                    <a:pt x="1093" y="166"/>
                  </a:lnTo>
                  <a:lnTo>
                    <a:pt x="1093" y="166"/>
                  </a:lnTo>
                  <a:lnTo>
                    <a:pt x="1093" y="169"/>
                  </a:lnTo>
                  <a:lnTo>
                    <a:pt x="1095" y="169"/>
                  </a:lnTo>
                  <a:lnTo>
                    <a:pt x="1095" y="171"/>
                  </a:lnTo>
                  <a:lnTo>
                    <a:pt x="1098" y="171"/>
                  </a:lnTo>
                  <a:lnTo>
                    <a:pt x="1098" y="171"/>
                  </a:lnTo>
                  <a:lnTo>
                    <a:pt x="1098" y="171"/>
                  </a:lnTo>
                  <a:lnTo>
                    <a:pt x="1098" y="173"/>
                  </a:lnTo>
                  <a:lnTo>
                    <a:pt x="1093" y="173"/>
                  </a:lnTo>
                  <a:lnTo>
                    <a:pt x="1093" y="171"/>
                  </a:lnTo>
                  <a:lnTo>
                    <a:pt x="1088" y="171"/>
                  </a:lnTo>
                  <a:lnTo>
                    <a:pt x="1088" y="171"/>
                  </a:lnTo>
                  <a:lnTo>
                    <a:pt x="1086" y="171"/>
                  </a:lnTo>
                  <a:lnTo>
                    <a:pt x="1086" y="169"/>
                  </a:lnTo>
                  <a:lnTo>
                    <a:pt x="1086" y="169"/>
                  </a:lnTo>
                  <a:lnTo>
                    <a:pt x="1086" y="169"/>
                  </a:lnTo>
                  <a:lnTo>
                    <a:pt x="1081" y="169"/>
                  </a:lnTo>
                  <a:lnTo>
                    <a:pt x="1081" y="166"/>
                  </a:lnTo>
                  <a:lnTo>
                    <a:pt x="1060" y="166"/>
                  </a:lnTo>
                  <a:lnTo>
                    <a:pt x="1060" y="166"/>
                  </a:lnTo>
                  <a:lnTo>
                    <a:pt x="1058" y="166"/>
                  </a:lnTo>
                  <a:lnTo>
                    <a:pt x="1058" y="166"/>
                  </a:lnTo>
                  <a:lnTo>
                    <a:pt x="1058" y="166"/>
                  </a:lnTo>
                  <a:lnTo>
                    <a:pt x="1058" y="166"/>
                  </a:lnTo>
                  <a:lnTo>
                    <a:pt x="1043" y="166"/>
                  </a:lnTo>
                  <a:lnTo>
                    <a:pt x="1043" y="164"/>
                  </a:lnTo>
                  <a:lnTo>
                    <a:pt x="1039" y="164"/>
                  </a:lnTo>
                  <a:lnTo>
                    <a:pt x="1039" y="164"/>
                  </a:lnTo>
                  <a:lnTo>
                    <a:pt x="1034" y="164"/>
                  </a:lnTo>
                  <a:lnTo>
                    <a:pt x="1034" y="162"/>
                  </a:lnTo>
                  <a:lnTo>
                    <a:pt x="1032" y="162"/>
                  </a:lnTo>
                  <a:lnTo>
                    <a:pt x="1032" y="162"/>
                  </a:lnTo>
                  <a:lnTo>
                    <a:pt x="1029" y="162"/>
                  </a:lnTo>
                  <a:lnTo>
                    <a:pt x="1029" y="159"/>
                  </a:lnTo>
                  <a:lnTo>
                    <a:pt x="1034" y="159"/>
                  </a:lnTo>
                  <a:lnTo>
                    <a:pt x="1034" y="159"/>
                  </a:lnTo>
                  <a:lnTo>
                    <a:pt x="1034" y="159"/>
                  </a:lnTo>
                  <a:lnTo>
                    <a:pt x="1034" y="159"/>
                  </a:lnTo>
                  <a:lnTo>
                    <a:pt x="1036" y="159"/>
                  </a:lnTo>
                  <a:lnTo>
                    <a:pt x="1036" y="154"/>
                  </a:lnTo>
                  <a:lnTo>
                    <a:pt x="1034" y="154"/>
                  </a:lnTo>
                  <a:lnTo>
                    <a:pt x="1034" y="152"/>
                  </a:lnTo>
                  <a:lnTo>
                    <a:pt x="1032" y="152"/>
                  </a:lnTo>
                  <a:lnTo>
                    <a:pt x="1032" y="152"/>
                  </a:lnTo>
                  <a:lnTo>
                    <a:pt x="1029" y="152"/>
                  </a:lnTo>
                  <a:lnTo>
                    <a:pt x="1029" y="150"/>
                  </a:lnTo>
                  <a:lnTo>
                    <a:pt x="1032" y="150"/>
                  </a:lnTo>
                  <a:lnTo>
                    <a:pt x="1032" y="147"/>
                  </a:lnTo>
                  <a:lnTo>
                    <a:pt x="1034" y="147"/>
                  </a:lnTo>
                  <a:lnTo>
                    <a:pt x="1034" y="147"/>
                  </a:lnTo>
                  <a:lnTo>
                    <a:pt x="1034" y="147"/>
                  </a:lnTo>
                  <a:lnTo>
                    <a:pt x="1034" y="145"/>
                  </a:lnTo>
                  <a:lnTo>
                    <a:pt x="1034" y="145"/>
                  </a:lnTo>
                  <a:lnTo>
                    <a:pt x="1034" y="145"/>
                  </a:lnTo>
                  <a:lnTo>
                    <a:pt x="1034" y="145"/>
                  </a:lnTo>
                  <a:lnTo>
                    <a:pt x="1034" y="143"/>
                  </a:lnTo>
                  <a:lnTo>
                    <a:pt x="1036" y="143"/>
                  </a:lnTo>
                  <a:lnTo>
                    <a:pt x="1036" y="140"/>
                  </a:lnTo>
                  <a:lnTo>
                    <a:pt x="1036" y="140"/>
                  </a:lnTo>
                  <a:lnTo>
                    <a:pt x="1036" y="140"/>
                  </a:lnTo>
                  <a:lnTo>
                    <a:pt x="1039" y="140"/>
                  </a:lnTo>
                  <a:lnTo>
                    <a:pt x="1039" y="140"/>
                  </a:lnTo>
                  <a:lnTo>
                    <a:pt x="1039" y="140"/>
                  </a:lnTo>
                  <a:lnTo>
                    <a:pt x="1039" y="138"/>
                  </a:lnTo>
                  <a:lnTo>
                    <a:pt x="1039" y="138"/>
                  </a:lnTo>
                  <a:lnTo>
                    <a:pt x="1039" y="136"/>
                  </a:lnTo>
                  <a:lnTo>
                    <a:pt x="1036" y="136"/>
                  </a:lnTo>
                  <a:lnTo>
                    <a:pt x="1036" y="133"/>
                  </a:lnTo>
                  <a:lnTo>
                    <a:pt x="1039" y="133"/>
                  </a:lnTo>
                  <a:lnTo>
                    <a:pt x="1039" y="131"/>
                  </a:lnTo>
                  <a:lnTo>
                    <a:pt x="1039" y="131"/>
                  </a:lnTo>
                  <a:lnTo>
                    <a:pt x="1039" y="131"/>
                  </a:lnTo>
                  <a:lnTo>
                    <a:pt x="1036" y="131"/>
                  </a:lnTo>
                  <a:lnTo>
                    <a:pt x="1036" y="128"/>
                  </a:lnTo>
                  <a:lnTo>
                    <a:pt x="1034" y="128"/>
                  </a:lnTo>
                  <a:lnTo>
                    <a:pt x="1034" y="128"/>
                  </a:lnTo>
                  <a:lnTo>
                    <a:pt x="1032" y="128"/>
                  </a:lnTo>
                  <a:lnTo>
                    <a:pt x="1032" y="128"/>
                  </a:lnTo>
                  <a:lnTo>
                    <a:pt x="1036" y="128"/>
                  </a:lnTo>
                  <a:lnTo>
                    <a:pt x="1036" y="126"/>
                  </a:lnTo>
                  <a:lnTo>
                    <a:pt x="1034" y="126"/>
                  </a:lnTo>
                  <a:lnTo>
                    <a:pt x="1034" y="126"/>
                  </a:lnTo>
                  <a:lnTo>
                    <a:pt x="1032" y="126"/>
                  </a:lnTo>
                  <a:lnTo>
                    <a:pt x="1032" y="124"/>
                  </a:lnTo>
                  <a:lnTo>
                    <a:pt x="1027" y="124"/>
                  </a:lnTo>
                  <a:lnTo>
                    <a:pt x="1027" y="124"/>
                  </a:lnTo>
                  <a:lnTo>
                    <a:pt x="1020" y="124"/>
                  </a:lnTo>
                  <a:lnTo>
                    <a:pt x="1020" y="121"/>
                  </a:lnTo>
                  <a:lnTo>
                    <a:pt x="1017" y="121"/>
                  </a:lnTo>
                  <a:lnTo>
                    <a:pt x="1017" y="119"/>
                  </a:lnTo>
                  <a:lnTo>
                    <a:pt x="1022" y="119"/>
                  </a:lnTo>
                  <a:lnTo>
                    <a:pt x="1022" y="119"/>
                  </a:lnTo>
                  <a:lnTo>
                    <a:pt x="1022" y="119"/>
                  </a:lnTo>
                  <a:lnTo>
                    <a:pt x="1022" y="119"/>
                  </a:lnTo>
                  <a:lnTo>
                    <a:pt x="1020" y="119"/>
                  </a:lnTo>
                  <a:lnTo>
                    <a:pt x="1020" y="117"/>
                  </a:lnTo>
                  <a:lnTo>
                    <a:pt x="1006" y="117"/>
                  </a:lnTo>
                  <a:lnTo>
                    <a:pt x="1006" y="119"/>
                  </a:lnTo>
                  <a:lnTo>
                    <a:pt x="1006" y="119"/>
                  </a:lnTo>
                  <a:lnTo>
                    <a:pt x="1006" y="119"/>
                  </a:lnTo>
                  <a:lnTo>
                    <a:pt x="1006" y="119"/>
                  </a:lnTo>
                  <a:lnTo>
                    <a:pt x="1006" y="119"/>
                  </a:lnTo>
                  <a:lnTo>
                    <a:pt x="1003" y="119"/>
                  </a:lnTo>
                  <a:lnTo>
                    <a:pt x="1003" y="121"/>
                  </a:lnTo>
                  <a:lnTo>
                    <a:pt x="1006" y="121"/>
                  </a:lnTo>
                  <a:lnTo>
                    <a:pt x="1006" y="121"/>
                  </a:lnTo>
                  <a:lnTo>
                    <a:pt x="1008" y="121"/>
                  </a:lnTo>
                  <a:lnTo>
                    <a:pt x="1008" y="124"/>
                  </a:lnTo>
                  <a:lnTo>
                    <a:pt x="1013" y="124"/>
                  </a:lnTo>
                  <a:lnTo>
                    <a:pt x="1013" y="124"/>
                  </a:lnTo>
                  <a:lnTo>
                    <a:pt x="1020" y="124"/>
                  </a:lnTo>
                  <a:lnTo>
                    <a:pt x="1020" y="126"/>
                  </a:lnTo>
                  <a:lnTo>
                    <a:pt x="1020" y="126"/>
                  </a:lnTo>
                  <a:lnTo>
                    <a:pt x="1020" y="128"/>
                  </a:lnTo>
                  <a:lnTo>
                    <a:pt x="1022" y="128"/>
                  </a:lnTo>
                  <a:lnTo>
                    <a:pt x="1022" y="128"/>
                  </a:lnTo>
                  <a:lnTo>
                    <a:pt x="1022" y="128"/>
                  </a:lnTo>
                  <a:lnTo>
                    <a:pt x="1022" y="128"/>
                  </a:lnTo>
                  <a:lnTo>
                    <a:pt x="1024" y="128"/>
                  </a:lnTo>
                  <a:lnTo>
                    <a:pt x="1024" y="131"/>
                  </a:lnTo>
                  <a:lnTo>
                    <a:pt x="1024" y="131"/>
                  </a:lnTo>
                  <a:lnTo>
                    <a:pt x="1024" y="133"/>
                  </a:lnTo>
                  <a:lnTo>
                    <a:pt x="1024" y="133"/>
                  </a:lnTo>
                  <a:lnTo>
                    <a:pt x="1024" y="140"/>
                  </a:lnTo>
                  <a:lnTo>
                    <a:pt x="1024" y="140"/>
                  </a:lnTo>
                  <a:lnTo>
                    <a:pt x="1024" y="140"/>
                  </a:lnTo>
                  <a:lnTo>
                    <a:pt x="1024" y="140"/>
                  </a:lnTo>
                  <a:lnTo>
                    <a:pt x="1024" y="140"/>
                  </a:lnTo>
                  <a:lnTo>
                    <a:pt x="1022" y="140"/>
                  </a:lnTo>
                  <a:lnTo>
                    <a:pt x="1022" y="143"/>
                  </a:lnTo>
                  <a:lnTo>
                    <a:pt x="1020" y="143"/>
                  </a:lnTo>
                  <a:lnTo>
                    <a:pt x="1020" y="143"/>
                  </a:lnTo>
                  <a:lnTo>
                    <a:pt x="1017" y="143"/>
                  </a:lnTo>
                  <a:lnTo>
                    <a:pt x="1017" y="145"/>
                  </a:lnTo>
                  <a:lnTo>
                    <a:pt x="1015" y="145"/>
                  </a:lnTo>
                  <a:lnTo>
                    <a:pt x="1015" y="145"/>
                  </a:lnTo>
                  <a:lnTo>
                    <a:pt x="1010" y="145"/>
                  </a:lnTo>
                  <a:lnTo>
                    <a:pt x="1010" y="147"/>
                  </a:lnTo>
                  <a:lnTo>
                    <a:pt x="1006" y="147"/>
                  </a:lnTo>
                  <a:lnTo>
                    <a:pt x="1006" y="147"/>
                  </a:lnTo>
                  <a:lnTo>
                    <a:pt x="1001" y="147"/>
                  </a:lnTo>
                  <a:lnTo>
                    <a:pt x="1001" y="150"/>
                  </a:lnTo>
                  <a:lnTo>
                    <a:pt x="996" y="150"/>
                  </a:lnTo>
                  <a:lnTo>
                    <a:pt x="996" y="150"/>
                  </a:lnTo>
                  <a:lnTo>
                    <a:pt x="991" y="150"/>
                  </a:lnTo>
                  <a:lnTo>
                    <a:pt x="991" y="150"/>
                  </a:lnTo>
                  <a:lnTo>
                    <a:pt x="991" y="150"/>
                  </a:lnTo>
                  <a:lnTo>
                    <a:pt x="991" y="152"/>
                  </a:lnTo>
                  <a:lnTo>
                    <a:pt x="991" y="152"/>
                  </a:lnTo>
                  <a:lnTo>
                    <a:pt x="991" y="154"/>
                  </a:lnTo>
                  <a:lnTo>
                    <a:pt x="991" y="154"/>
                  </a:lnTo>
                  <a:lnTo>
                    <a:pt x="991" y="154"/>
                  </a:lnTo>
                  <a:lnTo>
                    <a:pt x="989" y="154"/>
                  </a:lnTo>
                  <a:lnTo>
                    <a:pt x="989" y="157"/>
                  </a:lnTo>
                  <a:lnTo>
                    <a:pt x="987" y="157"/>
                  </a:lnTo>
                  <a:lnTo>
                    <a:pt x="987" y="157"/>
                  </a:lnTo>
                  <a:lnTo>
                    <a:pt x="984" y="157"/>
                  </a:lnTo>
                  <a:lnTo>
                    <a:pt x="984" y="159"/>
                  </a:lnTo>
                  <a:lnTo>
                    <a:pt x="982" y="159"/>
                  </a:lnTo>
                  <a:lnTo>
                    <a:pt x="982" y="159"/>
                  </a:lnTo>
                  <a:lnTo>
                    <a:pt x="982" y="159"/>
                  </a:lnTo>
                  <a:lnTo>
                    <a:pt x="982" y="159"/>
                  </a:lnTo>
                  <a:lnTo>
                    <a:pt x="979" y="159"/>
                  </a:lnTo>
                  <a:lnTo>
                    <a:pt x="979" y="162"/>
                  </a:lnTo>
                  <a:lnTo>
                    <a:pt x="982" y="162"/>
                  </a:lnTo>
                  <a:lnTo>
                    <a:pt x="982" y="162"/>
                  </a:lnTo>
                  <a:lnTo>
                    <a:pt x="987" y="162"/>
                  </a:lnTo>
                  <a:lnTo>
                    <a:pt x="987" y="164"/>
                  </a:lnTo>
                  <a:lnTo>
                    <a:pt x="989" y="164"/>
                  </a:lnTo>
                  <a:lnTo>
                    <a:pt x="989" y="164"/>
                  </a:lnTo>
                  <a:lnTo>
                    <a:pt x="991" y="164"/>
                  </a:lnTo>
                  <a:lnTo>
                    <a:pt x="991" y="166"/>
                  </a:lnTo>
                  <a:lnTo>
                    <a:pt x="994" y="166"/>
                  </a:lnTo>
                  <a:lnTo>
                    <a:pt x="994" y="166"/>
                  </a:lnTo>
                  <a:lnTo>
                    <a:pt x="994" y="166"/>
                  </a:lnTo>
                  <a:lnTo>
                    <a:pt x="994" y="169"/>
                  </a:lnTo>
                  <a:lnTo>
                    <a:pt x="996" y="169"/>
                  </a:lnTo>
                  <a:lnTo>
                    <a:pt x="996" y="169"/>
                  </a:lnTo>
                  <a:lnTo>
                    <a:pt x="996" y="169"/>
                  </a:lnTo>
                  <a:lnTo>
                    <a:pt x="996" y="169"/>
                  </a:lnTo>
                  <a:lnTo>
                    <a:pt x="996" y="169"/>
                  </a:lnTo>
                  <a:lnTo>
                    <a:pt x="996" y="171"/>
                  </a:lnTo>
                  <a:lnTo>
                    <a:pt x="998" y="171"/>
                  </a:lnTo>
                  <a:lnTo>
                    <a:pt x="998" y="171"/>
                  </a:lnTo>
                  <a:lnTo>
                    <a:pt x="1001" y="171"/>
                  </a:lnTo>
                  <a:lnTo>
                    <a:pt x="1001" y="176"/>
                  </a:lnTo>
                  <a:lnTo>
                    <a:pt x="1001" y="176"/>
                  </a:lnTo>
                  <a:lnTo>
                    <a:pt x="1001" y="176"/>
                  </a:lnTo>
                  <a:lnTo>
                    <a:pt x="1003" y="176"/>
                  </a:lnTo>
                  <a:lnTo>
                    <a:pt x="1003" y="17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8" y="178"/>
                  </a:lnTo>
                  <a:lnTo>
                    <a:pt x="1008" y="181"/>
                  </a:lnTo>
                  <a:lnTo>
                    <a:pt x="1010" y="181"/>
                  </a:lnTo>
                  <a:lnTo>
                    <a:pt x="1010" y="183"/>
                  </a:lnTo>
                  <a:lnTo>
                    <a:pt x="1008" y="183"/>
                  </a:lnTo>
                  <a:lnTo>
                    <a:pt x="1008" y="185"/>
                  </a:lnTo>
                  <a:lnTo>
                    <a:pt x="1008" y="185"/>
                  </a:lnTo>
                  <a:lnTo>
                    <a:pt x="1008" y="185"/>
                  </a:lnTo>
                  <a:lnTo>
                    <a:pt x="1006" y="185"/>
                  </a:lnTo>
                  <a:lnTo>
                    <a:pt x="1006" y="188"/>
                  </a:lnTo>
                  <a:lnTo>
                    <a:pt x="1006" y="188"/>
                  </a:lnTo>
                  <a:lnTo>
                    <a:pt x="1006" y="188"/>
                  </a:lnTo>
                  <a:lnTo>
                    <a:pt x="1003" y="188"/>
                  </a:lnTo>
                  <a:lnTo>
                    <a:pt x="1003" y="188"/>
                  </a:lnTo>
                  <a:lnTo>
                    <a:pt x="1001" y="188"/>
                  </a:lnTo>
                  <a:lnTo>
                    <a:pt x="1001" y="190"/>
                  </a:lnTo>
                  <a:lnTo>
                    <a:pt x="998" y="190"/>
                  </a:lnTo>
                  <a:lnTo>
                    <a:pt x="998" y="190"/>
                  </a:lnTo>
                  <a:lnTo>
                    <a:pt x="998" y="190"/>
                  </a:lnTo>
                  <a:lnTo>
                    <a:pt x="998" y="192"/>
                  </a:lnTo>
                  <a:lnTo>
                    <a:pt x="996" y="192"/>
                  </a:lnTo>
                  <a:lnTo>
                    <a:pt x="996" y="192"/>
                  </a:lnTo>
                  <a:lnTo>
                    <a:pt x="996" y="192"/>
                  </a:lnTo>
                  <a:lnTo>
                    <a:pt x="996" y="195"/>
                  </a:lnTo>
                  <a:lnTo>
                    <a:pt x="998" y="195"/>
                  </a:lnTo>
                  <a:lnTo>
                    <a:pt x="998" y="197"/>
                  </a:lnTo>
                  <a:lnTo>
                    <a:pt x="996" y="197"/>
                  </a:lnTo>
                  <a:lnTo>
                    <a:pt x="996" y="200"/>
                  </a:lnTo>
                  <a:lnTo>
                    <a:pt x="996" y="200"/>
                  </a:lnTo>
                  <a:lnTo>
                    <a:pt x="996" y="200"/>
                  </a:lnTo>
                  <a:lnTo>
                    <a:pt x="996" y="200"/>
                  </a:lnTo>
                  <a:lnTo>
                    <a:pt x="996" y="200"/>
                  </a:lnTo>
                  <a:lnTo>
                    <a:pt x="994" y="200"/>
                  </a:lnTo>
                  <a:lnTo>
                    <a:pt x="994" y="202"/>
                  </a:lnTo>
                  <a:lnTo>
                    <a:pt x="991" y="202"/>
                  </a:lnTo>
                  <a:lnTo>
                    <a:pt x="991" y="204"/>
                  </a:lnTo>
                  <a:lnTo>
                    <a:pt x="994" y="204"/>
                  </a:lnTo>
                  <a:lnTo>
                    <a:pt x="994" y="207"/>
                  </a:lnTo>
                  <a:lnTo>
                    <a:pt x="994" y="207"/>
                  </a:lnTo>
                  <a:lnTo>
                    <a:pt x="994" y="207"/>
                  </a:lnTo>
                  <a:lnTo>
                    <a:pt x="996" y="207"/>
                  </a:lnTo>
                  <a:lnTo>
                    <a:pt x="996" y="209"/>
                  </a:lnTo>
                  <a:lnTo>
                    <a:pt x="998" y="209"/>
                  </a:lnTo>
                  <a:lnTo>
                    <a:pt x="998" y="209"/>
                  </a:lnTo>
                  <a:lnTo>
                    <a:pt x="998" y="209"/>
                  </a:lnTo>
                  <a:lnTo>
                    <a:pt x="998" y="209"/>
                  </a:lnTo>
                  <a:lnTo>
                    <a:pt x="1001" y="209"/>
                  </a:lnTo>
                  <a:lnTo>
                    <a:pt x="1001" y="214"/>
                  </a:lnTo>
                  <a:lnTo>
                    <a:pt x="998" y="214"/>
                  </a:lnTo>
                  <a:lnTo>
                    <a:pt x="998" y="214"/>
                  </a:lnTo>
                  <a:lnTo>
                    <a:pt x="998" y="214"/>
                  </a:lnTo>
                  <a:lnTo>
                    <a:pt x="998" y="216"/>
                  </a:lnTo>
                  <a:lnTo>
                    <a:pt x="998" y="216"/>
                  </a:lnTo>
                  <a:lnTo>
                    <a:pt x="998" y="218"/>
                  </a:lnTo>
                  <a:lnTo>
                    <a:pt x="998" y="218"/>
                  </a:lnTo>
                  <a:lnTo>
                    <a:pt x="998" y="218"/>
                  </a:lnTo>
                  <a:lnTo>
                    <a:pt x="998" y="218"/>
                  </a:lnTo>
                  <a:lnTo>
                    <a:pt x="998" y="218"/>
                  </a:lnTo>
                  <a:lnTo>
                    <a:pt x="1003" y="218"/>
                  </a:lnTo>
                  <a:lnTo>
                    <a:pt x="1003" y="221"/>
                  </a:lnTo>
                  <a:lnTo>
                    <a:pt x="1003" y="221"/>
                  </a:lnTo>
                  <a:lnTo>
                    <a:pt x="1003" y="218"/>
                  </a:lnTo>
                  <a:lnTo>
                    <a:pt x="1008" y="218"/>
                  </a:lnTo>
                  <a:lnTo>
                    <a:pt x="1008" y="218"/>
                  </a:lnTo>
                  <a:lnTo>
                    <a:pt x="1017" y="218"/>
                  </a:lnTo>
                  <a:lnTo>
                    <a:pt x="1017" y="218"/>
                  </a:lnTo>
                  <a:lnTo>
                    <a:pt x="1029" y="218"/>
                  </a:lnTo>
                  <a:lnTo>
                    <a:pt x="1029" y="218"/>
                  </a:lnTo>
                  <a:lnTo>
                    <a:pt x="1032" y="218"/>
                  </a:lnTo>
                  <a:lnTo>
                    <a:pt x="1032" y="216"/>
                  </a:lnTo>
                  <a:lnTo>
                    <a:pt x="1034" y="216"/>
                  </a:lnTo>
                  <a:lnTo>
                    <a:pt x="1034" y="216"/>
                  </a:lnTo>
                  <a:lnTo>
                    <a:pt x="1046" y="216"/>
                  </a:lnTo>
                  <a:lnTo>
                    <a:pt x="1046" y="216"/>
                  </a:lnTo>
                  <a:lnTo>
                    <a:pt x="1051" y="216"/>
                  </a:lnTo>
                  <a:lnTo>
                    <a:pt x="1051" y="218"/>
                  </a:lnTo>
                  <a:lnTo>
                    <a:pt x="1053" y="218"/>
                  </a:lnTo>
                  <a:lnTo>
                    <a:pt x="1053" y="218"/>
                  </a:lnTo>
                  <a:lnTo>
                    <a:pt x="1060" y="218"/>
                  </a:lnTo>
                  <a:lnTo>
                    <a:pt x="1060" y="218"/>
                  </a:lnTo>
                  <a:lnTo>
                    <a:pt x="1062" y="218"/>
                  </a:lnTo>
                  <a:lnTo>
                    <a:pt x="1062" y="221"/>
                  </a:lnTo>
                  <a:lnTo>
                    <a:pt x="1065" y="221"/>
                  </a:lnTo>
                  <a:lnTo>
                    <a:pt x="1065" y="221"/>
                  </a:lnTo>
                  <a:lnTo>
                    <a:pt x="1069" y="221"/>
                  </a:lnTo>
                  <a:lnTo>
                    <a:pt x="1069" y="223"/>
                  </a:lnTo>
                  <a:lnTo>
                    <a:pt x="1072" y="223"/>
                  </a:lnTo>
                  <a:lnTo>
                    <a:pt x="1072" y="223"/>
                  </a:lnTo>
                  <a:lnTo>
                    <a:pt x="1079" y="223"/>
                  </a:lnTo>
                  <a:lnTo>
                    <a:pt x="1079" y="226"/>
                  </a:lnTo>
                  <a:lnTo>
                    <a:pt x="1081" y="226"/>
                  </a:lnTo>
                  <a:lnTo>
                    <a:pt x="1081" y="228"/>
                  </a:lnTo>
                  <a:lnTo>
                    <a:pt x="1081" y="228"/>
                  </a:lnTo>
                  <a:lnTo>
                    <a:pt x="1081" y="228"/>
                  </a:lnTo>
                  <a:lnTo>
                    <a:pt x="1084" y="228"/>
                  </a:lnTo>
                  <a:lnTo>
                    <a:pt x="1084" y="233"/>
                  </a:lnTo>
                  <a:lnTo>
                    <a:pt x="1084" y="233"/>
                  </a:lnTo>
                  <a:lnTo>
                    <a:pt x="1084" y="235"/>
                  </a:lnTo>
                  <a:lnTo>
                    <a:pt x="1086" y="235"/>
                  </a:lnTo>
                  <a:lnTo>
                    <a:pt x="1086" y="237"/>
                  </a:lnTo>
                  <a:lnTo>
                    <a:pt x="1086" y="237"/>
                  </a:lnTo>
                  <a:lnTo>
                    <a:pt x="1086" y="237"/>
                  </a:lnTo>
                  <a:lnTo>
                    <a:pt x="1088" y="237"/>
                  </a:lnTo>
                  <a:lnTo>
                    <a:pt x="1088" y="237"/>
                  </a:lnTo>
                  <a:lnTo>
                    <a:pt x="1091" y="237"/>
                  </a:lnTo>
                  <a:lnTo>
                    <a:pt x="1091" y="240"/>
                  </a:lnTo>
                  <a:lnTo>
                    <a:pt x="1091" y="240"/>
                  </a:lnTo>
                  <a:lnTo>
                    <a:pt x="1091" y="240"/>
                  </a:lnTo>
                  <a:lnTo>
                    <a:pt x="1081" y="240"/>
                  </a:lnTo>
                  <a:lnTo>
                    <a:pt x="1081" y="242"/>
                  </a:lnTo>
                  <a:lnTo>
                    <a:pt x="1079" y="242"/>
                  </a:lnTo>
                  <a:lnTo>
                    <a:pt x="1079" y="242"/>
                  </a:lnTo>
                  <a:lnTo>
                    <a:pt x="1079" y="242"/>
                  </a:lnTo>
                  <a:lnTo>
                    <a:pt x="1079" y="245"/>
                  </a:lnTo>
                  <a:lnTo>
                    <a:pt x="1077" y="245"/>
                  </a:lnTo>
                  <a:lnTo>
                    <a:pt x="1077" y="249"/>
                  </a:lnTo>
                  <a:lnTo>
                    <a:pt x="1077" y="249"/>
                  </a:lnTo>
                  <a:lnTo>
                    <a:pt x="1077" y="254"/>
                  </a:lnTo>
                  <a:lnTo>
                    <a:pt x="1072" y="254"/>
                  </a:lnTo>
                  <a:lnTo>
                    <a:pt x="1072" y="254"/>
                  </a:lnTo>
                  <a:lnTo>
                    <a:pt x="1069" y="254"/>
                  </a:lnTo>
                  <a:lnTo>
                    <a:pt x="1069" y="252"/>
                  </a:lnTo>
                  <a:lnTo>
                    <a:pt x="1072" y="252"/>
                  </a:lnTo>
                  <a:lnTo>
                    <a:pt x="1072" y="252"/>
                  </a:lnTo>
                  <a:lnTo>
                    <a:pt x="1074" y="252"/>
                  </a:lnTo>
                  <a:lnTo>
                    <a:pt x="1074" y="249"/>
                  </a:lnTo>
                  <a:lnTo>
                    <a:pt x="1072" y="249"/>
                  </a:lnTo>
                  <a:lnTo>
                    <a:pt x="1072" y="249"/>
                  </a:lnTo>
                  <a:lnTo>
                    <a:pt x="1072" y="249"/>
                  </a:lnTo>
                  <a:lnTo>
                    <a:pt x="1072" y="245"/>
                  </a:lnTo>
                  <a:lnTo>
                    <a:pt x="1074" y="245"/>
                  </a:lnTo>
                  <a:lnTo>
                    <a:pt x="1074" y="242"/>
                  </a:lnTo>
                  <a:lnTo>
                    <a:pt x="1074" y="242"/>
                  </a:lnTo>
                  <a:lnTo>
                    <a:pt x="1074" y="240"/>
                  </a:lnTo>
                  <a:lnTo>
                    <a:pt x="1072" y="240"/>
                  </a:lnTo>
                  <a:lnTo>
                    <a:pt x="1072" y="237"/>
                  </a:lnTo>
                  <a:lnTo>
                    <a:pt x="1072" y="237"/>
                  </a:lnTo>
                  <a:lnTo>
                    <a:pt x="1072" y="237"/>
                  </a:lnTo>
                  <a:lnTo>
                    <a:pt x="1074" y="237"/>
                  </a:lnTo>
                  <a:lnTo>
                    <a:pt x="1074" y="237"/>
                  </a:lnTo>
                  <a:lnTo>
                    <a:pt x="1072" y="237"/>
                  </a:lnTo>
                  <a:lnTo>
                    <a:pt x="1072" y="235"/>
                  </a:lnTo>
                  <a:lnTo>
                    <a:pt x="1074" y="235"/>
                  </a:lnTo>
                  <a:lnTo>
                    <a:pt x="1074" y="233"/>
                  </a:lnTo>
                  <a:lnTo>
                    <a:pt x="1072" y="233"/>
                  </a:lnTo>
                  <a:lnTo>
                    <a:pt x="1072" y="233"/>
                  </a:lnTo>
                  <a:lnTo>
                    <a:pt x="1069" y="233"/>
                  </a:lnTo>
                  <a:lnTo>
                    <a:pt x="1069" y="230"/>
                  </a:lnTo>
                  <a:lnTo>
                    <a:pt x="1067" y="230"/>
                  </a:lnTo>
                  <a:lnTo>
                    <a:pt x="1067" y="230"/>
                  </a:lnTo>
                  <a:lnTo>
                    <a:pt x="1065" y="230"/>
                  </a:lnTo>
                  <a:lnTo>
                    <a:pt x="1065" y="228"/>
                  </a:lnTo>
                  <a:lnTo>
                    <a:pt x="1062" y="228"/>
                  </a:lnTo>
                  <a:lnTo>
                    <a:pt x="1062" y="228"/>
                  </a:lnTo>
                  <a:lnTo>
                    <a:pt x="1060" y="228"/>
                  </a:lnTo>
                  <a:lnTo>
                    <a:pt x="1060" y="228"/>
                  </a:lnTo>
                  <a:lnTo>
                    <a:pt x="1060" y="228"/>
                  </a:lnTo>
                  <a:lnTo>
                    <a:pt x="1060" y="223"/>
                  </a:lnTo>
                  <a:lnTo>
                    <a:pt x="1060" y="223"/>
                  </a:lnTo>
                  <a:lnTo>
                    <a:pt x="1060" y="221"/>
                  </a:lnTo>
                  <a:lnTo>
                    <a:pt x="1058" y="221"/>
                  </a:lnTo>
                  <a:lnTo>
                    <a:pt x="1058" y="221"/>
                  </a:lnTo>
                  <a:lnTo>
                    <a:pt x="1055" y="221"/>
                  </a:lnTo>
                  <a:lnTo>
                    <a:pt x="1055" y="221"/>
                  </a:lnTo>
                  <a:lnTo>
                    <a:pt x="1046" y="221"/>
                  </a:lnTo>
                  <a:lnTo>
                    <a:pt x="1046" y="223"/>
                  </a:lnTo>
                  <a:lnTo>
                    <a:pt x="1039" y="223"/>
                  </a:lnTo>
                  <a:lnTo>
                    <a:pt x="1039" y="223"/>
                  </a:lnTo>
                  <a:lnTo>
                    <a:pt x="1029" y="223"/>
                  </a:lnTo>
                  <a:lnTo>
                    <a:pt x="1029" y="226"/>
                  </a:lnTo>
                  <a:lnTo>
                    <a:pt x="1024" y="226"/>
                  </a:lnTo>
                  <a:lnTo>
                    <a:pt x="1024" y="226"/>
                  </a:lnTo>
                  <a:lnTo>
                    <a:pt x="1017" y="226"/>
                  </a:lnTo>
                  <a:lnTo>
                    <a:pt x="1017" y="228"/>
                  </a:lnTo>
                  <a:lnTo>
                    <a:pt x="1015" y="228"/>
                  </a:lnTo>
                  <a:lnTo>
                    <a:pt x="1015" y="228"/>
                  </a:lnTo>
                  <a:lnTo>
                    <a:pt x="1013" y="228"/>
                  </a:lnTo>
                  <a:lnTo>
                    <a:pt x="1013" y="228"/>
                  </a:lnTo>
                  <a:lnTo>
                    <a:pt x="1013" y="228"/>
                  </a:lnTo>
                  <a:lnTo>
                    <a:pt x="1013" y="233"/>
                  </a:lnTo>
                  <a:lnTo>
                    <a:pt x="1013" y="233"/>
                  </a:lnTo>
                  <a:lnTo>
                    <a:pt x="1013" y="235"/>
                  </a:lnTo>
                  <a:lnTo>
                    <a:pt x="1013" y="235"/>
                  </a:lnTo>
                  <a:lnTo>
                    <a:pt x="1013" y="235"/>
                  </a:lnTo>
                  <a:lnTo>
                    <a:pt x="1010" y="235"/>
                  </a:lnTo>
                  <a:lnTo>
                    <a:pt x="1010" y="237"/>
                  </a:lnTo>
                  <a:lnTo>
                    <a:pt x="1010" y="237"/>
                  </a:lnTo>
                  <a:lnTo>
                    <a:pt x="1010" y="237"/>
                  </a:lnTo>
                  <a:lnTo>
                    <a:pt x="1010" y="237"/>
                  </a:lnTo>
                  <a:lnTo>
                    <a:pt x="1010" y="240"/>
                  </a:lnTo>
                  <a:lnTo>
                    <a:pt x="1013" y="240"/>
                  </a:lnTo>
                  <a:lnTo>
                    <a:pt x="1013" y="240"/>
                  </a:lnTo>
                  <a:lnTo>
                    <a:pt x="1015" y="240"/>
                  </a:lnTo>
                  <a:lnTo>
                    <a:pt x="1015" y="242"/>
                  </a:lnTo>
                  <a:lnTo>
                    <a:pt x="1017" y="242"/>
                  </a:lnTo>
                  <a:lnTo>
                    <a:pt x="1017" y="242"/>
                  </a:lnTo>
                  <a:lnTo>
                    <a:pt x="1017" y="242"/>
                  </a:lnTo>
                  <a:lnTo>
                    <a:pt x="1017" y="245"/>
                  </a:lnTo>
                  <a:lnTo>
                    <a:pt x="1017" y="245"/>
                  </a:lnTo>
                  <a:lnTo>
                    <a:pt x="1017" y="245"/>
                  </a:lnTo>
                  <a:lnTo>
                    <a:pt x="1020" y="245"/>
                  </a:lnTo>
                  <a:lnTo>
                    <a:pt x="1020" y="254"/>
                  </a:lnTo>
                  <a:lnTo>
                    <a:pt x="1017" y="254"/>
                  </a:lnTo>
                  <a:lnTo>
                    <a:pt x="1017" y="256"/>
                  </a:lnTo>
                  <a:lnTo>
                    <a:pt x="1017" y="256"/>
                  </a:lnTo>
                  <a:lnTo>
                    <a:pt x="1017" y="256"/>
                  </a:lnTo>
                  <a:lnTo>
                    <a:pt x="1015" y="256"/>
                  </a:lnTo>
                  <a:lnTo>
                    <a:pt x="1015" y="259"/>
                  </a:lnTo>
                  <a:lnTo>
                    <a:pt x="1013" y="259"/>
                  </a:lnTo>
                  <a:lnTo>
                    <a:pt x="1013" y="259"/>
                  </a:lnTo>
                  <a:lnTo>
                    <a:pt x="1008" y="259"/>
                  </a:lnTo>
                  <a:lnTo>
                    <a:pt x="1008" y="259"/>
                  </a:lnTo>
                  <a:lnTo>
                    <a:pt x="1006" y="259"/>
                  </a:lnTo>
                  <a:lnTo>
                    <a:pt x="1006" y="261"/>
                  </a:lnTo>
                  <a:lnTo>
                    <a:pt x="1006" y="261"/>
                  </a:lnTo>
                  <a:lnTo>
                    <a:pt x="1006" y="261"/>
                  </a:lnTo>
                  <a:lnTo>
                    <a:pt x="1003" y="261"/>
                  </a:lnTo>
                  <a:lnTo>
                    <a:pt x="1003" y="263"/>
                  </a:lnTo>
                  <a:lnTo>
                    <a:pt x="1003" y="263"/>
                  </a:lnTo>
                  <a:lnTo>
                    <a:pt x="1003" y="263"/>
                  </a:lnTo>
                  <a:lnTo>
                    <a:pt x="1001" y="263"/>
                  </a:lnTo>
                  <a:lnTo>
                    <a:pt x="1001" y="268"/>
                  </a:lnTo>
                  <a:lnTo>
                    <a:pt x="1001" y="268"/>
                  </a:lnTo>
                  <a:lnTo>
                    <a:pt x="1001" y="273"/>
                  </a:lnTo>
                  <a:lnTo>
                    <a:pt x="998" y="273"/>
                  </a:lnTo>
                  <a:lnTo>
                    <a:pt x="998" y="273"/>
                  </a:lnTo>
                  <a:lnTo>
                    <a:pt x="994" y="273"/>
                  </a:lnTo>
                  <a:lnTo>
                    <a:pt x="994" y="275"/>
                  </a:lnTo>
                  <a:lnTo>
                    <a:pt x="991" y="275"/>
                  </a:lnTo>
                  <a:lnTo>
                    <a:pt x="991" y="278"/>
                  </a:lnTo>
                  <a:lnTo>
                    <a:pt x="989" y="278"/>
                  </a:lnTo>
                  <a:lnTo>
                    <a:pt x="989" y="278"/>
                  </a:lnTo>
                  <a:lnTo>
                    <a:pt x="984" y="278"/>
                  </a:lnTo>
                  <a:lnTo>
                    <a:pt x="984" y="278"/>
                  </a:lnTo>
                  <a:lnTo>
                    <a:pt x="982" y="278"/>
                  </a:lnTo>
                  <a:lnTo>
                    <a:pt x="982" y="280"/>
                  </a:lnTo>
                  <a:lnTo>
                    <a:pt x="979" y="280"/>
                  </a:lnTo>
                  <a:lnTo>
                    <a:pt x="979" y="280"/>
                  </a:lnTo>
                  <a:lnTo>
                    <a:pt x="977" y="280"/>
                  </a:lnTo>
                  <a:lnTo>
                    <a:pt x="977" y="282"/>
                  </a:lnTo>
                  <a:lnTo>
                    <a:pt x="970" y="282"/>
                  </a:lnTo>
                  <a:lnTo>
                    <a:pt x="970" y="282"/>
                  </a:lnTo>
                  <a:lnTo>
                    <a:pt x="970" y="282"/>
                  </a:lnTo>
                  <a:lnTo>
                    <a:pt x="970" y="285"/>
                  </a:lnTo>
                  <a:lnTo>
                    <a:pt x="968" y="285"/>
                  </a:lnTo>
                  <a:lnTo>
                    <a:pt x="968" y="285"/>
                  </a:lnTo>
                  <a:lnTo>
                    <a:pt x="965" y="285"/>
                  </a:lnTo>
                  <a:lnTo>
                    <a:pt x="965" y="287"/>
                  </a:lnTo>
                  <a:lnTo>
                    <a:pt x="968" y="287"/>
                  </a:lnTo>
                  <a:lnTo>
                    <a:pt x="968" y="287"/>
                  </a:lnTo>
                  <a:lnTo>
                    <a:pt x="968" y="287"/>
                  </a:lnTo>
                  <a:lnTo>
                    <a:pt x="968" y="287"/>
                  </a:lnTo>
                  <a:lnTo>
                    <a:pt x="963" y="287"/>
                  </a:lnTo>
                  <a:lnTo>
                    <a:pt x="963" y="290"/>
                  </a:lnTo>
                  <a:lnTo>
                    <a:pt x="965" y="290"/>
                  </a:lnTo>
                  <a:lnTo>
                    <a:pt x="965" y="290"/>
                  </a:lnTo>
                  <a:lnTo>
                    <a:pt x="963" y="290"/>
                  </a:lnTo>
                  <a:lnTo>
                    <a:pt x="963" y="292"/>
                  </a:lnTo>
                  <a:lnTo>
                    <a:pt x="956" y="292"/>
                  </a:lnTo>
                  <a:lnTo>
                    <a:pt x="956" y="290"/>
                  </a:lnTo>
                  <a:lnTo>
                    <a:pt x="953" y="290"/>
                  </a:lnTo>
                  <a:lnTo>
                    <a:pt x="953" y="290"/>
                  </a:lnTo>
                  <a:lnTo>
                    <a:pt x="949" y="290"/>
                  </a:lnTo>
                  <a:lnTo>
                    <a:pt x="949" y="287"/>
                  </a:lnTo>
                  <a:lnTo>
                    <a:pt x="939" y="287"/>
                  </a:lnTo>
                  <a:lnTo>
                    <a:pt x="939" y="287"/>
                  </a:lnTo>
                  <a:lnTo>
                    <a:pt x="939" y="287"/>
                  </a:lnTo>
                  <a:lnTo>
                    <a:pt x="939" y="287"/>
                  </a:lnTo>
                  <a:lnTo>
                    <a:pt x="932" y="287"/>
                  </a:lnTo>
                  <a:lnTo>
                    <a:pt x="932" y="290"/>
                  </a:lnTo>
                  <a:lnTo>
                    <a:pt x="925" y="290"/>
                  </a:lnTo>
                  <a:lnTo>
                    <a:pt x="925" y="287"/>
                  </a:lnTo>
                  <a:lnTo>
                    <a:pt x="920" y="287"/>
                  </a:lnTo>
                  <a:lnTo>
                    <a:pt x="920" y="285"/>
                  </a:lnTo>
                  <a:lnTo>
                    <a:pt x="920" y="285"/>
                  </a:lnTo>
                  <a:lnTo>
                    <a:pt x="920" y="282"/>
                  </a:lnTo>
                  <a:lnTo>
                    <a:pt x="920" y="282"/>
                  </a:lnTo>
                  <a:lnTo>
                    <a:pt x="920" y="280"/>
                  </a:lnTo>
                  <a:lnTo>
                    <a:pt x="923" y="280"/>
                  </a:lnTo>
                  <a:lnTo>
                    <a:pt x="923" y="282"/>
                  </a:lnTo>
                  <a:lnTo>
                    <a:pt x="923" y="282"/>
                  </a:lnTo>
                  <a:lnTo>
                    <a:pt x="923" y="285"/>
                  </a:lnTo>
                  <a:lnTo>
                    <a:pt x="927" y="285"/>
                  </a:lnTo>
                  <a:lnTo>
                    <a:pt x="927" y="285"/>
                  </a:lnTo>
                  <a:lnTo>
                    <a:pt x="930" y="285"/>
                  </a:lnTo>
                  <a:lnTo>
                    <a:pt x="930" y="287"/>
                  </a:lnTo>
                  <a:lnTo>
                    <a:pt x="935" y="287"/>
                  </a:lnTo>
                  <a:lnTo>
                    <a:pt x="935" y="285"/>
                  </a:lnTo>
                  <a:lnTo>
                    <a:pt x="944" y="285"/>
                  </a:lnTo>
                  <a:lnTo>
                    <a:pt x="944" y="285"/>
                  </a:lnTo>
                  <a:lnTo>
                    <a:pt x="944" y="285"/>
                  </a:lnTo>
                  <a:lnTo>
                    <a:pt x="944" y="282"/>
                  </a:lnTo>
                  <a:lnTo>
                    <a:pt x="944" y="282"/>
                  </a:lnTo>
                  <a:lnTo>
                    <a:pt x="944" y="282"/>
                  </a:lnTo>
                  <a:lnTo>
                    <a:pt x="944" y="282"/>
                  </a:lnTo>
                  <a:lnTo>
                    <a:pt x="944" y="285"/>
                  </a:lnTo>
                  <a:lnTo>
                    <a:pt x="946" y="285"/>
                  </a:lnTo>
                  <a:lnTo>
                    <a:pt x="946" y="282"/>
                  </a:lnTo>
                  <a:lnTo>
                    <a:pt x="951" y="282"/>
                  </a:lnTo>
                  <a:lnTo>
                    <a:pt x="951" y="282"/>
                  </a:lnTo>
                  <a:lnTo>
                    <a:pt x="951" y="282"/>
                  </a:lnTo>
                  <a:lnTo>
                    <a:pt x="951" y="280"/>
                  </a:lnTo>
                  <a:lnTo>
                    <a:pt x="953" y="280"/>
                  </a:lnTo>
                  <a:lnTo>
                    <a:pt x="953" y="278"/>
                  </a:lnTo>
                  <a:lnTo>
                    <a:pt x="951" y="278"/>
                  </a:lnTo>
                  <a:lnTo>
                    <a:pt x="951" y="278"/>
                  </a:lnTo>
                  <a:lnTo>
                    <a:pt x="951" y="278"/>
                  </a:lnTo>
                  <a:lnTo>
                    <a:pt x="951" y="278"/>
                  </a:lnTo>
                  <a:lnTo>
                    <a:pt x="951" y="278"/>
                  </a:lnTo>
                  <a:lnTo>
                    <a:pt x="951" y="275"/>
                  </a:lnTo>
                  <a:lnTo>
                    <a:pt x="953" y="275"/>
                  </a:lnTo>
                  <a:lnTo>
                    <a:pt x="953" y="278"/>
                  </a:lnTo>
                  <a:lnTo>
                    <a:pt x="953" y="278"/>
                  </a:lnTo>
                  <a:lnTo>
                    <a:pt x="953" y="275"/>
                  </a:lnTo>
                  <a:lnTo>
                    <a:pt x="958" y="275"/>
                  </a:lnTo>
                  <a:lnTo>
                    <a:pt x="958" y="273"/>
                  </a:lnTo>
                  <a:lnTo>
                    <a:pt x="958" y="273"/>
                  </a:lnTo>
                  <a:lnTo>
                    <a:pt x="958" y="273"/>
                  </a:lnTo>
                  <a:lnTo>
                    <a:pt x="963" y="273"/>
                  </a:lnTo>
                  <a:lnTo>
                    <a:pt x="963" y="268"/>
                  </a:lnTo>
                  <a:lnTo>
                    <a:pt x="963" y="268"/>
                  </a:lnTo>
                  <a:lnTo>
                    <a:pt x="963" y="271"/>
                  </a:lnTo>
                  <a:lnTo>
                    <a:pt x="965" y="271"/>
                  </a:lnTo>
                  <a:lnTo>
                    <a:pt x="965" y="266"/>
                  </a:lnTo>
                  <a:lnTo>
                    <a:pt x="965" y="266"/>
                  </a:lnTo>
                  <a:lnTo>
                    <a:pt x="965" y="266"/>
                  </a:lnTo>
                  <a:lnTo>
                    <a:pt x="970" y="266"/>
                  </a:lnTo>
                  <a:lnTo>
                    <a:pt x="970" y="263"/>
                  </a:lnTo>
                  <a:lnTo>
                    <a:pt x="970" y="263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2" y="261"/>
                  </a:lnTo>
                  <a:lnTo>
                    <a:pt x="972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9" y="259"/>
                  </a:lnTo>
                  <a:lnTo>
                    <a:pt x="979" y="256"/>
                  </a:lnTo>
                  <a:lnTo>
                    <a:pt x="984" y="256"/>
                  </a:lnTo>
                  <a:lnTo>
                    <a:pt x="984" y="254"/>
                  </a:lnTo>
                  <a:lnTo>
                    <a:pt x="984" y="254"/>
                  </a:lnTo>
                  <a:lnTo>
                    <a:pt x="984" y="252"/>
                  </a:lnTo>
                  <a:lnTo>
                    <a:pt x="987" y="252"/>
                  </a:lnTo>
                  <a:lnTo>
                    <a:pt x="987" y="252"/>
                  </a:lnTo>
                  <a:lnTo>
                    <a:pt x="987" y="252"/>
                  </a:lnTo>
                  <a:lnTo>
                    <a:pt x="987" y="249"/>
                  </a:lnTo>
                  <a:lnTo>
                    <a:pt x="987" y="249"/>
                  </a:lnTo>
                  <a:lnTo>
                    <a:pt x="987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5"/>
                  </a:lnTo>
                  <a:lnTo>
                    <a:pt x="984" y="245"/>
                  </a:lnTo>
                  <a:lnTo>
                    <a:pt x="984" y="242"/>
                  </a:lnTo>
                  <a:lnTo>
                    <a:pt x="984" y="242"/>
                  </a:lnTo>
                  <a:lnTo>
                    <a:pt x="984" y="240"/>
                  </a:lnTo>
                  <a:lnTo>
                    <a:pt x="987" y="240"/>
                  </a:lnTo>
                  <a:lnTo>
                    <a:pt x="987" y="240"/>
                  </a:lnTo>
                  <a:lnTo>
                    <a:pt x="989" y="240"/>
                  </a:lnTo>
                  <a:lnTo>
                    <a:pt x="989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5"/>
                  </a:lnTo>
                  <a:lnTo>
                    <a:pt x="994" y="235"/>
                  </a:lnTo>
                  <a:lnTo>
                    <a:pt x="994" y="237"/>
                  </a:lnTo>
                  <a:lnTo>
                    <a:pt x="996" y="237"/>
                  </a:lnTo>
                  <a:lnTo>
                    <a:pt x="996" y="235"/>
                  </a:lnTo>
                  <a:lnTo>
                    <a:pt x="994" y="235"/>
                  </a:lnTo>
                  <a:lnTo>
                    <a:pt x="994" y="233"/>
                  </a:lnTo>
                  <a:lnTo>
                    <a:pt x="994" y="233"/>
                  </a:lnTo>
                  <a:lnTo>
                    <a:pt x="994" y="233"/>
                  </a:lnTo>
                  <a:lnTo>
                    <a:pt x="991" y="233"/>
                  </a:lnTo>
                  <a:lnTo>
                    <a:pt x="991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7" y="230"/>
                  </a:lnTo>
                  <a:lnTo>
                    <a:pt x="987" y="228"/>
                  </a:lnTo>
                  <a:lnTo>
                    <a:pt x="984" y="228"/>
                  </a:lnTo>
                  <a:lnTo>
                    <a:pt x="984" y="228"/>
                  </a:lnTo>
                  <a:lnTo>
                    <a:pt x="982" y="228"/>
                  </a:lnTo>
                  <a:lnTo>
                    <a:pt x="982" y="228"/>
                  </a:lnTo>
                  <a:lnTo>
                    <a:pt x="977" y="228"/>
                  </a:lnTo>
                  <a:lnTo>
                    <a:pt x="977" y="226"/>
                  </a:lnTo>
                  <a:lnTo>
                    <a:pt x="977" y="226"/>
                  </a:lnTo>
                  <a:lnTo>
                    <a:pt x="977" y="226"/>
                  </a:lnTo>
                  <a:lnTo>
                    <a:pt x="975" y="226"/>
                  </a:lnTo>
                  <a:lnTo>
                    <a:pt x="975" y="223"/>
                  </a:lnTo>
                  <a:lnTo>
                    <a:pt x="972" y="223"/>
                  </a:lnTo>
                  <a:lnTo>
                    <a:pt x="972" y="223"/>
                  </a:lnTo>
                  <a:lnTo>
                    <a:pt x="972" y="223"/>
                  </a:lnTo>
                  <a:lnTo>
                    <a:pt x="972" y="221"/>
                  </a:lnTo>
                  <a:lnTo>
                    <a:pt x="972" y="221"/>
                  </a:lnTo>
                  <a:lnTo>
                    <a:pt x="972" y="218"/>
                  </a:lnTo>
                  <a:lnTo>
                    <a:pt x="970" y="218"/>
                  </a:lnTo>
                  <a:lnTo>
                    <a:pt x="970" y="218"/>
                  </a:lnTo>
                  <a:lnTo>
                    <a:pt x="972" y="218"/>
                  </a:lnTo>
                  <a:lnTo>
                    <a:pt x="972" y="216"/>
                  </a:lnTo>
                  <a:lnTo>
                    <a:pt x="972" y="216"/>
                  </a:lnTo>
                  <a:lnTo>
                    <a:pt x="972" y="216"/>
                  </a:lnTo>
                  <a:lnTo>
                    <a:pt x="975" y="216"/>
                  </a:lnTo>
                  <a:lnTo>
                    <a:pt x="975" y="214"/>
                  </a:lnTo>
                  <a:lnTo>
                    <a:pt x="972" y="214"/>
                  </a:lnTo>
                  <a:lnTo>
                    <a:pt x="972" y="211"/>
                  </a:lnTo>
                  <a:lnTo>
                    <a:pt x="975" y="211"/>
                  </a:lnTo>
                  <a:lnTo>
                    <a:pt x="975" y="211"/>
                  </a:lnTo>
                  <a:lnTo>
                    <a:pt x="975" y="211"/>
                  </a:lnTo>
                  <a:lnTo>
                    <a:pt x="975" y="209"/>
                  </a:lnTo>
                  <a:lnTo>
                    <a:pt x="972" y="209"/>
                  </a:lnTo>
                  <a:lnTo>
                    <a:pt x="972" y="207"/>
                  </a:lnTo>
                  <a:lnTo>
                    <a:pt x="972" y="207"/>
                  </a:lnTo>
                  <a:lnTo>
                    <a:pt x="972" y="204"/>
                  </a:lnTo>
                  <a:lnTo>
                    <a:pt x="972" y="204"/>
                  </a:lnTo>
                  <a:lnTo>
                    <a:pt x="972" y="204"/>
                  </a:lnTo>
                  <a:lnTo>
                    <a:pt x="975" y="204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2" y="200"/>
                  </a:lnTo>
                  <a:lnTo>
                    <a:pt x="972" y="197"/>
                  </a:lnTo>
                  <a:lnTo>
                    <a:pt x="972" y="197"/>
                  </a:lnTo>
                  <a:lnTo>
                    <a:pt x="972" y="195"/>
                  </a:lnTo>
                  <a:lnTo>
                    <a:pt x="972" y="195"/>
                  </a:lnTo>
                  <a:lnTo>
                    <a:pt x="972" y="190"/>
                  </a:lnTo>
                  <a:lnTo>
                    <a:pt x="970" y="190"/>
                  </a:lnTo>
                  <a:lnTo>
                    <a:pt x="970" y="190"/>
                  </a:lnTo>
                  <a:lnTo>
                    <a:pt x="970" y="190"/>
                  </a:lnTo>
                  <a:lnTo>
                    <a:pt x="970" y="188"/>
                  </a:lnTo>
                  <a:lnTo>
                    <a:pt x="972" y="188"/>
                  </a:lnTo>
                  <a:lnTo>
                    <a:pt x="972" y="188"/>
                  </a:lnTo>
                  <a:lnTo>
                    <a:pt x="975" y="188"/>
                  </a:lnTo>
                  <a:lnTo>
                    <a:pt x="975" y="188"/>
                  </a:lnTo>
                  <a:lnTo>
                    <a:pt x="977" y="188"/>
                  </a:lnTo>
                  <a:lnTo>
                    <a:pt x="977" y="183"/>
                  </a:lnTo>
                  <a:lnTo>
                    <a:pt x="977" y="183"/>
                  </a:lnTo>
                  <a:lnTo>
                    <a:pt x="977" y="181"/>
                  </a:lnTo>
                  <a:lnTo>
                    <a:pt x="977" y="181"/>
                  </a:lnTo>
                  <a:lnTo>
                    <a:pt x="977" y="178"/>
                  </a:lnTo>
                  <a:lnTo>
                    <a:pt x="977" y="178"/>
                  </a:lnTo>
                  <a:lnTo>
                    <a:pt x="977" y="173"/>
                  </a:lnTo>
                  <a:lnTo>
                    <a:pt x="977" y="173"/>
                  </a:lnTo>
                  <a:lnTo>
                    <a:pt x="977" y="171"/>
                  </a:lnTo>
                  <a:lnTo>
                    <a:pt x="975" y="171"/>
                  </a:lnTo>
                  <a:lnTo>
                    <a:pt x="975" y="171"/>
                  </a:lnTo>
                  <a:lnTo>
                    <a:pt x="972" y="171"/>
                  </a:lnTo>
                  <a:lnTo>
                    <a:pt x="972" y="169"/>
                  </a:lnTo>
                  <a:lnTo>
                    <a:pt x="975" y="169"/>
                  </a:lnTo>
                  <a:lnTo>
                    <a:pt x="975" y="169"/>
                  </a:lnTo>
                  <a:lnTo>
                    <a:pt x="972" y="169"/>
                  </a:lnTo>
                  <a:lnTo>
                    <a:pt x="972" y="166"/>
                  </a:lnTo>
                  <a:lnTo>
                    <a:pt x="970" y="166"/>
                  </a:lnTo>
                  <a:lnTo>
                    <a:pt x="970" y="166"/>
                  </a:lnTo>
                  <a:lnTo>
                    <a:pt x="965" y="166"/>
                  </a:lnTo>
                  <a:lnTo>
                    <a:pt x="965" y="164"/>
                  </a:lnTo>
                  <a:lnTo>
                    <a:pt x="963" y="164"/>
                  </a:lnTo>
                  <a:lnTo>
                    <a:pt x="963" y="164"/>
                  </a:lnTo>
                  <a:lnTo>
                    <a:pt x="961" y="164"/>
                  </a:lnTo>
                  <a:lnTo>
                    <a:pt x="961" y="162"/>
                  </a:lnTo>
                  <a:lnTo>
                    <a:pt x="958" y="162"/>
                  </a:lnTo>
                  <a:lnTo>
                    <a:pt x="958" y="159"/>
                  </a:lnTo>
                  <a:lnTo>
                    <a:pt x="958" y="159"/>
                  </a:lnTo>
                  <a:lnTo>
                    <a:pt x="958" y="159"/>
                  </a:lnTo>
                  <a:lnTo>
                    <a:pt x="961" y="159"/>
                  </a:lnTo>
                  <a:lnTo>
                    <a:pt x="961" y="157"/>
                  </a:lnTo>
                  <a:lnTo>
                    <a:pt x="963" y="157"/>
                  </a:lnTo>
                  <a:lnTo>
                    <a:pt x="963" y="157"/>
                  </a:lnTo>
                  <a:lnTo>
                    <a:pt x="965" y="157"/>
                  </a:lnTo>
                  <a:lnTo>
                    <a:pt x="965" y="154"/>
                  </a:lnTo>
                  <a:lnTo>
                    <a:pt x="965" y="154"/>
                  </a:lnTo>
                  <a:lnTo>
                    <a:pt x="965" y="154"/>
                  </a:lnTo>
                  <a:lnTo>
                    <a:pt x="968" y="154"/>
                  </a:lnTo>
                  <a:lnTo>
                    <a:pt x="968" y="150"/>
                  </a:lnTo>
                  <a:lnTo>
                    <a:pt x="968" y="150"/>
                  </a:lnTo>
                  <a:lnTo>
                    <a:pt x="968" y="150"/>
                  </a:lnTo>
                  <a:lnTo>
                    <a:pt x="970" y="150"/>
                  </a:lnTo>
                  <a:lnTo>
                    <a:pt x="970" y="150"/>
                  </a:lnTo>
                  <a:lnTo>
                    <a:pt x="972" y="150"/>
                  </a:lnTo>
                  <a:lnTo>
                    <a:pt x="972" y="147"/>
                  </a:lnTo>
                  <a:lnTo>
                    <a:pt x="972" y="147"/>
                  </a:lnTo>
                  <a:lnTo>
                    <a:pt x="972" y="147"/>
                  </a:lnTo>
                  <a:lnTo>
                    <a:pt x="972" y="147"/>
                  </a:lnTo>
                  <a:lnTo>
                    <a:pt x="972" y="145"/>
                  </a:lnTo>
                  <a:lnTo>
                    <a:pt x="972" y="145"/>
                  </a:lnTo>
                  <a:lnTo>
                    <a:pt x="972" y="145"/>
                  </a:lnTo>
                  <a:lnTo>
                    <a:pt x="972" y="145"/>
                  </a:lnTo>
                  <a:lnTo>
                    <a:pt x="972" y="143"/>
                  </a:lnTo>
                  <a:lnTo>
                    <a:pt x="975" y="143"/>
                  </a:lnTo>
                  <a:lnTo>
                    <a:pt x="975" y="140"/>
                  </a:lnTo>
                  <a:lnTo>
                    <a:pt x="977" y="140"/>
                  </a:lnTo>
                  <a:lnTo>
                    <a:pt x="977" y="140"/>
                  </a:lnTo>
                  <a:lnTo>
                    <a:pt x="977" y="140"/>
                  </a:lnTo>
                  <a:lnTo>
                    <a:pt x="977" y="138"/>
                  </a:lnTo>
                  <a:lnTo>
                    <a:pt x="977" y="138"/>
                  </a:lnTo>
                  <a:lnTo>
                    <a:pt x="977" y="131"/>
                  </a:lnTo>
                  <a:lnTo>
                    <a:pt x="975" y="131"/>
                  </a:lnTo>
                  <a:lnTo>
                    <a:pt x="975" y="131"/>
                  </a:lnTo>
                  <a:lnTo>
                    <a:pt x="977" y="131"/>
                  </a:lnTo>
                  <a:lnTo>
                    <a:pt x="977" y="131"/>
                  </a:lnTo>
                  <a:lnTo>
                    <a:pt x="979" y="131"/>
                  </a:lnTo>
                  <a:lnTo>
                    <a:pt x="979" y="128"/>
                  </a:lnTo>
                  <a:lnTo>
                    <a:pt x="979" y="128"/>
                  </a:lnTo>
                  <a:lnTo>
                    <a:pt x="979" y="128"/>
                  </a:lnTo>
                  <a:lnTo>
                    <a:pt x="979" y="128"/>
                  </a:lnTo>
                  <a:lnTo>
                    <a:pt x="979" y="128"/>
                  </a:lnTo>
                  <a:lnTo>
                    <a:pt x="977" y="128"/>
                  </a:lnTo>
                  <a:lnTo>
                    <a:pt x="977" y="126"/>
                  </a:lnTo>
                  <a:lnTo>
                    <a:pt x="970" y="126"/>
                  </a:lnTo>
                  <a:lnTo>
                    <a:pt x="970" y="126"/>
                  </a:lnTo>
                  <a:lnTo>
                    <a:pt x="965" y="126"/>
                  </a:lnTo>
                  <a:lnTo>
                    <a:pt x="965" y="124"/>
                  </a:lnTo>
                  <a:lnTo>
                    <a:pt x="958" y="124"/>
                  </a:lnTo>
                  <a:lnTo>
                    <a:pt x="958" y="124"/>
                  </a:lnTo>
                  <a:lnTo>
                    <a:pt x="951" y="124"/>
                  </a:lnTo>
                  <a:lnTo>
                    <a:pt x="951" y="121"/>
                  </a:lnTo>
                  <a:lnTo>
                    <a:pt x="935" y="121"/>
                  </a:lnTo>
                  <a:lnTo>
                    <a:pt x="935" y="124"/>
                  </a:lnTo>
                  <a:lnTo>
                    <a:pt x="930" y="124"/>
                  </a:lnTo>
                  <a:lnTo>
                    <a:pt x="930" y="121"/>
                  </a:lnTo>
                  <a:lnTo>
                    <a:pt x="920" y="121"/>
                  </a:lnTo>
                  <a:lnTo>
                    <a:pt x="920" y="124"/>
                  </a:lnTo>
                  <a:lnTo>
                    <a:pt x="916" y="124"/>
                  </a:lnTo>
                  <a:lnTo>
                    <a:pt x="916" y="121"/>
                  </a:lnTo>
                  <a:lnTo>
                    <a:pt x="913" y="121"/>
                  </a:lnTo>
                  <a:lnTo>
                    <a:pt x="913" y="121"/>
                  </a:lnTo>
                  <a:lnTo>
                    <a:pt x="901" y="121"/>
                  </a:lnTo>
                  <a:lnTo>
                    <a:pt x="901" y="121"/>
                  </a:lnTo>
                  <a:lnTo>
                    <a:pt x="901" y="121"/>
                  </a:lnTo>
                  <a:lnTo>
                    <a:pt x="901" y="124"/>
                  </a:lnTo>
                  <a:lnTo>
                    <a:pt x="899" y="124"/>
                  </a:lnTo>
                  <a:lnTo>
                    <a:pt x="899" y="124"/>
                  </a:lnTo>
                  <a:lnTo>
                    <a:pt x="899" y="124"/>
                  </a:lnTo>
                  <a:lnTo>
                    <a:pt x="899" y="126"/>
                  </a:lnTo>
                  <a:lnTo>
                    <a:pt x="899" y="126"/>
                  </a:lnTo>
                  <a:lnTo>
                    <a:pt x="899" y="126"/>
                  </a:lnTo>
                  <a:lnTo>
                    <a:pt x="897" y="126"/>
                  </a:lnTo>
                  <a:lnTo>
                    <a:pt x="897" y="128"/>
                  </a:lnTo>
                  <a:lnTo>
                    <a:pt x="894" y="128"/>
                  </a:lnTo>
                  <a:lnTo>
                    <a:pt x="894" y="131"/>
                  </a:lnTo>
                  <a:lnTo>
                    <a:pt x="892" y="131"/>
                  </a:lnTo>
                  <a:lnTo>
                    <a:pt x="892" y="131"/>
                  </a:lnTo>
                  <a:lnTo>
                    <a:pt x="892" y="131"/>
                  </a:lnTo>
                  <a:lnTo>
                    <a:pt x="892" y="133"/>
                  </a:lnTo>
                  <a:lnTo>
                    <a:pt x="892" y="133"/>
                  </a:lnTo>
                  <a:lnTo>
                    <a:pt x="892" y="136"/>
                  </a:lnTo>
                  <a:lnTo>
                    <a:pt x="890" y="136"/>
                  </a:lnTo>
                  <a:lnTo>
                    <a:pt x="890" y="140"/>
                  </a:lnTo>
                  <a:lnTo>
                    <a:pt x="890" y="140"/>
                  </a:lnTo>
                  <a:lnTo>
                    <a:pt x="890" y="140"/>
                  </a:lnTo>
                  <a:lnTo>
                    <a:pt x="890" y="140"/>
                  </a:lnTo>
                  <a:lnTo>
                    <a:pt x="890" y="143"/>
                  </a:lnTo>
                  <a:lnTo>
                    <a:pt x="887" y="143"/>
                  </a:lnTo>
                  <a:lnTo>
                    <a:pt x="887" y="145"/>
                  </a:lnTo>
                  <a:lnTo>
                    <a:pt x="887" y="145"/>
                  </a:lnTo>
                  <a:lnTo>
                    <a:pt x="887" y="145"/>
                  </a:lnTo>
                  <a:lnTo>
                    <a:pt x="885" y="145"/>
                  </a:lnTo>
                  <a:lnTo>
                    <a:pt x="885" y="147"/>
                  </a:lnTo>
                  <a:lnTo>
                    <a:pt x="885" y="147"/>
                  </a:lnTo>
                  <a:lnTo>
                    <a:pt x="885" y="150"/>
                  </a:lnTo>
                  <a:lnTo>
                    <a:pt x="885" y="150"/>
                  </a:lnTo>
                  <a:lnTo>
                    <a:pt x="885" y="150"/>
                  </a:lnTo>
                  <a:lnTo>
                    <a:pt x="882" y="150"/>
                  </a:lnTo>
                  <a:lnTo>
                    <a:pt x="882" y="152"/>
                  </a:lnTo>
                  <a:lnTo>
                    <a:pt x="880" y="152"/>
                  </a:lnTo>
                  <a:lnTo>
                    <a:pt x="880" y="152"/>
                  </a:lnTo>
                  <a:lnTo>
                    <a:pt x="880" y="152"/>
                  </a:lnTo>
                  <a:lnTo>
                    <a:pt x="880" y="154"/>
                  </a:lnTo>
                  <a:lnTo>
                    <a:pt x="878" y="154"/>
                  </a:lnTo>
                  <a:lnTo>
                    <a:pt x="878" y="154"/>
                  </a:lnTo>
                  <a:lnTo>
                    <a:pt x="878" y="154"/>
                  </a:lnTo>
                  <a:lnTo>
                    <a:pt x="878" y="157"/>
                  </a:lnTo>
                  <a:lnTo>
                    <a:pt x="875" y="157"/>
                  </a:lnTo>
                  <a:lnTo>
                    <a:pt x="875" y="157"/>
                  </a:lnTo>
                  <a:lnTo>
                    <a:pt x="873" y="157"/>
                  </a:lnTo>
                  <a:lnTo>
                    <a:pt x="873" y="159"/>
                  </a:lnTo>
                  <a:lnTo>
                    <a:pt x="868" y="159"/>
                  </a:lnTo>
                  <a:lnTo>
                    <a:pt x="868" y="159"/>
                  </a:lnTo>
                  <a:lnTo>
                    <a:pt x="864" y="159"/>
                  </a:lnTo>
                  <a:lnTo>
                    <a:pt x="864" y="159"/>
                  </a:lnTo>
                  <a:lnTo>
                    <a:pt x="864" y="159"/>
                  </a:lnTo>
                  <a:lnTo>
                    <a:pt x="864" y="162"/>
                  </a:lnTo>
                  <a:lnTo>
                    <a:pt x="859" y="162"/>
                  </a:lnTo>
                  <a:lnTo>
                    <a:pt x="859" y="162"/>
                  </a:lnTo>
                  <a:lnTo>
                    <a:pt x="854" y="162"/>
                  </a:lnTo>
                  <a:lnTo>
                    <a:pt x="854" y="164"/>
                  </a:lnTo>
                  <a:lnTo>
                    <a:pt x="852" y="164"/>
                  </a:lnTo>
                  <a:lnTo>
                    <a:pt x="852" y="164"/>
                  </a:lnTo>
                  <a:lnTo>
                    <a:pt x="849" y="164"/>
                  </a:lnTo>
                  <a:lnTo>
                    <a:pt x="849" y="166"/>
                  </a:lnTo>
                  <a:lnTo>
                    <a:pt x="849" y="166"/>
                  </a:lnTo>
                  <a:lnTo>
                    <a:pt x="849" y="166"/>
                  </a:lnTo>
                  <a:lnTo>
                    <a:pt x="847" y="166"/>
                  </a:lnTo>
                  <a:lnTo>
                    <a:pt x="847" y="169"/>
                  </a:lnTo>
                  <a:lnTo>
                    <a:pt x="847" y="169"/>
                  </a:lnTo>
                  <a:lnTo>
                    <a:pt x="847" y="169"/>
                  </a:lnTo>
                  <a:lnTo>
                    <a:pt x="845" y="169"/>
                  </a:lnTo>
                  <a:lnTo>
                    <a:pt x="845" y="171"/>
                  </a:lnTo>
                  <a:lnTo>
                    <a:pt x="845" y="171"/>
                  </a:lnTo>
                  <a:lnTo>
                    <a:pt x="845" y="171"/>
                  </a:lnTo>
                  <a:lnTo>
                    <a:pt x="842" y="171"/>
                  </a:lnTo>
                  <a:lnTo>
                    <a:pt x="842" y="173"/>
                  </a:lnTo>
                  <a:lnTo>
                    <a:pt x="842" y="173"/>
                  </a:lnTo>
                  <a:lnTo>
                    <a:pt x="842" y="173"/>
                  </a:lnTo>
                  <a:lnTo>
                    <a:pt x="840" y="173"/>
                  </a:lnTo>
                  <a:lnTo>
                    <a:pt x="840" y="176"/>
                  </a:lnTo>
                  <a:lnTo>
                    <a:pt x="845" y="176"/>
                  </a:lnTo>
                  <a:lnTo>
                    <a:pt x="845" y="176"/>
                  </a:lnTo>
                  <a:lnTo>
                    <a:pt x="845" y="176"/>
                  </a:lnTo>
                  <a:lnTo>
                    <a:pt x="845" y="178"/>
                  </a:lnTo>
                  <a:lnTo>
                    <a:pt x="847" y="178"/>
                  </a:lnTo>
                  <a:lnTo>
                    <a:pt x="847" y="178"/>
                  </a:lnTo>
                  <a:lnTo>
                    <a:pt x="852" y="178"/>
                  </a:lnTo>
                  <a:lnTo>
                    <a:pt x="852" y="176"/>
                  </a:lnTo>
                  <a:lnTo>
                    <a:pt x="859" y="176"/>
                  </a:lnTo>
                  <a:lnTo>
                    <a:pt x="859" y="178"/>
                  </a:lnTo>
                  <a:lnTo>
                    <a:pt x="859" y="178"/>
                  </a:lnTo>
                  <a:lnTo>
                    <a:pt x="859" y="178"/>
                  </a:lnTo>
                  <a:lnTo>
                    <a:pt x="859" y="178"/>
                  </a:lnTo>
                  <a:lnTo>
                    <a:pt x="859" y="181"/>
                  </a:lnTo>
                  <a:lnTo>
                    <a:pt x="856" y="181"/>
                  </a:lnTo>
                  <a:lnTo>
                    <a:pt x="856" y="183"/>
                  </a:lnTo>
                  <a:lnTo>
                    <a:pt x="859" y="183"/>
                  </a:lnTo>
                  <a:lnTo>
                    <a:pt x="859" y="185"/>
                  </a:lnTo>
                  <a:lnTo>
                    <a:pt x="859" y="185"/>
                  </a:lnTo>
                  <a:lnTo>
                    <a:pt x="859" y="185"/>
                  </a:lnTo>
                  <a:lnTo>
                    <a:pt x="856" y="185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56" y="192"/>
                  </a:lnTo>
                  <a:lnTo>
                    <a:pt x="856" y="192"/>
                  </a:lnTo>
                  <a:lnTo>
                    <a:pt x="856" y="190"/>
                  </a:lnTo>
                  <a:lnTo>
                    <a:pt x="856" y="190"/>
                  </a:lnTo>
                  <a:lnTo>
                    <a:pt x="856" y="192"/>
                  </a:lnTo>
                  <a:lnTo>
                    <a:pt x="859" y="192"/>
                  </a:lnTo>
                  <a:lnTo>
                    <a:pt x="859" y="192"/>
                  </a:lnTo>
                  <a:lnTo>
                    <a:pt x="859" y="192"/>
                  </a:lnTo>
                  <a:lnTo>
                    <a:pt x="859" y="195"/>
                  </a:lnTo>
                  <a:lnTo>
                    <a:pt x="861" y="195"/>
                  </a:lnTo>
                  <a:lnTo>
                    <a:pt x="861" y="195"/>
                  </a:lnTo>
                  <a:lnTo>
                    <a:pt x="859" y="195"/>
                  </a:lnTo>
                  <a:lnTo>
                    <a:pt x="859" y="197"/>
                  </a:lnTo>
                  <a:lnTo>
                    <a:pt x="859" y="197"/>
                  </a:lnTo>
                  <a:lnTo>
                    <a:pt x="859" y="197"/>
                  </a:lnTo>
                  <a:lnTo>
                    <a:pt x="852" y="197"/>
                  </a:lnTo>
                  <a:lnTo>
                    <a:pt x="852" y="197"/>
                  </a:lnTo>
                  <a:lnTo>
                    <a:pt x="854" y="197"/>
                  </a:lnTo>
                  <a:lnTo>
                    <a:pt x="854" y="195"/>
                  </a:lnTo>
                  <a:lnTo>
                    <a:pt x="852" y="195"/>
                  </a:lnTo>
                  <a:lnTo>
                    <a:pt x="852" y="197"/>
                  </a:lnTo>
                  <a:lnTo>
                    <a:pt x="849" y="197"/>
                  </a:lnTo>
                  <a:lnTo>
                    <a:pt x="849" y="197"/>
                  </a:lnTo>
                  <a:lnTo>
                    <a:pt x="849" y="197"/>
                  </a:lnTo>
                  <a:lnTo>
                    <a:pt x="849" y="200"/>
                  </a:lnTo>
                  <a:lnTo>
                    <a:pt x="847" y="200"/>
                  </a:lnTo>
                  <a:lnTo>
                    <a:pt x="847" y="209"/>
                  </a:lnTo>
                  <a:lnTo>
                    <a:pt x="849" y="209"/>
                  </a:lnTo>
                  <a:lnTo>
                    <a:pt x="849" y="209"/>
                  </a:lnTo>
                  <a:lnTo>
                    <a:pt x="852" y="209"/>
                  </a:lnTo>
                  <a:lnTo>
                    <a:pt x="852" y="211"/>
                  </a:lnTo>
                  <a:lnTo>
                    <a:pt x="852" y="211"/>
                  </a:lnTo>
                  <a:lnTo>
                    <a:pt x="852" y="211"/>
                  </a:lnTo>
                  <a:lnTo>
                    <a:pt x="852" y="211"/>
                  </a:lnTo>
                  <a:lnTo>
                    <a:pt x="852" y="214"/>
                  </a:lnTo>
                  <a:lnTo>
                    <a:pt x="859" y="214"/>
                  </a:lnTo>
                  <a:lnTo>
                    <a:pt x="859" y="211"/>
                  </a:lnTo>
                  <a:lnTo>
                    <a:pt x="859" y="211"/>
                  </a:lnTo>
                  <a:lnTo>
                    <a:pt x="859" y="209"/>
                  </a:lnTo>
                  <a:lnTo>
                    <a:pt x="861" y="209"/>
                  </a:lnTo>
                  <a:lnTo>
                    <a:pt x="861" y="207"/>
                  </a:lnTo>
                  <a:lnTo>
                    <a:pt x="866" y="207"/>
                  </a:lnTo>
                  <a:lnTo>
                    <a:pt x="866" y="209"/>
                  </a:lnTo>
                  <a:lnTo>
                    <a:pt x="866" y="209"/>
                  </a:lnTo>
                  <a:lnTo>
                    <a:pt x="866" y="209"/>
                  </a:lnTo>
                  <a:lnTo>
                    <a:pt x="871" y="209"/>
                  </a:lnTo>
                  <a:lnTo>
                    <a:pt x="871" y="209"/>
                  </a:lnTo>
                  <a:lnTo>
                    <a:pt x="875" y="209"/>
                  </a:lnTo>
                  <a:lnTo>
                    <a:pt x="875" y="209"/>
                  </a:lnTo>
                  <a:lnTo>
                    <a:pt x="878" y="209"/>
                  </a:lnTo>
                  <a:lnTo>
                    <a:pt x="878" y="211"/>
                  </a:lnTo>
                  <a:lnTo>
                    <a:pt x="875" y="211"/>
                  </a:lnTo>
                  <a:lnTo>
                    <a:pt x="875" y="211"/>
                  </a:lnTo>
                  <a:lnTo>
                    <a:pt x="873" y="211"/>
                  </a:lnTo>
                  <a:lnTo>
                    <a:pt x="873" y="214"/>
                  </a:lnTo>
                  <a:lnTo>
                    <a:pt x="875" y="214"/>
                  </a:lnTo>
                  <a:lnTo>
                    <a:pt x="875" y="216"/>
                  </a:lnTo>
                  <a:lnTo>
                    <a:pt x="875" y="216"/>
                  </a:lnTo>
                  <a:lnTo>
                    <a:pt x="875" y="216"/>
                  </a:lnTo>
                  <a:lnTo>
                    <a:pt x="878" y="216"/>
                  </a:lnTo>
                  <a:lnTo>
                    <a:pt x="878" y="218"/>
                  </a:lnTo>
                  <a:lnTo>
                    <a:pt x="878" y="218"/>
                  </a:lnTo>
                  <a:lnTo>
                    <a:pt x="878" y="218"/>
                  </a:lnTo>
                  <a:lnTo>
                    <a:pt x="880" y="218"/>
                  </a:lnTo>
                  <a:lnTo>
                    <a:pt x="880" y="218"/>
                  </a:lnTo>
                  <a:lnTo>
                    <a:pt x="880" y="218"/>
                  </a:lnTo>
                  <a:lnTo>
                    <a:pt x="880" y="221"/>
                  </a:lnTo>
                  <a:lnTo>
                    <a:pt x="882" y="221"/>
                  </a:lnTo>
                  <a:lnTo>
                    <a:pt x="882" y="221"/>
                  </a:lnTo>
                  <a:lnTo>
                    <a:pt x="882" y="221"/>
                  </a:lnTo>
                  <a:lnTo>
                    <a:pt x="882" y="223"/>
                  </a:lnTo>
                  <a:lnTo>
                    <a:pt x="885" y="223"/>
                  </a:lnTo>
                  <a:lnTo>
                    <a:pt x="885" y="223"/>
                  </a:lnTo>
                  <a:lnTo>
                    <a:pt x="887" y="223"/>
                  </a:lnTo>
                  <a:lnTo>
                    <a:pt x="887" y="226"/>
                  </a:lnTo>
                  <a:lnTo>
                    <a:pt x="894" y="226"/>
                  </a:lnTo>
                  <a:lnTo>
                    <a:pt x="894" y="223"/>
                  </a:lnTo>
                  <a:lnTo>
                    <a:pt x="894" y="223"/>
                  </a:lnTo>
                  <a:lnTo>
                    <a:pt x="894" y="226"/>
                  </a:lnTo>
                  <a:lnTo>
                    <a:pt x="897" y="226"/>
                  </a:lnTo>
                  <a:lnTo>
                    <a:pt x="897" y="228"/>
                  </a:lnTo>
                  <a:lnTo>
                    <a:pt x="897" y="228"/>
                  </a:lnTo>
                  <a:lnTo>
                    <a:pt x="897" y="228"/>
                  </a:lnTo>
                  <a:lnTo>
                    <a:pt x="894" y="228"/>
                  </a:lnTo>
                  <a:lnTo>
                    <a:pt x="894" y="230"/>
                  </a:lnTo>
                  <a:lnTo>
                    <a:pt x="894" y="230"/>
                  </a:lnTo>
                  <a:lnTo>
                    <a:pt x="894" y="230"/>
                  </a:lnTo>
                  <a:lnTo>
                    <a:pt x="892" y="230"/>
                  </a:lnTo>
                  <a:lnTo>
                    <a:pt x="892" y="233"/>
                  </a:lnTo>
                  <a:lnTo>
                    <a:pt x="892" y="233"/>
                  </a:lnTo>
                  <a:lnTo>
                    <a:pt x="892" y="233"/>
                  </a:lnTo>
                  <a:lnTo>
                    <a:pt x="892" y="233"/>
                  </a:lnTo>
                  <a:lnTo>
                    <a:pt x="892" y="235"/>
                  </a:lnTo>
                  <a:lnTo>
                    <a:pt x="890" y="235"/>
                  </a:lnTo>
                  <a:lnTo>
                    <a:pt x="890" y="235"/>
                  </a:lnTo>
                  <a:lnTo>
                    <a:pt x="890" y="235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87" y="237"/>
                  </a:lnTo>
                  <a:lnTo>
                    <a:pt x="885" y="237"/>
                  </a:lnTo>
                  <a:lnTo>
                    <a:pt x="885" y="240"/>
                  </a:lnTo>
                  <a:lnTo>
                    <a:pt x="885" y="240"/>
                  </a:lnTo>
                  <a:lnTo>
                    <a:pt x="885" y="240"/>
                  </a:lnTo>
                  <a:lnTo>
                    <a:pt x="882" y="240"/>
                  </a:lnTo>
                  <a:lnTo>
                    <a:pt x="882" y="242"/>
                  </a:lnTo>
                  <a:lnTo>
                    <a:pt x="880" y="242"/>
                  </a:lnTo>
                  <a:lnTo>
                    <a:pt x="880" y="240"/>
                  </a:lnTo>
                  <a:lnTo>
                    <a:pt x="880" y="240"/>
                  </a:lnTo>
                  <a:lnTo>
                    <a:pt x="880" y="240"/>
                  </a:lnTo>
                  <a:lnTo>
                    <a:pt x="880" y="240"/>
                  </a:lnTo>
                  <a:lnTo>
                    <a:pt x="880" y="237"/>
                  </a:lnTo>
                  <a:lnTo>
                    <a:pt x="878" y="237"/>
                  </a:lnTo>
                  <a:lnTo>
                    <a:pt x="878" y="237"/>
                  </a:lnTo>
                  <a:lnTo>
                    <a:pt x="875" y="237"/>
                  </a:lnTo>
                  <a:lnTo>
                    <a:pt x="875" y="235"/>
                  </a:lnTo>
                  <a:lnTo>
                    <a:pt x="871" y="235"/>
                  </a:lnTo>
                  <a:lnTo>
                    <a:pt x="871" y="235"/>
                  </a:lnTo>
                  <a:lnTo>
                    <a:pt x="871" y="235"/>
                  </a:lnTo>
                  <a:lnTo>
                    <a:pt x="871" y="233"/>
                  </a:lnTo>
                  <a:lnTo>
                    <a:pt x="868" y="233"/>
                  </a:lnTo>
                  <a:lnTo>
                    <a:pt x="868" y="233"/>
                  </a:lnTo>
                  <a:lnTo>
                    <a:pt x="866" y="233"/>
                  </a:lnTo>
                  <a:lnTo>
                    <a:pt x="866" y="230"/>
                  </a:lnTo>
                  <a:lnTo>
                    <a:pt x="864" y="230"/>
                  </a:lnTo>
                  <a:lnTo>
                    <a:pt x="864" y="230"/>
                  </a:lnTo>
                  <a:lnTo>
                    <a:pt x="859" y="230"/>
                  </a:lnTo>
                  <a:lnTo>
                    <a:pt x="859" y="228"/>
                  </a:lnTo>
                  <a:lnTo>
                    <a:pt x="856" y="228"/>
                  </a:lnTo>
                  <a:lnTo>
                    <a:pt x="856" y="228"/>
                  </a:lnTo>
                  <a:lnTo>
                    <a:pt x="861" y="228"/>
                  </a:lnTo>
                  <a:lnTo>
                    <a:pt x="861" y="226"/>
                  </a:lnTo>
                  <a:lnTo>
                    <a:pt x="854" y="226"/>
                  </a:lnTo>
                  <a:lnTo>
                    <a:pt x="854" y="226"/>
                  </a:lnTo>
                  <a:lnTo>
                    <a:pt x="847" y="226"/>
                  </a:lnTo>
                  <a:lnTo>
                    <a:pt x="847" y="223"/>
                  </a:lnTo>
                  <a:lnTo>
                    <a:pt x="845" y="223"/>
                  </a:lnTo>
                  <a:lnTo>
                    <a:pt x="845" y="223"/>
                  </a:lnTo>
                  <a:lnTo>
                    <a:pt x="842" y="223"/>
                  </a:lnTo>
                  <a:lnTo>
                    <a:pt x="842" y="221"/>
                  </a:lnTo>
                  <a:lnTo>
                    <a:pt x="840" y="221"/>
                  </a:lnTo>
                  <a:lnTo>
                    <a:pt x="840" y="221"/>
                  </a:lnTo>
                  <a:lnTo>
                    <a:pt x="837" y="221"/>
                  </a:lnTo>
                  <a:lnTo>
                    <a:pt x="837" y="218"/>
                  </a:lnTo>
                  <a:lnTo>
                    <a:pt x="835" y="218"/>
                  </a:lnTo>
                  <a:lnTo>
                    <a:pt x="835" y="218"/>
                  </a:lnTo>
                  <a:lnTo>
                    <a:pt x="826" y="218"/>
                  </a:lnTo>
                  <a:lnTo>
                    <a:pt x="826" y="218"/>
                  </a:lnTo>
                  <a:lnTo>
                    <a:pt x="819" y="218"/>
                  </a:lnTo>
                  <a:lnTo>
                    <a:pt x="819" y="216"/>
                  </a:lnTo>
                  <a:lnTo>
                    <a:pt x="814" y="216"/>
                  </a:lnTo>
                  <a:lnTo>
                    <a:pt x="814" y="216"/>
                  </a:lnTo>
                  <a:lnTo>
                    <a:pt x="814" y="216"/>
                  </a:lnTo>
                  <a:lnTo>
                    <a:pt x="814" y="214"/>
                  </a:lnTo>
                  <a:lnTo>
                    <a:pt x="807" y="214"/>
                  </a:lnTo>
                  <a:lnTo>
                    <a:pt x="807" y="214"/>
                  </a:lnTo>
                  <a:lnTo>
                    <a:pt x="807" y="214"/>
                  </a:lnTo>
                  <a:lnTo>
                    <a:pt x="807" y="211"/>
                  </a:lnTo>
                  <a:lnTo>
                    <a:pt x="804" y="211"/>
                  </a:lnTo>
                  <a:lnTo>
                    <a:pt x="804" y="211"/>
                  </a:lnTo>
                  <a:lnTo>
                    <a:pt x="800" y="211"/>
                  </a:lnTo>
                  <a:lnTo>
                    <a:pt x="800" y="209"/>
                  </a:lnTo>
                  <a:lnTo>
                    <a:pt x="797" y="209"/>
                  </a:lnTo>
                  <a:lnTo>
                    <a:pt x="797" y="209"/>
                  </a:lnTo>
                  <a:lnTo>
                    <a:pt x="795" y="209"/>
                  </a:lnTo>
                  <a:lnTo>
                    <a:pt x="795" y="209"/>
                  </a:lnTo>
                  <a:lnTo>
                    <a:pt x="790" y="209"/>
                  </a:lnTo>
                  <a:lnTo>
                    <a:pt x="790" y="207"/>
                  </a:lnTo>
                  <a:lnTo>
                    <a:pt x="785" y="207"/>
                  </a:lnTo>
                  <a:lnTo>
                    <a:pt x="785" y="207"/>
                  </a:lnTo>
                  <a:lnTo>
                    <a:pt x="778" y="207"/>
                  </a:lnTo>
                  <a:lnTo>
                    <a:pt x="778" y="204"/>
                  </a:lnTo>
                  <a:lnTo>
                    <a:pt x="771" y="204"/>
                  </a:lnTo>
                  <a:lnTo>
                    <a:pt x="771" y="204"/>
                  </a:lnTo>
                  <a:lnTo>
                    <a:pt x="764" y="204"/>
                  </a:lnTo>
                  <a:lnTo>
                    <a:pt x="764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31" y="202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19" y="200"/>
                  </a:lnTo>
                  <a:lnTo>
                    <a:pt x="719" y="200"/>
                  </a:lnTo>
                  <a:lnTo>
                    <a:pt x="717" y="200"/>
                  </a:lnTo>
                  <a:lnTo>
                    <a:pt x="717" y="202"/>
                  </a:lnTo>
                  <a:lnTo>
                    <a:pt x="717" y="202"/>
                  </a:lnTo>
                  <a:lnTo>
                    <a:pt x="717" y="204"/>
                  </a:lnTo>
                  <a:lnTo>
                    <a:pt x="712" y="204"/>
                  </a:lnTo>
                  <a:lnTo>
                    <a:pt x="712" y="204"/>
                  </a:lnTo>
                  <a:lnTo>
                    <a:pt x="712" y="204"/>
                  </a:lnTo>
                  <a:lnTo>
                    <a:pt x="712" y="202"/>
                  </a:lnTo>
                  <a:lnTo>
                    <a:pt x="714" y="202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2" y="197"/>
                  </a:lnTo>
                  <a:lnTo>
                    <a:pt x="710" y="197"/>
                  </a:lnTo>
                  <a:lnTo>
                    <a:pt x="710" y="197"/>
                  </a:lnTo>
                  <a:lnTo>
                    <a:pt x="707" y="197"/>
                  </a:lnTo>
                  <a:lnTo>
                    <a:pt x="707" y="195"/>
                  </a:lnTo>
                  <a:lnTo>
                    <a:pt x="705" y="195"/>
                  </a:lnTo>
                  <a:lnTo>
                    <a:pt x="705" y="195"/>
                  </a:lnTo>
                  <a:lnTo>
                    <a:pt x="705" y="195"/>
                  </a:lnTo>
                  <a:lnTo>
                    <a:pt x="705" y="192"/>
                  </a:lnTo>
                  <a:lnTo>
                    <a:pt x="698" y="192"/>
                  </a:lnTo>
                  <a:lnTo>
                    <a:pt x="698" y="192"/>
                  </a:lnTo>
                  <a:lnTo>
                    <a:pt x="698" y="192"/>
                  </a:lnTo>
                  <a:lnTo>
                    <a:pt x="698" y="190"/>
                  </a:lnTo>
                  <a:lnTo>
                    <a:pt x="693" y="190"/>
                  </a:lnTo>
                  <a:lnTo>
                    <a:pt x="693" y="190"/>
                  </a:lnTo>
                  <a:lnTo>
                    <a:pt x="693" y="190"/>
                  </a:lnTo>
                  <a:lnTo>
                    <a:pt x="693" y="188"/>
                  </a:lnTo>
                  <a:lnTo>
                    <a:pt x="691" y="188"/>
                  </a:lnTo>
                  <a:lnTo>
                    <a:pt x="691" y="188"/>
                  </a:lnTo>
                  <a:lnTo>
                    <a:pt x="691" y="188"/>
                  </a:lnTo>
                  <a:lnTo>
                    <a:pt x="691" y="188"/>
                  </a:lnTo>
                  <a:lnTo>
                    <a:pt x="686" y="188"/>
                  </a:lnTo>
                  <a:lnTo>
                    <a:pt x="686" y="185"/>
                  </a:lnTo>
                  <a:lnTo>
                    <a:pt x="684" y="185"/>
                  </a:lnTo>
                  <a:lnTo>
                    <a:pt x="684" y="185"/>
                  </a:lnTo>
                  <a:lnTo>
                    <a:pt x="684" y="185"/>
                  </a:lnTo>
                  <a:lnTo>
                    <a:pt x="684" y="183"/>
                  </a:lnTo>
                  <a:lnTo>
                    <a:pt x="681" y="183"/>
                  </a:lnTo>
                  <a:lnTo>
                    <a:pt x="681" y="185"/>
                  </a:lnTo>
                  <a:lnTo>
                    <a:pt x="677" y="185"/>
                  </a:lnTo>
                  <a:lnTo>
                    <a:pt x="677" y="185"/>
                  </a:lnTo>
                  <a:lnTo>
                    <a:pt x="677" y="185"/>
                  </a:lnTo>
                  <a:lnTo>
                    <a:pt x="677" y="188"/>
                  </a:lnTo>
                  <a:lnTo>
                    <a:pt x="672" y="188"/>
                  </a:lnTo>
                  <a:lnTo>
                    <a:pt x="672" y="188"/>
                  </a:lnTo>
                  <a:lnTo>
                    <a:pt x="672" y="188"/>
                  </a:lnTo>
                  <a:lnTo>
                    <a:pt x="672" y="188"/>
                  </a:lnTo>
                  <a:lnTo>
                    <a:pt x="669" y="188"/>
                  </a:lnTo>
                  <a:lnTo>
                    <a:pt x="669" y="188"/>
                  </a:lnTo>
                  <a:lnTo>
                    <a:pt x="667" y="188"/>
                  </a:lnTo>
                  <a:lnTo>
                    <a:pt x="667" y="190"/>
                  </a:lnTo>
                  <a:lnTo>
                    <a:pt x="667" y="190"/>
                  </a:lnTo>
                  <a:lnTo>
                    <a:pt x="667" y="190"/>
                  </a:lnTo>
                  <a:lnTo>
                    <a:pt x="667" y="190"/>
                  </a:lnTo>
                  <a:lnTo>
                    <a:pt x="667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72" y="192"/>
                  </a:lnTo>
                  <a:lnTo>
                    <a:pt x="672" y="195"/>
                  </a:lnTo>
                  <a:lnTo>
                    <a:pt x="672" y="195"/>
                  </a:lnTo>
                  <a:lnTo>
                    <a:pt x="672" y="195"/>
                  </a:lnTo>
                  <a:lnTo>
                    <a:pt x="672" y="195"/>
                  </a:lnTo>
                  <a:lnTo>
                    <a:pt x="672" y="197"/>
                  </a:lnTo>
                  <a:lnTo>
                    <a:pt x="674" y="197"/>
                  </a:lnTo>
                  <a:lnTo>
                    <a:pt x="674" y="197"/>
                  </a:lnTo>
                  <a:lnTo>
                    <a:pt x="677" y="197"/>
                  </a:lnTo>
                  <a:lnTo>
                    <a:pt x="677" y="200"/>
                  </a:lnTo>
                  <a:lnTo>
                    <a:pt x="679" y="200"/>
                  </a:lnTo>
                  <a:lnTo>
                    <a:pt x="679" y="200"/>
                  </a:lnTo>
                  <a:lnTo>
                    <a:pt x="681" y="200"/>
                  </a:lnTo>
                  <a:lnTo>
                    <a:pt x="681" y="200"/>
                  </a:lnTo>
                  <a:lnTo>
                    <a:pt x="686" y="200"/>
                  </a:lnTo>
                  <a:lnTo>
                    <a:pt x="686" y="200"/>
                  </a:lnTo>
                  <a:lnTo>
                    <a:pt x="688" y="200"/>
                  </a:lnTo>
                  <a:lnTo>
                    <a:pt x="688" y="202"/>
                  </a:lnTo>
                  <a:lnTo>
                    <a:pt x="691" y="202"/>
                  </a:lnTo>
                  <a:lnTo>
                    <a:pt x="691" y="200"/>
                  </a:lnTo>
                  <a:lnTo>
                    <a:pt x="693" y="200"/>
                  </a:lnTo>
                  <a:lnTo>
                    <a:pt x="693" y="202"/>
                  </a:lnTo>
                  <a:lnTo>
                    <a:pt x="693" y="202"/>
                  </a:lnTo>
                  <a:lnTo>
                    <a:pt x="693" y="202"/>
                  </a:lnTo>
                  <a:lnTo>
                    <a:pt x="693" y="202"/>
                  </a:lnTo>
                  <a:lnTo>
                    <a:pt x="693" y="204"/>
                  </a:lnTo>
                  <a:lnTo>
                    <a:pt x="693" y="204"/>
                  </a:lnTo>
                  <a:lnTo>
                    <a:pt x="693" y="204"/>
                  </a:lnTo>
                  <a:lnTo>
                    <a:pt x="700" y="204"/>
                  </a:lnTo>
                  <a:lnTo>
                    <a:pt x="700" y="207"/>
                  </a:lnTo>
                  <a:lnTo>
                    <a:pt x="703" y="207"/>
                  </a:lnTo>
                  <a:lnTo>
                    <a:pt x="703" y="204"/>
                  </a:lnTo>
                  <a:lnTo>
                    <a:pt x="707" y="204"/>
                  </a:lnTo>
                  <a:lnTo>
                    <a:pt x="707" y="207"/>
                  </a:lnTo>
                  <a:lnTo>
                    <a:pt x="705" y="207"/>
                  </a:lnTo>
                  <a:lnTo>
                    <a:pt x="705" y="209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707" y="211"/>
                  </a:lnTo>
                  <a:lnTo>
                    <a:pt x="710" y="211"/>
                  </a:lnTo>
                  <a:lnTo>
                    <a:pt x="710" y="211"/>
                  </a:lnTo>
                  <a:lnTo>
                    <a:pt x="712" y="211"/>
                  </a:lnTo>
                  <a:lnTo>
                    <a:pt x="712" y="214"/>
                  </a:lnTo>
                  <a:lnTo>
                    <a:pt x="712" y="214"/>
                  </a:lnTo>
                  <a:lnTo>
                    <a:pt x="712" y="214"/>
                  </a:lnTo>
                  <a:lnTo>
                    <a:pt x="714" y="214"/>
                  </a:lnTo>
                  <a:lnTo>
                    <a:pt x="714" y="216"/>
                  </a:lnTo>
                  <a:lnTo>
                    <a:pt x="717" y="216"/>
                  </a:lnTo>
                  <a:lnTo>
                    <a:pt x="717" y="218"/>
                  </a:lnTo>
                  <a:lnTo>
                    <a:pt x="719" y="218"/>
                  </a:lnTo>
                  <a:lnTo>
                    <a:pt x="719" y="218"/>
                  </a:lnTo>
                  <a:lnTo>
                    <a:pt x="721" y="218"/>
                  </a:lnTo>
                  <a:lnTo>
                    <a:pt x="721" y="218"/>
                  </a:lnTo>
                  <a:lnTo>
                    <a:pt x="721" y="218"/>
                  </a:lnTo>
                  <a:lnTo>
                    <a:pt x="721" y="221"/>
                  </a:lnTo>
                  <a:lnTo>
                    <a:pt x="724" y="221"/>
                  </a:lnTo>
                  <a:lnTo>
                    <a:pt x="724" y="223"/>
                  </a:lnTo>
                  <a:lnTo>
                    <a:pt x="721" y="223"/>
                  </a:lnTo>
                  <a:lnTo>
                    <a:pt x="721" y="223"/>
                  </a:lnTo>
                  <a:lnTo>
                    <a:pt x="719" y="223"/>
                  </a:lnTo>
                  <a:lnTo>
                    <a:pt x="719" y="226"/>
                  </a:lnTo>
                  <a:lnTo>
                    <a:pt x="719" y="226"/>
                  </a:lnTo>
                  <a:lnTo>
                    <a:pt x="719" y="226"/>
                  </a:lnTo>
                  <a:lnTo>
                    <a:pt x="717" y="226"/>
                  </a:lnTo>
                  <a:lnTo>
                    <a:pt x="717" y="228"/>
                  </a:lnTo>
                  <a:lnTo>
                    <a:pt x="717" y="228"/>
                  </a:lnTo>
                  <a:lnTo>
                    <a:pt x="717" y="228"/>
                  </a:lnTo>
                  <a:lnTo>
                    <a:pt x="712" y="228"/>
                  </a:lnTo>
                  <a:lnTo>
                    <a:pt x="712" y="228"/>
                  </a:lnTo>
                  <a:lnTo>
                    <a:pt x="698" y="228"/>
                  </a:lnTo>
                  <a:lnTo>
                    <a:pt x="698" y="230"/>
                  </a:lnTo>
                  <a:lnTo>
                    <a:pt x="698" y="230"/>
                  </a:lnTo>
                  <a:lnTo>
                    <a:pt x="698" y="233"/>
                  </a:lnTo>
                  <a:lnTo>
                    <a:pt x="698" y="233"/>
                  </a:lnTo>
                  <a:lnTo>
                    <a:pt x="698" y="235"/>
                  </a:lnTo>
                  <a:lnTo>
                    <a:pt x="700" y="235"/>
                  </a:lnTo>
                  <a:lnTo>
                    <a:pt x="700" y="237"/>
                  </a:lnTo>
                  <a:lnTo>
                    <a:pt x="698" y="237"/>
                  </a:lnTo>
                  <a:lnTo>
                    <a:pt x="698" y="237"/>
                  </a:lnTo>
                  <a:lnTo>
                    <a:pt x="693" y="237"/>
                  </a:lnTo>
                  <a:lnTo>
                    <a:pt x="693" y="237"/>
                  </a:lnTo>
                  <a:lnTo>
                    <a:pt x="693" y="237"/>
                  </a:lnTo>
                  <a:lnTo>
                    <a:pt x="693" y="237"/>
                  </a:lnTo>
                  <a:lnTo>
                    <a:pt x="686" y="237"/>
                  </a:lnTo>
                  <a:lnTo>
                    <a:pt x="686" y="237"/>
                  </a:lnTo>
                  <a:lnTo>
                    <a:pt x="684" y="237"/>
                  </a:lnTo>
                  <a:lnTo>
                    <a:pt x="684" y="235"/>
                  </a:lnTo>
                  <a:lnTo>
                    <a:pt x="684" y="235"/>
                  </a:lnTo>
                  <a:lnTo>
                    <a:pt x="684" y="233"/>
                  </a:lnTo>
                  <a:lnTo>
                    <a:pt x="684" y="233"/>
                  </a:lnTo>
                  <a:lnTo>
                    <a:pt x="684" y="233"/>
                  </a:lnTo>
                  <a:lnTo>
                    <a:pt x="686" y="233"/>
                  </a:lnTo>
                  <a:lnTo>
                    <a:pt x="686" y="230"/>
                  </a:lnTo>
                  <a:lnTo>
                    <a:pt x="686" y="230"/>
                  </a:lnTo>
                  <a:lnTo>
                    <a:pt x="686" y="230"/>
                  </a:lnTo>
                  <a:lnTo>
                    <a:pt x="686" y="230"/>
                  </a:lnTo>
                  <a:lnTo>
                    <a:pt x="686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3" y="230"/>
                  </a:lnTo>
                  <a:lnTo>
                    <a:pt x="693" y="228"/>
                  </a:lnTo>
                  <a:lnTo>
                    <a:pt x="691" y="228"/>
                  </a:lnTo>
                  <a:lnTo>
                    <a:pt x="691" y="226"/>
                  </a:lnTo>
                  <a:lnTo>
                    <a:pt x="688" y="226"/>
                  </a:lnTo>
                  <a:lnTo>
                    <a:pt x="688" y="226"/>
                  </a:lnTo>
                  <a:lnTo>
                    <a:pt x="686" y="226"/>
                  </a:lnTo>
                  <a:lnTo>
                    <a:pt x="686" y="223"/>
                  </a:lnTo>
                  <a:lnTo>
                    <a:pt x="686" y="223"/>
                  </a:lnTo>
                  <a:lnTo>
                    <a:pt x="686" y="223"/>
                  </a:lnTo>
                  <a:lnTo>
                    <a:pt x="688" y="223"/>
                  </a:lnTo>
                  <a:lnTo>
                    <a:pt x="688" y="221"/>
                  </a:lnTo>
                  <a:lnTo>
                    <a:pt x="674" y="221"/>
                  </a:lnTo>
                  <a:lnTo>
                    <a:pt x="674" y="223"/>
                  </a:lnTo>
                  <a:lnTo>
                    <a:pt x="669" y="223"/>
                  </a:lnTo>
                  <a:lnTo>
                    <a:pt x="669" y="223"/>
                  </a:lnTo>
                  <a:lnTo>
                    <a:pt x="667" y="223"/>
                  </a:lnTo>
                  <a:lnTo>
                    <a:pt x="667" y="226"/>
                  </a:lnTo>
                  <a:lnTo>
                    <a:pt x="660" y="226"/>
                  </a:lnTo>
                  <a:lnTo>
                    <a:pt x="660" y="226"/>
                  </a:lnTo>
                  <a:lnTo>
                    <a:pt x="658" y="226"/>
                  </a:lnTo>
                  <a:lnTo>
                    <a:pt x="658" y="228"/>
                  </a:lnTo>
                  <a:lnTo>
                    <a:pt x="648" y="228"/>
                  </a:lnTo>
                  <a:lnTo>
                    <a:pt x="648" y="228"/>
                  </a:lnTo>
                  <a:lnTo>
                    <a:pt x="641" y="228"/>
                  </a:lnTo>
                  <a:lnTo>
                    <a:pt x="641" y="228"/>
                  </a:lnTo>
                  <a:lnTo>
                    <a:pt x="641" y="228"/>
                  </a:lnTo>
                  <a:lnTo>
                    <a:pt x="641" y="230"/>
                  </a:lnTo>
                  <a:lnTo>
                    <a:pt x="641" y="230"/>
                  </a:lnTo>
                  <a:lnTo>
                    <a:pt x="641" y="230"/>
                  </a:lnTo>
                  <a:lnTo>
                    <a:pt x="643" y="230"/>
                  </a:lnTo>
                  <a:lnTo>
                    <a:pt x="643" y="228"/>
                  </a:lnTo>
                  <a:lnTo>
                    <a:pt x="646" y="228"/>
                  </a:lnTo>
                  <a:lnTo>
                    <a:pt x="646" y="230"/>
                  </a:lnTo>
                  <a:lnTo>
                    <a:pt x="646" y="230"/>
                  </a:lnTo>
                  <a:lnTo>
                    <a:pt x="646" y="228"/>
                  </a:lnTo>
                  <a:lnTo>
                    <a:pt x="648" y="228"/>
                  </a:lnTo>
                  <a:lnTo>
                    <a:pt x="648" y="230"/>
                  </a:lnTo>
                  <a:lnTo>
                    <a:pt x="648" y="230"/>
                  </a:lnTo>
                  <a:lnTo>
                    <a:pt x="648" y="233"/>
                  </a:lnTo>
                  <a:lnTo>
                    <a:pt x="646" y="233"/>
                  </a:lnTo>
                  <a:lnTo>
                    <a:pt x="646" y="233"/>
                  </a:lnTo>
                  <a:lnTo>
                    <a:pt x="639" y="233"/>
                  </a:lnTo>
                  <a:lnTo>
                    <a:pt x="639" y="233"/>
                  </a:lnTo>
                  <a:lnTo>
                    <a:pt x="634" y="233"/>
                  </a:lnTo>
                  <a:lnTo>
                    <a:pt x="634" y="230"/>
                  </a:lnTo>
                  <a:lnTo>
                    <a:pt x="620" y="230"/>
                  </a:lnTo>
                  <a:lnTo>
                    <a:pt x="620" y="230"/>
                  </a:lnTo>
                  <a:lnTo>
                    <a:pt x="615" y="230"/>
                  </a:lnTo>
                  <a:lnTo>
                    <a:pt x="615" y="230"/>
                  </a:lnTo>
                  <a:lnTo>
                    <a:pt x="613" y="230"/>
                  </a:lnTo>
                  <a:lnTo>
                    <a:pt x="613" y="233"/>
                  </a:lnTo>
                  <a:lnTo>
                    <a:pt x="601" y="233"/>
                  </a:lnTo>
                  <a:lnTo>
                    <a:pt x="601" y="233"/>
                  </a:lnTo>
                  <a:lnTo>
                    <a:pt x="601" y="233"/>
                  </a:lnTo>
                  <a:lnTo>
                    <a:pt x="601" y="235"/>
                  </a:lnTo>
                  <a:lnTo>
                    <a:pt x="598" y="235"/>
                  </a:lnTo>
                  <a:lnTo>
                    <a:pt x="598" y="235"/>
                  </a:lnTo>
                  <a:lnTo>
                    <a:pt x="594" y="235"/>
                  </a:lnTo>
                  <a:lnTo>
                    <a:pt x="594" y="237"/>
                  </a:lnTo>
                  <a:lnTo>
                    <a:pt x="594" y="237"/>
                  </a:lnTo>
                  <a:lnTo>
                    <a:pt x="594" y="237"/>
                  </a:lnTo>
                  <a:lnTo>
                    <a:pt x="591" y="237"/>
                  </a:lnTo>
                  <a:lnTo>
                    <a:pt x="591" y="237"/>
                  </a:lnTo>
                  <a:lnTo>
                    <a:pt x="591" y="237"/>
                  </a:lnTo>
                  <a:lnTo>
                    <a:pt x="591" y="240"/>
                  </a:lnTo>
                  <a:lnTo>
                    <a:pt x="591" y="240"/>
                  </a:lnTo>
                  <a:lnTo>
                    <a:pt x="591" y="242"/>
                  </a:lnTo>
                  <a:lnTo>
                    <a:pt x="589" y="242"/>
                  </a:lnTo>
                  <a:lnTo>
                    <a:pt x="589" y="242"/>
                  </a:lnTo>
                  <a:lnTo>
                    <a:pt x="587" y="242"/>
                  </a:lnTo>
                  <a:lnTo>
                    <a:pt x="587" y="240"/>
                  </a:lnTo>
                  <a:lnTo>
                    <a:pt x="587" y="240"/>
                  </a:lnTo>
                  <a:lnTo>
                    <a:pt x="587" y="240"/>
                  </a:lnTo>
                  <a:lnTo>
                    <a:pt x="584" y="240"/>
                  </a:lnTo>
                  <a:lnTo>
                    <a:pt x="584" y="237"/>
                  </a:lnTo>
                  <a:lnTo>
                    <a:pt x="584" y="237"/>
                  </a:lnTo>
                  <a:lnTo>
                    <a:pt x="584" y="240"/>
                  </a:lnTo>
                  <a:lnTo>
                    <a:pt x="582" y="240"/>
                  </a:lnTo>
                  <a:lnTo>
                    <a:pt x="582" y="237"/>
                  </a:lnTo>
                  <a:lnTo>
                    <a:pt x="579" y="237"/>
                  </a:lnTo>
                  <a:lnTo>
                    <a:pt x="579" y="237"/>
                  </a:lnTo>
                  <a:lnTo>
                    <a:pt x="577" y="237"/>
                  </a:lnTo>
                  <a:lnTo>
                    <a:pt x="577" y="240"/>
                  </a:lnTo>
                  <a:lnTo>
                    <a:pt x="575" y="240"/>
                  </a:lnTo>
                  <a:lnTo>
                    <a:pt x="575" y="240"/>
                  </a:lnTo>
                  <a:lnTo>
                    <a:pt x="572" y="240"/>
                  </a:lnTo>
                  <a:lnTo>
                    <a:pt x="572" y="240"/>
                  </a:lnTo>
                  <a:lnTo>
                    <a:pt x="575" y="240"/>
                  </a:lnTo>
                  <a:lnTo>
                    <a:pt x="575" y="237"/>
                  </a:lnTo>
                  <a:lnTo>
                    <a:pt x="572" y="237"/>
                  </a:lnTo>
                  <a:lnTo>
                    <a:pt x="572" y="233"/>
                  </a:lnTo>
                  <a:lnTo>
                    <a:pt x="570" y="233"/>
                  </a:lnTo>
                  <a:lnTo>
                    <a:pt x="570" y="233"/>
                  </a:lnTo>
                  <a:lnTo>
                    <a:pt x="570" y="233"/>
                  </a:lnTo>
                  <a:lnTo>
                    <a:pt x="570" y="230"/>
                  </a:lnTo>
                  <a:lnTo>
                    <a:pt x="570" y="230"/>
                  </a:lnTo>
                  <a:lnTo>
                    <a:pt x="570" y="230"/>
                  </a:lnTo>
                  <a:lnTo>
                    <a:pt x="570" y="230"/>
                  </a:lnTo>
                  <a:lnTo>
                    <a:pt x="570" y="228"/>
                  </a:lnTo>
                  <a:lnTo>
                    <a:pt x="572" y="228"/>
                  </a:lnTo>
                  <a:lnTo>
                    <a:pt x="572" y="228"/>
                  </a:lnTo>
                  <a:lnTo>
                    <a:pt x="575" y="228"/>
                  </a:lnTo>
                  <a:lnTo>
                    <a:pt x="575" y="226"/>
                  </a:lnTo>
                  <a:lnTo>
                    <a:pt x="572" y="226"/>
                  </a:lnTo>
                  <a:lnTo>
                    <a:pt x="572" y="226"/>
                  </a:lnTo>
                  <a:lnTo>
                    <a:pt x="572" y="226"/>
                  </a:lnTo>
                  <a:lnTo>
                    <a:pt x="572" y="223"/>
                  </a:lnTo>
                  <a:lnTo>
                    <a:pt x="582" y="223"/>
                  </a:lnTo>
                  <a:lnTo>
                    <a:pt x="582" y="223"/>
                  </a:lnTo>
                  <a:lnTo>
                    <a:pt x="584" y="223"/>
                  </a:lnTo>
                  <a:lnTo>
                    <a:pt x="584" y="223"/>
                  </a:lnTo>
                  <a:lnTo>
                    <a:pt x="589" y="223"/>
                  </a:lnTo>
                  <a:lnTo>
                    <a:pt x="589" y="223"/>
                  </a:lnTo>
                  <a:lnTo>
                    <a:pt x="589" y="223"/>
                  </a:lnTo>
                  <a:lnTo>
                    <a:pt x="589" y="221"/>
                  </a:lnTo>
                  <a:lnTo>
                    <a:pt x="570" y="221"/>
                  </a:lnTo>
                  <a:lnTo>
                    <a:pt x="570" y="223"/>
                  </a:lnTo>
                  <a:lnTo>
                    <a:pt x="563" y="223"/>
                  </a:lnTo>
                  <a:lnTo>
                    <a:pt x="563" y="223"/>
                  </a:lnTo>
                  <a:lnTo>
                    <a:pt x="558" y="223"/>
                  </a:lnTo>
                  <a:lnTo>
                    <a:pt x="558" y="226"/>
                  </a:lnTo>
                  <a:lnTo>
                    <a:pt x="556" y="226"/>
                  </a:lnTo>
                  <a:lnTo>
                    <a:pt x="556" y="226"/>
                  </a:lnTo>
                  <a:lnTo>
                    <a:pt x="551" y="226"/>
                  </a:lnTo>
                  <a:lnTo>
                    <a:pt x="551" y="228"/>
                  </a:lnTo>
                  <a:lnTo>
                    <a:pt x="549" y="228"/>
                  </a:lnTo>
                  <a:lnTo>
                    <a:pt x="549" y="228"/>
                  </a:lnTo>
                  <a:lnTo>
                    <a:pt x="544" y="228"/>
                  </a:lnTo>
                  <a:lnTo>
                    <a:pt x="544" y="228"/>
                  </a:lnTo>
                  <a:lnTo>
                    <a:pt x="542" y="228"/>
                  </a:lnTo>
                  <a:lnTo>
                    <a:pt x="542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7" y="230"/>
                  </a:lnTo>
                  <a:lnTo>
                    <a:pt x="537" y="233"/>
                  </a:lnTo>
                  <a:lnTo>
                    <a:pt x="532" y="233"/>
                  </a:lnTo>
                  <a:lnTo>
                    <a:pt x="532" y="233"/>
                  </a:lnTo>
                  <a:lnTo>
                    <a:pt x="525" y="233"/>
                  </a:lnTo>
                  <a:lnTo>
                    <a:pt x="525" y="235"/>
                  </a:lnTo>
                  <a:lnTo>
                    <a:pt x="508" y="235"/>
                  </a:lnTo>
                  <a:lnTo>
                    <a:pt x="508" y="235"/>
                  </a:lnTo>
                  <a:lnTo>
                    <a:pt x="506" y="235"/>
                  </a:lnTo>
                  <a:lnTo>
                    <a:pt x="506" y="237"/>
                  </a:lnTo>
                  <a:lnTo>
                    <a:pt x="504" y="237"/>
                  </a:lnTo>
                  <a:lnTo>
                    <a:pt x="504" y="237"/>
                  </a:lnTo>
                  <a:lnTo>
                    <a:pt x="504" y="237"/>
                  </a:lnTo>
                  <a:lnTo>
                    <a:pt x="504" y="237"/>
                  </a:lnTo>
                  <a:lnTo>
                    <a:pt x="499" y="237"/>
                  </a:lnTo>
                  <a:lnTo>
                    <a:pt x="499" y="240"/>
                  </a:lnTo>
                  <a:lnTo>
                    <a:pt x="497" y="240"/>
                  </a:lnTo>
                  <a:lnTo>
                    <a:pt x="497" y="240"/>
                  </a:lnTo>
                  <a:lnTo>
                    <a:pt x="494" y="240"/>
                  </a:lnTo>
                  <a:lnTo>
                    <a:pt x="494" y="242"/>
                  </a:lnTo>
                  <a:lnTo>
                    <a:pt x="492" y="242"/>
                  </a:lnTo>
                  <a:lnTo>
                    <a:pt x="492" y="242"/>
                  </a:lnTo>
                  <a:lnTo>
                    <a:pt x="490" y="242"/>
                  </a:lnTo>
                  <a:lnTo>
                    <a:pt x="490" y="245"/>
                  </a:lnTo>
                  <a:lnTo>
                    <a:pt x="487" y="245"/>
                  </a:lnTo>
                  <a:lnTo>
                    <a:pt x="487" y="245"/>
                  </a:lnTo>
                  <a:lnTo>
                    <a:pt x="485" y="245"/>
                  </a:lnTo>
                  <a:lnTo>
                    <a:pt x="485" y="247"/>
                  </a:lnTo>
                  <a:lnTo>
                    <a:pt x="480" y="247"/>
                  </a:lnTo>
                  <a:lnTo>
                    <a:pt x="480" y="247"/>
                  </a:lnTo>
                  <a:lnTo>
                    <a:pt x="478" y="247"/>
                  </a:lnTo>
                  <a:lnTo>
                    <a:pt x="478" y="249"/>
                  </a:lnTo>
                  <a:lnTo>
                    <a:pt x="475" y="249"/>
                  </a:lnTo>
                  <a:lnTo>
                    <a:pt x="475" y="249"/>
                  </a:lnTo>
                  <a:lnTo>
                    <a:pt x="471" y="249"/>
                  </a:lnTo>
                  <a:lnTo>
                    <a:pt x="471" y="249"/>
                  </a:lnTo>
                  <a:lnTo>
                    <a:pt x="461" y="249"/>
                  </a:lnTo>
                  <a:lnTo>
                    <a:pt x="461" y="249"/>
                  </a:lnTo>
                  <a:lnTo>
                    <a:pt x="456" y="249"/>
                  </a:lnTo>
                  <a:lnTo>
                    <a:pt x="456" y="249"/>
                  </a:lnTo>
                  <a:lnTo>
                    <a:pt x="459" y="249"/>
                  </a:lnTo>
                  <a:lnTo>
                    <a:pt x="459" y="252"/>
                  </a:lnTo>
                  <a:lnTo>
                    <a:pt x="461" y="252"/>
                  </a:lnTo>
                  <a:lnTo>
                    <a:pt x="461" y="254"/>
                  </a:lnTo>
                  <a:lnTo>
                    <a:pt x="459" y="254"/>
                  </a:lnTo>
                  <a:lnTo>
                    <a:pt x="459" y="254"/>
                  </a:lnTo>
                  <a:lnTo>
                    <a:pt x="456" y="254"/>
                  </a:lnTo>
                  <a:lnTo>
                    <a:pt x="456" y="256"/>
                  </a:lnTo>
                  <a:lnTo>
                    <a:pt x="447" y="256"/>
                  </a:lnTo>
                  <a:lnTo>
                    <a:pt x="447" y="256"/>
                  </a:lnTo>
                  <a:lnTo>
                    <a:pt x="447" y="256"/>
                  </a:lnTo>
                  <a:lnTo>
                    <a:pt x="447" y="256"/>
                  </a:lnTo>
                  <a:lnTo>
                    <a:pt x="445" y="256"/>
                  </a:lnTo>
                  <a:lnTo>
                    <a:pt x="445" y="256"/>
                  </a:lnTo>
                  <a:lnTo>
                    <a:pt x="440" y="256"/>
                  </a:lnTo>
                  <a:lnTo>
                    <a:pt x="440" y="259"/>
                  </a:lnTo>
                  <a:lnTo>
                    <a:pt x="442" y="259"/>
                  </a:lnTo>
                  <a:lnTo>
                    <a:pt x="442" y="261"/>
                  </a:lnTo>
                  <a:lnTo>
                    <a:pt x="440" y="261"/>
                  </a:lnTo>
                  <a:lnTo>
                    <a:pt x="440" y="263"/>
                  </a:lnTo>
                  <a:lnTo>
                    <a:pt x="440" y="263"/>
                  </a:lnTo>
                  <a:lnTo>
                    <a:pt x="440" y="266"/>
                  </a:lnTo>
                  <a:lnTo>
                    <a:pt x="437" y="266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40" y="268"/>
                  </a:lnTo>
                  <a:lnTo>
                    <a:pt x="440" y="271"/>
                  </a:lnTo>
                  <a:lnTo>
                    <a:pt x="437" y="271"/>
                  </a:lnTo>
                  <a:lnTo>
                    <a:pt x="437" y="273"/>
                  </a:lnTo>
                  <a:lnTo>
                    <a:pt x="437" y="273"/>
                  </a:lnTo>
                  <a:lnTo>
                    <a:pt x="437" y="273"/>
                  </a:lnTo>
                  <a:lnTo>
                    <a:pt x="435" y="273"/>
                  </a:lnTo>
                  <a:lnTo>
                    <a:pt x="435" y="275"/>
                  </a:lnTo>
                  <a:lnTo>
                    <a:pt x="433" y="275"/>
                  </a:lnTo>
                  <a:lnTo>
                    <a:pt x="433" y="273"/>
                  </a:lnTo>
                  <a:lnTo>
                    <a:pt x="430" y="273"/>
                  </a:lnTo>
                  <a:lnTo>
                    <a:pt x="430" y="275"/>
                  </a:lnTo>
                  <a:lnTo>
                    <a:pt x="426" y="275"/>
                  </a:lnTo>
                  <a:lnTo>
                    <a:pt x="426" y="275"/>
                  </a:lnTo>
                  <a:lnTo>
                    <a:pt x="419" y="275"/>
                  </a:lnTo>
                  <a:lnTo>
                    <a:pt x="419" y="278"/>
                  </a:lnTo>
                  <a:lnTo>
                    <a:pt x="414" y="278"/>
                  </a:lnTo>
                  <a:lnTo>
                    <a:pt x="414" y="275"/>
                  </a:lnTo>
                  <a:lnTo>
                    <a:pt x="407" y="275"/>
                  </a:lnTo>
                  <a:lnTo>
                    <a:pt x="407" y="278"/>
                  </a:lnTo>
                  <a:lnTo>
                    <a:pt x="402" y="278"/>
                  </a:lnTo>
                  <a:lnTo>
                    <a:pt x="402" y="275"/>
                  </a:lnTo>
                  <a:lnTo>
                    <a:pt x="400" y="275"/>
                  </a:lnTo>
                  <a:lnTo>
                    <a:pt x="400" y="275"/>
                  </a:lnTo>
                  <a:lnTo>
                    <a:pt x="397" y="275"/>
                  </a:lnTo>
                  <a:lnTo>
                    <a:pt x="397" y="273"/>
                  </a:lnTo>
                  <a:lnTo>
                    <a:pt x="397" y="273"/>
                  </a:lnTo>
                  <a:lnTo>
                    <a:pt x="397" y="273"/>
                  </a:lnTo>
                  <a:lnTo>
                    <a:pt x="395" y="273"/>
                  </a:lnTo>
                  <a:lnTo>
                    <a:pt x="395" y="271"/>
                  </a:lnTo>
                  <a:lnTo>
                    <a:pt x="395" y="271"/>
                  </a:lnTo>
                  <a:lnTo>
                    <a:pt x="395" y="271"/>
                  </a:lnTo>
                  <a:lnTo>
                    <a:pt x="392" y="271"/>
                  </a:lnTo>
                  <a:lnTo>
                    <a:pt x="392" y="268"/>
                  </a:lnTo>
                  <a:lnTo>
                    <a:pt x="392" y="268"/>
                  </a:lnTo>
                  <a:lnTo>
                    <a:pt x="392" y="268"/>
                  </a:lnTo>
                  <a:lnTo>
                    <a:pt x="388" y="268"/>
                  </a:lnTo>
                  <a:lnTo>
                    <a:pt x="388" y="266"/>
                  </a:lnTo>
                  <a:lnTo>
                    <a:pt x="383" y="266"/>
                  </a:lnTo>
                  <a:lnTo>
                    <a:pt x="383" y="266"/>
                  </a:lnTo>
                  <a:lnTo>
                    <a:pt x="381" y="266"/>
                  </a:lnTo>
                  <a:lnTo>
                    <a:pt x="381" y="263"/>
                  </a:lnTo>
                  <a:lnTo>
                    <a:pt x="378" y="263"/>
                  </a:lnTo>
                  <a:lnTo>
                    <a:pt x="378" y="263"/>
                  </a:lnTo>
                  <a:lnTo>
                    <a:pt x="378" y="263"/>
                  </a:lnTo>
                  <a:lnTo>
                    <a:pt x="378" y="261"/>
                  </a:lnTo>
                  <a:lnTo>
                    <a:pt x="381" y="261"/>
                  </a:lnTo>
                  <a:lnTo>
                    <a:pt x="381" y="259"/>
                  </a:lnTo>
                  <a:lnTo>
                    <a:pt x="383" y="259"/>
                  </a:lnTo>
                  <a:lnTo>
                    <a:pt x="383" y="259"/>
                  </a:lnTo>
                  <a:lnTo>
                    <a:pt x="388" y="259"/>
                  </a:lnTo>
                  <a:lnTo>
                    <a:pt x="388" y="256"/>
                  </a:lnTo>
                  <a:lnTo>
                    <a:pt x="388" y="256"/>
                  </a:lnTo>
                  <a:lnTo>
                    <a:pt x="388" y="254"/>
                  </a:lnTo>
                  <a:lnTo>
                    <a:pt x="397" y="254"/>
                  </a:lnTo>
                  <a:lnTo>
                    <a:pt x="397" y="254"/>
                  </a:lnTo>
                  <a:lnTo>
                    <a:pt x="404" y="254"/>
                  </a:lnTo>
                  <a:lnTo>
                    <a:pt x="404" y="252"/>
                  </a:lnTo>
                  <a:lnTo>
                    <a:pt x="416" y="252"/>
                  </a:lnTo>
                  <a:lnTo>
                    <a:pt x="416" y="249"/>
                  </a:lnTo>
                  <a:lnTo>
                    <a:pt x="416" y="249"/>
                  </a:lnTo>
                  <a:lnTo>
                    <a:pt x="416" y="249"/>
                  </a:lnTo>
                  <a:lnTo>
                    <a:pt x="414" y="249"/>
                  </a:lnTo>
                  <a:lnTo>
                    <a:pt x="414" y="247"/>
                  </a:lnTo>
                  <a:lnTo>
                    <a:pt x="414" y="247"/>
                  </a:lnTo>
                  <a:lnTo>
                    <a:pt x="414" y="247"/>
                  </a:lnTo>
                  <a:lnTo>
                    <a:pt x="414" y="247"/>
                  </a:lnTo>
                  <a:lnTo>
                    <a:pt x="414" y="245"/>
                  </a:lnTo>
                  <a:lnTo>
                    <a:pt x="414" y="245"/>
                  </a:lnTo>
                  <a:lnTo>
                    <a:pt x="414" y="245"/>
                  </a:lnTo>
                  <a:lnTo>
                    <a:pt x="414" y="245"/>
                  </a:lnTo>
                  <a:lnTo>
                    <a:pt x="414" y="242"/>
                  </a:lnTo>
                  <a:lnTo>
                    <a:pt x="409" y="242"/>
                  </a:lnTo>
                  <a:lnTo>
                    <a:pt x="409" y="242"/>
                  </a:lnTo>
                  <a:lnTo>
                    <a:pt x="407" y="242"/>
                  </a:lnTo>
                  <a:lnTo>
                    <a:pt x="407" y="240"/>
                  </a:lnTo>
                  <a:lnTo>
                    <a:pt x="407" y="240"/>
                  </a:lnTo>
                  <a:lnTo>
                    <a:pt x="407" y="240"/>
                  </a:lnTo>
                  <a:lnTo>
                    <a:pt x="407" y="240"/>
                  </a:lnTo>
                  <a:lnTo>
                    <a:pt x="407" y="237"/>
                  </a:lnTo>
                  <a:lnTo>
                    <a:pt x="409" y="237"/>
                  </a:lnTo>
                  <a:lnTo>
                    <a:pt x="409" y="237"/>
                  </a:lnTo>
                  <a:lnTo>
                    <a:pt x="404" y="237"/>
                  </a:lnTo>
                  <a:lnTo>
                    <a:pt x="404" y="237"/>
                  </a:lnTo>
                  <a:lnTo>
                    <a:pt x="402" y="237"/>
                  </a:lnTo>
                  <a:lnTo>
                    <a:pt x="402" y="235"/>
                  </a:lnTo>
                  <a:lnTo>
                    <a:pt x="397" y="235"/>
                  </a:lnTo>
                  <a:lnTo>
                    <a:pt x="397" y="235"/>
                  </a:lnTo>
                  <a:lnTo>
                    <a:pt x="392" y="235"/>
                  </a:lnTo>
                  <a:lnTo>
                    <a:pt x="392" y="233"/>
                  </a:lnTo>
                  <a:lnTo>
                    <a:pt x="359" y="233"/>
                  </a:lnTo>
                  <a:lnTo>
                    <a:pt x="359" y="233"/>
                  </a:lnTo>
                  <a:lnTo>
                    <a:pt x="355" y="233"/>
                  </a:lnTo>
                  <a:lnTo>
                    <a:pt x="355" y="230"/>
                  </a:lnTo>
                  <a:lnTo>
                    <a:pt x="352" y="230"/>
                  </a:lnTo>
                  <a:lnTo>
                    <a:pt x="352" y="230"/>
                  </a:lnTo>
                  <a:lnTo>
                    <a:pt x="348" y="230"/>
                  </a:lnTo>
                  <a:lnTo>
                    <a:pt x="348" y="228"/>
                  </a:lnTo>
                  <a:lnTo>
                    <a:pt x="340" y="228"/>
                  </a:lnTo>
                  <a:lnTo>
                    <a:pt x="340" y="230"/>
                  </a:lnTo>
                  <a:lnTo>
                    <a:pt x="343" y="230"/>
                  </a:lnTo>
                  <a:lnTo>
                    <a:pt x="343" y="233"/>
                  </a:lnTo>
                  <a:lnTo>
                    <a:pt x="345" y="233"/>
                  </a:lnTo>
                  <a:lnTo>
                    <a:pt x="345" y="233"/>
                  </a:lnTo>
                  <a:lnTo>
                    <a:pt x="348" y="233"/>
                  </a:lnTo>
                  <a:lnTo>
                    <a:pt x="348" y="235"/>
                  </a:lnTo>
                  <a:lnTo>
                    <a:pt x="350" y="235"/>
                  </a:lnTo>
                  <a:lnTo>
                    <a:pt x="350" y="235"/>
                  </a:lnTo>
                  <a:lnTo>
                    <a:pt x="352" y="235"/>
                  </a:lnTo>
                  <a:lnTo>
                    <a:pt x="352" y="237"/>
                  </a:lnTo>
                  <a:lnTo>
                    <a:pt x="357" y="237"/>
                  </a:lnTo>
                  <a:lnTo>
                    <a:pt x="357" y="237"/>
                  </a:lnTo>
                  <a:lnTo>
                    <a:pt x="359" y="237"/>
                  </a:lnTo>
                  <a:lnTo>
                    <a:pt x="359" y="237"/>
                  </a:lnTo>
                  <a:lnTo>
                    <a:pt x="362" y="237"/>
                  </a:lnTo>
                  <a:lnTo>
                    <a:pt x="362" y="240"/>
                  </a:lnTo>
                  <a:lnTo>
                    <a:pt x="362" y="240"/>
                  </a:lnTo>
                  <a:lnTo>
                    <a:pt x="362" y="240"/>
                  </a:lnTo>
                  <a:lnTo>
                    <a:pt x="364" y="240"/>
                  </a:lnTo>
                  <a:lnTo>
                    <a:pt x="364" y="242"/>
                  </a:lnTo>
                  <a:lnTo>
                    <a:pt x="362" y="242"/>
                  </a:lnTo>
                  <a:lnTo>
                    <a:pt x="362" y="247"/>
                  </a:lnTo>
                  <a:lnTo>
                    <a:pt x="364" y="247"/>
                  </a:lnTo>
                  <a:lnTo>
                    <a:pt x="364" y="247"/>
                  </a:lnTo>
                  <a:lnTo>
                    <a:pt x="362" y="247"/>
                  </a:lnTo>
                  <a:lnTo>
                    <a:pt x="362" y="249"/>
                  </a:lnTo>
                  <a:lnTo>
                    <a:pt x="362" y="249"/>
                  </a:lnTo>
                  <a:lnTo>
                    <a:pt x="362" y="249"/>
                  </a:lnTo>
                  <a:lnTo>
                    <a:pt x="359" y="249"/>
                  </a:lnTo>
                  <a:lnTo>
                    <a:pt x="359" y="252"/>
                  </a:lnTo>
                  <a:lnTo>
                    <a:pt x="362" y="252"/>
                  </a:lnTo>
                  <a:lnTo>
                    <a:pt x="362" y="254"/>
                  </a:lnTo>
                  <a:lnTo>
                    <a:pt x="359" y="254"/>
                  </a:lnTo>
                  <a:lnTo>
                    <a:pt x="359" y="256"/>
                  </a:lnTo>
                  <a:lnTo>
                    <a:pt x="359" y="256"/>
                  </a:lnTo>
                  <a:lnTo>
                    <a:pt x="359" y="256"/>
                  </a:lnTo>
                  <a:lnTo>
                    <a:pt x="359" y="256"/>
                  </a:lnTo>
                  <a:lnTo>
                    <a:pt x="359" y="259"/>
                  </a:lnTo>
                  <a:lnTo>
                    <a:pt x="357" y="259"/>
                  </a:lnTo>
                  <a:lnTo>
                    <a:pt x="357" y="259"/>
                  </a:lnTo>
                  <a:lnTo>
                    <a:pt x="357" y="259"/>
                  </a:lnTo>
                  <a:lnTo>
                    <a:pt x="357" y="261"/>
                  </a:lnTo>
                  <a:lnTo>
                    <a:pt x="355" y="261"/>
                  </a:lnTo>
                  <a:lnTo>
                    <a:pt x="355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2" y="263"/>
                  </a:lnTo>
                  <a:lnTo>
                    <a:pt x="352" y="268"/>
                  </a:lnTo>
                  <a:lnTo>
                    <a:pt x="355" y="268"/>
                  </a:lnTo>
                  <a:lnTo>
                    <a:pt x="355" y="268"/>
                  </a:lnTo>
                  <a:lnTo>
                    <a:pt x="362" y="268"/>
                  </a:lnTo>
                  <a:lnTo>
                    <a:pt x="362" y="271"/>
                  </a:lnTo>
                  <a:lnTo>
                    <a:pt x="364" y="271"/>
                  </a:lnTo>
                  <a:lnTo>
                    <a:pt x="364" y="271"/>
                  </a:lnTo>
                  <a:lnTo>
                    <a:pt x="364" y="271"/>
                  </a:lnTo>
                  <a:lnTo>
                    <a:pt x="364" y="273"/>
                  </a:lnTo>
                  <a:lnTo>
                    <a:pt x="366" y="273"/>
                  </a:lnTo>
                  <a:lnTo>
                    <a:pt x="366" y="273"/>
                  </a:lnTo>
                  <a:lnTo>
                    <a:pt x="366" y="273"/>
                  </a:lnTo>
                  <a:lnTo>
                    <a:pt x="366" y="275"/>
                  </a:lnTo>
                  <a:lnTo>
                    <a:pt x="369" y="275"/>
                  </a:lnTo>
                  <a:lnTo>
                    <a:pt x="369" y="278"/>
                  </a:lnTo>
                  <a:lnTo>
                    <a:pt x="366" y="278"/>
                  </a:lnTo>
                  <a:lnTo>
                    <a:pt x="366" y="278"/>
                  </a:lnTo>
                  <a:lnTo>
                    <a:pt x="366" y="278"/>
                  </a:lnTo>
                  <a:lnTo>
                    <a:pt x="366" y="278"/>
                  </a:lnTo>
                  <a:lnTo>
                    <a:pt x="366" y="278"/>
                  </a:lnTo>
                  <a:lnTo>
                    <a:pt x="366" y="280"/>
                  </a:lnTo>
                  <a:lnTo>
                    <a:pt x="366" y="280"/>
                  </a:lnTo>
                  <a:lnTo>
                    <a:pt x="366" y="282"/>
                  </a:lnTo>
                  <a:lnTo>
                    <a:pt x="366" y="282"/>
                  </a:lnTo>
                  <a:lnTo>
                    <a:pt x="366" y="285"/>
                  </a:lnTo>
                  <a:lnTo>
                    <a:pt x="366" y="285"/>
                  </a:lnTo>
                  <a:lnTo>
                    <a:pt x="366" y="285"/>
                  </a:lnTo>
                  <a:lnTo>
                    <a:pt x="364" y="285"/>
                  </a:lnTo>
                  <a:lnTo>
                    <a:pt x="364" y="287"/>
                  </a:lnTo>
                  <a:lnTo>
                    <a:pt x="364" y="287"/>
                  </a:lnTo>
                  <a:lnTo>
                    <a:pt x="364" y="287"/>
                  </a:lnTo>
                  <a:lnTo>
                    <a:pt x="362" y="287"/>
                  </a:lnTo>
                  <a:lnTo>
                    <a:pt x="362" y="287"/>
                  </a:lnTo>
                  <a:lnTo>
                    <a:pt x="362" y="287"/>
                  </a:lnTo>
                  <a:lnTo>
                    <a:pt x="362" y="290"/>
                  </a:lnTo>
                  <a:lnTo>
                    <a:pt x="359" y="290"/>
                  </a:lnTo>
                  <a:lnTo>
                    <a:pt x="359" y="290"/>
                  </a:lnTo>
                  <a:lnTo>
                    <a:pt x="359" y="290"/>
                  </a:lnTo>
                  <a:lnTo>
                    <a:pt x="359" y="294"/>
                  </a:lnTo>
                  <a:lnTo>
                    <a:pt x="357" y="294"/>
                  </a:lnTo>
                  <a:lnTo>
                    <a:pt x="357" y="294"/>
                  </a:lnTo>
                  <a:lnTo>
                    <a:pt x="357" y="294"/>
                  </a:lnTo>
                  <a:lnTo>
                    <a:pt x="357" y="292"/>
                  </a:lnTo>
                  <a:lnTo>
                    <a:pt x="352" y="292"/>
                  </a:lnTo>
                  <a:lnTo>
                    <a:pt x="352" y="292"/>
                  </a:lnTo>
                  <a:lnTo>
                    <a:pt x="352" y="292"/>
                  </a:lnTo>
                  <a:lnTo>
                    <a:pt x="352" y="290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45" y="290"/>
                  </a:lnTo>
                  <a:lnTo>
                    <a:pt x="345" y="287"/>
                  </a:lnTo>
                  <a:lnTo>
                    <a:pt x="345" y="287"/>
                  </a:lnTo>
                  <a:lnTo>
                    <a:pt x="345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26" y="287"/>
                  </a:lnTo>
                  <a:lnTo>
                    <a:pt x="326" y="285"/>
                  </a:lnTo>
                  <a:lnTo>
                    <a:pt x="324" y="285"/>
                  </a:lnTo>
                  <a:lnTo>
                    <a:pt x="324" y="285"/>
                  </a:lnTo>
                  <a:lnTo>
                    <a:pt x="319" y="285"/>
                  </a:lnTo>
                  <a:lnTo>
                    <a:pt x="319" y="285"/>
                  </a:lnTo>
                  <a:lnTo>
                    <a:pt x="317" y="285"/>
                  </a:lnTo>
                  <a:lnTo>
                    <a:pt x="317" y="287"/>
                  </a:lnTo>
                  <a:lnTo>
                    <a:pt x="317" y="287"/>
                  </a:lnTo>
                  <a:lnTo>
                    <a:pt x="317" y="287"/>
                  </a:lnTo>
                  <a:lnTo>
                    <a:pt x="314" y="287"/>
                  </a:lnTo>
                  <a:lnTo>
                    <a:pt x="314" y="287"/>
                  </a:lnTo>
                  <a:lnTo>
                    <a:pt x="314" y="287"/>
                  </a:lnTo>
                  <a:lnTo>
                    <a:pt x="314" y="290"/>
                  </a:lnTo>
                  <a:lnTo>
                    <a:pt x="312" y="290"/>
                  </a:lnTo>
                  <a:lnTo>
                    <a:pt x="312" y="290"/>
                  </a:lnTo>
                  <a:lnTo>
                    <a:pt x="310" y="290"/>
                  </a:lnTo>
                  <a:lnTo>
                    <a:pt x="310" y="292"/>
                  </a:lnTo>
                  <a:lnTo>
                    <a:pt x="307" y="292"/>
                  </a:lnTo>
                  <a:lnTo>
                    <a:pt x="307" y="292"/>
                  </a:lnTo>
                  <a:lnTo>
                    <a:pt x="307" y="292"/>
                  </a:lnTo>
                  <a:lnTo>
                    <a:pt x="307" y="294"/>
                  </a:lnTo>
                  <a:lnTo>
                    <a:pt x="305" y="294"/>
                  </a:lnTo>
                  <a:lnTo>
                    <a:pt x="305" y="294"/>
                  </a:lnTo>
                  <a:lnTo>
                    <a:pt x="303" y="294"/>
                  </a:lnTo>
                  <a:lnTo>
                    <a:pt x="303" y="297"/>
                  </a:lnTo>
                  <a:lnTo>
                    <a:pt x="298" y="297"/>
                  </a:lnTo>
                  <a:lnTo>
                    <a:pt x="298" y="297"/>
                  </a:lnTo>
                  <a:lnTo>
                    <a:pt x="291" y="297"/>
                  </a:lnTo>
                  <a:lnTo>
                    <a:pt x="291" y="297"/>
                  </a:lnTo>
                  <a:lnTo>
                    <a:pt x="286" y="297"/>
                  </a:lnTo>
                  <a:lnTo>
                    <a:pt x="286" y="299"/>
                  </a:lnTo>
                  <a:lnTo>
                    <a:pt x="286" y="299"/>
                  </a:lnTo>
                  <a:lnTo>
                    <a:pt x="286" y="299"/>
                  </a:lnTo>
                  <a:lnTo>
                    <a:pt x="284" y="299"/>
                  </a:lnTo>
                  <a:lnTo>
                    <a:pt x="284" y="301"/>
                  </a:lnTo>
                  <a:lnTo>
                    <a:pt x="284" y="301"/>
                  </a:lnTo>
                  <a:lnTo>
                    <a:pt x="284" y="301"/>
                  </a:lnTo>
                  <a:lnTo>
                    <a:pt x="281" y="301"/>
                  </a:lnTo>
                  <a:lnTo>
                    <a:pt x="281" y="304"/>
                  </a:lnTo>
                  <a:lnTo>
                    <a:pt x="279" y="304"/>
                  </a:lnTo>
                  <a:lnTo>
                    <a:pt x="279" y="304"/>
                  </a:lnTo>
                  <a:lnTo>
                    <a:pt x="277" y="304"/>
                  </a:lnTo>
                  <a:lnTo>
                    <a:pt x="277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69" y="306"/>
                  </a:lnTo>
                  <a:lnTo>
                    <a:pt x="269" y="309"/>
                  </a:lnTo>
                  <a:lnTo>
                    <a:pt x="267" y="309"/>
                  </a:lnTo>
                  <a:lnTo>
                    <a:pt x="267" y="309"/>
                  </a:lnTo>
                  <a:lnTo>
                    <a:pt x="267" y="309"/>
                  </a:lnTo>
                  <a:lnTo>
                    <a:pt x="267" y="316"/>
                  </a:lnTo>
                  <a:lnTo>
                    <a:pt x="267" y="316"/>
                  </a:lnTo>
                  <a:lnTo>
                    <a:pt x="267" y="318"/>
                  </a:lnTo>
                  <a:lnTo>
                    <a:pt x="269" y="318"/>
                  </a:lnTo>
                  <a:lnTo>
                    <a:pt x="269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18"/>
                  </a:lnTo>
                  <a:lnTo>
                    <a:pt x="272" y="320"/>
                  </a:lnTo>
                  <a:lnTo>
                    <a:pt x="274" y="320"/>
                  </a:lnTo>
                  <a:lnTo>
                    <a:pt x="274" y="323"/>
                  </a:lnTo>
                  <a:lnTo>
                    <a:pt x="274" y="323"/>
                  </a:lnTo>
                  <a:lnTo>
                    <a:pt x="274" y="323"/>
                  </a:lnTo>
                  <a:lnTo>
                    <a:pt x="277" y="323"/>
                  </a:lnTo>
                  <a:lnTo>
                    <a:pt x="277" y="325"/>
                  </a:lnTo>
                  <a:lnTo>
                    <a:pt x="277" y="325"/>
                  </a:lnTo>
                  <a:lnTo>
                    <a:pt x="277" y="327"/>
                  </a:lnTo>
                  <a:lnTo>
                    <a:pt x="279" y="327"/>
                  </a:lnTo>
                  <a:lnTo>
                    <a:pt x="279" y="327"/>
                  </a:lnTo>
                  <a:lnTo>
                    <a:pt x="279" y="327"/>
                  </a:lnTo>
                  <a:lnTo>
                    <a:pt x="279" y="325"/>
                  </a:lnTo>
                  <a:lnTo>
                    <a:pt x="281" y="325"/>
                  </a:lnTo>
                  <a:lnTo>
                    <a:pt x="281" y="327"/>
                  </a:lnTo>
                  <a:lnTo>
                    <a:pt x="281" y="327"/>
                  </a:lnTo>
                  <a:lnTo>
                    <a:pt x="281" y="327"/>
                  </a:lnTo>
                  <a:lnTo>
                    <a:pt x="272" y="327"/>
                  </a:lnTo>
                  <a:lnTo>
                    <a:pt x="272" y="330"/>
                  </a:lnTo>
                  <a:lnTo>
                    <a:pt x="269" y="330"/>
                  </a:lnTo>
                  <a:lnTo>
                    <a:pt x="269" y="330"/>
                  </a:lnTo>
                  <a:lnTo>
                    <a:pt x="267" y="330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7" y="335"/>
                  </a:lnTo>
                  <a:lnTo>
                    <a:pt x="260" y="335"/>
                  </a:lnTo>
                  <a:lnTo>
                    <a:pt x="260" y="332"/>
                  </a:lnTo>
                  <a:lnTo>
                    <a:pt x="260" y="332"/>
                  </a:lnTo>
                  <a:lnTo>
                    <a:pt x="260" y="332"/>
                  </a:lnTo>
                  <a:lnTo>
                    <a:pt x="253" y="332"/>
                  </a:lnTo>
                  <a:lnTo>
                    <a:pt x="253" y="330"/>
                  </a:lnTo>
                  <a:lnTo>
                    <a:pt x="253" y="330"/>
                  </a:lnTo>
                  <a:lnTo>
                    <a:pt x="253" y="330"/>
                  </a:lnTo>
                  <a:lnTo>
                    <a:pt x="246" y="330"/>
                  </a:lnTo>
                  <a:lnTo>
                    <a:pt x="246" y="327"/>
                  </a:lnTo>
                  <a:lnTo>
                    <a:pt x="241" y="327"/>
                  </a:lnTo>
                  <a:lnTo>
                    <a:pt x="241" y="327"/>
                  </a:lnTo>
                  <a:lnTo>
                    <a:pt x="239" y="327"/>
                  </a:lnTo>
                  <a:lnTo>
                    <a:pt x="239" y="327"/>
                  </a:lnTo>
                  <a:lnTo>
                    <a:pt x="229" y="327"/>
                  </a:lnTo>
                  <a:lnTo>
                    <a:pt x="229" y="325"/>
                  </a:lnTo>
                  <a:lnTo>
                    <a:pt x="227" y="325"/>
                  </a:lnTo>
                  <a:lnTo>
                    <a:pt x="227" y="325"/>
                  </a:lnTo>
                  <a:lnTo>
                    <a:pt x="224" y="325"/>
                  </a:lnTo>
                  <a:lnTo>
                    <a:pt x="224" y="323"/>
                  </a:lnTo>
                  <a:lnTo>
                    <a:pt x="222" y="323"/>
                  </a:lnTo>
                  <a:lnTo>
                    <a:pt x="222" y="320"/>
                  </a:lnTo>
                  <a:lnTo>
                    <a:pt x="217" y="320"/>
                  </a:lnTo>
                  <a:lnTo>
                    <a:pt x="217" y="320"/>
                  </a:lnTo>
                  <a:lnTo>
                    <a:pt x="213" y="320"/>
                  </a:lnTo>
                  <a:lnTo>
                    <a:pt x="213" y="318"/>
                  </a:lnTo>
                  <a:lnTo>
                    <a:pt x="206" y="318"/>
                  </a:lnTo>
                  <a:lnTo>
                    <a:pt x="206" y="318"/>
                  </a:lnTo>
                  <a:lnTo>
                    <a:pt x="203" y="318"/>
                  </a:lnTo>
                  <a:lnTo>
                    <a:pt x="203" y="318"/>
                  </a:lnTo>
                  <a:lnTo>
                    <a:pt x="203" y="318"/>
                  </a:lnTo>
                  <a:lnTo>
                    <a:pt x="203" y="318"/>
                  </a:lnTo>
                  <a:lnTo>
                    <a:pt x="203" y="318"/>
                  </a:lnTo>
                  <a:lnTo>
                    <a:pt x="203" y="325"/>
                  </a:lnTo>
                  <a:lnTo>
                    <a:pt x="201" y="325"/>
                  </a:lnTo>
                  <a:lnTo>
                    <a:pt x="201" y="325"/>
                  </a:lnTo>
                  <a:lnTo>
                    <a:pt x="198" y="325"/>
                  </a:lnTo>
                  <a:lnTo>
                    <a:pt x="198" y="325"/>
                  </a:lnTo>
                  <a:lnTo>
                    <a:pt x="196" y="325"/>
                  </a:lnTo>
                  <a:lnTo>
                    <a:pt x="196" y="327"/>
                  </a:lnTo>
                  <a:lnTo>
                    <a:pt x="196" y="327"/>
                  </a:lnTo>
                  <a:lnTo>
                    <a:pt x="196" y="327"/>
                  </a:lnTo>
                  <a:lnTo>
                    <a:pt x="198" y="327"/>
                  </a:lnTo>
                  <a:lnTo>
                    <a:pt x="198" y="330"/>
                  </a:lnTo>
                  <a:lnTo>
                    <a:pt x="201" y="330"/>
                  </a:lnTo>
                  <a:lnTo>
                    <a:pt x="201" y="332"/>
                  </a:lnTo>
                  <a:lnTo>
                    <a:pt x="203" y="332"/>
                  </a:lnTo>
                  <a:lnTo>
                    <a:pt x="203" y="332"/>
                  </a:lnTo>
                  <a:lnTo>
                    <a:pt x="203" y="332"/>
                  </a:lnTo>
                  <a:lnTo>
                    <a:pt x="203" y="335"/>
                  </a:lnTo>
                  <a:lnTo>
                    <a:pt x="206" y="335"/>
                  </a:lnTo>
                  <a:lnTo>
                    <a:pt x="206" y="335"/>
                  </a:lnTo>
                  <a:lnTo>
                    <a:pt x="206" y="335"/>
                  </a:lnTo>
                  <a:lnTo>
                    <a:pt x="206" y="337"/>
                  </a:lnTo>
                  <a:lnTo>
                    <a:pt x="208" y="337"/>
                  </a:lnTo>
                  <a:lnTo>
                    <a:pt x="208" y="337"/>
                  </a:lnTo>
                  <a:lnTo>
                    <a:pt x="208" y="337"/>
                  </a:lnTo>
                  <a:lnTo>
                    <a:pt x="208" y="337"/>
                  </a:lnTo>
                  <a:lnTo>
                    <a:pt x="210" y="337"/>
                  </a:lnTo>
                  <a:lnTo>
                    <a:pt x="210" y="339"/>
                  </a:lnTo>
                  <a:lnTo>
                    <a:pt x="213" y="339"/>
                  </a:lnTo>
                  <a:lnTo>
                    <a:pt x="213" y="339"/>
                  </a:lnTo>
                  <a:lnTo>
                    <a:pt x="217" y="339"/>
                  </a:lnTo>
                  <a:lnTo>
                    <a:pt x="217" y="339"/>
                  </a:lnTo>
                  <a:lnTo>
                    <a:pt x="220" y="339"/>
                  </a:lnTo>
                  <a:lnTo>
                    <a:pt x="220" y="339"/>
                  </a:lnTo>
                  <a:lnTo>
                    <a:pt x="222" y="339"/>
                  </a:lnTo>
                  <a:lnTo>
                    <a:pt x="222" y="337"/>
                  </a:lnTo>
                  <a:lnTo>
                    <a:pt x="224" y="337"/>
                  </a:lnTo>
                  <a:lnTo>
                    <a:pt x="224" y="339"/>
                  </a:lnTo>
                  <a:lnTo>
                    <a:pt x="227" y="339"/>
                  </a:lnTo>
                  <a:lnTo>
                    <a:pt x="227" y="342"/>
                  </a:lnTo>
                  <a:lnTo>
                    <a:pt x="227" y="342"/>
                  </a:lnTo>
                  <a:lnTo>
                    <a:pt x="227" y="342"/>
                  </a:lnTo>
                  <a:lnTo>
                    <a:pt x="227" y="342"/>
                  </a:lnTo>
                  <a:lnTo>
                    <a:pt x="227" y="344"/>
                  </a:lnTo>
                  <a:lnTo>
                    <a:pt x="227" y="344"/>
                  </a:lnTo>
                  <a:lnTo>
                    <a:pt x="227" y="346"/>
                  </a:lnTo>
                  <a:lnTo>
                    <a:pt x="229" y="346"/>
                  </a:lnTo>
                  <a:lnTo>
                    <a:pt x="229" y="346"/>
                  </a:lnTo>
                  <a:lnTo>
                    <a:pt x="232" y="346"/>
                  </a:lnTo>
                  <a:lnTo>
                    <a:pt x="232" y="349"/>
                  </a:lnTo>
                  <a:lnTo>
                    <a:pt x="229" y="349"/>
                  </a:lnTo>
                  <a:lnTo>
                    <a:pt x="229" y="349"/>
                  </a:lnTo>
                  <a:lnTo>
                    <a:pt x="227" y="349"/>
                  </a:lnTo>
                  <a:lnTo>
                    <a:pt x="227" y="351"/>
                  </a:lnTo>
                  <a:lnTo>
                    <a:pt x="222" y="351"/>
                  </a:lnTo>
                  <a:lnTo>
                    <a:pt x="222" y="354"/>
                  </a:lnTo>
                  <a:lnTo>
                    <a:pt x="220" y="354"/>
                  </a:lnTo>
                  <a:lnTo>
                    <a:pt x="220" y="354"/>
                  </a:lnTo>
                  <a:lnTo>
                    <a:pt x="217" y="354"/>
                  </a:lnTo>
                  <a:lnTo>
                    <a:pt x="217" y="354"/>
                  </a:lnTo>
                  <a:lnTo>
                    <a:pt x="213" y="354"/>
                  </a:lnTo>
                  <a:lnTo>
                    <a:pt x="213" y="351"/>
                  </a:lnTo>
                  <a:lnTo>
                    <a:pt x="201" y="351"/>
                  </a:lnTo>
                  <a:lnTo>
                    <a:pt x="201" y="349"/>
                  </a:lnTo>
                  <a:lnTo>
                    <a:pt x="198" y="349"/>
                  </a:lnTo>
                  <a:lnTo>
                    <a:pt x="198" y="349"/>
                  </a:lnTo>
                  <a:lnTo>
                    <a:pt x="194" y="349"/>
                  </a:lnTo>
                  <a:lnTo>
                    <a:pt x="194" y="346"/>
                  </a:lnTo>
                  <a:lnTo>
                    <a:pt x="194" y="346"/>
                  </a:lnTo>
                  <a:lnTo>
                    <a:pt x="194" y="346"/>
                  </a:lnTo>
                  <a:lnTo>
                    <a:pt x="191" y="346"/>
                  </a:lnTo>
                  <a:lnTo>
                    <a:pt x="191" y="344"/>
                  </a:lnTo>
                  <a:lnTo>
                    <a:pt x="191" y="344"/>
                  </a:lnTo>
                  <a:lnTo>
                    <a:pt x="191" y="344"/>
                  </a:lnTo>
                  <a:lnTo>
                    <a:pt x="189" y="344"/>
                  </a:lnTo>
                  <a:lnTo>
                    <a:pt x="189" y="342"/>
                  </a:lnTo>
                  <a:lnTo>
                    <a:pt x="187" y="342"/>
                  </a:lnTo>
                  <a:lnTo>
                    <a:pt x="187" y="344"/>
                  </a:lnTo>
                  <a:lnTo>
                    <a:pt x="187" y="344"/>
                  </a:lnTo>
                  <a:lnTo>
                    <a:pt x="187" y="342"/>
                  </a:lnTo>
                  <a:lnTo>
                    <a:pt x="187" y="342"/>
                  </a:lnTo>
                  <a:lnTo>
                    <a:pt x="187" y="339"/>
                  </a:lnTo>
                  <a:lnTo>
                    <a:pt x="187" y="339"/>
                  </a:lnTo>
                  <a:lnTo>
                    <a:pt x="187" y="337"/>
                  </a:lnTo>
                  <a:lnTo>
                    <a:pt x="184" y="337"/>
                  </a:lnTo>
                  <a:lnTo>
                    <a:pt x="184" y="339"/>
                  </a:lnTo>
                  <a:lnTo>
                    <a:pt x="184" y="339"/>
                  </a:lnTo>
                  <a:lnTo>
                    <a:pt x="184" y="339"/>
                  </a:lnTo>
                  <a:lnTo>
                    <a:pt x="182" y="339"/>
                  </a:lnTo>
                  <a:lnTo>
                    <a:pt x="182" y="337"/>
                  </a:lnTo>
                  <a:lnTo>
                    <a:pt x="179" y="337"/>
                  </a:lnTo>
                  <a:lnTo>
                    <a:pt x="179" y="339"/>
                  </a:lnTo>
                  <a:lnTo>
                    <a:pt x="179" y="339"/>
                  </a:lnTo>
                  <a:lnTo>
                    <a:pt x="179" y="337"/>
                  </a:lnTo>
                  <a:lnTo>
                    <a:pt x="175" y="337"/>
                  </a:lnTo>
                  <a:lnTo>
                    <a:pt x="175" y="339"/>
                  </a:lnTo>
                  <a:lnTo>
                    <a:pt x="177" y="339"/>
                  </a:lnTo>
                  <a:lnTo>
                    <a:pt x="177" y="339"/>
                  </a:lnTo>
                  <a:lnTo>
                    <a:pt x="172" y="339"/>
                  </a:lnTo>
                  <a:lnTo>
                    <a:pt x="172" y="339"/>
                  </a:lnTo>
                  <a:lnTo>
                    <a:pt x="172" y="339"/>
                  </a:lnTo>
                  <a:lnTo>
                    <a:pt x="172" y="337"/>
                  </a:lnTo>
                  <a:lnTo>
                    <a:pt x="170" y="337"/>
                  </a:lnTo>
                  <a:lnTo>
                    <a:pt x="170" y="339"/>
                  </a:lnTo>
                  <a:lnTo>
                    <a:pt x="168" y="339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65" y="337"/>
                  </a:lnTo>
                  <a:lnTo>
                    <a:pt x="165" y="337"/>
                  </a:lnTo>
                  <a:lnTo>
                    <a:pt x="165" y="337"/>
                  </a:lnTo>
                  <a:lnTo>
                    <a:pt x="165" y="335"/>
                  </a:lnTo>
                  <a:lnTo>
                    <a:pt x="165" y="335"/>
                  </a:lnTo>
                  <a:lnTo>
                    <a:pt x="165" y="335"/>
                  </a:lnTo>
                  <a:lnTo>
                    <a:pt x="165" y="335"/>
                  </a:lnTo>
                  <a:lnTo>
                    <a:pt x="165" y="332"/>
                  </a:lnTo>
                  <a:lnTo>
                    <a:pt x="165" y="332"/>
                  </a:lnTo>
                  <a:lnTo>
                    <a:pt x="165" y="330"/>
                  </a:lnTo>
                  <a:lnTo>
                    <a:pt x="168" y="330"/>
                  </a:lnTo>
                  <a:lnTo>
                    <a:pt x="168" y="327"/>
                  </a:lnTo>
                  <a:lnTo>
                    <a:pt x="165" y="327"/>
                  </a:lnTo>
                  <a:lnTo>
                    <a:pt x="165" y="327"/>
                  </a:lnTo>
                  <a:lnTo>
                    <a:pt x="165" y="327"/>
                  </a:lnTo>
                  <a:lnTo>
                    <a:pt x="165" y="325"/>
                  </a:lnTo>
                  <a:lnTo>
                    <a:pt x="163" y="325"/>
                  </a:lnTo>
                  <a:lnTo>
                    <a:pt x="163" y="325"/>
                  </a:lnTo>
                  <a:lnTo>
                    <a:pt x="163" y="325"/>
                  </a:lnTo>
                  <a:lnTo>
                    <a:pt x="163" y="323"/>
                  </a:lnTo>
                  <a:lnTo>
                    <a:pt x="161" y="323"/>
                  </a:lnTo>
                  <a:lnTo>
                    <a:pt x="161" y="320"/>
                  </a:lnTo>
                  <a:lnTo>
                    <a:pt x="161" y="320"/>
                  </a:lnTo>
                  <a:lnTo>
                    <a:pt x="161" y="320"/>
                  </a:lnTo>
                  <a:lnTo>
                    <a:pt x="158" y="320"/>
                  </a:lnTo>
                  <a:lnTo>
                    <a:pt x="158" y="318"/>
                  </a:lnTo>
                  <a:lnTo>
                    <a:pt x="161" y="318"/>
                  </a:lnTo>
                  <a:lnTo>
                    <a:pt x="161" y="318"/>
                  </a:lnTo>
                  <a:lnTo>
                    <a:pt x="158" y="318"/>
                  </a:lnTo>
                  <a:lnTo>
                    <a:pt x="158" y="318"/>
                  </a:lnTo>
                  <a:lnTo>
                    <a:pt x="156" y="318"/>
                  </a:lnTo>
                  <a:lnTo>
                    <a:pt x="156" y="316"/>
                  </a:lnTo>
                  <a:lnTo>
                    <a:pt x="153" y="316"/>
                  </a:lnTo>
                  <a:lnTo>
                    <a:pt x="153" y="313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58" y="313"/>
                  </a:lnTo>
                  <a:lnTo>
                    <a:pt x="158" y="311"/>
                  </a:lnTo>
                  <a:lnTo>
                    <a:pt x="158" y="311"/>
                  </a:lnTo>
                  <a:lnTo>
                    <a:pt x="158" y="311"/>
                  </a:lnTo>
                  <a:lnTo>
                    <a:pt x="161" y="311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3" y="309"/>
                  </a:lnTo>
                  <a:lnTo>
                    <a:pt x="163" y="309"/>
                  </a:lnTo>
                  <a:lnTo>
                    <a:pt x="163" y="309"/>
                  </a:lnTo>
                  <a:lnTo>
                    <a:pt x="163" y="306"/>
                  </a:lnTo>
                  <a:lnTo>
                    <a:pt x="165" y="306"/>
                  </a:lnTo>
                  <a:lnTo>
                    <a:pt x="165" y="306"/>
                  </a:lnTo>
                  <a:lnTo>
                    <a:pt x="165" y="306"/>
                  </a:lnTo>
                  <a:lnTo>
                    <a:pt x="165" y="304"/>
                  </a:lnTo>
                  <a:lnTo>
                    <a:pt x="163" y="304"/>
                  </a:lnTo>
                  <a:lnTo>
                    <a:pt x="163" y="301"/>
                  </a:lnTo>
                  <a:lnTo>
                    <a:pt x="163" y="301"/>
                  </a:lnTo>
                  <a:lnTo>
                    <a:pt x="163" y="299"/>
                  </a:lnTo>
                  <a:lnTo>
                    <a:pt x="161" y="299"/>
                  </a:lnTo>
                  <a:lnTo>
                    <a:pt x="161" y="297"/>
                  </a:lnTo>
                  <a:lnTo>
                    <a:pt x="158" y="297"/>
                  </a:lnTo>
                  <a:lnTo>
                    <a:pt x="158" y="297"/>
                  </a:lnTo>
                  <a:lnTo>
                    <a:pt x="156" y="297"/>
                  </a:lnTo>
                  <a:lnTo>
                    <a:pt x="156" y="297"/>
                  </a:lnTo>
                  <a:lnTo>
                    <a:pt x="153" y="297"/>
                  </a:lnTo>
                  <a:lnTo>
                    <a:pt x="153" y="294"/>
                  </a:lnTo>
                  <a:lnTo>
                    <a:pt x="151" y="294"/>
                  </a:lnTo>
                  <a:lnTo>
                    <a:pt x="151" y="294"/>
                  </a:lnTo>
                  <a:lnTo>
                    <a:pt x="151" y="294"/>
                  </a:lnTo>
                  <a:lnTo>
                    <a:pt x="151" y="292"/>
                  </a:lnTo>
                  <a:lnTo>
                    <a:pt x="146" y="292"/>
                  </a:lnTo>
                  <a:lnTo>
                    <a:pt x="146" y="292"/>
                  </a:lnTo>
                  <a:lnTo>
                    <a:pt x="144" y="292"/>
                  </a:lnTo>
                  <a:lnTo>
                    <a:pt x="144" y="290"/>
                  </a:lnTo>
                  <a:lnTo>
                    <a:pt x="142" y="290"/>
                  </a:lnTo>
                  <a:lnTo>
                    <a:pt x="142" y="290"/>
                  </a:lnTo>
                  <a:lnTo>
                    <a:pt x="142" y="290"/>
                  </a:lnTo>
                  <a:lnTo>
                    <a:pt x="142" y="287"/>
                  </a:lnTo>
                  <a:lnTo>
                    <a:pt x="139" y="287"/>
                  </a:lnTo>
                  <a:lnTo>
                    <a:pt x="139" y="287"/>
                  </a:lnTo>
                  <a:lnTo>
                    <a:pt x="139" y="287"/>
                  </a:lnTo>
                  <a:lnTo>
                    <a:pt x="139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4" y="287"/>
                  </a:lnTo>
                  <a:lnTo>
                    <a:pt x="134" y="285"/>
                  </a:lnTo>
                  <a:lnTo>
                    <a:pt x="134" y="285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2" y="282"/>
                  </a:lnTo>
                  <a:lnTo>
                    <a:pt x="132" y="282"/>
                  </a:lnTo>
                  <a:lnTo>
                    <a:pt x="132" y="282"/>
                  </a:lnTo>
                  <a:lnTo>
                    <a:pt x="130" y="282"/>
                  </a:lnTo>
                  <a:lnTo>
                    <a:pt x="130" y="280"/>
                  </a:lnTo>
                  <a:lnTo>
                    <a:pt x="127" y="280"/>
                  </a:lnTo>
                  <a:lnTo>
                    <a:pt x="127" y="280"/>
                  </a:lnTo>
                  <a:lnTo>
                    <a:pt x="123" y="280"/>
                  </a:lnTo>
                  <a:lnTo>
                    <a:pt x="123" y="278"/>
                  </a:lnTo>
                  <a:lnTo>
                    <a:pt x="120" y="278"/>
                  </a:lnTo>
                  <a:lnTo>
                    <a:pt x="120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5"/>
                  </a:lnTo>
                  <a:lnTo>
                    <a:pt x="113" y="275"/>
                  </a:lnTo>
                  <a:lnTo>
                    <a:pt x="113" y="273"/>
                  </a:lnTo>
                  <a:lnTo>
                    <a:pt x="116" y="273"/>
                  </a:lnTo>
                  <a:lnTo>
                    <a:pt x="116" y="271"/>
                  </a:lnTo>
                  <a:lnTo>
                    <a:pt x="118" y="271"/>
                  </a:lnTo>
                  <a:lnTo>
                    <a:pt x="118" y="273"/>
                  </a:lnTo>
                  <a:lnTo>
                    <a:pt x="118" y="273"/>
                  </a:lnTo>
                  <a:lnTo>
                    <a:pt x="118" y="273"/>
                  </a:lnTo>
                  <a:lnTo>
                    <a:pt x="118" y="273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0" y="275"/>
                  </a:lnTo>
                  <a:lnTo>
                    <a:pt x="123" y="275"/>
                  </a:lnTo>
                  <a:lnTo>
                    <a:pt x="123" y="278"/>
                  </a:lnTo>
                  <a:lnTo>
                    <a:pt x="125" y="278"/>
                  </a:lnTo>
                  <a:lnTo>
                    <a:pt x="125" y="278"/>
                  </a:lnTo>
                  <a:lnTo>
                    <a:pt x="127" y="278"/>
                  </a:lnTo>
                  <a:lnTo>
                    <a:pt x="127" y="278"/>
                  </a:lnTo>
                  <a:lnTo>
                    <a:pt x="130" y="278"/>
                  </a:lnTo>
                  <a:lnTo>
                    <a:pt x="130" y="280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7" y="280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9" y="278"/>
                  </a:lnTo>
                  <a:lnTo>
                    <a:pt x="139" y="280"/>
                  </a:lnTo>
                  <a:lnTo>
                    <a:pt x="139" y="280"/>
                  </a:lnTo>
                  <a:lnTo>
                    <a:pt x="139" y="280"/>
                  </a:lnTo>
                  <a:lnTo>
                    <a:pt x="149" y="280"/>
                  </a:lnTo>
                  <a:lnTo>
                    <a:pt x="149" y="282"/>
                  </a:lnTo>
                  <a:lnTo>
                    <a:pt x="151" y="282"/>
                  </a:lnTo>
                  <a:lnTo>
                    <a:pt x="151" y="282"/>
                  </a:lnTo>
                  <a:lnTo>
                    <a:pt x="151" y="282"/>
                  </a:lnTo>
                  <a:lnTo>
                    <a:pt x="151" y="285"/>
                  </a:lnTo>
                  <a:lnTo>
                    <a:pt x="153" y="285"/>
                  </a:lnTo>
                  <a:lnTo>
                    <a:pt x="153" y="285"/>
                  </a:lnTo>
                  <a:lnTo>
                    <a:pt x="156" y="285"/>
                  </a:lnTo>
                  <a:lnTo>
                    <a:pt x="156" y="285"/>
                  </a:lnTo>
                  <a:lnTo>
                    <a:pt x="158" y="285"/>
                  </a:lnTo>
                  <a:lnTo>
                    <a:pt x="158" y="282"/>
                  </a:lnTo>
                  <a:lnTo>
                    <a:pt x="163" y="282"/>
                  </a:lnTo>
                  <a:lnTo>
                    <a:pt x="163" y="285"/>
                  </a:lnTo>
                  <a:lnTo>
                    <a:pt x="165" y="285"/>
                  </a:lnTo>
                  <a:lnTo>
                    <a:pt x="165" y="285"/>
                  </a:lnTo>
                  <a:lnTo>
                    <a:pt x="168" y="285"/>
                  </a:lnTo>
                  <a:lnTo>
                    <a:pt x="168" y="287"/>
                  </a:lnTo>
                  <a:lnTo>
                    <a:pt x="172" y="287"/>
                  </a:lnTo>
                  <a:lnTo>
                    <a:pt x="172" y="287"/>
                  </a:lnTo>
                  <a:lnTo>
                    <a:pt x="177" y="287"/>
                  </a:lnTo>
                  <a:lnTo>
                    <a:pt x="177" y="290"/>
                  </a:lnTo>
                  <a:lnTo>
                    <a:pt x="187" y="290"/>
                  </a:lnTo>
                  <a:lnTo>
                    <a:pt x="187" y="290"/>
                  </a:lnTo>
                  <a:lnTo>
                    <a:pt x="196" y="290"/>
                  </a:lnTo>
                  <a:lnTo>
                    <a:pt x="196" y="292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7" y="294"/>
                  </a:lnTo>
                  <a:lnTo>
                    <a:pt x="217" y="294"/>
                  </a:lnTo>
                  <a:lnTo>
                    <a:pt x="220" y="294"/>
                  </a:lnTo>
                  <a:lnTo>
                    <a:pt x="220" y="297"/>
                  </a:lnTo>
                  <a:lnTo>
                    <a:pt x="227" y="297"/>
                  </a:lnTo>
                  <a:lnTo>
                    <a:pt x="227" y="297"/>
                  </a:lnTo>
                  <a:lnTo>
                    <a:pt x="248" y="297"/>
                  </a:lnTo>
                  <a:lnTo>
                    <a:pt x="248" y="297"/>
                  </a:lnTo>
                  <a:lnTo>
                    <a:pt x="255" y="297"/>
                  </a:lnTo>
                  <a:lnTo>
                    <a:pt x="255" y="294"/>
                  </a:lnTo>
                  <a:lnTo>
                    <a:pt x="260" y="294"/>
                  </a:lnTo>
                  <a:lnTo>
                    <a:pt x="260" y="294"/>
                  </a:lnTo>
                  <a:lnTo>
                    <a:pt x="267" y="294"/>
                  </a:lnTo>
                  <a:lnTo>
                    <a:pt x="267" y="292"/>
                  </a:lnTo>
                  <a:lnTo>
                    <a:pt x="272" y="292"/>
                  </a:lnTo>
                  <a:lnTo>
                    <a:pt x="272" y="292"/>
                  </a:lnTo>
                  <a:lnTo>
                    <a:pt x="274" y="292"/>
                  </a:lnTo>
                  <a:lnTo>
                    <a:pt x="274" y="290"/>
                  </a:lnTo>
                  <a:lnTo>
                    <a:pt x="277" y="290"/>
                  </a:lnTo>
                  <a:lnTo>
                    <a:pt x="277" y="290"/>
                  </a:lnTo>
                  <a:lnTo>
                    <a:pt x="279" y="290"/>
                  </a:lnTo>
                  <a:lnTo>
                    <a:pt x="279" y="287"/>
                  </a:lnTo>
                  <a:lnTo>
                    <a:pt x="284" y="287"/>
                  </a:lnTo>
                  <a:lnTo>
                    <a:pt x="284" y="287"/>
                  </a:lnTo>
                  <a:lnTo>
                    <a:pt x="286" y="287"/>
                  </a:lnTo>
                  <a:lnTo>
                    <a:pt x="286" y="287"/>
                  </a:lnTo>
                  <a:lnTo>
                    <a:pt x="286" y="287"/>
                  </a:lnTo>
                  <a:lnTo>
                    <a:pt x="286" y="285"/>
                  </a:lnTo>
                  <a:lnTo>
                    <a:pt x="286" y="285"/>
                  </a:lnTo>
                  <a:lnTo>
                    <a:pt x="286" y="287"/>
                  </a:lnTo>
                  <a:lnTo>
                    <a:pt x="288" y="287"/>
                  </a:lnTo>
                  <a:lnTo>
                    <a:pt x="288" y="285"/>
                  </a:lnTo>
                  <a:lnTo>
                    <a:pt x="288" y="285"/>
                  </a:lnTo>
                  <a:lnTo>
                    <a:pt x="288" y="282"/>
                  </a:lnTo>
                  <a:lnTo>
                    <a:pt x="291" y="282"/>
                  </a:lnTo>
                  <a:lnTo>
                    <a:pt x="291" y="282"/>
                  </a:lnTo>
                  <a:lnTo>
                    <a:pt x="293" y="282"/>
                  </a:lnTo>
                  <a:lnTo>
                    <a:pt x="293" y="280"/>
                  </a:lnTo>
                  <a:lnTo>
                    <a:pt x="293" y="280"/>
                  </a:lnTo>
                  <a:lnTo>
                    <a:pt x="293" y="280"/>
                  </a:lnTo>
                  <a:lnTo>
                    <a:pt x="298" y="280"/>
                  </a:lnTo>
                  <a:lnTo>
                    <a:pt x="298" y="278"/>
                  </a:lnTo>
                  <a:lnTo>
                    <a:pt x="298" y="278"/>
                  </a:lnTo>
                  <a:lnTo>
                    <a:pt x="298" y="278"/>
                  </a:lnTo>
                  <a:lnTo>
                    <a:pt x="300" y="278"/>
                  </a:lnTo>
                  <a:lnTo>
                    <a:pt x="300" y="275"/>
                  </a:lnTo>
                  <a:lnTo>
                    <a:pt x="300" y="275"/>
                  </a:lnTo>
                  <a:lnTo>
                    <a:pt x="300" y="273"/>
                  </a:lnTo>
                  <a:lnTo>
                    <a:pt x="303" y="273"/>
                  </a:lnTo>
                  <a:lnTo>
                    <a:pt x="303" y="271"/>
                  </a:lnTo>
                  <a:lnTo>
                    <a:pt x="303" y="271"/>
                  </a:lnTo>
                  <a:lnTo>
                    <a:pt x="303" y="268"/>
                  </a:lnTo>
                  <a:lnTo>
                    <a:pt x="300" y="268"/>
                  </a:lnTo>
                  <a:lnTo>
                    <a:pt x="300" y="268"/>
                  </a:lnTo>
                  <a:lnTo>
                    <a:pt x="303" y="268"/>
                  </a:lnTo>
                  <a:lnTo>
                    <a:pt x="303" y="268"/>
                  </a:lnTo>
                  <a:lnTo>
                    <a:pt x="300" y="268"/>
                  </a:lnTo>
                  <a:lnTo>
                    <a:pt x="300" y="266"/>
                  </a:lnTo>
                  <a:lnTo>
                    <a:pt x="298" y="266"/>
                  </a:lnTo>
                  <a:lnTo>
                    <a:pt x="298" y="261"/>
                  </a:lnTo>
                  <a:lnTo>
                    <a:pt x="295" y="261"/>
                  </a:lnTo>
                  <a:lnTo>
                    <a:pt x="295" y="259"/>
                  </a:lnTo>
                  <a:lnTo>
                    <a:pt x="295" y="259"/>
                  </a:lnTo>
                  <a:lnTo>
                    <a:pt x="295" y="256"/>
                  </a:lnTo>
                  <a:lnTo>
                    <a:pt x="295" y="256"/>
                  </a:lnTo>
                  <a:lnTo>
                    <a:pt x="295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88" y="254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81" y="252"/>
                  </a:lnTo>
                  <a:lnTo>
                    <a:pt x="281" y="252"/>
                  </a:lnTo>
                  <a:lnTo>
                    <a:pt x="281" y="252"/>
                  </a:lnTo>
                  <a:lnTo>
                    <a:pt x="281" y="249"/>
                  </a:lnTo>
                  <a:lnTo>
                    <a:pt x="279" y="249"/>
                  </a:lnTo>
                  <a:lnTo>
                    <a:pt x="279" y="249"/>
                  </a:lnTo>
                  <a:lnTo>
                    <a:pt x="274" y="249"/>
                  </a:lnTo>
                  <a:lnTo>
                    <a:pt x="274" y="247"/>
                  </a:lnTo>
                  <a:lnTo>
                    <a:pt x="272" y="247"/>
                  </a:lnTo>
                  <a:lnTo>
                    <a:pt x="272" y="247"/>
                  </a:lnTo>
                  <a:lnTo>
                    <a:pt x="272" y="247"/>
                  </a:lnTo>
                  <a:lnTo>
                    <a:pt x="272" y="245"/>
                  </a:lnTo>
                  <a:lnTo>
                    <a:pt x="272" y="245"/>
                  </a:lnTo>
                  <a:lnTo>
                    <a:pt x="272" y="245"/>
                  </a:lnTo>
                  <a:lnTo>
                    <a:pt x="269" y="245"/>
                  </a:lnTo>
                  <a:lnTo>
                    <a:pt x="269" y="242"/>
                  </a:lnTo>
                  <a:lnTo>
                    <a:pt x="267" y="242"/>
                  </a:lnTo>
                  <a:lnTo>
                    <a:pt x="267" y="245"/>
                  </a:lnTo>
                  <a:lnTo>
                    <a:pt x="267" y="245"/>
                  </a:lnTo>
                  <a:lnTo>
                    <a:pt x="267" y="245"/>
                  </a:lnTo>
                  <a:lnTo>
                    <a:pt x="267" y="245"/>
                  </a:lnTo>
                  <a:lnTo>
                    <a:pt x="267" y="247"/>
                  </a:lnTo>
                  <a:lnTo>
                    <a:pt x="267" y="247"/>
                  </a:lnTo>
                  <a:lnTo>
                    <a:pt x="267" y="245"/>
                  </a:lnTo>
                  <a:lnTo>
                    <a:pt x="262" y="245"/>
                  </a:lnTo>
                  <a:lnTo>
                    <a:pt x="262" y="245"/>
                  </a:lnTo>
                  <a:lnTo>
                    <a:pt x="258" y="245"/>
                  </a:lnTo>
                  <a:lnTo>
                    <a:pt x="258" y="242"/>
                  </a:lnTo>
                  <a:lnTo>
                    <a:pt x="255" y="242"/>
                  </a:lnTo>
                  <a:lnTo>
                    <a:pt x="255" y="242"/>
                  </a:lnTo>
                  <a:lnTo>
                    <a:pt x="253" y="242"/>
                  </a:lnTo>
                  <a:lnTo>
                    <a:pt x="253" y="240"/>
                  </a:lnTo>
                  <a:lnTo>
                    <a:pt x="250" y="240"/>
                  </a:lnTo>
                  <a:lnTo>
                    <a:pt x="250" y="240"/>
                  </a:lnTo>
                  <a:lnTo>
                    <a:pt x="250" y="240"/>
                  </a:lnTo>
                  <a:lnTo>
                    <a:pt x="250" y="237"/>
                  </a:lnTo>
                  <a:lnTo>
                    <a:pt x="246" y="237"/>
                  </a:lnTo>
                  <a:lnTo>
                    <a:pt x="246" y="237"/>
                  </a:lnTo>
                  <a:lnTo>
                    <a:pt x="241" y="237"/>
                  </a:lnTo>
                  <a:lnTo>
                    <a:pt x="241" y="237"/>
                  </a:lnTo>
                  <a:lnTo>
                    <a:pt x="236" y="237"/>
                  </a:lnTo>
                  <a:lnTo>
                    <a:pt x="236" y="235"/>
                  </a:lnTo>
                  <a:lnTo>
                    <a:pt x="234" y="235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2" y="233"/>
                  </a:lnTo>
                  <a:lnTo>
                    <a:pt x="232" y="233"/>
                  </a:lnTo>
                  <a:lnTo>
                    <a:pt x="229" y="233"/>
                  </a:lnTo>
                  <a:lnTo>
                    <a:pt x="229" y="230"/>
                  </a:lnTo>
                  <a:lnTo>
                    <a:pt x="227" y="230"/>
                  </a:lnTo>
                  <a:lnTo>
                    <a:pt x="227" y="230"/>
                  </a:lnTo>
                  <a:lnTo>
                    <a:pt x="224" y="230"/>
                  </a:lnTo>
                  <a:lnTo>
                    <a:pt x="224" y="228"/>
                  </a:lnTo>
                  <a:lnTo>
                    <a:pt x="222" y="228"/>
                  </a:lnTo>
                  <a:lnTo>
                    <a:pt x="222" y="228"/>
                  </a:lnTo>
                  <a:lnTo>
                    <a:pt x="220" y="228"/>
                  </a:lnTo>
                  <a:lnTo>
                    <a:pt x="220" y="228"/>
                  </a:lnTo>
                  <a:lnTo>
                    <a:pt x="217" y="228"/>
                  </a:lnTo>
                  <a:lnTo>
                    <a:pt x="217" y="226"/>
                  </a:lnTo>
                  <a:lnTo>
                    <a:pt x="213" y="226"/>
                  </a:lnTo>
                  <a:lnTo>
                    <a:pt x="213" y="226"/>
                  </a:lnTo>
                  <a:lnTo>
                    <a:pt x="208" y="226"/>
                  </a:lnTo>
                  <a:lnTo>
                    <a:pt x="208" y="223"/>
                  </a:lnTo>
                  <a:lnTo>
                    <a:pt x="206" y="223"/>
                  </a:lnTo>
                  <a:lnTo>
                    <a:pt x="206" y="223"/>
                  </a:lnTo>
                  <a:lnTo>
                    <a:pt x="203" y="223"/>
                  </a:lnTo>
                  <a:lnTo>
                    <a:pt x="203" y="221"/>
                  </a:lnTo>
                  <a:lnTo>
                    <a:pt x="201" y="221"/>
                  </a:lnTo>
                  <a:lnTo>
                    <a:pt x="201" y="221"/>
                  </a:lnTo>
                  <a:lnTo>
                    <a:pt x="196" y="221"/>
                  </a:lnTo>
                  <a:lnTo>
                    <a:pt x="196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4" y="218"/>
                  </a:lnTo>
                  <a:lnTo>
                    <a:pt x="184" y="216"/>
                  </a:lnTo>
                  <a:lnTo>
                    <a:pt x="177" y="216"/>
                  </a:lnTo>
                  <a:lnTo>
                    <a:pt x="177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5" y="216"/>
                  </a:lnTo>
                  <a:lnTo>
                    <a:pt x="165" y="216"/>
                  </a:lnTo>
                  <a:lnTo>
                    <a:pt x="161" y="216"/>
                  </a:lnTo>
                  <a:lnTo>
                    <a:pt x="161" y="214"/>
                  </a:lnTo>
                  <a:lnTo>
                    <a:pt x="158" y="214"/>
                  </a:lnTo>
                  <a:lnTo>
                    <a:pt x="158" y="216"/>
                  </a:lnTo>
                  <a:lnTo>
                    <a:pt x="156" y="216"/>
                  </a:lnTo>
                  <a:lnTo>
                    <a:pt x="156" y="214"/>
                  </a:lnTo>
                  <a:lnTo>
                    <a:pt x="153" y="214"/>
                  </a:lnTo>
                  <a:lnTo>
                    <a:pt x="153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4"/>
                  </a:lnTo>
                  <a:lnTo>
                    <a:pt x="139" y="214"/>
                  </a:lnTo>
                  <a:lnTo>
                    <a:pt x="139" y="214"/>
                  </a:lnTo>
                  <a:lnTo>
                    <a:pt x="139" y="214"/>
                  </a:lnTo>
                  <a:lnTo>
                    <a:pt x="139" y="214"/>
                  </a:lnTo>
                  <a:lnTo>
                    <a:pt x="134" y="214"/>
                  </a:lnTo>
                  <a:lnTo>
                    <a:pt x="134" y="214"/>
                  </a:lnTo>
                  <a:lnTo>
                    <a:pt x="132" y="214"/>
                  </a:lnTo>
                  <a:lnTo>
                    <a:pt x="132" y="211"/>
                  </a:lnTo>
                  <a:lnTo>
                    <a:pt x="134" y="211"/>
                  </a:lnTo>
                  <a:lnTo>
                    <a:pt x="134" y="211"/>
                  </a:lnTo>
                  <a:lnTo>
                    <a:pt x="132" y="211"/>
                  </a:lnTo>
                  <a:lnTo>
                    <a:pt x="132" y="209"/>
                  </a:lnTo>
                  <a:lnTo>
                    <a:pt x="132" y="209"/>
                  </a:lnTo>
                  <a:lnTo>
                    <a:pt x="132" y="211"/>
                  </a:lnTo>
                  <a:lnTo>
                    <a:pt x="130" y="211"/>
                  </a:lnTo>
                  <a:lnTo>
                    <a:pt x="130" y="209"/>
                  </a:lnTo>
                  <a:lnTo>
                    <a:pt x="120" y="209"/>
                  </a:lnTo>
                  <a:lnTo>
                    <a:pt x="120" y="209"/>
                  </a:lnTo>
                  <a:lnTo>
                    <a:pt x="120" y="209"/>
                  </a:lnTo>
                  <a:lnTo>
                    <a:pt x="120" y="209"/>
                  </a:lnTo>
                  <a:lnTo>
                    <a:pt x="120" y="209"/>
                  </a:lnTo>
                  <a:lnTo>
                    <a:pt x="120" y="209"/>
                  </a:lnTo>
                  <a:lnTo>
                    <a:pt x="113" y="209"/>
                  </a:lnTo>
                  <a:lnTo>
                    <a:pt x="113" y="209"/>
                  </a:lnTo>
                  <a:lnTo>
                    <a:pt x="111" y="209"/>
                  </a:lnTo>
                  <a:lnTo>
                    <a:pt x="111" y="207"/>
                  </a:lnTo>
                  <a:lnTo>
                    <a:pt x="113" y="207"/>
                  </a:lnTo>
                  <a:lnTo>
                    <a:pt x="113" y="209"/>
                  </a:lnTo>
                  <a:lnTo>
                    <a:pt x="123" y="209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5" y="207"/>
                  </a:lnTo>
                  <a:lnTo>
                    <a:pt x="125" y="207"/>
                  </a:lnTo>
                  <a:lnTo>
                    <a:pt x="125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200"/>
                  </a:lnTo>
                  <a:lnTo>
                    <a:pt x="106" y="197"/>
                  </a:lnTo>
                  <a:lnTo>
                    <a:pt x="99" y="197"/>
                  </a:lnTo>
                  <a:lnTo>
                    <a:pt x="99" y="200"/>
                  </a:lnTo>
                  <a:lnTo>
                    <a:pt x="99" y="200"/>
                  </a:lnTo>
                  <a:lnTo>
                    <a:pt x="99" y="200"/>
                  </a:lnTo>
                  <a:lnTo>
                    <a:pt x="94" y="200"/>
                  </a:lnTo>
                  <a:lnTo>
                    <a:pt x="94" y="202"/>
                  </a:lnTo>
                  <a:lnTo>
                    <a:pt x="94" y="202"/>
                  </a:lnTo>
                  <a:lnTo>
                    <a:pt x="94" y="204"/>
                  </a:lnTo>
                  <a:lnTo>
                    <a:pt x="90" y="204"/>
                  </a:lnTo>
                  <a:lnTo>
                    <a:pt x="90" y="202"/>
                  </a:lnTo>
                  <a:lnTo>
                    <a:pt x="85" y="202"/>
                  </a:lnTo>
                  <a:lnTo>
                    <a:pt x="8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8" y="202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78" y="207"/>
                  </a:lnTo>
                  <a:lnTo>
                    <a:pt x="78" y="207"/>
                  </a:lnTo>
                  <a:lnTo>
                    <a:pt x="78" y="207"/>
                  </a:lnTo>
                  <a:lnTo>
                    <a:pt x="78" y="207"/>
                  </a:lnTo>
                  <a:lnTo>
                    <a:pt x="78" y="209"/>
                  </a:lnTo>
                  <a:lnTo>
                    <a:pt x="68" y="209"/>
                  </a:lnTo>
                  <a:lnTo>
                    <a:pt x="68" y="207"/>
                  </a:lnTo>
                  <a:lnTo>
                    <a:pt x="66" y="207"/>
                  </a:lnTo>
                  <a:lnTo>
                    <a:pt x="66" y="207"/>
                  </a:lnTo>
                  <a:lnTo>
                    <a:pt x="63" y="207"/>
                  </a:lnTo>
                  <a:lnTo>
                    <a:pt x="63" y="204"/>
                  </a:lnTo>
                  <a:lnTo>
                    <a:pt x="61" y="204"/>
                  </a:lnTo>
                  <a:lnTo>
                    <a:pt x="61" y="207"/>
                  </a:lnTo>
                  <a:lnTo>
                    <a:pt x="61" y="207"/>
                  </a:lnTo>
                  <a:lnTo>
                    <a:pt x="61" y="209"/>
                  </a:lnTo>
                  <a:lnTo>
                    <a:pt x="61" y="209"/>
                  </a:lnTo>
                  <a:lnTo>
                    <a:pt x="61" y="209"/>
                  </a:lnTo>
                  <a:lnTo>
                    <a:pt x="59" y="209"/>
                  </a:lnTo>
                  <a:lnTo>
                    <a:pt x="59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4"/>
                  </a:lnTo>
                  <a:lnTo>
                    <a:pt x="45" y="214"/>
                  </a:lnTo>
                  <a:lnTo>
                    <a:pt x="45" y="214"/>
                  </a:lnTo>
                  <a:lnTo>
                    <a:pt x="42" y="214"/>
                  </a:lnTo>
                  <a:lnTo>
                    <a:pt x="42" y="218"/>
                  </a:lnTo>
                  <a:lnTo>
                    <a:pt x="42" y="218"/>
                  </a:lnTo>
                  <a:lnTo>
                    <a:pt x="42" y="218"/>
                  </a:lnTo>
                  <a:lnTo>
                    <a:pt x="40" y="218"/>
                  </a:lnTo>
                  <a:lnTo>
                    <a:pt x="40" y="218"/>
                  </a:lnTo>
                  <a:lnTo>
                    <a:pt x="40" y="218"/>
                  </a:lnTo>
                  <a:lnTo>
                    <a:pt x="40" y="221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28" y="221"/>
                  </a:lnTo>
                  <a:lnTo>
                    <a:pt x="28" y="223"/>
                  </a:lnTo>
                  <a:lnTo>
                    <a:pt x="26" y="223"/>
                  </a:lnTo>
                  <a:lnTo>
                    <a:pt x="26" y="223"/>
                  </a:lnTo>
                  <a:lnTo>
                    <a:pt x="26" y="223"/>
                  </a:lnTo>
                  <a:lnTo>
                    <a:pt x="26" y="226"/>
                  </a:lnTo>
                  <a:lnTo>
                    <a:pt x="33" y="226"/>
                  </a:lnTo>
                  <a:lnTo>
                    <a:pt x="33" y="226"/>
                  </a:lnTo>
                  <a:lnTo>
                    <a:pt x="30" y="226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8" y="228"/>
                  </a:lnTo>
                  <a:lnTo>
                    <a:pt x="28" y="230"/>
                  </a:lnTo>
                  <a:lnTo>
                    <a:pt x="28" y="230"/>
                  </a:lnTo>
                  <a:lnTo>
                    <a:pt x="28" y="230"/>
                  </a:lnTo>
                  <a:lnTo>
                    <a:pt x="26" y="230"/>
                  </a:lnTo>
                  <a:lnTo>
                    <a:pt x="26" y="233"/>
                  </a:lnTo>
                  <a:lnTo>
                    <a:pt x="26" y="233"/>
                  </a:lnTo>
                  <a:lnTo>
                    <a:pt x="26" y="235"/>
                  </a:lnTo>
                  <a:lnTo>
                    <a:pt x="26" y="235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8" y="237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2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5" y="242"/>
                  </a:lnTo>
                  <a:lnTo>
                    <a:pt x="35" y="245"/>
                  </a:lnTo>
                  <a:lnTo>
                    <a:pt x="40" y="245"/>
                  </a:lnTo>
                  <a:lnTo>
                    <a:pt x="40" y="245"/>
                  </a:lnTo>
                  <a:lnTo>
                    <a:pt x="45" y="245"/>
                  </a:lnTo>
                  <a:lnTo>
                    <a:pt x="45" y="247"/>
                  </a:lnTo>
                  <a:lnTo>
                    <a:pt x="45" y="247"/>
                  </a:lnTo>
                  <a:lnTo>
                    <a:pt x="45" y="247"/>
                  </a:lnTo>
                  <a:lnTo>
                    <a:pt x="47" y="247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9" y="249"/>
                  </a:lnTo>
                  <a:lnTo>
                    <a:pt x="49" y="252"/>
                  </a:lnTo>
                  <a:lnTo>
                    <a:pt x="52" y="252"/>
                  </a:lnTo>
                  <a:lnTo>
                    <a:pt x="52" y="252"/>
                  </a:lnTo>
                  <a:lnTo>
                    <a:pt x="52" y="252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9" y="254"/>
                  </a:lnTo>
                  <a:lnTo>
                    <a:pt x="59" y="256"/>
                  </a:lnTo>
                  <a:lnTo>
                    <a:pt x="56" y="256"/>
                  </a:lnTo>
                  <a:lnTo>
                    <a:pt x="56" y="259"/>
                  </a:lnTo>
                  <a:lnTo>
                    <a:pt x="56" y="259"/>
                  </a:lnTo>
                  <a:lnTo>
                    <a:pt x="56" y="259"/>
                  </a:lnTo>
                  <a:lnTo>
                    <a:pt x="54" y="259"/>
                  </a:lnTo>
                  <a:lnTo>
                    <a:pt x="54" y="261"/>
                  </a:lnTo>
                  <a:lnTo>
                    <a:pt x="54" y="261"/>
                  </a:lnTo>
                  <a:lnTo>
                    <a:pt x="54" y="261"/>
                  </a:lnTo>
                  <a:lnTo>
                    <a:pt x="52" y="261"/>
                  </a:lnTo>
                  <a:lnTo>
                    <a:pt x="52" y="263"/>
                  </a:lnTo>
                  <a:lnTo>
                    <a:pt x="49" y="263"/>
                  </a:lnTo>
                  <a:lnTo>
                    <a:pt x="49" y="263"/>
                  </a:lnTo>
                  <a:lnTo>
                    <a:pt x="47" y="263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7" y="268"/>
                  </a:lnTo>
                  <a:lnTo>
                    <a:pt x="45" y="268"/>
                  </a:lnTo>
                  <a:lnTo>
                    <a:pt x="45" y="268"/>
                  </a:lnTo>
                  <a:lnTo>
                    <a:pt x="42" y="268"/>
                  </a:lnTo>
                  <a:lnTo>
                    <a:pt x="42" y="268"/>
                  </a:lnTo>
                  <a:lnTo>
                    <a:pt x="42" y="268"/>
                  </a:lnTo>
                  <a:lnTo>
                    <a:pt x="42" y="271"/>
                  </a:lnTo>
                  <a:lnTo>
                    <a:pt x="40" y="271"/>
                  </a:lnTo>
                  <a:lnTo>
                    <a:pt x="40" y="271"/>
                  </a:lnTo>
                  <a:lnTo>
                    <a:pt x="40" y="271"/>
                  </a:lnTo>
                  <a:lnTo>
                    <a:pt x="40" y="273"/>
                  </a:lnTo>
                  <a:lnTo>
                    <a:pt x="37" y="273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37" y="278"/>
                  </a:lnTo>
                  <a:lnTo>
                    <a:pt x="40" y="278"/>
                  </a:lnTo>
                  <a:lnTo>
                    <a:pt x="40" y="278"/>
                  </a:lnTo>
                  <a:lnTo>
                    <a:pt x="40" y="278"/>
                  </a:lnTo>
                  <a:lnTo>
                    <a:pt x="40" y="280"/>
                  </a:lnTo>
                  <a:lnTo>
                    <a:pt x="42" y="280"/>
                  </a:lnTo>
                  <a:lnTo>
                    <a:pt x="42" y="280"/>
                  </a:lnTo>
                  <a:lnTo>
                    <a:pt x="45" y="280"/>
                  </a:lnTo>
                  <a:lnTo>
                    <a:pt x="45" y="282"/>
                  </a:lnTo>
                  <a:lnTo>
                    <a:pt x="45" y="282"/>
                  </a:lnTo>
                  <a:lnTo>
                    <a:pt x="45" y="282"/>
                  </a:lnTo>
                  <a:lnTo>
                    <a:pt x="47" y="282"/>
                  </a:lnTo>
                  <a:lnTo>
                    <a:pt x="47" y="285"/>
                  </a:lnTo>
                  <a:lnTo>
                    <a:pt x="47" y="285"/>
                  </a:lnTo>
                  <a:lnTo>
                    <a:pt x="47" y="285"/>
                  </a:lnTo>
                  <a:lnTo>
                    <a:pt x="47" y="285"/>
                  </a:lnTo>
                  <a:lnTo>
                    <a:pt x="47" y="287"/>
                  </a:lnTo>
                  <a:lnTo>
                    <a:pt x="49" y="287"/>
                  </a:lnTo>
                  <a:lnTo>
                    <a:pt x="49" y="287"/>
                  </a:lnTo>
                  <a:lnTo>
                    <a:pt x="49" y="287"/>
                  </a:lnTo>
                  <a:lnTo>
                    <a:pt x="49" y="290"/>
                  </a:lnTo>
                  <a:lnTo>
                    <a:pt x="52" y="290"/>
                  </a:lnTo>
                  <a:lnTo>
                    <a:pt x="52" y="290"/>
                  </a:lnTo>
                  <a:lnTo>
                    <a:pt x="52" y="290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4" y="292"/>
                  </a:lnTo>
                  <a:lnTo>
                    <a:pt x="54" y="294"/>
                  </a:lnTo>
                  <a:lnTo>
                    <a:pt x="54" y="294"/>
                  </a:lnTo>
                  <a:lnTo>
                    <a:pt x="54" y="294"/>
                  </a:lnTo>
                  <a:lnTo>
                    <a:pt x="56" y="294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59" y="297"/>
                  </a:lnTo>
                  <a:lnTo>
                    <a:pt x="59" y="299"/>
                  </a:lnTo>
                  <a:lnTo>
                    <a:pt x="59" y="299"/>
                  </a:lnTo>
                  <a:lnTo>
                    <a:pt x="59" y="299"/>
                  </a:lnTo>
                  <a:lnTo>
                    <a:pt x="59" y="299"/>
                  </a:lnTo>
                  <a:lnTo>
                    <a:pt x="59" y="304"/>
                  </a:lnTo>
                  <a:lnTo>
                    <a:pt x="61" y="304"/>
                  </a:lnTo>
                  <a:lnTo>
                    <a:pt x="61" y="306"/>
                  </a:lnTo>
                  <a:lnTo>
                    <a:pt x="59" y="306"/>
                  </a:lnTo>
                  <a:lnTo>
                    <a:pt x="59" y="306"/>
                  </a:lnTo>
                  <a:lnTo>
                    <a:pt x="56" y="306"/>
                  </a:lnTo>
                  <a:lnTo>
                    <a:pt x="56" y="306"/>
                  </a:lnTo>
                  <a:lnTo>
                    <a:pt x="52" y="306"/>
                  </a:lnTo>
                  <a:lnTo>
                    <a:pt x="52" y="309"/>
                  </a:lnTo>
                  <a:lnTo>
                    <a:pt x="54" y="309"/>
                  </a:lnTo>
                  <a:lnTo>
                    <a:pt x="54" y="309"/>
                  </a:lnTo>
                  <a:lnTo>
                    <a:pt x="54" y="309"/>
                  </a:lnTo>
                  <a:lnTo>
                    <a:pt x="54" y="311"/>
                  </a:lnTo>
                  <a:lnTo>
                    <a:pt x="52" y="311"/>
                  </a:lnTo>
                  <a:lnTo>
                    <a:pt x="52" y="316"/>
                  </a:lnTo>
                  <a:lnTo>
                    <a:pt x="52" y="316"/>
                  </a:lnTo>
                  <a:lnTo>
                    <a:pt x="52" y="316"/>
                  </a:lnTo>
                  <a:lnTo>
                    <a:pt x="49" y="316"/>
                  </a:lnTo>
                  <a:lnTo>
                    <a:pt x="49" y="318"/>
                  </a:lnTo>
                  <a:lnTo>
                    <a:pt x="52" y="318"/>
                  </a:lnTo>
                  <a:lnTo>
                    <a:pt x="52" y="318"/>
                  </a:lnTo>
                  <a:lnTo>
                    <a:pt x="54" y="318"/>
                  </a:lnTo>
                  <a:lnTo>
                    <a:pt x="54" y="318"/>
                  </a:lnTo>
                  <a:lnTo>
                    <a:pt x="54" y="318"/>
                  </a:lnTo>
                  <a:lnTo>
                    <a:pt x="54" y="320"/>
                  </a:lnTo>
                  <a:lnTo>
                    <a:pt x="54" y="320"/>
                  </a:lnTo>
                  <a:lnTo>
                    <a:pt x="54" y="320"/>
                  </a:lnTo>
                  <a:lnTo>
                    <a:pt x="49" y="320"/>
                  </a:lnTo>
                  <a:lnTo>
                    <a:pt x="49" y="323"/>
                  </a:lnTo>
                  <a:lnTo>
                    <a:pt x="49" y="323"/>
                  </a:lnTo>
                  <a:lnTo>
                    <a:pt x="49" y="325"/>
                  </a:lnTo>
                  <a:lnTo>
                    <a:pt x="49" y="325"/>
                  </a:lnTo>
                  <a:lnTo>
                    <a:pt x="49" y="327"/>
                  </a:lnTo>
                  <a:lnTo>
                    <a:pt x="52" y="327"/>
                  </a:lnTo>
                  <a:lnTo>
                    <a:pt x="52" y="327"/>
                  </a:lnTo>
                  <a:lnTo>
                    <a:pt x="52" y="327"/>
                  </a:lnTo>
                  <a:lnTo>
                    <a:pt x="52" y="327"/>
                  </a:lnTo>
                  <a:lnTo>
                    <a:pt x="59" y="327"/>
                  </a:lnTo>
                  <a:lnTo>
                    <a:pt x="59" y="330"/>
                  </a:lnTo>
                  <a:lnTo>
                    <a:pt x="59" y="330"/>
                  </a:lnTo>
                  <a:lnTo>
                    <a:pt x="59" y="330"/>
                  </a:lnTo>
                  <a:lnTo>
                    <a:pt x="59" y="330"/>
                  </a:lnTo>
                  <a:lnTo>
                    <a:pt x="59" y="332"/>
                  </a:lnTo>
                  <a:lnTo>
                    <a:pt x="61" y="332"/>
                  </a:lnTo>
                  <a:lnTo>
                    <a:pt x="61" y="332"/>
                  </a:lnTo>
                  <a:lnTo>
                    <a:pt x="59" y="332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9"/>
                  </a:lnTo>
                  <a:lnTo>
                    <a:pt x="61" y="339"/>
                  </a:lnTo>
                  <a:lnTo>
                    <a:pt x="61" y="339"/>
                  </a:lnTo>
                  <a:lnTo>
                    <a:pt x="63" y="339"/>
                  </a:lnTo>
                  <a:lnTo>
                    <a:pt x="63" y="342"/>
                  </a:lnTo>
                  <a:lnTo>
                    <a:pt x="66" y="342"/>
                  </a:lnTo>
                  <a:lnTo>
                    <a:pt x="66" y="342"/>
                  </a:lnTo>
                  <a:lnTo>
                    <a:pt x="68" y="342"/>
                  </a:lnTo>
                  <a:lnTo>
                    <a:pt x="68" y="344"/>
                  </a:lnTo>
                  <a:lnTo>
                    <a:pt x="68" y="344"/>
                  </a:lnTo>
                  <a:lnTo>
                    <a:pt x="68" y="346"/>
                  </a:lnTo>
                  <a:lnTo>
                    <a:pt x="68" y="346"/>
                  </a:lnTo>
                  <a:lnTo>
                    <a:pt x="68" y="349"/>
                  </a:lnTo>
                  <a:lnTo>
                    <a:pt x="66" y="349"/>
                  </a:lnTo>
                  <a:lnTo>
                    <a:pt x="66" y="349"/>
                  </a:lnTo>
                  <a:lnTo>
                    <a:pt x="66" y="349"/>
                  </a:lnTo>
                  <a:lnTo>
                    <a:pt x="66" y="351"/>
                  </a:lnTo>
                  <a:lnTo>
                    <a:pt x="66" y="351"/>
                  </a:lnTo>
                  <a:lnTo>
                    <a:pt x="66" y="351"/>
                  </a:lnTo>
                  <a:lnTo>
                    <a:pt x="63" y="351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1" y="354"/>
                  </a:lnTo>
                  <a:lnTo>
                    <a:pt x="59" y="354"/>
                  </a:lnTo>
                  <a:lnTo>
                    <a:pt x="59" y="356"/>
                  </a:lnTo>
                  <a:lnTo>
                    <a:pt x="59" y="356"/>
                  </a:lnTo>
                  <a:lnTo>
                    <a:pt x="59" y="356"/>
                  </a:lnTo>
                  <a:lnTo>
                    <a:pt x="59" y="356"/>
                  </a:lnTo>
                  <a:lnTo>
                    <a:pt x="59" y="356"/>
                  </a:lnTo>
                  <a:lnTo>
                    <a:pt x="61" y="356"/>
                  </a:lnTo>
                  <a:lnTo>
                    <a:pt x="61" y="358"/>
                  </a:lnTo>
                  <a:lnTo>
                    <a:pt x="63" y="358"/>
                  </a:lnTo>
                  <a:lnTo>
                    <a:pt x="63" y="358"/>
                  </a:lnTo>
                  <a:lnTo>
                    <a:pt x="66" y="358"/>
                  </a:lnTo>
                  <a:lnTo>
                    <a:pt x="66" y="361"/>
                  </a:lnTo>
                  <a:lnTo>
                    <a:pt x="66" y="361"/>
                  </a:lnTo>
                  <a:lnTo>
                    <a:pt x="66" y="361"/>
                  </a:lnTo>
                  <a:lnTo>
                    <a:pt x="68" y="361"/>
                  </a:lnTo>
                  <a:lnTo>
                    <a:pt x="68" y="363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5" y="363"/>
                  </a:lnTo>
                  <a:lnTo>
                    <a:pt x="75" y="365"/>
                  </a:lnTo>
                  <a:lnTo>
                    <a:pt x="78" y="365"/>
                  </a:lnTo>
                  <a:lnTo>
                    <a:pt x="78" y="365"/>
                  </a:lnTo>
                  <a:lnTo>
                    <a:pt x="78" y="365"/>
                  </a:lnTo>
                  <a:lnTo>
                    <a:pt x="78" y="368"/>
                  </a:lnTo>
                  <a:lnTo>
                    <a:pt x="82" y="368"/>
                  </a:lnTo>
                  <a:lnTo>
                    <a:pt x="82" y="368"/>
                  </a:lnTo>
                  <a:lnTo>
                    <a:pt x="85" y="368"/>
                  </a:lnTo>
                  <a:lnTo>
                    <a:pt x="85" y="368"/>
                  </a:lnTo>
                  <a:lnTo>
                    <a:pt x="85" y="368"/>
                  </a:lnTo>
                  <a:lnTo>
                    <a:pt x="85" y="370"/>
                  </a:lnTo>
                  <a:lnTo>
                    <a:pt x="85" y="370"/>
                  </a:lnTo>
                  <a:lnTo>
                    <a:pt x="85" y="373"/>
                  </a:lnTo>
                  <a:lnTo>
                    <a:pt x="87" y="373"/>
                  </a:lnTo>
                  <a:lnTo>
                    <a:pt x="87" y="373"/>
                  </a:lnTo>
                  <a:lnTo>
                    <a:pt x="90" y="373"/>
                  </a:lnTo>
                  <a:lnTo>
                    <a:pt x="90" y="375"/>
                  </a:lnTo>
                  <a:lnTo>
                    <a:pt x="90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2" y="377"/>
                  </a:lnTo>
                  <a:lnTo>
                    <a:pt x="92" y="377"/>
                  </a:lnTo>
                  <a:lnTo>
                    <a:pt x="90" y="377"/>
                  </a:lnTo>
                  <a:lnTo>
                    <a:pt x="90" y="377"/>
                  </a:lnTo>
                  <a:lnTo>
                    <a:pt x="90" y="377"/>
                  </a:lnTo>
                  <a:lnTo>
                    <a:pt x="90" y="380"/>
                  </a:lnTo>
                  <a:lnTo>
                    <a:pt x="87" y="380"/>
                  </a:lnTo>
                  <a:lnTo>
                    <a:pt x="87" y="382"/>
                  </a:lnTo>
                  <a:lnTo>
                    <a:pt x="87" y="382"/>
                  </a:lnTo>
                  <a:lnTo>
                    <a:pt x="87" y="384"/>
                  </a:lnTo>
                  <a:lnTo>
                    <a:pt x="87" y="384"/>
                  </a:lnTo>
                  <a:lnTo>
                    <a:pt x="87" y="384"/>
                  </a:lnTo>
                  <a:lnTo>
                    <a:pt x="85" y="384"/>
                  </a:lnTo>
                  <a:lnTo>
                    <a:pt x="85" y="387"/>
                  </a:lnTo>
                  <a:lnTo>
                    <a:pt x="85" y="387"/>
                  </a:lnTo>
                  <a:lnTo>
                    <a:pt x="85" y="387"/>
                  </a:lnTo>
                  <a:lnTo>
                    <a:pt x="82" y="387"/>
                  </a:lnTo>
                  <a:lnTo>
                    <a:pt x="82" y="387"/>
                  </a:lnTo>
                  <a:lnTo>
                    <a:pt x="82" y="387"/>
                  </a:lnTo>
                  <a:lnTo>
                    <a:pt x="82" y="389"/>
                  </a:lnTo>
                  <a:lnTo>
                    <a:pt x="80" y="389"/>
                  </a:lnTo>
                  <a:lnTo>
                    <a:pt x="80" y="389"/>
                  </a:lnTo>
                  <a:lnTo>
                    <a:pt x="78" y="389"/>
                  </a:lnTo>
                  <a:lnTo>
                    <a:pt x="78" y="391"/>
                  </a:lnTo>
                  <a:lnTo>
                    <a:pt x="78" y="391"/>
                  </a:lnTo>
                  <a:lnTo>
                    <a:pt x="78" y="391"/>
                  </a:lnTo>
                  <a:lnTo>
                    <a:pt x="75" y="391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1" y="396"/>
                  </a:lnTo>
                  <a:lnTo>
                    <a:pt x="68" y="396"/>
                  </a:lnTo>
                  <a:lnTo>
                    <a:pt x="68" y="396"/>
                  </a:lnTo>
                  <a:lnTo>
                    <a:pt x="68" y="396"/>
                  </a:lnTo>
                  <a:lnTo>
                    <a:pt x="68" y="399"/>
                  </a:lnTo>
                  <a:lnTo>
                    <a:pt x="66" y="399"/>
                  </a:lnTo>
                  <a:lnTo>
                    <a:pt x="66" y="399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1" y="401"/>
                  </a:lnTo>
                  <a:lnTo>
                    <a:pt x="61" y="403"/>
                  </a:lnTo>
                  <a:lnTo>
                    <a:pt x="59" y="403"/>
                  </a:lnTo>
                  <a:lnTo>
                    <a:pt x="59" y="406"/>
                  </a:lnTo>
                  <a:lnTo>
                    <a:pt x="59" y="406"/>
                  </a:lnTo>
                  <a:lnTo>
                    <a:pt x="59" y="406"/>
                  </a:lnTo>
                  <a:lnTo>
                    <a:pt x="56" y="406"/>
                  </a:lnTo>
                  <a:lnTo>
                    <a:pt x="56" y="406"/>
                  </a:lnTo>
                  <a:lnTo>
                    <a:pt x="54" y="406"/>
                  </a:lnTo>
                  <a:lnTo>
                    <a:pt x="54" y="408"/>
                  </a:lnTo>
                  <a:lnTo>
                    <a:pt x="54" y="408"/>
                  </a:lnTo>
                  <a:lnTo>
                    <a:pt x="54" y="408"/>
                  </a:lnTo>
                  <a:lnTo>
                    <a:pt x="52" y="408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49" y="410"/>
                  </a:lnTo>
                  <a:lnTo>
                    <a:pt x="49" y="413"/>
                  </a:lnTo>
                  <a:lnTo>
                    <a:pt x="47" y="413"/>
                  </a:lnTo>
                  <a:lnTo>
                    <a:pt x="47" y="413"/>
                  </a:lnTo>
                  <a:lnTo>
                    <a:pt x="47" y="413"/>
                  </a:lnTo>
                  <a:lnTo>
                    <a:pt x="47" y="415"/>
                  </a:lnTo>
                  <a:lnTo>
                    <a:pt x="45" y="415"/>
                  </a:lnTo>
                  <a:lnTo>
                    <a:pt x="45" y="415"/>
                  </a:lnTo>
                  <a:lnTo>
                    <a:pt x="45" y="415"/>
                  </a:lnTo>
                  <a:lnTo>
                    <a:pt x="45" y="415"/>
                  </a:lnTo>
                  <a:lnTo>
                    <a:pt x="42" y="415"/>
                  </a:lnTo>
                  <a:lnTo>
                    <a:pt x="42" y="418"/>
                  </a:lnTo>
                  <a:lnTo>
                    <a:pt x="42" y="418"/>
                  </a:lnTo>
                  <a:lnTo>
                    <a:pt x="42" y="418"/>
                  </a:lnTo>
                  <a:lnTo>
                    <a:pt x="40" y="418"/>
                  </a:lnTo>
                  <a:lnTo>
                    <a:pt x="40" y="420"/>
                  </a:lnTo>
                  <a:lnTo>
                    <a:pt x="37" y="420"/>
                  </a:lnTo>
                  <a:lnTo>
                    <a:pt x="37" y="420"/>
                  </a:lnTo>
                  <a:lnTo>
                    <a:pt x="35" y="420"/>
                  </a:lnTo>
                  <a:lnTo>
                    <a:pt x="35" y="422"/>
                  </a:lnTo>
                  <a:lnTo>
                    <a:pt x="33" y="422"/>
                  </a:lnTo>
                  <a:lnTo>
                    <a:pt x="33" y="422"/>
                  </a:lnTo>
                  <a:lnTo>
                    <a:pt x="30" y="422"/>
                  </a:lnTo>
                  <a:lnTo>
                    <a:pt x="30" y="425"/>
                  </a:lnTo>
                  <a:lnTo>
                    <a:pt x="30" y="425"/>
                  </a:lnTo>
                  <a:lnTo>
                    <a:pt x="30" y="425"/>
                  </a:lnTo>
                  <a:lnTo>
                    <a:pt x="28" y="425"/>
                  </a:lnTo>
                  <a:lnTo>
                    <a:pt x="28" y="427"/>
                  </a:lnTo>
                  <a:lnTo>
                    <a:pt x="26" y="427"/>
                  </a:lnTo>
                  <a:lnTo>
                    <a:pt x="26" y="427"/>
                  </a:lnTo>
                  <a:lnTo>
                    <a:pt x="23" y="427"/>
                  </a:lnTo>
                  <a:lnTo>
                    <a:pt x="23" y="427"/>
                  </a:lnTo>
                  <a:lnTo>
                    <a:pt x="21" y="427"/>
                  </a:lnTo>
                  <a:lnTo>
                    <a:pt x="21" y="429"/>
                  </a:lnTo>
                  <a:lnTo>
                    <a:pt x="21" y="429"/>
                  </a:lnTo>
                  <a:lnTo>
                    <a:pt x="21" y="429"/>
                  </a:lnTo>
                  <a:lnTo>
                    <a:pt x="19" y="429"/>
                  </a:lnTo>
                  <a:lnTo>
                    <a:pt x="19" y="432"/>
                  </a:lnTo>
                  <a:lnTo>
                    <a:pt x="19" y="432"/>
                  </a:lnTo>
                  <a:lnTo>
                    <a:pt x="19" y="432"/>
                  </a:lnTo>
                  <a:lnTo>
                    <a:pt x="16" y="432"/>
                  </a:lnTo>
                  <a:lnTo>
                    <a:pt x="16" y="434"/>
                  </a:lnTo>
                  <a:lnTo>
                    <a:pt x="14" y="434"/>
                  </a:lnTo>
                  <a:lnTo>
                    <a:pt x="14" y="434"/>
                  </a:lnTo>
                  <a:lnTo>
                    <a:pt x="11" y="434"/>
                  </a:lnTo>
                  <a:lnTo>
                    <a:pt x="11" y="436"/>
                  </a:lnTo>
                  <a:lnTo>
                    <a:pt x="11" y="436"/>
                  </a:lnTo>
                  <a:lnTo>
                    <a:pt x="11" y="436"/>
                  </a:lnTo>
                  <a:lnTo>
                    <a:pt x="9" y="436"/>
                  </a:lnTo>
                  <a:lnTo>
                    <a:pt x="9" y="439"/>
                  </a:lnTo>
                  <a:lnTo>
                    <a:pt x="9" y="439"/>
                  </a:lnTo>
                  <a:lnTo>
                    <a:pt x="9" y="439"/>
                  </a:lnTo>
                  <a:lnTo>
                    <a:pt x="11" y="439"/>
                  </a:lnTo>
                  <a:lnTo>
                    <a:pt x="11" y="439"/>
                  </a:lnTo>
                  <a:lnTo>
                    <a:pt x="14" y="439"/>
                  </a:lnTo>
                  <a:lnTo>
                    <a:pt x="14" y="436"/>
                  </a:lnTo>
                  <a:lnTo>
                    <a:pt x="21" y="436"/>
                  </a:lnTo>
                  <a:lnTo>
                    <a:pt x="21" y="436"/>
                  </a:lnTo>
                  <a:lnTo>
                    <a:pt x="21" y="436"/>
                  </a:lnTo>
                  <a:lnTo>
                    <a:pt x="21" y="436"/>
                  </a:lnTo>
                  <a:lnTo>
                    <a:pt x="23" y="436"/>
                  </a:lnTo>
                  <a:lnTo>
                    <a:pt x="23" y="439"/>
                  </a:lnTo>
                  <a:lnTo>
                    <a:pt x="26" y="439"/>
                  </a:lnTo>
                  <a:lnTo>
                    <a:pt x="26" y="441"/>
                  </a:lnTo>
                  <a:lnTo>
                    <a:pt x="23" y="441"/>
                  </a:lnTo>
                  <a:lnTo>
                    <a:pt x="23" y="444"/>
                  </a:lnTo>
                  <a:lnTo>
                    <a:pt x="26" y="444"/>
                  </a:lnTo>
                  <a:lnTo>
                    <a:pt x="26" y="444"/>
                  </a:lnTo>
                  <a:lnTo>
                    <a:pt x="30" y="444"/>
                  </a:lnTo>
                  <a:lnTo>
                    <a:pt x="30" y="444"/>
                  </a:lnTo>
                  <a:lnTo>
                    <a:pt x="33" y="444"/>
                  </a:lnTo>
                  <a:lnTo>
                    <a:pt x="33" y="444"/>
                  </a:lnTo>
                  <a:lnTo>
                    <a:pt x="35" y="444"/>
                  </a:lnTo>
                  <a:lnTo>
                    <a:pt x="35" y="446"/>
                  </a:lnTo>
                  <a:lnTo>
                    <a:pt x="35" y="446"/>
                  </a:lnTo>
                  <a:lnTo>
                    <a:pt x="35" y="446"/>
                  </a:lnTo>
                  <a:lnTo>
                    <a:pt x="40" y="446"/>
                  </a:lnTo>
                  <a:lnTo>
                    <a:pt x="40" y="446"/>
                  </a:lnTo>
                  <a:lnTo>
                    <a:pt x="47" y="446"/>
                  </a:lnTo>
                  <a:lnTo>
                    <a:pt x="47" y="446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56" y="446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6" y="451"/>
                  </a:lnTo>
                  <a:lnTo>
                    <a:pt x="59" y="451"/>
                  </a:lnTo>
                  <a:lnTo>
                    <a:pt x="59" y="451"/>
                  </a:lnTo>
                  <a:lnTo>
                    <a:pt x="61" y="451"/>
                  </a:lnTo>
                  <a:lnTo>
                    <a:pt x="61" y="453"/>
                  </a:lnTo>
                  <a:lnTo>
                    <a:pt x="61" y="453"/>
                  </a:lnTo>
                  <a:lnTo>
                    <a:pt x="61" y="453"/>
                  </a:lnTo>
                  <a:lnTo>
                    <a:pt x="59" y="453"/>
                  </a:lnTo>
                  <a:lnTo>
                    <a:pt x="59" y="453"/>
                  </a:lnTo>
                  <a:lnTo>
                    <a:pt x="54" y="453"/>
                  </a:lnTo>
                  <a:lnTo>
                    <a:pt x="54" y="451"/>
                  </a:lnTo>
                  <a:lnTo>
                    <a:pt x="54" y="451"/>
                  </a:lnTo>
                  <a:lnTo>
                    <a:pt x="54" y="448"/>
                  </a:lnTo>
                  <a:lnTo>
                    <a:pt x="49" y="448"/>
                  </a:lnTo>
                  <a:lnTo>
                    <a:pt x="49" y="451"/>
                  </a:lnTo>
                  <a:lnTo>
                    <a:pt x="52" y="451"/>
                  </a:lnTo>
                  <a:lnTo>
                    <a:pt x="52" y="451"/>
                  </a:lnTo>
                  <a:lnTo>
                    <a:pt x="49" y="451"/>
                  </a:lnTo>
                  <a:lnTo>
                    <a:pt x="49" y="451"/>
                  </a:lnTo>
                  <a:lnTo>
                    <a:pt x="37" y="451"/>
                  </a:lnTo>
                  <a:lnTo>
                    <a:pt x="37" y="451"/>
                  </a:lnTo>
                  <a:lnTo>
                    <a:pt x="37" y="451"/>
                  </a:lnTo>
                  <a:lnTo>
                    <a:pt x="37" y="453"/>
                  </a:lnTo>
                  <a:lnTo>
                    <a:pt x="35" y="453"/>
                  </a:lnTo>
                  <a:lnTo>
                    <a:pt x="35" y="453"/>
                  </a:lnTo>
                  <a:lnTo>
                    <a:pt x="37" y="453"/>
                  </a:lnTo>
                  <a:lnTo>
                    <a:pt x="37" y="455"/>
                  </a:lnTo>
                  <a:lnTo>
                    <a:pt x="30" y="455"/>
                  </a:lnTo>
                  <a:lnTo>
                    <a:pt x="30" y="455"/>
                  </a:lnTo>
                  <a:lnTo>
                    <a:pt x="30" y="455"/>
                  </a:lnTo>
                  <a:lnTo>
                    <a:pt x="30" y="455"/>
                  </a:lnTo>
                  <a:lnTo>
                    <a:pt x="28" y="455"/>
                  </a:lnTo>
                  <a:lnTo>
                    <a:pt x="28" y="453"/>
                  </a:lnTo>
                  <a:lnTo>
                    <a:pt x="26" y="453"/>
                  </a:lnTo>
                  <a:lnTo>
                    <a:pt x="26" y="455"/>
                  </a:lnTo>
                  <a:lnTo>
                    <a:pt x="23" y="455"/>
                  </a:lnTo>
                  <a:lnTo>
                    <a:pt x="23" y="458"/>
                  </a:lnTo>
                  <a:lnTo>
                    <a:pt x="21" y="458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19" y="455"/>
                  </a:lnTo>
                  <a:lnTo>
                    <a:pt x="19" y="455"/>
                  </a:lnTo>
                  <a:lnTo>
                    <a:pt x="19" y="455"/>
                  </a:lnTo>
                  <a:lnTo>
                    <a:pt x="16" y="455"/>
                  </a:lnTo>
                  <a:lnTo>
                    <a:pt x="16" y="455"/>
                  </a:lnTo>
                  <a:lnTo>
                    <a:pt x="14" y="455"/>
                  </a:lnTo>
                  <a:lnTo>
                    <a:pt x="14" y="460"/>
                  </a:lnTo>
                  <a:lnTo>
                    <a:pt x="16" y="460"/>
                  </a:lnTo>
                  <a:lnTo>
                    <a:pt x="16" y="460"/>
                  </a:lnTo>
                  <a:lnTo>
                    <a:pt x="16" y="460"/>
                  </a:lnTo>
                  <a:lnTo>
                    <a:pt x="16" y="463"/>
                  </a:lnTo>
                  <a:lnTo>
                    <a:pt x="16" y="463"/>
                  </a:lnTo>
                  <a:lnTo>
                    <a:pt x="16" y="465"/>
                  </a:lnTo>
                  <a:lnTo>
                    <a:pt x="19" y="465"/>
                  </a:lnTo>
                  <a:lnTo>
                    <a:pt x="19" y="465"/>
                  </a:lnTo>
                  <a:lnTo>
                    <a:pt x="19" y="465"/>
                  </a:lnTo>
                  <a:lnTo>
                    <a:pt x="19" y="467"/>
                  </a:lnTo>
                  <a:lnTo>
                    <a:pt x="19" y="467"/>
                  </a:lnTo>
                  <a:lnTo>
                    <a:pt x="19" y="467"/>
                  </a:lnTo>
                  <a:lnTo>
                    <a:pt x="14" y="467"/>
                  </a:lnTo>
                  <a:lnTo>
                    <a:pt x="14" y="470"/>
                  </a:lnTo>
                  <a:lnTo>
                    <a:pt x="14" y="470"/>
                  </a:lnTo>
                  <a:lnTo>
                    <a:pt x="14" y="470"/>
                  </a:lnTo>
                  <a:lnTo>
                    <a:pt x="11" y="470"/>
                  </a:lnTo>
                  <a:lnTo>
                    <a:pt x="11" y="472"/>
                  </a:lnTo>
                  <a:lnTo>
                    <a:pt x="11" y="472"/>
                  </a:lnTo>
                  <a:lnTo>
                    <a:pt x="11" y="472"/>
                  </a:lnTo>
                  <a:lnTo>
                    <a:pt x="11" y="472"/>
                  </a:lnTo>
                  <a:lnTo>
                    <a:pt x="11" y="474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9" y="479"/>
                  </a:lnTo>
                  <a:lnTo>
                    <a:pt x="9" y="479"/>
                  </a:lnTo>
                  <a:lnTo>
                    <a:pt x="9" y="486"/>
                  </a:lnTo>
                  <a:lnTo>
                    <a:pt x="11" y="486"/>
                  </a:lnTo>
                  <a:lnTo>
                    <a:pt x="11" y="486"/>
                  </a:lnTo>
                  <a:lnTo>
                    <a:pt x="11" y="486"/>
                  </a:lnTo>
                  <a:lnTo>
                    <a:pt x="11" y="489"/>
                  </a:lnTo>
                  <a:lnTo>
                    <a:pt x="9" y="489"/>
                  </a:lnTo>
                  <a:lnTo>
                    <a:pt x="9" y="489"/>
                  </a:lnTo>
                  <a:lnTo>
                    <a:pt x="7" y="489"/>
                  </a:lnTo>
                  <a:lnTo>
                    <a:pt x="7" y="491"/>
                  </a:lnTo>
                  <a:lnTo>
                    <a:pt x="7" y="491"/>
                  </a:lnTo>
                  <a:lnTo>
                    <a:pt x="7" y="493"/>
                  </a:lnTo>
                  <a:lnTo>
                    <a:pt x="4" y="493"/>
                  </a:lnTo>
                  <a:lnTo>
                    <a:pt x="4" y="496"/>
                  </a:lnTo>
                  <a:lnTo>
                    <a:pt x="4" y="496"/>
                  </a:lnTo>
                  <a:lnTo>
                    <a:pt x="4" y="498"/>
                  </a:lnTo>
                  <a:lnTo>
                    <a:pt x="7" y="498"/>
                  </a:lnTo>
                  <a:lnTo>
                    <a:pt x="7" y="498"/>
                  </a:lnTo>
                  <a:lnTo>
                    <a:pt x="7" y="498"/>
                  </a:lnTo>
                  <a:lnTo>
                    <a:pt x="7" y="500"/>
                  </a:lnTo>
                  <a:lnTo>
                    <a:pt x="9" y="500"/>
                  </a:lnTo>
                  <a:lnTo>
                    <a:pt x="9" y="503"/>
                  </a:lnTo>
                  <a:lnTo>
                    <a:pt x="7" y="503"/>
                  </a:lnTo>
                  <a:lnTo>
                    <a:pt x="7" y="503"/>
                  </a:lnTo>
                  <a:lnTo>
                    <a:pt x="11" y="503"/>
                  </a:lnTo>
                  <a:lnTo>
                    <a:pt x="11" y="505"/>
                  </a:lnTo>
                  <a:lnTo>
                    <a:pt x="4" y="505"/>
                  </a:lnTo>
                  <a:lnTo>
                    <a:pt x="4" y="505"/>
                  </a:lnTo>
                  <a:lnTo>
                    <a:pt x="4" y="505"/>
                  </a:lnTo>
                  <a:lnTo>
                    <a:pt x="4" y="508"/>
                  </a:lnTo>
                  <a:lnTo>
                    <a:pt x="4" y="508"/>
                  </a:lnTo>
                  <a:lnTo>
                    <a:pt x="4" y="508"/>
                  </a:lnTo>
                  <a:lnTo>
                    <a:pt x="2" y="508"/>
                  </a:lnTo>
                  <a:lnTo>
                    <a:pt x="2" y="510"/>
                  </a:lnTo>
                  <a:lnTo>
                    <a:pt x="2" y="510"/>
                  </a:lnTo>
                  <a:lnTo>
                    <a:pt x="2" y="512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4" y="512"/>
                  </a:lnTo>
                  <a:lnTo>
                    <a:pt x="4" y="515"/>
                  </a:lnTo>
                  <a:lnTo>
                    <a:pt x="7" y="515"/>
                  </a:lnTo>
                  <a:lnTo>
                    <a:pt x="7" y="517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11" y="517"/>
                  </a:lnTo>
                  <a:lnTo>
                    <a:pt x="11" y="519"/>
                  </a:lnTo>
                  <a:lnTo>
                    <a:pt x="11" y="519"/>
                  </a:lnTo>
                  <a:lnTo>
                    <a:pt x="11" y="519"/>
                  </a:lnTo>
                  <a:lnTo>
                    <a:pt x="11" y="519"/>
                  </a:lnTo>
                  <a:lnTo>
                    <a:pt x="11" y="522"/>
                  </a:lnTo>
                  <a:lnTo>
                    <a:pt x="11" y="522"/>
                  </a:lnTo>
                  <a:lnTo>
                    <a:pt x="11" y="524"/>
                  </a:lnTo>
                  <a:lnTo>
                    <a:pt x="9" y="524"/>
                  </a:lnTo>
                  <a:lnTo>
                    <a:pt x="9" y="524"/>
                  </a:lnTo>
                  <a:lnTo>
                    <a:pt x="9" y="524"/>
                  </a:lnTo>
                  <a:lnTo>
                    <a:pt x="9" y="527"/>
                  </a:lnTo>
                  <a:lnTo>
                    <a:pt x="9" y="527"/>
                  </a:lnTo>
                  <a:lnTo>
                    <a:pt x="9" y="529"/>
                  </a:lnTo>
                  <a:lnTo>
                    <a:pt x="7" y="529"/>
                  </a:lnTo>
                  <a:lnTo>
                    <a:pt x="7" y="531"/>
                  </a:lnTo>
                  <a:lnTo>
                    <a:pt x="9" y="531"/>
                  </a:lnTo>
                  <a:lnTo>
                    <a:pt x="9" y="529"/>
                  </a:lnTo>
                  <a:lnTo>
                    <a:pt x="11" y="529"/>
                  </a:lnTo>
                  <a:lnTo>
                    <a:pt x="11" y="531"/>
                  </a:lnTo>
                  <a:lnTo>
                    <a:pt x="14" y="531"/>
                  </a:lnTo>
                  <a:lnTo>
                    <a:pt x="14" y="531"/>
                  </a:lnTo>
                  <a:lnTo>
                    <a:pt x="14" y="531"/>
                  </a:lnTo>
                  <a:lnTo>
                    <a:pt x="14" y="534"/>
                  </a:lnTo>
                  <a:lnTo>
                    <a:pt x="14" y="534"/>
                  </a:lnTo>
                  <a:lnTo>
                    <a:pt x="14" y="536"/>
                  </a:lnTo>
                  <a:lnTo>
                    <a:pt x="16" y="536"/>
                  </a:lnTo>
                  <a:lnTo>
                    <a:pt x="16" y="536"/>
                  </a:lnTo>
                  <a:lnTo>
                    <a:pt x="19" y="536"/>
                  </a:lnTo>
                  <a:lnTo>
                    <a:pt x="19" y="538"/>
                  </a:lnTo>
                  <a:lnTo>
                    <a:pt x="16" y="538"/>
                  </a:lnTo>
                  <a:lnTo>
                    <a:pt x="16" y="538"/>
                  </a:lnTo>
                  <a:lnTo>
                    <a:pt x="19" y="538"/>
                  </a:lnTo>
                  <a:lnTo>
                    <a:pt x="19" y="541"/>
                  </a:lnTo>
                  <a:lnTo>
                    <a:pt x="19" y="541"/>
                  </a:lnTo>
                  <a:lnTo>
                    <a:pt x="19" y="543"/>
                  </a:lnTo>
                  <a:lnTo>
                    <a:pt x="19" y="543"/>
                  </a:lnTo>
                  <a:lnTo>
                    <a:pt x="19" y="546"/>
                  </a:lnTo>
                  <a:lnTo>
                    <a:pt x="21" y="546"/>
                  </a:lnTo>
                  <a:lnTo>
                    <a:pt x="21" y="546"/>
                  </a:lnTo>
                  <a:lnTo>
                    <a:pt x="19" y="546"/>
                  </a:lnTo>
                  <a:lnTo>
                    <a:pt x="19" y="546"/>
                  </a:lnTo>
                  <a:lnTo>
                    <a:pt x="19" y="546"/>
                  </a:lnTo>
                  <a:lnTo>
                    <a:pt x="19" y="548"/>
                  </a:lnTo>
                  <a:lnTo>
                    <a:pt x="19" y="548"/>
                  </a:lnTo>
                  <a:lnTo>
                    <a:pt x="19" y="548"/>
                  </a:lnTo>
                  <a:lnTo>
                    <a:pt x="21" y="548"/>
                  </a:lnTo>
                  <a:lnTo>
                    <a:pt x="21" y="550"/>
                  </a:lnTo>
                  <a:lnTo>
                    <a:pt x="26" y="550"/>
                  </a:lnTo>
                  <a:lnTo>
                    <a:pt x="26" y="548"/>
                  </a:lnTo>
                  <a:lnTo>
                    <a:pt x="28" y="548"/>
                  </a:lnTo>
                  <a:lnTo>
                    <a:pt x="28" y="550"/>
                  </a:lnTo>
                  <a:lnTo>
                    <a:pt x="28" y="550"/>
                  </a:lnTo>
                  <a:lnTo>
                    <a:pt x="28" y="550"/>
                  </a:lnTo>
                  <a:lnTo>
                    <a:pt x="30" y="550"/>
                  </a:lnTo>
                  <a:lnTo>
                    <a:pt x="30" y="553"/>
                  </a:lnTo>
                  <a:lnTo>
                    <a:pt x="33" y="553"/>
                  </a:lnTo>
                  <a:lnTo>
                    <a:pt x="33" y="553"/>
                  </a:lnTo>
                  <a:lnTo>
                    <a:pt x="37" y="553"/>
                  </a:lnTo>
                  <a:lnTo>
                    <a:pt x="37" y="550"/>
                  </a:lnTo>
                  <a:lnTo>
                    <a:pt x="40" y="550"/>
                  </a:lnTo>
                  <a:lnTo>
                    <a:pt x="40" y="553"/>
                  </a:lnTo>
                  <a:lnTo>
                    <a:pt x="45" y="553"/>
                  </a:lnTo>
                  <a:lnTo>
                    <a:pt x="45" y="553"/>
                  </a:lnTo>
                  <a:lnTo>
                    <a:pt x="47" y="553"/>
                  </a:lnTo>
                  <a:lnTo>
                    <a:pt x="47" y="555"/>
                  </a:lnTo>
                  <a:lnTo>
                    <a:pt x="45" y="555"/>
                  </a:lnTo>
                  <a:lnTo>
                    <a:pt x="45" y="555"/>
                  </a:lnTo>
                  <a:lnTo>
                    <a:pt x="45" y="555"/>
                  </a:lnTo>
                  <a:lnTo>
                    <a:pt x="45" y="557"/>
                  </a:lnTo>
                  <a:lnTo>
                    <a:pt x="45" y="557"/>
                  </a:lnTo>
                  <a:lnTo>
                    <a:pt x="45" y="557"/>
                  </a:lnTo>
                  <a:lnTo>
                    <a:pt x="45" y="557"/>
                  </a:lnTo>
                  <a:lnTo>
                    <a:pt x="45" y="560"/>
                  </a:lnTo>
                  <a:lnTo>
                    <a:pt x="47" y="560"/>
                  </a:lnTo>
                  <a:lnTo>
                    <a:pt x="47" y="557"/>
                  </a:lnTo>
                  <a:lnTo>
                    <a:pt x="49" y="557"/>
                  </a:lnTo>
                  <a:lnTo>
                    <a:pt x="49" y="557"/>
                  </a:lnTo>
                  <a:lnTo>
                    <a:pt x="54" y="557"/>
                  </a:lnTo>
                  <a:lnTo>
                    <a:pt x="54" y="555"/>
                  </a:lnTo>
                  <a:lnTo>
                    <a:pt x="54" y="555"/>
                  </a:lnTo>
                  <a:lnTo>
                    <a:pt x="54" y="555"/>
                  </a:lnTo>
                  <a:lnTo>
                    <a:pt x="56" y="555"/>
                  </a:lnTo>
                  <a:lnTo>
                    <a:pt x="56" y="555"/>
                  </a:lnTo>
                  <a:lnTo>
                    <a:pt x="56" y="555"/>
                  </a:lnTo>
                  <a:lnTo>
                    <a:pt x="56" y="555"/>
                  </a:lnTo>
                  <a:lnTo>
                    <a:pt x="59" y="555"/>
                  </a:lnTo>
                  <a:lnTo>
                    <a:pt x="59" y="555"/>
                  </a:lnTo>
                  <a:lnTo>
                    <a:pt x="66" y="555"/>
                  </a:lnTo>
                  <a:lnTo>
                    <a:pt x="66" y="557"/>
                  </a:lnTo>
                  <a:lnTo>
                    <a:pt x="68" y="557"/>
                  </a:lnTo>
                  <a:lnTo>
                    <a:pt x="68" y="557"/>
                  </a:lnTo>
                  <a:lnTo>
                    <a:pt x="68" y="557"/>
                  </a:lnTo>
                  <a:lnTo>
                    <a:pt x="68" y="560"/>
                  </a:lnTo>
                  <a:lnTo>
                    <a:pt x="73" y="560"/>
                  </a:lnTo>
                  <a:lnTo>
                    <a:pt x="73" y="562"/>
                  </a:lnTo>
                  <a:lnTo>
                    <a:pt x="73" y="562"/>
                  </a:lnTo>
                  <a:lnTo>
                    <a:pt x="73" y="562"/>
                  </a:lnTo>
                  <a:lnTo>
                    <a:pt x="78" y="562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78" y="569"/>
                  </a:lnTo>
                  <a:lnTo>
                    <a:pt x="75" y="569"/>
                  </a:lnTo>
                  <a:lnTo>
                    <a:pt x="75" y="572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8" y="574"/>
                  </a:lnTo>
                  <a:lnTo>
                    <a:pt x="80" y="574"/>
                  </a:lnTo>
                  <a:lnTo>
                    <a:pt x="80" y="576"/>
                  </a:lnTo>
                  <a:lnTo>
                    <a:pt x="78" y="576"/>
                  </a:lnTo>
                  <a:lnTo>
                    <a:pt x="78" y="579"/>
                  </a:lnTo>
                  <a:lnTo>
                    <a:pt x="75" y="579"/>
                  </a:lnTo>
                  <a:lnTo>
                    <a:pt x="75" y="581"/>
                  </a:lnTo>
                  <a:lnTo>
                    <a:pt x="75" y="581"/>
                  </a:lnTo>
                  <a:lnTo>
                    <a:pt x="75" y="583"/>
                  </a:lnTo>
                  <a:lnTo>
                    <a:pt x="78" y="583"/>
                  </a:lnTo>
                  <a:lnTo>
                    <a:pt x="78" y="583"/>
                  </a:lnTo>
                  <a:lnTo>
                    <a:pt x="78" y="583"/>
                  </a:lnTo>
                  <a:lnTo>
                    <a:pt x="78" y="583"/>
                  </a:lnTo>
                  <a:lnTo>
                    <a:pt x="80" y="583"/>
                  </a:lnTo>
                  <a:lnTo>
                    <a:pt x="80" y="586"/>
                  </a:lnTo>
                  <a:lnTo>
                    <a:pt x="85" y="586"/>
                  </a:lnTo>
                  <a:lnTo>
                    <a:pt x="85" y="586"/>
                  </a:lnTo>
                  <a:lnTo>
                    <a:pt x="82" y="586"/>
                  </a:lnTo>
                  <a:lnTo>
                    <a:pt x="82" y="588"/>
                  </a:lnTo>
                  <a:lnTo>
                    <a:pt x="82" y="588"/>
                  </a:lnTo>
                  <a:lnTo>
                    <a:pt x="82" y="588"/>
                  </a:lnTo>
                  <a:lnTo>
                    <a:pt x="80" y="588"/>
                  </a:lnTo>
                  <a:lnTo>
                    <a:pt x="80" y="591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85" y="593"/>
                  </a:lnTo>
                  <a:lnTo>
                    <a:pt x="85" y="593"/>
                  </a:lnTo>
                  <a:lnTo>
                    <a:pt x="85" y="593"/>
                  </a:lnTo>
                  <a:lnTo>
                    <a:pt x="87" y="593"/>
                  </a:lnTo>
                  <a:lnTo>
                    <a:pt x="87" y="595"/>
                  </a:lnTo>
                  <a:lnTo>
                    <a:pt x="87" y="595"/>
                  </a:lnTo>
                  <a:lnTo>
                    <a:pt x="87" y="598"/>
                  </a:lnTo>
                  <a:lnTo>
                    <a:pt x="90" y="598"/>
                  </a:lnTo>
                  <a:lnTo>
                    <a:pt x="90" y="598"/>
                  </a:lnTo>
                  <a:lnTo>
                    <a:pt x="92" y="598"/>
                  </a:lnTo>
                  <a:lnTo>
                    <a:pt x="92" y="600"/>
                  </a:lnTo>
                  <a:lnTo>
                    <a:pt x="94" y="600"/>
                  </a:lnTo>
                  <a:lnTo>
                    <a:pt x="94" y="600"/>
                  </a:lnTo>
                  <a:lnTo>
                    <a:pt x="99" y="600"/>
                  </a:lnTo>
                  <a:lnTo>
                    <a:pt x="99" y="602"/>
                  </a:lnTo>
                  <a:lnTo>
                    <a:pt x="99" y="602"/>
                  </a:lnTo>
                  <a:lnTo>
                    <a:pt x="99" y="605"/>
                  </a:lnTo>
                  <a:lnTo>
                    <a:pt x="97" y="605"/>
                  </a:lnTo>
                  <a:lnTo>
                    <a:pt x="97" y="605"/>
                  </a:lnTo>
                  <a:lnTo>
                    <a:pt x="97" y="605"/>
                  </a:lnTo>
                  <a:lnTo>
                    <a:pt x="97" y="607"/>
                  </a:lnTo>
                  <a:lnTo>
                    <a:pt x="94" y="607"/>
                  </a:lnTo>
                  <a:lnTo>
                    <a:pt x="94" y="607"/>
                  </a:lnTo>
                  <a:lnTo>
                    <a:pt x="106" y="607"/>
                  </a:lnTo>
                  <a:lnTo>
                    <a:pt x="106" y="609"/>
                  </a:lnTo>
                  <a:lnTo>
                    <a:pt x="108" y="609"/>
                  </a:lnTo>
                  <a:lnTo>
                    <a:pt x="108" y="609"/>
                  </a:lnTo>
                  <a:lnTo>
                    <a:pt x="111" y="609"/>
                  </a:lnTo>
                  <a:lnTo>
                    <a:pt x="111" y="612"/>
                  </a:lnTo>
                  <a:lnTo>
                    <a:pt x="111" y="612"/>
                  </a:lnTo>
                  <a:lnTo>
                    <a:pt x="111" y="612"/>
                  </a:lnTo>
                  <a:lnTo>
                    <a:pt x="111" y="612"/>
                  </a:lnTo>
                  <a:lnTo>
                    <a:pt x="111" y="614"/>
                  </a:lnTo>
                  <a:lnTo>
                    <a:pt x="113" y="614"/>
                  </a:lnTo>
                  <a:lnTo>
                    <a:pt x="113" y="614"/>
                  </a:lnTo>
                  <a:lnTo>
                    <a:pt x="116" y="614"/>
                  </a:lnTo>
                  <a:lnTo>
                    <a:pt x="116" y="617"/>
                  </a:lnTo>
                  <a:lnTo>
                    <a:pt x="118" y="617"/>
                  </a:lnTo>
                  <a:lnTo>
                    <a:pt x="118" y="619"/>
                  </a:lnTo>
                  <a:lnTo>
                    <a:pt x="113" y="619"/>
                  </a:lnTo>
                  <a:lnTo>
                    <a:pt x="113" y="621"/>
                  </a:lnTo>
                  <a:lnTo>
                    <a:pt x="111" y="621"/>
                  </a:lnTo>
                  <a:lnTo>
                    <a:pt x="111" y="621"/>
                  </a:lnTo>
                  <a:lnTo>
                    <a:pt x="111" y="621"/>
                  </a:lnTo>
                  <a:lnTo>
                    <a:pt x="111" y="624"/>
                  </a:lnTo>
                  <a:lnTo>
                    <a:pt x="111" y="624"/>
                  </a:lnTo>
                  <a:lnTo>
                    <a:pt x="111" y="624"/>
                  </a:lnTo>
                  <a:lnTo>
                    <a:pt x="108" y="624"/>
                  </a:lnTo>
                  <a:lnTo>
                    <a:pt x="108" y="624"/>
                  </a:lnTo>
                  <a:lnTo>
                    <a:pt x="106" y="624"/>
                  </a:lnTo>
                  <a:lnTo>
                    <a:pt x="106" y="626"/>
                  </a:lnTo>
                  <a:lnTo>
                    <a:pt x="99" y="626"/>
                  </a:lnTo>
                  <a:lnTo>
                    <a:pt x="99" y="624"/>
                  </a:lnTo>
                  <a:lnTo>
                    <a:pt x="97" y="624"/>
                  </a:lnTo>
                  <a:lnTo>
                    <a:pt x="97" y="624"/>
                  </a:lnTo>
                  <a:lnTo>
                    <a:pt x="94" y="624"/>
                  </a:lnTo>
                  <a:lnTo>
                    <a:pt x="94" y="624"/>
                  </a:lnTo>
                  <a:lnTo>
                    <a:pt x="92" y="624"/>
                  </a:lnTo>
                  <a:lnTo>
                    <a:pt x="92" y="624"/>
                  </a:lnTo>
                  <a:lnTo>
                    <a:pt x="92" y="624"/>
                  </a:lnTo>
                  <a:lnTo>
                    <a:pt x="92" y="624"/>
                  </a:lnTo>
                  <a:lnTo>
                    <a:pt x="87" y="624"/>
                  </a:lnTo>
                  <a:lnTo>
                    <a:pt x="87" y="624"/>
                  </a:lnTo>
                  <a:lnTo>
                    <a:pt x="87" y="624"/>
                  </a:lnTo>
                  <a:lnTo>
                    <a:pt x="87" y="626"/>
                  </a:lnTo>
                  <a:lnTo>
                    <a:pt x="87" y="626"/>
                  </a:lnTo>
                  <a:lnTo>
                    <a:pt x="87" y="626"/>
                  </a:lnTo>
                  <a:lnTo>
                    <a:pt x="85" y="626"/>
                  </a:lnTo>
                  <a:lnTo>
                    <a:pt x="85" y="628"/>
                  </a:lnTo>
                  <a:lnTo>
                    <a:pt x="87" y="628"/>
                  </a:lnTo>
                  <a:lnTo>
                    <a:pt x="87" y="631"/>
                  </a:lnTo>
                  <a:lnTo>
                    <a:pt x="90" y="631"/>
                  </a:lnTo>
                  <a:lnTo>
                    <a:pt x="90" y="631"/>
                  </a:lnTo>
                  <a:lnTo>
                    <a:pt x="92" y="631"/>
                  </a:lnTo>
                  <a:lnTo>
                    <a:pt x="92" y="633"/>
                  </a:lnTo>
                  <a:lnTo>
                    <a:pt x="92" y="633"/>
                  </a:lnTo>
                  <a:lnTo>
                    <a:pt x="92" y="636"/>
                  </a:lnTo>
                  <a:lnTo>
                    <a:pt x="92" y="636"/>
                  </a:lnTo>
                  <a:lnTo>
                    <a:pt x="92" y="636"/>
                  </a:lnTo>
                  <a:lnTo>
                    <a:pt x="92" y="636"/>
                  </a:lnTo>
                  <a:lnTo>
                    <a:pt x="92" y="638"/>
                  </a:lnTo>
                  <a:lnTo>
                    <a:pt x="94" y="638"/>
                  </a:lnTo>
                  <a:lnTo>
                    <a:pt x="94" y="640"/>
                  </a:lnTo>
                  <a:lnTo>
                    <a:pt x="92" y="640"/>
                  </a:lnTo>
                  <a:lnTo>
                    <a:pt x="92" y="640"/>
                  </a:lnTo>
                  <a:lnTo>
                    <a:pt x="92" y="640"/>
                  </a:lnTo>
                  <a:lnTo>
                    <a:pt x="92" y="645"/>
                  </a:lnTo>
                  <a:lnTo>
                    <a:pt x="94" y="645"/>
                  </a:lnTo>
                  <a:lnTo>
                    <a:pt x="94" y="647"/>
                  </a:lnTo>
                  <a:lnTo>
                    <a:pt x="97" y="647"/>
                  </a:lnTo>
                  <a:lnTo>
                    <a:pt x="97" y="650"/>
                  </a:lnTo>
                  <a:lnTo>
                    <a:pt x="99" y="650"/>
                  </a:lnTo>
                  <a:lnTo>
                    <a:pt x="99" y="652"/>
                  </a:lnTo>
                  <a:lnTo>
                    <a:pt x="99" y="652"/>
                  </a:lnTo>
                  <a:lnTo>
                    <a:pt x="99" y="652"/>
                  </a:lnTo>
                  <a:lnTo>
                    <a:pt x="104" y="652"/>
                  </a:lnTo>
                  <a:lnTo>
                    <a:pt x="104" y="652"/>
                  </a:lnTo>
                  <a:lnTo>
                    <a:pt x="106" y="652"/>
                  </a:lnTo>
                  <a:lnTo>
                    <a:pt x="106" y="650"/>
                  </a:lnTo>
                  <a:lnTo>
                    <a:pt x="108" y="650"/>
                  </a:lnTo>
                  <a:lnTo>
                    <a:pt x="108" y="647"/>
                  </a:lnTo>
                  <a:lnTo>
                    <a:pt x="108" y="647"/>
                  </a:lnTo>
                  <a:lnTo>
                    <a:pt x="108" y="645"/>
                  </a:lnTo>
                  <a:lnTo>
                    <a:pt x="113" y="645"/>
                  </a:lnTo>
                  <a:lnTo>
                    <a:pt x="113" y="645"/>
                  </a:lnTo>
                  <a:lnTo>
                    <a:pt x="120" y="645"/>
                  </a:lnTo>
                  <a:lnTo>
                    <a:pt x="120" y="647"/>
                  </a:lnTo>
                  <a:lnTo>
                    <a:pt x="120" y="647"/>
                  </a:lnTo>
                  <a:lnTo>
                    <a:pt x="120" y="645"/>
                  </a:lnTo>
                  <a:lnTo>
                    <a:pt x="123" y="645"/>
                  </a:lnTo>
                  <a:lnTo>
                    <a:pt x="123" y="645"/>
                  </a:lnTo>
                  <a:lnTo>
                    <a:pt x="125" y="645"/>
                  </a:lnTo>
                  <a:lnTo>
                    <a:pt x="125" y="643"/>
                  </a:lnTo>
                  <a:lnTo>
                    <a:pt x="132" y="643"/>
                  </a:lnTo>
                  <a:lnTo>
                    <a:pt x="132" y="645"/>
                  </a:lnTo>
                  <a:lnTo>
                    <a:pt x="134" y="645"/>
                  </a:lnTo>
                  <a:lnTo>
                    <a:pt x="134" y="643"/>
                  </a:lnTo>
                  <a:lnTo>
                    <a:pt x="139" y="643"/>
                  </a:lnTo>
                  <a:lnTo>
                    <a:pt x="139" y="645"/>
                  </a:lnTo>
                  <a:lnTo>
                    <a:pt x="142" y="645"/>
                  </a:lnTo>
                  <a:lnTo>
                    <a:pt x="142" y="645"/>
                  </a:lnTo>
                  <a:lnTo>
                    <a:pt x="144" y="645"/>
                  </a:lnTo>
                  <a:lnTo>
                    <a:pt x="144" y="647"/>
                  </a:lnTo>
                  <a:lnTo>
                    <a:pt x="144" y="647"/>
                  </a:lnTo>
                  <a:lnTo>
                    <a:pt x="144" y="647"/>
                  </a:lnTo>
                  <a:lnTo>
                    <a:pt x="146" y="647"/>
                  </a:lnTo>
                  <a:lnTo>
                    <a:pt x="146" y="650"/>
                  </a:lnTo>
                  <a:lnTo>
                    <a:pt x="146" y="650"/>
                  </a:lnTo>
                  <a:lnTo>
                    <a:pt x="146" y="650"/>
                  </a:lnTo>
                  <a:lnTo>
                    <a:pt x="146" y="650"/>
                  </a:lnTo>
                  <a:lnTo>
                    <a:pt x="146" y="652"/>
                  </a:lnTo>
                  <a:lnTo>
                    <a:pt x="146" y="652"/>
                  </a:lnTo>
                  <a:lnTo>
                    <a:pt x="146" y="655"/>
                  </a:lnTo>
                  <a:lnTo>
                    <a:pt x="149" y="655"/>
                  </a:lnTo>
                  <a:lnTo>
                    <a:pt x="149" y="655"/>
                  </a:lnTo>
                  <a:lnTo>
                    <a:pt x="149" y="655"/>
                  </a:lnTo>
                  <a:lnTo>
                    <a:pt x="149" y="657"/>
                  </a:lnTo>
                  <a:lnTo>
                    <a:pt x="151" y="657"/>
                  </a:lnTo>
                  <a:lnTo>
                    <a:pt x="151" y="657"/>
                  </a:lnTo>
                  <a:lnTo>
                    <a:pt x="153" y="657"/>
                  </a:lnTo>
                  <a:lnTo>
                    <a:pt x="153" y="662"/>
                  </a:lnTo>
                  <a:lnTo>
                    <a:pt x="146" y="662"/>
                  </a:lnTo>
                  <a:lnTo>
                    <a:pt x="146" y="662"/>
                  </a:lnTo>
                  <a:lnTo>
                    <a:pt x="146" y="662"/>
                  </a:lnTo>
                  <a:lnTo>
                    <a:pt x="146" y="664"/>
                  </a:lnTo>
                  <a:lnTo>
                    <a:pt x="149" y="664"/>
                  </a:lnTo>
                  <a:lnTo>
                    <a:pt x="149" y="664"/>
                  </a:lnTo>
                  <a:lnTo>
                    <a:pt x="149" y="664"/>
                  </a:lnTo>
                  <a:lnTo>
                    <a:pt x="149" y="664"/>
                  </a:lnTo>
                  <a:lnTo>
                    <a:pt x="151" y="664"/>
                  </a:lnTo>
                  <a:lnTo>
                    <a:pt x="151" y="666"/>
                  </a:lnTo>
                  <a:lnTo>
                    <a:pt x="149" y="666"/>
                  </a:lnTo>
                  <a:lnTo>
                    <a:pt x="149" y="669"/>
                  </a:lnTo>
                  <a:lnTo>
                    <a:pt x="151" y="669"/>
                  </a:lnTo>
                  <a:lnTo>
                    <a:pt x="151" y="671"/>
                  </a:lnTo>
                  <a:lnTo>
                    <a:pt x="149" y="671"/>
                  </a:lnTo>
                  <a:lnTo>
                    <a:pt x="149" y="673"/>
                  </a:lnTo>
                  <a:lnTo>
                    <a:pt x="151" y="673"/>
                  </a:lnTo>
                  <a:lnTo>
                    <a:pt x="151" y="671"/>
                  </a:lnTo>
                  <a:lnTo>
                    <a:pt x="153" y="671"/>
                  </a:lnTo>
                  <a:lnTo>
                    <a:pt x="153" y="673"/>
                  </a:lnTo>
                  <a:lnTo>
                    <a:pt x="158" y="673"/>
                  </a:lnTo>
                  <a:lnTo>
                    <a:pt x="158" y="673"/>
                  </a:lnTo>
                  <a:lnTo>
                    <a:pt x="161" y="673"/>
                  </a:lnTo>
                  <a:lnTo>
                    <a:pt x="161" y="673"/>
                  </a:lnTo>
                  <a:lnTo>
                    <a:pt x="168" y="673"/>
                  </a:lnTo>
                  <a:lnTo>
                    <a:pt x="168" y="673"/>
                  </a:lnTo>
                  <a:lnTo>
                    <a:pt x="168" y="673"/>
                  </a:lnTo>
                  <a:lnTo>
                    <a:pt x="168" y="676"/>
                  </a:lnTo>
                  <a:lnTo>
                    <a:pt x="168" y="676"/>
                  </a:lnTo>
                  <a:lnTo>
                    <a:pt x="168" y="676"/>
                  </a:lnTo>
                  <a:lnTo>
                    <a:pt x="170" y="676"/>
                  </a:lnTo>
                  <a:lnTo>
                    <a:pt x="170" y="678"/>
                  </a:lnTo>
                  <a:lnTo>
                    <a:pt x="170" y="678"/>
                  </a:lnTo>
                  <a:lnTo>
                    <a:pt x="170" y="676"/>
                  </a:lnTo>
                  <a:lnTo>
                    <a:pt x="172" y="676"/>
                  </a:lnTo>
                  <a:lnTo>
                    <a:pt x="172" y="678"/>
                  </a:lnTo>
                  <a:lnTo>
                    <a:pt x="172" y="678"/>
                  </a:lnTo>
                  <a:lnTo>
                    <a:pt x="172" y="681"/>
                  </a:lnTo>
                  <a:lnTo>
                    <a:pt x="172" y="681"/>
                  </a:lnTo>
                  <a:lnTo>
                    <a:pt x="172" y="683"/>
                  </a:lnTo>
                  <a:lnTo>
                    <a:pt x="175" y="683"/>
                  </a:lnTo>
                  <a:lnTo>
                    <a:pt x="175" y="683"/>
                  </a:lnTo>
                  <a:lnTo>
                    <a:pt x="175" y="683"/>
                  </a:lnTo>
                  <a:lnTo>
                    <a:pt x="175" y="685"/>
                  </a:lnTo>
                  <a:lnTo>
                    <a:pt x="175" y="685"/>
                  </a:lnTo>
                  <a:lnTo>
                    <a:pt x="175" y="685"/>
                  </a:lnTo>
                  <a:lnTo>
                    <a:pt x="175" y="685"/>
                  </a:lnTo>
                  <a:lnTo>
                    <a:pt x="175" y="688"/>
                  </a:lnTo>
                  <a:lnTo>
                    <a:pt x="175" y="688"/>
                  </a:lnTo>
                  <a:lnTo>
                    <a:pt x="175" y="690"/>
                  </a:lnTo>
                  <a:lnTo>
                    <a:pt x="175" y="690"/>
                  </a:lnTo>
                  <a:lnTo>
                    <a:pt x="175" y="692"/>
                  </a:lnTo>
                  <a:lnTo>
                    <a:pt x="175" y="692"/>
                  </a:lnTo>
                  <a:lnTo>
                    <a:pt x="175" y="692"/>
                  </a:lnTo>
                  <a:lnTo>
                    <a:pt x="177" y="692"/>
                  </a:lnTo>
                  <a:lnTo>
                    <a:pt x="177" y="695"/>
                  </a:lnTo>
                  <a:lnTo>
                    <a:pt x="179" y="695"/>
                  </a:lnTo>
                  <a:lnTo>
                    <a:pt x="179" y="695"/>
                  </a:lnTo>
                  <a:lnTo>
                    <a:pt x="182" y="695"/>
                  </a:lnTo>
                  <a:lnTo>
                    <a:pt x="182" y="695"/>
                  </a:lnTo>
                  <a:lnTo>
                    <a:pt x="182" y="695"/>
                  </a:lnTo>
                  <a:lnTo>
                    <a:pt x="182" y="692"/>
                  </a:lnTo>
                  <a:lnTo>
                    <a:pt x="187" y="692"/>
                  </a:lnTo>
                  <a:lnTo>
                    <a:pt x="187" y="692"/>
                  </a:lnTo>
                  <a:lnTo>
                    <a:pt x="189" y="692"/>
                  </a:lnTo>
                  <a:lnTo>
                    <a:pt x="189" y="692"/>
                  </a:lnTo>
                  <a:lnTo>
                    <a:pt x="191" y="692"/>
                  </a:lnTo>
                  <a:lnTo>
                    <a:pt x="191" y="695"/>
                  </a:lnTo>
                  <a:lnTo>
                    <a:pt x="191" y="695"/>
                  </a:lnTo>
                  <a:lnTo>
                    <a:pt x="191" y="697"/>
                  </a:lnTo>
                  <a:lnTo>
                    <a:pt x="198" y="697"/>
                  </a:lnTo>
                  <a:lnTo>
                    <a:pt x="198" y="700"/>
                  </a:lnTo>
                  <a:lnTo>
                    <a:pt x="201" y="700"/>
                  </a:lnTo>
                  <a:lnTo>
                    <a:pt x="201" y="697"/>
                  </a:lnTo>
                  <a:lnTo>
                    <a:pt x="201" y="697"/>
                  </a:lnTo>
                  <a:lnTo>
                    <a:pt x="201" y="697"/>
                  </a:lnTo>
                  <a:lnTo>
                    <a:pt x="206" y="697"/>
                  </a:lnTo>
                  <a:lnTo>
                    <a:pt x="206" y="695"/>
                  </a:lnTo>
                  <a:lnTo>
                    <a:pt x="210" y="695"/>
                  </a:lnTo>
                  <a:lnTo>
                    <a:pt x="210" y="695"/>
                  </a:lnTo>
                  <a:lnTo>
                    <a:pt x="215" y="695"/>
                  </a:lnTo>
                  <a:lnTo>
                    <a:pt x="215" y="692"/>
                  </a:lnTo>
                  <a:lnTo>
                    <a:pt x="217" y="692"/>
                  </a:lnTo>
                  <a:lnTo>
                    <a:pt x="217" y="692"/>
                  </a:lnTo>
                  <a:lnTo>
                    <a:pt x="217" y="692"/>
                  </a:lnTo>
                  <a:lnTo>
                    <a:pt x="217" y="695"/>
                  </a:lnTo>
                  <a:lnTo>
                    <a:pt x="220" y="695"/>
                  </a:lnTo>
                  <a:lnTo>
                    <a:pt x="220" y="695"/>
                  </a:lnTo>
                  <a:lnTo>
                    <a:pt x="222" y="695"/>
                  </a:lnTo>
                  <a:lnTo>
                    <a:pt x="222" y="700"/>
                  </a:lnTo>
                  <a:lnTo>
                    <a:pt x="222" y="700"/>
                  </a:lnTo>
                  <a:lnTo>
                    <a:pt x="222" y="702"/>
                  </a:lnTo>
                  <a:lnTo>
                    <a:pt x="224" y="702"/>
                  </a:lnTo>
                  <a:lnTo>
                    <a:pt x="224" y="702"/>
                  </a:lnTo>
                  <a:lnTo>
                    <a:pt x="227" y="702"/>
                  </a:lnTo>
                  <a:lnTo>
                    <a:pt x="227" y="702"/>
                  </a:lnTo>
                  <a:lnTo>
                    <a:pt x="229" y="702"/>
                  </a:lnTo>
                  <a:lnTo>
                    <a:pt x="229" y="704"/>
                  </a:lnTo>
                  <a:lnTo>
                    <a:pt x="229" y="704"/>
                  </a:lnTo>
                  <a:lnTo>
                    <a:pt x="229" y="704"/>
                  </a:lnTo>
                  <a:lnTo>
                    <a:pt x="232" y="704"/>
                  </a:lnTo>
                  <a:lnTo>
                    <a:pt x="232" y="707"/>
                  </a:lnTo>
                  <a:lnTo>
                    <a:pt x="232" y="707"/>
                  </a:lnTo>
                  <a:lnTo>
                    <a:pt x="232" y="704"/>
                  </a:lnTo>
                  <a:lnTo>
                    <a:pt x="232" y="704"/>
                  </a:lnTo>
                  <a:lnTo>
                    <a:pt x="232" y="707"/>
                  </a:lnTo>
                  <a:lnTo>
                    <a:pt x="234" y="707"/>
                  </a:lnTo>
                  <a:lnTo>
                    <a:pt x="234" y="704"/>
                  </a:lnTo>
                  <a:lnTo>
                    <a:pt x="234" y="704"/>
                  </a:lnTo>
                  <a:lnTo>
                    <a:pt x="234" y="702"/>
                  </a:lnTo>
                  <a:lnTo>
                    <a:pt x="236" y="702"/>
                  </a:lnTo>
                  <a:lnTo>
                    <a:pt x="236" y="702"/>
                  </a:lnTo>
                  <a:lnTo>
                    <a:pt x="239" y="702"/>
                  </a:lnTo>
                  <a:lnTo>
                    <a:pt x="239" y="704"/>
                  </a:lnTo>
                  <a:lnTo>
                    <a:pt x="241" y="704"/>
                  </a:lnTo>
                  <a:lnTo>
                    <a:pt x="241" y="704"/>
                  </a:lnTo>
                  <a:lnTo>
                    <a:pt x="243" y="704"/>
                  </a:lnTo>
                  <a:lnTo>
                    <a:pt x="243" y="704"/>
                  </a:lnTo>
                  <a:lnTo>
                    <a:pt x="246" y="704"/>
                  </a:lnTo>
                  <a:lnTo>
                    <a:pt x="246" y="707"/>
                  </a:lnTo>
                  <a:lnTo>
                    <a:pt x="246" y="707"/>
                  </a:lnTo>
                  <a:lnTo>
                    <a:pt x="246" y="707"/>
                  </a:lnTo>
                  <a:lnTo>
                    <a:pt x="250" y="707"/>
                  </a:lnTo>
                  <a:lnTo>
                    <a:pt x="250" y="709"/>
                  </a:lnTo>
                  <a:lnTo>
                    <a:pt x="250" y="709"/>
                  </a:lnTo>
                  <a:lnTo>
                    <a:pt x="250" y="709"/>
                  </a:lnTo>
                  <a:lnTo>
                    <a:pt x="253" y="709"/>
                  </a:lnTo>
                  <a:lnTo>
                    <a:pt x="253" y="707"/>
                  </a:lnTo>
                  <a:lnTo>
                    <a:pt x="255" y="707"/>
                  </a:lnTo>
                  <a:lnTo>
                    <a:pt x="255" y="709"/>
                  </a:lnTo>
                  <a:lnTo>
                    <a:pt x="258" y="709"/>
                  </a:lnTo>
                  <a:lnTo>
                    <a:pt x="258" y="711"/>
                  </a:lnTo>
                  <a:lnTo>
                    <a:pt x="265" y="711"/>
                  </a:lnTo>
                  <a:lnTo>
                    <a:pt x="265" y="711"/>
                  </a:lnTo>
                  <a:lnTo>
                    <a:pt x="265" y="711"/>
                  </a:lnTo>
                  <a:lnTo>
                    <a:pt x="265" y="714"/>
                  </a:lnTo>
                  <a:lnTo>
                    <a:pt x="267" y="714"/>
                  </a:lnTo>
                  <a:lnTo>
                    <a:pt x="267" y="714"/>
                  </a:lnTo>
                  <a:lnTo>
                    <a:pt x="269" y="714"/>
                  </a:lnTo>
                  <a:lnTo>
                    <a:pt x="269" y="716"/>
                  </a:lnTo>
                  <a:lnTo>
                    <a:pt x="272" y="716"/>
                  </a:lnTo>
                  <a:lnTo>
                    <a:pt x="272" y="714"/>
                  </a:lnTo>
                  <a:lnTo>
                    <a:pt x="274" y="714"/>
                  </a:lnTo>
                  <a:lnTo>
                    <a:pt x="274" y="714"/>
                  </a:lnTo>
                  <a:lnTo>
                    <a:pt x="277" y="714"/>
                  </a:lnTo>
                  <a:lnTo>
                    <a:pt x="277" y="716"/>
                  </a:lnTo>
                  <a:lnTo>
                    <a:pt x="274" y="716"/>
                  </a:lnTo>
                  <a:lnTo>
                    <a:pt x="274" y="719"/>
                  </a:lnTo>
                  <a:lnTo>
                    <a:pt x="274" y="719"/>
                  </a:lnTo>
                  <a:lnTo>
                    <a:pt x="274" y="719"/>
                  </a:lnTo>
                  <a:lnTo>
                    <a:pt x="274" y="719"/>
                  </a:lnTo>
                  <a:lnTo>
                    <a:pt x="274" y="721"/>
                  </a:lnTo>
                  <a:lnTo>
                    <a:pt x="277" y="721"/>
                  </a:lnTo>
                  <a:lnTo>
                    <a:pt x="277" y="721"/>
                  </a:lnTo>
                  <a:lnTo>
                    <a:pt x="277" y="721"/>
                  </a:lnTo>
                  <a:lnTo>
                    <a:pt x="277" y="723"/>
                  </a:lnTo>
                  <a:lnTo>
                    <a:pt x="274" y="723"/>
                  </a:lnTo>
                  <a:lnTo>
                    <a:pt x="274" y="723"/>
                  </a:lnTo>
                  <a:lnTo>
                    <a:pt x="274" y="723"/>
                  </a:lnTo>
                  <a:lnTo>
                    <a:pt x="274" y="726"/>
                  </a:lnTo>
                  <a:lnTo>
                    <a:pt x="272" y="726"/>
                  </a:lnTo>
                  <a:lnTo>
                    <a:pt x="272" y="726"/>
                  </a:lnTo>
                  <a:lnTo>
                    <a:pt x="272" y="726"/>
                  </a:lnTo>
                  <a:lnTo>
                    <a:pt x="272" y="728"/>
                  </a:lnTo>
                  <a:lnTo>
                    <a:pt x="272" y="728"/>
                  </a:lnTo>
                  <a:lnTo>
                    <a:pt x="272" y="728"/>
                  </a:lnTo>
                  <a:lnTo>
                    <a:pt x="265" y="728"/>
                  </a:lnTo>
                  <a:lnTo>
                    <a:pt x="265" y="730"/>
                  </a:lnTo>
                  <a:lnTo>
                    <a:pt x="267" y="730"/>
                  </a:lnTo>
                  <a:lnTo>
                    <a:pt x="267" y="730"/>
                  </a:lnTo>
                  <a:lnTo>
                    <a:pt x="267" y="730"/>
                  </a:lnTo>
                  <a:lnTo>
                    <a:pt x="267" y="733"/>
                  </a:lnTo>
                  <a:lnTo>
                    <a:pt x="269" y="733"/>
                  </a:lnTo>
                  <a:lnTo>
                    <a:pt x="269" y="733"/>
                  </a:lnTo>
                  <a:lnTo>
                    <a:pt x="272" y="733"/>
                  </a:lnTo>
                  <a:lnTo>
                    <a:pt x="272" y="733"/>
                  </a:lnTo>
                  <a:lnTo>
                    <a:pt x="272" y="733"/>
                  </a:lnTo>
                  <a:lnTo>
                    <a:pt x="272" y="733"/>
                  </a:lnTo>
                  <a:lnTo>
                    <a:pt x="274" y="733"/>
                  </a:lnTo>
                  <a:lnTo>
                    <a:pt x="274" y="733"/>
                  </a:lnTo>
                  <a:lnTo>
                    <a:pt x="272" y="733"/>
                  </a:lnTo>
                  <a:lnTo>
                    <a:pt x="272" y="735"/>
                  </a:lnTo>
                  <a:lnTo>
                    <a:pt x="269" y="735"/>
                  </a:lnTo>
                  <a:lnTo>
                    <a:pt x="269" y="733"/>
                  </a:lnTo>
                  <a:lnTo>
                    <a:pt x="267" y="733"/>
                  </a:lnTo>
                  <a:lnTo>
                    <a:pt x="267" y="735"/>
                  </a:lnTo>
                  <a:lnTo>
                    <a:pt x="267" y="735"/>
                  </a:lnTo>
                  <a:lnTo>
                    <a:pt x="267" y="735"/>
                  </a:lnTo>
                  <a:lnTo>
                    <a:pt x="267" y="735"/>
                  </a:lnTo>
                  <a:lnTo>
                    <a:pt x="267" y="740"/>
                  </a:lnTo>
                  <a:lnTo>
                    <a:pt x="265" y="740"/>
                  </a:lnTo>
                  <a:lnTo>
                    <a:pt x="265" y="740"/>
                  </a:lnTo>
                  <a:lnTo>
                    <a:pt x="269" y="740"/>
                  </a:lnTo>
                  <a:lnTo>
                    <a:pt x="269" y="742"/>
                  </a:lnTo>
                  <a:lnTo>
                    <a:pt x="269" y="742"/>
                  </a:lnTo>
                  <a:lnTo>
                    <a:pt x="269" y="745"/>
                  </a:lnTo>
                  <a:lnTo>
                    <a:pt x="272" y="745"/>
                  </a:lnTo>
                  <a:lnTo>
                    <a:pt x="272" y="747"/>
                  </a:lnTo>
                  <a:lnTo>
                    <a:pt x="269" y="747"/>
                  </a:lnTo>
                  <a:lnTo>
                    <a:pt x="269" y="747"/>
                  </a:lnTo>
                  <a:lnTo>
                    <a:pt x="272" y="747"/>
                  </a:lnTo>
                  <a:lnTo>
                    <a:pt x="272" y="749"/>
                  </a:lnTo>
                  <a:lnTo>
                    <a:pt x="272" y="749"/>
                  </a:lnTo>
                  <a:lnTo>
                    <a:pt x="272" y="752"/>
                  </a:lnTo>
                  <a:lnTo>
                    <a:pt x="269" y="752"/>
                  </a:lnTo>
                  <a:lnTo>
                    <a:pt x="269" y="752"/>
                  </a:lnTo>
                  <a:lnTo>
                    <a:pt x="269" y="752"/>
                  </a:lnTo>
                  <a:lnTo>
                    <a:pt x="269" y="754"/>
                  </a:lnTo>
                  <a:lnTo>
                    <a:pt x="267" y="754"/>
                  </a:lnTo>
                  <a:lnTo>
                    <a:pt x="267" y="754"/>
                  </a:lnTo>
                  <a:lnTo>
                    <a:pt x="269" y="754"/>
                  </a:lnTo>
                  <a:lnTo>
                    <a:pt x="269" y="756"/>
                  </a:lnTo>
                  <a:lnTo>
                    <a:pt x="267" y="756"/>
                  </a:lnTo>
                  <a:lnTo>
                    <a:pt x="267" y="759"/>
                  </a:lnTo>
                  <a:lnTo>
                    <a:pt x="267" y="759"/>
                  </a:lnTo>
                  <a:lnTo>
                    <a:pt x="267" y="759"/>
                  </a:lnTo>
                  <a:lnTo>
                    <a:pt x="260" y="759"/>
                  </a:lnTo>
                  <a:lnTo>
                    <a:pt x="260" y="759"/>
                  </a:lnTo>
                  <a:lnTo>
                    <a:pt x="258" y="759"/>
                  </a:lnTo>
                  <a:lnTo>
                    <a:pt x="258" y="759"/>
                  </a:lnTo>
                  <a:lnTo>
                    <a:pt x="253" y="759"/>
                  </a:lnTo>
                  <a:lnTo>
                    <a:pt x="253" y="759"/>
                  </a:lnTo>
                  <a:lnTo>
                    <a:pt x="248" y="759"/>
                  </a:lnTo>
                  <a:lnTo>
                    <a:pt x="248" y="759"/>
                  </a:lnTo>
                  <a:lnTo>
                    <a:pt x="248" y="759"/>
                  </a:lnTo>
                  <a:lnTo>
                    <a:pt x="248" y="761"/>
                  </a:lnTo>
                  <a:lnTo>
                    <a:pt x="246" y="761"/>
                  </a:lnTo>
                  <a:lnTo>
                    <a:pt x="246" y="761"/>
                  </a:lnTo>
                  <a:lnTo>
                    <a:pt x="246" y="761"/>
                  </a:lnTo>
                  <a:lnTo>
                    <a:pt x="246" y="764"/>
                  </a:lnTo>
                  <a:lnTo>
                    <a:pt x="246" y="764"/>
                  </a:lnTo>
                  <a:lnTo>
                    <a:pt x="246" y="761"/>
                  </a:lnTo>
                  <a:lnTo>
                    <a:pt x="243" y="761"/>
                  </a:lnTo>
                  <a:lnTo>
                    <a:pt x="243" y="764"/>
                  </a:lnTo>
                  <a:lnTo>
                    <a:pt x="243" y="764"/>
                  </a:lnTo>
                  <a:lnTo>
                    <a:pt x="243" y="764"/>
                  </a:lnTo>
                  <a:lnTo>
                    <a:pt x="239" y="764"/>
                  </a:lnTo>
                  <a:lnTo>
                    <a:pt x="239" y="766"/>
                  </a:lnTo>
                  <a:lnTo>
                    <a:pt x="236" y="766"/>
                  </a:lnTo>
                  <a:lnTo>
                    <a:pt x="236" y="766"/>
                  </a:lnTo>
                  <a:lnTo>
                    <a:pt x="236" y="766"/>
                  </a:lnTo>
                  <a:lnTo>
                    <a:pt x="236" y="771"/>
                  </a:lnTo>
                  <a:lnTo>
                    <a:pt x="234" y="771"/>
                  </a:lnTo>
                  <a:lnTo>
                    <a:pt x="234" y="773"/>
                  </a:lnTo>
                  <a:lnTo>
                    <a:pt x="236" y="773"/>
                  </a:lnTo>
                  <a:lnTo>
                    <a:pt x="236" y="773"/>
                  </a:lnTo>
                  <a:lnTo>
                    <a:pt x="234" y="773"/>
                  </a:lnTo>
                  <a:lnTo>
                    <a:pt x="234" y="778"/>
                  </a:lnTo>
                  <a:lnTo>
                    <a:pt x="236" y="778"/>
                  </a:lnTo>
                  <a:lnTo>
                    <a:pt x="236" y="778"/>
                  </a:lnTo>
                  <a:lnTo>
                    <a:pt x="241" y="778"/>
                  </a:lnTo>
                  <a:lnTo>
                    <a:pt x="241" y="778"/>
                  </a:lnTo>
                  <a:lnTo>
                    <a:pt x="241" y="778"/>
                  </a:lnTo>
                  <a:lnTo>
                    <a:pt x="241" y="778"/>
                  </a:lnTo>
                  <a:lnTo>
                    <a:pt x="246" y="778"/>
                  </a:lnTo>
                  <a:lnTo>
                    <a:pt x="246" y="775"/>
                  </a:lnTo>
                  <a:lnTo>
                    <a:pt x="250" y="775"/>
                  </a:lnTo>
                  <a:lnTo>
                    <a:pt x="250" y="773"/>
                  </a:lnTo>
                  <a:lnTo>
                    <a:pt x="255" y="773"/>
                  </a:lnTo>
                  <a:lnTo>
                    <a:pt x="255" y="778"/>
                  </a:lnTo>
                  <a:lnTo>
                    <a:pt x="258" y="778"/>
                  </a:lnTo>
                  <a:lnTo>
                    <a:pt x="258" y="780"/>
                  </a:lnTo>
                  <a:lnTo>
                    <a:pt x="250" y="780"/>
                  </a:lnTo>
                  <a:lnTo>
                    <a:pt x="250" y="780"/>
                  </a:lnTo>
                  <a:lnTo>
                    <a:pt x="248" y="780"/>
                  </a:lnTo>
                  <a:lnTo>
                    <a:pt x="248" y="782"/>
                  </a:lnTo>
                  <a:lnTo>
                    <a:pt x="248" y="782"/>
                  </a:lnTo>
                  <a:lnTo>
                    <a:pt x="248" y="782"/>
                  </a:lnTo>
                  <a:lnTo>
                    <a:pt x="246" y="782"/>
                  </a:lnTo>
                  <a:lnTo>
                    <a:pt x="246" y="782"/>
                  </a:lnTo>
                  <a:lnTo>
                    <a:pt x="241" y="782"/>
                  </a:lnTo>
                  <a:lnTo>
                    <a:pt x="241" y="782"/>
                  </a:lnTo>
                  <a:lnTo>
                    <a:pt x="239" y="782"/>
                  </a:lnTo>
                  <a:lnTo>
                    <a:pt x="239" y="782"/>
                  </a:lnTo>
                  <a:lnTo>
                    <a:pt x="239" y="782"/>
                  </a:lnTo>
                  <a:lnTo>
                    <a:pt x="239" y="785"/>
                  </a:lnTo>
                  <a:lnTo>
                    <a:pt x="239" y="785"/>
                  </a:lnTo>
                  <a:lnTo>
                    <a:pt x="239" y="785"/>
                  </a:lnTo>
                  <a:lnTo>
                    <a:pt x="236" y="785"/>
                  </a:lnTo>
                  <a:lnTo>
                    <a:pt x="236" y="787"/>
                  </a:lnTo>
                  <a:lnTo>
                    <a:pt x="234" y="787"/>
                  </a:lnTo>
                  <a:lnTo>
                    <a:pt x="234" y="787"/>
                  </a:lnTo>
                  <a:lnTo>
                    <a:pt x="232" y="787"/>
                  </a:lnTo>
                  <a:lnTo>
                    <a:pt x="232" y="790"/>
                  </a:lnTo>
                  <a:lnTo>
                    <a:pt x="224" y="790"/>
                  </a:lnTo>
                  <a:lnTo>
                    <a:pt x="224" y="787"/>
                  </a:lnTo>
                  <a:lnTo>
                    <a:pt x="222" y="787"/>
                  </a:lnTo>
                  <a:lnTo>
                    <a:pt x="222" y="790"/>
                  </a:lnTo>
                  <a:lnTo>
                    <a:pt x="224" y="790"/>
                  </a:lnTo>
                  <a:lnTo>
                    <a:pt x="224" y="790"/>
                  </a:lnTo>
                  <a:lnTo>
                    <a:pt x="224" y="790"/>
                  </a:lnTo>
                  <a:lnTo>
                    <a:pt x="224" y="792"/>
                  </a:lnTo>
                  <a:lnTo>
                    <a:pt x="224" y="792"/>
                  </a:lnTo>
                  <a:lnTo>
                    <a:pt x="224" y="792"/>
                  </a:lnTo>
                  <a:lnTo>
                    <a:pt x="227" y="792"/>
                  </a:lnTo>
                  <a:lnTo>
                    <a:pt x="227" y="794"/>
                  </a:lnTo>
                  <a:lnTo>
                    <a:pt x="227" y="794"/>
                  </a:lnTo>
                  <a:lnTo>
                    <a:pt x="227" y="797"/>
                  </a:lnTo>
                  <a:lnTo>
                    <a:pt x="229" y="797"/>
                  </a:lnTo>
                  <a:lnTo>
                    <a:pt x="229" y="797"/>
                  </a:lnTo>
                  <a:lnTo>
                    <a:pt x="232" y="797"/>
                  </a:lnTo>
                  <a:lnTo>
                    <a:pt x="232" y="797"/>
                  </a:lnTo>
                  <a:lnTo>
                    <a:pt x="232" y="797"/>
                  </a:lnTo>
                  <a:lnTo>
                    <a:pt x="232" y="797"/>
                  </a:lnTo>
                  <a:lnTo>
                    <a:pt x="234" y="797"/>
                  </a:lnTo>
                  <a:lnTo>
                    <a:pt x="234" y="799"/>
                  </a:lnTo>
                  <a:lnTo>
                    <a:pt x="234" y="799"/>
                  </a:lnTo>
                  <a:lnTo>
                    <a:pt x="234" y="799"/>
                  </a:lnTo>
                  <a:lnTo>
                    <a:pt x="234" y="799"/>
                  </a:lnTo>
                  <a:lnTo>
                    <a:pt x="234" y="801"/>
                  </a:lnTo>
                  <a:lnTo>
                    <a:pt x="234" y="801"/>
                  </a:lnTo>
                  <a:lnTo>
                    <a:pt x="234" y="804"/>
                  </a:lnTo>
                  <a:lnTo>
                    <a:pt x="229" y="804"/>
                  </a:lnTo>
                  <a:lnTo>
                    <a:pt x="229" y="804"/>
                  </a:lnTo>
                  <a:lnTo>
                    <a:pt x="227" y="804"/>
                  </a:lnTo>
                  <a:lnTo>
                    <a:pt x="227" y="806"/>
                  </a:lnTo>
                  <a:lnTo>
                    <a:pt x="227" y="806"/>
                  </a:lnTo>
                  <a:lnTo>
                    <a:pt x="227" y="809"/>
                  </a:lnTo>
                  <a:lnTo>
                    <a:pt x="227" y="809"/>
                  </a:lnTo>
                  <a:lnTo>
                    <a:pt x="227" y="811"/>
                  </a:lnTo>
                  <a:lnTo>
                    <a:pt x="224" y="811"/>
                  </a:lnTo>
                  <a:lnTo>
                    <a:pt x="224" y="811"/>
                  </a:lnTo>
                  <a:lnTo>
                    <a:pt x="224" y="811"/>
                  </a:lnTo>
                  <a:lnTo>
                    <a:pt x="224" y="813"/>
                  </a:lnTo>
                  <a:lnTo>
                    <a:pt x="220" y="813"/>
                  </a:lnTo>
                  <a:lnTo>
                    <a:pt x="220" y="820"/>
                  </a:lnTo>
                  <a:lnTo>
                    <a:pt x="220" y="820"/>
                  </a:lnTo>
                  <a:lnTo>
                    <a:pt x="220" y="820"/>
                  </a:lnTo>
                  <a:lnTo>
                    <a:pt x="220" y="820"/>
                  </a:lnTo>
                  <a:lnTo>
                    <a:pt x="220" y="820"/>
                  </a:lnTo>
                  <a:lnTo>
                    <a:pt x="217" y="820"/>
                  </a:lnTo>
                  <a:lnTo>
                    <a:pt x="217" y="823"/>
                  </a:lnTo>
                  <a:lnTo>
                    <a:pt x="213" y="823"/>
                  </a:lnTo>
                  <a:lnTo>
                    <a:pt x="213" y="820"/>
                  </a:lnTo>
                  <a:lnTo>
                    <a:pt x="208" y="820"/>
                  </a:lnTo>
                  <a:lnTo>
                    <a:pt x="208" y="820"/>
                  </a:lnTo>
                  <a:lnTo>
                    <a:pt x="208" y="820"/>
                  </a:lnTo>
                  <a:lnTo>
                    <a:pt x="208" y="820"/>
                  </a:lnTo>
                  <a:lnTo>
                    <a:pt x="203" y="820"/>
                  </a:lnTo>
                  <a:lnTo>
                    <a:pt x="203" y="820"/>
                  </a:lnTo>
                  <a:lnTo>
                    <a:pt x="201" y="820"/>
                  </a:lnTo>
                  <a:lnTo>
                    <a:pt x="201" y="820"/>
                  </a:lnTo>
                  <a:lnTo>
                    <a:pt x="201" y="820"/>
                  </a:lnTo>
                  <a:lnTo>
                    <a:pt x="201" y="823"/>
                  </a:lnTo>
                  <a:lnTo>
                    <a:pt x="198" y="823"/>
                  </a:lnTo>
                  <a:lnTo>
                    <a:pt x="198" y="828"/>
                  </a:lnTo>
                  <a:lnTo>
                    <a:pt x="201" y="828"/>
                  </a:lnTo>
                  <a:lnTo>
                    <a:pt x="201" y="830"/>
                  </a:lnTo>
                  <a:lnTo>
                    <a:pt x="208" y="830"/>
                  </a:lnTo>
                  <a:lnTo>
                    <a:pt x="208" y="830"/>
                  </a:lnTo>
                  <a:lnTo>
                    <a:pt x="210" y="830"/>
                  </a:lnTo>
                  <a:lnTo>
                    <a:pt x="210" y="830"/>
                  </a:lnTo>
                  <a:lnTo>
                    <a:pt x="213" y="830"/>
                  </a:lnTo>
                  <a:lnTo>
                    <a:pt x="213" y="832"/>
                  </a:lnTo>
                  <a:lnTo>
                    <a:pt x="213" y="832"/>
                  </a:lnTo>
                  <a:lnTo>
                    <a:pt x="213" y="832"/>
                  </a:lnTo>
                  <a:lnTo>
                    <a:pt x="215" y="832"/>
                  </a:lnTo>
                  <a:lnTo>
                    <a:pt x="215" y="835"/>
                  </a:lnTo>
                  <a:lnTo>
                    <a:pt x="215" y="835"/>
                  </a:lnTo>
                  <a:lnTo>
                    <a:pt x="215" y="837"/>
                  </a:lnTo>
                  <a:lnTo>
                    <a:pt x="217" y="837"/>
                  </a:lnTo>
                  <a:lnTo>
                    <a:pt x="217" y="839"/>
                  </a:lnTo>
                  <a:lnTo>
                    <a:pt x="217" y="839"/>
                  </a:lnTo>
                  <a:lnTo>
                    <a:pt x="217" y="839"/>
                  </a:lnTo>
                  <a:lnTo>
                    <a:pt x="220" y="839"/>
                  </a:lnTo>
                  <a:lnTo>
                    <a:pt x="220" y="842"/>
                  </a:lnTo>
                  <a:lnTo>
                    <a:pt x="224" y="842"/>
                  </a:lnTo>
                  <a:lnTo>
                    <a:pt x="224" y="839"/>
                  </a:lnTo>
                  <a:lnTo>
                    <a:pt x="227" y="839"/>
                  </a:lnTo>
                  <a:lnTo>
                    <a:pt x="227" y="842"/>
                  </a:lnTo>
                  <a:lnTo>
                    <a:pt x="229" y="842"/>
                  </a:lnTo>
                  <a:lnTo>
                    <a:pt x="229" y="842"/>
                  </a:lnTo>
                  <a:lnTo>
                    <a:pt x="232" y="842"/>
                  </a:lnTo>
                  <a:lnTo>
                    <a:pt x="232" y="844"/>
                  </a:lnTo>
                  <a:lnTo>
                    <a:pt x="232" y="844"/>
                  </a:lnTo>
                  <a:lnTo>
                    <a:pt x="232" y="844"/>
                  </a:lnTo>
                  <a:lnTo>
                    <a:pt x="232" y="844"/>
                  </a:lnTo>
                  <a:lnTo>
                    <a:pt x="232" y="846"/>
                  </a:lnTo>
                  <a:lnTo>
                    <a:pt x="234" y="846"/>
                  </a:lnTo>
                  <a:lnTo>
                    <a:pt x="234" y="846"/>
                  </a:lnTo>
                  <a:lnTo>
                    <a:pt x="236" y="846"/>
                  </a:lnTo>
                  <a:lnTo>
                    <a:pt x="236" y="849"/>
                  </a:lnTo>
                  <a:lnTo>
                    <a:pt x="241" y="849"/>
                  </a:lnTo>
                  <a:lnTo>
                    <a:pt x="241" y="849"/>
                  </a:lnTo>
                  <a:lnTo>
                    <a:pt x="246" y="849"/>
                  </a:lnTo>
                  <a:lnTo>
                    <a:pt x="246" y="851"/>
                  </a:lnTo>
                  <a:lnTo>
                    <a:pt x="246" y="851"/>
                  </a:lnTo>
                  <a:lnTo>
                    <a:pt x="246" y="851"/>
                  </a:lnTo>
                  <a:lnTo>
                    <a:pt x="248" y="851"/>
                  </a:lnTo>
                  <a:lnTo>
                    <a:pt x="248" y="851"/>
                  </a:lnTo>
                  <a:lnTo>
                    <a:pt x="250" y="851"/>
                  </a:lnTo>
                  <a:lnTo>
                    <a:pt x="250" y="854"/>
                  </a:lnTo>
                  <a:lnTo>
                    <a:pt x="250" y="854"/>
                  </a:lnTo>
                  <a:lnTo>
                    <a:pt x="250" y="854"/>
                  </a:lnTo>
                  <a:lnTo>
                    <a:pt x="253" y="854"/>
                  </a:lnTo>
                  <a:lnTo>
                    <a:pt x="253" y="856"/>
                  </a:lnTo>
                  <a:lnTo>
                    <a:pt x="253" y="856"/>
                  </a:lnTo>
                  <a:lnTo>
                    <a:pt x="253" y="856"/>
                  </a:lnTo>
                  <a:lnTo>
                    <a:pt x="255" y="856"/>
                  </a:lnTo>
                  <a:lnTo>
                    <a:pt x="255" y="858"/>
                  </a:lnTo>
                  <a:lnTo>
                    <a:pt x="258" y="858"/>
                  </a:lnTo>
                  <a:lnTo>
                    <a:pt x="258" y="858"/>
                  </a:lnTo>
                  <a:lnTo>
                    <a:pt x="258" y="858"/>
                  </a:lnTo>
                  <a:lnTo>
                    <a:pt x="258" y="861"/>
                  </a:lnTo>
                  <a:lnTo>
                    <a:pt x="260" y="861"/>
                  </a:lnTo>
                  <a:lnTo>
                    <a:pt x="260" y="861"/>
                  </a:lnTo>
                  <a:lnTo>
                    <a:pt x="260" y="861"/>
                  </a:lnTo>
                  <a:lnTo>
                    <a:pt x="260" y="861"/>
                  </a:lnTo>
                  <a:lnTo>
                    <a:pt x="260" y="861"/>
                  </a:lnTo>
                  <a:lnTo>
                    <a:pt x="260" y="863"/>
                  </a:lnTo>
                  <a:lnTo>
                    <a:pt x="262" y="863"/>
                  </a:lnTo>
                  <a:lnTo>
                    <a:pt x="262" y="863"/>
                  </a:lnTo>
                  <a:lnTo>
                    <a:pt x="262" y="863"/>
                  </a:lnTo>
                  <a:lnTo>
                    <a:pt x="262" y="865"/>
                  </a:lnTo>
                  <a:lnTo>
                    <a:pt x="265" y="865"/>
                  </a:lnTo>
                  <a:lnTo>
                    <a:pt x="265" y="865"/>
                  </a:lnTo>
                  <a:lnTo>
                    <a:pt x="265" y="865"/>
                  </a:lnTo>
                  <a:lnTo>
                    <a:pt x="265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68"/>
                  </a:lnTo>
                  <a:lnTo>
                    <a:pt x="267" y="870"/>
                  </a:lnTo>
                  <a:lnTo>
                    <a:pt x="269" y="870"/>
                  </a:lnTo>
                  <a:lnTo>
                    <a:pt x="269" y="870"/>
                  </a:lnTo>
                  <a:lnTo>
                    <a:pt x="269" y="870"/>
                  </a:lnTo>
                  <a:lnTo>
                    <a:pt x="269" y="870"/>
                  </a:lnTo>
                  <a:lnTo>
                    <a:pt x="272" y="870"/>
                  </a:lnTo>
                  <a:lnTo>
                    <a:pt x="272" y="873"/>
                  </a:lnTo>
                  <a:lnTo>
                    <a:pt x="272" y="873"/>
                  </a:lnTo>
                  <a:lnTo>
                    <a:pt x="272" y="870"/>
                  </a:lnTo>
                  <a:lnTo>
                    <a:pt x="274" y="870"/>
                  </a:lnTo>
                  <a:lnTo>
                    <a:pt x="274" y="870"/>
                  </a:lnTo>
                  <a:lnTo>
                    <a:pt x="274" y="870"/>
                  </a:lnTo>
                  <a:lnTo>
                    <a:pt x="274" y="868"/>
                  </a:lnTo>
                  <a:lnTo>
                    <a:pt x="274" y="868"/>
                  </a:lnTo>
                  <a:lnTo>
                    <a:pt x="274" y="868"/>
                  </a:lnTo>
                  <a:lnTo>
                    <a:pt x="279" y="868"/>
                  </a:lnTo>
                  <a:lnTo>
                    <a:pt x="279" y="868"/>
                  </a:lnTo>
                  <a:lnTo>
                    <a:pt x="284" y="868"/>
                  </a:lnTo>
                  <a:lnTo>
                    <a:pt x="284" y="870"/>
                  </a:lnTo>
                  <a:lnTo>
                    <a:pt x="286" y="870"/>
                  </a:lnTo>
                  <a:lnTo>
                    <a:pt x="286" y="868"/>
                  </a:lnTo>
                  <a:lnTo>
                    <a:pt x="288" y="868"/>
                  </a:lnTo>
                  <a:lnTo>
                    <a:pt x="288" y="870"/>
                  </a:lnTo>
                  <a:lnTo>
                    <a:pt x="291" y="870"/>
                  </a:lnTo>
                  <a:lnTo>
                    <a:pt x="291" y="870"/>
                  </a:lnTo>
                  <a:lnTo>
                    <a:pt x="293" y="870"/>
                  </a:lnTo>
                  <a:lnTo>
                    <a:pt x="293" y="870"/>
                  </a:lnTo>
                  <a:lnTo>
                    <a:pt x="295" y="870"/>
                  </a:lnTo>
                  <a:lnTo>
                    <a:pt x="295" y="873"/>
                  </a:lnTo>
                  <a:lnTo>
                    <a:pt x="300" y="873"/>
                  </a:lnTo>
                  <a:lnTo>
                    <a:pt x="300" y="873"/>
                  </a:lnTo>
                  <a:lnTo>
                    <a:pt x="303" y="873"/>
                  </a:lnTo>
                  <a:lnTo>
                    <a:pt x="303" y="873"/>
                  </a:lnTo>
                  <a:lnTo>
                    <a:pt x="303" y="873"/>
                  </a:lnTo>
                  <a:lnTo>
                    <a:pt x="303" y="875"/>
                  </a:lnTo>
                  <a:lnTo>
                    <a:pt x="305" y="875"/>
                  </a:lnTo>
                  <a:lnTo>
                    <a:pt x="305" y="875"/>
                  </a:lnTo>
                  <a:lnTo>
                    <a:pt x="307" y="875"/>
                  </a:lnTo>
                  <a:lnTo>
                    <a:pt x="307" y="877"/>
                  </a:lnTo>
                  <a:lnTo>
                    <a:pt x="312" y="877"/>
                  </a:lnTo>
                  <a:lnTo>
                    <a:pt x="312" y="875"/>
                  </a:lnTo>
                  <a:lnTo>
                    <a:pt x="314" y="875"/>
                  </a:lnTo>
                  <a:lnTo>
                    <a:pt x="314" y="877"/>
                  </a:lnTo>
                  <a:lnTo>
                    <a:pt x="324" y="877"/>
                  </a:lnTo>
                  <a:lnTo>
                    <a:pt x="324" y="875"/>
                  </a:lnTo>
                  <a:lnTo>
                    <a:pt x="326" y="875"/>
                  </a:lnTo>
                  <a:lnTo>
                    <a:pt x="326" y="877"/>
                  </a:lnTo>
                  <a:lnTo>
                    <a:pt x="326" y="877"/>
                  </a:lnTo>
                  <a:lnTo>
                    <a:pt x="326" y="877"/>
                  </a:lnTo>
                  <a:lnTo>
                    <a:pt x="331" y="877"/>
                  </a:lnTo>
                  <a:lnTo>
                    <a:pt x="331" y="877"/>
                  </a:lnTo>
                  <a:lnTo>
                    <a:pt x="331" y="877"/>
                  </a:lnTo>
                  <a:lnTo>
                    <a:pt x="331" y="877"/>
                  </a:lnTo>
                  <a:lnTo>
                    <a:pt x="336" y="877"/>
                  </a:lnTo>
                  <a:lnTo>
                    <a:pt x="336" y="880"/>
                  </a:lnTo>
                  <a:lnTo>
                    <a:pt x="336" y="880"/>
                  </a:lnTo>
                  <a:lnTo>
                    <a:pt x="336" y="880"/>
                  </a:lnTo>
                  <a:lnTo>
                    <a:pt x="338" y="880"/>
                  </a:lnTo>
                  <a:lnTo>
                    <a:pt x="338" y="880"/>
                  </a:lnTo>
                  <a:lnTo>
                    <a:pt x="338" y="880"/>
                  </a:lnTo>
                  <a:lnTo>
                    <a:pt x="338" y="882"/>
                  </a:lnTo>
                  <a:lnTo>
                    <a:pt x="340" y="882"/>
                  </a:lnTo>
                  <a:lnTo>
                    <a:pt x="340" y="882"/>
                  </a:lnTo>
                  <a:lnTo>
                    <a:pt x="343" y="882"/>
                  </a:lnTo>
                  <a:lnTo>
                    <a:pt x="343" y="884"/>
                  </a:lnTo>
                  <a:lnTo>
                    <a:pt x="345" y="884"/>
                  </a:lnTo>
                  <a:lnTo>
                    <a:pt x="345" y="884"/>
                  </a:lnTo>
                  <a:lnTo>
                    <a:pt x="345" y="884"/>
                  </a:lnTo>
                  <a:lnTo>
                    <a:pt x="345" y="884"/>
                  </a:lnTo>
                  <a:lnTo>
                    <a:pt x="348" y="884"/>
                  </a:lnTo>
                  <a:lnTo>
                    <a:pt x="348" y="884"/>
                  </a:lnTo>
                  <a:lnTo>
                    <a:pt x="350" y="884"/>
                  </a:lnTo>
                  <a:lnTo>
                    <a:pt x="350" y="887"/>
                  </a:lnTo>
                  <a:lnTo>
                    <a:pt x="350" y="887"/>
                  </a:lnTo>
                  <a:lnTo>
                    <a:pt x="350" y="887"/>
                  </a:lnTo>
                  <a:lnTo>
                    <a:pt x="352" y="887"/>
                  </a:lnTo>
                  <a:lnTo>
                    <a:pt x="352" y="889"/>
                  </a:lnTo>
                  <a:lnTo>
                    <a:pt x="355" y="889"/>
                  </a:lnTo>
                  <a:lnTo>
                    <a:pt x="355" y="892"/>
                  </a:lnTo>
                  <a:lnTo>
                    <a:pt x="352" y="892"/>
                  </a:lnTo>
                  <a:lnTo>
                    <a:pt x="352" y="892"/>
                  </a:lnTo>
                  <a:lnTo>
                    <a:pt x="357" y="892"/>
                  </a:lnTo>
                  <a:lnTo>
                    <a:pt x="357" y="894"/>
                  </a:lnTo>
                  <a:lnTo>
                    <a:pt x="357" y="894"/>
                  </a:lnTo>
                  <a:lnTo>
                    <a:pt x="357" y="892"/>
                  </a:lnTo>
                  <a:lnTo>
                    <a:pt x="359" y="892"/>
                  </a:lnTo>
                  <a:lnTo>
                    <a:pt x="359" y="892"/>
                  </a:lnTo>
                  <a:lnTo>
                    <a:pt x="364" y="892"/>
                  </a:lnTo>
                  <a:lnTo>
                    <a:pt x="364" y="892"/>
                  </a:lnTo>
                  <a:lnTo>
                    <a:pt x="364" y="892"/>
                  </a:lnTo>
                  <a:lnTo>
                    <a:pt x="364" y="889"/>
                  </a:lnTo>
                  <a:lnTo>
                    <a:pt x="369" y="889"/>
                  </a:lnTo>
                  <a:lnTo>
                    <a:pt x="369" y="889"/>
                  </a:lnTo>
                  <a:lnTo>
                    <a:pt x="374" y="889"/>
                  </a:lnTo>
                  <a:lnTo>
                    <a:pt x="374" y="889"/>
                  </a:lnTo>
                  <a:lnTo>
                    <a:pt x="374" y="889"/>
                  </a:lnTo>
                  <a:lnTo>
                    <a:pt x="374" y="892"/>
                  </a:lnTo>
                  <a:lnTo>
                    <a:pt x="376" y="892"/>
                  </a:lnTo>
                  <a:lnTo>
                    <a:pt x="376" y="892"/>
                  </a:lnTo>
                  <a:lnTo>
                    <a:pt x="376" y="892"/>
                  </a:lnTo>
                  <a:lnTo>
                    <a:pt x="376" y="889"/>
                  </a:lnTo>
                  <a:lnTo>
                    <a:pt x="378" y="889"/>
                  </a:lnTo>
                  <a:lnTo>
                    <a:pt x="378" y="889"/>
                  </a:lnTo>
                  <a:lnTo>
                    <a:pt x="381" y="889"/>
                  </a:lnTo>
                  <a:lnTo>
                    <a:pt x="381" y="889"/>
                  </a:lnTo>
                  <a:lnTo>
                    <a:pt x="383" y="889"/>
                  </a:lnTo>
                  <a:lnTo>
                    <a:pt x="383" y="892"/>
                  </a:lnTo>
                  <a:lnTo>
                    <a:pt x="385" y="892"/>
                  </a:lnTo>
                  <a:lnTo>
                    <a:pt x="385" y="892"/>
                  </a:lnTo>
                  <a:lnTo>
                    <a:pt x="385" y="892"/>
                  </a:lnTo>
                  <a:lnTo>
                    <a:pt x="385" y="894"/>
                  </a:lnTo>
                  <a:lnTo>
                    <a:pt x="392" y="894"/>
                  </a:lnTo>
                  <a:lnTo>
                    <a:pt x="392" y="894"/>
                  </a:lnTo>
                  <a:lnTo>
                    <a:pt x="395" y="894"/>
                  </a:lnTo>
                  <a:lnTo>
                    <a:pt x="395" y="896"/>
                  </a:lnTo>
                  <a:lnTo>
                    <a:pt x="397" y="896"/>
                  </a:lnTo>
                  <a:lnTo>
                    <a:pt x="397" y="899"/>
                  </a:lnTo>
                  <a:lnTo>
                    <a:pt x="395" y="899"/>
                  </a:lnTo>
                  <a:lnTo>
                    <a:pt x="395" y="899"/>
                  </a:lnTo>
                  <a:lnTo>
                    <a:pt x="397" y="899"/>
                  </a:lnTo>
                  <a:lnTo>
                    <a:pt x="397" y="901"/>
                  </a:lnTo>
                  <a:lnTo>
                    <a:pt x="392" y="901"/>
                  </a:lnTo>
                  <a:lnTo>
                    <a:pt x="392" y="901"/>
                  </a:lnTo>
                  <a:lnTo>
                    <a:pt x="395" y="901"/>
                  </a:lnTo>
                  <a:lnTo>
                    <a:pt x="395" y="903"/>
                  </a:lnTo>
                  <a:lnTo>
                    <a:pt x="397" y="903"/>
                  </a:lnTo>
                  <a:lnTo>
                    <a:pt x="397" y="903"/>
                  </a:lnTo>
                  <a:lnTo>
                    <a:pt x="400" y="903"/>
                  </a:lnTo>
                  <a:lnTo>
                    <a:pt x="400" y="906"/>
                  </a:lnTo>
                  <a:lnTo>
                    <a:pt x="400" y="906"/>
                  </a:lnTo>
                  <a:lnTo>
                    <a:pt x="400" y="906"/>
                  </a:lnTo>
                  <a:lnTo>
                    <a:pt x="404" y="906"/>
                  </a:lnTo>
                  <a:lnTo>
                    <a:pt x="404" y="908"/>
                  </a:lnTo>
                  <a:lnTo>
                    <a:pt x="407" y="908"/>
                  </a:lnTo>
                  <a:lnTo>
                    <a:pt x="407" y="908"/>
                  </a:lnTo>
                  <a:lnTo>
                    <a:pt x="409" y="908"/>
                  </a:lnTo>
                  <a:lnTo>
                    <a:pt x="409" y="910"/>
                  </a:lnTo>
                  <a:lnTo>
                    <a:pt x="411" y="910"/>
                  </a:lnTo>
                  <a:lnTo>
                    <a:pt x="411" y="910"/>
                  </a:lnTo>
                  <a:lnTo>
                    <a:pt x="414" y="910"/>
                  </a:lnTo>
                  <a:lnTo>
                    <a:pt x="414" y="913"/>
                  </a:lnTo>
                  <a:lnTo>
                    <a:pt x="414" y="913"/>
                  </a:lnTo>
                  <a:lnTo>
                    <a:pt x="414" y="910"/>
                  </a:lnTo>
                  <a:lnTo>
                    <a:pt x="416" y="910"/>
                  </a:lnTo>
                  <a:lnTo>
                    <a:pt x="416" y="910"/>
                  </a:lnTo>
                  <a:lnTo>
                    <a:pt x="419" y="910"/>
                  </a:lnTo>
                  <a:lnTo>
                    <a:pt x="419" y="910"/>
                  </a:lnTo>
                  <a:lnTo>
                    <a:pt x="419" y="910"/>
                  </a:lnTo>
                  <a:lnTo>
                    <a:pt x="419" y="913"/>
                  </a:lnTo>
                  <a:lnTo>
                    <a:pt x="421" y="913"/>
                  </a:lnTo>
                  <a:lnTo>
                    <a:pt x="421" y="915"/>
                  </a:lnTo>
                  <a:lnTo>
                    <a:pt x="421" y="915"/>
                  </a:lnTo>
                  <a:lnTo>
                    <a:pt x="421" y="915"/>
                  </a:lnTo>
                  <a:lnTo>
                    <a:pt x="421" y="915"/>
                  </a:lnTo>
                  <a:lnTo>
                    <a:pt x="421" y="918"/>
                  </a:lnTo>
                  <a:lnTo>
                    <a:pt x="423" y="918"/>
                  </a:lnTo>
                  <a:lnTo>
                    <a:pt x="423" y="920"/>
                  </a:lnTo>
                  <a:lnTo>
                    <a:pt x="423" y="920"/>
                  </a:lnTo>
                  <a:lnTo>
                    <a:pt x="423" y="918"/>
                  </a:lnTo>
                  <a:lnTo>
                    <a:pt x="426" y="918"/>
                  </a:lnTo>
                  <a:lnTo>
                    <a:pt x="426" y="920"/>
                  </a:lnTo>
                  <a:lnTo>
                    <a:pt x="426" y="920"/>
                  </a:lnTo>
                  <a:lnTo>
                    <a:pt x="426" y="920"/>
                  </a:lnTo>
                  <a:lnTo>
                    <a:pt x="428" y="920"/>
                  </a:lnTo>
                  <a:lnTo>
                    <a:pt x="428" y="922"/>
                  </a:lnTo>
                  <a:lnTo>
                    <a:pt x="428" y="922"/>
                  </a:lnTo>
                  <a:lnTo>
                    <a:pt x="428" y="925"/>
                  </a:lnTo>
                  <a:lnTo>
                    <a:pt x="430" y="925"/>
                  </a:lnTo>
                  <a:lnTo>
                    <a:pt x="430" y="925"/>
                  </a:lnTo>
                  <a:lnTo>
                    <a:pt x="430" y="925"/>
                  </a:lnTo>
                  <a:lnTo>
                    <a:pt x="430" y="927"/>
                  </a:lnTo>
                  <a:lnTo>
                    <a:pt x="433" y="927"/>
                  </a:lnTo>
                  <a:lnTo>
                    <a:pt x="433" y="927"/>
                  </a:lnTo>
                  <a:lnTo>
                    <a:pt x="442" y="927"/>
                  </a:lnTo>
                  <a:lnTo>
                    <a:pt x="442" y="927"/>
                  </a:lnTo>
                  <a:lnTo>
                    <a:pt x="442" y="927"/>
                  </a:lnTo>
                  <a:lnTo>
                    <a:pt x="442" y="925"/>
                  </a:lnTo>
                  <a:lnTo>
                    <a:pt x="445" y="925"/>
                  </a:lnTo>
                  <a:lnTo>
                    <a:pt x="445" y="922"/>
                  </a:lnTo>
                  <a:lnTo>
                    <a:pt x="445" y="922"/>
                  </a:lnTo>
                  <a:lnTo>
                    <a:pt x="445" y="922"/>
                  </a:lnTo>
                  <a:lnTo>
                    <a:pt x="445" y="922"/>
                  </a:lnTo>
                  <a:lnTo>
                    <a:pt x="445" y="920"/>
                  </a:lnTo>
                  <a:lnTo>
                    <a:pt x="449" y="920"/>
                  </a:lnTo>
                  <a:lnTo>
                    <a:pt x="449" y="920"/>
                  </a:lnTo>
                  <a:lnTo>
                    <a:pt x="452" y="920"/>
                  </a:lnTo>
                  <a:lnTo>
                    <a:pt x="452" y="918"/>
                  </a:lnTo>
                  <a:lnTo>
                    <a:pt x="452" y="918"/>
                  </a:lnTo>
                  <a:lnTo>
                    <a:pt x="452" y="918"/>
                  </a:lnTo>
                  <a:lnTo>
                    <a:pt x="454" y="918"/>
                  </a:lnTo>
                  <a:lnTo>
                    <a:pt x="454" y="915"/>
                  </a:lnTo>
                  <a:lnTo>
                    <a:pt x="454" y="915"/>
                  </a:lnTo>
                  <a:lnTo>
                    <a:pt x="454" y="913"/>
                  </a:lnTo>
                  <a:lnTo>
                    <a:pt x="454" y="913"/>
                  </a:lnTo>
                  <a:lnTo>
                    <a:pt x="454" y="910"/>
                  </a:lnTo>
                  <a:lnTo>
                    <a:pt x="456" y="910"/>
                  </a:lnTo>
                  <a:lnTo>
                    <a:pt x="456" y="910"/>
                  </a:lnTo>
                  <a:lnTo>
                    <a:pt x="454" y="910"/>
                  </a:lnTo>
                  <a:lnTo>
                    <a:pt x="454" y="908"/>
                  </a:lnTo>
                  <a:lnTo>
                    <a:pt x="452" y="908"/>
                  </a:lnTo>
                  <a:lnTo>
                    <a:pt x="452" y="908"/>
                  </a:lnTo>
                  <a:lnTo>
                    <a:pt x="452" y="908"/>
                  </a:lnTo>
                  <a:lnTo>
                    <a:pt x="452" y="906"/>
                  </a:lnTo>
                  <a:lnTo>
                    <a:pt x="452" y="906"/>
                  </a:lnTo>
                  <a:lnTo>
                    <a:pt x="452" y="903"/>
                  </a:lnTo>
                  <a:lnTo>
                    <a:pt x="449" y="903"/>
                  </a:lnTo>
                  <a:lnTo>
                    <a:pt x="449" y="901"/>
                  </a:lnTo>
                  <a:lnTo>
                    <a:pt x="449" y="901"/>
                  </a:lnTo>
                  <a:lnTo>
                    <a:pt x="449" y="901"/>
                  </a:lnTo>
                  <a:lnTo>
                    <a:pt x="447" y="901"/>
                  </a:lnTo>
                  <a:lnTo>
                    <a:pt x="447" y="899"/>
                  </a:lnTo>
                  <a:lnTo>
                    <a:pt x="447" y="899"/>
                  </a:lnTo>
                  <a:lnTo>
                    <a:pt x="447" y="899"/>
                  </a:lnTo>
                  <a:lnTo>
                    <a:pt x="445" y="899"/>
                  </a:lnTo>
                  <a:lnTo>
                    <a:pt x="445" y="896"/>
                  </a:lnTo>
                  <a:lnTo>
                    <a:pt x="445" y="896"/>
                  </a:lnTo>
                  <a:lnTo>
                    <a:pt x="445" y="896"/>
                  </a:lnTo>
                  <a:lnTo>
                    <a:pt x="445" y="896"/>
                  </a:lnTo>
                  <a:lnTo>
                    <a:pt x="445" y="894"/>
                  </a:lnTo>
                  <a:lnTo>
                    <a:pt x="442" y="894"/>
                  </a:lnTo>
                  <a:lnTo>
                    <a:pt x="442" y="892"/>
                  </a:lnTo>
                  <a:lnTo>
                    <a:pt x="442" y="892"/>
                  </a:lnTo>
                  <a:lnTo>
                    <a:pt x="442" y="892"/>
                  </a:lnTo>
                  <a:lnTo>
                    <a:pt x="440" y="892"/>
                  </a:lnTo>
                  <a:lnTo>
                    <a:pt x="440" y="892"/>
                  </a:lnTo>
                  <a:lnTo>
                    <a:pt x="440" y="892"/>
                  </a:lnTo>
                  <a:lnTo>
                    <a:pt x="440" y="884"/>
                  </a:lnTo>
                  <a:lnTo>
                    <a:pt x="437" y="884"/>
                  </a:lnTo>
                  <a:lnTo>
                    <a:pt x="437" y="884"/>
                  </a:lnTo>
                  <a:lnTo>
                    <a:pt x="437" y="884"/>
                  </a:lnTo>
                  <a:lnTo>
                    <a:pt x="437" y="882"/>
                  </a:lnTo>
                  <a:lnTo>
                    <a:pt x="435" y="882"/>
                  </a:lnTo>
                  <a:lnTo>
                    <a:pt x="435" y="882"/>
                  </a:lnTo>
                  <a:lnTo>
                    <a:pt x="433" y="882"/>
                  </a:lnTo>
                  <a:lnTo>
                    <a:pt x="433" y="877"/>
                  </a:lnTo>
                  <a:lnTo>
                    <a:pt x="435" y="877"/>
                  </a:lnTo>
                  <a:lnTo>
                    <a:pt x="435" y="875"/>
                  </a:lnTo>
                  <a:lnTo>
                    <a:pt x="435" y="875"/>
                  </a:lnTo>
                  <a:lnTo>
                    <a:pt x="435" y="873"/>
                  </a:lnTo>
                  <a:lnTo>
                    <a:pt x="433" y="873"/>
                  </a:lnTo>
                  <a:lnTo>
                    <a:pt x="433" y="870"/>
                  </a:lnTo>
                  <a:lnTo>
                    <a:pt x="435" y="870"/>
                  </a:lnTo>
                  <a:lnTo>
                    <a:pt x="435" y="868"/>
                  </a:lnTo>
                  <a:lnTo>
                    <a:pt x="435" y="868"/>
                  </a:lnTo>
                  <a:lnTo>
                    <a:pt x="435" y="863"/>
                  </a:lnTo>
                  <a:lnTo>
                    <a:pt x="437" y="863"/>
                  </a:lnTo>
                  <a:lnTo>
                    <a:pt x="437" y="863"/>
                  </a:lnTo>
                  <a:lnTo>
                    <a:pt x="437" y="863"/>
                  </a:lnTo>
                  <a:lnTo>
                    <a:pt x="437" y="861"/>
                  </a:lnTo>
                  <a:lnTo>
                    <a:pt x="437" y="861"/>
                  </a:lnTo>
                  <a:lnTo>
                    <a:pt x="437" y="861"/>
                  </a:lnTo>
                  <a:lnTo>
                    <a:pt x="440" y="861"/>
                  </a:lnTo>
                  <a:lnTo>
                    <a:pt x="440" y="858"/>
                  </a:lnTo>
                  <a:lnTo>
                    <a:pt x="440" y="858"/>
                  </a:lnTo>
                  <a:lnTo>
                    <a:pt x="440" y="858"/>
                  </a:lnTo>
                  <a:lnTo>
                    <a:pt x="442" y="858"/>
                  </a:lnTo>
                  <a:lnTo>
                    <a:pt x="442" y="856"/>
                  </a:lnTo>
                  <a:lnTo>
                    <a:pt x="442" y="856"/>
                  </a:lnTo>
                  <a:lnTo>
                    <a:pt x="442" y="856"/>
                  </a:lnTo>
                  <a:lnTo>
                    <a:pt x="440" y="856"/>
                  </a:lnTo>
                  <a:lnTo>
                    <a:pt x="440" y="856"/>
                  </a:lnTo>
                  <a:lnTo>
                    <a:pt x="440" y="856"/>
                  </a:lnTo>
                  <a:lnTo>
                    <a:pt x="440" y="856"/>
                  </a:lnTo>
                  <a:lnTo>
                    <a:pt x="437" y="856"/>
                  </a:lnTo>
                  <a:lnTo>
                    <a:pt x="437" y="858"/>
                  </a:lnTo>
                  <a:lnTo>
                    <a:pt x="435" y="858"/>
                  </a:lnTo>
                  <a:lnTo>
                    <a:pt x="435" y="861"/>
                  </a:lnTo>
                  <a:lnTo>
                    <a:pt x="433" y="861"/>
                  </a:lnTo>
                  <a:lnTo>
                    <a:pt x="433" y="858"/>
                  </a:lnTo>
                  <a:lnTo>
                    <a:pt x="433" y="858"/>
                  </a:lnTo>
                  <a:lnTo>
                    <a:pt x="433" y="856"/>
                  </a:lnTo>
                  <a:lnTo>
                    <a:pt x="430" y="856"/>
                  </a:lnTo>
                  <a:lnTo>
                    <a:pt x="430" y="854"/>
                  </a:lnTo>
                  <a:lnTo>
                    <a:pt x="430" y="854"/>
                  </a:lnTo>
                  <a:lnTo>
                    <a:pt x="430" y="854"/>
                  </a:lnTo>
                  <a:lnTo>
                    <a:pt x="430" y="854"/>
                  </a:lnTo>
                  <a:lnTo>
                    <a:pt x="430" y="851"/>
                  </a:lnTo>
                  <a:lnTo>
                    <a:pt x="428" y="851"/>
                  </a:lnTo>
                  <a:lnTo>
                    <a:pt x="428" y="851"/>
                  </a:lnTo>
                  <a:lnTo>
                    <a:pt x="426" y="851"/>
                  </a:lnTo>
                  <a:lnTo>
                    <a:pt x="426" y="849"/>
                  </a:lnTo>
                  <a:lnTo>
                    <a:pt x="423" y="849"/>
                  </a:lnTo>
                  <a:lnTo>
                    <a:pt x="423" y="846"/>
                  </a:lnTo>
                  <a:lnTo>
                    <a:pt x="421" y="846"/>
                  </a:lnTo>
                  <a:lnTo>
                    <a:pt x="421" y="846"/>
                  </a:lnTo>
                  <a:lnTo>
                    <a:pt x="421" y="846"/>
                  </a:lnTo>
                  <a:lnTo>
                    <a:pt x="421" y="846"/>
                  </a:lnTo>
                  <a:lnTo>
                    <a:pt x="419" y="846"/>
                  </a:lnTo>
                  <a:lnTo>
                    <a:pt x="419" y="846"/>
                  </a:lnTo>
                  <a:lnTo>
                    <a:pt x="419" y="846"/>
                  </a:lnTo>
                  <a:lnTo>
                    <a:pt x="419" y="844"/>
                  </a:lnTo>
                  <a:lnTo>
                    <a:pt x="416" y="844"/>
                  </a:lnTo>
                  <a:lnTo>
                    <a:pt x="416" y="842"/>
                  </a:lnTo>
                  <a:lnTo>
                    <a:pt x="419" y="842"/>
                  </a:lnTo>
                  <a:lnTo>
                    <a:pt x="419" y="842"/>
                  </a:lnTo>
                  <a:lnTo>
                    <a:pt x="419" y="842"/>
                  </a:lnTo>
                  <a:lnTo>
                    <a:pt x="419" y="839"/>
                  </a:lnTo>
                  <a:lnTo>
                    <a:pt x="421" y="839"/>
                  </a:lnTo>
                  <a:lnTo>
                    <a:pt x="421" y="839"/>
                  </a:lnTo>
                  <a:lnTo>
                    <a:pt x="421" y="839"/>
                  </a:lnTo>
                  <a:lnTo>
                    <a:pt x="421" y="837"/>
                  </a:lnTo>
                  <a:lnTo>
                    <a:pt x="423" y="837"/>
                  </a:lnTo>
                  <a:lnTo>
                    <a:pt x="423" y="839"/>
                  </a:lnTo>
                  <a:lnTo>
                    <a:pt x="423" y="839"/>
                  </a:lnTo>
                  <a:lnTo>
                    <a:pt x="423" y="837"/>
                  </a:lnTo>
                  <a:lnTo>
                    <a:pt x="426" y="837"/>
                  </a:lnTo>
                  <a:lnTo>
                    <a:pt x="426" y="837"/>
                  </a:lnTo>
                  <a:lnTo>
                    <a:pt x="428" y="837"/>
                  </a:lnTo>
                  <a:lnTo>
                    <a:pt x="428" y="835"/>
                  </a:lnTo>
                  <a:lnTo>
                    <a:pt x="428" y="835"/>
                  </a:lnTo>
                  <a:lnTo>
                    <a:pt x="428" y="832"/>
                  </a:lnTo>
                  <a:lnTo>
                    <a:pt x="430" y="832"/>
                  </a:lnTo>
                  <a:lnTo>
                    <a:pt x="430" y="830"/>
                  </a:lnTo>
                  <a:lnTo>
                    <a:pt x="430" y="830"/>
                  </a:lnTo>
                  <a:lnTo>
                    <a:pt x="430" y="828"/>
                  </a:lnTo>
                  <a:lnTo>
                    <a:pt x="433" y="828"/>
                  </a:lnTo>
                  <a:lnTo>
                    <a:pt x="433" y="825"/>
                  </a:lnTo>
                  <a:lnTo>
                    <a:pt x="433" y="825"/>
                  </a:lnTo>
                  <a:lnTo>
                    <a:pt x="433" y="823"/>
                  </a:lnTo>
                  <a:lnTo>
                    <a:pt x="433" y="823"/>
                  </a:lnTo>
                  <a:lnTo>
                    <a:pt x="433" y="820"/>
                  </a:lnTo>
                  <a:lnTo>
                    <a:pt x="435" y="820"/>
                  </a:lnTo>
                  <a:lnTo>
                    <a:pt x="435" y="820"/>
                  </a:lnTo>
                  <a:lnTo>
                    <a:pt x="437" y="820"/>
                  </a:lnTo>
                  <a:lnTo>
                    <a:pt x="437" y="818"/>
                  </a:lnTo>
                  <a:lnTo>
                    <a:pt x="437" y="818"/>
                  </a:lnTo>
                  <a:lnTo>
                    <a:pt x="437" y="820"/>
                  </a:lnTo>
                  <a:lnTo>
                    <a:pt x="440" y="820"/>
                  </a:lnTo>
                  <a:lnTo>
                    <a:pt x="440" y="816"/>
                  </a:lnTo>
                  <a:lnTo>
                    <a:pt x="440" y="816"/>
                  </a:lnTo>
                  <a:lnTo>
                    <a:pt x="440" y="818"/>
                  </a:lnTo>
                  <a:lnTo>
                    <a:pt x="440" y="818"/>
                  </a:lnTo>
                  <a:lnTo>
                    <a:pt x="440" y="820"/>
                  </a:lnTo>
                  <a:lnTo>
                    <a:pt x="445" y="820"/>
                  </a:lnTo>
                  <a:lnTo>
                    <a:pt x="445" y="820"/>
                  </a:lnTo>
                  <a:lnTo>
                    <a:pt x="445" y="820"/>
                  </a:lnTo>
                  <a:lnTo>
                    <a:pt x="445" y="820"/>
                  </a:lnTo>
                  <a:lnTo>
                    <a:pt x="445" y="820"/>
                  </a:lnTo>
                  <a:lnTo>
                    <a:pt x="445" y="818"/>
                  </a:lnTo>
                  <a:lnTo>
                    <a:pt x="445" y="818"/>
                  </a:lnTo>
                  <a:lnTo>
                    <a:pt x="445" y="818"/>
                  </a:lnTo>
                  <a:lnTo>
                    <a:pt x="445" y="818"/>
                  </a:lnTo>
                  <a:lnTo>
                    <a:pt x="445" y="813"/>
                  </a:lnTo>
                  <a:lnTo>
                    <a:pt x="447" y="813"/>
                  </a:lnTo>
                  <a:lnTo>
                    <a:pt x="447" y="816"/>
                  </a:lnTo>
                  <a:lnTo>
                    <a:pt x="447" y="816"/>
                  </a:lnTo>
                  <a:lnTo>
                    <a:pt x="447" y="813"/>
                  </a:lnTo>
                  <a:lnTo>
                    <a:pt x="447" y="813"/>
                  </a:lnTo>
                  <a:lnTo>
                    <a:pt x="447" y="813"/>
                  </a:lnTo>
                  <a:lnTo>
                    <a:pt x="452" y="813"/>
                  </a:lnTo>
                  <a:lnTo>
                    <a:pt x="452" y="816"/>
                  </a:lnTo>
                  <a:lnTo>
                    <a:pt x="452" y="816"/>
                  </a:lnTo>
                  <a:lnTo>
                    <a:pt x="452" y="816"/>
                  </a:lnTo>
                  <a:lnTo>
                    <a:pt x="454" y="816"/>
                  </a:lnTo>
                  <a:lnTo>
                    <a:pt x="454" y="813"/>
                  </a:lnTo>
                  <a:lnTo>
                    <a:pt x="456" y="813"/>
                  </a:lnTo>
                  <a:lnTo>
                    <a:pt x="456" y="816"/>
                  </a:lnTo>
                  <a:lnTo>
                    <a:pt x="459" y="816"/>
                  </a:lnTo>
                  <a:lnTo>
                    <a:pt x="459" y="816"/>
                  </a:lnTo>
                  <a:lnTo>
                    <a:pt x="461" y="816"/>
                  </a:lnTo>
                  <a:lnTo>
                    <a:pt x="461" y="811"/>
                  </a:lnTo>
                  <a:lnTo>
                    <a:pt x="461" y="811"/>
                  </a:lnTo>
                  <a:lnTo>
                    <a:pt x="461" y="809"/>
                  </a:lnTo>
                  <a:lnTo>
                    <a:pt x="464" y="809"/>
                  </a:lnTo>
                  <a:lnTo>
                    <a:pt x="464" y="809"/>
                  </a:lnTo>
                  <a:lnTo>
                    <a:pt x="466" y="809"/>
                  </a:lnTo>
                  <a:lnTo>
                    <a:pt x="466" y="806"/>
                  </a:lnTo>
                  <a:lnTo>
                    <a:pt x="464" y="806"/>
                  </a:lnTo>
                  <a:lnTo>
                    <a:pt x="464" y="804"/>
                  </a:lnTo>
                  <a:lnTo>
                    <a:pt x="466" y="804"/>
                  </a:lnTo>
                  <a:lnTo>
                    <a:pt x="466" y="804"/>
                  </a:lnTo>
                  <a:lnTo>
                    <a:pt x="466" y="804"/>
                  </a:lnTo>
                  <a:lnTo>
                    <a:pt x="466" y="801"/>
                  </a:lnTo>
                  <a:lnTo>
                    <a:pt x="468" y="801"/>
                  </a:lnTo>
                  <a:lnTo>
                    <a:pt x="468" y="806"/>
                  </a:lnTo>
                  <a:lnTo>
                    <a:pt x="471" y="806"/>
                  </a:lnTo>
                  <a:lnTo>
                    <a:pt x="471" y="804"/>
                  </a:lnTo>
                  <a:lnTo>
                    <a:pt x="471" y="804"/>
                  </a:lnTo>
                  <a:lnTo>
                    <a:pt x="471" y="804"/>
                  </a:lnTo>
                  <a:lnTo>
                    <a:pt x="471" y="804"/>
                  </a:lnTo>
                  <a:lnTo>
                    <a:pt x="471" y="801"/>
                  </a:lnTo>
                  <a:lnTo>
                    <a:pt x="473" y="801"/>
                  </a:lnTo>
                  <a:lnTo>
                    <a:pt x="473" y="799"/>
                  </a:lnTo>
                  <a:lnTo>
                    <a:pt x="471" y="799"/>
                  </a:lnTo>
                  <a:lnTo>
                    <a:pt x="471" y="797"/>
                  </a:lnTo>
                  <a:lnTo>
                    <a:pt x="466" y="797"/>
                  </a:lnTo>
                  <a:lnTo>
                    <a:pt x="466" y="794"/>
                  </a:lnTo>
                  <a:lnTo>
                    <a:pt x="466" y="794"/>
                  </a:lnTo>
                  <a:lnTo>
                    <a:pt x="466" y="794"/>
                  </a:lnTo>
                  <a:lnTo>
                    <a:pt x="464" y="794"/>
                  </a:lnTo>
                  <a:lnTo>
                    <a:pt x="464" y="792"/>
                  </a:lnTo>
                  <a:lnTo>
                    <a:pt x="461" y="792"/>
                  </a:lnTo>
                  <a:lnTo>
                    <a:pt x="461" y="792"/>
                  </a:lnTo>
                  <a:lnTo>
                    <a:pt x="459" y="792"/>
                  </a:lnTo>
                  <a:lnTo>
                    <a:pt x="459" y="792"/>
                  </a:lnTo>
                  <a:lnTo>
                    <a:pt x="456" y="792"/>
                  </a:lnTo>
                  <a:lnTo>
                    <a:pt x="456" y="790"/>
                  </a:lnTo>
                  <a:lnTo>
                    <a:pt x="456" y="790"/>
                  </a:lnTo>
                  <a:lnTo>
                    <a:pt x="456" y="790"/>
                  </a:lnTo>
                  <a:lnTo>
                    <a:pt x="454" y="790"/>
                  </a:lnTo>
                  <a:lnTo>
                    <a:pt x="454" y="787"/>
                  </a:lnTo>
                  <a:lnTo>
                    <a:pt x="456" y="787"/>
                  </a:lnTo>
                  <a:lnTo>
                    <a:pt x="456" y="785"/>
                  </a:lnTo>
                  <a:lnTo>
                    <a:pt x="459" y="785"/>
                  </a:lnTo>
                  <a:lnTo>
                    <a:pt x="459" y="787"/>
                  </a:lnTo>
                  <a:lnTo>
                    <a:pt x="459" y="787"/>
                  </a:lnTo>
                  <a:lnTo>
                    <a:pt x="459" y="787"/>
                  </a:lnTo>
                  <a:lnTo>
                    <a:pt x="461" y="787"/>
                  </a:lnTo>
                  <a:lnTo>
                    <a:pt x="461" y="790"/>
                  </a:lnTo>
                  <a:lnTo>
                    <a:pt x="464" y="790"/>
                  </a:lnTo>
                  <a:lnTo>
                    <a:pt x="464" y="787"/>
                  </a:lnTo>
                  <a:lnTo>
                    <a:pt x="466" y="787"/>
                  </a:lnTo>
                  <a:lnTo>
                    <a:pt x="466" y="787"/>
                  </a:lnTo>
                  <a:lnTo>
                    <a:pt x="466" y="787"/>
                  </a:lnTo>
                  <a:lnTo>
                    <a:pt x="466" y="785"/>
                  </a:lnTo>
                  <a:lnTo>
                    <a:pt x="466" y="785"/>
                  </a:lnTo>
                  <a:lnTo>
                    <a:pt x="466" y="782"/>
                  </a:lnTo>
                  <a:lnTo>
                    <a:pt x="464" y="782"/>
                  </a:lnTo>
                  <a:lnTo>
                    <a:pt x="464" y="782"/>
                  </a:lnTo>
                  <a:lnTo>
                    <a:pt x="464" y="782"/>
                  </a:lnTo>
                  <a:lnTo>
                    <a:pt x="464" y="782"/>
                  </a:lnTo>
                  <a:lnTo>
                    <a:pt x="464" y="782"/>
                  </a:lnTo>
                  <a:lnTo>
                    <a:pt x="464" y="780"/>
                  </a:lnTo>
                  <a:lnTo>
                    <a:pt x="461" y="780"/>
                  </a:lnTo>
                  <a:lnTo>
                    <a:pt x="461" y="780"/>
                  </a:lnTo>
                  <a:lnTo>
                    <a:pt x="461" y="780"/>
                  </a:lnTo>
                  <a:lnTo>
                    <a:pt x="461" y="778"/>
                  </a:lnTo>
                  <a:lnTo>
                    <a:pt x="459" y="778"/>
                  </a:lnTo>
                  <a:lnTo>
                    <a:pt x="459" y="775"/>
                  </a:lnTo>
                  <a:lnTo>
                    <a:pt x="459" y="775"/>
                  </a:lnTo>
                  <a:lnTo>
                    <a:pt x="459" y="773"/>
                  </a:lnTo>
                  <a:lnTo>
                    <a:pt x="459" y="773"/>
                  </a:lnTo>
                  <a:lnTo>
                    <a:pt x="459" y="771"/>
                  </a:lnTo>
                  <a:lnTo>
                    <a:pt x="452" y="771"/>
                  </a:lnTo>
                  <a:lnTo>
                    <a:pt x="452" y="768"/>
                  </a:lnTo>
                  <a:lnTo>
                    <a:pt x="452" y="768"/>
                  </a:lnTo>
                  <a:lnTo>
                    <a:pt x="452" y="768"/>
                  </a:lnTo>
                  <a:lnTo>
                    <a:pt x="452" y="768"/>
                  </a:lnTo>
                  <a:lnTo>
                    <a:pt x="452" y="766"/>
                  </a:lnTo>
                  <a:lnTo>
                    <a:pt x="449" y="766"/>
                  </a:lnTo>
                  <a:lnTo>
                    <a:pt x="449" y="764"/>
                  </a:lnTo>
                  <a:lnTo>
                    <a:pt x="449" y="764"/>
                  </a:lnTo>
                  <a:lnTo>
                    <a:pt x="449" y="764"/>
                  </a:lnTo>
                  <a:lnTo>
                    <a:pt x="447" y="764"/>
                  </a:lnTo>
                  <a:lnTo>
                    <a:pt x="447" y="761"/>
                  </a:lnTo>
                  <a:lnTo>
                    <a:pt x="447" y="761"/>
                  </a:lnTo>
                  <a:lnTo>
                    <a:pt x="447" y="761"/>
                  </a:lnTo>
                  <a:lnTo>
                    <a:pt x="435" y="761"/>
                  </a:lnTo>
                  <a:lnTo>
                    <a:pt x="435" y="761"/>
                  </a:lnTo>
                  <a:lnTo>
                    <a:pt x="433" y="761"/>
                  </a:lnTo>
                  <a:lnTo>
                    <a:pt x="433" y="761"/>
                  </a:lnTo>
                  <a:lnTo>
                    <a:pt x="430" y="761"/>
                  </a:lnTo>
                  <a:lnTo>
                    <a:pt x="430" y="764"/>
                  </a:lnTo>
                  <a:lnTo>
                    <a:pt x="430" y="764"/>
                  </a:lnTo>
                  <a:lnTo>
                    <a:pt x="430" y="761"/>
                  </a:lnTo>
                  <a:lnTo>
                    <a:pt x="428" y="761"/>
                  </a:lnTo>
                  <a:lnTo>
                    <a:pt x="428" y="761"/>
                  </a:lnTo>
                  <a:lnTo>
                    <a:pt x="426" y="761"/>
                  </a:lnTo>
                  <a:lnTo>
                    <a:pt x="426" y="761"/>
                  </a:lnTo>
                  <a:lnTo>
                    <a:pt x="426" y="761"/>
                  </a:lnTo>
                  <a:lnTo>
                    <a:pt x="426" y="759"/>
                  </a:lnTo>
                  <a:lnTo>
                    <a:pt x="426" y="759"/>
                  </a:lnTo>
                  <a:lnTo>
                    <a:pt x="426" y="759"/>
                  </a:lnTo>
                  <a:lnTo>
                    <a:pt x="426" y="759"/>
                  </a:lnTo>
                  <a:lnTo>
                    <a:pt x="426" y="756"/>
                  </a:lnTo>
                  <a:lnTo>
                    <a:pt x="426" y="756"/>
                  </a:lnTo>
                  <a:lnTo>
                    <a:pt x="426" y="756"/>
                  </a:lnTo>
                  <a:lnTo>
                    <a:pt x="423" y="756"/>
                  </a:lnTo>
                  <a:lnTo>
                    <a:pt x="423" y="754"/>
                  </a:lnTo>
                  <a:lnTo>
                    <a:pt x="426" y="754"/>
                  </a:lnTo>
                  <a:lnTo>
                    <a:pt x="426" y="754"/>
                  </a:lnTo>
                  <a:lnTo>
                    <a:pt x="426" y="754"/>
                  </a:lnTo>
                  <a:lnTo>
                    <a:pt x="426" y="752"/>
                  </a:lnTo>
                  <a:lnTo>
                    <a:pt x="426" y="752"/>
                  </a:lnTo>
                  <a:lnTo>
                    <a:pt x="426" y="749"/>
                  </a:lnTo>
                  <a:lnTo>
                    <a:pt x="423" y="749"/>
                  </a:lnTo>
                  <a:lnTo>
                    <a:pt x="423" y="749"/>
                  </a:lnTo>
                  <a:lnTo>
                    <a:pt x="423" y="749"/>
                  </a:lnTo>
                  <a:lnTo>
                    <a:pt x="423" y="747"/>
                  </a:lnTo>
                  <a:lnTo>
                    <a:pt x="421" y="747"/>
                  </a:lnTo>
                  <a:lnTo>
                    <a:pt x="421" y="747"/>
                  </a:lnTo>
                  <a:lnTo>
                    <a:pt x="419" y="747"/>
                  </a:lnTo>
                  <a:lnTo>
                    <a:pt x="419" y="745"/>
                  </a:lnTo>
                  <a:lnTo>
                    <a:pt x="416" y="745"/>
                  </a:lnTo>
                  <a:lnTo>
                    <a:pt x="416" y="745"/>
                  </a:lnTo>
                  <a:lnTo>
                    <a:pt x="411" y="745"/>
                  </a:lnTo>
                  <a:lnTo>
                    <a:pt x="411" y="742"/>
                  </a:lnTo>
                  <a:lnTo>
                    <a:pt x="414" y="742"/>
                  </a:lnTo>
                  <a:lnTo>
                    <a:pt x="414" y="740"/>
                  </a:lnTo>
                  <a:lnTo>
                    <a:pt x="414" y="740"/>
                  </a:lnTo>
                  <a:lnTo>
                    <a:pt x="414" y="737"/>
                  </a:lnTo>
                  <a:lnTo>
                    <a:pt x="414" y="737"/>
                  </a:lnTo>
                  <a:lnTo>
                    <a:pt x="414" y="737"/>
                  </a:lnTo>
                  <a:lnTo>
                    <a:pt x="416" y="737"/>
                  </a:lnTo>
                  <a:lnTo>
                    <a:pt x="416" y="735"/>
                  </a:lnTo>
                  <a:lnTo>
                    <a:pt x="416" y="735"/>
                  </a:lnTo>
                  <a:lnTo>
                    <a:pt x="416" y="733"/>
                  </a:lnTo>
                  <a:lnTo>
                    <a:pt x="419" y="733"/>
                  </a:lnTo>
                  <a:lnTo>
                    <a:pt x="419" y="733"/>
                  </a:lnTo>
                  <a:lnTo>
                    <a:pt x="419" y="733"/>
                  </a:lnTo>
                  <a:lnTo>
                    <a:pt x="419" y="730"/>
                  </a:lnTo>
                  <a:lnTo>
                    <a:pt x="421" y="730"/>
                  </a:lnTo>
                  <a:lnTo>
                    <a:pt x="421" y="730"/>
                  </a:lnTo>
                  <a:lnTo>
                    <a:pt x="421" y="730"/>
                  </a:lnTo>
                  <a:lnTo>
                    <a:pt x="421" y="728"/>
                  </a:lnTo>
                  <a:lnTo>
                    <a:pt x="423" y="728"/>
                  </a:lnTo>
                  <a:lnTo>
                    <a:pt x="423" y="728"/>
                  </a:lnTo>
                  <a:lnTo>
                    <a:pt x="423" y="728"/>
                  </a:lnTo>
                  <a:lnTo>
                    <a:pt x="423" y="723"/>
                  </a:lnTo>
                  <a:lnTo>
                    <a:pt x="423" y="723"/>
                  </a:lnTo>
                  <a:lnTo>
                    <a:pt x="423" y="723"/>
                  </a:lnTo>
                  <a:lnTo>
                    <a:pt x="421" y="723"/>
                  </a:lnTo>
                  <a:lnTo>
                    <a:pt x="421" y="723"/>
                  </a:lnTo>
                  <a:lnTo>
                    <a:pt x="419" y="723"/>
                  </a:lnTo>
                  <a:lnTo>
                    <a:pt x="419" y="721"/>
                  </a:lnTo>
                  <a:lnTo>
                    <a:pt x="419" y="721"/>
                  </a:lnTo>
                  <a:lnTo>
                    <a:pt x="419" y="716"/>
                  </a:lnTo>
                  <a:lnTo>
                    <a:pt x="419" y="716"/>
                  </a:lnTo>
                  <a:lnTo>
                    <a:pt x="419" y="714"/>
                  </a:lnTo>
                  <a:lnTo>
                    <a:pt x="421" y="714"/>
                  </a:lnTo>
                  <a:lnTo>
                    <a:pt x="421" y="709"/>
                  </a:lnTo>
                  <a:lnTo>
                    <a:pt x="421" y="709"/>
                  </a:lnTo>
                  <a:lnTo>
                    <a:pt x="421" y="707"/>
                  </a:lnTo>
                  <a:lnTo>
                    <a:pt x="426" y="707"/>
                  </a:lnTo>
                  <a:lnTo>
                    <a:pt x="426" y="707"/>
                  </a:lnTo>
                  <a:lnTo>
                    <a:pt x="426" y="707"/>
                  </a:lnTo>
                  <a:lnTo>
                    <a:pt x="426" y="704"/>
                  </a:lnTo>
                  <a:lnTo>
                    <a:pt x="428" y="704"/>
                  </a:lnTo>
                  <a:lnTo>
                    <a:pt x="428" y="704"/>
                  </a:lnTo>
                  <a:lnTo>
                    <a:pt x="430" y="704"/>
                  </a:lnTo>
                  <a:lnTo>
                    <a:pt x="430" y="702"/>
                  </a:lnTo>
                  <a:lnTo>
                    <a:pt x="430" y="702"/>
                  </a:lnTo>
                  <a:lnTo>
                    <a:pt x="430" y="700"/>
                  </a:lnTo>
                  <a:lnTo>
                    <a:pt x="430" y="700"/>
                  </a:lnTo>
                  <a:lnTo>
                    <a:pt x="430" y="695"/>
                  </a:lnTo>
                  <a:lnTo>
                    <a:pt x="433" y="695"/>
                  </a:lnTo>
                  <a:lnTo>
                    <a:pt x="433" y="692"/>
                  </a:lnTo>
                  <a:lnTo>
                    <a:pt x="433" y="692"/>
                  </a:lnTo>
                  <a:lnTo>
                    <a:pt x="433" y="692"/>
                  </a:lnTo>
                  <a:lnTo>
                    <a:pt x="437" y="692"/>
                  </a:lnTo>
                  <a:lnTo>
                    <a:pt x="437" y="692"/>
                  </a:lnTo>
                  <a:lnTo>
                    <a:pt x="437" y="692"/>
                  </a:lnTo>
                  <a:lnTo>
                    <a:pt x="437" y="695"/>
                  </a:lnTo>
                  <a:lnTo>
                    <a:pt x="440" y="695"/>
                  </a:lnTo>
                  <a:lnTo>
                    <a:pt x="440" y="695"/>
                  </a:lnTo>
                  <a:lnTo>
                    <a:pt x="440" y="695"/>
                  </a:lnTo>
                  <a:lnTo>
                    <a:pt x="440" y="697"/>
                  </a:lnTo>
                  <a:lnTo>
                    <a:pt x="442" y="697"/>
                  </a:lnTo>
                  <a:lnTo>
                    <a:pt x="442" y="697"/>
                  </a:lnTo>
                  <a:lnTo>
                    <a:pt x="442" y="697"/>
                  </a:lnTo>
                  <a:lnTo>
                    <a:pt x="442" y="700"/>
                  </a:lnTo>
                  <a:lnTo>
                    <a:pt x="445" y="700"/>
                  </a:lnTo>
                  <a:lnTo>
                    <a:pt x="445" y="700"/>
                  </a:lnTo>
                  <a:lnTo>
                    <a:pt x="445" y="700"/>
                  </a:lnTo>
                  <a:lnTo>
                    <a:pt x="445" y="702"/>
                  </a:lnTo>
                  <a:lnTo>
                    <a:pt x="447" y="702"/>
                  </a:lnTo>
                  <a:lnTo>
                    <a:pt x="447" y="702"/>
                  </a:lnTo>
                  <a:lnTo>
                    <a:pt x="447" y="702"/>
                  </a:lnTo>
                  <a:lnTo>
                    <a:pt x="447" y="704"/>
                  </a:lnTo>
                  <a:lnTo>
                    <a:pt x="449" y="704"/>
                  </a:lnTo>
                  <a:lnTo>
                    <a:pt x="449" y="707"/>
                  </a:lnTo>
                  <a:lnTo>
                    <a:pt x="452" y="707"/>
                  </a:lnTo>
                  <a:lnTo>
                    <a:pt x="452" y="709"/>
                  </a:lnTo>
                  <a:lnTo>
                    <a:pt x="454" y="709"/>
                  </a:lnTo>
                  <a:lnTo>
                    <a:pt x="454" y="707"/>
                  </a:lnTo>
                  <a:lnTo>
                    <a:pt x="459" y="707"/>
                  </a:lnTo>
                  <a:lnTo>
                    <a:pt x="459" y="707"/>
                  </a:lnTo>
                  <a:lnTo>
                    <a:pt x="461" y="707"/>
                  </a:lnTo>
                  <a:lnTo>
                    <a:pt x="461" y="704"/>
                  </a:lnTo>
                  <a:lnTo>
                    <a:pt x="464" y="704"/>
                  </a:lnTo>
                  <a:lnTo>
                    <a:pt x="464" y="704"/>
                  </a:lnTo>
                  <a:lnTo>
                    <a:pt x="464" y="704"/>
                  </a:lnTo>
                  <a:lnTo>
                    <a:pt x="464" y="702"/>
                  </a:lnTo>
                  <a:lnTo>
                    <a:pt x="461" y="702"/>
                  </a:lnTo>
                  <a:lnTo>
                    <a:pt x="461" y="700"/>
                  </a:lnTo>
                  <a:lnTo>
                    <a:pt x="461" y="700"/>
                  </a:lnTo>
                  <a:lnTo>
                    <a:pt x="461" y="700"/>
                  </a:lnTo>
                  <a:lnTo>
                    <a:pt x="461" y="700"/>
                  </a:lnTo>
                  <a:lnTo>
                    <a:pt x="461" y="697"/>
                  </a:lnTo>
                  <a:lnTo>
                    <a:pt x="459" y="697"/>
                  </a:lnTo>
                  <a:lnTo>
                    <a:pt x="459" y="695"/>
                  </a:lnTo>
                  <a:lnTo>
                    <a:pt x="459" y="695"/>
                  </a:lnTo>
                  <a:lnTo>
                    <a:pt x="459" y="692"/>
                  </a:lnTo>
                  <a:lnTo>
                    <a:pt x="459" y="692"/>
                  </a:lnTo>
                  <a:lnTo>
                    <a:pt x="459" y="688"/>
                  </a:lnTo>
                  <a:lnTo>
                    <a:pt x="456" y="688"/>
                  </a:lnTo>
                  <a:lnTo>
                    <a:pt x="456" y="688"/>
                  </a:lnTo>
                  <a:lnTo>
                    <a:pt x="459" y="688"/>
                  </a:lnTo>
                  <a:lnTo>
                    <a:pt x="459" y="688"/>
                  </a:lnTo>
                  <a:lnTo>
                    <a:pt x="461" y="688"/>
                  </a:lnTo>
                  <a:lnTo>
                    <a:pt x="461" y="690"/>
                  </a:lnTo>
                  <a:lnTo>
                    <a:pt x="464" y="690"/>
                  </a:lnTo>
                  <a:lnTo>
                    <a:pt x="464" y="688"/>
                  </a:lnTo>
                  <a:lnTo>
                    <a:pt x="464" y="688"/>
                  </a:lnTo>
                  <a:lnTo>
                    <a:pt x="464" y="688"/>
                  </a:lnTo>
                  <a:lnTo>
                    <a:pt x="466" y="688"/>
                  </a:lnTo>
                  <a:lnTo>
                    <a:pt x="466" y="685"/>
                  </a:lnTo>
                  <a:lnTo>
                    <a:pt x="466" y="685"/>
                  </a:lnTo>
                  <a:lnTo>
                    <a:pt x="466" y="685"/>
                  </a:lnTo>
                  <a:lnTo>
                    <a:pt x="468" y="685"/>
                  </a:lnTo>
                  <a:lnTo>
                    <a:pt x="468" y="683"/>
                  </a:lnTo>
                  <a:lnTo>
                    <a:pt x="471" y="683"/>
                  </a:lnTo>
                  <a:lnTo>
                    <a:pt x="471" y="683"/>
                  </a:lnTo>
                  <a:lnTo>
                    <a:pt x="473" y="683"/>
                  </a:lnTo>
                  <a:lnTo>
                    <a:pt x="473" y="683"/>
                  </a:lnTo>
                  <a:lnTo>
                    <a:pt x="475" y="683"/>
                  </a:lnTo>
                  <a:lnTo>
                    <a:pt x="475" y="681"/>
                  </a:lnTo>
                  <a:lnTo>
                    <a:pt x="473" y="681"/>
                  </a:lnTo>
                  <a:lnTo>
                    <a:pt x="473" y="681"/>
                  </a:lnTo>
                  <a:lnTo>
                    <a:pt x="473" y="681"/>
                  </a:lnTo>
                  <a:lnTo>
                    <a:pt x="473" y="678"/>
                  </a:lnTo>
                  <a:lnTo>
                    <a:pt x="473" y="678"/>
                  </a:lnTo>
                  <a:lnTo>
                    <a:pt x="473" y="676"/>
                  </a:lnTo>
                  <a:lnTo>
                    <a:pt x="482" y="676"/>
                  </a:lnTo>
                  <a:lnTo>
                    <a:pt x="482" y="673"/>
                  </a:lnTo>
                  <a:lnTo>
                    <a:pt x="485" y="673"/>
                  </a:lnTo>
                  <a:lnTo>
                    <a:pt x="485" y="673"/>
                  </a:lnTo>
                  <a:lnTo>
                    <a:pt x="485" y="673"/>
                  </a:lnTo>
                  <a:lnTo>
                    <a:pt x="485" y="673"/>
                  </a:lnTo>
                  <a:lnTo>
                    <a:pt x="490" y="673"/>
                  </a:lnTo>
                  <a:lnTo>
                    <a:pt x="490" y="671"/>
                  </a:lnTo>
                  <a:lnTo>
                    <a:pt x="494" y="671"/>
                  </a:lnTo>
                  <a:lnTo>
                    <a:pt x="494" y="671"/>
                  </a:lnTo>
                  <a:lnTo>
                    <a:pt x="494" y="671"/>
                  </a:lnTo>
                  <a:lnTo>
                    <a:pt x="494" y="669"/>
                  </a:lnTo>
                  <a:lnTo>
                    <a:pt x="497" y="669"/>
                  </a:lnTo>
                  <a:lnTo>
                    <a:pt x="497" y="666"/>
                  </a:lnTo>
                  <a:lnTo>
                    <a:pt x="499" y="666"/>
                  </a:lnTo>
                  <a:lnTo>
                    <a:pt x="499" y="664"/>
                  </a:lnTo>
                  <a:lnTo>
                    <a:pt x="499" y="664"/>
                  </a:lnTo>
                  <a:lnTo>
                    <a:pt x="499" y="664"/>
                  </a:lnTo>
                  <a:lnTo>
                    <a:pt x="504" y="664"/>
                  </a:lnTo>
                  <a:lnTo>
                    <a:pt x="504" y="664"/>
                  </a:lnTo>
                  <a:lnTo>
                    <a:pt x="504" y="664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4" y="659"/>
                  </a:lnTo>
                  <a:lnTo>
                    <a:pt x="506" y="659"/>
                  </a:lnTo>
                  <a:lnTo>
                    <a:pt x="506" y="662"/>
                  </a:lnTo>
                  <a:lnTo>
                    <a:pt x="516" y="662"/>
                  </a:lnTo>
                  <a:lnTo>
                    <a:pt x="516" y="664"/>
                  </a:lnTo>
                  <a:lnTo>
                    <a:pt x="518" y="664"/>
                  </a:lnTo>
                  <a:lnTo>
                    <a:pt x="518" y="664"/>
                  </a:lnTo>
                  <a:lnTo>
                    <a:pt x="513" y="664"/>
                  </a:lnTo>
                  <a:lnTo>
                    <a:pt x="513" y="664"/>
                  </a:lnTo>
                  <a:lnTo>
                    <a:pt x="516" y="664"/>
                  </a:lnTo>
                  <a:lnTo>
                    <a:pt x="516" y="666"/>
                  </a:lnTo>
                  <a:lnTo>
                    <a:pt x="520" y="666"/>
                  </a:lnTo>
                  <a:lnTo>
                    <a:pt x="520" y="664"/>
                  </a:lnTo>
                  <a:lnTo>
                    <a:pt x="523" y="664"/>
                  </a:lnTo>
                  <a:lnTo>
                    <a:pt x="523" y="666"/>
                  </a:lnTo>
                  <a:lnTo>
                    <a:pt x="523" y="666"/>
                  </a:lnTo>
                  <a:lnTo>
                    <a:pt x="523" y="666"/>
                  </a:lnTo>
                  <a:lnTo>
                    <a:pt x="525" y="666"/>
                  </a:lnTo>
                  <a:lnTo>
                    <a:pt x="525" y="664"/>
                  </a:lnTo>
                  <a:lnTo>
                    <a:pt x="525" y="664"/>
                  </a:lnTo>
                  <a:lnTo>
                    <a:pt x="525" y="664"/>
                  </a:lnTo>
                  <a:lnTo>
                    <a:pt x="525" y="664"/>
                  </a:lnTo>
                  <a:lnTo>
                    <a:pt x="525" y="662"/>
                  </a:lnTo>
                  <a:lnTo>
                    <a:pt x="535" y="662"/>
                  </a:lnTo>
                  <a:lnTo>
                    <a:pt x="535" y="662"/>
                  </a:lnTo>
                  <a:lnTo>
                    <a:pt x="537" y="662"/>
                  </a:lnTo>
                  <a:lnTo>
                    <a:pt x="537" y="659"/>
                  </a:lnTo>
                  <a:lnTo>
                    <a:pt x="539" y="659"/>
                  </a:lnTo>
                  <a:lnTo>
                    <a:pt x="539" y="664"/>
                  </a:lnTo>
                  <a:lnTo>
                    <a:pt x="539" y="664"/>
                  </a:lnTo>
                  <a:lnTo>
                    <a:pt x="539" y="664"/>
                  </a:lnTo>
                  <a:lnTo>
                    <a:pt x="542" y="664"/>
                  </a:lnTo>
                  <a:lnTo>
                    <a:pt x="542" y="666"/>
                  </a:lnTo>
                  <a:lnTo>
                    <a:pt x="542" y="666"/>
                  </a:lnTo>
                  <a:lnTo>
                    <a:pt x="542" y="666"/>
                  </a:lnTo>
                  <a:lnTo>
                    <a:pt x="546" y="666"/>
                  </a:lnTo>
                  <a:lnTo>
                    <a:pt x="546" y="666"/>
                  </a:lnTo>
                  <a:lnTo>
                    <a:pt x="551" y="666"/>
                  </a:lnTo>
                  <a:lnTo>
                    <a:pt x="551" y="666"/>
                  </a:lnTo>
                  <a:lnTo>
                    <a:pt x="551" y="666"/>
                  </a:lnTo>
                  <a:lnTo>
                    <a:pt x="551" y="666"/>
                  </a:lnTo>
                  <a:lnTo>
                    <a:pt x="556" y="666"/>
                  </a:lnTo>
                  <a:lnTo>
                    <a:pt x="556" y="664"/>
                  </a:lnTo>
                  <a:lnTo>
                    <a:pt x="556" y="664"/>
                  </a:lnTo>
                  <a:lnTo>
                    <a:pt x="556" y="666"/>
                  </a:lnTo>
                  <a:lnTo>
                    <a:pt x="561" y="666"/>
                  </a:lnTo>
                  <a:lnTo>
                    <a:pt x="561" y="666"/>
                  </a:lnTo>
                  <a:lnTo>
                    <a:pt x="563" y="666"/>
                  </a:lnTo>
                  <a:lnTo>
                    <a:pt x="563" y="669"/>
                  </a:lnTo>
                  <a:lnTo>
                    <a:pt x="565" y="669"/>
                  </a:lnTo>
                  <a:lnTo>
                    <a:pt x="565" y="671"/>
                  </a:lnTo>
                  <a:lnTo>
                    <a:pt x="565" y="671"/>
                  </a:lnTo>
                  <a:lnTo>
                    <a:pt x="565" y="673"/>
                  </a:lnTo>
                  <a:lnTo>
                    <a:pt x="568" y="673"/>
                  </a:lnTo>
                  <a:lnTo>
                    <a:pt x="568" y="673"/>
                  </a:lnTo>
                  <a:lnTo>
                    <a:pt x="572" y="673"/>
                  </a:lnTo>
                  <a:lnTo>
                    <a:pt x="572" y="673"/>
                  </a:lnTo>
                  <a:lnTo>
                    <a:pt x="575" y="673"/>
                  </a:lnTo>
                  <a:lnTo>
                    <a:pt x="575" y="676"/>
                  </a:lnTo>
                  <a:lnTo>
                    <a:pt x="577" y="676"/>
                  </a:lnTo>
                  <a:lnTo>
                    <a:pt x="577" y="676"/>
                  </a:lnTo>
                  <a:lnTo>
                    <a:pt x="577" y="676"/>
                  </a:lnTo>
                  <a:lnTo>
                    <a:pt x="577" y="678"/>
                  </a:lnTo>
                  <a:lnTo>
                    <a:pt x="577" y="678"/>
                  </a:lnTo>
                  <a:lnTo>
                    <a:pt x="577" y="681"/>
                  </a:lnTo>
                  <a:lnTo>
                    <a:pt x="579" y="681"/>
                  </a:lnTo>
                  <a:lnTo>
                    <a:pt x="579" y="681"/>
                  </a:lnTo>
                  <a:lnTo>
                    <a:pt x="579" y="681"/>
                  </a:lnTo>
                  <a:lnTo>
                    <a:pt x="579" y="683"/>
                  </a:lnTo>
                  <a:lnTo>
                    <a:pt x="584" y="683"/>
                  </a:lnTo>
                  <a:lnTo>
                    <a:pt x="584" y="683"/>
                  </a:lnTo>
                  <a:lnTo>
                    <a:pt x="584" y="683"/>
                  </a:lnTo>
                  <a:lnTo>
                    <a:pt x="584" y="688"/>
                  </a:lnTo>
                  <a:lnTo>
                    <a:pt x="582" y="688"/>
                  </a:lnTo>
                  <a:lnTo>
                    <a:pt x="582" y="688"/>
                  </a:lnTo>
                  <a:lnTo>
                    <a:pt x="584" y="688"/>
                  </a:lnTo>
                  <a:lnTo>
                    <a:pt x="584" y="690"/>
                  </a:lnTo>
                  <a:lnTo>
                    <a:pt x="584" y="690"/>
                  </a:lnTo>
                  <a:lnTo>
                    <a:pt x="584" y="690"/>
                  </a:lnTo>
                  <a:lnTo>
                    <a:pt x="587" y="690"/>
                  </a:lnTo>
                  <a:lnTo>
                    <a:pt x="587" y="690"/>
                  </a:lnTo>
                  <a:lnTo>
                    <a:pt x="587" y="690"/>
                  </a:lnTo>
                  <a:lnTo>
                    <a:pt x="587" y="688"/>
                  </a:lnTo>
                  <a:lnTo>
                    <a:pt x="589" y="688"/>
                  </a:lnTo>
                  <a:lnTo>
                    <a:pt x="589" y="685"/>
                  </a:lnTo>
                  <a:lnTo>
                    <a:pt x="587" y="685"/>
                  </a:lnTo>
                  <a:lnTo>
                    <a:pt x="587" y="683"/>
                  </a:lnTo>
                  <a:lnTo>
                    <a:pt x="591" y="683"/>
                  </a:lnTo>
                  <a:lnTo>
                    <a:pt x="591" y="683"/>
                  </a:lnTo>
                  <a:lnTo>
                    <a:pt x="594" y="683"/>
                  </a:lnTo>
                  <a:lnTo>
                    <a:pt x="594" y="683"/>
                  </a:lnTo>
                  <a:lnTo>
                    <a:pt x="594" y="683"/>
                  </a:lnTo>
                  <a:lnTo>
                    <a:pt x="594" y="681"/>
                  </a:lnTo>
                  <a:lnTo>
                    <a:pt x="596" y="681"/>
                  </a:lnTo>
                  <a:lnTo>
                    <a:pt x="596" y="683"/>
                  </a:lnTo>
                  <a:lnTo>
                    <a:pt x="598" y="683"/>
                  </a:lnTo>
                  <a:lnTo>
                    <a:pt x="598" y="685"/>
                  </a:lnTo>
                  <a:lnTo>
                    <a:pt x="601" y="685"/>
                  </a:lnTo>
                  <a:lnTo>
                    <a:pt x="601" y="685"/>
                  </a:lnTo>
                  <a:lnTo>
                    <a:pt x="601" y="685"/>
                  </a:lnTo>
                  <a:lnTo>
                    <a:pt x="601" y="688"/>
                  </a:lnTo>
                  <a:lnTo>
                    <a:pt x="606" y="688"/>
                  </a:lnTo>
                  <a:lnTo>
                    <a:pt x="606" y="688"/>
                  </a:lnTo>
                  <a:lnTo>
                    <a:pt x="608" y="688"/>
                  </a:lnTo>
                  <a:lnTo>
                    <a:pt x="608" y="690"/>
                  </a:lnTo>
                  <a:lnTo>
                    <a:pt x="610" y="690"/>
                  </a:lnTo>
                  <a:lnTo>
                    <a:pt x="610" y="688"/>
                  </a:lnTo>
                  <a:lnTo>
                    <a:pt x="613" y="688"/>
                  </a:lnTo>
                  <a:lnTo>
                    <a:pt x="613" y="688"/>
                  </a:lnTo>
                  <a:lnTo>
                    <a:pt x="615" y="688"/>
                  </a:lnTo>
                  <a:lnTo>
                    <a:pt x="615" y="685"/>
                  </a:lnTo>
                  <a:lnTo>
                    <a:pt x="617" y="685"/>
                  </a:lnTo>
                  <a:lnTo>
                    <a:pt x="617" y="685"/>
                  </a:lnTo>
                  <a:lnTo>
                    <a:pt x="620" y="685"/>
                  </a:lnTo>
                  <a:lnTo>
                    <a:pt x="620" y="683"/>
                  </a:lnTo>
                  <a:lnTo>
                    <a:pt x="620" y="683"/>
                  </a:lnTo>
                  <a:lnTo>
                    <a:pt x="620" y="681"/>
                  </a:lnTo>
                  <a:lnTo>
                    <a:pt x="624" y="681"/>
                  </a:lnTo>
                  <a:lnTo>
                    <a:pt x="624" y="681"/>
                  </a:lnTo>
                  <a:lnTo>
                    <a:pt x="627" y="681"/>
                  </a:lnTo>
                  <a:lnTo>
                    <a:pt x="627" y="676"/>
                  </a:lnTo>
                  <a:lnTo>
                    <a:pt x="627" y="676"/>
                  </a:lnTo>
                  <a:lnTo>
                    <a:pt x="627" y="678"/>
                  </a:lnTo>
                  <a:lnTo>
                    <a:pt x="629" y="678"/>
                  </a:lnTo>
                  <a:lnTo>
                    <a:pt x="629" y="678"/>
                  </a:lnTo>
                  <a:lnTo>
                    <a:pt x="632" y="678"/>
                  </a:lnTo>
                  <a:lnTo>
                    <a:pt x="632" y="681"/>
                  </a:lnTo>
                  <a:lnTo>
                    <a:pt x="632" y="681"/>
                  </a:lnTo>
                  <a:lnTo>
                    <a:pt x="632" y="678"/>
                  </a:lnTo>
                  <a:lnTo>
                    <a:pt x="632" y="678"/>
                  </a:lnTo>
                  <a:lnTo>
                    <a:pt x="632" y="676"/>
                  </a:lnTo>
                  <a:lnTo>
                    <a:pt x="634" y="676"/>
                  </a:lnTo>
                  <a:lnTo>
                    <a:pt x="634" y="678"/>
                  </a:lnTo>
                  <a:lnTo>
                    <a:pt x="636" y="678"/>
                  </a:lnTo>
                  <a:lnTo>
                    <a:pt x="636" y="676"/>
                  </a:lnTo>
                  <a:lnTo>
                    <a:pt x="639" y="676"/>
                  </a:lnTo>
                  <a:lnTo>
                    <a:pt x="639" y="678"/>
                  </a:lnTo>
                  <a:lnTo>
                    <a:pt x="639" y="678"/>
                  </a:lnTo>
                  <a:lnTo>
                    <a:pt x="639" y="676"/>
                  </a:lnTo>
                  <a:lnTo>
                    <a:pt x="643" y="676"/>
                  </a:lnTo>
                  <a:lnTo>
                    <a:pt x="643" y="678"/>
                  </a:lnTo>
                  <a:lnTo>
                    <a:pt x="643" y="678"/>
                  </a:lnTo>
                  <a:lnTo>
                    <a:pt x="643" y="678"/>
                  </a:lnTo>
                  <a:lnTo>
                    <a:pt x="646" y="678"/>
                  </a:lnTo>
                  <a:lnTo>
                    <a:pt x="646" y="681"/>
                  </a:lnTo>
                  <a:lnTo>
                    <a:pt x="646" y="681"/>
                  </a:lnTo>
                  <a:lnTo>
                    <a:pt x="646" y="683"/>
                  </a:lnTo>
                  <a:lnTo>
                    <a:pt x="648" y="683"/>
                  </a:lnTo>
                  <a:lnTo>
                    <a:pt x="648" y="681"/>
                  </a:lnTo>
                  <a:lnTo>
                    <a:pt x="650" y="681"/>
                  </a:lnTo>
                  <a:lnTo>
                    <a:pt x="650" y="681"/>
                  </a:lnTo>
                  <a:lnTo>
                    <a:pt x="653" y="681"/>
                  </a:lnTo>
                  <a:lnTo>
                    <a:pt x="653" y="681"/>
                  </a:lnTo>
                  <a:lnTo>
                    <a:pt x="653" y="681"/>
                  </a:lnTo>
                  <a:lnTo>
                    <a:pt x="653" y="676"/>
                  </a:lnTo>
                  <a:lnTo>
                    <a:pt x="658" y="676"/>
                  </a:lnTo>
                  <a:lnTo>
                    <a:pt x="658" y="676"/>
                  </a:lnTo>
                  <a:lnTo>
                    <a:pt x="660" y="676"/>
                  </a:lnTo>
                  <a:lnTo>
                    <a:pt x="660" y="676"/>
                  </a:lnTo>
                  <a:lnTo>
                    <a:pt x="660" y="676"/>
                  </a:lnTo>
                  <a:lnTo>
                    <a:pt x="660" y="676"/>
                  </a:lnTo>
                  <a:lnTo>
                    <a:pt x="665" y="676"/>
                  </a:lnTo>
                  <a:lnTo>
                    <a:pt x="665" y="676"/>
                  </a:lnTo>
                  <a:lnTo>
                    <a:pt x="665" y="676"/>
                  </a:lnTo>
                  <a:lnTo>
                    <a:pt x="665" y="673"/>
                  </a:lnTo>
                  <a:lnTo>
                    <a:pt x="667" y="673"/>
                  </a:lnTo>
                  <a:lnTo>
                    <a:pt x="667" y="676"/>
                  </a:lnTo>
                  <a:lnTo>
                    <a:pt x="672" y="676"/>
                  </a:lnTo>
                  <a:lnTo>
                    <a:pt x="672" y="678"/>
                  </a:lnTo>
                  <a:lnTo>
                    <a:pt x="672" y="678"/>
                  </a:lnTo>
                  <a:lnTo>
                    <a:pt x="672" y="683"/>
                  </a:lnTo>
                  <a:lnTo>
                    <a:pt x="677" y="683"/>
                  </a:lnTo>
                  <a:lnTo>
                    <a:pt x="677" y="685"/>
                  </a:lnTo>
                  <a:lnTo>
                    <a:pt x="679" y="685"/>
                  </a:lnTo>
                  <a:lnTo>
                    <a:pt x="679" y="685"/>
                  </a:lnTo>
                  <a:lnTo>
                    <a:pt x="684" y="685"/>
                  </a:lnTo>
                  <a:lnTo>
                    <a:pt x="684" y="688"/>
                  </a:lnTo>
                  <a:lnTo>
                    <a:pt x="691" y="688"/>
                  </a:lnTo>
                  <a:lnTo>
                    <a:pt x="691" y="688"/>
                  </a:lnTo>
                  <a:lnTo>
                    <a:pt x="693" y="688"/>
                  </a:lnTo>
                  <a:lnTo>
                    <a:pt x="693" y="690"/>
                  </a:lnTo>
                  <a:lnTo>
                    <a:pt x="691" y="690"/>
                  </a:lnTo>
                  <a:lnTo>
                    <a:pt x="691" y="690"/>
                  </a:lnTo>
                  <a:lnTo>
                    <a:pt x="698" y="690"/>
                  </a:lnTo>
                  <a:lnTo>
                    <a:pt x="698" y="690"/>
                  </a:lnTo>
                  <a:lnTo>
                    <a:pt x="698" y="690"/>
                  </a:lnTo>
                  <a:lnTo>
                    <a:pt x="698" y="688"/>
                  </a:lnTo>
                  <a:lnTo>
                    <a:pt x="700" y="688"/>
                  </a:lnTo>
                  <a:lnTo>
                    <a:pt x="700" y="688"/>
                  </a:lnTo>
                  <a:lnTo>
                    <a:pt x="700" y="688"/>
                  </a:lnTo>
                  <a:lnTo>
                    <a:pt x="700" y="685"/>
                  </a:lnTo>
                  <a:lnTo>
                    <a:pt x="700" y="685"/>
                  </a:lnTo>
                  <a:lnTo>
                    <a:pt x="700" y="683"/>
                  </a:lnTo>
                  <a:lnTo>
                    <a:pt x="703" y="683"/>
                  </a:lnTo>
                  <a:lnTo>
                    <a:pt x="703" y="683"/>
                  </a:lnTo>
                  <a:lnTo>
                    <a:pt x="703" y="683"/>
                  </a:lnTo>
                  <a:lnTo>
                    <a:pt x="703" y="683"/>
                  </a:lnTo>
                  <a:lnTo>
                    <a:pt x="705" y="683"/>
                  </a:lnTo>
                  <a:lnTo>
                    <a:pt x="705" y="683"/>
                  </a:lnTo>
                  <a:lnTo>
                    <a:pt x="707" y="683"/>
                  </a:lnTo>
                  <a:lnTo>
                    <a:pt x="707" y="685"/>
                  </a:lnTo>
                  <a:lnTo>
                    <a:pt x="707" y="685"/>
                  </a:lnTo>
                  <a:lnTo>
                    <a:pt x="707" y="685"/>
                  </a:lnTo>
                  <a:lnTo>
                    <a:pt x="710" y="685"/>
                  </a:lnTo>
                  <a:lnTo>
                    <a:pt x="710" y="688"/>
                  </a:lnTo>
                  <a:lnTo>
                    <a:pt x="724" y="688"/>
                  </a:lnTo>
                  <a:lnTo>
                    <a:pt x="724" y="685"/>
                  </a:lnTo>
                  <a:lnTo>
                    <a:pt x="726" y="685"/>
                  </a:lnTo>
                  <a:lnTo>
                    <a:pt x="726" y="685"/>
                  </a:lnTo>
                  <a:lnTo>
                    <a:pt x="731" y="685"/>
                  </a:lnTo>
                  <a:lnTo>
                    <a:pt x="731" y="683"/>
                  </a:lnTo>
                  <a:lnTo>
                    <a:pt x="733" y="683"/>
                  </a:lnTo>
                  <a:lnTo>
                    <a:pt x="733" y="683"/>
                  </a:lnTo>
                  <a:lnTo>
                    <a:pt x="733" y="683"/>
                  </a:lnTo>
                  <a:lnTo>
                    <a:pt x="733" y="678"/>
                  </a:lnTo>
                  <a:lnTo>
                    <a:pt x="736" y="678"/>
                  </a:lnTo>
                  <a:lnTo>
                    <a:pt x="736" y="673"/>
                  </a:lnTo>
                  <a:lnTo>
                    <a:pt x="736" y="673"/>
                  </a:lnTo>
                  <a:lnTo>
                    <a:pt x="736" y="673"/>
                  </a:lnTo>
                  <a:lnTo>
                    <a:pt x="738" y="673"/>
                  </a:lnTo>
                  <a:lnTo>
                    <a:pt x="738" y="671"/>
                  </a:lnTo>
                  <a:lnTo>
                    <a:pt x="736" y="671"/>
                  </a:lnTo>
                  <a:lnTo>
                    <a:pt x="736" y="671"/>
                  </a:lnTo>
                  <a:lnTo>
                    <a:pt x="736" y="671"/>
                  </a:lnTo>
                  <a:lnTo>
                    <a:pt x="736" y="669"/>
                  </a:lnTo>
                  <a:lnTo>
                    <a:pt x="733" y="669"/>
                  </a:lnTo>
                  <a:lnTo>
                    <a:pt x="733" y="669"/>
                  </a:lnTo>
                  <a:lnTo>
                    <a:pt x="729" y="669"/>
                  </a:lnTo>
                  <a:lnTo>
                    <a:pt x="729" y="666"/>
                  </a:lnTo>
                  <a:lnTo>
                    <a:pt x="724" y="666"/>
                  </a:lnTo>
                  <a:lnTo>
                    <a:pt x="724" y="666"/>
                  </a:lnTo>
                  <a:lnTo>
                    <a:pt x="724" y="666"/>
                  </a:lnTo>
                  <a:lnTo>
                    <a:pt x="724" y="664"/>
                  </a:lnTo>
                  <a:lnTo>
                    <a:pt x="721" y="664"/>
                  </a:lnTo>
                  <a:lnTo>
                    <a:pt x="721" y="664"/>
                  </a:lnTo>
                  <a:lnTo>
                    <a:pt x="712" y="664"/>
                  </a:lnTo>
                  <a:lnTo>
                    <a:pt x="712" y="662"/>
                  </a:lnTo>
                  <a:lnTo>
                    <a:pt x="712" y="662"/>
                  </a:lnTo>
                  <a:lnTo>
                    <a:pt x="712" y="662"/>
                  </a:lnTo>
                  <a:lnTo>
                    <a:pt x="712" y="662"/>
                  </a:lnTo>
                  <a:lnTo>
                    <a:pt x="712" y="659"/>
                  </a:lnTo>
                  <a:lnTo>
                    <a:pt x="712" y="659"/>
                  </a:lnTo>
                  <a:lnTo>
                    <a:pt x="712" y="659"/>
                  </a:lnTo>
                  <a:lnTo>
                    <a:pt x="712" y="659"/>
                  </a:lnTo>
                  <a:lnTo>
                    <a:pt x="712" y="657"/>
                  </a:lnTo>
                  <a:lnTo>
                    <a:pt x="707" y="657"/>
                  </a:lnTo>
                  <a:lnTo>
                    <a:pt x="707" y="657"/>
                  </a:lnTo>
                  <a:lnTo>
                    <a:pt x="705" y="657"/>
                  </a:lnTo>
                  <a:lnTo>
                    <a:pt x="705" y="655"/>
                  </a:lnTo>
                  <a:lnTo>
                    <a:pt x="703" y="655"/>
                  </a:lnTo>
                  <a:lnTo>
                    <a:pt x="703" y="655"/>
                  </a:lnTo>
                  <a:lnTo>
                    <a:pt x="705" y="655"/>
                  </a:lnTo>
                  <a:lnTo>
                    <a:pt x="705" y="652"/>
                  </a:lnTo>
                  <a:lnTo>
                    <a:pt x="707" y="652"/>
                  </a:lnTo>
                  <a:lnTo>
                    <a:pt x="707" y="652"/>
                  </a:lnTo>
                  <a:lnTo>
                    <a:pt x="710" y="652"/>
                  </a:lnTo>
                  <a:lnTo>
                    <a:pt x="710" y="652"/>
                  </a:lnTo>
                  <a:lnTo>
                    <a:pt x="712" y="652"/>
                  </a:lnTo>
                  <a:lnTo>
                    <a:pt x="712" y="650"/>
                  </a:lnTo>
                  <a:lnTo>
                    <a:pt x="712" y="650"/>
                  </a:lnTo>
                  <a:lnTo>
                    <a:pt x="712" y="650"/>
                  </a:lnTo>
                  <a:lnTo>
                    <a:pt x="719" y="650"/>
                  </a:lnTo>
                  <a:lnTo>
                    <a:pt x="719" y="647"/>
                  </a:lnTo>
                  <a:lnTo>
                    <a:pt x="719" y="647"/>
                  </a:lnTo>
                  <a:lnTo>
                    <a:pt x="719" y="647"/>
                  </a:lnTo>
                  <a:lnTo>
                    <a:pt x="724" y="647"/>
                  </a:lnTo>
                  <a:lnTo>
                    <a:pt x="724" y="645"/>
                  </a:lnTo>
                  <a:lnTo>
                    <a:pt x="724" y="645"/>
                  </a:lnTo>
                  <a:lnTo>
                    <a:pt x="724" y="643"/>
                  </a:lnTo>
                  <a:lnTo>
                    <a:pt x="724" y="643"/>
                  </a:lnTo>
                  <a:lnTo>
                    <a:pt x="724" y="643"/>
                  </a:lnTo>
                  <a:lnTo>
                    <a:pt x="724" y="643"/>
                  </a:lnTo>
                  <a:lnTo>
                    <a:pt x="724" y="640"/>
                  </a:lnTo>
                  <a:lnTo>
                    <a:pt x="721" y="640"/>
                  </a:lnTo>
                  <a:lnTo>
                    <a:pt x="721" y="640"/>
                  </a:lnTo>
                  <a:lnTo>
                    <a:pt x="719" y="640"/>
                  </a:lnTo>
                  <a:lnTo>
                    <a:pt x="719" y="638"/>
                  </a:lnTo>
                  <a:lnTo>
                    <a:pt x="719" y="638"/>
                  </a:lnTo>
                  <a:lnTo>
                    <a:pt x="719" y="636"/>
                  </a:lnTo>
                  <a:lnTo>
                    <a:pt x="717" y="636"/>
                  </a:lnTo>
                  <a:lnTo>
                    <a:pt x="717" y="633"/>
                  </a:lnTo>
                  <a:lnTo>
                    <a:pt x="719" y="633"/>
                  </a:lnTo>
                  <a:lnTo>
                    <a:pt x="719" y="633"/>
                  </a:lnTo>
                  <a:lnTo>
                    <a:pt x="721" y="633"/>
                  </a:lnTo>
                  <a:lnTo>
                    <a:pt x="721" y="633"/>
                  </a:lnTo>
                  <a:lnTo>
                    <a:pt x="724" y="633"/>
                  </a:lnTo>
                  <a:lnTo>
                    <a:pt x="724" y="631"/>
                  </a:lnTo>
                  <a:lnTo>
                    <a:pt x="724" y="631"/>
                  </a:lnTo>
                  <a:lnTo>
                    <a:pt x="724" y="628"/>
                  </a:lnTo>
                  <a:lnTo>
                    <a:pt x="726" y="628"/>
                  </a:lnTo>
                  <a:lnTo>
                    <a:pt x="726" y="628"/>
                  </a:lnTo>
                  <a:lnTo>
                    <a:pt x="726" y="628"/>
                  </a:lnTo>
                  <a:lnTo>
                    <a:pt x="726" y="628"/>
                  </a:lnTo>
                  <a:lnTo>
                    <a:pt x="729" y="628"/>
                  </a:lnTo>
                  <a:lnTo>
                    <a:pt x="729" y="626"/>
                  </a:lnTo>
                  <a:lnTo>
                    <a:pt x="731" y="626"/>
                  </a:lnTo>
                  <a:lnTo>
                    <a:pt x="731" y="628"/>
                  </a:lnTo>
                  <a:lnTo>
                    <a:pt x="733" y="628"/>
                  </a:lnTo>
                  <a:lnTo>
                    <a:pt x="733" y="626"/>
                  </a:lnTo>
                  <a:lnTo>
                    <a:pt x="733" y="626"/>
                  </a:lnTo>
                  <a:lnTo>
                    <a:pt x="733" y="628"/>
                  </a:lnTo>
                  <a:lnTo>
                    <a:pt x="738" y="628"/>
                  </a:lnTo>
                  <a:lnTo>
                    <a:pt x="738" y="628"/>
                  </a:lnTo>
                  <a:lnTo>
                    <a:pt x="738" y="628"/>
                  </a:lnTo>
                  <a:lnTo>
                    <a:pt x="738" y="628"/>
                  </a:lnTo>
                  <a:lnTo>
                    <a:pt x="743" y="628"/>
                  </a:lnTo>
                  <a:lnTo>
                    <a:pt x="743" y="628"/>
                  </a:lnTo>
                  <a:lnTo>
                    <a:pt x="748" y="628"/>
                  </a:lnTo>
                  <a:lnTo>
                    <a:pt x="748" y="628"/>
                  </a:lnTo>
                  <a:lnTo>
                    <a:pt x="748" y="628"/>
                  </a:lnTo>
                  <a:lnTo>
                    <a:pt x="748" y="624"/>
                  </a:lnTo>
                  <a:lnTo>
                    <a:pt x="743" y="624"/>
                  </a:lnTo>
                  <a:lnTo>
                    <a:pt x="743" y="624"/>
                  </a:lnTo>
                  <a:lnTo>
                    <a:pt x="740" y="624"/>
                  </a:lnTo>
                  <a:lnTo>
                    <a:pt x="740" y="624"/>
                  </a:lnTo>
                  <a:lnTo>
                    <a:pt x="738" y="624"/>
                  </a:lnTo>
                  <a:lnTo>
                    <a:pt x="738" y="621"/>
                  </a:lnTo>
                  <a:lnTo>
                    <a:pt x="738" y="621"/>
                  </a:lnTo>
                  <a:lnTo>
                    <a:pt x="738" y="624"/>
                  </a:lnTo>
                  <a:lnTo>
                    <a:pt x="733" y="624"/>
                  </a:lnTo>
                  <a:lnTo>
                    <a:pt x="733" y="621"/>
                  </a:lnTo>
                  <a:lnTo>
                    <a:pt x="731" y="621"/>
                  </a:lnTo>
                  <a:lnTo>
                    <a:pt x="731" y="621"/>
                  </a:lnTo>
                  <a:lnTo>
                    <a:pt x="731" y="621"/>
                  </a:lnTo>
                  <a:lnTo>
                    <a:pt x="731" y="621"/>
                  </a:lnTo>
                  <a:lnTo>
                    <a:pt x="729" y="621"/>
                  </a:lnTo>
                  <a:lnTo>
                    <a:pt x="729" y="621"/>
                  </a:lnTo>
                  <a:lnTo>
                    <a:pt x="726" y="621"/>
                  </a:lnTo>
                  <a:lnTo>
                    <a:pt x="726" y="617"/>
                  </a:lnTo>
                  <a:lnTo>
                    <a:pt x="729" y="617"/>
                  </a:lnTo>
                  <a:lnTo>
                    <a:pt x="729" y="617"/>
                  </a:lnTo>
                  <a:lnTo>
                    <a:pt x="729" y="617"/>
                  </a:lnTo>
                  <a:lnTo>
                    <a:pt x="729" y="614"/>
                  </a:lnTo>
                  <a:lnTo>
                    <a:pt x="731" y="614"/>
                  </a:lnTo>
                  <a:lnTo>
                    <a:pt x="731" y="617"/>
                  </a:lnTo>
                  <a:lnTo>
                    <a:pt x="736" y="617"/>
                  </a:lnTo>
                  <a:lnTo>
                    <a:pt x="736" y="614"/>
                  </a:lnTo>
                  <a:lnTo>
                    <a:pt x="736" y="614"/>
                  </a:lnTo>
                  <a:lnTo>
                    <a:pt x="736" y="614"/>
                  </a:lnTo>
                  <a:lnTo>
                    <a:pt x="731" y="614"/>
                  </a:lnTo>
                  <a:lnTo>
                    <a:pt x="731" y="614"/>
                  </a:lnTo>
                  <a:lnTo>
                    <a:pt x="731" y="614"/>
                  </a:lnTo>
                  <a:lnTo>
                    <a:pt x="731" y="614"/>
                  </a:lnTo>
                  <a:lnTo>
                    <a:pt x="724" y="614"/>
                  </a:lnTo>
                  <a:lnTo>
                    <a:pt x="724" y="612"/>
                  </a:lnTo>
                  <a:lnTo>
                    <a:pt x="721" y="612"/>
                  </a:lnTo>
                  <a:lnTo>
                    <a:pt x="721" y="612"/>
                  </a:lnTo>
                  <a:lnTo>
                    <a:pt x="724" y="612"/>
                  </a:lnTo>
                  <a:lnTo>
                    <a:pt x="724" y="609"/>
                  </a:lnTo>
                  <a:lnTo>
                    <a:pt x="726" y="609"/>
                  </a:lnTo>
                  <a:lnTo>
                    <a:pt x="726" y="609"/>
                  </a:lnTo>
                  <a:lnTo>
                    <a:pt x="726" y="609"/>
                  </a:lnTo>
                  <a:lnTo>
                    <a:pt x="726" y="607"/>
                  </a:lnTo>
                  <a:lnTo>
                    <a:pt x="729" y="607"/>
                  </a:lnTo>
                  <a:lnTo>
                    <a:pt x="729" y="607"/>
                  </a:lnTo>
                  <a:lnTo>
                    <a:pt x="726" y="607"/>
                  </a:lnTo>
                  <a:lnTo>
                    <a:pt x="726" y="605"/>
                  </a:lnTo>
                  <a:lnTo>
                    <a:pt x="724" y="605"/>
                  </a:lnTo>
                  <a:lnTo>
                    <a:pt x="724" y="605"/>
                  </a:lnTo>
                  <a:lnTo>
                    <a:pt x="724" y="605"/>
                  </a:lnTo>
                  <a:lnTo>
                    <a:pt x="724" y="605"/>
                  </a:lnTo>
                  <a:lnTo>
                    <a:pt x="726" y="605"/>
                  </a:lnTo>
                  <a:lnTo>
                    <a:pt x="726" y="605"/>
                  </a:lnTo>
                  <a:lnTo>
                    <a:pt x="729" y="605"/>
                  </a:lnTo>
                  <a:lnTo>
                    <a:pt x="729" y="602"/>
                  </a:lnTo>
                  <a:lnTo>
                    <a:pt x="731" y="602"/>
                  </a:lnTo>
                  <a:lnTo>
                    <a:pt x="731" y="600"/>
                  </a:lnTo>
                  <a:lnTo>
                    <a:pt x="733" y="600"/>
                  </a:lnTo>
                  <a:lnTo>
                    <a:pt x="733" y="602"/>
                  </a:lnTo>
                  <a:lnTo>
                    <a:pt x="733" y="602"/>
                  </a:lnTo>
                  <a:lnTo>
                    <a:pt x="733" y="602"/>
                  </a:lnTo>
                  <a:lnTo>
                    <a:pt x="736" y="602"/>
                  </a:lnTo>
                  <a:lnTo>
                    <a:pt x="736" y="605"/>
                  </a:lnTo>
                  <a:lnTo>
                    <a:pt x="738" y="605"/>
                  </a:lnTo>
                  <a:lnTo>
                    <a:pt x="738" y="602"/>
                  </a:lnTo>
                  <a:lnTo>
                    <a:pt x="738" y="602"/>
                  </a:lnTo>
                  <a:lnTo>
                    <a:pt x="738" y="602"/>
                  </a:lnTo>
                  <a:lnTo>
                    <a:pt x="740" y="602"/>
                  </a:lnTo>
                  <a:lnTo>
                    <a:pt x="740" y="602"/>
                  </a:lnTo>
                  <a:lnTo>
                    <a:pt x="743" y="602"/>
                  </a:lnTo>
                  <a:lnTo>
                    <a:pt x="743" y="605"/>
                  </a:lnTo>
                  <a:lnTo>
                    <a:pt x="745" y="605"/>
                  </a:lnTo>
                  <a:lnTo>
                    <a:pt x="745" y="602"/>
                  </a:lnTo>
                  <a:lnTo>
                    <a:pt x="745" y="602"/>
                  </a:lnTo>
                  <a:lnTo>
                    <a:pt x="745" y="602"/>
                  </a:lnTo>
                  <a:lnTo>
                    <a:pt x="755" y="602"/>
                  </a:lnTo>
                  <a:lnTo>
                    <a:pt x="755" y="602"/>
                  </a:lnTo>
                  <a:lnTo>
                    <a:pt x="755" y="602"/>
                  </a:lnTo>
                  <a:lnTo>
                    <a:pt x="755" y="605"/>
                  </a:lnTo>
                  <a:lnTo>
                    <a:pt x="755" y="605"/>
                  </a:lnTo>
                  <a:lnTo>
                    <a:pt x="755" y="605"/>
                  </a:lnTo>
                  <a:lnTo>
                    <a:pt x="757" y="605"/>
                  </a:lnTo>
                  <a:lnTo>
                    <a:pt x="757" y="605"/>
                  </a:lnTo>
                  <a:lnTo>
                    <a:pt x="757" y="605"/>
                  </a:lnTo>
                  <a:lnTo>
                    <a:pt x="757" y="602"/>
                  </a:lnTo>
                  <a:lnTo>
                    <a:pt x="759" y="602"/>
                  </a:lnTo>
                  <a:lnTo>
                    <a:pt x="759" y="602"/>
                  </a:lnTo>
                  <a:lnTo>
                    <a:pt x="762" y="602"/>
                  </a:lnTo>
                  <a:lnTo>
                    <a:pt x="762" y="600"/>
                  </a:lnTo>
                  <a:lnTo>
                    <a:pt x="764" y="600"/>
                  </a:lnTo>
                  <a:lnTo>
                    <a:pt x="764" y="600"/>
                  </a:lnTo>
                  <a:lnTo>
                    <a:pt x="766" y="600"/>
                  </a:lnTo>
                  <a:lnTo>
                    <a:pt x="766" y="600"/>
                  </a:lnTo>
                  <a:lnTo>
                    <a:pt x="769" y="600"/>
                  </a:lnTo>
                  <a:lnTo>
                    <a:pt x="769" y="600"/>
                  </a:lnTo>
                  <a:lnTo>
                    <a:pt x="771" y="600"/>
                  </a:lnTo>
                  <a:lnTo>
                    <a:pt x="771" y="598"/>
                  </a:lnTo>
                  <a:lnTo>
                    <a:pt x="781" y="598"/>
                  </a:lnTo>
                  <a:lnTo>
                    <a:pt x="781" y="595"/>
                  </a:lnTo>
                  <a:lnTo>
                    <a:pt x="783" y="595"/>
                  </a:lnTo>
                  <a:lnTo>
                    <a:pt x="783" y="595"/>
                  </a:lnTo>
                  <a:lnTo>
                    <a:pt x="790" y="595"/>
                  </a:lnTo>
                  <a:lnTo>
                    <a:pt x="790" y="593"/>
                  </a:lnTo>
                  <a:lnTo>
                    <a:pt x="790" y="593"/>
                  </a:lnTo>
                  <a:lnTo>
                    <a:pt x="790" y="595"/>
                  </a:lnTo>
                  <a:lnTo>
                    <a:pt x="793" y="595"/>
                  </a:lnTo>
                  <a:lnTo>
                    <a:pt x="793" y="593"/>
                  </a:lnTo>
                  <a:lnTo>
                    <a:pt x="797" y="593"/>
                  </a:lnTo>
                  <a:lnTo>
                    <a:pt x="797" y="593"/>
                  </a:lnTo>
                  <a:lnTo>
                    <a:pt x="802" y="593"/>
                  </a:lnTo>
                  <a:lnTo>
                    <a:pt x="802" y="593"/>
                  </a:lnTo>
                  <a:lnTo>
                    <a:pt x="804" y="593"/>
                  </a:lnTo>
                  <a:lnTo>
                    <a:pt x="804" y="593"/>
                  </a:lnTo>
                  <a:lnTo>
                    <a:pt x="807" y="593"/>
                  </a:lnTo>
                  <a:lnTo>
                    <a:pt x="807" y="593"/>
                  </a:lnTo>
                  <a:lnTo>
                    <a:pt x="811" y="593"/>
                  </a:lnTo>
                  <a:lnTo>
                    <a:pt x="811" y="593"/>
                  </a:lnTo>
                  <a:lnTo>
                    <a:pt x="811" y="593"/>
                  </a:lnTo>
                  <a:lnTo>
                    <a:pt x="811" y="593"/>
                  </a:lnTo>
                  <a:lnTo>
                    <a:pt x="814" y="593"/>
                  </a:lnTo>
                  <a:lnTo>
                    <a:pt x="814" y="593"/>
                  </a:lnTo>
                  <a:lnTo>
                    <a:pt x="814" y="593"/>
                  </a:lnTo>
                  <a:lnTo>
                    <a:pt x="814" y="588"/>
                  </a:lnTo>
                  <a:lnTo>
                    <a:pt x="816" y="588"/>
                  </a:lnTo>
                  <a:lnTo>
                    <a:pt x="816" y="588"/>
                  </a:lnTo>
                  <a:lnTo>
                    <a:pt x="819" y="588"/>
                  </a:lnTo>
                  <a:lnTo>
                    <a:pt x="819" y="586"/>
                  </a:lnTo>
                  <a:lnTo>
                    <a:pt x="821" y="586"/>
                  </a:lnTo>
                  <a:lnTo>
                    <a:pt x="821" y="586"/>
                  </a:lnTo>
                  <a:lnTo>
                    <a:pt x="828" y="586"/>
                  </a:lnTo>
                  <a:lnTo>
                    <a:pt x="828" y="583"/>
                  </a:lnTo>
                  <a:lnTo>
                    <a:pt x="830" y="583"/>
                  </a:lnTo>
                  <a:lnTo>
                    <a:pt x="830" y="586"/>
                  </a:lnTo>
                  <a:lnTo>
                    <a:pt x="835" y="586"/>
                  </a:lnTo>
                  <a:lnTo>
                    <a:pt x="835" y="586"/>
                  </a:lnTo>
                  <a:lnTo>
                    <a:pt x="837" y="586"/>
                  </a:lnTo>
                  <a:lnTo>
                    <a:pt x="837" y="583"/>
                  </a:lnTo>
                  <a:lnTo>
                    <a:pt x="845" y="583"/>
                  </a:lnTo>
                  <a:lnTo>
                    <a:pt x="845" y="583"/>
                  </a:lnTo>
                  <a:lnTo>
                    <a:pt x="847" y="583"/>
                  </a:lnTo>
                  <a:lnTo>
                    <a:pt x="847" y="583"/>
                  </a:lnTo>
                  <a:lnTo>
                    <a:pt x="847" y="583"/>
                  </a:lnTo>
                  <a:lnTo>
                    <a:pt x="847" y="583"/>
                  </a:lnTo>
                  <a:lnTo>
                    <a:pt x="849" y="583"/>
                  </a:lnTo>
                  <a:lnTo>
                    <a:pt x="849" y="583"/>
                  </a:lnTo>
                  <a:lnTo>
                    <a:pt x="856" y="583"/>
                  </a:lnTo>
                  <a:lnTo>
                    <a:pt x="856" y="581"/>
                  </a:lnTo>
                  <a:lnTo>
                    <a:pt x="859" y="581"/>
                  </a:lnTo>
                  <a:lnTo>
                    <a:pt x="859" y="581"/>
                  </a:lnTo>
                  <a:lnTo>
                    <a:pt x="861" y="581"/>
                  </a:lnTo>
                  <a:lnTo>
                    <a:pt x="861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71" y="581"/>
                  </a:lnTo>
                  <a:lnTo>
                    <a:pt x="871" y="579"/>
                  </a:lnTo>
                  <a:lnTo>
                    <a:pt x="878" y="579"/>
                  </a:lnTo>
                  <a:lnTo>
                    <a:pt x="878" y="576"/>
                  </a:lnTo>
                  <a:lnTo>
                    <a:pt x="880" y="576"/>
                  </a:lnTo>
                  <a:lnTo>
                    <a:pt x="880" y="574"/>
                  </a:lnTo>
                  <a:lnTo>
                    <a:pt x="878" y="574"/>
                  </a:lnTo>
                  <a:lnTo>
                    <a:pt x="878" y="572"/>
                  </a:lnTo>
                  <a:lnTo>
                    <a:pt x="880" y="572"/>
                  </a:lnTo>
                  <a:lnTo>
                    <a:pt x="880" y="574"/>
                  </a:lnTo>
                  <a:lnTo>
                    <a:pt x="882" y="574"/>
                  </a:lnTo>
                  <a:lnTo>
                    <a:pt x="882" y="572"/>
                  </a:lnTo>
                  <a:lnTo>
                    <a:pt x="887" y="572"/>
                  </a:lnTo>
                  <a:lnTo>
                    <a:pt x="887" y="572"/>
                  </a:lnTo>
                  <a:lnTo>
                    <a:pt x="890" y="572"/>
                  </a:lnTo>
                  <a:lnTo>
                    <a:pt x="890" y="569"/>
                  </a:lnTo>
                  <a:lnTo>
                    <a:pt x="890" y="569"/>
                  </a:lnTo>
                  <a:lnTo>
                    <a:pt x="890" y="569"/>
                  </a:lnTo>
                  <a:lnTo>
                    <a:pt x="890" y="569"/>
                  </a:lnTo>
                  <a:lnTo>
                    <a:pt x="890" y="567"/>
                  </a:lnTo>
                  <a:lnTo>
                    <a:pt x="892" y="567"/>
                  </a:lnTo>
                  <a:lnTo>
                    <a:pt x="892" y="569"/>
                  </a:lnTo>
                  <a:lnTo>
                    <a:pt x="894" y="569"/>
                  </a:lnTo>
                  <a:lnTo>
                    <a:pt x="894" y="569"/>
                  </a:lnTo>
                  <a:lnTo>
                    <a:pt x="897" y="569"/>
                  </a:lnTo>
                  <a:lnTo>
                    <a:pt x="897" y="569"/>
                  </a:lnTo>
                  <a:lnTo>
                    <a:pt x="894" y="569"/>
                  </a:lnTo>
                  <a:lnTo>
                    <a:pt x="894" y="567"/>
                  </a:lnTo>
                  <a:lnTo>
                    <a:pt x="894" y="567"/>
                  </a:lnTo>
                  <a:lnTo>
                    <a:pt x="894" y="567"/>
                  </a:lnTo>
                  <a:lnTo>
                    <a:pt x="899" y="567"/>
                  </a:lnTo>
                  <a:lnTo>
                    <a:pt x="899" y="567"/>
                  </a:lnTo>
                  <a:lnTo>
                    <a:pt x="899" y="567"/>
                  </a:lnTo>
                  <a:lnTo>
                    <a:pt x="899" y="569"/>
                  </a:lnTo>
                  <a:lnTo>
                    <a:pt x="901" y="569"/>
                  </a:lnTo>
                  <a:lnTo>
                    <a:pt x="901" y="567"/>
                  </a:lnTo>
                  <a:lnTo>
                    <a:pt x="904" y="567"/>
                  </a:lnTo>
                  <a:lnTo>
                    <a:pt x="904" y="569"/>
                  </a:lnTo>
                  <a:lnTo>
                    <a:pt x="913" y="569"/>
                  </a:lnTo>
                  <a:lnTo>
                    <a:pt x="913" y="569"/>
                  </a:lnTo>
                  <a:lnTo>
                    <a:pt x="913" y="569"/>
                  </a:lnTo>
                  <a:lnTo>
                    <a:pt x="913" y="572"/>
                  </a:lnTo>
                  <a:lnTo>
                    <a:pt x="916" y="572"/>
                  </a:lnTo>
                  <a:lnTo>
                    <a:pt x="916" y="572"/>
                  </a:lnTo>
                  <a:lnTo>
                    <a:pt x="918" y="572"/>
                  </a:lnTo>
                  <a:lnTo>
                    <a:pt x="918" y="574"/>
                  </a:lnTo>
                  <a:lnTo>
                    <a:pt x="920" y="574"/>
                  </a:lnTo>
                  <a:lnTo>
                    <a:pt x="920" y="574"/>
                  </a:lnTo>
                  <a:lnTo>
                    <a:pt x="923" y="574"/>
                  </a:lnTo>
                  <a:lnTo>
                    <a:pt x="923" y="574"/>
                  </a:lnTo>
                  <a:lnTo>
                    <a:pt x="925" y="574"/>
                  </a:lnTo>
                  <a:lnTo>
                    <a:pt x="925" y="572"/>
                  </a:lnTo>
                  <a:lnTo>
                    <a:pt x="925" y="572"/>
                  </a:lnTo>
                  <a:lnTo>
                    <a:pt x="925" y="572"/>
                  </a:lnTo>
                  <a:lnTo>
                    <a:pt x="927" y="572"/>
                  </a:lnTo>
                  <a:lnTo>
                    <a:pt x="927" y="569"/>
                  </a:lnTo>
                  <a:lnTo>
                    <a:pt x="930" y="569"/>
                  </a:lnTo>
                  <a:lnTo>
                    <a:pt x="930" y="572"/>
                  </a:lnTo>
                  <a:lnTo>
                    <a:pt x="932" y="572"/>
                  </a:lnTo>
                  <a:lnTo>
                    <a:pt x="932" y="569"/>
                  </a:lnTo>
                  <a:lnTo>
                    <a:pt x="935" y="569"/>
                  </a:lnTo>
                  <a:lnTo>
                    <a:pt x="935" y="572"/>
                  </a:lnTo>
                  <a:lnTo>
                    <a:pt x="937" y="572"/>
                  </a:lnTo>
                  <a:lnTo>
                    <a:pt x="937" y="574"/>
                  </a:lnTo>
                  <a:lnTo>
                    <a:pt x="937" y="574"/>
                  </a:lnTo>
                  <a:lnTo>
                    <a:pt x="937" y="574"/>
                  </a:lnTo>
                  <a:lnTo>
                    <a:pt x="939" y="574"/>
                  </a:lnTo>
                  <a:lnTo>
                    <a:pt x="939" y="581"/>
                  </a:lnTo>
                  <a:lnTo>
                    <a:pt x="939" y="581"/>
                  </a:lnTo>
                  <a:lnTo>
                    <a:pt x="939" y="583"/>
                  </a:lnTo>
                  <a:lnTo>
                    <a:pt x="939" y="583"/>
                  </a:lnTo>
                  <a:lnTo>
                    <a:pt x="939" y="583"/>
                  </a:lnTo>
                  <a:lnTo>
                    <a:pt x="944" y="583"/>
                  </a:lnTo>
                  <a:lnTo>
                    <a:pt x="944" y="586"/>
                  </a:lnTo>
                  <a:lnTo>
                    <a:pt x="944" y="586"/>
                  </a:lnTo>
                  <a:lnTo>
                    <a:pt x="944" y="586"/>
                  </a:lnTo>
                  <a:lnTo>
                    <a:pt x="944" y="586"/>
                  </a:lnTo>
                  <a:lnTo>
                    <a:pt x="944" y="588"/>
                  </a:lnTo>
                  <a:lnTo>
                    <a:pt x="944" y="588"/>
                  </a:lnTo>
                  <a:lnTo>
                    <a:pt x="944" y="593"/>
                  </a:lnTo>
                  <a:lnTo>
                    <a:pt x="939" y="593"/>
                  </a:lnTo>
                  <a:lnTo>
                    <a:pt x="939" y="595"/>
                  </a:lnTo>
                  <a:lnTo>
                    <a:pt x="939" y="595"/>
                  </a:lnTo>
                  <a:lnTo>
                    <a:pt x="939" y="598"/>
                  </a:lnTo>
                  <a:lnTo>
                    <a:pt x="942" y="598"/>
                  </a:lnTo>
                  <a:lnTo>
                    <a:pt x="942" y="600"/>
                  </a:lnTo>
                  <a:lnTo>
                    <a:pt x="944" y="600"/>
                  </a:lnTo>
                  <a:lnTo>
                    <a:pt x="944" y="598"/>
                  </a:lnTo>
                  <a:lnTo>
                    <a:pt x="949" y="598"/>
                  </a:lnTo>
                  <a:lnTo>
                    <a:pt x="949" y="600"/>
                  </a:lnTo>
                  <a:lnTo>
                    <a:pt x="953" y="600"/>
                  </a:lnTo>
                  <a:lnTo>
                    <a:pt x="953" y="595"/>
                  </a:lnTo>
                  <a:lnTo>
                    <a:pt x="961" y="595"/>
                  </a:lnTo>
                  <a:lnTo>
                    <a:pt x="961" y="598"/>
                  </a:lnTo>
                  <a:lnTo>
                    <a:pt x="963" y="598"/>
                  </a:lnTo>
                  <a:lnTo>
                    <a:pt x="963" y="595"/>
                  </a:lnTo>
                  <a:lnTo>
                    <a:pt x="963" y="595"/>
                  </a:lnTo>
                  <a:lnTo>
                    <a:pt x="963" y="595"/>
                  </a:lnTo>
                  <a:lnTo>
                    <a:pt x="963" y="595"/>
                  </a:lnTo>
                  <a:lnTo>
                    <a:pt x="963" y="593"/>
                  </a:lnTo>
                  <a:lnTo>
                    <a:pt x="961" y="593"/>
                  </a:lnTo>
                  <a:lnTo>
                    <a:pt x="961" y="593"/>
                  </a:lnTo>
                  <a:lnTo>
                    <a:pt x="963" y="593"/>
                  </a:lnTo>
                  <a:lnTo>
                    <a:pt x="963" y="593"/>
                  </a:lnTo>
                  <a:lnTo>
                    <a:pt x="965" y="593"/>
                  </a:lnTo>
                  <a:lnTo>
                    <a:pt x="965" y="595"/>
                  </a:lnTo>
                  <a:lnTo>
                    <a:pt x="965" y="595"/>
                  </a:lnTo>
                  <a:lnTo>
                    <a:pt x="965" y="598"/>
                  </a:lnTo>
                  <a:lnTo>
                    <a:pt x="968" y="598"/>
                  </a:lnTo>
                  <a:lnTo>
                    <a:pt x="968" y="598"/>
                  </a:lnTo>
                  <a:lnTo>
                    <a:pt x="970" y="598"/>
                  </a:lnTo>
                  <a:lnTo>
                    <a:pt x="970" y="600"/>
                  </a:lnTo>
                  <a:lnTo>
                    <a:pt x="968" y="600"/>
                  </a:lnTo>
                  <a:lnTo>
                    <a:pt x="968" y="602"/>
                  </a:lnTo>
                  <a:lnTo>
                    <a:pt x="970" y="602"/>
                  </a:lnTo>
                  <a:lnTo>
                    <a:pt x="970" y="602"/>
                  </a:lnTo>
                  <a:lnTo>
                    <a:pt x="968" y="602"/>
                  </a:lnTo>
                  <a:lnTo>
                    <a:pt x="968" y="605"/>
                  </a:lnTo>
                  <a:lnTo>
                    <a:pt x="970" y="605"/>
                  </a:lnTo>
                  <a:lnTo>
                    <a:pt x="970" y="605"/>
                  </a:lnTo>
                  <a:lnTo>
                    <a:pt x="970" y="605"/>
                  </a:lnTo>
                  <a:lnTo>
                    <a:pt x="970" y="605"/>
                  </a:lnTo>
                  <a:lnTo>
                    <a:pt x="972" y="605"/>
                  </a:lnTo>
                  <a:lnTo>
                    <a:pt x="972" y="602"/>
                  </a:lnTo>
                  <a:lnTo>
                    <a:pt x="972" y="602"/>
                  </a:lnTo>
                  <a:lnTo>
                    <a:pt x="972" y="605"/>
                  </a:lnTo>
                  <a:lnTo>
                    <a:pt x="975" y="605"/>
                  </a:lnTo>
                  <a:lnTo>
                    <a:pt x="975" y="602"/>
                  </a:lnTo>
                  <a:lnTo>
                    <a:pt x="975" y="602"/>
                  </a:lnTo>
                  <a:lnTo>
                    <a:pt x="975" y="602"/>
                  </a:lnTo>
                  <a:lnTo>
                    <a:pt x="972" y="602"/>
                  </a:lnTo>
                  <a:lnTo>
                    <a:pt x="972" y="600"/>
                  </a:lnTo>
                  <a:lnTo>
                    <a:pt x="979" y="600"/>
                  </a:lnTo>
                  <a:lnTo>
                    <a:pt x="979" y="600"/>
                  </a:lnTo>
                  <a:lnTo>
                    <a:pt x="982" y="600"/>
                  </a:lnTo>
                  <a:lnTo>
                    <a:pt x="982" y="602"/>
                  </a:lnTo>
                  <a:lnTo>
                    <a:pt x="982" y="602"/>
                  </a:lnTo>
                  <a:lnTo>
                    <a:pt x="982" y="602"/>
                  </a:lnTo>
                  <a:lnTo>
                    <a:pt x="984" y="602"/>
                  </a:lnTo>
                  <a:lnTo>
                    <a:pt x="984" y="605"/>
                  </a:lnTo>
                  <a:lnTo>
                    <a:pt x="991" y="605"/>
                  </a:lnTo>
                  <a:lnTo>
                    <a:pt x="991" y="602"/>
                  </a:lnTo>
                  <a:lnTo>
                    <a:pt x="991" y="602"/>
                  </a:lnTo>
                  <a:lnTo>
                    <a:pt x="991" y="605"/>
                  </a:lnTo>
                  <a:lnTo>
                    <a:pt x="994" y="605"/>
                  </a:lnTo>
                  <a:lnTo>
                    <a:pt x="994" y="602"/>
                  </a:lnTo>
                  <a:lnTo>
                    <a:pt x="994" y="602"/>
                  </a:lnTo>
                  <a:lnTo>
                    <a:pt x="994" y="602"/>
                  </a:lnTo>
                  <a:lnTo>
                    <a:pt x="996" y="602"/>
                  </a:lnTo>
                  <a:lnTo>
                    <a:pt x="996" y="600"/>
                  </a:lnTo>
                  <a:lnTo>
                    <a:pt x="996" y="600"/>
                  </a:lnTo>
                  <a:lnTo>
                    <a:pt x="996" y="602"/>
                  </a:lnTo>
                  <a:lnTo>
                    <a:pt x="998" y="602"/>
                  </a:lnTo>
                  <a:lnTo>
                    <a:pt x="998" y="605"/>
                  </a:lnTo>
                  <a:lnTo>
                    <a:pt x="996" y="605"/>
                  </a:lnTo>
                  <a:lnTo>
                    <a:pt x="996" y="605"/>
                  </a:lnTo>
                  <a:lnTo>
                    <a:pt x="991" y="605"/>
                  </a:lnTo>
                  <a:lnTo>
                    <a:pt x="991" y="607"/>
                  </a:lnTo>
                  <a:lnTo>
                    <a:pt x="991" y="607"/>
                  </a:lnTo>
                  <a:lnTo>
                    <a:pt x="991" y="607"/>
                  </a:lnTo>
                  <a:lnTo>
                    <a:pt x="989" y="607"/>
                  </a:lnTo>
                  <a:lnTo>
                    <a:pt x="989" y="609"/>
                  </a:lnTo>
                  <a:lnTo>
                    <a:pt x="989" y="609"/>
                  </a:lnTo>
                  <a:lnTo>
                    <a:pt x="989" y="612"/>
                  </a:lnTo>
                  <a:lnTo>
                    <a:pt x="987" y="612"/>
                  </a:lnTo>
                  <a:lnTo>
                    <a:pt x="987" y="614"/>
                  </a:lnTo>
                  <a:lnTo>
                    <a:pt x="987" y="614"/>
                  </a:lnTo>
                  <a:lnTo>
                    <a:pt x="987" y="614"/>
                  </a:lnTo>
                  <a:lnTo>
                    <a:pt x="989" y="614"/>
                  </a:lnTo>
                  <a:lnTo>
                    <a:pt x="989" y="617"/>
                  </a:lnTo>
                  <a:lnTo>
                    <a:pt x="991" y="617"/>
                  </a:lnTo>
                  <a:lnTo>
                    <a:pt x="991" y="614"/>
                  </a:lnTo>
                  <a:lnTo>
                    <a:pt x="994" y="614"/>
                  </a:lnTo>
                  <a:lnTo>
                    <a:pt x="994" y="614"/>
                  </a:lnTo>
                  <a:lnTo>
                    <a:pt x="996" y="614"/>
                  </a:lnTo>
                  <a:lnTo>
                    <a:pt x="996" y="614"/>
                  </a:lnTo>
                  <a:lnTo>
                    <a:pt x="996" y="614"/>
                  </a:lnTo>
                  <a:lnTo>
                    <a:pt x="996" y="612"/>
                  </a:lnTo>
                  <a:lnTo>
                    <a:pt x="998" y="612"/>
                  </a:lnTo>
                  <a:lnTo>
                    <a:pt x="998" y="614"/>
                  </a:lnTo>
                  <a:lnTo>
                    <a:pt x="1001" y="614"/>
                  </a:lnTo>
                  <a:lnTo>
                    <a:pt x="1001" y="612"/>
                  </a:lnTo>
                  <a:lnTo>
                    <a:pt x="1006" y="612"/>
                  </a:lnTo>
                  <a:lnTo>
                    <a:pt x="1006" y="614"/>
                  </a:lnTo>
                  <a:lnTo>
                    <a:pt x="1006" y="614"/>
                  </a:lnTo>
                  <a:lnTo>
                    <a:pt x="1006" y="614"/>
                  </a:lnTo>
                  <a:lnTo>
                    <a:pt x="1008" y="614"/>
                  </a:lnTo>
                  <a:lnTo>
                    <a:pt x="1008" y="614"/>
                  </a:lnTo>
                  <a:lnTo>
                    <a:pt x="1010" y="614"/>
                  </a:lnTo>
                  <a:lnTo>
                    <a:pt x="1010" y="614"/>
                  </a:lnTo>
                  <a:lnTo>
                    <a:pt x="1010" y="614"/>
                  </a:lnTo>
                  <a:lnTo>
                    <a:pt x="1010" y="617"/>
                  </a:lnTo>
                  <a:lnTo>
                    <a:pt x="1013" y="617"/>
                  </a:lnTo>
                  <a:lnTo>
                    <a:pt x="1013" y="614"/>
                  </a:lnTo>
                  <a:lnTo>
                    <a:pt x="1013" y="614"/>
                  </a:lnTo>
                  <a:lnTo>
                    <a:pt x="1013" y="612"/>
                  </a:lnTo>
                  <a:lnTo>
                    <a:pt x="1017" y="612"/>
                  </a:lnTo>
                  <a:lnTo>
                    <a:pt x="1017" y="609"/>
                  </a:lnTo>
                  <a:lnTo>
                    <a:pt x="1020" y="609"/>
                  </a:lnTo>
                  <a:lnTo>
                    <a:pt x="1020" y="607"/>
                  </a:lnTo>
                  <a:lnTo>
                    <a:pt x="1024" y="607"/>
                  </a:lnTo>
                  <a:lnTo>
                    <a:pt x="1024" y="607"/>
                  </a:lnTo>
                  <a:lnTo>
                    <a:pt x="1027" y="607"/>
                  </a:lnTo>
                  <a:lnTo>
                    <a:pt x="1027" y="607"/>
                  </a:lnTo>
                  <a:lnTo>
                    <a:pt x="1027" y="607"/>
                  </a:lnTo>
                  <a:lnTo>
                    <a:pt x="1027" y="605"/>
                  </a:lnTo>
                  <a:lnTo>
                    <a:pt x="1029" y="605"/>
                  </a:lnTo>
                  <a:lnTo>
                    <a:pt x="1029" y="605"/>
                  </a:lnTo>
                  <a:lnTo>
                    <a:pt x="1032" y="605"/>
                  </a:lnTo>
                  <a:lnTo>
                    <a:pt x="1032" y="605"/>
                  </a:lnTo>
                  <a:lnTo>
                    <a:pt x="1034" y="605"/>
                  </a:lnTo>
                  <a:lnTo>
                    <a:pt x="1034" y="602"/>
                  </a:lnTo>
                  <a:lnTo>
                    <a:pt x="1034" y="602"/>
                  </a:lnTo>
                  <a:lnTo>
                    <a:pt x="1034" y="600"/>
                  </a:lnTo>
                  <a:lnTo>
                    <a:pt x="1034" y="600"/>
                  </a:lnTo>
                  <a:lnTo>
                    <a:pt x="1034" y="600"/>
                  </a:lnTo>
                  <a:lnTo>
                    <a:pt x="1041" y="600"/>
                  </a:lnTo>
                  <a:lnTo>
                    <a:pt x="1041" y="598"/>
                  </a:lnTo>
                  <a:lnTo>
                    <a:pt x="1043" y="598"/>
                  </a:lnTo>
                  <a:lnTo>
                    <a:pt x="1043" y="598"/>
                  </a:lnTo>
                  <a:lnTo>
                    <a:pt x="1048" y="598"/>
                  </a:lnTo>
                  <a:lnTo>
                    <a:pt x="1048" y="595"/>
                  </a:lnTo>
                  <a:lnTo>
                    <a:pt x="1051" y="595"/>
                  </a:lnTo>
                  <a:lnTo>
                    <a:pt x="1051" y="593"/>
                  </a:lnTo>
                  <a:lnTo>
                    <a:pt x="1060" y="593"/>
                  </a:lnTo>
                  <a:lnTo>
                    <a:pt x="1060" y="593"/>
                  </a:lnTo>
                  <a:lnTo>
                    <a:pt x="1060" y="593"/>
                  </a:lnTo>
                  <a:lnTo>
                    <a:pt x="1060" y="593"/>
                  </a:lnTo>
                  <a:lnTo>
                    <a:pt x="1065" y="593"/>
                  </a:lnTo>
                  <a:lnTo>
                    <a:pt x="1065" y="591"/>
                  </a:lnTo>
                  <a:lnTo>
                    <a:pt x="1065" y="591"/>
                  </a:lnTo>
                  <a:lnTo>
                    <a:pt x="1065" y="593"/>
                  </a:lnTo>
                  <a:lnTo>
                    <a:pt x="1065" y="593"/>
                  </a:lnTo>
                  <a:lnTo>
                    <a:pt x="1065" y="593"/>
                  </a:lnTo>
                  <a:lnTo>
                    <a:pt x="1065" y="593"/>
                  </a:lnTo>
                  <a:lnTo>
                    <a:pt x="1065" y="595"/>
                  </a:lnTo>
                  <a:lnTo>
                    <a:pt x="1065" y="595"/>
                  </a:lnTo>
                  <a:lnTo>
                    <a:pt x="1065" y="598"/>
                  </a:lnTo>
                  <a:lnTo>
                    <a:pt x="1062" y="598"/>
                  </a:lnTo>
                  <a:lnTo>
                    <a:pt x="1062" y="598"/>
                  </a:lnTo>
                  <a:lnTo>
                    <a:pt x="1060" y="598"/>
                  </a:lnTo>
                  <a:lnTo>
                    <a:pt x="1060" y="600"/>
                  </a:lnTo>
                  <a:lnTo>
                    <a:pt x="1060" y="600"/>
                  </a:lnTo>
                  <a:lnTo>
                    <a:pt x="1060" y="598"/>
                  </a:lnTo>
                  <a:lnTo>
                    <a:pt x="1055" y="598"/>
                  </a:lnTo>
                  <a:lnTo>
                    <a:pt x="1055" y="600"/>
                  </a:lnTo>
                  <a:lnTo>
                    <a:pt x="1055" y="600"/>
                  </a:lnTo>
                  <a:lnTo>
                    <a:pt x="1055" y="600"/>
                  </a:lnTo>
                  <a:lnTo>
                    <a:pt x="1058" y="600"/>
                  </a:lnTo>
                  <a:lnTo>
                    <a:pt x="1058" y="602"/>
                  </a:lnTo>
                  <a:lnTo>
                    <a:pt x="1058" y="602"/>
                  </a:lnTo>
                  <a:lnTo>
                    <a:pt x="1058" y="602"/>
                  </a:lnTo>
                  <a:lnTo>
                    <a:pt x="1058" y="602"/>
                  </a:lnTo>
                  <a:lnTo>
                    <a:pt x="1058" y="605"/>
                  </a:lnTo>
                  <a:lnTo>
                    <a:pt x="1060" y="605"/>
                  </a:lnTo>
                  <a:lnTo>
                    <a:pt x="1060" y="605"/>
                  </a:lnTo>
                  <a:lnTo>
                    <a:pt x="1060" y="605"/>
                  </a:lnTo>
                  <a:lnTo>
                    <a:pt x="1060" y="605"/>
                  </a:lnTo>
                  <a:lnTo>
                    <a:pt x="1062" y="605"/>
                  </a:lnTo>
                  <a:lnTo>
                    <a:pt x="1062" y="607"/>
                  </a:lnTo>
                  <a:lnTo>
                    <a:pt x="1065" y="607"/>
                  </a:lnTo>
                  <a:lnTo>
                    <a:pt x="1065" y="607"/>
                  </a:lnTo>
                  <a:lnTo>
                    <a:pt x="1067" y="607"/>
                  </a:lnTo>
                  <a:lnTo>
                    <a:pt x="1067" y="609"/>
                  </a:lnTo>
                  <a:lnTo>
                    <a:pt x="1069" y="609"/>
                  </a:lnTo>
                  <a:lnTo>
                    <a:pt x="1069" y="609"/>
                  </a:lnTo>
                  <a:lnTo>
                    <a:pt x="1069" y="609"/>
                  </a:lnTo>
                  <a:lnTo>
                    <a:pt x="1069" y="612"/>
                  </a:lnTo>
                  <a:lnTo>
                    <a:pt x="1072" y="612"/>
                  </a:lnTo>
                  <a:lnTo>
                    <a:pt x="1072" y="612"/>
                  </a:lnTo>
                  <a:lnTo>
                    <a:pt x="1074" y="612"/>
                  </a:lnTo>
                  <a:lnTo>
                    <a:pt x="1074" y="614"/>
                  </a:lnTo>
                  <a:lnTo>
                    <a:pt x="1077" y="614"/>
                  </a:lnTo>
                  <a:lnTo>
                    <a:pt x="1077" y="614"/>
                  </a:lnTo>
                  <a:lnTo>
                    <a:pt x="1079" y="614"/>
                  </a:lnTo>
                  <a:lnTo>
                    <a:pt x="1079" y="614"/>
                  </a:lnTo>
                  <a:lnTo>
                    <a:pt x="1079" y="614"/>
                  </a:lnTo>
                  <a:lnTo>
                    <a:pt x="1079" y="617"/>
                  </a:lnTo>
                  <a:lnTo>
                    <a:pt x="1081" y="617"/>
                  </a:lnTo>
                  <a:lnTo>
                    <a:pt x="1081" y="617"/>
                  </a:lnTo>
                  <a:lnTo>
                    <a:pt x="1084" y="617"/>
                  </a:lnTo>
                  <a:lnTo>
                    <a:pt x="1084" y="619"/>
                  </a:lnTo>
                  <a:lnTo>
                    <a:pt x="1084" y="619"/>
                  </a:lnTo>
                  <a:lnTo>
                    <a:pt x="1084" y="619"/>
                  </a:lnTo>
                  <a:lnTo>
                    <a:pt x="1086" y="619"/>
                  </a:lnTo>
                  <a:lnTo>
                    <a:pt x="1086" y="621"/>
                  </a:lnTo>
                  <a:lnTo>
                    <a:pt x="1086" y="621"/>
                  </a:lnTo>
                  <a:lnTo>
                    <a:pt x="1086" y="621"/>
                  </a:lnTo>
                  <a:lnTo>
                    <a:pt x="1088" y="621"/>
                  </a:lnTo>
                  <a:lnTo>
                    <a:pt x="1088" y="624"/>
                  </a:lnTo>
                  <a:lnTo>
                    <a:pt x="1088" y="624"/>
                  </a:lnTo>
                  <a:lnTo>
                    <a:pt x="1088" y="624"/>
                  </a:lnTo>
                  <a:lnTo>
                    <a:pt x="1091" y="624"/>
                  </a:lnTo>
                  <a:lnTo>
                    <a:pt x="1091" y="624"/>
                  </a:lnTo>
                  <a:lnTo>
                    <a:pt x="1091" y="624"/>
                  </a:lnTo>
                  <a:lnTo>
                    <a:pt x="1091" y="626"/>
                  </a:lnTo>
                  <a:lnTo>
                    <a:pt x="1091" y="626"/>
                  </a:lnTo>
                  <a:lnTo>
                    <a:pt x="1091" y="626"/>
                  </a:lnTo>
                  <a:lnTo>
                    <a:pt x="1093" y="626"/>
                  </a:lnTo>
                  <a:lnTo>
                    <a:pt x="1093" y="628"/>
                  </a:lnTo>
                  <a:lnTo>
                    <a:pt x="1093" y="628"/>
                  </a:lnTo>
                  <a:lnTo>
                    <a:pt x="1093" y="628"/>
                  </a:lnTo>
                  <a:lnTo>
                    <a:pt x="1093" y="628"/>
                  </a:lnTo>
                  <a:lnTo>
                    <a:pt x="1093" y="631"/>
                  </a:lnTo>
                  <a:lnTo>
                    <a:pt x="1095" y="631"/>
                  </a:lnTo>
                  <a:lnTo>
                    <a:pt x="1095" y="631"/>
                  </a:lnTo>
                  <a:lnTo>
                    <a:pt x="1095" y="631"/>
                  </a:lnTo>
                  <a:lnTo>
                    <a:pt x="1095" y="633"/>
                  </a:lnTo>
                  <a:lnTo>
                    <a:pt x="1098" y="633"/>
                  </a:lnTo>
                  <a:lnTo>
                    <a:pt x="1098" y="633"/>
                  </a:lnTo>
                  <a:lnTo>
                    <a:pt x="1098" y="633"/>
                  </a:lnTo>
                  <a:lnTo>
                    <a:pt x="1098" y="633"/>
                  </a:lnTo>
                  <a:lnTo>
                    <a:pt x="1098" y="633"/>
                  </a:lnTo>
                  <a:lnTo>
                    <a:pt x="1098" y="636"/>
                  </a:lnTo>
                  <a:lnTo>
                    <a:pt x="1100" y="636"/>
                  </a:lnTo>
                  <a:lnTo>
                    <a:pt x="1100" y="636"/>
                  </a:lnTo>
                  <a:lnTo>
                    <a:pt x="1100" y="636"/>
                  </a:lnTo>
                  <a:lnTo>
                    <a:pt x="1100" y="638"/>
                  </a:lnTo>
                  <a:lnTo>
                    <a:pt x="1103" y="638"/>
                  </a:lnTo>
                  <a:lnTo>
                    <a:pt x="1103" y="638"/>
                  </a:lnTo>
                  <a:lnTo>
                    <a:pt x="1103" y="638"/>
                  </a:lnTo>
                  <a:lnTo>
                    <a:pt x="1103" y="640"/>
                  </a:lnTo>
                  <a:lnTo>
                    <a:pt x="1103" y="640"/>
                  </a:lnTo>
                  <a:lnTo>
                    <a:pt x="1103" y="643"/>
                  </a:lnTo>
                  <a:lnTo>
                    <a:pt x="1105" y="643"/>
                  </a:lnTo>
                  <a:lnTo>
                    <a:pt x="1105" y="643"/>
                  </a:lnTo>
                  <a:lnTo>
                    <a:pt x="1105" y="643"/>
                  </a:lnTo>
                  <a:lnTo>
                    <a:pt x="1105" y="643"/>
                  </a:lnTo>
                  <a:lnTo>
                    <a:pt x="1105" y="643"/>
                  </a:lnTo>
                  <a:lnTo>
                    <a:pt x="1105" y="645"/>
                  </a:lnTo>
                  <a:lnTo>
                    <a:pt x="1107" y="645"/>
                  </a:lnTo>
                  <a:lnTo>
                    <a:pt x="1107" y="645"/>
                  </a:lnTo>
                  <a:lnTo>
                    <a:pt x="1107" y="645"/>
                  </a:lnTo>
                  <a:lnTo>
                    <a:pt x="1107" y="647"/>
                  </a:lnTo>
                  <a:lnTo>
                    <a:pt x="1110" y="647"/>
                  </a:lnTo>
                  <a:lnTo>
                    <a:pt x="1110" y="647"/>
                  </a:lnTo>
                  <a:lnTo>
                    <a:pt x="1110" y="647"/>
                  </a:lnTo>
                  <a:lnTo>
                    <a:pt x="1110" y="650"/>
                  </a:lnTo>
                  <a:lnTo>
                    <a:pt x="1112" y="650"/>
                  </a:lnTo>
                  <a:lnTo>
                    <a:pt x="1112" y="652"/>
                  </a:lnTo>
                  <a:lnTo>
                    <a:pt x="1112" y="652"/>
                  </a:lnTo>
                  <a:lnTo>
                    <a:pt x="1112" y="652"/>
                  </a:lnTo>
                  <a:lnTo>
                    <a:pt x="1112" y="652"/>
                  </a:lnTo>
                  <a:lnTo>
                    <a:pt x="1112" y="655"/>
                  </a:lnTo>
                  <a:lnTo>
                    <a:pt x="1114" y="655"/>
                  </a:lnTo>
                  <a:lnTo>
                    <a:pt x="1114" y="655"/>
                  </a:lnTo>
                  <a:lnTo>
                    <a:pt x="1114" y="655"/>
                  </a:lnTo>
                  <a:lnTo>
                    <a:pt x="1114" y="657"/>
                  </a:lnTo>
                  <a:lnTo>
                    <a:pt x="1117" y="657"/>
                  </a:lnTo>
                  <a:lnTo>
                    <a:pt x="1117" y="657"/>
                  </a:lnTo>
                  <a:lnTo>
                    <a:pt x="1117" y="657"/>
                  </a:lnTo>
                  <a:lnTo>
                    <a:pt x="1117" y="659"/>
                  </a:lnTo>
                  <a:lnTo>
                    <a:pt x="1117" y="659"/>
                  </a:lnTo>
                  <a:lnTo>
                    <a:pt x="1117" y="662"/>
                  </a:lnTo>
                  <a:lnTo>
                    <a:pt x="1119" y="662"/>
                  </a:lnTo>
                  <a:lnTo>
                    <a:pt x="1119" y="662"/>
                  </a:lnTo>
                  <a:lnTo>
                    <a:pt x="1119" y="662"/>
                  </a:lnTo>
                  <a:lnTo>
                    <a:pt x="1119" y="664"/>
                  </a:lnTo>
                  <a:lnTo>
                    <a:pt x="1119" y="664"/>
                  </a:lnTo>
                  <a:lnTo>
                    <a:pt x="1119" y="664"/>
                  </a:lnTo>
                  <a:lnTo>
                    <a:pt x="1122" y="664"/>
                  </a:lnTo>
                  <a:lnTo>
                    <a:pt x="1122" y="666"/>
                  </a:lnTo>
                  <a:lnTo>
                    <a:pt x="1122" y="666"/>
                  </a:lnTo>
                  <a:lnTo>
                    <a:pt x="1122" y="669"/>
                  </a:lnTo>
                  <a:lnTo>
                    <a:pt x="1124" y="669"/>
                  </a:lnTo>
                  <a:lnTo>
                    <a:pt x="1124" y="669"/>
                  </a:lnTo>
                  <a:lnTo>
                    <a:pt x="1124" y="669"/>
                  </a:lnTo>
                  <a:lnTo>
                    <a:pt x="1124" y="671"/>
                  </a:lnTo>
                  <a:lnTo>
                    <a:pt x="1124" y="671"/>
                  </a:lnTo>
                  <a:lnTo>
                    <a:pt x="1124" y="673"/>
                  </a:lnTo>
                  <a:lnTo>
                    <a:pt x="1126" y="673"/>
                  </a:lnTo>
                  <a:lnTo>
                    <a:pt x="1126" y="673"/>
                  </a:lnTo>
                  <a:lnTo>
                    <a:pt x="1126" y="673"/>
                  </a:lnTo>
                  <a:lnTo>
                    <a:pt x="1126" y="673"/>
                  </a:lnTo>
                  <a:lnTo>
                    <a:pt x="1126" y="673"/>
                  </a:lnTo>
                  <a:lnTo>
                    <a:pt x="1126" y="676"/>
                  </a:lnTo>
                  <a:lnTo>
                    <a:pt x="1129" y="676"/>
                  </a:lnTo>
                  <a:lnTo>
                    <a:pt x="1129" y="678"/>
                  </a:lnTo>
                  <a:lnTo>
                    <a:pt x="1129" y="678"/>
                  </a:lnTo>
                  <a:lnTo>
                    <a:pt x="1129" y="678"/>
                  </a:lnTo>
                  <a:lnTo>
                    <a:pt x="1131" y="678"/>
                  </a:lnTo>
                  <a:lnTo>
                    <a:pt x="1131" y="681"/>
                  </a:lnTo>
                  <a:lnTo>
                    <a:pt x="1131" y="681"/>
                  </a:lnTo>
                  <a:lnTo>
                    <a:pt x="1131" y="683"/>
                  </a:lnTo>
                  <a:lnTo>
                    <a:pt x="1131" y="683"/>
                  </a:lnTo>
                  <a:lnTo>
                    <a:pt x="1131" y="683"/>
                  </a:lnTo>
                  <a:lnTo>
                    <a:pt x="1133" y="683"/>
                  </a:lnTo>
                  <a:lnTo>
                    <a:pt x="1133" y="683"/>
                  </a:lnTo>
                  <a:lnTo>
                    <a:pt x="1133" y="683"/>
                  </a:lnTo>
                  <a:lnTo>
                    <a:pt x="1133" y="683"/>
                  </a:lnTo>
                  <a:lnTo>
                    <a:pt x="1136" y="683"/>
                  </a:lnTo>
                  <a:lnTo>
                    <a:pt x="1136" y="681"/>
                  </a:lnTo>
                  <a:lnTo>
                    <a:pt x="1140" y="681"/>
                  </a:lnTo>
                  <a:lnTo>
                    <a:pt x="1140" y="681"/>
                  </a:lnTo>
                  <a:lnTo>
                    <a:pt x="1143" y="681"/>
                  </a:lnTo>
                  <a:lnTo>
                    <a:pt x="1143" y="676"/>
                  </a:lnTo>
                  <a:lnTo>
                    <a:pt x="1140" y="676"/>
                  </a:lnTo>
                  <a:lnTo>
                    <a:pt x="1140" y="673"/>
                  </a:lnTo>
                  <a:lnTo>
                    <a:pt x="1143" y="673"/>
                  </a:lnTo>
                  <a:lnTo>
                    <a:pt x="1143" y="673"/>
                  </a:lnTo>
                  <a:lnTo>
                    <a:pt x="1145" y="673"/>
                  </a:lnTo>
                  <a:lnTo>
                    <a:pt x="1145" y="671"/>
                  </a:lnTo>
                  <a:lnTo>
                    <a:pt x="1150" y="671"/>
                  </a:lnTo>
                  <a:lnTo>
                    <a:pt x="1150" y="673"/>
                  </a:lnTo>
                  <a:lnTo>
                    <a:pt x="1152" y="673"/>
                  </a:lnTo>
                  <a:lnTo>
                    <a:pt x="1152" y="673"/>
                  </a:lnTo>
                  <a:lnTo>
                    <a:pt x="1155" y="673"/>
                  </a:lnTo>
                  <a:lnTo>
                    <a:pt x="1155" y="673"/>
                  </a:lnTo>
                  <a:lnTo>
                    <a:pt x="1155" y="673"/>
                  </a:lnTo>
                  <a:lnTo>
                    <a:pt x="1155" y="673"/>
                  </a:lnTo>
                  <a:lnTo>
                    <a:pt x="1157" y="673"/>
                  </a:lnTo>
                  <a:lnTo>
                    <a:pt x="1157" y="676"/>
                  </a:lnTo>
                  <a:lnTo>
                    <a:pt x="1157" y="676"/>
                  </a:lnTo>
                  <a:lnTo>
                    <a:pt x="1157" y="678"/>
                  </a:lnTo>
                  <a:lnTo>
                    <a:pt x="1155" y="678"/>
                  </a:lnTo>
                  <a:lnTo>
                    <a:pt x="1155" y="681"/>
                  </a:lnTo>
                  <a:lnTo>
                    <a:pt x="1159" y="681"/>
                  </a:lnTo>
                  <a:lnTo>
                    <a:pt x="1159" y="678"/>
                  </a:lnTo>
                  <a:lnTo>
                    <a:pt x="1162" y="678"/>
                  </a:lnTo>
                  <a:lnTo>
                    <a:pt x="1162" y="681"/>
                  </a:lnTo>
                  <a:lnTo>
                    <a:pt x="1162" y="681"/>
                  </a:lnTo>
                  <a:lnTo>
                    <a:pt x="1162" y="681"/>
                  </a:lnTo>
                  <a:lnTo>
                    <a:pt x="1164" y="681"/>
                  </a:lnTo>
                  <a:lnTo>
                    <a:pt x="1164" y="685"/>
                  </a:lnTo>
                  <a:lnTo>
                    <a:pt x="1169" y="685"/>
                  </a:lnTo>
                  <a:lnTo>
                    <a:pt x="1169" y="683"/>
                  </a:lnTo>
                  <a:lnTo>
                    <a:pt x="1176" y="683"/>
                  </a:lnTo>
                  <a:lnTo>
                    <a:pt x="1176" y="685"/>
                  </a:lnTo>
                  <a:lnTo>
                    <a:pt x="1181" y="685"/>
                  </a:lnTo>
                  <a:lnTo>
                    <a:pt x="1181" y="683"/>
                  </a:lnTo>
                  <a:lnTo>
                    <a:pt x="1183" y="683"/>
                  </a:lnTo>
                  <a:lnTo>
                    <a:pt x="1183" y="685"/>
                  </a:lnTo>
                  <a:lnTo>
                    <a:pt x="1188" y="685"/>
                  </a:lnTo>
                  <a:lnTo>
                    <a:pt x="1188" y="683"/>
                  </a:lnTo>
                  <a:lnTo>
                    <a:pt x="1190" y="683"/>
                  </a:lnTo>
                  <a:lnTo>
                    <a:pt x="1190" y="681"/>
                  </a:lnTo>
                  <a:lnTo>
                    <a:pt x="1197" y="681"/>
                  </a:lnTo>
                  <a:lnTo>
                    <a:pt x="1197" y="681"/>
                  </a:lnTo>
                  <a:lnTo>
                    <a:pt x="1200" y="681"/>
                  </a:lnTo>
                  <a:lnTo>
                    <a:pt x="1200" y="678"/>
                  </a:lnTo>
                  <a:lnTo>
                    <a:pt x="1204" y="678"/>
                  </a:lnTo>
                  <a:lnTo>
                    <a:pt x="1204" y="681"/>
                  </a:lnTo>
                  <a:lnTo>
                    <a:pt x="1209" y="681"/>
                  </a:lnTo>
                  <a:lnTo>
                    <a:pt x="1209" y="681"/>
                  </a:lnTo>
                  <a:lnTo>
                    <a:pt x="1211" y="681"/>
                  </a:lnTo>
                  <a:lnTo>
                    <a:pt x="1211" y="683"/>
                  </a:lnTo>
                  <a:lnTo>
                    <a:pt x="1216" y="683"/>
                  </a:lnTo>
                  <a:lnTo>
                    <a:pt x="1216" y="683"/>
                  </a:lnTo>
                  <a:lnTo>
                    <a:pt x="1216" y="683"/>
                  </a:lnTo>
                  <a:lnTo>
                    <a:pt x="1216" y="683"/>
                  </a:lnTo>
                  <a:lnTo>
                    <a:pt x="1216" y="683"/>
                  </a:lnTo>
                  <a:lnTo>
                    <a:pt x="1216" y="685"/>
                  </a:lnTo>
                  <a:lnTo>
                    <a:pt x="1219" y="685"/>
                  </a:lnTo>
                  <a:lnTo>
                    <a:pt x="1219" y="688"/>
                  </a:lnTo>
                  <a:lnTo>
                    <a:pt x="1219" y="688"/>
                  </a:lnTo>
                  <a:lnTo>
                    <a:pt x="1219" y="688"/>
                  </a:lnTo>
                  <a:lnTo>
                    <a:pt x="1221" y="688"/>
                  </a:lnTo>
                  <a:lnTo>
                    <a:pt x="1221" y="690"/>
                  </a:lnTo>
                  <a:lnTo>
                    <a:pt x="1221" y="690"/>
                  </a:lnTo>
                  <a:lnTo>
                    <a:pt x="1221" y="690"/>
                  </a:lnTo>
                  <a:lnTo>
                    <a:pt x="1223" y="690"/>
                  </a:lnTo>
                  <a:lnTo>
                    <a:pt x="1223" y="692"/>
                  </a:lnTo>
                  <a:lnTo>
                    <a:pt x="1223" y="692"/>
                  </a:lnTo>
                  <a:lnTo>
                    <a:pt x="1223" y="697"/>
                  </a:lnTo>
                  <a:lnTo>
                    <a:pt x="1226" y="697"/>
                  </a:lnTo>
                  <a:lnTo>
                    <a:pt x="1226" y="700"/>
                  </a:lnTo>
                  <a:lnTo>
                    <a:pt x="1226" y="700"/>
                  </a:lnTo>
                  <a:lnTo>
                    <a:pt x="1226" y="697"/>
                  </a:lnTo>
                  <a:lnTo>
                    <a:pt x="1228" y="697"/>
                  </a:lnTo>
                  <a:lnTo>
                    <a:pt x="1228" y="700"/>
                  </a:lnTo>
                  <a:lnTo>
                    <a:pt x="1230" y="700"/>
                  </a:lnTo>
                  <a:lnTo>
                    <a:pt x="1230" y="700"/>
                  </a:lnTo>
                  <a:lnTo>
                    <a:pt x="1233" y="700"/>
                  </a:lnTo>
                  <a:lnTo>
                    <a:pt x="1233" y="702"/>
                  </a:lnTo>
                  <a:lnTo>
                    <a:pt x="1235" y="702"/>
                  </a:lnTo>
                  <a:lnTo>
                    <a:pt x="1235" y="702"/>
                  </a:lnTo>
                  <a:lnTo>
                    <a:pt x="1240" y="702"/>
                  </a:lnTo>
                  <a:lnTo>
                    <a:pt x="1240" y="702"/>
                  </a:lnTo>
                  <a:lnTo>
                    <a:pt x="1240" y="702"/>
                  </a:lnTo>
                  <a:lnTo>
                    <a:pt x="1240" y="704"/>
                  </a:lnTo>
                  <a:lnTo>
                    <a:pt x="1240" y="704"/>
                  </a:lnTo>
                  <a:lnTo>
                    <a:pt x="1240" y="707"/>
                  </a:lnTo>
                  <a:lnTo>
                    <a:pt x="1242" y="707"/>
                  </a:lnTo>
                  <a:lnTo>
                    <a:pt x="1242" y="709"/>
                  </a:lnTo>
                  <a:lnTo>
                    <a:pt x="1242" y="709"/>
                  </a:lnTo>
                  <a:lnTo>
                    <a:pt x="1242" y="711"/>
                  </a:lnTo>
                  <a:lnTo>
                    <a:pt x="1245" y="711"/>
                  </a:lnTo>
                  <a:lnTo>
                    <a:pt x="1245" y="714"/>
                  </a:lnTo>
                  <a:lnTo>
                    <a:pt x="1245" y="714"/>
                  </a:lnTo>
                  <a:lnTo>
                    <a:pt x="1245" y="714"/>
                  </a:lnTo>
                  <a:lnTo>
                    <a:pt x="1254" y="714"/>
                  </a:lnTo>
                  <a:lnTo>
                    <a:pt x="1254" y="716"/>
                  </a:lnTo>
                  <a:lnTo>
                    <a:pt x="1254" y="716"/>
                  </a:lnTo>
                  <a:lnTo>
                    <a:pt x="1254" y="714"/>
                  </a:lnTo>
                  <a:lnTo>
                    <a:pt x="1256" y="714"/>
                  </a:lnTo>
                  <a:lnTo>
                    <a:pt x="1256" y="716"/>
                  </a:lnTo>
                  <a:lnTo>
                    <a:pt x="1259" y="716"/>
                  </a:lnTo>
                  <a:lnTo>
                    <a:pt x="1259" y="716"/>
                  </a:lnTo>
                  <a:lnTo>
                    <a:pt x="1264" y="716"/>
                  </a:lnTo>
                  <a:lnTo>
                    <a:pt x="1264" y="719"/>
                  </a:lnTo>
                  <a:lnTo>
                    <a:pt x="1266" y="719"/>
                  </a:lnTo>
                  <a:lnTo>
                    <a:pt x="1266" y="716"/>
                  </a:lnTo>
                  <a:lnTo>
                    <a:pt x="1266" y="716"/>
                  </a:lnTo>
                  <a:lnTo>
                    <a:pt x="1266" y="714"/>
                  </a:lnTo>
                  <a:lnTo>
                    <a:pt x="1268" y="714"/>
                  </a:lnTo>
                  <a:lnTo>
                    <a:pt x="1268" y="714"/>
                  </a:lnTo>
                  <a:lnTo>
                    <a:pt x="1271" y="714"/>
                  </a:lnTo>
                  <a:lnTo>
                    <a:pt x="1271" y="711"/>
                  </a:lnTo>
                  <a:lnTo>
                    <a:pt x="1271" y="711"/>
                  </a:lnTo>
                  <a:lnTo>
                    <a:pt x="1271" y="711"/>
                  </a:lnTo>
                  <a:lnTo>
                    <a:pt x="1273" y="711"/>
                  </a:lnTo>
                  <a:lnTo>
                    <a:pt x="1273" y="711"/>
                  </a:lnTo>
                  <a:lnTo>
                    <a:pt x="1273" y="711"/>
                  </a:lnTo>
                  <a:lnTo>
                    <a:pt x="1273" y="709"/>
                  </a:lnTo>
                  <a:lnTo>
                    <a:pt x="1278" y="709"/>
                  </a:lnTo>
                  <a:lnTo>
                    <a:pt x="1278" y="711"/>
                  </a:lnTo>
                  <a:lnTo>
                    <a:pt x="1278" y="711"/>
                  </a:lnTo>
                  <a:lnTo>
                    <a:pt x="1278" y="711"/>
                  </a:lnTo>
                  <a:lnTo>
                    <a:pt x="1273" y="711"/>
                  </a:lnTo>
                  <a:lnTo>
                    <a:pt x="1273" y="714"/>
                  </a:lnTo>
                  <a:lnTo>
                    <a:pt x="1278" y="714"/>
                  </a:lnTo>
                  <a:lnTo>
                    <a:pt x="1278" y="716"/>
                  </a:lnTo>
                  <a:lnTo>
                    <a:pt x="1278" y="716"/>
                  </a:lnTo>
                  <a:lnTo>
                    <a:pt x="1278" y="716"/>
                  </a:lnTo>
                  <a:lnTo>
                    <a:pt x="1278" y="716"/>
                  </a:lnTo>
                  <a:lnTo>
                    <a:pt x="1278" y="719"/>
                  </a:lnTo>
                  <a:lnTo>
                    <a:pt x="1280" y="719"/>
                  </a:lnTo>
                  <a:lnTo>
                    <a:pt x="1280" y="721"/>
                  </a:lnTo>
                  <a:lnTo>
                    <a:pt x="1282" y="721"/>
                  </a:lnTo>
                  <a:lnTo>
                    <a:pt x="1282" y="723"/>
                  </a:lnTo>
                  <a:lnTo>
                    <a:pt x="1282" y="723"/>
                  </a:lnTo>
                  <a:lnTo>
                    <a:pt x="1282" y="723"/>
                  </a:lnTo>
                  <a:lnTo>
                    <a:pt x="1287" y="723"/>
                  </a:lnTo>
                  <a:lnTo>
                    <a:pt x="1287" y="723"/>
                  </a:lnTo>
                  <a:lnTo>
                    <a:pt x="1290" y="723"/>
                  </a:lnTo>
                  <a:lnTo>
                    <a:pt x="1290" y="726"/>
                  </a:lnTo>
                  <a:lnTo>
                    <a:pt x="1290" y="726"/>
                  </a:lnTo>
                  <a:lnTo>
                    <a:pt x="1290" y="728"/>
                  </a:lnTo>
                  <a:lnTo>
                    <a:pt x="1292" y="728"/>
                  </a:lnTo>
                  <a:lnTo>
                    <a:pt x="1292" y="726"/>
                  </a:lnTo>
                  <a:lnTo>
                    <a:pt x="1297" y="726"/>
                  </a:lnTo>
                  <a:lnTo>
                    <a:pt x="1297" y="726"/>
                  </a:lnTo>
                  <a:lnTo>
                    <a:pt x="1304" y="726"/>
                  </a:lnTo>
                  <a:lnTo>
                    <a:pt x="1304" y="723"/>
                  </a:lnTo>
                  <a:lnTo>
                    <a:pt x="1306" y="723"/>
                  </a:lnTo>
                  <a:lnTo>
                    <a:pt x="1306" y="721"/>
                  </a:lnTo>
                  <a:lnTo>
                    <a:pt x="1306" y="721"/>
                  </a:lnTo>
                  <a:lnTo>
                    <a:pt x="1306" y="719"/>
                  </a:lnTo>
                  <a:lnTo>
                    <a:pt x="1306" y="719"/>
                  </a:lnTo>
                  <a:lnTo>
                    <a:pt x="1306" y="719"/>
                  </a:lnTo>
                  <a:lnTo>
                    <a:pt x="1308" y="719"/>
                  </a:lnTo>
                  <a:lnTo>
                    <a:pt x="1308" y="716"/>
                  </a:lnTo>
                  <a:lnTo>
                    <a:pt x="1316" y="716"/>
                  </a:lnTo>
                  <a:lnTo>
                    <a:pt x="1316" y="716"/>
                  </a:lnTo>
                  <a:lnTo>
                    <a:pt x="1318" y="716"/>
                  </a:lnTo>
                  <a:lnTo>
                    <a:pt x="1318" y="716"/>
                  </a:lnTo>
                  <a:lnTo>
                    <a:pt x="1318" y="716"/>
                  </a:lnTo>
                  <a:lnTo>
                    <a:pt x="1318" y="719"/>
                  </a:lnTo>
                  <a:lnTo>
                    <a:pt x="1323" y="719"/>
                  </a:lnTo>
                  <a:lnTo>
                    <a:pt x="1323" y="716"/>
                  </a:lnTo>
                  <a:lnTo>
                    <a:pt x="1323" y="716"/>
                  </a:lnTo>
                  <a:lnTo>
                    <a:pt x="1323" y="716"/>
                  </a:lnTo>
                  <a:lnTo>
                    <a:pt x="1325" y="716"/>
                  </a:lnTo>
                  <a:lnTo>
                    <a:pt x="1325" y="716"/>
                  </a:lnTo>
                  <a:lnTo>
                    <a:pt x="1330" y="716"/>
                  </a:lnTo>
                  <a:lnTo>
                    <a:pt x="1330" y="716"/>
                  </a:lnTo>
                  <a:lnTo>
                    <a:pt x="1330" y="716"/>
                  </a:lnTo>
                  <a:lnTo>
                    <a:pt x="1330" y="711"/>
                  </a:lnTo>
                  <a:lnTo>
                    <a:pt x="1332" y="711"/>
                  </a:lnTo>
                  <a:lnTo>
                    <a:pt x="1332" y="714"/>
                  </a:lnTo>
                  <a:lnTo>
                    <a:pt x="1335" y="714"/>
                  </a:lnTo>
                  <a:lnTo>
                    <a:pt x="1335" y="711"/>
                  </a:lnTo>
                  <a:lnTo>
                    <a:pt x="1337" y="711"/>
                  </a:lnTo>
                  <a:lnTo>
                    <a:pt x="1337" y="711"/>
                  </a:lnTo>
                  <a:lnTo>
                    <a:pt x="1339" y="711"/>
                  </a:lnTo>
                  <a:lnTo>
                    <a:pt x="1339" y="709"/>
                  </a:lnTo>
                  <a:lnTo>
                    <a:pt x="1339" y="709"/>
                  </a:lnTo>
                  <a:lnTo>
                    <a:pt x="1339" y="704"/>
                  </a:lnTo>
                  <a:lnTo>
                    <a:pt x="1339" y="704"/>
                  </a:lnTo>
                  <a:lnTo>
                    <a:pt x="1339" y="704"/>
                  </a:lnTo>
                  <a:lnTo>
                    <a:pt x="1346" y="704"/>
                  </a:lnTo>
                  <a:lnTo>
                    <a:pt x="1346" y="702"/>
                  </a:lnTo>
                  <a:lnTo>
                    <a:pt x="1353" y="702"/>
                  </a:lnTo>
                  <a:lnTo>
                    <a:pt x="1353" y="702"/>
                  </a:lnTo>
                  <a:lnTo>
                    <a:pt x="1353" y="702"/>
                  </a:lnTo>
                  <a:lnTo>
                    <a:pt x="1353" y="702"/>
                  </a:lnTo>
                  <a:lnTo>
                    <a:pt x="1356" y="702"/>
                  </a:lnTo>
                  <a:lnTo>
                    <a:pt x="1356" y="700"/>
                  </a:lnTo>
                  <a:lnTo>
                    <a:pt x="1361" y="700"/>
                  </a:lnTo>
                  <a:lnTo>
                    <a:pt x="1361" y="700"/>
                  </a:lnTo>
                  <a:lnTo>
                    <a:pt x="1363" y="700"/>
                  </a:lnTo>
                  <a:lnTo>
                    <a:pt x="1363" y="697"/>
                  </a:lnTo>
                  <a:lnTo>
                    <a:pt x="1363" y="697"/>
                  </a:lnTo>
                  <a:lnTo>
                    <a:pt x="1363" y="697"/>
                  </a:lnTo>
                  <a:lnTo>
                    <a:pt x="1363" y="697"/>
                  </a:lnTo>
                  <a:lnTo>
                    <a:pt x="1363" y="695"/>
                  </a:lnTo>
                  <a:lnTo>
                    <a:pt x="1361" y="695"/>
                  </a:lnTo>
                  <a:lnTo>
                    <a:pt x="1361" y="692"/>
                  </a:lnTo>
                  <a:lnTo>
                    <a:pt x="1363" y="692"/>
                  </a:lnTo>
                  <a:lnTo>
                    <a:pt x="1363" y="692"/>
                  </a:lnTo>
                  <a:lnTo>
                    <a:pt x="1372" y="692"/>
                  </a:lnTo>
                  <a:lnTo>
                    <a:pt x="1372" y="692"/>
                  </a:lnTo>
                  <a:lnTo>
                    <a:pt x="1375" y="692"/>
                  </a:lnTo>
                  <a:lnTo>
                    <a:pt x="1375" y="692"/>
                  </a:lnTo>
                  <a:lnTo>
                    <a:pt x="1377" y="692"/>
                  </a:lnTo>
                  <a:lnTo>
                    <a:pt x="1377" y="690"/>
                  </a:lnTo>
                  <a:lnTo>
                    <a:pt x="1380" y="690"/>
                  </a:lnTo>
                  <a:lnTo>
                    <a:pt x="1380" y="690"/>
                  </a:lnTo>
                  <a:lnTo>
                    <a:pt x="1380" y="690"/>
                  </a:lnTo>
                  <a:lnTo>
                    <a:pt x="1380" y="690"/>
                  </a:lnTo>
                  <a:lnTo>
                    <a:pt x="1380" y="690"/>
                  </a:lnTo>
                  <a:lnTo>
                    <a:pt x="1380" y="690"/>
                  </a:lnTo>
                  <a:lnTo>
                    <a:pt x="1382" y="690"/>
                  </a:lnTo>
                  <a:lnTo>
                    <a:pt x="1382" y="688"/>
                  </a:lnTo>
                  <a:lnTo>
                    <a:pt x="1384" y="688"/>
                  </a:lnTo>
                  <a:lnTo>
                    <a:pt x="1384" y="685"/>
                  </a:lnTo>
                  <a:lnTo>
                    <a:pt x="1387" y="685"/>
                  </a:lnTo>
                  <a:lnTo>
                    <a:pt x="1387" y="685"/>
                  </a:lnTo>
                  <a:lnTo>
                    <a:pt x="1387" y="685"/>
                  </a:lnTo>
                  <a:lnTo>
                    <a:pt x="1387" y="685"/>
                  </a:lnTo>
                  <a:lnTo>
                    <a:pt x="1389" y="685"/>
                  </a:lnTo>
                  <a:lnTo>
                    <a:pt x="1389" y="688"/>
                  </a:lnTo>
                  <a:lnTo>
                    <a:pt x="1394" y="688"/>
                  </a:lnTo>
                  <a:lnTo>
                    <a:pt x="1394" y="685"/>
                  </a:lnTo>
                  <a:lnTo>
                    <a:pt x="1396" y="685"/>
                  </a:lnTo>
                  <a:lnTo>
                    <a:pt x="1396" y="683"/>
                  </a:lnTo>
                  <a:lnTo>
                    <a:pt x="1398" y="683"/>
                  </a:lnTo>
                  <a:lnTo>
                    <a:pt x="1398" y="683"/>
                  </a:lnTo>
                  <a:lnTo>
                    <a:pt x="1401" y="683"/>
                  </a:lnTo>
                  <a:lnTo>
                    <a:pt x="1401" y="685"/>
                  </a:lnTo>
                  <a:lnTo>
                    <a:pt x="1401" y="685"/>
                  </a:lnTo>
                  <a:lnTo>
                    <a:pt x="1401" y="683"/>
                  </a:lnTo>
                  <a:lnTo>
                    <a:pt x="1403" y="683"/>
                  </a:lnTo>
                  <a:lnTo>
                    <a:pt x="1403" y="685"/>
                  </a:lnTo>
                  <a:lnTo>
                    <a:pt x="1403" y="685"/>
                  </a:lnTo>
                  <a:lnTo>
                    <a:pt x="1403" y="685"/>
                  </a:lnTo>
                  <a:lnTo>
                    <a:pt x="1406" y="685"/>
                  </a:lnTo>
                  <a:lnTo>
                    <a:pt x="1406" y="685"/>
                  </a:lnTo>
                  <a:lnTo>
                    <a:pt x="1406" y="685"/>
                  </a:lnTo>
                  <a:lnTo>
                    <a:pt x="1406" y="683"/>
                  </a:lnTo>
                  <a:lnTo>
                    <a:pt x="1413" y="683"/>
                  </a:lnTo>
                  <a:lnTo>
                    <a:pt x="1413" y="685"/>
                  </a:lnTo>
                  <a:lnTo>
                    <a:pt x="1410" y="685"/>
                  </a:lnTo>
                  <a:lnTo>
                    <a:pt x="1410" y="688"/>
                  </a:lnTo>
                  <a:lnTo>
                    <a:pt x="1410" y="688"/>
                  </a:lnTo>
                  <a:lnTo>
                    <a:pt x="1410" y="688"/>
                  </a:lnTo>
                  <a:lnTo>
                    <a:pt x="1410" y="688"/>
                  </a:lnTo>
                  <a:lnTo>
                    <a:pt x="1410" y="690"/>
                  </a:lnTo>
                  <a:lnTo>
                    <a:pt x="1413" y="690"/>
                  </a:lnTo>
                  <a:lnTo>
                    <a:pt x="1413" y="690"/>
                  </a:lnTo>
                  <a:lnTo>
                    <a:pt x="1415" y="690"/>
                  </a:lnTo>
                  <a:lnTo>
                    <a:pt x="1415" y="690"/>
                  </a:lnTo>
                  <a:lnTo>
                    <a:pt x="1439" y="690"/>
                  </a:lnTo>
                  <a:lnTo>
                    <a:pt x="1439" y="692"/>
                  </a:lnTo>
                  <a:lnTo>
                    <a:pt x="1439" y="692"/>
                  </a:lnTo>
                  <a:lnTo>
                    <a:pt x="1439" y="692"/>
                  </a:lnTo>
                  <a:lnTo>
                    <a:pt x="1441" y="692"/>
                  </a:lnTo>
                  <a:lnTo>
                    <a:pt x="1441" y="697"/>
                  </a:lnTo>
                  <a:lnTo>
                    <a:pt x="1441" y="697"/>
                  </a:lnTo>
                  <a:lnTo>
                    <a:pt x="1441" y="700"/>
                  </a:lnTo>
                  <a:lnTo>
                    <a:pt x="1443" y="700"/>
                  </a:lnTo>
                  <a:lnTo>
                    <a:pt x="1443" y="700"/>
                  </a:lnTo>
                  <a:lnTo>
                    <a:pt x="1443" y="700"/>
                  </a:lnTo>
                  <a:lnTo>
                    <a:pt x="1443" y="702"/>
                  </a:lnTo>
                  <a:lnTo>
                    <a:pt x="1446" y="702"/>
                  </a:lnTo>
                  <a:lnTo>
                    <a:pt x="1446" y="702"/>
                  </a:lnTo>
                  <a:lnTo>
                    <a:pt x="1451" y="702"/>
                  </a:lnTo>
                  <a:lnTo>
                    <a:pt x="1451" y="702"/>
                  </a:lnTo>
                  <a:lnTo>
                    <a:pt x="1453" y="702"/>
                  </a:lnTo>
                  <a:lnTo>
                    <a:pt x="1453" y="702"/>
                  </a:lnTo>
                  <a:lnTo>
                    <a:pt x="1453" y="702"/>
                  </a:lnTo>
                  <a:lnTo>
                    <a:pt x="1453" y="704"/>
                  </a:lnTo>
                  <a:lnTo>
                    <a:pt x="1455" y="704"/>
                  </a:lnTo>
                  <a:lnTo>
                    <a:pt x="1455" y="704"/>
                  </a:lnTo>
                  <a:lnTo>
                    <a:pt x="1462" y="704"/>
                  </a:lnTo>
                  <a:lnTo>
                    <a:pt x="1462" y="707"/>
                  </a:lnTo>
                  <a:lnTo>
                    <a:pt x="1467" y="707"/>
                  </a:lnTo>
                  <a:lnTo>
                    <a:pt x="1467" y="704"/>
                  </a:lnTo>
                  <a:lnTo>
                    <a:pt x="1469" y="704"/>
                  </a:lnTo>
                  <a:lnTo>
                    <a:pt x="1469" y="704"/>
                  </a:lnTo>
                  <a:lnTo>
                    <a:pt x="1472" y="704"/>
                  </a:lnTo>
                  <a:lnTo>
                    <a:pt x="1472" y="702"/>
                  </a:lnTo>
                  <a:lnTo>
                    <a:pt x="1474" y="702"/>
                  </a:lnTo>
                  <a:lnTo>
                    <a:pt x="1474" y="704"/>
                  </a:lnTo>
                  <a:lnTo>
                    <a:pt x="1481" y="704"/>
                  </a:lnTo>
                  <a:lnTo>
                    <a:pt x="1481" y="704"/>
                  </a:lnTo>
                  <a:lnTo>
                    <a:pt x="1484" y="704"/>
                  </a:lnTo>
                  <a:lnTo>
                    <a:pt x="1484" y="707"/>
                  </a:lnTo>
                  <a:lnTo>
                    <a:pt x="1486" y="707"/>
                  </a:lnTo>
                  <a:lnTo>
                    <a:pt x="1486" y="704"/>
                  </a:lnTo>
                  <a:lnTo>
                    <a:pt x="1491" y="704"/>
                  </a:lnTo>
                  <a:lnTo>
                    <a:pt x="1491" y="707"/>
                  </a:lnTo>
                  <a:lnTo>
                    <a:pt x="1491" y="707"/>
                  </a:lnTo>
                  <a:lnTo>
                    <a:pt x="1491" y="704"/>
                  </a:lnTo>
                  <a:lnTo>
                    <a:pt x="1495" y="704"/>
                  </a:lnTo>
                  <a:lnTo>
                    <a:pt x="1495" y="707"/>
                  </a:lnTo>
                  <a:lnTo>
                    <a:pt x="1498" y="707"/>
                  </a:lnTo>
                  <a:lnTo>
                    <a:pt x="1498" y="707"/>
                  </a:lnTo>
                  <a:lnTo>
                    <a:pt x="1498" y="707"/>
                  </a:lnTo>
                  <a:lnTo>
                    <a:pt x="1498" y="709"/>
                  </a:lnTo>
                  <a:lnTo>
                    <a:pt x="1500" y="709"/>
                  </a:lnTo>
                  <a:lnTo>
                    <a:pt x="1500" y="709"/>
                  </a:lnTo>
                  <a:lnTo>
                    <a:pt x="1503" y="709"/>
                  </a:lnTo>
                  <a:lnTo>
                    <a:pt x="1503" y="711"/>
                  </a:lnTo>
                  <a:lnTo>
                    <a:pt x="1505" y="711"/>
                  </a:lnTo>
                  <a:lnTo>
                    <a:pt x="1505" y="709"/>
                  </a:lnTo>
                  <a:lnTo>
                    <a:pt x="1507" y="709"/>
                  </a:lnTo>
                  <a:lnTo>
                    <a:pt x="1507" y="709"/>
                  </a:lnTo>
                  <a:lnTo>
                    <a:pt x="1510" y="709"/>
                  </a:lnTo>
                  <a:lnTo>
                    <a:pt x="1510" y="707"/>
                  </a:lnTo>
                  <a:lnTo>
                    <a:pt x="1510" y="707"/>
                  </a:lnTo>
                  <a:lnTo>
                    <a:pt x="1510" y="707"/>
                  </a:lnTo>
                  <a:lnTo>
                    <a:pt x="1510" y="707"/>
                  </a:lnTo>
                  <a:lnTo>
                    <a:pt x="1510" y="704"/>
                  </a:lnTo>
                  <a:lnTo>
                    <a:pt x="1512" y="704"/>
                  </a:lnTo>
                  <a:lnTo>
                    <a:pt x="1512" y="704"/>
                  </a:lnTo>
                  <a:lnTo>
                    <a:pt x="1514" y="704"/>
                  </a:lnTo>
                  <a:lnTo>
                    <a:pt x="1514" y="704"/>
                  </a:lnTo>
                  <a:lnTo>
                    <a:pt x="1517" y="704"/>
                  </a:lnTo>
                  <a:lnTo>
                    <a:pt x="1517" y="704"/>
                  </a:lnTo>
                  <a:lnTo>
                    <a:pt x="1517" y="704"/>
                  </a:lnTo>
                  <a:lnTo>
                    <a:pt x="1517" y="702"/>
                  </a:lnTo>
                  <a:lnTo>
                    <a:pt x="1519" y="702"/>
                  </a:lnTo>
                  <a:lnTo>
                    <a:pt x="1519" y="702"/>
                  </a:lnTo>
                  <a:lnTo>
                    <a:pt x="1522" y="702"/>
                  </a:lnTo>
                  <a:lnTo>
                    <a:pt x="1522" y="700"/>
                  </a:lnTo>
                  <a:lnTo>
                    <a:pt x="1522" y="700"/>
                  </a:lnTo>
                  <a:lnTo>
                    <a:pt x="1522" y="700"/>
                  </a:lnTo>
                  <a:lnTo>
                    <a:pt x="1524" y="700"/>
                  </a:lnTo>
                  <a:lnTo>
                    <a:pt x="1524" y="697"/>
                  </a:lnTo>
                  <a:lnTo>
                    <a:pt x="1524" y="697"/>
                  </a:lnTo>
                  <a:lnTo>
                    <a:pt x="1524" y="697"/>
                  </a:lnTo>
                  <a:lnTo>
                    <a:pt x="1524" y="697"/>
                  </a:lnTo>
                  <a:lnTo>
                    <a:pt x="1524" y="695"/>
                  </a:lnTo>
                  <a:lnTo>
                    <a:pt x="1524" y="695"/>
                  </a:lnTo>
                  <a:lnTo>
                    <a:pt x="1524" y="692"/>
                  </a:lnTo>
                  <a:lnTo>
                    <a:pt x="1524" y="692"/>
                  </a:lnTo>
                  <a:lnTo>
                    <a:pt x="1524" y="692"/>
                  </a:lnTo>
                  <a:lnTo>
                    <a:pt x="1526" y="692"/>
                  </a:lnTo>
                  <a:lnTo>
                    <a:pt x="1526" y="690"/>
                  </a:lnTo>
                  <a:lnTo>
                    <a:pt x="1524" y="690"/>
                  </a:lnTo>
                  <a:lnTo>
                    <a:pt x="1524" y="690"/>
                  </a:lnTo>
                  <a:lnTo>
                    <a:pt x="1522" y="690"/>
                  </a:lnTo>
                  <a:lnTo>
                    <a:pt x="1522" y="688"/>
                  </a:lnTo>
                  <a:lnTo>
                    <a:pt x="1519" y="688"/>
                  </a:lnTo>
                  <a:lnTo>
                    <a:pt x="1519" y="685"/>
                  </a:lnTo>
                  <a:lnTo>
                    <a:pt x="1519" y="685"/>
                  </a:lnTo>
                  <a:lnTo>
                    <a:pt x="1519" y="685"/>
                  </a:lnTo>
                  <a:lnTo>
                    <a:pt x="1517" y="685"/>
                  </a:lnTo>
                  <a:lnTo>
                    <a:pt x="1517" y="683"/>
                  </a:lnTo>
                  <a:lnTo>
                    <a:pt x="1519" y="683"/>
                  </a:lnTo>
                  <a:lnTo>
                    <a:pt x="1519" y="683"/>
                  </a:lnTo>
                  <a:lnTo>
                    <a:pt x="1517" y="683"/>
                  </a:lnTo>
                  <a:lnTo>
                    <a:pt x="1517" y="681"/>
                  </a:lnTo>
                  <a:lnTo>
                    <a:pt x="1517" y="681"/>
                  </a:lnTo>
                  <a:lnTo>
                    <a:pt x="1517" y="678"/>
                  </a:lnTo>
                  <a:lnTo>
                    <a:pt x="1514" y="678"/>
                  </a:lnTo>
                  <a:lnTo>
                    <a:pt x="1514" y="678"/>
                  </a:lnTo>
                  <a:lnTo>
                    <a:pt x="1517" y="678"/>
                  </a:lnTo>
                  <a:lnTo>
                    <a:pt x="1517" y="676"/>
                  </a:lnTo>
                  <a:lnTo>
                    <a:pt x="1517" y="676"/>
                  </a:lnTo>
                  <a:lnTo>
                    <a:pt x="1517" y="673"/>
                  </a:lnTo>
                  <a:lnTo>
                    <a:pt x="1517" y="673"/>
                  </a:lnTo>
                  <a:lnTo>
                    <a:pt x="1517" y="669"/>
                  </a:lnTo>
                  <a:lnTo>
                    <a:pt x="1519" y="669"/>
                  </a:lnTo>
                  <a:lnTo>
                    <a:pt x="1519" y="669"/>
                  </a:lnTo>
                  <a:lnTo>
                    <a:pt x="1519" y="669"/>
                  </a:lnTo>
                  <a:lnTo>
                    <a:pt x="1519" y="666"/>
                  </a:lnTo>
                  <a:lnTo>
                    <a:pt x="1524" y="666"/>
                  </a:lnTo>
                  <a:lnTo>
                    <a:pt x="1524" y="664"/>
                  </a:lnTo>
                  <a:lnTo>
                    <a:pt x="1524" y="664"/>
                  </a:lnTo>
                  <a:lnTo>
                    <a:pt x="1524" y="662"/>
                  </a:lnTo>
                  <a:lnTo>
                    <a:pt x="1526" y="662"/>
                  </a:lnTo>
                  <a:lnTo>
                    <a:pt x="1526" y="659"/>
                  </a:lnTo>
                  <a:lnTo>
                    <a:pt x="1529" y="659"/>
                  </a:lnTo>
                  <a:lnTo>
                    <a:pt x="1529" y="659"/>
                  </a:lnTo>
                  <a:lnTo>
                    <a:pt x="1533" y="659"/>
                  </a:lnTo>
                  <a:lnTo>
                    <a:pt x="1533" y="657"/>
                  </a:lnTo>
                  <a:lnTo>
                    <a:pt x="1536" y="657"/>
                  </a:lnTo>
                  <a:lnTo>
                    <a:pt x="1536" y="655"/>
                  </a:lnTo>
                  <a:lnTo>
                    <a:pt x="1536" y="655"/>
                  </a:lnTo>
                  <a:lnTo>
                    <a:pt x="1536" y="652"/>
                  </a:lnTo>
                  <a:lnTo>
                    <a:pt x="1536" y="652"/>
                  </a:lnTo>
                  <a:lnTo>
                    <a:pt x="1536" y="652"/>
                  </a:lnTo>
                  <a:lnTo>
                    <a:pt x="1538" y="652"/>
                  </a:lnTo>
                  <a:lnTo>
                    <a:pt x="1538" y="650"/>
                  </a:lnTo>
                  <a:lnTo>
                    <a:pt x="1538" y="650"/>
                  </a:lnTo>
                  <a:lnTo>
                    <a:pt x="1538" y="650"/>
                  </a:lnTo>
                  <a:lnTo>
                    <a:pt x="1540" y="650"/>
                  </a:lnTo>
                  <a:lnTo>
                    <a:pt x="1540" y="652"/>
                  </a:lnTo>
                  <a:lnTo>
                    <a:pt x="1543" y="652"/>
                  </a:lnTo>
                  <a:lnTo>
                    <a:pt x="1543" y="652"/>
                  </a:lnTo>
                  <a:lnTo>
                    <a:pt x="1545" y="652"/>
                  </a:lnTo>
                  <a:lnTo>
                    <a:pt x="1545" y="652"/>
                  </a:lnTo>
                  <a:lnTo>
                    <a:pt x="1545" y="652"/>
                  </a:lnTo>
                  <a:lnTo>
                    <a:pt x="1545" y="655"/>
                  </a:lnTo>
                  <a:lnTo>
                    <a:pt x="1550" y="655"/>
                  </a:lnTo>
                  <a:lnTo>
                    <a:pt x="1550" y="655"/>
                  </a:lnTo>
                  <a:lnTo>
                    <a:pt x="1557" y="655"/>
                  </a:lnTo>
                  <a:lnTo>
                    <a:pt x="1557" y="657"/>
                  </a:lnTo>
                  <a:lnTo>
                    <a:pt x="1557" y="657"/>
                  </a:lnTo>
                  <a:lnTo>
                    <a:pt x="1557" y="657"/>
                  </a:lnTo>
                  <a:lnTo>
                    <a:pt x="1557" y="657"/>
                  </a:lnTo>
                  <a:lnTo>
                    <a:pt x="1557" y="659"/>
                  </a:lnTo>
                  <a:lnTo>
                    <a:pt x="1559" y="659"/>
                  </a:lnTo>
                  <a:lnTo>
                    <a:pt x="1559" y="659"/>
                  </a:lnTo>
                  <a:lnTo>
                    <a:pt x="1574" y="659"/>
                  </a:lnTo>
                  <a:lnTo>
                    <a:pt x="1574" y="662"/>
                  </a:lnTo>
                  <a:lnTo>
                    <a:pt x="1576" y="662"/>
                  </a:lnTo>
                  <a:lnTo>
                    <a:pt x="1576" y="662"/>
                  </a:lnTo>
                  <a:lnTo>
                    <a:pt x="1578" y="662"/>
                  </a:lnTo>
                  <a:lnTo>
                    <a:pt x="1578" y="664"/>
                  </a:lnTo>
                  <a:lnTo>
                    <a:pt x="1583" y="664"/>
                  </a:lnTo>
                  <a:lnTo>
                    <a:pt x="1583" y="664"/>
                  </a:lnTo>
                  <a:lnTo>
                    <a:pt x="1585" y="664"/>
                  </a:lnTo>
                  <a:lnTo>
                    <a:pt x="1585" y="664"/>
                  </a:lnTo>
                  <a:lnTo>
                    <a:pt x="1590" y="664"/>
                  </a:lnTo>
                  <a:lnTo>
                    <a:pt x="1590" y="666"/>
                  </a:lnTo>
                  <a:lnTo>
                    <a:pt x="1590" y="666"/>
                  </a:lnTo>
                  <a:lnTo>
                    <a:pt x="1590" y="666"/>
                  </a:lnTo>
                  <a:lnTo>
                    <a:pt x="1593" y="666"/>
                  </a:lnTo>
                  <a:lnTo>
                    <a:pt x="1593" y="666"/>
                  </a:lnTo>
                  <a:lnTo>
                    <a:pt x="1597" y="666"/>
                  </a:lnTo>
                  <a:lnTo>
                    <a:pt x="1597" y="666"/>
                  </a:lnTo>
                  <a:lnTo>
                    <a:pt x="1600" y="666"/>
                  </a:lnTo>
                  <a:lnTo>
                    <a:pt x="1600" y="669"/>
                  </a:lnTo>
                  <a:lnTo>
                    <a:pt x="1604" y="669"/>
                  </a:lnTo>
                  <a:lnTo>
                    <a:pt x="1604" y="669"/>
                  </a:lnTo>
                  <a:lnTo>
                    <a:pt x="1604" y="669"/>
                  </a:lnTo>
                  <a:lnTo>
                    <a:pt x="1604" y="669"/>
                  </a:lnTo>
                  <a:lnTo>
                    <a:pt x="1607" y="669"/>
                  </a:lnTo>
                  <a:lnTo>
                    <a:pt x="1607" y="669"/>
                  </a:lnTo>
                  <a:lnTo>
                    <a:pt x="1609" y="669"/>
                  </a:lnTo>
                  <a:lnTo>
                    <a:pt x="1609" y="671"/>
                  </a:lnTo>
                  <a:lnTo>
                    <a:pt x="1609" y="671"/>
                  </a:lnTo>
                  <a:lnTo>
                    <a:pt x="1609" y="671"/>
                  </a:lnTo>
                  <a:lnTo>
                    <a:pt x="1609" y="671"/>
                  </a:lnTo>
                  <a:lnTo>
                    <a:pt x="1609" y="676"/>
                  </a:lnTo>
                  <a:lnTo>
                    <a:pt x="1609" y="676"/>
                  </a:lnTo>
                  <a:lnTo>
                    <a:pt x="1609" y="678"/>
                  </a:lnTo>
                  <a:lnTo>
                    <a:pt x="1609" y="678"/>
                  </a:lnTo>
                  <a:lnTo>
                    <a:pt x="1609" y="683"/>
                  </a:lnTo>
                  <a:lnTo>
                    <a:pt x="1609" y="683"/>
                  </a:lnTo>
                  <a:lnTo>
                    <a:pt x="1609" y="683"/>
                  </a:lnTo>
                  <a:lnTo>
                    <a:pt x="1609" y="683"/>
                  </a:lnTo>
                  <a:lnTo>
                    <a:pt x="1609" y="683"/>
                  </a:lnTo>
                  <a:lnTo>
                    <a:pt x="1611" y="683"/>
                  </a:lnTo>
                  <a:lnTo>
                    <a:pt x="1611" y="688"/>
                  </a:lnTo>
                  <a:lnTo>
                    <a:pt x="1611" y="688"/>
                  </a:lnTo>
                  <a:lnTo>
                    <a:pt x="1611" y="690"/>
                  </a:lnTo>
                  <a:lnTo>
                    <a:pt x="1611" y="690"/>
                  </a:lnTo>
                  <a:lnTo>
                    <a:pt x="1611" y="690"/>
                  </a:lnTo>
                  <a:lnTo>
                    <a:pt x="1616" y="690"/>
                  </a:lnTo>
                  <a:lnTo>
                    <a:pt x="1616" y="692"/>
                  </a:lnTo>
                  <a:lnTo>
                    <a:pt x="1616" y="692"/>
                  </a:lnTo>
                  <a:lnTo>
                    <a:pt x="1616" y="692"/>
                  </a:lnTo>
                  <a:lnTo>
                    <a:pt x="1619" y="692"/>
                  </a:lnTo>
                  <a:lnTo>
                    <a:pt x="1619" y="692"/>
                  </a:lnTo>
                  <a:lnTo>
                    <a:pt x="1621" y="692"/>
                  </a:lnTo>
                  <a:lnTo>
                    <a:pt x="1621" y="695"/>
                  </a:lnTo>
                  <a:lnTo>
                    <a:pt x="1623" y="695"/>
                  </a:lnTo>
                  <a:lnTo>
                    <a:pt x="1623" y="695"/>
                  </a:lnTo>
                  <a:lnTo>
                    <a:pt x="1623" y="695"/>
                  </a:lnTo>
                  <a:lnTo>
                    <a:pt x="1623" y="697"/>
                  </a:lnTo>
                  <a:lnTo>
                    <a:pt x="1628" y="697"/>
                  </a:lnTo>
                  <a:lnTo>
                    <a:pt x="1628" y="695"/>
                  </a:lnTo>
                  <a:lnTo>
                    <a:pt x="1630" y="695"/>
                  </a:lnTo>
                  <a:lnTo>
                    <a:pt x="1630" y="697"/>
                  </a:lnTo>
                  <a:lnTo>
                    <a:pt x="1630" y="697"/>
                  </a:lnTo>
                  <a:lnTo>
                    <a:pt x="1630" y="697"/>
                  </a:lnTo>
                  <a:lnTo>
                    <a:pt x="1633" y="697"/>
                  </a:lnTo>
                  <a:lnTo>
                    <a:pt x="1633" y="700"/>
                  </a:lnTo>
                  <a:lnTo>
                    <a:pt x="1638" y="700"/>
                  </a:lnTo>
                  <a:lnTo>
                    <a:pt x="1638" y="700"/>
                  </a:lnTo>
                  <a:lnTo>
                    <a:pt x="1640" y="700"/>
                  </a:lnTo>
                  <a:lnTo>
                    <a:pt x="1640" y="702"/>
                  </a:lnTo>
                  <a:lnTo>
                    <a:pt x="1642" y="702"/>
                  </a:lnTo>
                  <a:lnTo>
                    <a:pt x="1642" y="700"/>
                  </a:lnTo>
                  <a:lnTo>
                    <a:pt x="1642" y="700"/>
                  </a:lnTo>
                  <a:lnTo>
                    <a:pt x="1642" y="700"/>
                  </a:lnTo>
                  <a:lnTo>
                    <a:pt x="1645" y="700"/>
                  </a:lnTo>
                  <a:lnTo>
                    <a:pt x="1645" y="700"/>
                  </a:lnTo>
                  <a:lnTo>
                    <a:pt x="1652" y="700"/>
                  </a:lnTo>
                  <a:lnTo>
                    <a:pt x="1652" y="700"/>
                  </a:lnTo>
                  <a:lnTo>
                    <a:pt x="1652" y="700"/>
                  </a:lnTo>
                  <a:lnTo>
                    <a:pt x="1652" y="697"/>
                  </a:lnTo>
                  <a:lnTo>
                    <a:pt x="1654" y="697"/>
                  </a:lnTo>
                  <a:lnTo>
                    <a:pt x="1654" y="697"/>
                  </a:lnTo>
                  <a:lnTo>
                    <a:pt x="1656" y="697"/>
                  </a:lnTo>
                  <a:lnTo>
                    <a:pt x="1656" y="695"/>
                  </a:lnTo>
                  <a:lnTo>
                    <a:pt x="1664" y="695"/>
                  </a:lnTo>
                  <a:lnTo>
                    <a:pt x="1664" y="695"/>
                  </a:lnTo>
                  <a:lnTo>
                    <a:pt x="1668" y="695"/>
                  </a:lnTo>
                  <a:lnTo>
                    <a:pt x="1668" y="692"/>
                  </a:lnTo>
                  <a:lnTo>
                    <a:pt x="1671" y="692"/>
                  </a:lnTo>
                  <a:lnTo>
                    <a:pt x="1671" y="695"/>
                  </a:lnTo>
                  <a:lnTo>
                    <a:pt x="1671" y="695"/>
                  </a:lnTo>
                  <a:lnTo>
                    <a:pt x="1671" y="692"/>
                  </a:lnTo>
                  <a:lnTo>
                    <a:pt x="1673" y="692"/>
                  </a:lnTo>
                  <a:lnTo>
                    <a:pt x="1673" y="692"/>
                  </a:lnTo>
                  <a:lnTo>
                    <a:pt x="1675" y="692"/>
                  </a:lnTo>
                  <a:lnTo>
                    <a:pt x="1675" y="692"/>
                  </a:lnTo>
                  <a:lnTo>
                    <a:pt x="1678" y="692"/>
                  </a:lnTo>
                  <a:lnTo>
                    <a:pt x="1678" y="692"/>
                  </a:lnTo>
                  <a:lnTo>
                    <a:pt x="1682" y="692"/>
                  </a:lnTo>
                  <a:lnTo>
                    <a:pt x="1682" y="692"/>
                  </a:lnTo>
                  <a:lnTo>
                    <a:pt x="1692" y="692"/>
                  </a:lnTo>
                  <a:lnTo>
                    <a:pt x="1692" y="695"/>
                  </a:lnTo>
                  <a:lnTo>
                    <a:pt x="1694" y="695"/>
                  </a:lnTo>
                  <a:lnTo>
                    <a:pt x="1694" y="697"/>
                  </a:lnTo>
                  <a:lnTo>
                    <a:pt x="1697" y="697"/>
                  </a:lnTo>
                  <a:lnTo>
                    <a:pt x="1697" y="695"/>
                  </a:lnTo>
                  <a:lnTo>
                    <a:pt x="1709" y="695"/>
                  </a:lnTo>
                  <a:lnTo>
                    <a:pt x="1709" y="697"/>
                  </a:lnTo>
                  <a:lnTo>
                    <a:pt x="1709" y="697"/>
                  </a:lnTo>
                  <a:lnTo>
                    <a:pt x="1709" y="697"/>
                  </a:lnTo>
                  <a:lnTo>
                    <a:pt x="1711" y="697"/>
                  </a:lnTo>
                  <a:lnTo>
                    <a:pt x="1711" y="700"/>
                  </a:lnTo>
                  <a:lnTo>
                    <a:pt x="1711" y="700"/>
                  </a:lnTo>
                  <a:lnTo>
                    <a:pt x="1711" y="700"/>
                  </a:lnTo>
                  <a:lnTo>
                    <a:pt x="1713" y="700"/>
                  </a:lnTo>
                  <a:lnTo>
                    <a:pt x="1713" y="702"/>
                  </a:lnTo>
                  <a:lnTo>
                    <a:pt x="1713" y="702"/>
                  </a:lnTo>
                  <a:lnTo>
                    <a:pt x="1713" y="702"/>
                  </a:lnTo>
                  <a:lnTo>
                    <a:pt x="1716" y="702"/>
                  </a:lnTo>
                  <a:lnTo>
                    <a:pt x="1716" y="704"/>
                  </a:lnTo>
                  <a:lnTo>
                    <a:pt x="1720" y="704"/>
                  </a:lnTo>
                  <a:lnTo>
                    <a:pt x="1720" y="704"/>
                  </a:lnTo>
                  <a:lnTo>
                    <a:pt x="1723" y="704"/>
                  </a:lnTo>
                  <a:lnTo>
                    <a:pt x="1723" y="704"/>
                  </a:lnTo>
                  <a:lnTo>
                    <a:pt x="1723" y="704"/>
                  </a:lnTo>
                  <a:lnTo>
                    <a:pt x="1723" y="704"/>
                  </a:lnTo>
                  <a:lnTo>
                    <a:pt x="1730" y="704"/>
                  </a:lnTo>
                  <a:lnTo>
                    <a:pt x="1730" y="707"/>
                  </a:lnTo>
                  <a:lnTo>
                    <a:pt x="1732" y="707"/>
                  </a:lnTo>
                  <a:lnTo>
                    <a:pt x="1732" y="711"/>
                  </a:lnTo>
                  <a:lnTo>
                    <a:pt x="1732" y="711"/>
                  </a:lnTo>
                  <a:lnTo>
                    <a:pt x="1732" y="714"/>
                  </a:lnTo>
                  <a:lnTo>
                    <a:pt x="1735" y="714"/>
                  </a:lnTo>
                  <a:lnTo>
                    <a:pt x="1735" y="714"/>
                  </a:lnTo>
                  <a:lnTo>
                    <a:pt x="1737" y="714"/>
                  </a:lnTo>
                  <a:lnTo>
                    <a:pt x="1737" y="716"/>
                  </a:lnTo>
                  <a:lnTo>
                    <a:pt x="1739" y="716"/>
                  </a:lnTo>
                  <a:lnTo>
                    <a:pt x="1739" y="716"/>
                  </a:lnTo>
                  <a:lnTo>
                    <a:pt x="1739" y="716"/>
                  </a:lnTo>
                  <a:lnTo>
                    <a:pt x="1739" y="719"/>
                  </a:lnTo>
                  <a:lnTo>
                    <a:pt x="1742" y="719"/>
                  </a:lnTo>
                  <a:lnTo>
                    <a:pt x="1742" y="719"/>
                  </a:lnTo>
                  <a:lnTo>
                    <a:pt x="1744" y="719"/>
                  </a:lnTo>
                  <a:lnTo>
                    <a:pt x="1744" y="721"/>
                  </a:lnTo>
                  <a:lnTo>
                    <a:pt x="1744" y="721"/>
                  </a:lnTo>
                  <a:lnTo>
                    <a:pt x="1744" y="721"/>
                  </a:lnTo>
                  <a:lnTo>
                    <a:pt x="1753" y="721"/>
                  </a:lnTo>
                  <a:lnTo>
                    <a:pt x="1753" y="721"/>
                  </a:lnTo>
                  <a:lnTo>
                    <a:pt x="1756" y="721"/>
                  </a:lnTo>
                  <a:lnTo>
                    <a:pt x="1756" y="721"/>
                  </a:lnTo>
                  <a:lnTo>
                    <a:pt x="1758" y="721"/>
                  </a:lnTo>
                  <a:lnTo>
                    <a:pt x="1758" y="721"/>
                  </a:lnTo>
                  <a:lnTo>
                    <a:pt x="1761" y="721"/>
                  </a:lnTo>
                  <a:lnTo>
                    <a:pt x="1761" y="721"/>
                  </a:lnTo>
                  <a:lnTo>
                    <a:pt x="1763" y="721"/>
                  </a:lnTo>
                  <a:lnTo>
                    <a:pt x="1763" y="723"/>
                  </a:lnTo>
                  <a:lnTo>
                    <a:pt x="1765" y="723"/>
                  </a:lnTo>
                  <a:lnTo>
                    <a:pt x="1765" y="723"/>
                  </a:lnTo>
                  <a:lnTo>
                    <a:pt x="1765" y="723"/>
                  </a:lnTo>
                  <a:lnTo>
                    <a:pt x="1765" y="723"/>
                  </a:lnTo>
                  <a:lnTo>
                    <a:pt x="1770" y="723"/>
                  </a:lnTo>
                  <a:lnTo>
                    <a:pt x="1770" y="723"/>
                  </a:lnTo>
                  <a:lnTo>
                    <a:pt x="1770" y="723"/>
                  </a:lnTo>
                  <a:lnTo>
                    <a:pt x="1770" y="723"/>
                  </a:lnTo>
                  <a:lnTo>
                    <a:pt x="1777" y="723"/>
                  </a:lnTo>
                  <a:lnTo>
                    <a:pt x="1777" y="726"/>
                  </a:lnTo>
                  <a:lnTo>
                    <a:pt x="1784" y="726"/>
                  </a:lnTo>
                  <a:lnTo>
                    <a:pt x="1784" y="723"/>
                  </a:lnTo>
                  <a:lnTo>
                    <a:pt x="1784" y="723"/>
                  </a:lnTo>
                  <a:lnTo>
                    <a:pt x="1784" y="723"/>
                  </a:lnTo>
                  <a:lnTo>
                    <a:pt x="1787" y="723"/>
                  </a:lnTo>
                  <a:lnTo>
                    <a:pt x="1787" y="723"/>
                  </a:lnTo>
                  <a:lnTo>
                    <a:pt x="1789" y="723"/>
                  </a:lnTo>
                  <a:lnTo>
                    <a:pt x="1789" y="726"/>
                  </a:lnTo>
                  <a:lnTo>
                    <a:pt x="1791" y="726"/>
                  </a:lnTo>
                  <a:lnTo>
                    <a:pt x="1791" y="726"/>
                  </a:lnTo>
                  <a:lnTo>
                    <a:pt x="1791" y="726"/>
                  </a:lnTo>
                  <a:lnTo>
                    <a:pt x="1791" y="726"/>
                  </a:lnTo>
                  <a:lnTo>
                    <a:pt x="1796" y="726"/>
                  </a:lnTo>
                  <a:lnTo>
                    <a:pt x="1796" y="723"/>
                  </a:lnTo>
                  <a:lnTo>
                    <a:pt x="1798" y="723"/>
                  </a:lnTo>
                  <a:lnTo>
                    <a:pt x="1798" y="723"/>
                  </a:lnTo>
                  <a:lnTo>
                    <a:pt x="1801" y="723"/>
                  </a:lnTo>
                  <a:lnTo>
                    <a:pt x="1801" y="723"/>
                  </a:lnTo>
                  <a:lnTo>
                    <a:pt x="1803" y="723"/>
                  </a:lnTo>
                  <a:lnTo>
                    <a:pt x="1803" y="721"/>
                  </a:lnTo>
                  <a:lnTo>
                    <a:pt x="1806" y="721"/>
                  </a:lnTo>
                  <a:lnTo>
                    <a:pt x="1806" y="721"/>
                  </a:lnTo>
                  <a:lnTo>
                    <a:pt x="1808" y="721"/>
                  </a:lnTo>
                  <a:lnTo>
                    <a:pt x="1808" y="721"/>
                  </a:lnTo>
                  <a:lnTo>
                    <a:pt x="1810" y="721"/>
                  </a:lnTo>
                  <a:lnTo>
                    <a:pt x="1810" y="721"/>
                  </a:lnTo>
                  <a:lnTo>
                    <a:pt x="1813" y="721"/>
                  </a:lnTo>
                  <a:lnTo>
                    <a:pt x="1813" y="719"/>
                  </a:lnTo>
                  <a:lnTo>
                    <a:pt x="1815" y="719"/>
                  </a:lnTo>
                  <a:lnTo>
                    <a:pt x="1815" y="721"/>
                  </a:lnTo>
                  <a:lnTo>
                    <a:pt x="1817" y="721"/>
                  </a:lnTo>
                  <a:lnTo>
                    <a:pt x="1817" y="719"/>
                  </a:lnTo>
                  <a:lnTo>
                    <a:pt x="1822" y="719"/>
                  </a:lnTo>
                  <a:lnTo>
                    <a:pt x="1822" y="719"/>
                  </a:lnTo>
                  <a:lnTo>
                    <a:pt x="1824" y="719"/>
                  </a:lnTo>
                  <a:lnTo>
                    <a:pt x="1824" y="716"/>
                  </a:lnTo>
                  <a:lnTo>
                    <a:pt x="1829" y="716"/>
                  </a:lnTo>
                  <a:lnTo>
                    <a:pt x="1829" y="716"/>
                  </a:lnTo>
                  <a:lnTo>
                    <a:pt x="1834" y="716"/>
                  </a:lnTo>
                  <a:lnTo>
                    <a:pt x="1834" y="716"/>
                  </a:lnTo>
                  <a:lnTo>
                    <a:pt x="1836" y="716"/>
                  </a:lnTo>
                  <a:lnTo>
                    <a:pt x="1836" y="716"/>
                  </a:lnTo>
                  <a:lnTo>
                    <a:pt x="1839" y="716"/>
                  </a:lnTo>
                  <a:lnTo>
                    <a:pt x="1839" y="714"/>
                  </a:lnTo>
                  <a:lnTo>
                    <a:pt x="1843" y="714"/>
                  </a:lnTo>
                  <a:lnTo>
                    <a:pt x="1843" y="711"/>
                  </a:lnTo>
                  <a:lnTo>
                    <a:pt x="1843" y="711"/>
                  </a:lnTo>
                  <a:lnTo>
                    <a:pt x="1843" y="711"/>
                  </a:lnTo>
                  <a:lnTo>
                    <a:pt x="1843" y="711"/>
                  </a:lnTo>
                  <a:lnTo>
                    <a:pt x="1843" y="709"/>
                  </a:lnTo>
                  <a:lnTo>
                    <a:pt x="1846" y="709"/>
                  </a:lnTo>
                  <a:lnTo>
                    <a:pt x="1846" y="709"/>
                  </a:lnTo>
                  <a:lnTo>
                    <a:pt x="1846" y="709"/>
                  </a:lnTo>
                  <a:lnTo>
                    <a:pt x="1846" y="707"/>
                  </a:lnTo>
                  <a:lnTo>
                    <a:pt x="1848" y="707"/>
                  </a:lnTo>
                  <a:lnTo>
                    <a:pt x="1848" y="707"/>
                  </a:lnTo>
                  <a:lnTo>
                    <a:pt x="1851" y="707"/>
                  </a:lnTo>
                  <a:lnTo>
                    <a:pt x="1851" y="704"/>
                  </a:lnTo>
                  <a:lnTo>
                    <a:pt x="1853" y="704"/>
                  </a:lnTo>
                  <a:lnTo>
                    <a:pt x="1853" y="704"/>
                  </a:lnTo>
                  <a:lnTo>
                    <a:pt x="1853" y="704"/>
                  </a:lnTo>
                  <a:lnTo>
                    <a:pt x="1853" y="702"/>
                  </a:lnTo>
                  <a:lnTo>
                    <a:pt x="1855" y="702"/>
                  </a:lnTo>
                  <a:lnTo>
                    <a:pt x="1855" y="702"/>
                  </a:lnTo>
                  <a:lnTo>
                    <a:pt x="1860" y="702"/>
                  </a:lnTo>
                  <a:lnTo>
                    <a:pt x="1860" y="702"/>
                  </a:lnTo>
                  <a:lnTo>
                    <a:pt x="1862" y="702"/>
                  </a:lnTo>
                  <a:lnTo>
                    <a:pt x="1862" y="700"/>
                  </a:lnTo>
                  <a:lnTo>
                    <a:pt x="1865" y="700"/>
                  </a:lnTo>
                  <a:lnTo>
                    <a:pt x="1865" y="700"/>
                  </a:lnTo>
                  <a:lnTo>
                    <a:pt x="1865" y="700"/>
                  </a:lnTo>
                  <a:lnTo>
                    <a:pt x="1865" y="697"/>
                  </a:lnTo>
                  <a:lnTo>
                    <a:pt x="1869" y="697"/>
                  </a:lnTo>
                  <a:lnTo>
                    <a:pt x="1869" y="697"/>
                  </a:lnTo>
                  <a:lnTo>
                    <a:pt x="1869" y="697"/>
                  </a:lnTo>
                  <a:lnTo>
                    <a:pt x="1869" y="697"/>
                  </a:lnTo>
                  <a:lnTo>
                    <a:pt x="1879" y="697"/>
                  </a:lnTo>
                  <a:lnTo>
                    <a:pt x="1879" y="700"/>
                  </a:lnTo>
                  <a:lnTo>
                    <a:pt x="1884" y="700"/>
                  </a:lnTo>
                  <a:lnTo>
                    <a:pt x="1884" y="700"/>
                  </a:lnTo>
                  <a:lnTo>
                    <a:pt x="1884" y="700"/>
                  </a:lnTo>
                  <a:lnTo>
                    <a:pt x="1884" y="702"/>
                  </a:lnTo>
                  <a:lnTo>
                    <a:pt x="1886" y="702"/>
                  </a:lnTo>
                  <a:lnTo>
                    <a:pt x="1886" y="702"/>
                  </a:lnTo>
                  <a:lnTo>
                    <a:pt x="1886" y="702"/>
                  </a:lnTo>
                  <a:lnTo>
                    <a:pt x="1886" y="702"/>
                  </a:lnTo>
                  <a:lnTo>
                    <a:pt x="1888" y="702"/>
                  </a:lnTo>
                  <a:lnTo>
                    <a:pt x="1888" y="704"/>
                  </a:lnTo>
                  <a:lnTo>
                    <a:pt x="1888" y="704"/>
                  </a:lnTo>
                  <a:lnTo>
                    <a:pt x="1888" y="704"/>
                  </a:lnTo>
                  <a:lnTo>
                    <a:pt x="1891" y="704"/>
                  </a:lnTo>
                  <a:lnTo>
                    <a:pt x="1891" y="707"/>
                  </a:lnTo>
                  <a:lnTo>
                    <a:pt x="1898" y="707"/>
                  </a:lnTo>
                  <a:lnTo>
                    <a:pt x="1898" y="707"/>
                  </a:lnTo>
                  <a:lnTo>
                    <a:pt x="1900" y="707"/>
                  </a:lnTo>
                  <a:lnTo>
                    <a:pt x="1900" y="707"/>
                  </a:lnTo>
                  <a:lnTo>
                    <a:pt x="1903" y="707"/>
                  </a:lnTo>
                  <a:lnTo>
                    <a:pt x="1903" y="704"/>
                  </a:lnTo>
                  <a:lnTo>
                    <a:pt x="1905" y="704"/>
                  </a:lnTo>
                  <a:lnTo>
                    <a:pt x="1905" y="704"/>
                  </a:lnTo>
                  <a:lnTo>
                    <a:pt x="1907" y="704"/>
                  </a:lnTo>
                  <a:lnTo>
                    <a:pt x="1907" y="702"/>
                  </a:lnTo>
                  <a:lnTo>
                    <a:pt x="1912" y="702"/>
                  </a:lnTo>
                  <a:lnTo>
                    <a:pt x="1912" y="704"/>
                  </a:lnTo>
                  <a:lnTo>
                    <a:pt x="1914" y="704"/>
                  </a:lnTo>
                  <a:lnTo>
                    <a:pt x="1914" y="704"/>
                  </a:lnTo>
                  <a:lnTo>
                    <a:pt x="1919" y="704"/>
                  </a:lnTo>
                  <a:lnTo>
                    <a:pt x="1919" y="707"/>
                  </a:lnTo>
                  <a:lnTo>
                    <a:pt x="1919" y="707"/>
                  </a:lnTo>
                  <a:lnTo>
                    <a:pt x="1919" y="707"/>
                  </a:lnTo>
                  <a:lnTo>
                    <a:pt x="1922" y="707"/>
                  </a:lnTo>
                  <a:lnTo>
                    <a:pt x="1922" y="709"/>
                  </a:lnTo>
                  <a:lnTo>
                    <a:pt x="1922" y="709"/>
                  </a:lnTo>
                  <a:lnTo>
                    <a:pt x="1922" y="709"/>
                  </a:lnTo>
                  <a:lnTo>
                    <a:pt x="1924" y="709"/>
                  </a:lnTo>
                  <a:lnTo>
                    <a:pt x="1924" y="711"/>
                  </a:lnTo>
                  <a:lnTo>
                    <a:pt x="1924" y="711"/>
                  </a:lnTo>
                  <a:lnTo>
                    <a:pt x="1924" y="711"/>
                  </a:lnTo>
                  <a:lnTo>
                    <a:pt x="1929" y="711"/>
                  </a:lnTo>
                  <a:lnTo>
                    <a:pt x="1929" y="711"/>
                  </a:lnTo>
                  <a:lnTo>
                    <a:pt x="1931" y="711"/>
                  </a:lnTo>
                  <a:lnTo>
                    <a:pt x="1931" y="714"/>
                  </a:lnTo>
                  <a:lnTo>
                    <a:pt x="1938" y="714"/>
                  </a:lnTo>
                  <a:lnTo>
                    <a:pt x="1938" y="714"/>
                  </a:lnTo>
                  <a:lnTo>
                    <a:pt x="1940" y="714"/>
                  </a:lnTo>
                  <a:lnTo>
                    <a:pt x="1940" y="716"/>
                  </a:lnTo>
                  <a:lnTo>
                    <a:pt x="1943" y="716"/>
                  </a:lnTo>
                  <a:lnTo>
                    <a:pt x="1943" y="716"/>
                  </a:lnTo>
                  <a:lnTo>
                    <a:pt x="1945" y="716"/>
                  </a:lnTo>
                  <a:lnTo>
                    <a:pt x="1945" y="716"/>
                  </a:lnTo>
                  <a:lnTo>
                    <a:pt x="1948" y="716"/>
                  </a:lnTo>
                  <a:lnTo>
                    <a:pt x="1948" y="714"/>
                  </a:lnTo>
                  <a:lnTo>
                    <a:pt x="1948" y="714"/>
                  </a:lnTo>
                  <a:lnTo>
                    <a:pt x="1948" y="714"/>
                  </a:lnTo>
                  <a:lnTo>
                    <a:pt x="1950" y="714"/>
                  </a:lnTo>
                  <a:lnTo>
                    <a:pt x="1950" y="711"/>
                  </a:lnTo>
                  <a:lnTo>
                    <a:pt x="1952" y="711"/>
                  </a:lnTo>
                  <a:lnTo>
                    <a:pt x="1952" y="711"/>
                  </a:lnTo>
                  <a:lnTo>
                    <a:pt x="1952" y="711"/>
                  </a:lnTo>
                  <a:lnTo>
                    <a:pt x="1952" y="711"/>
                  </a:lnTo>
                  <a:lnTo>
                    <a:pt x="1955" y="711"/>
                  </a:lnTo>
                  <a:lnTo>
                    <a:pt x="1955" y="709"/>
                  </a:lnTo>
                  <a:lnTo>
                    <a:pt x="1957" y="709"/>
                  </a:lnTo>
                  <a:lnTo>
                    <a:pt x="1957" y="709"/>
                  </a:lnTo>
                  <a:lnTo>
                    <a:pt x="1959" y="709"/>
                  </a:lnTo>
                  <a:lnTo>
                    <a:pt x="1959" y="707"/>
                  </a:lnTo>
                  <a:lnTo>
                    <a:pt x="1959" y="707"/>
                  </a:lnTo>
                  <a:lnTo>
                    <a:pt x="1959" y="707"/>
                  </a:lnTo>
                  <a:lnTo>
                    <a:pt x="1962" y="707"/>
                  </a:lnTo>
                  <a:lnTo>
                    <a:pt x="1962" y="704"/>
                  </a:lnTo>
                  <a:lnTo>
                    <a:pt x="1969" y="704"/>
                  </a:lnTo>
                  <a:lnTo>
                    <a:pt x="1969" y="704"/>
                  </a:lnTo>
                  <a:lnTo>
                    <a:pt x="1969" y="704"/>
                  </a:lnTo>
                  <a:lnTo>
                    <a:pt x="1969" y="704"/>
                  </a:lnTo>
                  <a:lnTo>
                    <a:pt x="1971" y="704"/>
                  </a:lnTo>
                  <a:lnTo>
                    <a:pt x="1971" y="704"/>
                  </a:lnTo>
                  <a:lnTo>
                    <a:pt x="1974" y="704"/>
                  </a:lnTo>
                  <a:lnTo>
                    <a:pt x="1974" y="702"/>
                  </a:lnTo>
                  <a:lnTo>
                    <a:pt x="1976" y="702"/>
                  </a:lnTo>
                  <a:lnTo>
                    <a:pt x="1976" y="702"/>
                  </a:lnTo>
                  <a:lnTo>
                    <a:pt x="1976" y="702"/>
                  </a:lnTo>
                  <a:lnTo>
                    <a:pt x="1976" y="702"/>
                  </a:lnTo>
                  <a:lnTo>
                    <a:pt x="1976" y="702"/>
                  </a:lnTo>
                  <a:lnTo>
                    <a:pt x="1976" y="700"/>
                  </a:lnTo>
                  <a:lnTo>
                    <a:pt x="1978" y="700"/>
                  </a:lnTo>
                  <a:lnTo>
                    <a:pt x="1978" y="700"/>
                  </a:lnTo>
                  <a:lnTo>
                    <a:pt x="1976" y="700"/>
                  </a:lnTo>
                  <a:lnTo>
                    <a:pt x="1976" y="695"/>
                  </a:lnTo>
                  <a:lnTo>
                    <a:pt x="1974" y="695"/>
                  </a:lnTo>
                  <a:lnTo>
                    <a:pt x="1974" y="695"/>
                  </a:lnTo>
                  <a:lnTo>
                    <a:pt x="1971" y="695"/>
                  </a:lnTo>
                  <a:lnTo>
                    <a:pt x="1971" y="692"/>
                  </a:lnTo>
                  <a:lnTo>
                    <a:pt x="1974" y="692"/>
                  </a:lnTo>
                  <a:lnTo>
                    <a:pt x="1974" y="692"/>
                  </a:lnTo>
                  <a:lnTo>
                    <a:pt x="1976" y="692"/>
                  </a:lnTo>
                  <a:lnTo>
                    <a:pt x="1976" y="690"/>
                  </a:lnTo>
                  <a:lnTo>
                    <a:pt x="1976" y="690"/>
                  </a:lnTo>
                  <a:lnTo>
                    <a:pt x="1976" y="688"/>
                  </a:lnTo>
                  <a:lnTo>
                    <a:pt x="1978" y="688"/>
                  </a:lnTo>
                  <a:lnTo>
                    <a:pt x="1978" y="688"/>
                  </a:lnTo>
                  <a:lnTo>
                    <a:pt x="1978" y="688"/>
                  </a:lnTo>
                  <a:lnTo>
                    <a:pt x="1978" y="685"/>
                  </a:lnTo>
                  <a:lnTo>
                    <a:pt x="1978" y="685"/>
                  </a:lnTo>
                  <a:lnTo>
                    <a:pt x="1978" y="685"/>
                  </a:lnTo>
                  <a:lnTo>
                    <a:pt x="1981" y="685"/>
                  </a:lnTo>
                  <a:lnTo>
                    <a:pt x="1981" y="681"/>
                  </a:lnTo>
                  <a:lnTo>
                    <a:pt x="1981" y="681"/>
                  </a:lnTo>
                  <a:lnTo>
                    <a:pt x="1981" y="681"/>
                  </a:lnTo>
                  <a:lnTo>
                    <a:pt x="1983" y="681"/>
                  </a:lnTo>
                  <a:lnTo>
                    <a:pt x="1983" y="678"/>
                  </a:lnTo>
                  <a:lnTo>
                    <a:pt x="1983" y="678"/>
                  </a:lnTo>
                  <a:lnTo>
                    <a:pt x="1983" y="678"/>
                  </a:lnTo>
                  <a:lnTo>
                    <a:pt x="1985" y="678"/>
                  </a:lnTo>
                  <a:lnTo>
                    <a:pt x="1985" y="676"/>
                  </a:lnTo>
                  <a:lnTo>
                    <a:pt x="1985" y="676"/>
                  </a:lnTo>
                  <a:lnTo>
                    <a:pt x="1985" y="673"/>
                  </a:lnTo>
                  <a:lnTo>
                    <a:pt x="1985" y="673"/>
                  </a:lnTo>
                  <a:lnTo>
                    <a:pt x="1985" y="671"/>
                  </a:lnTo>
                  <a:lnTo>
                    <a:pt x="1988" y="671"/>
                  </a:lnTo>
                  <a:lnTo>
                    <a:pt x="1988" y="671"/>
                  </a:lnTo>
                  <a:lnTo>
                    <a:pt x="1990" y="671"/>
                  </a:lnTo>
                  <a:lnTo>
                    <a:pt x="1990" y="669"/>
                  </a:lnTo>
                  <a:lnTo>
                    <a:pt x="1990" y="669"/>
                  </a:lnTo>
                  <a:lnTo>
                    <a:pt x="1990" y="666"/>
                  </a:lnTo>
                  <a:lnTo>
                    <a:pt x="1990" y="666"/>
                  </a:lnTo>
                  <a:lnTo>
                    <a:pt x="1990" y="664"/>
                  </a:lnTo>
                  <a:lnTo>
                    <a:pt x="1993" y="664"/>
                  </a:lnTo>
                  <a:lnTo>
                    <a:pt x="1993" y="664"/>
                  </a:lnTo>
                  <a:lnTo>
                    <a:pt x="1993" y="664"/>
                  </a:lnTo>
                  <a:lnTo>
                    <a:pt x="1993" y="662"/>
                  </a:lnTo>
                  <a:lnTo>
                    <a:pt x="1995" y="662"/>
                  </a:lnTo>
                  <a:lnTo>
                    <a:pt x="1995" y="662"/>
                  </a:lnTo>
                  <a:lnTo>
                    <a:pt x="1997" y="662"/>
                  </a:lnTo>
                  <a:lnTo>
                    <a:pt x="1997" y="659"/>
                  </a:lnTo>
                  <a:lnTo>
                    <a:pt x="1997" y="659"/>
                  </a:lnTo>
                  <a:lnTo>
                    <a:pt x="1997" y="659"/>
                  </a:lnTo>
                  <a:lnTo>
                    <a:pt x="2000" y="659"/>
                  </a:lnTo>
                  <a:lnTo>
                    <a:pt x="2000" y="657"/>
                  </a:lnTo>
                  <a:lnTo>
                    <a:pt x="2002" y="657"/>
                  </a:lnTo>
                  <a:lnTo>
                    <a:pt x="2002" y="657"/>
                  </a:lnTo>
                  <a:lnTo>
                    <a:pt x="2002" y="657"/>
                  </a:lnTo>
                  <a:lnTo>
                    <a:pt x="2002" y="655"/>
                  </a:lnTo>
                  <a:lnTo>
                    <a:pt x="2004" y="655"/>
                  </a:lnTo>
                  <a:lnTo>
                    <a:pt x="2004" y="652"/>
                  </a:lnTo>
                  <a:lnTo>
                    <a:pt x="2007" y="652"/>
                  </a:lnTo>
                  <a:lnTo>
                    <a:pt x="2007" y="652"/>
                  </a:lnTo>
                  <a:lnTo>
                    <a:pt x="2007" y="652"/>
                  </a:lnTo>
                  <a:lnTo>
                    <a:pt x="2007" y="647"/>
                  </a:lnTo>
                  <a:lnTo>
                    <a:pt x="2007" y="647"/>
                  </a:lnTo>
                  <a:lnTo>
                    <a:pt x="2007" y="645"/>
                  </a:lnTo>
                  <a:lnTo>
                    <a:pt x="2004" y="645"/>
                  </a:lnTo>
                  <a:lnTo>
                    <a:pt x="2004" y="643"/>
                  </a:lnTo>
                  <a:lnTo>
                    <a:pt x="2004" y="643"/>
                  </a:lnTo>
                  <a:lnTo>
                    <a:pt x="2004" y="640"/>
                  </a:lnTo>
                  <a:lnTo>
                    <a:pt x="2007" y="640"/>
                  </a:lnTo>
                  <a:lnTo>
                    <a:pt x="2007" y="640"/>
                  </a:lnTo>
                  <a:lnTo>
                    <a:pt x="2004" y="640"/>
                  </a:lnTo>
                  <a:lnTo>
                    <a:pt x="2004" y="638"/>
                  </a:lnTo>
                  <a:lnTo>
                    <a:pt x="2002" y="638"/>
                  </a:lnTo>
                  <a:lnTo>
                    <a:pt x="2002" y="638"/>
                  </a:lnTo>
                  <a:lnTo>
                    <a:pt x="1997" y="638"/>
                  </a:lnTo>
                  <a:lnTo>
                    <a:pt x="1997" y="638"/>
                  </a:lnTo>
                  <a:lnTo>
                    <a:pt x="1993" y="638"/>
                  </a:lnTo>
                  <a:lnTo>
                    <a:pt x="1993" y="633"/>
                  </a:lnTo>
                  <a:lnTo>
                    <a:pt x="1995" y="633"/>
                  </a:lnTo>
                  <a:lnTo>
                    <a:pt x="1995" y="633"/>
                  </a:lnTo>
                  <a:lnTo>
                    <a:pt x="1997" y="633"/>
                  </a:lnTo>
                  <a:lnTo>
                    <a:pt x="1997" y="631"/>
                  </a:lnTo>
                  <a:lnTo>
                    <a:pt x="1997" y="631"/>
                  </a:lnTo>
                  <a:lnTo>
                    <a:pt x="1997" y="631"/>
                  </a:lnTo>
                  <a:lnTo>
                    <a:pt x="1997" y="631"/>
                  </a:lnTo>
                  <a:lnTo>
                    <a:pt x="1997" y="628"/>
                  </a:lnTo>
                  <a:lnTo>
                    <a:pt x="2000" y="628"/>
                  </a:lnTo>
                  <a:lnTo>
                    <a:pt x="2000" y="628"/>
                  </a:lnTo>
                  <a:lnTo>
                    <a:pt x="2002" y="628"/>
                  </a:lnTo>
                  <a:lnTo>
                    <a:pt x="2002" y="626"/>
                  </a:lnTo>
                  <a:lnTo>
                    <a:pt x="2002" y="626"/>
                  </a:lnTo>
                  <a:lnTo>
                    <a:pt x="2002" y="626"/>
                  </a:lnTo>
                  <a:lnTo>
                    <a:pt x="2004" y="626"/>
                  </a:lnTo>
                  <a:lnTo>
                    <a:pt x="2004" y="624"/>
                  </a:lnTo>
                  <a:lnTo>
                    <a:pt x="2004" y="624"/>
                  </a:lnTo>
                  <a:lnTo>
                    <a:pt x="2004" y="624"/>
                  </a:lnTo>
                  <a:lnTo>
                    <a:pt x="2007" y="624"/>
                  </a:lnTo>
                  <a:lnTo>
                    <a:pt x="2007" y="624"/>
                  </a:lnTo>
                  <a:lnTo>
                    <a:pt x="2009" y="624"/>
                  </a:lnTo>
                  <a:lnTo>
                    <a:pt x="2009" y="621"/>
                  </a:lnTo>
                  <a:lnTo>
                    <a:pt x="2009" y="621"/>
                  </a:lnTo>
                  <a:lnTo>
                    <a:pt x="2009" y="621"/>
                  </a:lnTo>
                  <a:lnTo>
                    <a:pt x="2019" y="621"/>
                  </a:lnTo>
                  <a:lnTo>
                    <a:pt x="2019" y="619"/>
                  </a:lnTo>
                  <a:lnTo>
                    <a:pt x="2026" y="619"/>
                  </a:lnTo>
                  <a:lnTo>
                    <a:pt x="2026" y="619"/>
                  </a:lnTo>
                  <a:lnTo>
                    <a:pt x="2028" y="619"/>
                  </a:lnTo>
                  <a:lnTo>
                    <a:pt x="2028" y="617"/>
                  </a:lnTo>
                  <a:lnTo>
                    <a:pt x="2035" y="617"/>
                  </a:lnTo>
                  <a:lnTo>
                    <a:pt x="2035" y="617"/>
                  </a:lnTo>
                  <a:lnTo>
                    <a:pt x="2040" y="617"/>
                  </a:lnTo>
                  <a:lnTo>
                    <a:pt x="2040" y="614"/>
                  </a:lnTo>
                  <a:lnTo>
                    <a:pt x="2042" y="614"/>
                  </a:lnTo>
                  <a:lnTo>
                    <a:pt x="2042" y="617"/>
                  </a:lnTo>
                  <a:lnTo>
                    <a:pt x="2054" y="617"/>
                  </a:lnTo>
                  <a:lnTo>
                    <a:pt x="2054" y="614"/>
                  </a:lnTo>
                  <a:lnTo>
                    <a:pt x="2059" y="614"/>
                  </a:lnTo>
                  <a:lnTo>
                    <a:pt x="2059" y="614"/>
                  </a:lnTo>
                  <a:lnTo>
                    <a:pt x="2066" y="614"/>
                  </a:lnTo>
                  <a:lnTo>
                    <a:pt x="2066" y="614"/>
                  </a:lnTo>
                  <a:lnTo>
                    <a:pt x="2066" y="614"/>
                  </a:lnTo>
                  <a:lnTo>
                    <a:pt x="2066" y="614"/>
                  </a:lnTo>
                  <a:lnTo>
                    <a:pt x="2068" y="614"/>
                  </a:lnTo>
                  <a:lnTo>
                    <a:pt x="2068" y="614"/>
                  </a:lnTo>
                  <a:lnTo>
                    <a:pt x="2068" y="614"/>
                  </a:lnTo>
                  <a:lnTo>
                    <a:pt x="2068" y="614"/>
                  </a:lnTo>
                  <a:lnTo>
                    <a:pt x="2071" y="614"/>
                  </a:lnTo>
                  <a:lnTo>
                    <a:pt x="2071" y="614"/>
                  </a:lnTo>
                  <a:lnTo>
                    <a:pt x="2075" y="614"/>
                  </a:lnTo>
                  <a:lnTo>
                    <a:pt x="2075" y="617"/>
                  </a:lnTo>
                  <a:lnTo>
                    <a:pt x="2075" y="617"/>
                  </a:lnTo>
                  <a:lnTo>
                    <a:pt x="2075" y="617"/>
                  </a:lnTo>
                  <a:lnTo>
                    <a:pt x="2078" y="617"/>
                  </a:lnTo>
                  <a:lnTo>
                    <a:pt x="2078" y="619"/>
                  </a:lnTo>
                  <a:lnTo>
                    <a:pt x="2080" y="619"/>
                  </a:lnTo>
                  <a:lnTo>
                    <a:pt x="2080" y="619"/>
                  </a:lnTo>
                  <a:lnTo>
                    <a:pt x="2080" y="619"/>
                  </a:lnTo>
                  <a:lnTo>
                    <a:pt x="2080" y="619"/>
                  </a:lnTo>
                  <a:lnTo>
                    <a:pt x="2082" y="619"/>
                  </a:lnTo>
                  <a:lnTo>
                    <a:pt x="2082" y="619"/>
                  </a:lnTo>
                  <a:lnTo>
                    <a:pt x="2085" y="619"/>
                  </a:lnTo>
                  <a:lnTo>
                    <a:pt x="2085" y="621"/>
                  </a:lnTo>
                  <a:lnTo>
                    <a:pt x="2085" y="621"/>
                  </a:lnTo>
                  <a:lnTo>
                    <a:pt x="2085" y="621"/>
                  </a:lnTo>
                  <a:lnTo>
                    <a:pt x="2085" y="621"/>
                  </a:lnTo>
                  <a:lnTo>
                    <a:pt x="2085" y="624"/>
                  </a:lnTo>
                  <a:lnTo>
                    <a:pt x="2092" y="624"/>
                  </a:lnTo>
                  <a:lnTo>
                    <a:pt x="2092" y="624"/>
                  </a:lnTo>
                  <a:lnTo>
                    <a:pt x="2092" y="624"/>
                  </a:lnTo>
                  <a:lnTo>
                    <a:pt x="2092" y="624"/>
                  </a:lnTo>
                  <a:lnTo>
                    <a:pt x="2097" y="624"/>
                  </a:lnTo>
                  <a:lnTo>
                    <a:pt x="2097" y="624"/>
                  </a:lnTo>
                  <a:lnTo>
                    <a:pt x="2097" y="624"/>
                  </a:lnTo>
                  <a:lnTo>
                    <a:pt x="2097" y="624"/>
                  </a:lnTo>
                  <a:lnTo>
                    <a:pt x="2104" y="624"/>
                  </a:lnTo>
                  <a:lnTo>
                    <a:pt x="2104" y="624"/>
                  </a:lnTo>
                  <a:lnTo>
                    <a:pt x="2104" y="624"/>
                  </a:lnTo>
                  <a:lnTo>
                    <a:pt x="2104" y="624"/>
                  </a:lnTo>
                  <a:lnTo>
                    <a:pt x="2109" y="624"/>
                  </a:lnTo>
                  <a:lnTo>
                    <a:pt x="2109" y="626"/>
                  </a:lnTo>
                  <a:lnTo>
                    <a:pt x="2109" y="626"/>
                  </a:lnTo>
                  <a:lnTo>
                    <a:pt x="2109" y="626"/>
                  </a:lnTo>
                  <a:lnTo>
                    <a:pt x="2111" y="626"/>
                  </a:lnTo>
                  <a:lnTo>
                    <a:pt x="2111" y="626"/>
                  </a:lnTo>
                  <a:lnTo>
                    <a:pt x="2111" y="626"/>
                  </a:lnTo>
                  <a:lnTo>
                    <a:pt x="2111" y="626"/>
                  </a:lnTo>
                  <a:lnTo>
                    <a:pt x="2113" y="626"/>
                  </a:lnTo>
                  <a:lnTo>
                    <a:pt x="2113" y="628"/>
                  </a:lnTo>
                  <a:lnTo>
                    <a:pt x="2113" y="628"/>
                  </a:lnTo>
                  <a:lnTo>
                    <a:pt x="2113" y="631"/>
                  </a:lnTo>
                  <a:lnTo>
                    <a:pt x="2113" y="631"/>
                  </a:lnTo>
                  <a:lnTo>
                    <a:pt x="2113" y="631"/>
                  </a:lnTo>
                  <a:lnTo>
                    <a:pt x="2116" y="631"/>
                  </a:lnTo>
                  <a:lnTo>
                    <a:pt x="2116" y="631"/>
                  </a:lnTo>
                  <a:lnTo>
                    <a:pt x="2116" y="631"/>
                  </a:lnTo>
                  <a:lnTo>
                    <a:pt x="2116" y="631"/>
                  </a:lnTo>
                  <a:lnTo>
                    <a:pt x="2118" y="631"/>
                  </a:lnTo>
                  <a:lnTo>
                    <a:pt x="2118" y="633"/>
                  </a:lnTo>
                  <a:lnTo>
                    <a:pt x="2118" y="633"/>
                  </a:lnTo>
                  <a:lnTo>
                    <a:pt x="2118" y="633"/>
                  </a:lnTo>
                  <a:lnTo>
                    <a:pt x="2118" y="633"/>
                  </a:lnTo>
                  <a:lnTo>
                    <a:pt x="2118" y="633"/>
                  </a:lnTo>
                  <a:lnTo>
                    <a:pt x="2120" y="633"/>
                  </a:lnTo>
                  <a:lnTo>
                    <a:pt x="2120" y="633"/>
                  </a:lnTo>
                  <a:lnTo>
                    <a:pt x="2123" y="633"/>
                  </a:lnTo>
                  <a:lnTo>
                    <a:pt x="2123" y="633"/>
                  </a:lnTo>
                  <a:lnTo>
                    <a:pt x="2120" y="633"/>
                  </a:lnTo>
                  <a:lnTo>
                    <a:pt x="2120" y="636"/>
                  </a:lnTo>
                  <a:lnTo>
                    <a:pt x="2118" y="636"/>
                  </a:lnTo>
                  <a:lnTo>
                    <a:pt x="2118" y="638"/>
                  </a:lnTo>
                  <a:lnTo>
                    <a:pt x="2120" y="638"/>
                  </a:lnTo>
                  <a:lnTo>
                    <a:pt x="2120" y="638"/>
                  </a:lnTo>
                  <a:lnTo>
                    <a:pt x="2123" y="638"/>
                  </a:lnTo>
                  <a:lnTo>
                    <a:pt x="2123" y="640"/>
                  </a:lnTo>
                  <a:lnTo>
                    <a:pt x="2125" y="640"/>
                  </a:lnTo>
                  <a:lnTo>
                    <a:pt x="2125" y="643"/>
                  </a:lnTo>
                  <a:lnTo>
                    <a:pt x="2125" y="643"/>
                  </a:lnTo>
                  <a:lnTo>
                    <a:pt x="2125" y="643"/>
                  </a:lnTo>
                  <a:lnTo>
                    <a:pt x="2127" y="643"/>
                  </a:lnTo>
                  <a:lnTo>
                    <a:pt x="2127" y="645"/>
                  </a:lnTo>
                  <a:lnTo>
                    <a:pt x="2130" y="645"/>
                  </a:lnTo>
                  <a:lnTo>
                    <a:pt x="2130" y="647"/>
                  </a:lnTo>
                  <a:lnTo>
                    <a:pt x="2125" y="647"/>
                  </a:lnTo>
                  <a:lnTo>
                    <a:pt x="2125" y="647"/>
                  </a:lnTo>
                  <a:lnTo>
                    <a:pt x="2127" y="647"/>
                  </a:lnTo>
                  <a:lnTo>
                    <a:pt x="2127" y="650"/>
                  </a:lnTo>
                  <a:lnTo>
                    <a:pt x="2130" y="650"/>
                  </a:lnTo>
                  <a:lnTo>
                    <a:pt x="2130" y="650"/>
                  </a:lnTo>
                  <a:lnTo>
                    <a:pt x="2132" y="650"/>
                  </a:lnTo>
                  <a:lnTo>
                    <a:pt x="2132" y="652"/>
                  </a:lnTo>
                  <a:lnTo>
                    <a:pt x="2130" y="652"/>
                  </a:lnTo>
                  <a:lnTo>
                    <a:pt x="2130" y="655"/>
                  </a:lnTo>
                  <a:lnTo>
                    <a:pt x="2132" y="655"/>
                  </a:lnTo>
                  <a:lnTo>
                    <a:pt x="2132" y="657"/>
                  </a:lnTo>
                  <a:lnTo>
                    <a:pt x="2132" y="657"/>
                  </a:lnTo>
                  <a:lnTo>
                    <a:pt x="2132" y="659"/>
                  </a:lnTo>
                  <a:lnTo>
                    <a:pt x="2135" y="659"/>
                  </a:lnTo>
                  <a:lnTo>
                    <a:pt x="2135" y="659"/>
                  </a:lnTo>
                  <a:lnTo>
                    <a:pt x="2135" y="659"/>
                  </a:lnTo>
                  <a:lnTo>
                    <a:pt x="2135" y="662"/>
                  </a:lnTo>
                  <a:lnTo>
                    <a:pt x="2135" y="662"/>
                  </a:lnTo>
                  <a:lnTo>
                    <a:pt x="2135" y="662"/>
                  </a:lnTo>
                  <a:lnTo>
                    <a:pt x="2137" y="662"/>
                  </a:lnTo>
                  <a:lnTo>
                    <a:pt x="2137" y="664"/>
                  </a:lnTo>
                  <a:lnTo>
                    <a:pt x="2135" y="664"/>
                  </a:lnTo>
                  <a:lnTo>
                    <a:pt x="2135" y="664"/>
                  </a:lnTo>
                  <a:lnTo>
                    <a:pt x="2137" y="664"/>
                  </a:lnTo>
                  <a:lnTo>
                    <a:pt x="2137" y="664"/>
                  </a:lnTo>
                  <a:lnTo>
                    <a:pt x="2137" y="664"/>
                  </a:lnTo>
                  <a:lnTo>
                    <a:pt x="2137" y="666"/>
                  </a:lnTo>
                  <a:lnTo>
                    <a:pt x="2137" y="666"/>
                  </a:lnTo>
                  <a:lnTo>
                    <a:pt x="2137" y="669"/>
                  </a:lnTo>
                  <a:lnTo>
                    <a:pt x="2139" y="669"/>
                  </a:lnTo>
                  <a:lnTo>
                    <a:pt x="2139" y="671"/>
                  </a:lnTo>
                  <a:lnTo>
                    <a:pt x="2142" y="671"/>
                  </a:lnTo>
                  <a:lnTo>
                    <a:pt x="2142" y="673"/>
                  </a:lnTo>
                  <a:lnTo>
                    <a:pt x="2139" y="673"/>
                  </a:lnTo>
                  <a:lnTo>
                    <a:pt x="2139" y="678"/>
                  </a:lnTo>
                  <a:lnTo>
                    <a:pt x="2142" y="678"/>
                  </a:lnTo>
                  <a:lnTo>
                    <a:pt x="2142" y="678"/>
                  </a:lnTo>
                  <a:lnTo>
                    <a:pt x="2142" y="678"/>
                  </a:lnTo>
                  <a:lnTo>
                    <a:pt x="2142" y="681"/>
                  </a:lnTo>
                  <a:lnTo>
                    <a:pt x="2144" y="681"/>
                  </a:lnTo>
                  <a:lnTo>
                    <a:pt x="2144" y="681"/>
                  </a:lnTo>
                  <a:lnTo>
                    <a:pt x="2144" y="681"/>
                  </a:lnTo>
                  <a:lnTo>
                    <a:pt x="2144" y="683"/>
                  </a:lnTo>
                  <a:lnTo>
                    <a:pt x="2146" y="683"/>
                  </a:lnTo>
                  <a:lnTo>
                    <a:pt x="2146" y="683"/>
                  </a:lnTo>
                  <a:lnTo>
                    <a:pt x="2146" y="683"/>
                  </a:lnTo>
                  <a:lnTo>
                    <a:pt x="2146" y="685"/>
                  </a:lnTo>
                  <a:lnTo>
                    <a:pt x="2149" y="685"/>
                  </a:lnTo>
                  <a:lnTo>
                    <a:pt x="2149" y="688"/>
                  </a:lnTo>
                  <a:lnTo>
                    <a:pt x="2149" y="688"/>
                  </a:lnTo>
                  <a:lnTo>
                    <a:pt x="2149" y="690"/>
                  </a:lnTo>
                  <a:lnTo>
                    <a:pt x="2149" y="690"/>
                  </a:lnTo>
                  <a:lnTo>
                    <a:pt x="2149" y="690"/>
                  </a:lnTo>
                  <a:lnTo>
                    <a:pt x="2149" y="690"/>
                  </a:lnTo>
                  <a:lnTo>
                    <a:pt x="2149" y="692"/>
                  </a:lnTo>
                  <a:lnTo>
                    <a:pt x="2149" y="692"/>
                  </a:lnTo>
                  <a:lnTo>
                    <a:pt x="2149" y="692"/>
                  </a:lnTo>
                  <a:lnTo>
                    <a:pt x="2149" y="692"/>
                  </a:lnTo>
                  <a:lnTo>
                    <a:pt x="2149" y="692"/>
                  </a:lnTo>
                  <a:lnTo>
                    <a:pt x="2149" y="692"/>
                  </a:lnTo>
                  <a:lnTo>
                    <a:pt x="2149" y="695"/>
                  </a:lnTo>
                  <a:lnTo>
                    <a:pt x="2149" y="695"/>
                  </a:lnTo>
                  <a:lnTo>
                    <a:pt x="2149" y="697"/>
                  </a:lnTo>
                  <a:lnTo>
                    <a:pt x="2151" y="697"/>
                  </a:lnTo>
                  <a:lnTo>
                    <a:pt x="2151" y="697"/>
                  </a:lnTo>
                  <a:lnTo>
                    <a:pt x="2153" y="697"/>
                  </a:lnTo>
                  <a:lnTo>
                    <a:pt x="2153" y="702"/>
                  </a:lnTo>
                  <a:lnTo>
                    <a:pt x="2153" y="702"/>
                  </a:lnTo>
                  <a:lnTo>
                    <a:pt x="2153" y="702"/>
                  </a:lnTo>
                  <a:lnTo>
                    <a:pt x="2151" y="702"/>
                  </a:lnTo>
                  <a:lnTo>
                    <a:pt x="2151" y="704"/>
                  </a:lnTo>
                  <a:lnTo>
                    <a:pt x="2153" y="704"/>
                  </a:lnTo>
                  <a:lnTo>
                    <a:pt x="2153" y="709"/>
                  </a:lnTo>
                  <a:lnTo>
                    <a:pt x="2156" y="709"/>
                  </a:lnTo>
                  <a:lnTo>
                    <a:pt x="2156" y="711"/>
                  </a:lnTo>
                  <a:lnTo>
                    <a:pt x="2158" y="711"/>
                  </a:lnTo>
                  <a:lnTo>
                    <a:pt x="2158" y="714"/>
                  </a:lnTo>
                  <a:lnTo>
                    <a:pt x="2158" y="714"/>
                  </a:lnTo>
                  <a:lnTo>
                    <a:pt x="2158" y="714"/>
                  </a:lnTo>
                  <a:lnTo>
                    <a:pt x="2163" y="714"/>
                  </a:lnTo>
                  <a:lnTo>
                    <a:pt x="2163" y="716"/>
                  </a:lnTo>
                  <a:lnTo>
                    <a:pt x="2168" y="716"/>
                  </a:lnTo>
                  <a:lnTo>
                    <a:pt x="2168" y="716"/>
                  </a:lnTo>
                  <a:lnTo>
                    <a:pt x="2170" y="716"/>
                  </a:lnTo>
                  <a:lnTo>
                    <a:pt x="2170" y="716"/>
                  </a:lnTo>
                  <a:lnTo>
                    <a:pt x="2170" y="716"/>
                  </a:lnTo>
                  <a:lnTo>
                    <a:pt x="2170" y="714"/>
                  </a:lnTo>
                  <a:lnTo>
                    <a:pt x="2180" y="714"/>
                  </a:lnTo>
                  <a:lnTo>
                    <a:pt x="2180" y="716"/>
                  </a:lnTo>
                  <a:lnTo>
                    <a:pt x="2180" y="716"/>
                  </a:lnTo>
                  <a:lnTo>
                    <a:pt x="2180" y="719"/>
                  </a:lnTo>
                  <a:lnTo>
                    <a:pt x="2182" y="719"/>
                  </a:lnTo>
                  <a:lnTo>
                    <a:pt x="2182" y="716"/>
                  </a:lnTo>
                  <a:lnTo>
                    <a:pt x="2182" y="716"/>
                  </a:lnTo>
                  <a:lnTo>
                    <a:pt x="2182" y="719"/>
                  </a:lnTo>
                  <a:lnTo>
                    <a:pt x="2184" y="719"/>
                  </a:lnTo>
                  <a:lnTo>
                    <a:pt x="2184" y="719"/>
                  </a:lnTo>
                  <a:lnTo>
                    <a:pt x="2184" y="719"/>
                  </a:lnTo>
                  <a:lnTo>
                    <a:pt x="2184" y="721"/>
                  </a:lnTo>
                  <a:lnTo>
                    <a:pt x="2187" y="721"/>
                  </a:lnTo>
                  <a:lnTo>
                    <a:pt x="2187" y="721"/>
                  </a:lnTo>
                  <a:lnTo>
                    <a:pt x="2187" y="721"/>
                  </a:lnTo>
                  <a:lnTo>
                    <a:pt x="2187" y="721"/>
                  </a:lnTo>
                  <a:lnTo>
                    <a:pt x="2189" y="721"/>
                  </a:lnTo>
                  <a:lnTo>
                    <a:pt x="2189" y="719"/>
                  </a:lnTo>
                  <a:lnTo>
                    <a:pt x="2189" y="719"/>
                  </a:lnTo>
                  <a:lnTo>
                    <a:pt x="2189" y="721"/>
                  </a:lnTo>
                  <a:lnTo>
                    <a:pt x="2191" y="721"/>
                  </a:lnTo>
                  <a:lnTo>
                    <a:pt x="2191" y="719"/>
                  </a:lnTo>
                  <a:lnTo>
                    <a:pt x="2196" y="719"/>
                  </a:lnTo>
                  <a:lnTo>
                    <a:pt x="2196" y="723"/>
                  </a:lnTo>
                  <a:lnTo>
                    <a:pt x="2198" y="723"/>
                  </a:lnTo>
                  <a:lnTo>
                    <a:pt x="2198" y="723"/>
                  </a:lnTo>
                  <a:lnTo>
                    <a:pt x="2201" y="723"/>
                  </a:lnTo>
                  <a:lnTo>
                    <a:pt x="2201" y="726"/>
                  </a:lnTo>
                  <a:lnTo>
                    <a:pt x="2203" y="726"/>
                  </a:lnTo>
                  <a:lnTo>
                    <a:pt x="2203" y="726"/>
                  </a:lnTo>
                  <a:lnTo>
                    <a:pt x="2203" y="726"/>
                  </a:lnTo>
                  <a:lnTo>
                    <a:pt x="2203" y="728"/>
                  </a:lnTo>
                  <a:lnTo>
                    <a:pt x="2203" y="728"/>
                  </a:lnTo>
                  <a:lnTo>
                    <a:pt x="2203" y="728"/>
                  </a:lnTo>
                  <a:lnTo>
                    <a:pt x="2206" y="728"/>
                  </a:lnTo>
                  <a:lnTo>
                    <a:pt x="2206" y="730"/>
                  </a:lnTo>
                  <a:lnTo>
                    <a:pt x="2208" y="730"/>
                  </a:lnTo>
                  <a:lnTo>
                    <a:pt x="2208" y="730"/>
                  </a:lnTo>
                  <a:lnTo>
                    <a:pt x="2208" y="730"/>
                  </a:lnTo>
                  <a:lnTo>
                    <a:pt x="2208" y="733"/>
                  </a:lnTo>
                  <a:lnTo>
                    <a:pt x="2210" y="733"/>
                  </a:lnTo>
                  <a:lnTo>
                    <a:pt x="2210" y="733"/>
                  </a:lnTo>
                  <a:lnTo>
                    <a:pt x="2215" y="733"/>
                  </a:lnTo>
                  <a:lnTo>
                    <a:pt x="2215" y="733"/>
                  </a:lnTo>
                  <a:lnTo>
                    <a:pt x="2215" y="733"/>
                  </a:lnTo>
                  <a:lnTo>
                    <a:pt x="2215" y="733"/>
                  </a:lnTo>
                  <a:lnTo>
                    <a:pt x="2217" y="733"/>
                  </a:lnTo>
                  <a:lnTo>
                    <a:pt x="2217" y="733"/>
                  </a:lnTo>
                  <a:lnTo>
                    <a:pt x="2217" y="733"/>
                  </a:lnTo>
                  <a:lnTo>
                    <a:pt x="2217" y="733"/>
                  </a:lnTo>
                  <a:lnTo>
                    <a:pt x="2220" y="733"/>
                  </a:lnTo>
                  <a:lnTo>
                    <a:pt x="2220" y="733"/>
                  </a:lnTo>
                  <a:lnTo>
                    <a:pt x="2220" y="733"/>
                  </a:lnTo>
                  <a:lnTo>
                    <a:pt x="2220" y="735"/>
                  </a:lnTo>
                  <a:lnTo>
                    <a:pt x="2217" y="735"/>
                  </a:lnTo>
                  <a:lnTo>
                    <a:pt x="2217" y="737"/>
                  </a:lnTo>
                  <a:lnTo>
                    <a:pt x="2217" y="737"/>
                  </a:lnTo>
                  <a:lnTo>
                    <a:pt x="2217" y="740"/>
                  </a:lnTo>
                  <a:lnTo>
                    <a:pt x="2217" y="740"/>
                  </a:lnTo>
                  <a:lnTo>
                    <a:pt x="2217" y="742"/>
                  </a:lnTo>
                  <a:lnTo>
                    <a:pt x="2222" y="742"/>
                  </a:lnTo>
                  <a:lnTo>
                    <a:pt x="2222" y="745"/>
                  </a:lnTo>
                  <a:lnTo>
                    <a:pt x="2222" y="745"/>
                  </a:lnTo>
                  <a:lnTo>
                    <a:pt x="2222" y="747"/>
                  </a:lnTo>
                  <a:lnTo>
                    <a:pt x="2225" y="747"/>
                  </a:lnTo>
                  <a:lnTo>
                    <a:pt x="2225" y="747"/>
                  </a:lnTo>
                  <a:lnTo>
                    <a:pt x="2222" y="747"/>
                  </a:lnTo>
                  <a:lnTo>
                    <a:pt x="2222" y="749"/>
                  </a:lnTo>
                  <a:lnTo>
                    <a:pt x="2222" y="749"/>
                  </a:lnTo>
                  <a:lnTo>
                    <a:pt x="2222" y="752"/>
                  </a:lnTo>
                  <a:lnTo>
                    <a:pt x="2222" y="752"/>
                  </a:lnTo>
                  <a:lnTo>
                    <a:pt x="2222" y="752"/>
                  </a:lnTo>
                  <a:lnTo>
                    <a:pt x="2220" y="752"/>
                  </a:lnTo>
                  <a:lnTo>
                    <a:pt x="2220" y="754"/>
                  </a:lnTo>
                  <a:lnTo>
                    <a:pt x="2222" y="754"/>
                  </a:lnTo>
                  <a:lnTo>
                    <a:pt x="2222" y="754"/>
                  </a:lnTo>
                  <a:lnTo>
                    <a:pt x="2222" y="754"/>
                  </a:lnTo>
                  <a:lnTo>
                    <a:pt x="2222" y="756"/>
                  </a:lnTo>
                  <a:lnTo>
                    <a:pt x="2225" y="756"/>
                  </a:lnTo>
                  <a:lnTo>
                    <a:pt x="2225" y="756"/>
                  </a:lnTo>
                  <a:lnTo>
                    <a:pt x="2225" y="756"/>
                  </a:lnTo>
                  <a:lnTo>
                    <a:pt x="2225" y="759"/>
                  </a:lnTo>
                  <a:lnTo>
                    <a:pt x="2225" y="759"/>
                  </a:lnTo>
                  <a:lnTo>
                    <a:pt x="2225" y="759"/>
                  </a:lnTo>
                  <a:lnTo>
                    <a:pt x="2227" y="759"/>
                  </a:lnTo>
                  <a:lnTo>
                    <a:pt x="2227" y="761"/>
                  </a:lnTo>
                  <a:lnTo>
                    <a:pt x="2227" y="761"/>
                  </a:lnTo>
                  <a:lnTo>
                    <a:pt x="2227" y="764"/>
                  </a:lnTo>
                  <a:lnTo>
                    <a:pt x="2229" y="764"/>
                  </a:lnTo>
                  <a:lnTo>
                    <a:pt x="2229" y="761"/>
                  </a:lnTo>
                  <a:lnTo>
                    <a:pt x="2232" y="761"/>
                  </a:lnTo>
                  <a:lnTo>
                    <a:pt x="2232" y="761"/>
                  </a:lnTo>
                  <a:lnTo>
                    <a:pt x="2234" y="761"/>
                  </a:lnTo>
                  <a:lnTo>
                    <a:pt x="2234" y="761"/>
                  </a:lnTo>
                  <a:lnTo>
                    <a:pt x="2236" y="761"/>
                  </a:lnTo>
                  <a:lnTo>
                    <a:pt x="2236" y="761"/>
                  </a:lnTo>
                  <a:lnTo>
                    <a:pt x="2239" y="761"/>
                  </a:lnTo>
                  <a:lnTo>
                    <a:pt x="2239" y="761"/>
                  </a:lnTo>
                  <a:lnTo>
                    <a:pt x="2239" y="761"/>
                  </a:lnTo>
                  <a:lnTo>
                    <a:pt x="2239" y="764"/>
                  </a:lnTo>
                  <a:lnTo>
                    <a:pt x="2241" y="764"/>
                  </a:lnTo>
                  <a:lnTo>
                    <a:pt x="2241" y="761"/>
                  </a:lnTo>
                  <a:lnTo>
                    <a:pt x="2243" y="761"/>
                  </a:lnTo>
                  <a:lnTo>
                    <a:pt x="2243" y="764"/>
                  </a:lnTo>
                  <a:lnTo>
                    <a:pt x="2248" y="764"/>
                  </a:lnTo>
                  <a:lnTo>
                    <a:pt x="2248" y="761"/>
                  </a:lnTo>
                  <a:lnTo>
                    <a:pt x="2255" y="761"/>
                  </a:lnTo>
                  <a:lnTo>
                    <a:pt x="2255" y="761"/>
                  </a:lnTo>
                  <a:lnTo>
                    <a:pt x="2258" y="761"/>
                  </a:lnTo>
                  <a:lnTo>
                    <a:pt x="2258" y="761"/>
                  </a:lnTo>
                  <a:lnTo>
                    <a:pt x="2262" y="761"/>
                  </a:lnTo>
                  <a:lnTo>
                    <a:pt x="2262" y="761"/>
                  </a:lnTo>
                  <a:lnTo>
                    <a:pt x="2262" y="761"/>
                  </a:lnTo>
                  <a:lnTo>
                    <a:pt x="2262" y="759"/>
                  </a:lnTo>
                  <a:lnTo>
                    <a:pt x="2262" y="759"/>
                  </a:lnTo>
                  <a:lnTo>
                    <a:pt x="2262" y="756"/>
                  </a:lnTo>
                  <a:lnTo>
                    <a:pt x="2265" y="756"/>
                  </a:lnTo>
                  <a:lnTo>
                    <a:pt x="2265" y="756"/>
                  </a:lnTo>
                  <a:lnTo>
                    <a:pt x="2267" y="756"/>
                  </a:lnTo>
                  <a:lnTo>
                    <a:pt x="2267" y="754"/>
                  </a:lnTo>
                  <a:lnTo>
                    <a:pt x="2269" y="754"/>
                  </a:lnTo>
                  <a:lnTo>
                    <a:pt x="2269" y="754"/>
                  </a:lnTo>
                  <a:lnTo>
                    <a:pt x="2272" y="754"/>
                  </a:lnTo>
                  <a:lnTo>
                    <a:pt x="2272" y="752"/>
                  </a:lnTo>
                  <a:lnTo>
                    <a:pt x="2281" y="752"/>
                  </a:lnTo>
                  <a:lnTo>
                    <a:pt x="2281" y="752"/>
                  </a:lnTo>
                  <a:lnTo>
                    <a:pt x="2284" y="752"/>
                  </a:lnTo>
                  <a:lnTo>
                    <a:pt x="2284" y="752"/>
                  </a:lnTo>
                  <a:lnTo>
                    <a:pt x="2286" y="752"/>
                  </a:lnTo>
                  <a:lnTo>
                    <a:pt x="2286" y="749"/>
                  </a:lnTo>
                  <a:lnTo>
                    <a:pt x="2288" y="749"/>
                  </a:lnTo>
                  <a:lnTo>
                    <a:pt x="2288" y="752"/>
                  </a:lnTo>
                  <a:lnTo>
                    <a:pt x="2288" y="752"/>
                  </a:lnTo>
                  <a:lnTo>
                    <a:pt x="2288" y="749"/>
                  </a:lnTo>
                  <a:lnTo>
                    <a:pt x="2291" y="749"/>
                  </a:lnTo>
                  <a:lnTo>
                    <a:pt x="2291" y="747"/>
                  </a:lnTo>
                  <a:lnTo>
                    <a:pt x="2291" y="747"/>
                  </a:lnTo>
                  <a:lnTo>
                    <a:pt x="2291" y="747"/>
                  </a:lnTo>
                  <a:lnTo>
                    <a:pt x="2296" y="747"/>
                  </a:lnTo>
                  <a:lnTo>
                    <a:pt x="2296" y="745"/>
                  </a:lnTo>
                  <a:lnTo>
                    <a:pt x="2303" y="745"/>
                  </a:lnTo>
                  <a:lnTo>
                    <a:pt x="2303" y="747"/>
                  </a:lnTo>
                  <a:lnTo>
                    <a:pt x="2303" y="747"/>
                  </a:lnTo>
                  <a:lnTo>
                    <a:pt x="2303" y="745"/>
                  </a:lnTo>
                  <a:lnTo>
                    <a:pt x="2305" y="745"/>
                  </a:lnTo>
                  <a:lnTo>
                    <a:pt x="2305" y="747"/>
                  </a:lnTo>
                  <a:lnTo>
                    <a:pt x="2305" y="747"/>
                  </a:lnTo>
                  <a:lnTo>
                    <a:pt x="2305" y="747"/>
                  </a:lnTo>
                  <a:lnTo>
                    <a:pt x="2307" y="747"/>
                  </a:lnTo>
                  <a:lnTo>
                    <a:pt x="2307" y="749"/>
                  </a:lnTo>
                  <a:lnTo>
                    <a:pt x="2305" y="749"/>
                  </a:lnTo>
                  <a:lnTo>
                    <a:pt x="2305" y="752"/>
                  </a:lnTo>
                  <a:lnTo>
                    <a:pt x="2305" y="752"/>
                  </a:lnTo>
                  <a:lnTo>
                    <a:pt x="2305" y="752"/>
                  </a:lnTo>
                  <a:lnTo>
                    <a:pt x="2305" y="752"/>
                  </a:lnTo>
                  <a:lnTo>
                    <a:pt x="2305" y="754"/>
                  </a:lnTo>
                  <a:lnTo>
                    <a:pt x="2303" y="754"/>
                  </a:lnTo>
                  <a:lnTo>
                    <a:pt x="2303" y="756"/>
                  </a:lnTo>
                  <a:lnTo>
                    <a:pt x="2305" y="756"/>
                  </a:lnTo>
                  <a:lnTo>
                    <a:pt x="2305" y="756"/>
                  </a:lnTo>
                  <a:lnTo>
                    <a:pt x="2305" y="756"/>
                  </a:lnTo>
                  <a:lnTo>
                    <a:pt x="2305" y="759"/>
                  </a:lnTo>
                  <a:lnTo>
                    <a:pt x="2305" y="759"/>
                  </a:lnTo>
                  <a:lnTo>
                    <a:pt x="2305" y="759"/>
                  </a:lnTo>
                  <a:lnTo>
                    <a:pt x="2307" y="759"/>
                  </a:lnTo>
                  <a:lnTo>
                    <a:pt x="2307" y="761"/>
                  </a:lnTo>
                  <a:lnTo>
                    <a:pt x="2307" y="761"/>
                  </a:lnTo>
                  <a:lnTo>
                    <a:pt x="2307" y="764"/>
                  </a:lnTo>
                  <a:lnTo>
                    <a:pt x="2307" y="764"/>
                  </a:lnTo>
                  <a:lnTo>
                    <a:pt x="2307" y="764"/>
                  </a:lnTo>
                  <a:lnTo>
                    <a:pt x="2305" y="764"/>
                  </a:lnTo>
                  <a:lnTo>
                    <a:pt x="2305" y="766"/>
                  </a:lnTo>
                  <a:lnTo>
                    <a:pt x="2305" y="766"/>
                  </a:lnTo>
                  <a:lnTo>
                    <a:pt x="2305" y="766"/>
                  </a:lnTo>
                  <a:lnTo>
                    <a:pt x="2305" y="766"/>
                  </a:lnTo>
                  <a:lnTo>
                    <a:pt x="2305" y="768"/>
                  </a:lnTo>
                  <a:lnTo>
                    <a:pt x="2303" y="768"/>
                  </a:lnTo>
                  <a:lnTo>
                    <a:pt x="2303" y="768"/>
                  </a:lnTo>
                  <a:lnTo>
                    <a:pt x="2300" y="768"/>
                  </a:lnTo>
                  <a:lnTo>
                    <a:pt x="2300" y="771"/>
                  </a:lnTo>
                  <a:lnTo>
                    <a:pt x="2300" y="771"/>
                  </a:lnTo>
                  <a:lnTo>
                    <a:pt x="2300" y="768"/>
                  </a:lnTo>
                  <a:lnTo>
                    <a:pt x="2298" y="768"/>
                  </a:lnTo>
                  <a:lnTo>
                    <a:pt x="2298" y="771"/>
                  </a:lnTo>
                  <a:lnTo>
                    <a:pt x="2298" y="771"/>
                  </a:lnTo>
                  <a:lnTo>
                    <a:pt x="2298" y="771"/>
                  </a:lnTo>
                  <a:lnTo>
                    <a:pt x="2296" y="771"/>
                  </a:lnTo>
                  <a:lnTo>
                    <a:pt x="2296" y="775"/>
                  </a:lnTo>
                  <a:lnTo>
                    <a:pt x="2296" y="775"/>
                  </a:lnTo>
                  <a:lnTo>
                    <a:pt x="2296" y="778"/>
                  </a:lnTo>
                  <a:lnTo>
                    <a:pt x="2296" y="778"/>
                  </a:lnTo>
                  <a:lnTo>
                    <a:pt x="2296" y="780"/>
                  </a:lnTo>
                  <a:lnTo>
                    <a:pt x="2293" y="780"/>
                  </a:lnTo>
                  <a:lnTo>
                    <a:pt x="2293" y="782"/>
                  </a:lnTo>
                  <a:lnTo>
                    <a:pt x="2293" y="782"/>
                  </a:lnTo>
                  <a:lnTo>
                    <a:pt x="2293" y="790"/>
                  </a:lnTo>
                  <a:lnTo>
                    <a:pt x="2291" y="790"/>
                  </a:lnTo>
                  <a:lnTo>
                    <a:pt x="2291" y="790"/>
                  </a:lnTo>
                  <a:lnTo>
                    <a:pt x="2291" y="790"/>
                  </a:lnTo>
                  <a:lnTo>
                    <a:pt x="2291" y="792"/>
                  </a:lnTo>
                  <a:lnTo>
                    <a:pt x="2291" y="792"/>
                  </a:lnTo>
                  <a:lnTo>
                    <a:pt x="2291" y="792"/>
                  </a:lnTo>
                  <a:lnTo>
                    <a:pt x="2288" y="792"/>
                  </a:lnTo>
                  <a:lnTo>
                    <a:pt x="2288" y="794"/>
                  </a:lnTo>
                  <a:lnTo>
                    <a:pt x="2291" y="794"/>
                  </a:lnTo>
                  <a:lnTo>
                    <a:pt x="2291" y="794"/>
                  </a:lnTo>
                  <a:lnTo>
                    <a:pt x="2291" y="794"/>
                  </a:lnTo>
                  <a:lnTo>
                    <a:pt x="2291" y="797"/>
                  </a:lnTo>
                  <a:lnTo>
                    <a:pt x="2288" y="797"/>
                  </a:lnTo>
                  <a:lnTo>
                    <a:pt x="2288" y="797"/>
                  </a:lnTo>
                  <a:lnTo>
                    <a:pt x="2291" y="797"/>
                  </a:lnTo>
                  <a:lnTo>
                    <a:pt x="2291" y="799"/>
                  </a:lnTo>
                  <a:lnTo>
                    <a:pt x="2288" y="799"/>
                  </a:lnTo>
                  <a:lnTo>
                    <a:pt x="2288" y="801"/>
                  </a:lnTo>
                  <a:lnTo>
                    <a:pt x="2288" y="801"/>
                  </a:lnTo>
                  <a:lnTo>
                    <a:pt x="2288" y="801"/>
                  </a:lnTo>
                  <a:lnTo>
                    <a:pt x="2286" y="801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4"/>
                  </a:lnTo>
                  <a:lnTo>
                    <a:pt x="2286" y="806"/>
                  </a:lnTo>
                  <a:lnTo>
                    <a:pt x="2284" y="806"/>
                  </a:lnTo>
                  <a:lnTo>
                    <a:pt x="2284" y="806"/>
                  </a:lnTo>
                  <a:lnTo>
                    <a:pt x="2284" y="806"/>
                  </a:lnTo>
                  <a:lnTo>
                    <a:pt x="2284" y="809"/>
                  </a:lnTo>
                  <a:lnTo>
                    <a:pt x="2284" y="809"/>
                  </a:lnTo>
                  <a:lnTo>
                    <a:pt x="2284" y="809"/>
                  </a:lnTo>
                  <a:lnTo>
                    <a:pt x="2281" y="809"/>
                  </a:lnTo>
                  <a:lnTo>
                    <a:pt x="2281" y="811"/>
                  </a:lnTo>
                  <a:lnTo>
                    <a:pt x="2281" y="811"/>
                  </a:lnTo>
                  <a:lnTo>
                    <a:pt x="2281" y="816"/>
                  </a:lnTo>
                  <a:lnTo>
                    <a:pt x="2279" y="816"/>
                  </a:lnTo>
                  <a:lnTo>
                    <a:pt x="2279" y="816"/>
                  </a:lnTo>
                  <a:lnTo>
                    <a:pt x="2279" y="816"/>
                  </a:lnTo>
                  <a:lnTo>
                    <a:pt x="2279" y="818"/>
                  </a:lnTo>
                  <a:lnTo>
                    <a:pt x="2277" y="818"/>
                  </a:lnTo>
                  <a:lnTo>
                    <a:pt x="2277" y="818"/>
                  </a:lnTo>
                  <a:lnTo>
                    <a:pt x="2274" y="818"/>
                  </a:lnTo>
                  <a:lnTo>
                    <a:pt x="2274" y="820"/>
                  </a:lnTo>
                  <a:lnTo>
                    <a:pt x="2274" y="820"/>
                  </a:lnTo>
                  <a:lnTo>
                    <a:pt x="2274" y="823"/>
                  </a:lnTo>
                  <a:lnTo>
                    <a:pt x="2272" y="823"/>
                  </a:lnTo>
                  <a:lnTo>
                    <a:pt x="2272" y="825"/>
                  </a:lnTo>
                  <a:lnTo>
                    <a:pt x="2274" y="825"/>
                  </a:lnTo>
                  <a:lnTo>
                    <a:pt x="2274" y="828"/>
                  </a:lnTo>
                  <a:lnTo>
                    <a:pt x="2272" y="828"/>
                  </a:lnTo>
                  <a:lnTo>
                    <a:pt x="2272" y="830"/>
                  </a:lnTo>
                  <a:lnTo>
                    <a:pt x="2272" y="830"/>
                  </a:lnTo>
                  <a:lnTo>
                    <a:pt x="2272" y="830"/>
                  </a:lnTo>
                  <a:lnTo>
                    <a:pt x="2267" y="830"/>
                  </a:lnTo>
                  <a:lnTo>
                    <a:pt x="2267" y="828"/>
                  </a:lnTo>
                  <a:lnTo>
                    <a:pt x="2265" y="828"/>
                  </a:lnTo>
                  <a:lnTo>
                    <a:pt x="2265" y="828"/>
                  </a:lnTo>
                  <a:lnTo>
                    <a:pt x="2265" y="828"/>
                  </a:lnTo>
                  <a:lnTo>
                    <a:pt x="2265" y="825"/>
                  </a:lnTo>
                  <a:lnTo>
                    <a:pt x="2265" y="825"/>
                  </a:lnTo>
                  <a:lnTo>
                    <a:pt x="2265" y="825"/>
                  </a:lnTo>
                  <a:lnTo>
                    <a:pt x="2262" y="825"/>
                  </a:lnTo>
                  <a:lnTo>
                    <a:pt x="2262" y="823"/>
                  </a:lnTo>
                  <a:lnTo>
                    <a:pt x="2258" y="823"/>
                  </a:lnTo>
                  <a:lnTo>
                    <a:pt x="2258" y="823"/>
                  </a:lnTo>
                  <a:lnTo>
                    <a:pt x="2253" y="823"/>
                  </a:lnTo>
                  <a:lnTo>
                    <a:pt x="2253" y="823"/>
                  </a:lnTo>
                  <a:lnTo>
                    <a:pt x="2251" y="823"/>
                  </a:lnTo>
                  <a:lnTo>
                    <a:pt x="2251" y="825"/>
                  </a:lnTo>
                  <a:lnTo>
                    <a:pt x="2251" y="825"/>
                  </a:lnTo>
                  <a:lnTo>
                    <a:pt x="2251" y="825"/>
                  </a:lnTo>
                  <a:lnTo>
                    <a:pt x="2248" y="825"/>
                  </a:lnTo>
                  <a:lnTo>
                    <a:pt x="2248" y="825"/>
                  </a:lnTo>
                  <a:lnTo>
                    <a:pt x="2248" y="825"/>
                  </a:lnTo>
                  <a:lnTo>
                    <a:pt x="2248" y="823"/>
                  </a:lnTo>
                  <a:lnTo>
                    <a:pt x="2248" y="823"/>
                  </a:lnTo>
                  <a:lnTo>
                    <a:pt x="2248" y="823"/>
                  </a:lnTo>
                  <a:lnTo>
                    <a:pt x="2246" y="823"/>
                  </a:lnTo>
                  <a:lnTo>
                    <a:pt x="2246" y="823"/>
                  </a:lnTo>
                  <a:lnTo>
                    <a:pt x="2243" y="823"/>
                  </a:lnTo>
                  <a:lnTo>
                    <a:pt x="2243" y="825"/>
                  </a:lnTo>
                  <a:lnTo>
                    <a:pt x="2241" y="825"/>
                  </a:lnTo>
                  <a:lnTo>
                    <a:pt x="2241" y="830"/>
                  </a:lnTo>
                  <a:lnTo>
                    <a:pt x="2241" y="830"/>
                  </a:lnTo>
                  <a:lnTo>
                    <a:pt x="2241" y="830"/>
                  </a:lnTo>
                  <a:lnTo>
                    <a:pt x="2239" y="830"/>
                  </a:lnTo>
                  <a:lnTo>
                    <a:pt x="2239" y="830"/>
                  </a:lnTo>
                  <a:lnTo>
                    <a:pt x="2239" y="830"/>
                  </a:lnTo>
                  <a:lnTo>
                    <a:pt x="2239" y="832"/>
                  </a:lnTo>
                  <a:lnTo>
                    <a:pt x="2236" y="832"/>
                  </a:lnTo>
                  <a:lnTo>
                    <a:pt x="2236" y="830"/>
                  </a:lnTo>
                  <a:lnTo>
                    <a:pt x="2234" y="830"/>
                  </a:lnTo>
                  <a:lnTo>
                    <a:pt x="2234" y="832"/>
                  </a:lnTo>
                  <a:lnTo>
                    <a:pt x="2234" y="832"/>
                  </a:lnTo>
                  <a:lnTo>
                    <a:pt x="2234" y="832"/>
                  </a:lnTo>
                  <a:lnTo>
                    <a:pt x="2229" y="832"/>
                  </a:lnTo>
                  <a:lnTo>
                    <a:pt x="2229" y="835"/>
                  </a:lnTo>
                  <a:lnTo>
                    <a:pt x="2227" y="835"/>
                  </a:lnTo>
                  <a:lnTo>
                    <a:pt x="2227" y="835"/>
                  </a:lnTo>
                  <a:lnTo>
                    <a:pt x="2227" y="835"/>
                  </a:lnTo>
                  <a:lnTo>
                    <a:pt x="2227" y="837"/>
                  </a:lnTo>
                  <a:lnTo>
                    <a:pt x="2229" y="837"/>
                  </a:lnTo>
                  <a:lnTo>
                    <a:pt x="2229" y="837"/>
                  </a:lnTo>
                  <a:lnTo>
                    <a:pt x="2229" y="837"/>
                  </a:lnTo>
                  <a:lnTo>
                    <a:pt x="2229" y="839"/>
                  </a:lnTo>
                  <a:lnTo>
                    <a:pt x="2229" y="839"/>
                  </a:lnTo>
                  <a:lnTo>
                    <a:pt x="2229" y="842"/>
                  </a:lnTo>
                  <a:lnTo>
                    <a:pt x="2232" y="842"/>
                  </a:lnTo>
                  <a:lnTo>
                    <a:pt x="2232" y="846"/>
                  </a:lnTo>
                  <a:lnTo>
                    <a:pt x="2232" y="846"/>
                  </a:lnTo>
                  <a:lnTo>
                    <a:pt x="2232" y="849"/>
                  </a:lnTo>
                  <a:lnTo>
                    <a:pt x="2232" y="849"/>
                  </a:lnTo>
                  <a:lnTo>
                    <a:pt x="2232" y="851"/>
                  </a:lnTo>
                  <a:lnTo>
                    <a:pt x="2234" y="851"/>
                  </a:lnTo>
                  <a:lnTo>
                    <a:pt x="2234" y="856"/>
                  </a:lnTo>
                  <a:lnTo>
                    <a:pt x="2232" y="856"/>
                  </a:lnTo>
                  <a:lnTo>
                    <a:pt x="2232" y="861"/>
                  </a:lnTo>
                  <a:lnTo>
                    <a:pt x="2232" y="861"/>
                  </a:lnTo>
                  <a:lnTo>
                    <a:pt x="2232" y="870"/>
                  </a:lnTo>
                  <a:lnTo>
                    <a:pt x="2234" y="870"/>
                  </a:lnTo>
                  <a:lnTo>
                    <a:pt x="2234" y="873"/>
                  </a:lnTo>
                  <a:lnTo>
                    <a:pt x="2232" y="873"/>
                  </a:lnTo>
                  <a:lnTo>
                    <a:pt x="2232" y="875"/>
                  </a:lnTo>
                  <a:lnTo>
                    <a:pt x="2232" y="875"/>
                  </a:lnTo>
                  <a:lnTo>
                    <a:pt x="2232" y="880"/>
                  </a:lnTo>
                  <a:lnTo>
                    <a:pt x="2232" y="880"/>
                  </a:lnTo>
                  <a:lnTo>
                    <a:pt x="2232" y="880"/>
                  </a:lnTo>
                  <a:lnTo>
                    <a:pt x="2229" y="880"/>
                  </a:lnTo>
                  <a:lnTo>
                    <a:pt x="2229" y="880"/>
                  </a:lnTo>
                  <a:lnTo>
                    <a:pt x="2229" y="880"/>
                  </a:lnTo>
                  <a:lnTo>
                    <a:pt x="2229" y="882"/>
                  </a:lnTo>
                  <a:lnTo>
                    <a:pt x="2229" y="882"/>
                  </a:lnTo>
                  <a:lnTo>
                    <a:pt x="2229" y="884"/>
                  </a:lnTo>
                  <a:lnTo>
                    <a:pt x="2227" y="884"/>
                  </a:lnTo>
                  <a:lnTo>
                    <a:pt x="2227" y="884"/>
                  </a:lnTo>
                  <a:lnTo>
                    <a:pt x="2222" y="884"/>
                  </a:lnTo>
                  <a:lnTo>
                    <a:pt x="2222" y="887"/>
                  </a:lnTo>
                  <a:lnTo>
                    <a:pt x="2217" y="887"/>
                  </a:lnTo>
                  <a:lnTo>
                    <a:pt x="2217" y="887"/>
                  </a:lnTo>
                  <a:lnTo>
                    <a:pt x="2217" y="887"/>
                  </a:lnTo>
                  <a:lnTo>
                    <a:pt x="2217" y="889"/>
                  </a:lnTo>
                  <a:lnTo>
                    <a:pt x="2215" y="889"/>
                  </a:lnTo>
                  <a:lnTo>
                    <a:pt x="2215" y="889"/>
                  </a:lnTo>
                  <a:lnTo>
                    <a:pt x="2215" y="889"/>
                  </a:lnTo>
                  <a:lnTo>
                    <a:pt x="2215" y="892"/>
                  </a:lnTo>
                  <a:lnTo>
                    <a:pt x="2217" y="892"/>
                  </a:lnTo>
                  <a:lnTo>
                    <a:pt x="2217" y="889"/>
                  </a:lnTo>
                  <a:lnTo>
                    <a:pt x="2217" y="889"/>
                  </a:lnTo>
                  <a:lnTo>
                    <a:pt x="2217" y="892"/>
                  </a:lnTo>
                  <a:lnTo>
                    <a:pt x="2217" y="892"/>
                  </a:lnTo>
                  <a:lnTo>
                    <a:pt x="2217" y="892"/>
                  </a:lnTo>
                  <a:lnTo>
                    <a:pt x="2220" y="892"/>
                  </a:lnTo>
                  <a:lnTo>
                    <a:pt x="2220" y="894"/>
                  </a:lnTo>
                  <a:lnTo>
                    <a:pt x="2217" y="894"/>
                  </a:lnTo>
                  <a:lnTo>
                    <a:pt x="2217" y="896"/>
                  </a:lnTo>
                  <a:lnTo>
                    <a:pt x="2220" y="896"/>
                  </a:lnTo>
                  <a:lnTo>
                    <a:pt x="2220" y="896"/>
                  </a:lnTo>
                  <a:lnTo>
                    <a:pt x="2220" y="896"/>
                  </a:lnTo>
                  <a:lnTo>
                    <a:pt x="2220" y="901"/>
                  </a:lnTo>
                  <a:lnTo>
                    <a:pt x="2222" y="901"/>
                  </a:lnTo>
                  <a:lnTo>
                    <a:pt x="2222" y="901"/>
                  </a:lnTo>
                  <a:lnTo>
                    <a:pt x="2222" y="901"/>
                  </a:lnTo>
                  <a:lnTo>
                    <a:pt x="2222" y="899"/>
                  </a:lnTo>
                  <a:lnTo>
                    <a:pt x="2222" y="899"/>
                  </a:lnTo>
                  <a:lnTo>
                    <a:pt x="2222" y="896"/>
                  </a:lnTo>
                  <a:lnTo>
                    <a:pt x="2225" y="896"/>
                  </a:lnTo>
                  <a:lnTo>
                    <a:pt x="2225" y="896"/>
                  </a:lnTo>
                  <a:lnTo>
                    <a:pt x="2227" y="896"/>
                  </a:lnTo>
                  <a:lnTo>
                    <a:pt x="2227" y="894"/>
                  </a:lnTo>
                  <a:lnTo>
                    <a:pt x="2225" y="894"/>
                  </a:lnTo>
                  <a:lnTo>
                    <a:pt x="2225" y="892"/>
                  </a:lnTo>
                  <a:lnTo>
                    <a:pt x="2227" y="892"/>
                  </a:lnTo>
                  <a:lnTo>
                    <a:pt x="2227" y="892"/>
                  </a:lnTo>
                  <a:lnTo>
                    <a:pt x="2229" y="892"/>
                  </a:lnTo>
                  <a:lnTo>
                    <a:pt x="2229" y="892"/>
                  </a:lnTo>
                  <a:lnTo>
                    <a:pt x="2229" y="892"/>
                  </a:lnTo>
                  <a:lnTo>
                    <a:pt x="2229" y="894"/>
                  </a:lnTo>
                  <a:lnTo>
                    <a:pt x="2232" y="894"/>
                  </a:lnTo>
                  <a:lnTo>
                    <a:pt x="2232" y="892"/>
                  </a:lnTo>
                  <a:lnTo>
                    <a:pt x="2234" y="892"/>
                  </a:lnTo>
                  <a:lnTo>
                    <a:pt x="2234" y="889"/>
                  </a:lnTo>
                  <a:lnTo>
                    <a:pt x="2236" y="889"/>
                  </a:lnTo>
                  <a:lnTo>
                    <a:pt x="2236" y="887"/>
                  </a:lnTo>
                  <a:lnTo>
                    <a:pt x="2236" y="887"/>
                  </a:lnTo>
                  <a:lnTo>
                    <a:pt x="2236" y="887"/>
                  </a:lnTo>
                  <a:lnTo>
                    <a:pt x="2239" y="887"/>
                  </a:lnTo>
                  <a:lnTo>
                    <a:pt x="2239" y="884"/>
                  </a:lnTo>
                  <a:lnTo>
                    <a:pt x="2239" y="884"/>
                  </a:lnTo>
                  <a:lnTo>
                    <a:pt x="2239" y="882"/>
                  </a:lnTo>
                  <a:lnTo>
                    <a:pt x="2241" y="882"/>
                  </a:lnTo>
                  <a:lnTo>
                    <a:pt x="2241" y="880"/>
                  </a:lnTo>
                  <a:lnTo>
                    <a:pt x="2241" y="880"/>
                  </a:lnTo>
                  <a:lnTo>
                    <a:pt x="2241" y="880"/>
                  </a:lnTo>
                  <a:lnTo>
                    <a:pt x="2243" y="880"/>
                  </a:lnTo>
                  <a:lnTo>
                    <a:pt x="2243" y="880"/>
                  </a:lnTo>
                  <a:lnTo>
                    <a:pt x="2243" y="880"/>
                  </a:lnTo>
                  <a:lnTo>
                    <a:pt x="2243" y="877"/>
                  </a:lnTo>
                  <a:lnTo>
                    <a:pt x="2243" y="877"/>
                  </a:lnTo>
                  <a:lnTo>
                    <a:pt x="2243" y="875"/>
                  </a:lnTo>
                  <a:lnTo>
                    <a:pt x="2246" y="875"/>
                  </a:lnTo>
                  <a:lnTo>
                    <a:pt x="2246" y="875"/>
                  </a:lnTo>
                  <a:lnTo>
                    <a:pt x="2248" y="875"/>
                  </a:lnTo>
                  <a:lnTo>
                    <a:pt x="2248" y="875"/>
                  </a:lnTo>
                  <a:lnTo>
                    <a:pt x="2248" y="875"/>
                  </a:lnTo>
                  <a:lnTo>
                    <a:pt x="2248" y="877"/>
                  </a:lnTo>
                  <a:lnTo>
                    <a:pt x="2246" y="877"/>
                  </a:lnTo>
                  <a:lnTo>
                    <a:pt x="2246" y="880"/>
                  </a:lnTo>
                  <a:lnTo>
                    <a:pt x="2246" y="880"/>
                  </a:lnTo>
                  <a:lnTo>
                    <a:pt x="2246" y="880"/>
                  </a:lnTo>
                  <a:lnTo>
                    <a:pt x="2243" y="880"/>
                  </a:lnTo>
                  <a:lnTo>
                    <a:pt x="2243" y="882"/>
                  </a:lnTo>
                  <a:lnTo>
                    <a:pt x="2243" y="882"/>
                  </a:lnTo>
                  <a:lnTo>
                    <a:pt x="2243" y="884"/>
                  </a:lnTo>
                  <a:lnTo>
                    <a:pt x="2241" y="884"/>
                  </a:lnTo>
                  <a:lnTo>
                    <a:pt x="2241" y="887"/>
                  </a:lnTo>
                  <a:lnTo>
                    <a:pt x="2243" y="887"/>
                  </a:lnTo>
                  <a:lnTo>
                    <a:pt x="2243" y="884"/>
                  </a:lnTo>
                  <a:lnTo>
                    <a:pt x="2243" y="884"/>
                  </a:lnTo>
                  <a:lnTo>
                    <a:pt x="2243" y="884"/>
                  </a:lnTo>
                  <a:lnTo>
                    <a:pt x="2248" y="884"/>
                  </a:lnTo>
                  <a:lnTo>
                    <a:pt x="2248" y="882"/>
                  </a:lnTo>
                  <a:lnTo>
                    <a:pt x="2248" y="882"/>
                  </a:lnTo>
                  <a:lnTo>
                    <a:pt x="2248" y="880"/>
                  </a:lnTo>
                  <a:lnTo>
                    <a:pt x="2248" y="880"/>
                  </a:lnTo>
                  <a:lnTo>
                    <a:pt x="2248" y="880"/>
                  </a:lnTo>
                  <a:lnTo>
                    <a:pt x="2251" y="880"/>
                  </a:lnTo>
                  <a:lnTo>
                    <a:pt x="2251" y="880"/>
                  </a:lnTo>
                  <a:lnTo>
                    <a:pt x="2251" y="880"/>
                  </a:lnTo>
                  <a:lnTo>
                    <a:pt x="2251" y="877"/>
                  </a:lnTo>
                  <a:lnTo>
                    <a:pt x="2253" y="877"/>
                  </a:lnTo>
                  <a:lnTo>
                    <a:pt x="2253" y="877"/>
                  </a:lnTo>
                  <a:lnTo>
                    <a:pt x="2255" y="877"/>
                  </a:lnTo>
                  <a:lnTo>
                    <a:pt x="2255" y="880"/>
                  </a:lnTo>
                  <a:lnTo>
                    <a:pt x="2255" y="880"/>
                  </a:lnTo>
                  <a:lnTo>
                    <a:pt x="2255" y="880"/>
                  </a:lnTo>
                  <a:lnTo>
                    <a:pt x="2255" y="880"/>
                  </a:lnTo>
                  <a:lnTo>
                    <a:pt x="2255" y="887"/>
                  </a:lnTo>
                  <a:lnTo>
                    <a:pt x="2258" y="887"/>
                  </a:lnTo>
                  <a:lnTo>
                    <a:pt x="2258" y="887"/>
                  </a:lnTo>
                  <a:lnTo>
                    <a:pt x="2258" y="887"/>
                  </a:lnTo>
                  <a:lnTo>
                    <a:pt x="2258" y="889"/>
                  </a:lnTo>
                  <a:lnTo>
                    <a:pt x="2260" y="889"/>
                  </a:lnTo>
                  <a:lnTo>
                    <a:pt x="2260" y="887"/>
                  </a:lnTo>
                  <a:lnTo>
                    <a:pt x="2265" y="887"/>
                  </a:lnTo>
                  <a:lnTo>
                    <a:pt x="2265" y="887"/>
                  </a:lnTo>
                  <a:lnTo>
                    <a:pt x="2265" y="887"/>
                  </a:lnTo>
                  <a:lnTo>
                    <a:pt x="2265" y="889"/>
                  </a:lnTo>
                  <a:lnTo>
                    <a:pt x="2269" y="889"/>
                  </a:lnTo>
                  <a:lnTo>
                    <a:pt x="2269" y="889"/>
                  </a:lnTo>
                  <a:lnTo>
                    <a:pt x="2269" y="889"/>
                  </a:lnTo>
                  <a:lnTo>
                    <a:pt x="2269" y="887"/>
                  </a:lnTo>
                  <a:lnTo>
                    <a:pt x="2269" y="887"/>
                  </a:lnTo>
                  <a:lnTo>
                    <a:pt x="2269" y="892"/>
                  </a:lnTo>
                  <a:lnTo>
                    <a:pt x="2274" y="892"/>
                  </a:lnTo>
                  <a:lnTo>
                    <a:pt x="2274" y="889"/>
                  </a:lnTo>
                  <a:lnTo>
                    <a:pt x="2277" y="889"/>
                  </a:lnTo>
                  <a:lnTo>
                    <a:pt x="2277" y="889"/>
                  </a:lnTo>
                  <a:lnTo>
                    <a:pt x="2281" y="889"/>
                  </a:lnTo>
                  <a:lnTo>
                    <a:pt x="2281" y="887"/>
                  </a:lnTo>
                  <a:lnTo>
                    <a:pt x="2284" y="887"/>
                  </a:lnTo>
                  <a:lnTo>
                    <a:pt x="2284" y="887"/>
                  </a:lnTo>
                  <a:lnTo>
                    <a:pt x="2284" y="887"/>
                  </a:lnTo>
                  <a:lnTo>
                    <a:pt x="2284" y="887"/>
                  </a:lnTo>
                  <a:lnTo>
                    <a:pt x="2286" y="887"/>
                  </a:lnTo>
                  <a:lnTo>
                    <a:pt x="2286" y="887"/>
                  </a:lnTo>
                  <a:lnTo>
                    <a:pt x="2288" y="887"/>
                  </a:lnTo>
                  <a:lnTo>
                    <a:pt x="2288" y="884"/>
                  </a:lnTo>
                  <a:lnTo>
                    <a:pt x="2288" y="884"/>
                  </a:lnTo>
                  <a:lnTo>
                    <a:pt x="2288" y="887"/>
                  </a:lnTo>
                  <a:lnTo>
                    <a:pt x="2291" y="887"/>
                  </a:lnTo>
                  <a:lnTo>
                    <a:pt x="2291" y="884"/>
                  </a:lnTo>
                  <a:lnTo>
                    <a:pt x="2291" y="884"/>
                  </a:lnTo>
                  <a:lnTo>
                    <a:pt x="2291" y="884"/>
                  </a:lnTo>
                  <a:lnTo>
                    <a:pt x="2293" y="884"/>
                  </a:lnTo>
                  <a:lnTo>
                    <a:pt x="2293" y="882"/>
                  </a:lnTo>
                  <a:lnTo>
                    <a:pt x="2296" y="882"/>
                  </a:lnTo>
                  <a:lnTo>
                    <a:pt x="2296" y="882"/>
                  </a:lnTo>
                  <a:lnTo>
                    <a:pt x="2296" y="882"/>
                  </a:lnTo>
                  <a:lnTo>
                    <a:pt x="2296" y="880"/>
                  </a:lnTo>
                  <a:lnTo>
                    <a:pt x="2298" y="880"/>
                  </a:lnTo>
                  <a:lnTo>
                    <a:pt x="2298" y="880"/>
                  </a:lnTo>
                  <a:lnTo>
                    <a:pt x="2300" y="880"/>
                  </a:lnTo>
                  <a:lnTo>
                    <a:pt x="2300" y="880"/>
                  </a:lnTo>
                  <a:lnTo>
                    <a:pt x="2303" y="880"/>
                  </a:lnTo>
                  <a:lnTo>
                    <a:pt x="2303" y="877"/>
                  </a:lnTo>
                  <a:lnTo>
                    <a:pt x="2303" y="877"/>
                  </a:lnTo>
                  <a:lnTo>
                    <a:pt x="2303" y="877"/>
                  </a:lnTo>
                  <a:lnTo>
                    <a:pt x="2305" y="877"/>
                  </a:lnTo>
                  <a:lnTo>
                    <a:pt x="2305" y="875"/>
                  </a:lnTo>
                  <a:lnTo>
                    <a:pt x="2307" y="875"/>
                  </a:lnTo>
                  <a:lnTo>
                    <a:pt x="2307" y="875"/>
                  </a:lnTo>
                  <a:lnTo>
                    <a:pt x="2310" y="875"/>
                  </a:lnTo>
                  <a:lnTo>
                    <a:pt x="2310" y="873"/>
                  </a:lnTo>
                  <a:lnTo>
                    <a:pt x="2310" y="873"/>
                  </a:lnTo>
                  <a:lnTo>
                    <a:pt x="2310" y="873"/>
                  </a:lnTo>
                  <a:lnTo>
                    <a:pt x="2312" y="873"/>
                  </a:lnTo>
                  <a:lnTo>
                    <a:pt x="2312" y="870"/>
                  </a:lnTo>
                  <a:lnTo>
                    <a:pt x="2314" y="870"/>
                  </a:lnTo>
                  <a:lnTo>
                    <a:pt x="2314" y="870"/>
                  </a:lnTo>
                  <a:lnTo>
                    <a:pt x="2317" y="870"/>
                  </a:lnTo>
                  <a:lnTo>
                    <a:pt x="2317" y="868"/>
                  </a:lnTo>
                  <a:lnTo>
                    <a:pt x="2317" y="868"/>
                  </a:lnTo>
                  <a:lnTo>
                    <a:pt x="2317" y="865"/>
                  </a:lnTo>
                  <a:lnTo>
                    <a:pt x="2319" y="865"/>
                  </a:lnTo>
                  <a:lnTo>
                    <a:pt x="2319" y="865"/>
                  </a:lnTo>
                  <a:lnTo>
                    <a:pt x="2322" y="865"/>
                  </a:lnTo>
                  <a:lnTo>
                    <a:pt x="2322" y="863"/>
                  </a:lnTo>
                  <a:lnTo>
                    <a:pt x="2322" y="863"/>
                  </a:lnTo>
                  <a:lnTo>
                    <a:pt x="2322" y="863"/>
                  </a:lnTo>
                  <a:lnTo>
                    <a:pt x="2324" y="863"/>
                  </a:lnTo>
                  <a:lnTo>
                    <a:pt x="2324" y="861"/>
                  </a:lnTo>
                  <a:lnTo>
                    <a:pt x="2324" y="861"/>
                  </a:lnTo>
                  <a:lnTo>
                    <a:pt x="2324" y="861"/>
                  </a:lnTo>
                  <a:lnTo>
                    <a:pt x="2324" y="861"/>
                  </a:lnTo>
                  <a:lnTo>
                    <a:pt x="2324" y="856"/>
                  </a:lnTo>
                  <a:lnTo>
                    <a:pt x="2329" y="856"/>
                  </a:lnTo>
                  <a:lnTo>
                    <a:pt x="2329" y="851"/>
                  </a:lnTo>
                  <a:lnTo>
                    <a:pt x="2329" y="851"/>
                  </a:lnTo>
                  <a:lnTo>
                    <a:pt x="2329" y="851"/>
                  </a:lnTo>
                  <a:lnTo>
                    <a:pt x="2331" y="851"/>
                  </a:lnTo>
                  <a:lnTo>
                    <a:pt x="2331" y="851"/>
                  </a:lnTo>
                  <a:lnTo>
                    <a:pt x="2331" y="851"/>
                  </a:lnTo>
                  <a:lnTo>
                    <a:pt x="2331" y="849"/>
                  </a:lnTo>
                  <a:lnTo>
                    <a:pt x="2331" y="849"/>
                  </a:lnTo>
                  <a:lnTo>
                    <a:pt x="2331" y="846"/>
                  </a:lnTo>
                  <a:lnTo>
                    <a:pt x="2333" y="846"/>
                  </a:lnTo>
                  <a:lnTo>
                    <a:pt x="2333" y="846"/>
                  </a:lnTo>
                  <a:lnTo>
                    <a:pt x="2336" y="846"/>
                  </a:lnTo>
                  <a:lnTo>
                    <a:pt x="2336" y="844"/>
                  </a:lnTo>
                  <a:lnTo>
                    <a:pt x="2338" y="844"/>
                  </a:lnTo>
                  <a:lnTo>
                    <a:pt x="2338" y="844"/>
                  </a:lnTo>
                  <a:lnTo>
                    <a:pt x="2338" y="844"/>
                  </a:lnTo>
                  <a:lnTo>
                    <a:pt x="2338" y="842"/>
                  </a:lnTo>
                  <a:lnTo>
                    <a:pt x="2340" y="842"/>
                  </a:lnTo>
                  <a:lnTo>
                    <a:pt x="2340" y="839"/>
                  </a:lnTo>
                  <a:lnTo>
                    <a:pt x="2343" y="839"/>
                  </a:lnTo>
                  <a:lnTo>
                    <a:pt x="2343" y="839"/>
                  </a:lnTo>
                  <a:lnTo>
                    <a:pt x="2343" y="839"/>
                  </a:lnTo>
                  <a:lnTo>
                    <a:pt x="2343" y="837"/>
                  </a:lnTo>
                  <a:lnTo>
                    <a:pt x="2345" y="837"/>
                  </a:lnTo>
                  <a:lnTo>
                    <a:pt x="2345" y="837"/>
                  </a:lnTo>
                  <a:lnTo>
                    <a:pt x="2345" y="837"/>
                  </a:lnTo>
                  <a:lnTo>
                    <a:pt x="2345" y="835"/>
                  </a:lnTo>
                  <a:lnTo>
                    <a:pt x="2348" y="835"/>
                  </a:lnTo>
                  <a:lnTo>
                    <a:pt x="2348" y="832"/>
                  </a:lnTo>
                  <a:lnTo>
                    <a:pt x="2348" y="832"/>
                  </a:lnTo>
                  <a:lnTo>
                    <a:pt x="2348" y="830"/>
                  </a:lnTo>
                  <a:lnTo>
                    <a:pt x="2350" y="830"/>
                  </a:lnTo>
                  <a:lnTo>
                    <a:pt x="2350" y="830"/>
                  </a:lnTo>
                  <a:lnTo>
                    <a:pt x="2352" y="830"/>
                  </a:lnTo>
                  <a:lnTo>
                    <a:pt x="2352" y="828"/>
                  </a:lnTo>
                  <a:lnTo>
                    <a:pt x="2352" y="828"/>
                  </a:lnTo>
                  <a:lnTo>
                    <a:pt x="2352" y="825"/>
                  </a:lnTo>
                  <a:lnTo>
                    <a:pt x="2355" y="825"/>
                  </a:lnTo>
                  <a:lnTo>
                    <a:pt x="2355" y="825"/>
                  </a:lnTo>
                  <a:lnTo>
                    <a:pt x="2357" y="825"/>
                  </a:lnTo>
                  <a:lnTo>
                    <a:pt x="2357" y="823"/>
                  </a:lnTo>
                  <a:lnTo>
                    <a:pt x="2357" y="823"/>
                  </a:lnTo>
                  <a:lnTo>
                    <a:pt x="2357" y="823"/>
                  </a:lnTo>
                  <a:lnTo>
                    <a:pt x="2359" y="823"/>
                  </a:lnTo>
                  <a:lnTo>
                    <a:pt x="2359" y="820"/>
                  </a:lnTo>
                  <a:lnTo>
                    <a:pt x="2362" y="820"/>
                  </a:lnTo>
                  <a:lnTo>
                    <a:pt x="2362" y="820"/>
                  </a:lnTo>
                  <a:lnTo>
                    <a:pt x="2362" y="820"/>
                  </a:lnTo>
                  <a:lnTo>
                    <a:pt x="2362" y="820"/>
                  </a:lnTo>
                  <a:lnTo>
                    <a:pt x="2362" y="820"/>
                  </a:lnTo>
                  <a:lnTo>
                    <a:pt x="2362" y="818"/>
                  </a:lnTo>
                  <a:lnTo>
                    <a:pt x="2364" y="818"/>
                  </a:lnTo>
                  <a:lnTo>
                    <a:pt x="2364" y="818"/>
                  </a:lnTo>
                  <a:lnTo>
                    <a:pt x="2364" y="818"/>
                  </a:lnTo>
                  <a:lnTo>
                    <a:pt x="2364" y="816"/>
                  </a:lnTo>
                  <a:lnTo>
                    <a:pt x="2364" y="816"/>
                  </a:lnTo>
                  <a:lnTo>
                    <a:pt x="2364" y="816"/>
                  </a:lnTo>
                  <a:lnTo>
                    <a:pt x="2367" y="816"/>
                  </a:lnTo>
                  <a:lnTo>
                    <a:pt x="2367" y="813"/>
                  </a:lnTo>
                  <a:lnTo>
                    <a:pt x="2369" y="813"/>
                  </a:lnTo>
                  <a:lnTo>
                    <a:pt x="2369" y="813"/>
                  </a:lnTo>
                  <a:lnTo>
                    <a:pt x="2369" y="813"/>
                  </a:lnTo>
                  <a:lnTo>
                    <a:pt x="2369" y="811"/>
                  </a:lnTo>
                  <a:lnTo>
                    <a:pt x="2371" y="811"/>
                  </a:lnTo>
                  <a:lnTo>
                    <a:pt x="2371" y="811"/>
                  </a:lnTo>
                  <a:lnTo>
                    <a:pt x="2371" y="811"/>
                  </a:lnTo>
                  <a:lnTo>
                    <a:pt x="2371" y="809"/>
                  </a:lnTo>
                  <a:lnTo>
                    <a:pt x="2374" y="809"/>
                  </a:lnTo>
                  <a:lnTo>
                    <a:pt x="2374" y="809"/>
                  </a:lnTo>
                  <a:lnTo>
                    <a:pt x="2374" y="809"/>
                  </a:lnTo>
                  <a:lnTo>
                    <a:pt x="2374" y="806"/>
                  </a:lnTo>
                  <a:lnTo>
                    <a:pt x="2376" y="806"/>
                  </a:lnTo>
                  <a:lnTo>
                    <a:pt x="2376" y="806"/>
                  </a:lnTo>
                  <a:lnTo>
                    <a:pt x="2376" y="806"/>
                  </a:lnTo>
                  <a:lnTo>
                    <a:pt x="2376" y="804"/>
                  </a:lnTo>
                  <a:lnTo>
                    <a:pt x="2376" y="804"/>
                  </a:lnTo>
                  <a:lnTo>
                    <a:pt x="2376" y="804"/>
                  </a:lnTo>
                  <a:lnTo>
                    <a:pt x="2378" y="804"/>
                  </a:lnTo>
                  <a:lnTo>
                    <a:pt x="2378" y="801"/>
                  </a:lnTo>
                  <a:lnTo>
                    <a:pt x="2378" y="801"/>
                  </a:lnTo>
                  <a:lnTo>
                    <a:pt x="2378" y="801"/>
                  </a:lnTo>
                  <a:lnTo>
                    <a:pt x="2378" y="801"/>
                  </a:lnTo>
                  <a:lnTo>
                    <a:pt x="2378" y="801"/>
                  </a:lnTo>
                  <a:lnTo>
                    <a:pt x="2381" y="801"/>
                  </a:lnTo>
                  <a:lnTo>
                    <a:pt x="2381" y="797"/>
                  </a:lnTo>
                  <a:lnTo>
                    <a:pt x="2381" y="797"/>
                  </a:lnTo>
                  <a:lnTo>
                    <a:pt x="2381" y="797"/>
                  </a:lnTo>
                  <a:lnTo>
                    <a:pt x="2383" y="797"/>
                  </a:lnTo>
                  <a:lnTo>
                    <a:pt x="2383" y="794"/>
                  </a:lnTo>
                  <a:lnTo>
                    <a:pt x="2383" y="794"/>
                  </a:lnTo>
                  <a:lnTo>
                    <a:pt x="2383" y="792"/>
                  </a:lnTo>
                  <a:lnTo>
                    <a:pt x="2385" y="792"/>
                  </a:lnTo>
                  <a:lnTo>
                    <a:pt x="2385" y="790"/>
                  </a:lnTo>
                  <a:lnTo>
                    <a:pt x="2388" y="790"/>
                  </a:lnTo>
                  <a:lnTo>
                    <a:pt x="2388" y="787"/>
                  </a:lnTo>
                  <a:lnTo>
                    <a:pt x="2388" y="787"/>
                  </a:lnTo>
                  <a:lnTo>
                    <a:pt x="2388" y="785"/>
                  </a:lnTo>
                  <a:lnTo>
                    <a:pt x="2388" y="785"/>
                  </a:lnTo>
                  <a:lnTo>
                    <a:pt x="2388" y="785"/>
                  </a:lnTo>
                  <a:lnTo>
                    <a:pt x="2390" y="785"/>
                  </a:lnTo>
                  <a:lnTo>
                    <a:pt x="2390" y="782"/>
                  </a:lnTo>
                  <a:lnTo>
                    <a:pt x="2390" y="782"/>
                  </a:lnTo>
                  <a:lnTo>
                    <a:pt x="2390" y="780"/>
                  </a:lnTo>
                  <a:lnTo>
                    <a:pt x="2393" y="780"/>
                  </a:lnTo>
                  <a:lnTo>
                    <a:pt x="2393" y="778"/>
                  </a:lnTo>
                  <a:lnTo>
                    <a:pt x="2393" y="778"/>
                  </a:lnTo>
                  <a:lnTo>
                    <a:pt x="2393" y="778"/>
                  </a:lnTo>
                  <a:lnTo>
                    <a:pt x="2395" y="778"/>
                  </a:lnTo>
                  <a:lnTo>
                    <a:pt x="2395" y="775"/>
                  </a:lnTo>
                  <a:lnTo>
                    <a:pt x="2395" y="775"/>
                  </a:lnTo>
                  <a:lnTo>
                    <a:pt x="2395" y="775"/>
                  </a:lnTo>
                  <a:lnTo>
                    <a:pt x="2395" y="775"/>
                  </a:lnTo>
                  <a:lnTo>
                    <a:pt x="2395" y="773"/>
                  </a:lnTo>
                  <a:lnTo>
                    <a:pt x="2397" y="773"/>
                  </a:lnTo>
                  <a:lnTo>
                    <a:pt x="2397" y="773"/>
                  </a:lnTo>
                  <a:lnTo>
                    <a:pt x="2400" y="773"/>
                  </a:lnTo>
                  <a:lnTo>
                    <a:pt x="2400" y="771"/>
                  </a:lnTo>
                  <a:lnTo>
                    <a:pt x="2402" y="771"/>
                  </a:lnTo>
                  <a:lnTo>
                    <a:pt x="2402" y="768"/>
                  </a:lnTo>
                  <a:lnTo>
                    <a:pt x="2402" y="768"/>
                  </a:lnTo>
                  <a:lnTo>
                    <a:pt x="2402" y="766"/>
                  </a:lnTo>
                  <a:lnTo>
                    <a:pt x="2402" y="766"/>
                  </a:lnTo>
                  <a:lnTo>
                    <a:pt x="2402" y="766"/>
                  </a:lnTo>
                  <a:lnTo>
                    <a:pt x="2404" y="766"/>
                  </a:lnTo>
                  <a:lnTo>
                    <a:pt x="2404" y="764"/>
                  </a:lnTo>
                  <a:lnTo>
                    <a:pt x="2404" y="764"/>
                  </a:lnTo>
                  <a:lnTo>
                    <a:pt x="2404" y="761"/>
                  </a:lnTo>
                  <a:lnTo>
                    <a:pt x="2404" y="761"/>
                  </a:lnTo>
                  <a:lnTo>
                    <a:pt x="2404" y="761"/>
                  </a:lnTo>
                  <a:lnTo>
                    <a:pt x="2407" y="761"/>
                  </a:lnTo>
                  <a:lnTo>
                    <a:pt x="2407" y="759"/>
                  </a:lnTo>
                  <a:lnTo>
                    <a:pt x="2407" y="759"/>
                  </a:lnTo>
                  <a:lnTo>
                    <a:pt x="2407" y="759"/>
                  </a:lnTo>
                  <a:lnTo>
                    <a:pt x="2409" y="759"/>
                  </a:lnTo>
                  <a:lnTo>
                    <a:pt x="2409" y="756"/>
                  </a:lnTo>
                  <a:lnTo>
                    <a:pt x="2411" y="756"/>
                  </a:lnTo>
                  <a:lnTo>
                    <a:pt x="2411" y="756"/>
                  </a:lnTo>
                  <a:lnTo>
                    <a:pt x="2411" y="756"/>
                  </a:lnTo>
                  <a:lnTo>
                    <a:pt x="2411" y="754"/>
                  </a:lnTo>
                  <a:lnTo>
                    <a:pt x="2411" y="754"/>
                  </a:lnTo>
                  <a:lnTo>
                    <a:pt x="2411" y="754"/>
                  </a:lnTo>
                  <a:lnTo>
                    <a:pt x="2414" y="754"/>
                  </a:lnTo>
                  <a:lnTo>
                    <a:pt x="2414" y="752"/>
                  </a:lnTo>
                  <a:lnTo>
                    <a:pt x="2414" y="752"/>
                  </a:lnTo>
                  <a:lnTo>
                    <a:pt x="2414" y="752"/>
                  </a:lnTo>
                  <a:lnTo>
                    <a:pt x="2416" y="752"/>
                  </a:lnTo>
                  <a:lnTo>
                    <a:pt x="2416" y="752"/>
                  </a:lnTo>
                  <a:lnTo>
                    <a:pt x="2416" y="752"/>
                  </a:lnTo>
                  <a:lnTo>
                    <a:pt x="2416" y="749"/>
                  </a:lnTo>
                  <a:lnTo>
                    <a:pt x="2419" y="749"/>
                  </a:lnTo>
                  <a:lnTo>
                    <a:pt x="2419" y="749"/>
                  </a:lnTo>
                  <a:lnTo>
                    <a:pt x="2419" y="749"/>
                  </a:lnTo>
                  <a:lnTo>
                    <a:pt x="2419" y="747"/>
                  </a:lnTo>
                  <a:lnTo>
                    <a:pt x="2421" y="747"/>
                  </a:lnTo>
                  <a:lnTo>
                    <a:pt x="2421" y="747"/>
                  </a:lnTo>
                  <a:lnTo>
                    <a:pt x="2423" y="747"/>
                  </a:lnTo>
                  <a:lnTo>
                    <a:pt x="2423" y="745"/>
                  </a:lnTo>
                  <a:lnTo>
                    <a:pt x="2423" y="745"/>
                  </a:lnTo>
                  <a:lnTo>
                    <a:pt x="2423" y="745"/>
                  </a:lnTo>
                  <a:lnTo>
                    <a:pt x="2426" y="745"/>
                  </a:lnTo>
                  <a:lnTo>
                    <a:pt x="2426" y="735"/>
                  </a:lnTo>
                  <a:lnTo>
                    <a:pt x="2426" y="735"/>
                  </a:lnTo>
                  <a:lnTo>
                    <a:pt x="2426" y="733"/>
                  </a:lnTo>
                  <a:lnTo>
                    <a:pt x="2428" y="733"/>
                  </a:lnTo>
                  <a:lnTo>
                    <a:pt x="2428" y="733"/>
                  </a:lnTo>
                  <a:lnTo>
                    <a:pt x="2428" y="733"/>
                  </a:lnTo>
                  <a:lnTo>
                    <a:pt x="2428" y="730"/>
                  </a:lnTo>
                  <a:lnTo>
                    <a:pt x="2430" y="730"/>
                  </a:lnTo>
                  <a:lnTo>
                    <a:pt x="2430" y="730"/>
                  </a:lnTo>
                  <a:lnTo>
                    <a:pt x="2428" y="730"/>
                  </a:lnTo>
                  <a:lnTo>
                    <a:pt x="2428" y="728"/>
                  </a:lnTo>
                  <a:lnTo>
                    <a:pt x="2428" y="728"/>
                  </a:lnTo>
                  <a:lnTo>
                    <a:pt x="2428" y="728"/>
                  </a:lnTo>
                  <a:lnTo>
                    <a:pt x="2428" y="728"/>
                  </a:lnTo>
                  <a:lnTo>
                    <a:pt x="2428" y="723"/>
                  </a:lnTo>
                  <a:lnTo>
                    <a:pt x="2430" y="723"/>
                  </a:lnTo>
                  <a:lnTo>
                    <a:pt x="2430" y="723"/>
                  </a:lnTo>
                  <a:lnTo>
                    <a:pt x="2430" y="723"/>
                  </a:lnTo>
                  <a:lnTo>
                    <a:pt x="2430" y="719"/>
                  </a:lnTo>
                  <a:lnTo>
                    <a:pt x="2430" y="719"/>
                  </a:lnTo>
                  <a:lnTo>
                    <a:pt x="2430" y="719"/>
                  </a:lnTo>
                  <a:lnTo>
                    <a:pt x="2433" y="719"/>
                  </a:lnTo>
                  <a:lnTo>
                    <a:pt x="2433" y="716"/>
                  </a:lnTo>
                  <a:lnTo>
                    <a:pt x="2433" y="716"/>
                  </a:lnTo>
                  <a:lnTo>
                    <a:pt x="2433" y="714"/>
                  </a:lnTo>
                  <a:lnTo>
                    <a:pt x="2433" y="714"/>
                  </a:lnTo>
                  <a:lnTo>
                    <a:pt x="2433" y="709"/>
                  </a:lnTo>
                  <a:lnTo>
                    <a:pt x="2430" y="709"/>
                  </a:lnTo>
                  <a:lnTo>
                    <a:pt x="2430" y="709"/>
                  </a:lnTo>
                  <a:lnTo>
                    <a:pt x="2430" y="709"/>
                  </a:lnTo>
                  <a:lnTo>
                    <a:pt x="2430" y="707"/>
                  </a:lnTo>
                  <a:lnTo>
                    <a:pt x="2430" y="707"/>
                  </a:lnTo>
                  <a:lnTo>
                    <a:pt x="2430" y="704"/>
                  </a:lnTo>
                  <a:lnTo>
                    <a:pt x="2433" y="704"/>
                  </a:lnTo>
                  <a:lnTo>
                    <a:pt x="2433" y="704"/>
                  </a:lnTo>
                  <a:lnTo>
                    <a:pt x="2435" y="704"/>
                  </a:lnTo>
                  <a:lnTo>
                    <a:pt x="2435" y="702"/>
                  </a:lnTo>
                  <a:lnTo>
                    <a:pt x="2435" y="702"/>
                  </a:lnTo>
                  <a:lnTo>
                    <a:pt x="2435" y="702"/>
                  </a:lnTo>
                  <a:lnTo>
                    <a:pt x="2433" y="702"/>
                  </a:lnTo>
                  <a:lnTo>
                    <a:pt x="2433" y="692"/>
                  </a:lnTo>
                  <a:lnTo>
                    <a:pt x="2430" y="692"/>
                  </a:lnTo>
                  <a:lnTo>
                    <a:pt x="2430" y="692"/>
                  </a:lnTo>
                  <a:lnTo>
                    <a:pt x="2430" y="692"/>
                  </a:lnTo>
                  <a:lnTo>
                    <a:pt x="2430" y="690"/>
                  </a:lnTo>
                  <a:lnTo>
                    <a:pt x="2430" y="690"/>
                  </a:lnTo>
                  <a:lnTo>
                    <a:pt x="2430" y="685"/>
                  </a:lnTo>
                  <a:lnTo>
                    <a:pt x="2430" y="685"/>
                  </a:lnTo>
                  <a:lnTo>
                    <a:pt x="2430" y="685"/>
                  </a:lnTo>
                  <a:lnTo>
                    <a:pt x="2430" y="685"/>
                  </a:lnTo>
                  <a:lnTo>
                    <a:pt x="2430" y="683"/>
                  </a:lnTo>
                  <a:lnTo>
                    <a:pt x="2433" y="683"/>
                  </a:lnTo>
                  <a:lnTo>
                    <a:pt x="2433" y="683"/>
                  </a:lnTo>
                  <a:lnTo>
                    <a:pt x="2433" y="683"/>
                  </a:lnTo>
                  <a:lnTo>
                    <a:pt x="2433" y="681"/>
                  </a:lnTo>
                  <a:lnTo>
                    <a:pt x="2435" y="681"/>
                  </a:lnTo>
                  <a:lnTo>
                    <a:pt x="2435" y="678"/>
                  </a:lnTo>
                  <a:lnTo>
                    <a:pt x="2435" y="678"/>
                  </a:lnTo>
                  <a:lnTo>
                    <a:pt x="2435" y="676"/>
                  </a:lnTo>
                  <a:lnTo>
                    <a:pt x="2435" y="676"/>
                  </a:lnTo>
                  <a:lnTo>
                    <a:pt x="2435" y="673"/>
                  </a:lnTo>
                  <a:lnTo>
                    <a:pt x="2435" y="673"/>
                  </a:lnTo>
                  <a:lnTo>
                    <a:pt x="2435" y="671"/>
                  </a:lnTo>
                  <a:lnTo>
                    <a:pt x="2438" y="671"/>
                  </a:lnTo>
                  <a:lnTo>
                    <a:pt x="2438" y="671"/>
                  </a:lnTo>
                  <a:lnTo>
                    <a:pt x="2438" y="671"/>
                  </a:lnTo>
                  <a:lnTo>
                    <a:pt x="2438" y="671"/>
                  </a:lnTo>
                  <a:lnTo>
                    <a:pt x="2440" y="671"/>
                  </a:lnTo>
                  <a:lnTo>
                    <a:pt x="2440" y="669"/>
                  </a:lnTo>
                  <a:lnTo>
                    <a:pt x="2440" y="669"/>
                  </a:lnTo>
                  <a:lnTo>
                    <a:pt x="2440" y="664"/>
                  </a:lnTo>
                  <a:lnTo>
                    <a:pt x="2442" y="664"/>
                  </a:lnTo>
                  <a:lnTo>
                    <a:pt x="2442" y="662"/>
                  </a:lnTo>
                  <a:lnTo>
                    <a:pt x="2445" y="662"/>
                  </a:lnTo>
                  <a:lnTo>
                    <a:pt x="2445" y="662"/>
                  </a:lnTo>
                  <a:lnTo>
                    <a:pt x="2445" y="662"/>
                  </a:lnTo>
                  <a:lnTo>
                    <a:pt x="2445" y="659"/>
                  </a:lnTo>
                  <a:lnTo>
                    <a:pt x="2447" y="659"/>
                  </a:lnTo>
                  <a:lnTo>
                    <a:pt x="2447" y="657"/>
                  </a:lnTo>
                  <a:lnTo>
                    <a:pt x="2447" y="657"/>
                  </a:lnTo>
                  <a:lnTo>
                    <a:pt x="2447" y="657"/>
                  </a:lnTo>
                  <a:lnTo>
                    <a:pt x="2449" y="657"/>
                  </a:lnTo>
                  <a:lnTo>
                    <a:pt x="2449" y="655"/>
                  </a:lnTo>
                  <a:lnTo>
                    <a:pt x="2452" y="655"/>
                  </a:lnTo>
                  <a:lnTo>
                    <a:pt x="2452" y="655"/>
                  </a:lnTo>
                  <a:lnTo>
                    <a:pt x="2452" y="655"/>
                  </a:lnTo>
                  <a:lnTo>
                    <a:pt x="2452" y="652"/>
                  </a:lnTo>
                  <a:lnTo>
                    <a:pt x="2449" y="652"/>
                  </a:lnTo>
                  <a:lnTo>
                    <a:pt x="2449" y="652"/>
                  </a:lnTo>
                  <a:lnTo>
                    <a:pt x="2452" y="652"/>
                  </a:lnTo>
                  <a:lnTo>
                    <a:pt x="2452" y="650"/>
                  </a:lnTo>
                  <a:lnTo>
                    <a:pt x="2454" y="650"/>
                  </a:lnTo>
                  <a:lnTo>
                    <a:pt x="2454" y="650"/>
                  </a:lnTo>
                  <a:lnTo>
                    <a:pt x="2454" y="650"/>
                  </a:lnTo>
                  <a:lnTo>
                    <a:pt x="2454" y="647"/>
                  </a:lnTo>
                  <a:lnTo>
                    <a:pt x="2449" y="647"/>
                  </a:lnTo>
                  <a:lnTo>
                    <a:pt x="2449" y="645"/>
                  </a:lnTo>
                  <a:lnTo>
                    <a:pt x="2449" y="645"/>
                  </a:lnTo>
                  <a:lnTo>
                    <a:pt x="2449" y="645"/>
                  </a:lnTo>
                  <a:lnTo>
                    <a:pt x="2447" y="645"/>
                  </a:lnTo>
                  <a:lnTo>
                    <a:pt x="2447" y="643"/>
                  </a:lnTo>
                  <a:lnTo>
                    <a:pt x="2445" y="643"/>
                  </a:lnTo>
                  <a:lnTo>
                    <a:pt x="2445" y="643"/>
                  </a:lnTo>
                  <a:lnTo>
                    <a:pt x="2445" y="643"/>
                  </a:lnTo>
                  <a:lnTo>
                    <a:pt x="2445" y="643"/>
                  </a:lnTo>
                  <a:lnTo>
                    <a:pt x="2445" y="643"/>
                  </a:lnTo>
                  <a:lnTo>
                    <a:pt x="2445" y="640"/>
                  </a:lnTo>
                  <a:lnTo>
                    <a:pt x="2447" y="640"/>
                  </a:lnTo>
                  <a:lnTo>
                    <a:pt x="2447" y="640"/>
                  </a:lnTo>
                  <a:lnTo>
                    <a:pt x="2449" y="640"/>
                  </a:lnTo>
                  <a:lnTo>
                    <a:pt x="2449" y="636"/>
                  </a:lnTo>
                  <a:lnTo>
                    <a:pt x="2447" y="636"/>
                  </a:lnTo>
                  <a:lnTo>
                    <a:pt x="2447" y="631"/>
                  </a:lnTo>
                  <a:lnTo>
                    <a:pt x="2445" y="631"/>
                  </a:lnTo>
                  <a:lnTo>
                    <a:pt x="2445" y="631"/>
                  </a:lnTo>
                  <a:lnTo>
                    <a:pt x="2442" y="631"/>
                  </a:lnTo>
                  <a:lnTo>
                    <a:pt x="2442" y="628"/>
                  </a:lnTo>
                  <a:lnTo>
                    <a:pt x="2447" y="628"/>
                  </a:lnTo>
                  <a:lnTo>
                    <a:pt x="2447" y="628"/>
                  </a:lnTo>
                  <a:lnTo>
                    <a:pt x="2447" y="628"/>
                  </a:lnTo>
                  <a:lnTo>
                    <a:pt x="2447" y="626"/>
                  </a:lnTo>
                  <a:lnTo>
                    <a:pt x="2449" y="626"/>
                  </a:lnTo>
                  <a:lnTo>
                    <a:pt x="2449" y="624"/>
                  </a:lnTo>
                  <a:lnTo>
                    <a:pt x="2452" y="624"/>
                  </a:lnTo>
                  <a:lnTo>
                    <a:pt x="2452" y="624"/>
                  </a:lnTo>
                  <a:lnTo>
                    <a:pt x="2452" y="624"/>
                  </a:lnTo>
                  <a:lnTo>
                    <a:pt x="2452" y="621"/>
                  </a:lnTo>
                  <a:lnTo>
                    <a:pt x="2454" y="621"/>
                  </a:lnTo>
                  <a:lnTo>
                    <a:pt x="2454" y="619"/>
                  </a:lnTo>
                  <a:lnTo>
                    <a:pt x="2452" y="619"/>
                  </a:lnTo>
                  <a:lnTo>
                    <a:pt x="2452" y="619"/>
                  </a:lnTo>
                  <a:lnTo>
                    <a:pt x="2449" y="619"/>
                  </a:lnTo>
                  <a:lnTo>
                    <a:pt x="2449" y="617"/>
                  </a:lnTo>
                  <a:lnTo>
                    <a:pt x="2447" y="617"/>
                  </a:lnTo>
                  <a:lnTo>
                    <a:pt x="2447" y="617"/>
                  </a:lnTo>
                  <a:lnTo>
                    <a:pt x="2445" y="617"/>
                  </a:lnTo>
                  <a:lnTo>
                    <a:pt x="2445" y="614"/>
                  </a:lnTo>
                  <a:lnTo>
                    <a:pt x="2442" y="614"/>
                  </a:lnTo>
                  <a:lnTo>
                    <a:pt x="2442" y="614"/>
                  </a:lnTo>
                  <a:lnTo>
                    <a:pt x="2438" y="614"/>
                  </a:lnTo>
                  <a:lnTo>
                    <a:pt x="2438" y="614"/>
                  </a:lnTo>
                  <a:lnTo>
                    <a:pt x="2435" y="614"/>
                  </a:lnTo>
                  <a:lnTo>
                    <a:pt x="2435" y="612"/>
                  </a:lnTo>
                  <a:lnTo>
                    <a:pt x="2433" y="612"/>
                  </a:lnTo>
                  <a:lnTo>
                    <a:pt x="2433" y="612"/>
                  </a:lnTo>
                  <a:lnTo>
                    <a:pt x="2433" y="612"/>
                  </a:lnTo>
                  <a:lnTo>
                    <a:pt x="2433" y="609"/>
                  </a:lnTo>
                  <a:lnTo>
                    <a:pt x="2430" y="609"/>
                  </a:lnTo>
                  <a:lnTo>
                    <a:pt x="2430" y="607"/>
                  </a:lnTo>
                  <a:lnTo>
                    <a:pt x="2428" y="607"/>
                  </a:lnTo>
                  <a:lnTo>
                    <a:pt x="2428" y="607"/>
                  </a:lnTo>
                  <a:lnTo>
                    <a:pt x="2428" y="607"/>
                  </a:lnTo>
                  <a:lnTo>
                    <a:pt x="2428" y="605"/>
                  </a:lnTo>
                  <a:lnTo>
                    <a:pt x="2428" y="605"/>
                  </a:lnTo>
                  <a:lnTo>
                    <a:pt x="2428" y="602"/>
                  </a:lnTo>
                  <a:lnTo>
                    <a:pt x="2426" y="602"/>
                  </a:lnTo>
                  <a:lnTo>
                    <a:pt x="2426" y="602"/>
                  </a:lnTo>
                  <a:lnTo>
                    <a:pt x="2426" y="602"/>
                  </a:lnTo>
                  <a:lnTo>
                    <a:pt x="2426" y="600"/>
                  </a:lnTo>
                  <a:lnTo>
                    <a:pt x="2423" y="600"/>
                  </a:lnTo>
                  <a:lnTo>
                    <a:pt x="2423" y="600"/>
                  </a:lnTo>
                  <a:lnTo>
                    <a:pt x="2421" y="600"/>
                  </a:lnTo>
                  <a:lnTo>
                    <a:pt x="2421" y="598"/>
                  </a:lnTo>
                  <a:lnTo>
                    <a:pt x="2419" y="598"/>
                  </a:lnTo>
                  <a:lnTo>
                    <a:pt x="2419" y="598"/>
                  </a:lnTo>
                  <a:lnTo>
                    <a:pt x="2416" y="598"/>
                  </a:lnTo>
                  <a:lnTo>
                    <a:pt x="2416" y="593"/>
                  </a:lnTo>
                  <a:lnTo>
                    <a:pt x="2416" y="593"/>
                  </a:lnTo>
                  <a:lnTo>
                    <a:pt x="2416" y="593"/>
                  </a:lnTo>
                  <a:lnTo>
                    <a:pt x="2416" y="593"/>
                  </a:lnTo>
                  <a:lnTo>
                    <a:pt x="2416" y="593"/>
                  </a:lnTo>
                  <a:lnTo>
                    <a:pt x="2414" y="593"/>
                  </a:lnTo>
                  <a:lnTo>
                    <a:pt x="2414" y="595"/>
                  </a:lnTo>
                  <a:lnTo>
                    <a:pt x="2411" y="595"/>
                  </a:lnTo>
                  <a:lnTo>
                    <a:pt x="2411" y="595"/>
                  </a:lnTo>
                  <a:lnTo>
                    <a:pt x="2409" y="595"/>
                  </a:lnTo>
                  <a:lnTo>
                    <a:pt x="2409" y="598"/>
                  </a:lnTo>
                  <a:lnTo>
                    <a:pt x="2402" y="598"/>
                  </a:lnTo>
                  <a:lnTo>
                    <a:pt x="2402" y="595"/>
                  </a:lnTo>
                  <a:lnTo>
                    <a:pt x="2397" y="595"/>
                  </a:lnTo>
                  <a:lnTo>
                    <a:pt x="2397" y="595"/>
                  </a:lnTo>
                  <a:lnTo>
                    <a:pt x="2395" y="595"/>
                  </a:lnTo>
                  <a:lnTo>
                    <a:pt x="2395" y="593"/>
                  </a:lnTo>
                  <a:lnTo>
                    <a:pt x="2393" y="593"/>
                  </a:lnTo>
                  <a:lnTo>
                    <a:pt x="2393" y="595"/>
                  </a:lnTo>
                  <a:lnTo>
                    <a:pt x="2390" y="595"/>
                  </a:lnTo>
                  <a:lnTo>
                    <a:pt x="2390" y="595"/>
                  </a:lnTo>
                  <a:lnTo>
                    <a:pt x="2393" y="595"/>
                  </a:lnTo>
                  <a:lnTo>
                    <a:pt x="2393" y="600"/>
                  </a:lnTo>
                  <a:lnTo>
                    <a:pt x="2393" y="600"/>
                  </a:lnTo>
                  <a:lnTo>
                    <a:pt x="2393" y="600"/>
                  </a:lnTo>
                  <a:lnTo>
                    <a:pt x="2390" y="600"/>
                  </a:lnTo>
                  <a:lnTo>
                    <a:pt x="2390" y="602"/>
                  </a:lnTo>
                  <a:lnTo>
                    <a:pt x="2395" y="602"/>
                  </a:lnTo>
                  <a:lnTo>
                    <a:pt x="2395" y="605"/>
                  </a:lnTo>
                  <a:lnTo>
                    <a:pt x="2393" y="605"/>
                  </a:lnTo>
                  <a:lnTo>
                    <a:pt x="2393" y="605"/>
                  </a:lnTo>
                  <a:lnTo>
                    <a:pt x="2393" y="605"/>
                  </a:lnTo>
                  <a:lnTo>
                    <a:pt x="2393" y="609"/>
                  </a:lnTo>
                  <a:lnTo>
                    <a:pt x="2390" y="609"/>
                  </a:lnTo>
                  <a:lnTo>
                    <a:pt x="2390" y="612"/>
                  </a:lnTo>
                  <a:lnTo>
                    <a:pt x="2390" y="612"/>
                  </a:lnTo>
                  <a:lnTo>
                    <a:pt x="2390" y="612"/>
                  </a:lnTo>
                  <a:lnTo>
                    <a:pt x="2390" y="612"/>
                  </a:lnTo>
                  <a:lnTo>
                    <a:pt x="2390" y="614"/>
                  </a:lnTo>
                  <a:lnTo>
                    <a:pt x="2388" y="614"/>
                  </a:lnTo>
                  <a:lnTo>
                    <a:pt x="2388" y="614"/>
                  </a:lnTo>
                  <a:lnTo>
                    <a:pt x="2385" y="614"/>
                  </a:lnTo>
                  <a:lnTo>
                    <a:pt x="2385" y="612"/>
                  </a:lnTo>
                  <a:lnTo>
                    <a:pt x="2388" y="612"/>
                  </a:lnTo>
                  <a:lnTo>
                    <a:pt x="2388" y="612"/>
                  </a:lnTo>
                  <a:lnTo>
                    <a:pt x="2388" y="612"/>
                  </a:lnTo>
                  <a:lnTo>
                    <a:pt x="2388" y="609"/>
                  </a:lnTo>
                  <a:lnTo>
                    <a:pt x="2390" y="609"/>
                  </a:lnTo>
                  <a:lnTo>
                    <a:pt x="2390" y="609"/>
                  </a:lnTo>
                  <a:lnTo>
                    <a:pt x="2390" y="609"/>
                  </a:lnTo>
                  <a:lnTo>
                    <a:pt x="2390" y="607"/>
                  </a:lnTo>
                  <a:lnTo>
                    <a:pt x="2390" y="607"/>
                  </a:lnTo>
                  <a:lnTo>
                    <a:pt x="2390" y="605"/>
                  </a:lnTo>
                  <a:lnTo>
                    <a:pt x="2390" y="605"/>
                  </a:lnTo>
                  <a:lnTo>
                    <a:pt x="2390" y="605"/>
                  </a:lnTo>
                  <a:lnTo>
                    <a:pt x="2390" y="605"/>
                  </a:lnTo>
                  <a:lnTo>
                    <a:pt x="2390" y="602"/>
                  </a:lnTo>
                  <a:lnTo>
                    <a:pt x="2388" y="602"/>
                  </a:lnTo>
                  <a:lnTo>
                    <a:pt x="2388" y="605"/>
                  </a:lnTo>
                  <a:lnTo>
                    <a:pt x="2385" y="605"/>
                  </a:lnTo>
                  <a:lnTo>
                    <a:pt x="2385" y="605"/>
                  </a:lnTo>
                  <a:lnTo>
                    <a:pt x="2385" y="605"/>
                  </a:lnTo>
                  <a:lnTo>
                    <a:pt x="2385" y="607"/>
                  </a:lnTo>
                  <a:lnTo>
                    <a:pt x="2383" y="607"/>
                  </a:lnTo>
                  <a:lnTo>
                    <a:pt x="2383" y="609"/>
                  </a:lnTo>
                  <a:lnTo>
                    <a:pt x="2383" y="609"/>
                  </a:lnTo>
                  <a:lnTo>
                    <a:pt x="2383" y="609"/>
                  </a:lnTo>
                  <a:lnTo>
                    <a:pt x="2381" y="609"/>
                  </a:lnTo>
                  <a:lnTo>
                    <a:pt x="2381" y="612"/>
                  </a:lnTo>
                  <a:lnTo>
                    <a:pt x="2378" y="612"/>
                  </a:lnTo>
                  <a:lnTo>
                    <a:pt x="2378" y="612"/>
                  </a:lnTo>
                  <a:lnTo>
                    <a:pt x="2376" y="612"/>
                  </a:lnTo>
                  <a:lnTo>
                    <a:pt x="2376" y="614"/>
                  </a:lnTo>
                  <a:lnTo>
                    <a:pt x="2367" y="614"/>
                  </a:lnTo>
                  <a:lnTo>
                    <a:pt x="2367" y="614"/>
                  </a:lnTo>
                  <a:lnTo>
                    <a:pt x="2362" y="614"/>
                  </a:lnTo>
                  <a:lnTo>
                    <a:pt x="2362" y="612"/>
                  </a:lnTo>
                  <a:lnTo>
                    <a:pt x="2364" y="612"/>
                  </a:lnTo>
                  <a:lnTo>
                    <a:pt x="2364" y="612"/>
                  </a:lnTo>
                  <a:lnTo>
                    <a:pt x="2367" y="612"/>
                  </a:lnTo>
                  <a:lnTo>
                    <a:pt x="2367" y="612"/>
                  </a:lnTo>
                  <a:lnTo>
                    <a:pt x="2369" y="612"/>
                  </a:lnTo>
                  <a:lnTo>
                    <a:pt x="2369" y="609"/>
                  </a:lnTo>
                  <a:lnTo>
                    <a:pt x="2369" y="609"/>
                  </a:lnTo>
                  <a:lnTo>
                    <a:pt x="2369" y="609"/>
                  </a:lnTo>
                  <a:lnTo>
                    <a:pt x="2369" y="609"/>
                  </a:lnTo>
                  <a:lnTo>
                    <a:pt x="2369" y="607"/>
                  </a:lnTo>
                  <a:lnTo>
                    <a:pt x="2371" y="607"/>
                  </a:lnTo>
                  <a:lnTo>
                    <a:pt x="2371" y="605"/>
                  </a:lnTo>
                  <a:lnTo>
                    <a:pt x="2374" y="605"/>
                  </a:lnTo>
                  <a:lnTo>
                    <a:pt x="2374" y="605"/>
                  </a:lnTo>
                  <a:lnTo>
                    <a:pt x="2376" y="605"/>
                  </a:lnTo>
                  <a:lnTo>
                    <a:pt x="2376" y="602"/>
                  </a:lnTo>
                  <a:lnTo>
                    <a:pt x="2374" y="602"/>
                  </a:lnTo>
                  <a:lnTo>
                    <a:pt x="2374" y="605"/>
                  </a:lnTo>
                  <a:lnTo>
                    <a:pt x="2371" y="605"/>
                  </a:lnTo>
                  <a:lnTo>
                    <a:pt x="2371" y="602"/>
                  </a:lnTo>
                  <a:lnTo>
                    <a:pt x="2367" y="602"/>
                  </a:lnTo>
                  <a:lnTo>
                    <a:pt x="2367" y="600"/>
                  </a:lnTo>
                  <a:lnTo>
                    <a:pt x="2369" y="600"/>
                  </a:lnTo>
                  <a:lnTo>
                    <a:pt x="2369" y="598"/>
                  </a:lnTo>
                  <a:lnTo>
                    <a:pt x="2369" y="598"/>
                  </a:lnTo>
                  <a:lnTo>
                    <a:pt x="2369" y="598"/>
                  </a:lnTo>
                  <a:lnTo>
                    <a:pt x="2371" y="598"/>
                  </a:lnTo>
                  <a:lnTo>
                    <a:pt x="2371" y="595"/>
                  </a:lnTo>
                  <a:lnTo>
                    <a:pt x="2371" y="595"/>
                  </a:lnTo>
                  <a:lnTo>
                    <a:pt x="2371" y="593"/>
                  </a:lnTo>
                  <a:lnTo>
                    <a:pt x="2374" y="593"/>
                  </a:lnTo>
                  <a:lnTo>
                    <a:pt x="2374" y="593"/>
                  </a:lnTo>
                  <a:lnTo>
                    <a:pt x="2376" y="593"/>
                  </a:lnTo>
                  <a:lnTo>
                    <a:pt x="2376" y="593"/>
                  </a:lnTo>
                  <a:lnTo>
                    <a:pt x="2376" y="593"/>
                  </a:lnTo>
                  <a:lnTo>
                    <a:pt x="2376" y="591"/>
                  </a:lnTo>
                  <a:lnTo>
                    <a:pt x="2374" y="591"/>
                  </a:lnTo>
                  <a:lnTo>
                    <a:pt x="2374" y="591"/>
                  </a:lnTo>
                  <a:lnTo>
                    <a:pt x="2374" y="591"/>
                  </a:lnTo>
                  <a:lnTo>
                    <a:pt x="2374" y="593"/>
                  </a:lnTo>
                  <a:lnTo>
                    <a:pt x="2371" y="593"/>
                  </a:lnTo>
                  <a:lnTo>
                    <a:pt x="2371" y="593"/>
                  </a:lnTo>
                  <a:lnTo>
                    <a:pt x="2364" y="593"/>
                  </a:lnTo>
                  <a:lnTo>
                    <a:pt x="2364" y="595"/>
                  </a:lnTo>
                  <a:lnTo>
                    <a:pt x="2362" y="595"/>
                  </a:lnTo>
                  <a:lnTo>
                    <a:pt x="2362" y="595"/>
                  </a:lnTo>
                  <a:lnTo>
                    <a:pt x="2359" y="595"/>
                  </a:lnTo>
                  <a:lnTo>
                    <a:pt x="2359" y="598"/>
                  </a:lnTo>
                  <a:lnTo>
                    <a:pt x="2359" y="598"/>
                  </a:lnTo>
                  <a:lnTo>
                    <a:pt x="2359" y="598"/>
                  </a:lnTo>
                  <a:lnTo>
                    <a:pt x="2357" y="598"/>
                  </a:lnTo>
                  <a:lnTo>
                    <a:pt x="2357" y="600"/>
                  </a:lnTo>
                  <a:lnTo>
                    <a:pt x="2359" y="600"/>
                  </a:lnTo>
                  <a:lnTo>
                    <a:pt x="2359" y="602"/>
                  </a:lnTo>
                  <a:lnTo>
                    <a:pt x="2362" y="602"/>
                  </a:lnTo>
                  <a:lnTo>
                    <a:pt x="2362" y="605"/>
                  </a:lnTo>
                  <a:lnTo>
                    <a:pt x="2362" y="605"/>
                  </a:lnTo>
                  <a:lnTo>
                    <a:pt x="2362" y="605"/>
                  </a:lnTo>
                  <a:lnTo>
                    <a:pt x="2359" y="605"/>
                  </a:lnTo>
                  <a:lnTo>
                    <a:pt x="2359" y="607"/>
                  </a:lnTo>
                  <a:lnTo>
                    <a:pt x="2357" y="607"/>
                  </a:lnTo>
                  <a:lnTo>
                    <a:pt x="2357" y="605"/>
                  </a:lnTo>
                  <a:lnTo>
                    <a:pt x="2355" y="605"/>
                  </a:lnTo>
                  <a:lnTo>
                    <a:pt x="2355" y="607"/>
                  </a:lnTo>
                  <a:lnTo>
                    <a:pt x="2352" y="607"/>
                  </a:lnTo>
                  <a:lnTo>
                    <a:pt x="2352" y="607"/>
                  </a:lnTo>
                  <a:lnTo>
                    <a:pt x="2350" y="607"/>
                  </a:lnTo>
                  <a:lnTo>
                    <a:pt x="2350" y="607"/>
                  </a:lnTo>
                  <a:lnTo>
                    <a:pt x="2350" y="607"/>
                  </a:lnTo>
                  <a:lnTo>
                    <a:pt x="2350" y="602"/>
                  </a:lnTo>
                  <a:lnTo>
                    <a:pt x="2352" y="602"/>
                  </a:lnTo>
                  <a:lnTo>
                    <a:pt x="2352" y="602"/>
                  </a:lnTo>
                  <a:lnTo>
                    <a:pt x="2352" y="602"/>
                  </a:lnTo>
                  <a:lnTo>
                    <a:pt x="2352" y="593"/>
                  </a:lnTo>
                  <a:lnTo>
                    <a:pt x="2352" y="593"/>
                  </a:lnTo>
                  <a:lnTo>
                    <a:pt x="2352" y="593"/>
                  </a:lnTo>
                  <a:lnTo>
                    <a:pt x="2352" y="593"/>
                  </a:lnTo>
                  <a:lnTo>
                    <a:pt x="2352" y="591"/>
                  </a:lnTo>
                  <a:lnTo>
                    <a:pt x="2355" y="591"/>
                  </a:lnTo>
                  <a:lnTo>
                    <a:pt x="2355" y="588"/>
                  </a:lnTo>
                  <a:lnTo>
                    <a:pt x="2355" y="588"/>
                  </a:lnTo>
                  <a:lnTo>
                    <a:pt x="2355" y="588"/>
                  </a:lnTo>
                  <a:lnTo>
                    <a:pt x="2355" y="588"/>
                  </a:lnTo>
                  <a:lnTo>
                    <a:pt x="2355" y="586"/>
                  </a:lnTo>
                  <a:lnTo>
                    <a:pt x="2350" y="586"/>
                  </a:lnTo>
                  <a:lnTo>
                    <a:pt x="2350" y="586"/>
                  </a:lnTo>
                  <a:lnTo>
                    <a:pt x="2350" y="586"/>
                  </a:lnTo>
                  <a:lnTo>
                    <a:pt x="2350" y="583"/>
                  </a:lnTo>
                  <a:lnTo>
                    <a:pt x="2348" y="583"/>
                  </a:lnTo>
                  <a:lnTo>
                    <a:pt x="2348" y="586"/>
                  </a:lnTo>
                  <a:lnTo>
                    <a:pt x="2348" y="586"/>
                  </a:lnTo>
                  <a:lnTo>
                    <a:pt x="2348" y="586"/>
                  </a:lnTo>
                  <a:lnTo>
                    <a:pt x="2345" y="586"/>
                  </a:lnTo>
                  <a:lnTo>
                    <a:pt x="2345" y="586"/>
                  </a:lnTo>
                  <a:lnTo>
                    <a:pt x="2343" y="586"/>
                  </a:lnTo>
                  <a:lnTo>
                    <a:pt x="2343" y="583"/>
                  </a:lnTo>
                  <a:lnTo>
                    <a:pt x="2340" y="583"/>
                  </a:lnTo>
                  <a:lnTo>
                    <a:pt x="2340" y="586"/>
                  </a:lnTo>
                  <a:lnTo>
                    <a:pt x="2336" y="586"/>
                  </a:lnTo>
                  <a:lnTo>
                    <a:pt x="2336" y="588"/>
                  </a:lnTo>
                  <a:lnTo>
                    <a:pt x="2329" y="588"/>
                  </a:lnTo>
                  <a:lnTo>
                    <a:pt x="2329" y="586"/>
                  </a:lnTo>
                  <a:lnTo>
                    <a:pt x="2329" y="586"/>
                  </a:lnTo>
                  <a:lnTo>
                    <a:pt x="2329" y="586"/>
                  </a:lnTo>
                  <a:lnTo>
                    <a:pt x="2324" y="586"/>
                  </a:lnTo>
                  <a:lnTo>
                    <a:pt x="2324" y="583"/>
                  </a:lnTo>
                  <a:lnTo>
                    <a:pt x="2322" y="583"/>
                  </a:lnTo>
                  <a:lnTo>
                    <a:pt x="2322" y="583"/>
                  </a:lnTo>
                  <a:lnTo>
                    <a:pt x="2319" y="583"/>
                  </a:lnTo>
                  <a:lnTo>
                    <a:pt x="2319" y="583"/>
                  </a:lnTo>
                  <a:lnTo>
                    <a:pt x="2317" y="583"/>
                  </a:lnTo>
                  <a:lnTo>
                    <a:pt x="2317" y="581"/>
                  </a:lnTo>
                  <a:lnTo>
                    <a:pt x="2319" y="581"/>
                  </a:lnTo>
                  <a:lnTo>
                    <a:pt x="2319" y="581"/>
                  </a:lnTo>
                  <a:lnTo>
                    <a:pt x="2319" y="581"/>
                  </a:lnTo>
                  <a:lnTo>
                    <a:pt x="2319" y="579"/>
                  </a:lnTo>
                  <a:lnTo>
                    <a:pt x="2322" y="579"/>
                  </a:lnTo>
                  <a:lnTo>
                    <a:pt x="2322" y="579"/>
                  </a:lnTo>
                  <a:lnTo>
                    <a:pt x="2322" y="579"/>
                  </a:lnTo>
                  <a:lnTo>
                    <a:pt x="2322" y="576"/>
                  </a:lnTo>
                  <a:lnTo>
                    <a:pt x="2324" y="576"/>
                  </a:lnTo>
                  <a:lnTo>
                    <a:pt x="2324" y="576"/>
                  </a:lnTo>
                  <a:lnTo>
                    <a:pt x="2326" y="576"/>
                  </a:lnTo>
                  <a:lnTo>
                    <a:pt x="2326" y="574"/>
                  </a:lnTo>
                  <a:lnTo>
                    <a:pt x="2329" y="574"/>
                  </a:lnTo>
                  <a:lnTo>
                    <a:pt x="2329" y="574"/>
                  </a:lnTo>
                  <a:lnTo>
                    <a:pt x="2331" y="574"/>
                  </a:lnTo>
                  <a:lnTo>
                    <a:pt x="2331" y="574"/>
                  </a:lnTo>
                  <a:lnTo>
                    <a:pt x="2333" y="574"/>
                  </a:lnTo>
                  <a:lnTo>
                    <a:pt x="2333" y="572"/>
                  </a:lnTo>
                  <a:lnTo>
                    <a:pt x="2336" y="572"/>
                  </a:lnTo>
                  <a:lnTo>
                    <a:pt x="2336" y="572"/>
                  </a:lnTo>
                  <a:lnTo>
                    <a:pt x="2338" y="572"/>
                  </a:lnTo>
                  <a:lnTo>
                    <a:pt x="2338" y="569"/>
                  </a:lnTo>
                  <a:lnTo>
                    <a:pt x="2338" y="569"/>
                  </a:lnTo>
                  <a:lnTo>
                    <a:pt x="2338" y="569"/>
                  </a:lnTo>
                  <a:lnTo>
                    <a:pt x="2340" y="569"/>
                  </a:lnTo>
                  <a:lnTo>
                    <a:pt x="2340" y="567"/>
                  </a:lnTo>
                  <a:lnTo>
                    <a:pt x="2340" y="567"/>
                  </a:lnTo>
                  <a:lnTo>
                    <a:pt x="2340" y="567"/>
                  </a:lnTo>
                  <a:lnTo>
                    <a:pt x="2343" y="567"/>
                  </a:lnTo>
                  <a:lnTo>
                    <a:pt x="2343" y="564"/>
                  </a:lnTo>
                  <a:lnTo>
                    <a:pt x="2343" y="564"/>
                  </a:lnTo>
                  <a:lnTo>
                    <a:pt x="2343" y="564"/>
                  </a:lnTo>
                  <a:lnTo>
                    <a:pt x="2343" y="564"/>
                  </a:lnTo>
                  <a:lnTo>
                    <a:pt x="2343" y="564"/>
                  </a:lnTo>
                  <a:lnTo>
                    <a:pt x="2348" y="564"/>
                  </a:lnTo>
                  <a:lnTo>
                    <a:pt x="2348" y="562"/>
                  </a:lnTo>
                  <a:lnTo>
                    <a:pt x="2350" y="562"/>
                  </a:lnTo>
                  <a:lnTo>
                    <a:pt x="2350" y="562"/>
                  </a:lnTo>
                  <a:lnTo>
                    <a:pt x="2352" y="562"/>
                  </a:lnTo>
                  <a:lnTo>
                    <a:pt x="2352" y="560"/>
                  </a:lnTo>
                  <a:lnTo>
                    <a:pt x="2355" y="560"/>
                  </a:lnTo>
                  <a:lnTo>
                    <a:pt x="2355" y="557"/>
                  </a:lnTo>
                  <a:lnTo>
                    <a:pt x="2357" y="557"/>
                  </a:lnTo>
                  <a:lnTo>
                    <a:pt x="2357" y="555"/>
                  </a:lnTo>
                  <a:lnTo>
                    <a:pt x="2359" y="555"/>
                  </a:lnTo>
                  <a:lnTo>
                    <a:pt x="2359" y="555"/>
                  </a:lnTo>
                  <a:lnTo>
                    <a:pt x="2362" y="555"/>
                  </a:lnTo>
                  <a:lnTo>
                    <a:pt x="2362" y="555"/>
                  </a:lnTo>
                  <a:lnTo>
                    <a:pt x="2364" y="555"/>
                  </a:lnTo>
                  <a:lnTo>
                    <a:pt x="2364" y="553"/>
                  </a:lnTo>
                  <a:lnTo>
                    <a:pt x="2367" y="553"/>
                  </a:lnTo>
                  <a:lnTo>
                    <a:pt x="2367" y="550"/>
                  </a:lnTo>
                  <a:lnTo>
                    <a:pt x="2369" y="550"/>
                  </a:lnTo>
                  <a:lnTo>
                    <a:pt x="2369" y="550"/>
                  </a:lnTo>
                  <a:lnTo>
                    <a:pt x="2371" y="550"/>
                  </a:lnTo>
                  <a:lnTo>
                    <a:pt x="2371" y="548"/>
                  </a:lnTo>
                  <a:lnTo>
                    <a:pt x="2371" y="548"/>
                  </a:lnTo>
                  <a:lnTo>
                    <a:pt x="2371" y="548"/>
                  </a:lnTo>
                  <a:lnTo>
                    <a:pt x="2374" y="548"/>
                  </a:lnTo>
                  <a:lnTo>
                    <a:pt x="2374" y="546"/>
                  </a:lnTo>
                  <a:lnTo>
                    <a:pt x="2376" y="546"/>
                  </a:lnTo>
                  <a:lnTo>
                    <a:pt x="2376" y="546"/>
                  </a:lnTo>
                  <a:lnTo>
                    <a:pt x="2376" y="546"/>
                  </a:lnTo>
                  <a:lnTo>
                    <a:pt x="2376" y="543"/>
                  </a:lnTo>
                  <a:lnTo>
                    <a:pt x="2376" y="543"/>
                  </a:lnTo>
                  <a:lnTo>
                    <a:pt x="2376" y="543"/>
                  </a:lnTo>
                  <a:lnTo>
                    <a:pt x="2378" y="543"/>
                  </a:lnTo>
                  <a:lnTo>
                    <a:pt x="2378" y="541"/>
                  </a:lnTo>
                  <a:lnTo>
                    <a:pt x="2383" y="541"/>
                  </a:lnTo>
                  <a:lnTo>
                    <a:pt x="2383" y="538"/>
                  </a:lnTo>
                  <a:lnTo>
                    <a:pt x="2381" y="538"/>
                  </a:lnTo>
                  <a:lnTo>
                    <a:pt x="2381" y="538"/>
                  </a:lnTo>
                  <a:lnTo>
                    <a:pt x="2381" y="538"/>
                  </a:lnTo>
                  <a:lnTo>
                    <a:pt x="2381" y="536"/>
                  </a:lnTo>
                  <a:lnTo>
                    <a:pt x="2383" y="536"/>
                  </a:lnTo>
                  <a:lnTo>
                    <a:pt x="2383" y="534"/>
                  </a:lnTo>
                  <a:lnTo>
                    <a:pt x="2385" y="534"/>
                  </a:lnTo>
                  <a:lnTo>
                    <a:pt x="2385" y="534"/>
                  </a:lnTo>
                  <a:lnTo>
                    <a:pt x="2388" y="534"/>
                  </a:lnTo>
                  <a:lnTo>
                    <a:pt x="2388" y="534"/>
                  </a:lnTo>
                  <a:lnTo>
                    <a:pt x="2388" y="534"/>
                  </a:lnTo>
                  <a:lnTo>
                    <a:pt x="2388" y="531"/>
                  </a:lnTo>
                  <a:lnTo>
                    <a:pt x="2390" y="531"/>
                  </a:lnTo>
                  <a:lnTo>
                    <a:pt x="2390" y="534"/>
                  </a:lnTo>
                  <a:lnTo>
                    <a:pt x="2390" y="534"/>
                  </a:lnTo>
                  <a:lnTo>
                    <a:pt x="2390" y="529"/>
                  </a:lnTo>
                  <a:lnTo>
                    <a:pt x="2390" y="529"/>
                  </a:lnTo>
                  <a:lnTo>
                    <a:pt x="2390" y="527"/>
                  </a:lnTo>
                  <a:lnTo>
                    <a:pt x="2395" y="527"/>
                  </a:lnTo>
                  <a:lnTo>
                    <a:pt x="2395" y="527"/>
                  </a:lnTo>
                  <a:lnTo>
                    <a:pt x="2397" y="527"/>
                  </a:lnTo>
                  <a:lnTo>
                    <a:pt x="2397" y="524"/>
                  </a:lnTo>
                  <a:lnTo>
                    <a:pt x="2397" y="524"/>
                  </a:lnTo>
                  <a:lnTo>
                    <a:pt x="2397" y="524"/>
                  </a:lnTo>
                  <a:lnTo>
                    <a:pt x="2400" y="524"/>
                  </a:lnTo>
                  <a:lnTo>
                    <a:pt x="2400" y="522"/>
                  </a:lnTo>
                  <a:lnTo>
                    <a:pt x="2402" y="522"/>
                  </a:lnTo>
                  <a:lnTo>
                    <a:pt x="2402" y="522"/>
                  </a:lnTo>
                  <a:lnTo>
                    <a:pt x="2402" y="522"/>
                  </a:lnTo>
                  <a:lnTo>
                    <a:pt x="2402" y="519"/>
                  </a:lnTo>
                  <a:lnTo>
                    <a:pt x="2407" y="519"/>
                  </a:lnTo>
                  <a:lnTo>
                    <a:pt x="2407" y="519"/>
                  </a:lnTo>
                  <a:lnTo>
                    <a:pt x="2409" y="519"/>
                  </a:lnTo>
                  <a:lnTo>
                    <a:pt x="2409" y="517"/>
                  </a:lnTo>
                  <a:lnTo>
                    <a:pt x="2411" y="517"/>
                  </a:lnTo>
                  <a:lnTo>
                    <a:pt x="2411" y="517"/>
                  </a:lnTo>
                  <a:lnTo>
                    <a:pt x="2411" y="517"/>
                  </a:lnTo>
                  <a:lnTo>
                    <a:pt x="2411" y="515"/>
                  </a:lnTo>
                  <a:lnTo>
                    <a:pt x="2411" y="515"/>
                  </a:lnTo>
                  <a:lnTo>
                    <a:pt x="2411" y="515"/>
                  </a:lnTo>
                  <a:lnTo>
                    <a:pt x="2416" y="515"/>
                  </a:lnTo>
                  <a:lnTo>
                    <a:pt x="2416" y="512"/>
                  </a:lnTo>
                  <a:lnTo>
                    <a:pt x="2419" y="512"/>
                  </a:lnTo>
                  <a:lnTo>
                    <a:pt x="2419" y="512"/>
                  </a:lnTo>
                  <a:lnTo>
                    <a:pt x="2419" y="512"/>
                  </a:lnTo>
                  <a:lnTo>
                    <a:pt x="2419" y="510"/>
                  </a:lnTo>
                  <a:lnTo>
                    <a:pt x="2421" y="510"/>
                  </a:lnTo>
                  <a:lnTo>
                    <a:pt x="2421" y="510"/>
                  </a:lnTo>
                  <a:lnTo>
                    <a:pt x="2421" y="510"/>
                  </a:lnTo>
                  <a:lnTo>
                    <a:pt x="2421" y="508"/>
                  </a:lnTo>
                  <a:lnTo>
                    <a:pt x="2426" y="508"/>
                  </a:lnTo>
                  <a:lnTo>
                    <a:pt x="2426" y="508"/>
                  </a:lnTo>
                  <a:lnTo>
                    <a:pt x="2428" y="508"/>
                  </a:lnTo>
                  <a:lnTo>
                    <a:pt x="2428" y="508"/>
                  </a:lnTo>
                  <a:lnTo>
                    <a:pt x="2428" y="508"/>
                  </a:lnTo>
                  <a:lnTo>
                    <a:pt x="2428" y="508"/>
                  </a:lnTo>
                  <a:lnTo>
                    <a:pt x="2428" y="508"/>
                  </a:lnTo>
                  <a:lnTo>
                    <a:pt x="2428" y="505"/>
                  </a:lnTo>
                  <a:lnTo>
                    <a:pt x="2430" y="505"/>
                  </a:lnTo>
                  <a:lnTo>
                    <a:pt x="2430" y="505"/>
                  </a:lnTo>
                  <a:lnTo>
                    <a:pt x="2430" y="505"/>
                  </a:lnTo>
                  <a:lnTo>
                    <a:pt x="2430" y="505"/>
                  </a:lnTo>
                  <a:lnTo>
                    <a:pt x="2433" y="505"/>
                  </a:lnTo>
                  <a:lnTo>
                    <a:pt x="2433" y="503"/>
                  </a:lnTo>
                  <a:lnTo>
                    <a:pt x="2433" y="503"/>
                  </a:lnTo>
                  <a:lnTo>
                    <a:pt x="2433" y="500"/>
                  </a:lnTo>
                  <a:lnTo>
                    <a:pt x="2435" y="500"/>
                  </a:lnTo>
                  <a:lnTo>
                    <a:pt x="2435" y="498"/>
                  </a:lnTo>
                  <a:lnTo>
                    <a:pt x="2435" y="498"/>
                  </a:lnTo>
                  <a:lnTo>
                    <a:pt x="2435" y="496"/>
                  </a:lnTo>
                  <a:lnTo>
                    <a:pt x="2435" y="496"/>
                  </a:lnTo>
                  <a:lnTo>
                    <a:pt x="2435" y="496"/>
                  </a:lnTo>
                  <a:lnTo>
                    <a:pt x="2438" y="496"/>
                  </a:lnTo>
                  <a:lnTo>
                    <a:pt x="2438" y="496"/>
                  </a:lnTo>
                  <a:lnTo>
                    <a:pt x="2438" y="496"/>
                  </a:lnTo>
                  <a:lnTo>
                    <a:pt x="2438" y="493"/>
                  </a:lnTo>
                  <a:lnTo>
                    <a:pt x="2440" y="493"/>
                  </a:lnTo>
                  <a:lnTo>
                    <a:pt x="2440" y="493"/>
                  </a:lnTo>
                  <a:lnTo>
                    <a:pt x="2440" y="493"/>
                  </a:lnTo>
                  <a:lnTo>
                    <a:pt x="2440" y="491"/>
                  </a:lnTo>
                  <a:lnTo>
                    <a:pt x="2442" y="491"/>
                  </a:lnTo>
                  <a:lnTo>
                    <a:pt x="2442" y="491"/>
                  </a:lnTo>
                  <a:lnTo>
                    <a:pt x="2445" y="491"/>
                  </a:lnTo>
                  <a:lnTo>
                    <a:pt x="2445" y="489"/>
                  </a:lnTo>
                  <a:lnTo>
                    <a:pt x="2449" y="489"/>
                  </a:lnTo>
                  <a:lnTo>
                    <a:pt x="2449" y="489"/>
                  </a:lnTo>
                  <a:lnTo>
                    <a:pt x="2452" y="489"/>
                  </a:lnTo>
                  <a:lnTo>
                    <a:pt x="2452" y="486"/>
                  </a:lnTo>
                  <a:lnTo>
                    <a:pt x="2454" y="486"/>
                  </a:lnTo>
                  <a:lnTo>
                    <a:pt x="2454" y="486"/>
                  </a:lnTo>
                  <a:lnTo>
                    <a:pt x="2456" y="486"/>
                  </a:lnTo>
                  <a:lnTo>
                    <a:pt x="2456" y="486"/>
                  </a:lnTo>
                  <a:lnTo>
                    <a:pt x="2456" y="486"/>
                  </a:lnTo>
                  <a:lnTo>
                    <a:pt x="2456" y="484"/>
                  </a:lnTo>
                  <a:lnTo>
                    <a:pt x="2459" y="484"/>
                  </a:lnTo>
                  <a:lnTo>
                    <a:pt x="2459" y="484"/>
                  </a:lnTo>
                  <a:lnTo>
                    <a:pt x="2459" y="484"/>
                  </a:lnTo>
                  <a:lnTo>
                    <a:pt x="2459" y="482"/>
                  </a:lnTo>
                  <a:lnTo>
                    <a:pt x="2461" y="482"/>
                  </a:lnTo>
                  <a:lnTo>
                    <a:pt x="2461" y="482"/>
                  </a:lnTo>
                  <a:lnTo>
                    <a:pt x="2461" y="482"/>
                  </a:lnTo>
                  <a:lnTo>
                    <a:pt x="2461" y="479"/>
                  </a:lnTo>
                  <a:lnTo>
                    <a:pt x="2461" y="479"/>
                  </a:lnTo>
                  <a:lnTo>
                    <a:pt x="2461" y="479"/>
                  </a:lnTo>
                  <a:lnTo>
                    <a:pt x="2464" y="479"/>
                  </a:lnTo>
                  <a:lnTo>
                    <a:pt x="2464" y="477"/>
                  </a:lnTo>
                  <a:lnTo>
                    <a:pt x="2464" y="477"/>
                  </a:lnTo>
                  <a:lnTo>
                    <a:pt x="2464" y="477"/>
                  </a:lnTo>
                  <a:lnTo>
                    <a:pt x="2464" y="477"/>
                  </a:lnTo>
                  <a:lnTo>
                    <a:pt x="2464" y="474"/>
                  </a:lnTo>
                  <a:lnTo>
                    <a:pt x="2466" y="474"/>
                  </a:lnTo>
                  <a:lnTo>
                    <a:pt x="2466" y="474"/>
                  </a:lnTo>
                  <a:lnTo>
                    <a:pt x="2468" y="474"/>
                  </a:lnTo>
                  <a:lnTo>
                    <a:pt x="2468" y="474"/>
                  </a:lnTo>
                  <a:lnTo>
                    <a:pt x="2471" y="474"/>
                  </a:lnTo>
                  <a:lnTo>
                    <a:pt x="2471" y="472"/>
                  </a:lnTo>
                  <a:lnTo>
                    <a:pt x="2473" y="472"/>
                  </a:lnTo>
                  <a:lnTo>
                    <a:pt x="2473" y="472"/>
                  </a:lnTo>
                  <a:lnTo>
                    <a:pt x="2475" y="472"/>
                  </a:lnTo>
                  <a:lnTo>
                    <a:pt x="2475" y="470"/>
                  </a:lnTo>
                  <a:lnTo>
                    <a:pt x="2478" y="470"/>
                  </a:lnTo>
                  <a:lnTo>
                    <a:pt x="2478" y="470"/>
                  </a:lnTo>
                  <a:lnTo>
                    <a:pt x="2482" y="470"/>
                  </a:lnTo>
                  <a:lnTo>
                    <a:pt x="2482" y="467"/>
                  </a:lnTo>
                  <a:lnTo>
                    <a:pt x="2487" y="467"/>
                  </a:lnTo>
                  <a:lnTo>
                    <a:pt x="2487" y="467"/>
                  </a:lnTo>
                  <a:lnTo>
                    <a:pt x="2492" y="467"/>
                  </a:lnTo>
                  <a:lnTo>
                    <a:pt x="2492" y="467"/>
                  </a:lnTo>
                  <a:lnTo>
                    <a:pt x="2497" y="467"/>
                  </a:lnTo>
                  <a:lnTo>
                    <a:pt x="2497" y="467"/>
                  </a:lnTo>
                  <a:lnTo>
                    <a:pt x="2501" y="467"/>
                  </a:lnTo>
                  <a:lnTo>
                    <a:pt x="2501" y="465"/>
                  </a:lnTo>
                  <a:lnTo>
                    <a:pt x="2511" y="465"/>
                  </a:lnTo>
                  <a:lnTo>
                    <a:pt x="2511" y="467"/>
                  </a:lnTo>
                  <a:lnTo>
                    <a:pt x="2530" y="467"/>
                  </a:lnTo>
                  <a:lnTo>
                    <a:pt x="2530" y="465"/>
                  </a:lnTo>
                  <a:lnTo>
                    <a:pt x="2544" y="465"/>
                  </a:lnTo>
                  <a:lnTo>
                    <a:pt x="2544" y="467"/>
                  </a:lnTo>
                  <a:lnTo>
                    <a:pt x="2546" y="467"/>
                  </a:lnTo>
                  <a:lnTo>
                    <a:pt x="2546" y="467"/>
                  </a:lnTo>
                  <a:lnTo>
                    <a:pt x="2544" y="467"/>
                  </a:lnTo>
                  <a:lnTo>
                    <a:pt x="2544" y="470"/>
                  </a:lnTo>
                  <a:lnTo>
                    <a:pt x="2549" y="470"/>
                  </a:lnTo>
                  <a:lnTo>
                    <a:pt x="2549" y="472"/>
                  </a:lnTo>
                  <a:lnTo>
                    <a:pt x="2549" y="472"/>
                  </a:lnTo>
                  <a:lnTo>
                    <a:pt x="2549" y="472"/>
                  </a:lnTo>
                  <a:lnTo>
                    <a:pt x="2551" y="472"/>
                  </a:lnTo>
                  <a:lnTo>
                    <a:pt x="2551" y="472"/>
                  </a:lnTo>
                  <a:lnTo>
                    <a:pt x="2558" y="472"/>
                  </a:lnTo>
                  <a:lnTo>
                    <a:pt x="2558" y="467"/>
                  </a:lnTo>
                  <a:lnTo>
                    <a:pt x="2556" y="467"/>
                  </a:lnTo>
                  <a:lnTo>
                    <a:pt x="2556" y="465"/>
                  </a:lnTo>
                  <a:lnTo>
                    <a:pt x="2558" y="465"/>
                  </a:lnTo>
                  <a:lnTo>
                    <a:pt x="2558" y="465"/>
                  </a:lnTo>
                  <a:lnTo>
                    <a:pt x="2561" y="465"/>
                  </a:lnTo>
                  <a:lnTo>
                    <a:pt x="2561" y="465"/>
                  </a:lnTo>
                  <a:lnTo>
                    <a:pt x="2561" y="465"/>
                  </a:lnTo>
                  <a:lnTo>
                    <a:pt x="2561" y="465"/>
                  </a:lnTo>
                  <a:lnTo>
                    <a:pt x="2563" y="465"/>
                  </a:lnTo>
                  <a:lnTo>
                    <a:pt x="2563" y="465"/>
                  </a:lnTo>
                  <a:lnTo>
                    <a:pt x="2565" y="465"/>
                  </a:lnTo>
                  <a:lnTo>
                    <a:pt x="2565" y="467"/>
                  </a:lnTo>
                  <a:lnTo>
                    <a:pt x="2575" y="467"/>
                  </a:lnTo>
                  <a:lnTo>
                    <a:pt x="2575" y="467"/>
                  </a:lnTo>
                  <a:lnTo>
                    <a:pt x="2580" y="467"/>
                  </a:lnTo>
                  <a:lnTo>
                    <a:pt x="2580" y="470"/>
                  </a:lnTo>
                  <a:lnTo>
                    <a:pt x="2582" y="470"/>
                  </a:lnTo>
                  <a:lnTo>
                    <a:pt x="2582" y="470"/>
                  </a:lnTo>
                  <a:lnTo>
                    <a:pt x="2584" y="470"/>
                  </a:lnTo>
                  <a:lnTo>
                    <a:pt x="2584" y="470"/>
                  </a:lnTo>
                  <a:lnTo>
                    <a:pt x="2584" y="470"/>
                  </a:lnTo>
                  <a:lnTo>
                    <a:pt x="2584" y="467"/>
                  </a:lnTo>
                  <a:lnTo>
                    <a:pt x="2587" y="467"/>
                  </a:lnTo>
                  <a:lnTo>
                    <a:pt x="2587" y="470"/>
                  </a:lnTo>
                  <a:lnTo>
                    <a:pt x="2589" y="470"/>
                  </a:lnTo>
                  <a:lnTo>
                    <a:pt x="2589" y="465"/>
                  </a:lnTo>
                  <a:lnTo>
                    <a:pt x="2601" y="465"/>
                  </a:lnTo>
                  <a:lnTo>
                    <a:pt x="2601" y="467"/>
                  </a:lnTo>
                  <a:lnTo>
                    <a:pt x="2601" y="467"/>
                  </a:lnTo>
                  <a:lnTo>
                    <a:pt x="2601" y="470"/>
                  </a:lnTo>
                  <a:lnTo>
                    <a:pt x="2606" y="470"/>
                  </a:lnTo>
                  <a:lnTo>
                    <a:pt x="2606" y="470"/>
                  </a:lnTo>
                  <a:lnTo>
                    <a:pt x="2608" y="470"/>
                  </a:lnTo>
                  <a:lnTo>
                    <a:pt x="2608" y="470"/>
                  </a:lnTo>
                  <a:lnTo>
                    <a:pt x="2610" y="470"/>
                  </a:lnTo>
                  <a:lnTo>
                    <a:pt x="2610" y="470"/>
                  </a:lnTo>
                  <a:lnTo>
                    <a:pt x="2610" y="470"/>
                  </a:lnTo>
                  <a:lnTo>
                    <a:pt x="2610" y="470"/>
                  </a:lnTo>
                  <a:lnTo>
                    <a:pt x="2615" y="470"/>
                  </a:lnTo>
                  <a:lnTo>
                    <a:pt x="2615" y="467"/>
                  </a:lnTo>
                  <a:lnTo>
                    <a:pt x="2613" y="467"/>
                  </a:lnTo>
                  <a:lnTo>
                    <a:pt x="2613" y="467"/>
                  </a:lnTo>
                  <a:lnTo>
                    <a:pt x="2615" y="467"/>
                  </a:lnTo>
                  <a:lnTo>
                    <a:pt x="2615" y="465"/>
                  </a:lnTo>
                  <a:lnTo>
                    <a:pt x="2615" y="465"/>
                  </a:lnTo>
                  <a:lnTo>
                    <a:pt x="2615" y="465"/>
                  </a:lnTo>
                  <a:lnTo>
                    <a:pt x="2615" y="465"/>
                  </a:lnTo>
                  <a:lnTo>
                    <a:pt x="2615" y="465"/>
                  </a:lnTo>
                  <a:lnTo>
                    <a:pt x="2620" y="465"/>
                  </a:lnTo>
                  <a:lnTo>
                    <a:pt x="2620" y="463"/>
                  </a:lnTo>
                  <a:lnTo>
                    <a:pt x="2617" y="463"/>
                  </a:lnTo>
                  <a:lnTo>
                    <a:pt x="2617" y="460"/>
                  </a:lnTo>
                  <a:lnTo>
                    <a:pt x="2617" y="460"/>
                  </a:lnTo>
                  <a:lnTo>
                    <a:pt x="2617" y="458"/>
                  </a:lnTo>
                  <a:lnTo>
                    <a:pt x="2622" y="458"/>
                  </a:lnTo>
                  <a:lnTo>
                    <a:pt x="2622" y="458"/>
                  </a:lnTo>
                  <a:lnTo>
                    <a:pt x="2625" y="458"/>
                  </a:lnTo>
                  <a:lnTo>
                    <a:pt x="2625" y="455"/>
                  </a:lnTo>
                  <a:lnTo>
                    <a:pt x="2629" y="455"/>
                  </a:lnTo>
                  <a:lnTo>
                    <a:pt x="2629" y="458"/>
                  </a:lnTo>
                  <a:lnTo>
                    <a:pt x="2634" y="458"/>
                  </a:lnTo>
                  <a:lnTo>
                    <a:pt x="2634" y="458"/>
                  </a:lnTo>
                  <a:lnTo>
                    <a:pt x="2636" y="458"/>
                  </a:lnTo>
                  <a:lnTo>
                    <a:pt x="2636" y="460"/>
                  </a:lnTo>
                  <a:lnTo>
                    <a:pt x="2643" y="460"/>
                  </a:lnTo>
                  <a:lnTo>
                    <a:pt x="2643" y="460"/>
                  </a:lnTo>
                  <a:lnTo>
                    <a:pt x="2643" y="460"/>
                  </a:lnTo>
                  <a:lnTo>
                    <a:pt x="2643" y="463"/>
                  </a:lnTo>
                  <a:lnTo>
                    <a:pt x="2646" y="463"/>
                  </a:lnTo>
                  <a:lnTo>
                    <a:pt x="2646" y="463"/>
                  </a:lnTo>
                  <a:lnTo>
                    <a:pt x="2646" y="463"/>
                  </a:lnTo>
                  <a:lnTo>
                    <a:pt x="2646" y="465"/>
                  </a:lnTo>
                  <a:lnTo>
                    <a:pt x="2651" y="465"/>
                  </a:lnTo>
                  <a:lnTo>
                    <a:pt x="2651" y="465"/>
                  </a:lnTo>
                  <a:lnTo>
                    <a:pt x="2655" y="465"/>
                  </a:lnTo>
                  <a:lnTo>
                    <a:pt x="2655" y="463"/>
                  </a:lnTo>
                  <a:lnTo>
                    <a:pt x="2665" y="463"/>
                  </a:lnTo>
                  <a:lnTo>
                    <a:pt x="2665" y="460"/>
                  </a:lnTo>
                  <a:lnTo>
                    <a:pt x="2667" y="460"/>
                  </a:lnTo>
                  <a:lnTo>
                    <a:pt x="2667" y="463"/>
                  </a:lnTo>
                  <a:lnTo>
                    <a:pt x="2667" y="463"/>
                  </a:lnTo>
                  <a:lnTo>
                    <a:pt x="2667" y="463"/>
                  </a:lnTo>
                  <a:lnTo>
                    <a:pt x="2669" y="463"/>
                  </a:lnTo>
                  <a:lnTo>
                    <a:pt x="2669" y="465"/>
                  </a:lnTo>
                  <a:lnTo>
                    <a:pt x="2669" y="465"/>
                  </a:lnTo>
                  <a:lnTo>
                    <a:pt x="2669" y="465"/>
                  </a:lnTo>
                  <a:lnTo>
                    <a:pt x="2672" y="465"/>
                  </a:lnTo>
                  <a:lnTo>
                    <a:pt x="2672" y="465"/>
                  </a:lnTo>
                  <a:lnTo>
                    <a:pt x="2672" y="465"/>
                  </a:lnTo>
                  <a:lnTo>
                    <a:pt x="2672" y="467"/>
                  </a:lnTo>
                  <a:lnTo>
                    <a:pt x="2677" y="467"/>
                  </a:lnTo>
                  <a:lnTo>
                    <a:pt x="2677" y="470"/>
                  </a:lnTo>
                  <a:lnTo>
                    <a:pt x="2684" y="470"/>
                  </a:lnTo>
                  <a:lnTo>
                    <a:pt x="2684" y="470"/>
                  </a:lnTo>
                  <a:lnTo>
                    <a:pt x="2681" y="470"/>
                  </a:lnTo>
                  <a:lnTo>
                    <a:pt x="2681" y="472"/>
                  </a:lnTo>
                  <a:lnTo>
                    <a:pt x="2665" y="472"/>
                  </a:lnTo>
                  <a:lnTo>
                    <a:pt x="2665" y="472"/>
                  </a:lnTo>
                  <a:lnTo>
                    <a:pt x="2658" y="472"/>
                  </a:lnTo>
                  <a:lnTo>
                    <a:pt x="2658" y="474"/>
                  </a:lnTo>
                  <a:lnTo>
                    <a:pt x="2660" y="474"/>
                  </a:lnTo>
                  <a:lnTo>
                    <a:pt x="2660" y="474"/>
                  </a:lnTo>
                  <a:lnTo>
                    <a:pt x="2662" y="474"/>
                  </a:lnTo>
                  <a:lnTo>
                    <a:pt x="2662" y="477"/>
                  </a:lnTo>
                  <a:lnTo>
                    <a:pt x="2662" y="477"/>
                  </a:lnTo>
                  <a:lnTo>
                    <a:pt x="2662" y="479"/>
                  </a:lnTo>
                  <a:lnTo>
                    <a:pt x="2665" y="479"/>
                  </a:lnTo>
                  <a:lnTo>
                    <a:pt x="2665" y="482"/>
                  </a:lnTo>
                  <a:lnTo>
                    <a:pt x="2665" y="482"/>
                  </a:lnTo>
                  <a:lnTo>
                    <a:pt x="2665" y="479"/>
                  </a:lnTo>
                  <a:lnTo>
                    <a:pt x="2677" y="479"/>
                  </a:lnTo>
                  <a:lnTo>
                    <a:pt x="2677" y="479"/>
                  </a:lnTo>
                  <a:lnTo>
                    <a:pt x="2681" y="479"/>
                  </a:lnTo>
                  <a:lnTo>
                    <a:pt x="2681" y="477"/>
                  </a:lnTo>
                  <a:lnTo>
                    <a:pt x="2684" y="477"/>
                  </a:lnTo>
                  <a:lnTo>
                    <a:pt x="2684" y="474"/>
                  </a:lnTo>
                  <a:lnTo>
                    <a:pt x="2688" y="474"/>
                  </a:lnTo>
                  <a:lnTo>
                    <a:pt x="2688" y="477"/>
                  </a:lnTo>
                  <a:lnTo>
                    <a:pt x="2691" y="477"/>
                  </a:lnTo>
                  <a:lnTo>
                    <a:pt x="2691" y="477"/>
                  </a:lnTo>
                  <a:lnTo>
                    <a:pt x="2693" y="477"/>
                  </a:lnTo>
                  <a:lnTo>
                    <a:pt x="2693" y="479"/>
                  </a:lnTo>
                  <a:lnTo>
                    <a:pt x="2696" y="479"/>
                  </a:lnTo>
                  <a:lnTo>
                    <a:pt x="2696" y="477"/>
                  </a:lnTo>
                  <a:lnTo>
                    <a:pt x="2698" y="477"/>
                  </a:lnTo>
                  <a:lnTo>
                    <a:pt x="2698" y="479"/>
                  </a:lnTo>
                  <a:lnTo>
                    <a:pt x="2698" y="479"/>
                  </a:lnTo>
                  <a:lnTo>
                    <a:pt x="2698" y="474"/>
                  </a:lnTo>
                  <a:lnTo>
                    <a:pt x="2700" y="474"/>
                  </a:lnTo>
                  <a:lnTo>
                    <a:pt x="2700" y="474"/>
                  </a:lnTo>
                  <a:lnTo>
                    <a:pt x="2705" y="474"/>
                  </a:lnTo>
                  <a:lnTo>
                    <a:pt x="2705" y="474"/>
                  </a:lnTo>
                  <a:lnTo>
                    <a:pt x="2705" y="474"/>
                  </a:lnTo>
                  <a:lnTo>
                    <a:pt x="2705" y="474"/>
                  </a:lnTo>
                  <a:lnTo>
                    <a:pt x="2707" y="474"/>
                  </a:lnTo>
                  <a:lnTo>
                    <a:pt x="2707" y="474"/>
                  </a:lnTo>
                  <a:lnTo>
                    <a:pt x="2707" y="474"/>
                  </a:lnTo>
                  <a:lnTo>
                    <a:pt x="2707" y="470"/>
                  </a:lnTo>
                  <a:lnTo>
                    <a:pt x="2712" y="470"/>
                  </a:lnTo>
                  <a:lnTo>
                    <a:pt x="2712" y="472"/>
                  </a:lnTo>
                  <a:lnTo>
                    <a:pt x="2717" y="472"/>
                  </a:lnTo>
                  <a:lnTo>
                    <a:pt x="2717" y="472"/>
                  </a:lnTo>
                  <a:lnTo>
                    <a:pt x="2719" y="472"/>
                  </a:lnTo>
                  <a:lnTo>
                    <a:pt x="2719" y="474"/>
                  </a:lnTo>
                  <a:lnTo>
                    <a:pt x="2724" y="474"/>
                  </a:lnTo>
                  <a:lnTo>
                    <a:pt x="2724" y="474"/>
                  </a:lnTo>
                  <a:lnTo>
                    <a:pt x="2729" y="474"/>
                  </a:lnTo>
                  <a:lnTo>
                    <a:pt x="2729" y="472"/>
                  </a:lnTo>
                  <a:lnTo>
                    <a:pt x="2731" y="472"/>
                  </a:lnTo>
                  <a:lnTo>
                    <a:pt x="2731" y="470"/>
                  </a:lnTo>
                  <a:lnTo>
                    <a:pt x="2733" y="470"/>
                  </a:lnTo>
                  <a:lnTo>
                    <a:pt x="2733" y="472"/>
                  </a:lnTo>
                  <a:lnTo>
                    <a:pt x="2733" y="472"/>
                  </a:lnTo>
                  <a:lnTo>
                    <a:pt x="2733" y="472"/>
                  </a:lnTo>
                  <a:lnTo>
                    <a:pt x="2740" y="472"/>
                  </a:lnTo>
                  <a:lnTo>
                    <a:pt x="2740" y="472"/>
                  </a:lnTo>
                  <a:lnTo>
                    <a:pt x="2748" y="472"/>
                  </a:lnTo>
                  <a:lnTo>
                    <a:pt x="2748" y="467"/>
                  </a:lnTo>
                  <a:lnTo>
                    <a:pt x="2748" y="467"/>
                  </a:lnTo>
                  <a:lnTo>
                    <a:pt x="2748" y="465"/>
                  </a:lnTo>
                  <a:lnTo>
                    <a:pt x="2748" y="465"/>
                  </a:lnTo>
                  <a:lnTo>
                    <a:pt x="2748" y="465"/>
                  </a:lnTo>
                  <a:lnTo>
                    <a:pt x="2745" y="465"/>
                  </a:lnTo>
                  <a:lnTo>
                    <a:pt x="2745" y="465"/>
                  </a:lnTo>
                  <a:lnTo>
                    <a:pt x="2743" y="465"/>
                  </a:lnTo>
                  <a:lnTo>
                    <a:pt x="2743" y="463"/>
                  </a:lnTo>
                  <a:lnTo>
                    <a:pt x="2738" y="463"/>
                  </a:lnTo>
                  <a:lnTo>
                    <a:pt x="2738" y="463"/>
                  </a:lnTo>
                  <a:lnTo>
                    <a:pt x="2736" y="463"/>
                  </a:lnTo>
                  <a:lnTo>
                    <a:pt x="2736" y="460"/>
                  </a:lnTo>
                  <a:lnTo>
                    <a:pt x="2736" y="460"/>
                  </a:lnTo>
                  <a:lnTo>
                    <a:pt x="2736" y="463"/>
                  </a:lnTo>
                  <a:lnTo>
                    <a:pt x="2731" y="463"/>
                  </a:lnTo>
                  <a:lnTo>
                    <a:pt x="2731" y="460"/>
                  </a:lnTo>
                  <a:lnTo>
                    <a:pt x="2729" y="460"/>
                  </a:lnTo>
                  <a:lnTo>
                    <a:pt x="2729" y="460"/>
                  </a:lnTo>
                  <a:lnTo>
                    <a:pt x="2729" y="460"/>
                  </a:lnTo>
                  <a:lnTo>
                    <a:pt x="2729" y="458"/>
                  </a:lnTo>
                  <a:lnTo>
                    <a:pt x="2729" y="458"/>
                  </a:lnTo>
                  <a:lnTo>
                    <a:pt x="2729" y="455"/>
                  </a:lnTo>
                  <a:lnTo>
                    <a:pt x="2726" y="455"/>
                  </a:lnTo>
                  <a:lnTo>
                    <a:pt x="2726" y="453"/>
                  </a:lnTo>
                  <a:lnTo>
                    <a:pt x="2729" y="453"/>
                  </a:lnTo>
                  <a:lnTo>
                    <a:pt x="2729" y="455"/>
                  </a:lnTo>
                  <a:lnTo>
                    <a:pt x="2731" y="455"/>
                  </a:lnTo>
                  <a:lnTo>
                    <a:pt x="2731" y="451"/>
                  </a:lnTo>
                  <a:lnTo>
                    <a:pt x="2733" y="451"/>
                  </a:lnTo>
                  <a:lnTo>
                    <a:pt x="2733" y="448"/>
                  </a:lnTo>
                  <a:lnTo>
                    <a:pt x="2733" y="448"/>
                  </a:lnTo>
                  <a:lnTo>
                    <a:pt x="2733" y="448"/>
                  </a:lnTo>
                  <a:lnTo>
                    <a:pt x="2736" y="448"/>
                  </a:lnTo>
                  <a:lnTo>
                    <a:pt x="2736" y="446"/>
                  </a:lnTo>
                  <a:lnTo>
                    <a:pt x="2736" y="446"/>
                  </a:lnTo>
                  <a:lnTo>
                    <a:pt x="2736" y="446"/>
                  </a:lnTo>
                  <a:lnTo>
                    <a:pt x="2738" y="446"/>
                  </a:lnTo>
                  <a:lnTo>
                    <a:pt x="2738" y="446"/>
                  </a:lnTo>
                  <a:lnTo>
                    <a:pt x="2738" y="446"/>
                  </a:lnTo>
                  <a:lnTo>
                    <a:pt x="2738" y="444"/>
                  </a:lnTo>
                  <a:lnTo>
                    <a:pt x="2740" y="444"/>
                  </a:lnTo>
                  <a:lnTo>
                    <a:pt x="2740" y="444"/>
                  </a:lnTo>
                  <a:lnTo>
                    <a:pt x="2740" y="444"/>
                  </a:lnTo>
                  <a:lnTo>
                    <a:pt x="2740" y="441"/>
                  </a:lnTo>
                  <a:lnTo>
                    <a:pt x="2743" y="441"/>
                  </a:lnTo>
                  <a:lnTo>
                    <a:pt x="2743" y="441"/>
                  </a:lnTo>
                  <a:lnTo>
                    <a:pt x="2748" y="441"/>
                  </a:lnTo>
                  <a:lnTo>
                    <a:pt x="2748" y="439"/>
                  </a:lnTo>
                  <a:lnTo>
                    <a:pt x="2748" y="439"/>
                  </a:lnTo>
                  <a:lnTo>
                    <a:pt x="2748" y="439"/>
                  </a:lnTo>
                  <a:lnTo>
                    <a:pt x="2750" y="439"/>
                  </a:lnTo>
                  <a:lnTo>
                    <a:pt x="2750" y="436"/>
                  </a:lnTo>
                  <a:lnTo>
                    <a:pt x="2755" y="436"/>
                  </a:lnTo>
                  <a:lnTo>
                    <a:pt x="2755" y="436"/>
                  </a:lnTo>
                  <a:lnTo>
                    <a:pt x="2755" y="436"/>
                  </a:lnTo>
                  <a:lnTo>
                    <a:pt x="2755" y="436"/>
                  </a:lnTo>
                  <a:lnTo>
                    <a:pt x="2757" y="436"/>
                  </a:lnTo>
                  <a:lnTo>
                    <a:pt x="2757" y="434"/>
                  </a:lnTo>
                  <a:lnTo>
                    <a:pt x="2759" y="434"/>
                  </a:lnTo>
                  <a:lnTo>
                    <a:pt x="2759" y="434"/>
                  </a:lnTo>
                  <a:lnTo>
                    <a:pt x="2762" y="434"/>
                  </a:lnTo>
                  <a:lnTo>
                    <a:pt x="2762" y="432"/>
                  </a:lnTo>
                  <a:lnTo>
                    <a:pt x="2762" y="432"/>
                  </a:lnTo>
                  <a:lnTo>
                    <a:pt x="2762" y="434"/>
                  </a:lnTo>
                  <a:lnTo>
                    <a:pt x="2762" y="434"/>
                  </a:lnTo>
                  <a:lnTo>
                    <a:pt x="2762" y="432"/>
                  </a:lnTo>
                  <a:lnTo>
                    <a:pt x="2764" y="432"/>
                  </a:lnTo>
                  <a:lnTo>
                    <a:pt x="2764" y="427"/>
                  </a:lnTo>
                  <a:lnTo>
                    <a:pt x="2764" y="427"/>
                  </a:lnTo>
                  <a:lnTo>
                    <a:pt x="2764" y="427"/>
                  </a:lnTo>
                  <a:lnTo>
                    <a:pt x="2767" y="427"/>
                  </a:lnTo>
                  <a:lnTo>
                    <a:pt x="2767" y="427"/>
                  </a:lnTo>
                  <a:lnTo>
                    <a:pt x="2767" y="427"/>
                  </a:lnTo>
                  <a:lnTo>
                    <a:pt x="2767" y="425"/>
                  </a:lnTo>
                  <a:lnTo>
                    <a:pt x="2769" y="425"/>
                  </a:lnTo>
                  <a:lnTo>
                    <a:pt x="2769" y="425"/>
                  </a:lnTo>
                  <a:lnTo>
                    <a:pt x="2771" y="425"/>
                  </a:lnTo>
                  <a:lnTo>
                    <a:pt x="2771" y="422"/>
                  </a:lnTo>
                  <a:lnTo>
                    <a:pt x="2774" y="422"/>
                  </a:lnTo>
                  <a:lnTo>
                    <a:pt x="2774" y="422"/>
                  </a:lnTo>
                  <a:lnTo>
                    <a:pt x="2774" y="422"/>
                  </a:lnTo>
                  <a:lnTo>
                    <a:pt x="2774" y="420"/>
                  </a:lnTo>
                  <a:lnTo>
                    <a:pt x="2781" y="420"/>
                  </a:lnTo>
                  <a:lnTo>
                    <a:pt x="2781" y="418"/>
                  </a:lnTo>
                  <a:lnTo>
                    <a:pt x="2778" y="418"/>
                  </a:lnTo>
                  <a:lnTo>
                    <a:pt x="2778" y="415"/>
                  </a:lnTo>
                  <a:lnTo>
                    <a:pt x="2781" y="415"/>
                  </a:lnTo>
                  <a:lnTo>
                    <a:pt x="2781" y="413"/>
                  </a:lnTo>
                  <a:lnTo>
                    <a:pt x="2785" y="413"/>
                  </a:lnTo>
                  <a:lnTo>
                    <a:pt x="2785" y="410"/>
                  </a:lnTo>
                  <a:lnTo>
                    <a:pt x="2785" y="410"/>
                  </a:lnTo>
                  <a:lnTo>
                    <a:pt x="2785" y="410"/>
                  </a:lnTo>
                  <a:lnTo>
                    <a:pt x="2788" y="410"/>
                  </a:lnTo>
                  <a:lnTo>
                    <a:pt x="2788" y="408"/>
                  </a:lnTo>
                  <a:lnTo>
                    <a:pt x="2790" y="408"/>
                  </a:lnTo>
                  <a:lnTo>
                    <a:pt x="2790" y="408"/>
                  </a:lnTo>
                  <a:lnTo>
                    <a:pt x="2795" y="408"/>
                  </a:lnTo>
                  <a:lnTo>
                    <a:pt x="2795" y="406"/>
                  </a:lnTo>
                  <a:lnTo>
                    <a:pt x="2795" y="406"/>
                  </a:lnTo>
                  <a:lnTo>
                    <a:pt x="2795" y="406"/>
                  </a:lnTo>
                  <a:lnTo>
                    <a:pt x="2804" y="406"/>
                  </a:lnTo>
                  <a:lnTo>
                    <a:pt x="2804" y="406"/>
                  </a:lnTo>
                  <a:lnTo>
                    <a:pt x="2809" y="406"/>
                  </a:lnTo>
                  <a:lnTo>
                    <a:pt x="2809" y="406"/>
                  </a:lnTo>
                  <a:lnTo>
                    <a:pt x="2814" y="406"/>
                  </a:lnTo>
                  <a:lnTo>
                    <a:pt x="2814" y="406"/>
                  </a:lnTo>
                  <a:lnTo>
                    <a:pt x="2816" y="406"/>
                  </a:lnTo>
                  <a:lnTo>
                    <a:pt x="2816" y="406"/>
                  </a:lnTo>
                  <a:lnTo>
                    <a:pt x="2819" y="406"/>
                  </a:lnTo>
                  <a:lnTo>
                    <a:pt x="2819" y="406"/>
                  </a:lnTo>
                  <a:lnTo>
                    <a:pt x="2826" y="406"/>
                  </a:lnTo>
                  <a:lnTo>
                    <a:pt x="2826" y="403"/>
                  </a:lnTo>
                  <a:lnTo>
                    <a:pt x="2828" y="403"/>
                  </a:lnTo>
                  <a:lnTo>
                    <a:pt x="2828" y="403"/>
                  </a:lnTo>
                  <a:lnTo>
                    <a:pt x="2838" y="403"/>
                  </a:lnTo>
                  <a:lnTo>
                    <a:pt x="2838" y="403"/>
                  </a:lnTo>
                  <a:lnTo>
                    <a:pt x="2835" y="403"/>
                  </a:lnTo>
                  <a:lnTo>
                    <a:pt x="2835" y="406"/>
                  </a:lnTo>
                  <a:lnTo>
                    <a:pt x="2838" y="406"/>
                  </a:lnTo>
                  <a:lnTo>
                    <a:pt x="2838" y="406"/>
                  </a:lnTo>
                  <a:lnTo>
                    <a:pt x="2840" y="406"/>
                  </a:lnTo>
                  <a:lnTo>
                    <a:pt x="2840" y="408"/>
                  </a:lnTo>
                  <a:lnTo>
                    <a:pt x="2842" y="408"/>
                  </a:lnTo>
                  <a:lnTo>
                    <a:pt x="2842" y="408"/>
                  </a:lnTo>
                  <a:lnTo>
                    <a:pt x="2849" y="408"/>
                  </a:lnTo>
                  <a:lnTo>
                    <a:pt x="2849" y="406"/>
                  </a:lnTo>
                  <a:lnTo>
                    <a:pt x="2849" y="406"/>
                  </a:lnTo>
                  <a:lnTo>
                    <a:pt x="2849" y="406"/>
                  </a:lnTo>
                  <a:lnTo>
                    <a:pt x="2852" y="406"/>
                  </a:lnTo>
                  <a:lnTo>
                    <a:pt x="2852" y="406"/>
                  </a:lnTo>
                  <a:lnTo>
                    <a:pt x="2852" y="406"/>
                  </a:lnTo>
                  <a:lnTo>
                    <a:pt x="2852" y="403"/>
                  </a:lnTo>
                  <a:lnTo>
                    <a:pt x="2854" y="403"/>
                  </a:lnTo>
                  <a:lnTo>
                    <a:pt x="2854" y="403"/>
                  </a:lnTo>
                  <a:lnTo>
                    <a:pt x="2856" y="403"/>
                  </a:lnTo>
                  <a:lnTo>
                    <a:pt x="2856" y="401"/>
                  </a:lnTo>
                  <a:lnTo>
                    <a:pt x="2856" y="401"/>
                  </a:lnTo>
                  <a:lnTo>
                    <a:pt x="2856" y="403"/>
                  </a:lnTo>
                  <a:lnTo>
                    <a:pt x="2859" y="403"/>
                  </a:lnTo>
                  <a:lnTo>
                    <a:pt x="2859" y="403"/>
                  </a:lnTo>
                  <a:lnTo>
                    <a:pt x="2856" y="403"/>
                  </a:lnTo>
                  <a:lnTo>
                    <a:pt x="2856" y="406"/>
                  </a:lnTo>
                  <a:lnTo>
                    <a:pt x="2859" y="406"/>
                  </a:lnTo>
                  <a:lnTo>
                    <a:pt x="2859" y="406"/>
                  </a:lnTo>
                  <a:lnTo>
                    <a:pt x="2856" y="406"/>
                  </a:lnTo>
                  <a:lnTo>
                    <a:pt x="2856" y="406"/>
                  </a:lnTo>
                  <a:lnTo>
                    <a:pt x="2856" y="406"/>
                  </a:lnTo>
                  <a:lnTo>
                    <a:pt x="2856" y="408"/>
                  </a:lnTo>
                  <a:lnTo>
                    <a:pt x="2856" y="408"/>
                  </a:lnTo>
                  <a:lnTo>
                    <a:pt x="2856" y="408"/>
                  </a:lnTo>
                  <a:lnTo>
                    <a:pt x="2856" y="408"/>
                  </a:lnTo>
                  <a:lnTo>
                    <a:pt x="2856" y="410"/>
                  </a:lnTo>
                  <a:lnTo>
                    <a:pt x="2854" y="410"/>
                  </a:lnTo>
                  <a:lnTo>
                    <a:pt x="2854" y="413"/>
                  </a:lnTo>
                  <a:lnTo>
                    <a:pt x="2852" y="413"/>
                  </a:lnTo>
                  <a:lnTo>
                    <a:pt x="2852" y="415"/>
                  </a:lnTo>
                  <a:lnTo>
                    <a:pt x="2849" y="415"/>
                  </a:lnTo>
                  <a:lnTo>
                    <a:pt x="2849" y="415"/>
                  </a:lnTo>
                  <a:lnTo>
                    <a:pt x="2847" y="415"/>
                  </a:lnTo>
                  <a:lnTo>
                    <a:pt x="2847" y="418"/>
                  </a:lnTo>
                  <a:lnTo>
                    <a:pt x="2847" y="418"/>
                  </a:lnTo>
                  <a:lnTo>
                    <a:pt x="2847" y="418"/>
                  </a:lnTo>
                  <a:lnTo>
                    <a:pt x="2845" y="418"/>
                  </a:lnTo>
                  <a:lnTo>
                    <a:pt x="2845" y="420"/>
                  </a:lnTo>
                  <a:lnTo>
                    <a:pt x="2847" y="420"/>
                  </a:lnTo>
                  <a:lnTo>
                    <a:pt x="2847" y="418"/>
                  </a:lnTo>
                  <a:lnTo>
                    <a:pt x="2849" y="418"/>
                  </a:lnTo>
                  <a:lnTo>
                    <a:pt x="2849" y="420"/>
                  </a:lnTo>
                  <a:lnTo>
                    <a:pt x="2849" y="420"/>
                  </a:lnTo>
                  <a:lnTo>
                    <a:pt x="2849" y="422"/>
                  </a:lnTo>
                  <a:lnTo>
                    <a:pt x="2849" y="422"/>
                  </a:lnTo>
                  <a:lnTo>
                    <a:pt x="2849" y="425"/>
                  </a:lnTo>
                  <a:lnTo>
                    <a:pt x="2847" y="425"/>
                  </a:lnTo>
                  <a:lnTo>
                    <a:pt x="2847" y="425"/>
                  </a:lnTo>
                  <a:lnTo>
                    <a:pt x="2847" y="425"/>
                  </a:lnTo>
                  <a:lnTo>
                    <a:pt x="2847" y="427"/>
                  </a:lnTo>
                  <a:lnTo>
                    <a:pt x="2847" y="427"/>
                  </a:lnTo>
                  <a:lnTo>
                    <a:pt x="2847" y="427"/>
                  </a:lnTo>
                  <a:lnTo>
                    <a:pt x="2847" y="427"/>
                  </a:lnTo>
                  <a:lnTo>
                    <a:pt x="2847" y="427"/>
                  </a:lnTo>
                  <a:lnTo>
                    <a:pt x="2849" y="427"/>
                  </a:lnTo>
                  <a:lnTo>
                    <a:pt x="2849" y="427"/>
                  </a:lnTo>
                  <a:lnTo>
                    <a:pt x="2849" y="427"/>
                  </a:lnTo>
                  <a:lnTo>
                    <a:pt x="2849" y="427"/>
                  </a:lnTo>
                  <a:lnTo>
                    <a:pt x="2852" y="427"/>
                  </a:lnTo>
                  <a:lnTo>
                    <a:pt x="2852" y="425"/>
                  </a:lnTo>
                  <a:lnTo>
                    <a:pt x="2859" y="425"/>
                  </a:lnTo>
                  <a:lnTo>
                    <a:pt x="2859" y="427"/>
                  </a:lnTo>
                  <a:lnTo>
                    <a:pt x="2856" y="427"/>
                  </a:lnTo>
                  <a:lnTo>
                    <a:pt x="2856" y="427"/>
                  </a:lnTo>
                  <a:lnTo>
                    <a:pt x="2856" y="427"/>
                  </a:lnTo>
                  <a:lnTo>
                    <a:pt x="2856" y="427"/>
                  </a:lnTo>
                  <a:lnTo>
                    <a:pt x="2854" y="427"/>
                  </a:lnTo>
                  <a:lnTo>
                    <a:pt x="2854" y="429"/>
                  </a:lnTo>
                  <a:lnTo>
                    <a:pt x="2854" y="429"/>
                  </a:lnTo>
                  <a:lnTo>
                    <a:pt x="2854" y="429"/>
                  </a:lnTo>
                  <a:lnTo>
                    <a:pt x="2854" y="429"/>
                  </a:lnTo>
                  <a:lnTo>
                    <a:pt x="2854" y="432"/>
                  </a:lnTo>
                  <a:lnTo>
                    <a:pt x="2854" y="432"/>
                  </a:lnTo>
                  <a:lnTo>
                    <a:pt x="2854" y="434"/>
                  </a:lnTo>
                  <a:lnTo>
                    <a:pt x="2854" y="434"/>
                  </a:lnTo>
                  <a:lnTo>
                    <a:pt x="2854" y="436"/>
                  </a:lnTo>
                  <a:lnTo>
                    <a:pt x="2856" y="436"/>
                  </a:lnTo>
                  <a:lnTo>
                    <a:pt x="2856" y="436"/>
                  </a:lnTo>
                  <a:lnTo>
                    <a:pt x="2856" y="436"/>
                  </a:lnTo>
                  <a:lnTo>
                    <a:pt x="2856" y="434"/>
                  </a:lnTo>
                  <a:lnTo>
                    <a:pt x="2859" y="434"/>
                  </a:lnTo>
                  <a:lnTo>
                    <a:pt x="2859" y="434"/>
                  </a:lnTo>
                  <a:lnTo>
                    <a:pt x="2861" y="434"/>
                  </a:lnTo>
                  <a:lnTo>
                    <a:pt x="2861" y="432"/>
                  </a:lnTo>
                  <a:lnTo>
                    <a:pt x="2868" y="432"/>
                  </a:lnTo>
                  <a:lnTo>
                    <a:pt x="2868" y="432"/>
                  </a:lnTo>
                  <a:lnTo>
                    <a:pt x="2868" y="432"/>
                  </a:lnTo>
                  <a:lnTo>
                    <a:pt x="2868" y="429"/>
                  </a:lnTo>
                  <a:lnTo>
                    <a:pt x="2871" y="429"/>
                  </a:lnTo>
                  <a:lnTo>
                    <a:pt x="2871" y="429"/>
                  </a:lnTo>
                  <a:lnTo>
                    <a:pt x="2871" y="429"/>
                  </a:lnTo>
                  <a:lnTo>
                    <a:pt x="2871" y="427"/>
                  </a:lnTo>
                  <a:lnTo>
                    <a:pt x="2873" y="427"/>
                  </a:lnTo>
                  <a:lnTo>
                    <a:pt x="2873" y="427"/>
                  </a:lnTo>
                  <a:lnTo>
                    <a:pt x="2875" y="427"/>
                  </a:lnTo>
                  <a:lnTo>
                    <a:pt x="2875" y="427"/>
                  </a:lnTo>
                  <a:lnTo>
                    <a:pt x="2875" y="427"/>
                  </a:lnTo>
                  <a:lnTo>
                    <a:pt x="2875" y="425"/>
                  </a:lnTo>
                  <a:lnTo>
                    <a:pt x="2878" y="425"/>
                  </a:lnTo>
                  <a:lnTo>
                    <a:pt x="2878" y="425"/>
                  </a:lnTo>
                  <a:lnTo>
                    <a:pt x="2880" y="425"/>
                  </a:lnTo>
                  <a:lnTo>
                    <a:pt x="2880" y="422"/>
                  </a:lnTo>
                  <a:lnTo>
                    <a:pt x="2883" y="422"/>
                  </a:lnTo>
                  <a:lnTo>
                    <a:pt x="2883" y="420"/>
                  </a:lnTo>
                  <a:lnTo>
                    <a:pt x="2885" y="420"/>
                  </a:lnTo>
                  <a:lnTo>
                    <a:pt x="2885" y="418"/>
                  </a:lnTo>
                  <a:lnTo>
                    <a:pt x="2887" y="418"/>
                  </a:lnTo>
                  <a:lnTo>
                    <a:pt x="2887" y="418"/>
                  </a:lnTo>
                  <a:lnTo>
                    <a:pt x="2890" y="418"/>
                  </a:lnTo>
                  <a:lnTo>
                    <a:pt x="2890" y="415"/>
                  </a:lnTo>
                  <a:lnTo>
                    <a:pt x="2894" y="415"/>
                  </a:lnTo>
                  <a:lnTo>
                    <a:pt x="2894" y="415"/>
                  </a:lnTo>
                  <a:lnTo>
                    <a:pt x="2894" y="415"/>
                  </a:lnTo>
                  <a:lnTo>
                    <a:pt x="2894" y="415"/>
                  </a:lnTo>
                  <a:lnTo>
                    <a:pt x="2897" y="415"/>
                  </a:lnTo>
                  <a:lnTo>
                    <a:pt x="2897" y="413"/>
                  </a:lnTo>
                  <a:lnTo>
                    <a:pt x="2897" y="413"/>
                  </a:lnTo>
                  <a:lnTo>
                    <a:pt x="2897" y="413"/>
                  </a:lnTo>
                  <a:lnTo>
                    <a:pt x="2899" y="413"/>
                  </a:lnTo>
                  <a:lnTo>
                    <a:pt x="2899" y="410"/>
                  </a:lnTo>
                  <a:lnTo>
                    <a:pt x="2901" y="410"/>
                  </a:lnTo>
                  <a:lnTo>
                    <a:pt x="2901" y="410"/>
                  </a:lnTo>
                  <a:lnTo>
                    <a:pt x="2901" y="410"/>
                  </a:lnTo>
                  <a:lnTo>
                    <a:pt x="2901" y="408"/>
                  </a:lnTo>
                  <a:lnTo>
                    <a:pt x="2904" y="408"/>
                  </a:lnTo>
                  <a:lnTo>
                    <a:pt x="2904" y="410"/>
                  </a:lnTo>
                  <a:lnTo>
                    <a:pt x="2904" y="410"/>
                  </a:lnTo>
                  <a:lnTo>
                    <a:pt x="2904" y="410"/>
                  </a:lnTo>
                  <a:lnTo>
                    <a:pt x="2909" y="410"/>
                  </a:lnTo>
                  <a:lnTo>
                    <a:pt x="2909" y="410"/>
                  </a:lnTo>
                  <a:lnTo>
                    <a:pt x="2911" y="410"/>
                  </a:lnTo>
                  <a:lnTo>
                    <a:pt x="2911" y="408"/>
                  </a:lnTo>
                  <a:lnTo>
                    <a:pt x="2909" y="408"/>
                  </a:lnTo>
                  <a:lnTo>
                    <a:pt x="2909" y="408"/>
                  </a:lnTo>
                  <a:lnTo>
                    <a:pt x="2911" y="408"/>
                  </a:lnTo>
                  <a:lnTo>
                    <a:pt x="2911" y="408"/>
                  </a:lnTo>
                  <a:lnTo>
                    <a:pt x="2911" y="408"/>
                  </a:lnTo>
                  <a:lnTo>
                    <a:pt x="2911" y="410"/>
                  </a:lnTo>
                  <a:lnTo>
                    <a:pt x="2911" y="410"/>
                  </a:lnTo>
                  <a:lnTo>
                    <a:pt x="2911" y="410"/>
                  </a:lnTo>
                  <a:lnTo>
                    <a:pt x="2913" y="410"/>
                  </a:lnTo>
                  <a:lnTo>
                    <a:pt x="2913" y="413"/>
                  </a:lnTo>
                  <a:lnTo>
                    <a:pt x="2916" y="413"/>
                  </a:lnTo>
                  <a:lnTo>
                    <a:pt x="2916" y="415"/>
                  </a:lnTo>
                  <a:lnTo>
                    <a:pt x="2916" y="415"/>
                  </a:lnTo>
                  <a:lnTo>
                    <a:pt x="2916" y="413"/>
                  </a:lnTo>
                  <a:lnTo>
                    <a:pt x="2918" y="413"/>
                  </a:lnTo>
                  <a:lnTo>
                    <a:pt x="2918" y="410"/>
                  </a:lnTo>
                  <a:lnTo>
                    <a:pt x="2920" y="410"/>
                  </a:lnTo>
                  <a:lnTo>
                    <a:pt x="2920" y="408"/>
                  </a:lnTo>
                  <a:lnTo>
                    <a:pt x="2923" y="408"/>
                  </a:lnTo>
                  <a:lnTo>
                    <a:pt x="2923" y="406"/>
                  </a:lnTo>
                  <a:lnTo>
                    <a:pt x="2923" y="406"/>
                  </a:lnTo>
                  <a:lnTo>
                    <a:pt x="2923" y="406"/>
                  </a:lnTo>
                  <a:lnTo>
                    <a:pt x="2918" y="406"/>
                  </a:lnTo>
                  <a:lnTo>
                    <a:pt x="2918" y="406"/>
                  </a:lnTo>
                  <a:lnTo>
                    <a:pt x="2916" y="406"/>
                  </a:lnTo>
                  <a:lnTo>
                    <a:pt x="2916" y="403"/>
                  </a:lnTo>
                  <a:lnTo>
                    <a:pt x="2916" y="403"/>
                  </a:lnTo>
                  <a:lnTo>
                    <a:pt x="2916" y="401"/>
                  </a:lnTo>
                  <a:lnTo>
                    <a:pt x="2918" y="401"/>
                  </a:lnTo>
                  <a:lnTo>
                    <a:pt x="2918" y="401"/>
                  </a:lnTo>
                  <a:lnTo>
                    <a:pt x="2918" y="401"/>
                  </a:lnTo>
                  <a:lnTo>
                    <a:pt x="2918" y="399"/>
                  </a:lnTo>
                  <a:lnTo>
                    <a:pt x="2920" y="399"/>
                  </a:lnTo>
                  <a:lnTo>
                    <a:pt x="2920" y="396"/>
                  </a:lnTo>
                  <a:lnTo>
                    <a:pt x="2918" y="396"/>
                  </a:lnTo>
                  <a:lnTo>
                    <a:pt x="2918" y="396"/>
                  </a:lnTo>
                  <a:lnTo>
                    <a:pt x="2918" y="396"/>
                  </a:lnTo>
                  <a:lnTo>
                    <a:pt x="2918" y="394"/>
                  </a:lnTo>
                  <a:lnTo>
                    <a:pt x="2918" y="394"/>
                  </a:lnTo>
                  <a:lnTo>
                    <a:pt x="2918" y="394"/>
                  </a:lnTo>
                  <a:lnTo>
                    <a:pt x="2920" y="394"/>
                  </a:lnTo>
                  <a:lnTo>
                    <a:pt x="2920" y="391"/>
                  </a:lnTo>
                  <a:lnTo>
                    <a:pt x="2923" y="391"/>
                  </a:lnTo>
                  <a:lnTo>
                    <a:pt x="2923" y="389"/>
                  </a:lnTo>
                  <a:lnTo>
                    <a:pt x="2920" y="389"/>
                  </a:lnTo>
                  <a:lnTo>
                    <a:pt x="2920" y="387"/>
                  </a:lnTo>
                  <a:lnTo>
                    <a:pt x="2923" y="387"/>
                  </a:lnTo>
                  <a:lnTo>
                    <a:pt x="2923" y="387"/>
                  </a:lnTo>
                  <a:lnTo>
                    <a:pt x="2925" y="387"/>
                  </a:lnTo>
                  <a:lnTo>
                    <a:pt x="2925" y="387"/>
                  </a:lnTo>
                  <a:lnTo>
                    <a:pt x="2925" y="387"/>
                  </a:lnTo>
                  <a:lnTo>
                    <a:pt x="2925" y="387"/>
                  </a:lnTo>
                  <a:lnTo>
                    <a:pt x="2930" y="387"/>
                  </a:lnTo>
                  <a:lnTo>
                    <a:pt x="2930" y="384"/>
                  </a:lnTo>
                  <a:lnTo>
                    <a:pt x="2935" y="384"/>
                  </a:lnTo>
                  <a:lnTo>
                    <a:pt x="2935" y="387"/>
                  </a:lnTo>
                  <a:lnTo>
                    <a:pt x="2935" y="387"/>
                  </a:lnTo>
                  <a:lnTo>
                    <a:pt x="2935" y="384"/>
                  </a:lnTo>
                  <a:lnTo>
                    <a:pt x="2937" y="384"/>
                  </a:lnTo>
                  <a:lnTo>
                    <a:pt x="2937" y="384"/>
                  </a:lnTo>
                  <a:lnTo>
                    <a:pt x="2944" y="384"/>
                  </a:lnTo>
                  <a:lnTo>
                    <a:pt x="2944" y="382"/>
                  </a:lnTo>
                  <a:lnTo>
                    <a:pt x="2949" y="382"/>
                  </a:lnTo>
                  <a:lnTo>
                    <a:pt x="2949" y="384"/>
                  </a:lnTo>
                  <a:lnTo>
                    <a:pt x="2951" y="384"/>
                  </a:lnTo>
                  <a:lnTo>
                    <a:pt x="2951" y="384"/>
                  </a:lnTo>
                  <a:lnTo>
                    <a:pt x="2951" y="384"/>
                  </a:lnTo>
                  <a:lnTo>
                    <a:pt x="2951" y="387"/>
                  </a:lnTo>
                  <a:lnTo>
                    <a:pt x="2956" y="387"/>
                  </a:lnTo>
                  <a:lnTo>
                    <a:pt x="2956" y="387"/>
                  </a:lnTo>
                  <a:lnTo>
                    <a:pt x="2958" y="387"/>
                  </a:lnTo>
                  <a:lnTo>
                    <a:pt x="2958" y="387"/>
                  </a:lnTo>
                  <a:lnTo>
                    <a:pt x="2961" y="387"/>
                  </a:lnTo>
                  <a:lnTo>
                    <a:pt x="2961" y="389"/>
                  </a:lnTo>
                  <a:lnTo>
                    <a:pt x="2956" y="389"/>
                  </a:lnTo>
                  <a:lnTo>
                    <a:pt x="2956" y="387"/>
                  </a:lnTo>
                  <a:lnTo>
                    <a:pt x="2946" y="387"/>
                  </a:lnTo>
                  <a:lnTo>
                    <a:pt x="2946" y="389"/>
                  </a:lnTo>
                  <a:lnTo>
                    <a:pt x="2944" y="389"/>
                  </a:lnTo>
                  <a:lnTo>
                    <a:pt x="2944" y="389"/>
                  </a:lnTo>
                  <a:lnTo>
                    <a:pt x="2944" y="389"/>
                  </a:lnTo>
                  <a:lnTo>
                    <a:pt x="2944" y="391"/>
                  </a:lnTo>
                  <a:lnTo>
                    <a:pt x="2942" y="391"/>
                  </a:lnTo>
                  <a:lnTo>
                    <a:pt x="2942" y="391"/>
                  </a:lnTo>
                  <a:lnTo>
                    <a:pt x="2939" y="391"/>
                  </a:lnTo>
                  <a:lnTo>
                    <a:pt x="2939" y="396"/>
                  </a:lnTo>
                  <a:lnTo>
                    <a:pt x="2937" y="396"/>
                  </a:lnTo>
                  <a:lnTo>
                    <a:pt x="2937" y="399"/>
                  </a:lnTo>
                  <a:lnTo>
                    <a:pt x="2937" y="399"/>
                  </a:lnTo>
                  <a:lnTo>
                    <a:pt x="2937" y="401"/>
                  </a:lnTo>
                  <a:lnTo>
                    <a:pt x="2937" y="401"/>
                  </a:lnTo>
                  <a:lnTo>
                    <a:pt x="2937" y="403"/>
                  </a:lnTo>
                  <a:lnTo>
                    <a:pt x="2937" y="403"/>
                  </a:lnTo>
                  <a:lnTo>
                    <a:pt x="2937" y="406"/>
                  </a:lnTo>
                  <a:lnTo>
                    <a:pt x="2937" y="406"/>
                  </a:lnTo>
                  <a:lnTo>
                    <a:pt x="2937" y="408"/>
                  </a:lnTo>
                  <a:lnTo>
                    <a:pt x="2932" y="408"/>
                  </a:lnTo>
                  <a:lnTo>
                    <a:pt x="2932" y="410"/>
                  </a:lnTo>
                  <a:lnTo>
                    <a:pt x="2932" y="410"/>
                  </a:lnTo>
                  <a:lnTo>
                    <a:pt x="2932" y="413"/>
                  </a:lnTo>
                  <a:lnTo>
                    <a:pt x="2930" y="413"/>
                  </a:lnTo>
                  <a:lnTo>
                    <a:pt x="2930" y="415"/>
                  </a:lnTo>
                  <a:lnTo>
                    <a:pt x="2932" y="415"/>
                  </a:lnTo>
                  <a:lnTo>
                    <a:pt x="2932" y="415"/>
                  </a:lnTo>
                  <a:lnTo>
                    <a:pt x="2935" y="415"/>
                  </a:lnTo>
                  <a:lnTo>
                    <a:pt x="2935" y="415"/>
                  </a:lnTo>
                  <a:lnTo>
                    <a:pt x="2937" y="415"/>
                  </a:lnTo>
                  <a:lnTo>
                    <a:pt x="2937" y="415"/>
                  </a:lnTo>
                  <a:lnTo>
                    <a:pt x="2935" y="415"/>
                  </a:lnTo>
                  <a:lnTo>
                    <a:pt x="2935" y="418"/>
                  </a:lnTo>
                  <a:lnTo>
                    <a:pt x="2935" y="418"/>
                  </a:lnTo>
                  <a:lnTo>
                    <a:pt x="2935" y="420"/>
                  </a:lnTo>
                  <a:lnTo>
                    <a:pt x="2930" y="420"/>
                  </a:lnTo>
                  <a:lnTo>
                    <a:pt x="2930" y="420"/>
                  </a:lnTo>
                  <a:lnTo>
                    <a:pt x="2930" y="420"/>
                  </a:lnTo>
                  <a:lnTo>
                    <a:pt x="2930" y="422"/>
                  </a:lnTo>
                  <a:lnTo>
                    <a:pt x="2927" y="422"/>
                  </a:lnTo>
                  <a:lnTo>
                    <a:pt x="2927" y="422"/>
                  </a:lnTo>
                  <a:lnTo>
                    <a:pt x="2927" y="422"/>
                  </a:lnTo>
                  <a:lnTo>
                    <a:pt x="2927" y="425"/>
                  </a:lnTo>
                  <a:lnTo>
                    <a:pt x="2925" y="425"/>
                  </a:lnTo>
                  <a:lnTo>
                    <a:pt x="2925" y="427"/>
                  </a:lnTo>
                  <a:lnTo>
                    <a:pt x="2927" y="427"/>
                  </a:lnTo>
                  <a:lnTo>
                    <a:pt x="2927" y="427"/>
                  </a:lnTo>
                  <a:lnTo>
                    <a:pt x="2930" y="427"/>
                  </a:lnTo>
                  <a:lnTo>
                    <a:pt x="2930" y="427"/>
                  </a:lnTo>
                  <a:lnTo>
                    <a:pt x="2925" y="427"/>
                  </a:lnTo>
                  <a:lnTo>
                    <a:pt x="2925" y="429"/>
                  </a:lnTo>
                  <a:lnTo>
                    <a:pt x="2923" y="429"/>
                  </a:lnTo>
                  <a:lnTo>
                    <a:pt x="2923" y="427"/>
                  </a:lnTo>
                  <a:lnTo>
                    <a:pt x="2920" y="427"/>
                  </a:lnTo>
                  <a:lnTo>
                    <a:pt x="2920" y="429"/>
                  </a:lnTo>
                  <a:lnTo>
                    <a:pt x="2918" y="429"/>
                  </a:lnTo>
                  <a:lnTo>
                    <a:pt x="2918" y="429"/>
                  </a:lnTo>
                  <a:lnTo>
                    <a:pt x="2918" y="429"/>
                  </a:lnTo>
                  <a:lnTo>
                    <a:pt x="2918" y="432"/>
                  </a:lnTo>
                  <a:lnTo>
                    <a:pt x="2916" y="432"/>
                  </a:lnTo>
                  <a:lnTo>
                    <a:pt x="2916" y="429"/>
                  </a:lnTo>
                  <a:lnTo>
                    <a:pt x="2911" y="429"/>
                  </a:lnTo>
                  <a:lnTo>
                    <a:pt x="2911" y="432"/>
                  </a:lnTo>
                  <a:lnTo>
                    <a:pt x="2911" y="432"/>
                  </a:lnTo>
                  <a:lnTo>
                    <a:pt x="2911" y="434"/>
                  </a:lnTo>
                  <a:lnTo>
                    <a:pt x="2909" y="434"/>
                  </a:lnTo>
                  <a:lnTo>
                    <a:pt x="2909" y="434"/>
                  </a:lnTo>
                  <a:lnTo>
                    <a:pt x="2904" y="434"/>
                  </a:lnTo>
                  <a:lnTo>
                    <a:pt x="2904" y="436"/>
                  </a:lnTo>
                  <a:lnTo>
                    <a:pt x="2901" y="436"/>
                  </a:lnTo>
                  <a:lnTo>
                    <a:pt x="2901" y="436"/>
                  </a:lnTo>
                  <a:lnTo>
                    <a:pt x="2897" y="436"/>
                  </a:lnTo>
                  <a:lnTo>
                    <a:pt x="2897" y="436"/>
                  </a:lnTo>
                  <a:lnTo>
                    <a:pt x="2897" y="436"/>
                  </a:lnTo>
                  <a:lnTo>
                    <a:pt x="2897" y="436"/>
                  </a:lnTo>
                  <a:lnTo>
                    <a:pt x="2894" y="436"/>
                  </a:lnTo>
                  <a:lnTo>
                    <a:pt x="2894" y="439"/>
                  </a:lnTo>
                  <a:lnTo>
                    <a:pt x="2892" y="439"/>
                  </a:lnTo>
                  <a:lnTo>
                    <a:pt x="2892" y="441"/>
                  </a:lnTo>
                  <a:lnTo>
                    <a:pt x="2890" y="441"/>
                  </a:lnTo>
                  <a:lnTo>
                    <a:pt x="2890" y="444"/>
                  </a:lnTo>
                  <a:lnTo>
                    <a:pt x="2892" y="444"/>
                  </a:lnTo>
                  <a:lnTo>
                    <a:pt x="2892" y="446"/>
                  </a:lnTo>
                  <a:lnTo>
                    <a:pt x="2890" y="446"/>
                  </a:lnTo>
                  <a:lnTo>
                    <a:pt x="2890" y="446"/>
                  </a:lnTo>
                  <a:lnTo>
                    <a:pt x="2887" y="446"/>
                  </a:lnTo>
                  <a:lnTo>
                    <a:pt x="2887" y="446"/>
                  </a:lnTo>
                  <a:lnTo>
                    <a:pt x="2887" y="446"/>
                  </a:lnTo>
                  <a:lnTo>
                    <a:pt x="2887" y="448"/>
                  </a:lnTo>
                  <a:lnTo>
                    <a:pt x="2883" y="448"/>
                  </a:lnTo>
                  <a:lnTo>
                    <a:pt x="2883" y="448"/>
                  </a:lnTo>
                  <a:lnTo>
                    <a:pt x="2883" y="448"/>
                  </a:lnTo>
                  <a:lnTo>
                    <a:pt x="2883" y="451"/>
                  </a:lnTo>
                  <a:lnTo>
                    <a:pt x="2880" y="451"/>
                  </a:lnTo>
                  <a:lnTo>
                    <a:pt x="2880" y="451"/>
                  </a:lnTo>
                  <a:lnTo>
                    <a:pt x="2880" y="451"/>
                  </a:lnTo>
                  <a:lnTo>
                    <a:pt x="2880" y="453"/>
                  </a:lnTo>
                  <a:lnTo>
                    <a:pt x="2878" y="453"/>
                  </a:lnTo>
                  <a:lnTo>
                    <a:pt x="2878" y="453"/>
                  </a:lnTo>
                  <a:lnTo>
                    <a:pt x="2875" y="453"/>
                  </a:lnTo>
                  <a:lnTo>
                    <a:pt x="2875" y="455"/>
                  </a:lnTo>
                  <a:lnTo>
                    <a:pt x="2875" y="455"/>
                  </a:lnTo>
                  <a:lnTo>
                    <a:pt x="2875" y="455"/>
                  </a:lnTo>
                  <a:lnTo>
                    <a:pt x="2873" y="455"/>
                  </a:lnTo>
                  <a:lnTo>
                    <a:pt x="2873" y="455"/>
                  </a:lnTo>
                  <a:lnTo>
                    <a:pt x="2871" y="455"/>
                  </a:lnTo>
                  <a:lnTo>
                    <a:pt x="2871" y="458"/>
                  </a:lnTo>
                  <a:lnTo>
                    <a:pt x="2871" y="458"/>
                  </a:lnTo>
                  <a:lnTo>
                    <a:pt x="2871" y="458"/>
                  </a:lnTo>
                  <a:lnTo>
                    <a:pt x="2868" y="458"/>
                  </a:lnTo>
                  <a:lnTo>
                    <a:pt x="2868" y="460"/>
                  </a:lnTo>
                  <a:lnTo>
                    <a:pt x="2864" y="460"/>
                  </a:lnTo>
                  <a:lnTo>
                    <a:pt x="2864" y="460"/>
                  </a:lnTo>
                  <a:lnTo>
                    <a:pt x="2861" y="460"/>
                  </a:lnTo>
                  <a:lnTo>
                    <a:pt x="2861" y="463"/>
                  </a:lnTo>
                  <a:lnTo>
                    <a:pt x="2859" y="463"/>
                  </a:lnTo>
                  <a:lnTo>
                    <a:pt x="2859" y="465"/>
                  </a:lnTo>
                  <a:lnTo>
                    <a:pt x="2856" y="465"/>
                  </a:lnTo>
                  <a:lnTo>
                    <a:pt x="2856" y="465"/>
                  </a:lnTo>
                  <a:lnTo>
                    <a:pt x="2854" y="465"/>
                  </a:lnTo>
                  <a:lnTo>
                    <a:pt x="2854" y="467"/>
                  </a:lnTo>
                  <a:lnTo>
                    <a:pt x="2854" y="467"/>
                  </a:lnTo>
                  <a:lnTo>
                    <a:pt x="2854" y="467"/>
                  </a:lnTo>
                  <a:lnTo>
                    <a:pt x="2852" y="467"/>
                  </a:lnTo>
                  <a:lnTo>
                    <a:pt x="2852" y="470"/>
                  </a:lnTo>
                  <a:lnTo>
                    <a:pt x="2849" y="470"/>
                  </a:lnTo>
                  <a:lnTo>
                    <a:pt x="2849" y="470"/>
                  </a:lnTo>
                  <a:lnTo>
                    <a:pt x="2849" y="470"/>
                  </a:lnTo>
                  <a:lnTo>
                    <a:pt x="2849" y="472"/>
                  </a:lnTo>
                  <a:lnTo>
                    <a:pt x="2847" y="472"/>
                  </a:lnTo>
                  <a:lnTo>
                    <a:pt x="2847" y="474"/>
                  </a:lnTo>
                  <a:lnTo>
                    <a:pt x="2845" y="474"/>
                  </a:lnTo>
                  <a:lnTo>
                    <a:pt x="2845" y="474"/>
                  </a:lnTo>
                  <a:lnTo>
                    <a:pt x="2845" y="474"/>
                  </a:lnTo>
                  <a:lnTo>
                    <a:pt x="2845" y="477"/>
                  </a:lnTo>
                  <a:lnTo>
                    <a:pt x="2845" y="477"/>
                  </a:lnTo>
                  <a:lnTo>
                    <a:pt x="2845" y="477"/>
                  </a:lnTo>
                  <a:lnTo>
                    <a:pt x="2845" y="477"/>
                  </a:lnTo>
                  <a:lnTo>
                    <a:pt x="2845" y="479"/>
                  </a:lnTo>
                  <a:lnTo>
                    <a:pt x="2842" y="479"/>
                  </a:lnTo>
                  <a:lnTo>
                    <a:pt x="2842" y="479"/>
                  </a:lnTo>
                  <a:lnTo>
                    <a:pt x="2842" y="479"/>
                  </a:lnTo>
                  <a:lnTo>
                    <a:pt x="2842" y="482"/>
                  </a:lnTo>
                  <a:lnTo>
                    <a:pt x="2840" y="482"/>
                  </a:lnTo>
                  <a:lnTo>
                    <a:pt x="2840" y="482"/>
                  </a:lnTo>
                  <a:lnTo>
                    <a:pt x="2838" y="482"/>
                  </a:lnTo>
                  <a:lnTo>
                    <a:pt x="2838" y="484"/>
                  </a:lnTo>
                  <a:lnTo>
                    <a:pt x="2838" y="484"/>
                  </a:lnTo>
                  <a:lnTo>
                    <a:pt x="2838" y="484"/>
                  </a:lnTo>
                  <a:lnTo>
                    <a:pt x="2835" y="484"/>
                  </a:lnTo>
                  <a:lnTo>
                    <a:pt x="2835" y="486"/>
                  </a:lnTo>
                  <a:lnTo>
                    <a:pt x="2835" y="486"/>
                  </a:lnTo>
                  <a:lnTo>
                    <a:pt x="2835" y="486"/>
                  </a:lnTo>
                  <a:lnTo>
                    <a:pt x="2833" y="486"/>
                  </a:lnTo>
                  <a:lnTo>
                    <a:pt x="2833" y="486"/>
                  </a:lnTo>
                  <a:lnTo>
                    <a:pt x="2830" y="486"/>
                  </a:lnTo>
                  <a:lnTo>
                    <a:pt x="2830" y="489"/>
                  </a:lnTo>
                  <a:lnTo>
                    <a:pt x="2830" y="489"/>
                  </a:lnTo>
                  <a:lnTo>
                    <a:pt x="2830" y="489"/>
                  </a:lnTo>
                  <a:lnTo>
                    <a:pt x="2830" y="489"/>
                  </a:lnTo>
                  <a:lnTo>
                    <a:pt x="2830" y="491"/>
                  </a:lnTo>
                  <a:lnTo>
                    <a:pt x="2828" y="491"/>
                  </a:lnTo>
                  <a:lnTo>
                    <a:pt x="2828" y="491"/>
                  </a:lnTo>
                  <a:lnTo>
                    <a:pt x="2826" y="491"/>
                  </a:lnTo>
                  <a:lnTo>
                    <a:pt x="2826" y="493"/>
                  </a:lnTo>
                  <a:lnTo>
                    <a:pt x="2823" y="493"/>
                  </a:lnTo>
                  <a:lnTo>
                    <a:pt x="2823" y="493"/>
                  </a:lnTo>
                  <a:lnTo>
                    <a:pt x="2821" y="493"/>
                  </a:lnTo>
                  <a:lnTo>
                    <a:pt x="2821" y="496"/>
                  </a:lnTo>
                  <a:lnTo>
                    <a:pt x="2819" y="496"/>
                  </a:lnTo>
                  <a:lnTo>
                    <a:pt x="2819" y="496"/>
                  </a:lnTo>
                  <a:lnTo>
                    <a:pt x="2816" y="496"/>
                  </a:lnTo>
                  <a:lnTo>
                    <a:pt x="2816" y="496"/>
                  </a:lnTo>
                  <a:lnTo>
                    <a:pt x="2816" y="496"/>
                  </a:lnTo>
                  <a:lnTo>
                    <a:pt x="2816" y="498"/>
                  </a:lnTo>
                  <a:lnTo>
                    <a:pt x="2814" y="498"/>
                  </a:lnTo>
                  <a:lnTo>
                    <a:pt x="2814" y="498"/>
                  </a:lnTo>
                  <a:lnTo>
                    <a:pt x="2812" y="498"/>
                  </a:lnTo>
                  <a:lnTo>
                    <a:pt x="2812" y="500"/>
                  </a:lnTo>
                  <a:lnTo>
                    <a:pt x="2809" y="500"/>
                  </a:lnTo>
                  <a:lnTo>
                    <a:pt x="2809" y="500"/>
                  </a:lnTo>
                  <a:lnTo>
                    <a:pt x="2802" y="500"/>
                  </a:lnTo>
                  <a:lnTo>
                    <a:pt x="2802" y="500"/>
                  </a:lnTo>
                  <a:lnTo>
                    <a:pt x="2800" y="500"/>
                  </a:lnTo>
                  <a:lnTo>
                    <a:pt x="2800" y="503"/>
                  </a:lnTo>
                  <a:lnTo>
                    <a:pt x="2797" y="503"/>
                  </a:lnTo>
                  <a:lnTo>
                    <a:pt x="2797" y="505"/>
                  </a:lnTo>
                  <a:lnTo>
                    <a:pt x="2795" y="505"/>
                  </a:lnTo>
                  <a:lnTo>
                    <a:pt x="2795" y="505"/>
                  </a:lnTo>
                  <a:lnTo>
                    <a:pt x="2788" y="505"/>
                  </a:lnTo>
                  <a:lnTo>
                    <a:pt x="2788" y="505"/>
                  </a:lnTo>
                  <a:lnTo>
                    <a:pt x="2788" y="505"/>
                  </a:lnTo>
                  <a:lnTo>
                    <a:pt x="2788" y="505"/>
                  </a:lnTo>
                  <a:lnTo>
                    <a:pt x="2783" y="505"/>
                  </a:lnTo>
                  <a:lnTo>
                    <a:pt x="2783" y="505"/>
                  </a:lnTo>
                  <a:lnTo>
                    <a:pt x="2783" y="505"/>
                  </a:lnTo>
                  <a:lnTo>
                    <a:pt x="2783" y="505"/>
                  </a:lnTo>
                  <a:lnTo>
                    <a:pt x="2781" y="505"/>
                  </a:lnTo>
                  <a:lnTo>
                    <a:pt x="2781" y="508"/>
                  </a:lnTo>
                  <a:lnTo>
                    <a:pt x="2781" y="508"/>
                  </a:lnTo>
                  <a:lnTo>
                    <a:pt x="2781" y="508"/>
                  </a:lnTo>
                  <a:lnTo>
                    <a:pt x="2783" y="508"/>
                  </a:lnTo>
                  <a:lnTo>
                    <a:pt x="2783" y="510"/>
                  </a:lnTo>
                  <a:lnTo>
                    <a:pt x="2783" y="510"/>
                  </a:lnTo>
                  <a:lnTo>
                    <a:pt x="2783" y="510"/>
                  </a:lnTo>
                  <a:lnTo>
                    <a:pt x="2783" y="510"/>
                  </a:lnTo>
                  <a:lnTo>
                    <a:pt x="2783" y="512"/>
                  </a:lnTo>
                  <a:lnTo>
                    <a:pt x="2785" y="512"/>
                  </a:lnTo>
                  <a:lnTo>
                    <a:pt x="2785" y="515"/>
                  </a:lnTo>
                  <a:lnTo>
                    <a:pt x="2785" y="515"/>
                  </a:lnTo>
                  <a:lnTo>
                    <a:pt x="2785" y="515"/>
                  </a:lnTo>
                  <a:lnTo>
                    <a:pt x="2785" y="515"/>
                  </a:lnTo>
                  <a:lnTo>
                    <a:pt x="2785" y="517"/>
                  </a:lnTo>
                  <a:lnTo>
                    <a:pt x="2783" y="517"/>
                  </a:lnTo>
                  <a:lnTo>
                    <a:pt x="2783" y="517"/>
                  </a:lnTo>
                  <a:lnTo>
                    <a:pt x="2783" y="517"/>
                  </a:lnTo>
                  <a:lnTo>
                    <a:pt x="2783" y="519"/>
                  </a:lnTo>
                  <a:lnTo>
                    <a:pt x="2783" y="519"/>
                  </a:lnTo>
                  <a:lnTo>
                    <a:pt x="2783" y="519"/>
                  </a:lnTo>
                  <a:lnTo>
                    <a:pt x="2781" y="519"/>
                  </a:lnTo>
                  <a:lnTo>
                    <a:pt x="2781" y="522"/>
                  </a:lnTo>
                  <a:lnTo>
                    <a:pt x="2781" y="522"/>
                  </a:lnTo>
                  <a:lnTo>
                    <a:pt x="2781" y="522"/>
                  </a:lnTo>
                  <a:lnTo>
                    <a:pt x="2781" y="522"/>
                  </a:lnTo>
                  <a:lnTo>
                    <a:pt x="2781" y="524"/>
                  </a:lnTo>
                  <a:lnTo>
                    <a:pt x="2776" y="524"/>
                  </a:lnTo>
                  <a:lnTo>
                    <a:pt x="2776" y="522"/>
                  </a:lnTo>
                  <a:lnTo>
                    <a:pt x="2776" y="522"/>
                  </a:lnTo>
                  <a:lnTo>
                    <a:pt x="2776" y="527"/>
                  </a:lnTo>
                  <a:lnTo>
                    <a:pt x="2774" y="527"/>
                  </a:lnTo>
                  <a:lnTo>
                    <a:pt x="2774" y="527"/>
                  </a:lnTo>
                  <a:lnTo>
                    <a:pt x="2774" y="527"/>
                  </a:lnTo>
                  <a:lnTo>
                    <a:pt x="2774" y="529"/>
                  </a:lnTo>
                  <a:lnTo>
                    <a:pt x="2769" y="529"/>
                  </a:lnTo>
                  <a:lnTo>
                    <a:pt x="2769" y="529"/>
                  </a:lnTo>
                  <a:lnTo>
                    <a:pt x="2767" y="529"/>
                  </a:lnTo>
                  <a:lnTo>
                    <a:pt x="2767" y="531"/>
                  </a:lnTo>
                  <a:lnTo>
                    <a:pt x="2767" y="531"/>
                  </a:lnTo>
                  <a:lnTo>
                    <a:pt x="2767" y="531"/>
                  </a:lnTo>
                  <a:lnTo>
                    <a:pt x="2764" y="531"/>
                  </a:lnTo>
                  <a:lnTo>
                    <a:pt x="2764" y="534"/>
                  </a:lnTo>
                  <a:lnTo>
                    <a:pt x="2764" y="534"/>
                  </a:lnTo>
                  <a:lnTo>
                    <a:pt x="2764" y="534"/>
                  </a:lnTo>
                  <a:lnTo>
                    <a:pt x="2764" y="534"/>
                  </a:lnTo>
                  <a:lnTo>
                    <a:pt x="2764" y="534"/>
                  </a:lnTo>
                  <a:lnTo>
                    <a:pt x="2762" y="534"/>
                  </a:lnTo>
                  <a:lnTo>
                    <a:pt x="2762" y="538"/>
                  </a:lnTo>
                  <a:lnTo>
                    <a:pt x="2762" y="538"/>
                  </a:lnTo>
                  <a:lnTo>
                    <a:pt x="2762" y="541"/>
                  </a:lnTo>
                  <a:lnTo>
                    <a:pt x="2762" y="541"/>
                  </a:lnTo>
                  <a:lnTo>
                    <a:pt x="2762" y="543"/>
                  </a:lnTo>
                  <a:lnTo>
                    <a:pt x="2759" y="543"/>
                  </a:lnTo>
                  <a:lnTo>
                    <a:pt x="2759" y="546"/>
                  </a:lnTo>
                  <a:lnTo>
                    <a:pt x="2759" y="546"/>
                  </a:lnTo>
                  <a:lnTo>
                    <a:pt x="2759" y="548"/>
                  </a:lnTo>
                  <a:lnTo>
                    <a:pt x="2757" y="548"/>
                  </a:lnTo>
                  <a:lnTo>
                    <a:pt x="2757" y="550"/>
                  </a:lnTo>
                  <a:lnTo>
                    <a:pt x="2757" y="550"/>
                  </a:lnTo>
                  <a:lnTo>
                    <a:pt x="2757" y="550"/>
                  </a:lnTo>
                  <a:lnTo>
                    <a:pt x="2757" y="550"/>
                  </a:lnTo>
                  <a:lnTo>
                    <a:pt x="2757" y="560"/>
                  </a:lnTo>
                  <a:lnTo>
                    <a:pt x="2755" y="560"/>
                  </a:lnTo>
                  <a:lnTo>
                    <a:pt x="2755" y="564"/>
                  </a:lnTo>
                  <a:lnTo>
                    <a:pt x="2755" y="564"/>
                  </a:lnTo>
                  <a:lnTo>
                    <a:pt x="2755" y="576"/>
                  </a:lnTo>
                  <a:lnTo>
                    <a:pt x="2755" y="576"/>
                  </a:lnTo>
                  <a:lnTo>
                    <a:pt x="2755" y="583"/>
                  </a:lnTo>
                  <a:lnTo>
                    <a:pt x="2757" y="583"/>
                  </a:lnTo>
                  <a:lnTo>
                    <a:pt x="2757" y="586"/>
                  </a:lnTo>
                  <a:lnTo>
                    <a:pt x="2757" y="586"/>
                  </a:lnTo>
                  <a:lnTo>
                    <a:pt x="2757" y="591"/>
                  </a:lnTo>
                  <a:lnTo>
                    <a:pt x="2757" y="591"/>
                  </a:lnTo>
                  <a:lnTo>
                    <a:pt x="2757" y="593"/>
                  </a:lnTo>
                  <a:lnTo>
                    <a:pt x="2759" y="593"/>
                  </a:lnTo>
                  <a:lnTo>
                    <a:pt x="2759" y="598"/>
                  </a:lnTo>
                  <a:lnTo>
                    <a:pt x="2759" y="598"/>
                  </a:lnTo>
                  <a:lnTo>
                    <a:pt x="2759" y="600"/>
                  </a:lnTo>
                  <a:lnTo>
                    <a:pt x="2762" y="600"/>
                  </a:lnTo>
                  <a:lnTo>
                    <a:pt x="2762" y="602"/>
                  </a:lnTo>
                  <a:lnTo>
                    <a:pt x="2762" y="602"/>
                  </a:lnTo>
                  <a:lnTo>
                    <a:pt x="2762" y="605"/>
                  </a:lnTo>
                  <a:lnTo>
                    <a:pt x="2762" y="605"/>
                  </a:lnTo>
                  <a:lnTo>
                    <a:pt x="2762" y="609"/>
                  </a:lnTo>
                  <a:lnTo>
                    <a:pt x="2764" y="609"/>
                  </a:lnTo>
                  <a:lnTo>
                    <a:pt x="2764" y="614"/>
                  </a:lnTo>
                  <a:lnTo>
                    <a:pt x="2764" y="614"/>
                  </a:lnTo>
                  <a:lnTo>
                    <a:pt x="2764" y="619"/>
                  </a:lnTo>
                  <a:lnTo>
                    <a:pt x="2764" y="619"/>
                  </a:lnTo>
                  <a:lnTo>
                    <a:pt x="2764" y="624"/>
                  </a:lnTo>
                  <a:lnTo>
                    <a:pt x="2767" y="624"/>
                  </a:lnTo>
                  <a:lnTo>
                    <a:pt x="2767" y="631"/>
                  </a:lnTo>
                  <a:lnTo>
                    <a:pt x="2767" y="631"/>
                  </a:lnTo>
                  <a:lnTo>
                    <a:pt x="2767" y="633"/>
                  </a:lnTo>
                  <a:lnTo>
                    <a:pt x="2769" y="633"/>
                  </a:lnTo>
                  <a:lnTo>
                    <a:pt x="2769" y="636"/>
                  </a:lnTo>
                  <a:lnTo>
                    <a:pt x="2769" y="636"/>
                  </a:lnTo>
                  <a:lnTo>
                    <a:pt x="2769" y="638"/>
                  </a:lnTo>
                  <a:lnTo>
                    <a:pt x="2769" y="638"/>
                  </a:lnTo>
                  <a:lnTo>
                    <a:pt x="2769" y="640"/>
                  </a:lnTo>
                  <a:lnTo>
                    <a:pt x="2771" y="640"/>
                  </a:lnTo>
                  <a:lnTo>
                    <a:pt x="2771" y="643"/>
                  </a:lnTo>
                  <a:lnTo>
                    <a:pt x="2771" y="643"/>
                  </a:lnTo>
                  <a:lnTo>
                    <a:pt x="2771" y="643"/>
                  </a:lnTo>
                  <a:lnTo>
                    <a:pt x="2774" y="643"/>
                  </a:lnTo>
                  <a:lnTo>
                    <a:pt x="2774" y="647"/>
                  </a:lnTo>
                  <a:lnTo>
                    <a:pt x="2774" y="647"/>
                  </a:lnTo>
                  <a:lnTo>
                    <a:pt x="2774" y="650"/>
                  </a:lnTo>
                  <a:lnTo>
                    <a:pt x="2774" y="650"/>
                  </a:lnTo>
                  <a:lnTo>
                    <a:pt x="2774" y="669"/>
                  </a:lnTo>
                  <a:lnTo>
                    <a:pt x="2776" y="669"/>
                  </a:lnTo>
                  <a:lnTo>
                    <a:pt x="2776" y="673"/>
                  </a:lnTo>
                  <a:lnTo>
                    <a:pt x="2778" y="673"/>
                  </a:lnTo>
                  <a:lnTo>
                    <a:pt x="2778" y="673"/>
                  </a:lnTo>
                  <a:lnTo>
                    <a:pt x="2778" y="673"/>
                  </a:lnTo>
                  <a:lnTo>
                    <a:pt x="2778" y="676"/>
                  </a:lnTo>
                  <a:lnTo>
                    <a:pt x="2781" y="676"/>
                  </a:lnTo>
                  <a:lnTo>
                    <a:pt x="2781" y="678"/>
                  </a:lnTo>
                  <a:lnTo>
                    <a:pt x="2781" y="678"/>
                  </a:lnTo>
                  <a:lnTo>
                    <a:pt x="2781" y="681"/>
                  </a:lnTo>
                  <a:lnTo>
                    <a:pt x="2778" y="681"/>
                  </a:lnTo>
                  <a:lnTo>
                    <a:pt x="2778" y="681"/>
                  </a:lnTo>
                  <a:lnTo>
                    <a:pt x="2778" y="681"/>
                  </a:lnTo>
                  <a:lnTo>
                    <a:pt x="2778" y="683"/>
                  </a:lnTo>
                  <a:lnTo>
                    <a:pt x="2781" y="683"/>
                  </a:lnTo>
                  <a:lnTo>
                    <a:pt x="2781" y="683"/>
                  </a:lnTo>
                  <a:lnTo>
                    <a:pt x="2781" y="683"/>
                  </a:lnTo>
                  <a:lnTo>
                    <a:pt x="2781" y="681"/>
                  </a:lnTo>
                  <a:lnTo>
                    <a:pt x="2783" y="681"/>
                  </a:lnTo>
                  <a:lnTo>
                    <a:pt x="2783" y="681"/>
                  </a:lnTo>
                  <a:lnTo>
                    <a:pt x="2783" y="681"/>
                  </a:lnTo>
                  <a:lnTo>
                    <a:pt x="2783" y="678"/>
                  </a:lnTo>
                  <a:lnTo>
                    <a:pt x="2785" y="678"/>
                  </a:lnTo>
                  <a:lnTo>
                    <a:pt x="2785" y="678"/>
                  </a:lnTo>
                  <a:lnTo>
                    <a:pt x="2785" y="678"/>
                  </a:lnTo>
                  <a:lnTo>
                    <a:pt x="2785" y="676"/>
                  </a:lnTo>
                  <a:lnTo>
                    <a:pt x="2788" y="676"/>
                  </a:lnTo>
                  <a:lnTo>
                    <a:pt x="2788" y="676"/>
                  </a:lnTo>
                  <a:lnTo>
                    <a:pt x="2790" y="676"/>
                  </a:lnTo>
                  <a:lnTo>
                    <a:pt x="2790" y="673"/>
                  </a:lnTo>
                  <a:lnTo>
                    <a:pt x="2790" y="673"/>
                  </a:lnTo>
                  <a:lnTo>
                    <a:pt x="2790" y="673"/>
                  </a:lnTo>
                  <a:lnTo>
                    <a:pt x="2793" y="673"/>
                  </a:lnTo>
                  <a:lnTo>
                    <a:pt x="2793" y="671"/>
                  </a:lnTo>
                  <a:lnTo>
                    <a:pt x="2795" y="671"/>
                  </a:lnTo>
                  <a:lnTo>
                    <a:pt x="2795" y="671"/>
                  </a:lnTo>
                  <a:lnTo>
                    <a:pt x="2797" y="671"/>
                  </a:lnTo>
                  <a:lnTo>
                    <a:pt x="2797" y="669"/>
                  </a:lnTo>
                  <a:lnTo>
                    <a:pt x="2797" y="669"/>
                  </a:lnTo>
                  <a:lnTo>
                    <a:pt x="2797" y="666"/>
                  </a:lnTo>
                  <a:lnTo>
                    <a:pt x="2797" y="666"/>
                  </a:lnTo>
                  <a:lnTo>
                    <a:pt x="2797" y="666"/>
                  </a:lnTo>
                  <a:lnTo>
                    <a:pt x="2802" y="666"/>
                  </a:lnTo>
                  <a:lnTo>
                    <a:pt x="2802" y="664"/>
                  </a:lnTo>
                  <a:lnTo>
                    <a:pt x="2804" y="664"/>
                  </a:lnTo>
                  <a:lnTo>
                    <a:pt x="2804" y="664"/>
                  </a:lnTo>
                  <a:lnTo>
                    <a:pt x="2804" y="664"/>
                  </a:lnTo>
                  <a:lnTo>
                    <a:pt x="2804" y="664"/>
                  </a:lnTo>
                  <a:lnTo>
                    <a:pt x="2807" y="664"/>
                  </a:lnTo>
                  <a:lnTo>
                    <a:pt x="2807" y="662"/>
                  </a:lnTo>
                  <a:lnTo>
                    <a:pt x="2807" y="662"/>
                  </a:lnTo>
                  <a:lnTo>
                    <a:pt x="2807" y="662"/>
                  </a:lnTo>
                  <a:lnTo>
                    <a:pt x="2809" y="662"/>
                  </a:lnTo>
                  <a:lnTo>
                    <a:pt x="2809" y="659"/>
                  </a:lnTo>
                  <a:lnTo>
                    <a:pt x="2809" y="659"/>
                  </a:lnTo>
                  <a:lnTo>
                    <a:pt x="2809" y="659"/>
                  </a:lnTo>
                  <a:lnTo>
                    <a:pt x="2809" y="659"/>
                  </a:lnTo>
                  <a:lnTo>
                    <a:pt x="2809" y="657"/>
                  </a:lnTo>
                  <a:lnTo>
                    <a:pt x="2812" y="657"/>
                  </a:lnTo>
                  <a:lnTo>
                    <a:pt x="2812" y="657"/>
                  </a:lnTo>
                  <a:lnTo>
                    <a:pt x="2814" y="657"/>
                  </a:lnTo>
                  <a:lnTo>
                    <a:pt x="2814" y="655"/>
                  </a:lnTo>
                  <a:lnTo>
                    <a:pt x="2814" y="655"/>
                  </a:lnTo>
                  <a:lnTo>
                    <a:pt x="2814" y="652"/>
                  </a:lnTo>
                  <a:lnTo>
                    <a:pt x="2814" y="652"/>
                  </a:lnTo>
                  <a:lnTo>
                    <a:pt x="2814" y="652"/>
                  </a:lnTo>
                  <a:lnTo>
                    <a:pt x="2816" y="652"/>
                  </a:lnTo>
                  <a:lnTo>
                    <a:pt x="2816" y="647"/>
                  </a:lnTo>
                  <a:lnTo>
                    <a:pt x="2816" y="647"/>
                  </a:lnTo>
                  <a:lnTo>
                    <a:pt x="2816" y="647"/>
                  </a:lnTo>
                  <a:lnTo>
                    <a:pt x="2821" y="647"/>
                  </a:lnTo>
                  <a:lnTo>
                    <a:pt x="2821" y="643"/>
                  </a:lnTo>
                  <a:lnTo>
                    <a:pt x="2819" y="643"/>
                  </a:lnTo>
                  <a:lnTo>
                    <a:pt x="2819" y="638"/>
                  </a:lnTo>
                  <a:lnTo>
                    <a:pt x="2821" y="638"/>
                  </a:lnTo>
                  <a:lnTo>
                    <a:pt x="2821" y="638"/>
                  </a:lnTo>
                  <a:lnTo>
                    <a:pt x="2821" y="638"/>
                  </a:lnTo>
                  <a:lnTo>
                    <a:pt x="2821" y="636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1" y="633"/>
                  </a:lnTo>
                  <a:lnTo>
                    <a:pt x="2821" y="631"/>
                  </a:lnTo>
                  <a:lnTo>
                    <a:pt x="2823" y="631"/>
                  </a:lnTo>
                  <a:lnTo>
                    <a:pt x="2823" y="631"/>
                  </a:lnTo>
                  <a:lnTo>
                    <a:pt x="2826" y="631"/>
                  </a:lnTo>
                  <a:lnTo>
                    <a:pt x="2826" y="628"/>
                  </a:lnTo>
                  <a:lnTo>
                    <a:pt x="2828" y="628"/>
                  </a:lnTo>
                  <a:lnTo>
                    <a:pt x="2828" y="628"/>
                  </a:lnTo>
                  <a:lnTo>
                    <a:pt x="2828" y="628"/>
                  </a:lnTo>
                  <a:lnTo>
                    <a:pt x="2828" y="626"/>
                  </a:lnTo>
                  <a:lnTo>
                    <a:pt x="2830" y="626"/>
                  </a:lnTo>
                  <a:lnTo>
                    <a:pt x="2830" y="626"/>
                  </a:lnTo>
                  <a:lnTo>
                    <a:pt x="2833" y="626"/>
                  </a:lnTo>
                  <a:lnTo>
                    <a:pt x="2833" y="624"/>
                  </a:lnTo>
                  <a:lnTo>
                    <a:pt x="2838" y="624"/>
                  </a:lnTo>
                  <a:lnTo>
                    <a:pt x="2838" y="624"/>
                  </a:lnTo>
                  <a:lnTo>
                    <a:pt x="2842" y="624"/>
                  </a:lnTo>
                  <a:lnTo>
                    <a:pt x="2842" y="624"/>
                  </a:lnTo>
                  <a:lnTo>
                    <a:pt x="2845" y="624"/>
                  </a:lnTo>
                  <a:lnTo>
                    <a:pt x="2845" y="624"/>
                  </a:lnTo>
                  <a:lnTo>
                    <a:pt x="2847" y="624"/>
                  </a:lnTo>
                  <a:lnTo>
                    <a:pt x="2847" y="624"/>
                  </a:lnTo>
                  <a:lnTo>
                    <a:pt x="2849" y="624"/>
                  </a:lnTo>
                  <a:lnTo>
                    <a:pt x="2849" y="626"/>
                  </a:lnTo>
                  <a:lnTo>
                    <a:pt x="2852" y="626"/>
                  </a:lnTo>
                  <a:lnTo>
                    <a:pt x="2852" y="624"/>
                  </a:lnTo>
                  <a:lnTo>
                    <a:pt x="2852" y="624"/>
                  </a:lnTo>
                  <a:lnTo>
                    <a:pt x="2852" y="621"/>
                  </a:lnTo>
                  <a:lnTo>
                    <a:pt x="2849" y="621"/>
                  </a:lnTo>
                  <a:lnTo>
                    <a:pt x="2849" y="619"/>
                  </a:lnTo>
                  <a:lnTo>
                    <a:pt x="2849" y="619"/>
                  </a:lnTo>
                  <a:lnTo>
                    <a:pt x="2849" y="617"/>
                  </a:lnTo>
                  <a:lnTo>
                    <a:pt x="2847" y="617"/>
                  </a:lnTo>
                  <a:lnTo>
                    <a:pt x="2847" y="617"/>
                  </a:lnTo>
                  <a:lnTo>
                    <a:pt x="2849" y="617"/>
                  </a:lnTo>
                  <a:lnTo>
                    <a:pt x="2849" y="614"/>
                  </a:lnTo>
                  <a:lnTo>
                    <a:pt x="2849" y="614"/>
                  </a:lnTo>
                  <a:lnTo>
                    <a:pt x="2849" y="612"/>
                  </a:lnTo>
                  <a:lnTo>
                    <a:pt x="2849" y="612"/>
                  </a:lnTo>
                  <a:lnTo>
                    <a:pt x="2849" y="612"/>
                  </a:lnTo>
                  <a:lnTo>
                    <a:pt x="2849" y="612"/>
                  </a:lnTo>
                  <a:lnTo>
                    <a:pt x="2849" y="609"/>
                  </a:lnTo>
                  <a:lnTo>
                    <a:pt x="2847" y="609"/>
                  </a:lnTo>
                  <a:lnTo>
                    <a:pt x="2847" y="605"/>
                  </a:lnTo>
                  <a:lnTo>
                    <a:pt x="2849" y="605"/>
                  </a:lnTo>
                  <a:lnTo>
                    <a:pt x="2849" y="605"/>
                  </a:lnTo>
                  <a:lnTo>
                    <a:pt x="2849" y="605"/>
                  </a:lnTo>
                  <a:lnTo>
                    <a:pt x="2849" y="602"/>
                  </a:lnTo>
                  <a:lnTo>
                    <a:pt x="2849" y="602"/>
                  </a:lnTo>
                  <a:lnTo>
                    <a:pt x="2849" y="600"/>
                  </a:lnTo>
                  <a:lnTo>
                    <a:pt x="2852" y="600"/>
                  </a:lnTo>
                  <a:lnTo>
                    <a:pt x="2852" y="600"/>
                  </a:lnTo>
                  <a:lnTo>
                    <a:pt x="2852" y="600"/>
                  </a:lnTo>
                  <a:lnTo>
                    <a:pt x="2852" y="598"/>
                  </a:lnTo>
                  <a:lnTo>
                    <a:pt x="2854" y="598"/>
                  </a:lnTo>
                  <a:lnTo>
                    <a:pt x="2854" y="598"/>
                  </a:lnTo>
                  <a:lnTo>
                    <a:pt x="2854" y="598"/>
                  </a:lnTo>
                  <a:lnTo>
                    <a:pt x="2854" y="595"/>
                  </a:lnTo>
                  <a:lnTo>
                    <a:pt x="2856" y="595"/>
                  </a:lnTo>
                  <a:lnTo>
                    <a:pt x="2856" y="595"/>
                  </a:lnTo>
                  <a:lnTo>
                    <a:pt x="2859" y="595"/>
                  </a:lnTo>
                  <a:lnTo>
                    <a:pt x="2859" y="593"/>
                  </a:lnTo>
                  <a:lnTo>
                    <a:pt x="2859" y="593"/>
                  </a:lnTo>
                  <a:lnTo>
                    <a:pt x="2859" y="593"/>
                  </a:lnTo>
                  <a:lnTo>
                    <a:pt x="2861" y="593"/>
                  </a:lnTo>
                  <a:lnTo>
                    <a:pt x="2861" y="593"/>
                  </a:lnTo>
                  <a:lnTo>
                    <a:pt x="2864" y="593"/>
                  </a:lnTo>
                  <a:lnTo>
                    <a:pt x="2864" y="591"/>
                  </a:lnTo>
                  <a:lnTo>
                    <a:pt x="2864" y="591"/>
                  </a:lnTo>
                  <a:lnTo>
                    <a:pt x="2864" y="591"/>
                  </a:lnTo>
                  <a:lnTo>
                    <a:pt x="2868" y="591"/>
                  </a:lnTo>
                  <a:lnTo>
                    <a:pt x="2868" y="588"/>
                  </a:lnTo>
                  <a:lnTo>
                    <a:pt x="2871" y="588"/>
                  </a:lnTo>
                  <a:lnTo>
                    <a:pt x="2871" y="588"/>
                  </a:lnTo>
                  <a:lnTo>
                    <a:pt x="2875" y="588"/>
                  </a:lnTo>
                  <a:lnTo>
                    <a:pt x="2875" y="591"/>
                  </a:lnTo>
                  <a:lnTo>
                    <a:pt x="2875" y="591"/>
                  </a:lnTo>
                  <a:lnTo>
                    <a:pt x="2875" y="591"/>
                  </a:lnTo>
                  <a:lnTo>
                    <a:pt x="2880" y="591"/>
                  </a:lnTo>
                  <a:lnTo>
                    <a:pt x="2880" y="591"/>
                  </a:lnTo>
                  <a:lnTo>
                    <a:pt x="2890" y="591"/>
                  </a:lnTo>
                  <a:lnTo>
                    <a:pt x="2890" y="588"/>
                  </a:lnTo>
                  <a:lnTo>
                    <a:pt x="2890" y="588"/>
                  </a:lnTo>
                  <a:lnTo>
                    <a:pt x="2890" y="588"/>
                  </a:lnTo>
                  <a:lnTo>
                    <a:pt x="2892" y="588"/>
                  </a:lnTo>
                  <a:lnTo>
                    <a:pt x="2892" y="586"/>
                  </a:lnTo>
                  <a:lnTo>
                    <a:pt x="2894" y="586"/>
                  </a:lnTo>
                  <a:lnTo>
                    <a:pt x="2894" y="586"/>
                  </a:lnTo>
                  <a:lnTo>
                    <a:pt x="2894" y="586"/>
                  </a:lnTo>
                  <a:lnTo>
                    <a:pt x="2894" y="583"/>
                  </a:lnTo>
                  <a:lnTo>
                    <a:pt x="2897" y="583"/>
                  </a:lnTo>
                  <a:lnTo>
                    <a:pt x="2897" y="583"/>
                  </a:lnTo>
                  <a:lnTo>
                    <a:pt x="2897" y="583"/>
                  </a:lnTo>
                  <a:lnTo>
                    <a:pt x="2897" y="583"/>
                  </a:lnTo>
                  <a:lnTo>
                    <a:pt x="2897" y="583"/>
                  </a:lnTo>
                  <a:lnTo>
                    <a:pt x="2897" y="581"/>
                  </a:lnTo>
                  <a:lnTo>
                    <a:pt x="2897" y="581"/>
                  </a:lnTo>
                  <a:lnTo>
                    <a:pt x="2897" y="581"/>
                  </a:lnTo>
                  <a:lnTo>
                    <a:pt x="2897" y="581"/>
                  </a:lnTo>
                  <a:lnTo>
                    <a:pt x="2897" y="579"/>
                  </a:lnTo>
                  <a:lnTo>
                    <a:pt x="2894" y="579"/>
                  </a:lnTo>
                  <a:lnTo>
                    <a:pt x="2894" y="579"/>
                  </a:lnTo>
                  <a:lnTo>
                    <a:pt x="2894" y="579"/>
                  </a:lnTo>
                  <a:lnTo>
                    <a:pt x="2894" y="576"/>
                  </a:lnTo>
                  <a:lnTo>
                    <a:pt x="2894" y="576"/>
                  </a:lnTo>
                  <a:lnTo>
                    <a:pt x="2894" y="576"/>
                  </a:lnTo>
                  <a:lnTo>
                    <a:pt x="2892" y="576"/>
                  </a:lnTo>
                  <a:lnTo>
                    <a:pt x="2892" y="574"/>
                  </a:lnTo>
                  <a:lnTo>
                    <a:pt x="2890" y="574"/>
                  </a:lnTo>
                  <a:lnTo>
                    <a:pt x="2890" y="574"/>
                  </a:lnTo>
                  <a:lnTo>
                    <a:pt x="2890" y="574"/>
                  </a:lnTo>
                  <a:lnTo>
                    <a:pt x="2890" y="572"/>
                  </a:lnTo>
                  <a:lnTo>
                    <a:pt x="2890" y="572"/>
                  </a:lnTo>
                  <a:lnTo>
                    <a:pt x="2890" y="569"/>
                  </a:lnTo>
                  <a:lnTo>
                    <a:pt x="2887" y="569"/>
                  </a:lnTo>
                  <a:lnTo>
                    <a:pt x="2887" y="564"/>
                  </a:lnTo>
                  <a:lnTo>
                    <a:pt x="2890" y="564"/>
                  </a:lnTo>
                  <a:lnTo>
                    <a:pt x="2890" y="562"/>
                  </a:lnTo>
                  <a:lnTo>
                    <a:pt x="2890" y="562"/>
                  </a:lnTo>
                  <a:lnTo>
                    <a:pt x="2890" y="560"/>
                  </a:lnTo>
                  <a:lnTo>
                    <a:pt x="2890" y="560"/>
                  </a:lnTo>
                  <a:lnTo>
                    <a:pt x="2890" y="560"/>
                  </a:lnTo>
                  <a:lnTo>
                    <a:pt x="2892" y="560"/>
                  </a:lnTo>
                  <a:lnTo>
                    <a:pt x="2892" y="557"/>
                  </a:lnTo>
                  <a:lnTo>
                    <a:pt x="2892" y="557"/>
                  </a:lnTo>
                  <a:lnTo>
                    <a:pt x="2892" y="555"/>
                  </a:lnTo>
                  <a:lnTo>
                    <a:pt x="2894" y="555"/>
                  </a:lnTo>
                  <a:lnTo>
                    <a:pt x="2894" y="555"/>
                  </a:lnTo>
                  <a:lnTo>
                    <a:pt x="2894" y="555"/>
                  </a:lnTo>
                  <a:lnTo>
                    <a:pt x="2894" y="553"/>
                  </a:lnTo>
                  <a:lnTo>
                    <a:pt x="2894" y="553"/>
                  </a:lnTo>
                  <a:lnTo>
                    <a:pt x="2894" y="553"/>
                  </a:lnTo>
                  <a:lnTo>
                    <a:pt x="2897" y="553"/>
                  </a:lnTo>
                  <a:lnTo>
                    <a:pt x="2897" y="550"/>
                  </a:lnTo>
                  <a:lnTo>
                    <a:pt x="2897" y="550"/>
                  </a:lnTo>
                  <a:lnTo>
                    <a:pt x="2897" y="548"/>
                  </a:lnTo>
                  <a:lnTo>
                    <a:pt x="2901" y="548"/>
                  </a:lnTo>
                  <a:lnTo>
                    <a:pt x="2901" y="548"/>
                  </a:lnTo>
                  <a:lnTo>
                    <a:pt x="2904" y="548"/>
                  </a:lnTo>
                  <a:lnTo>
                    <a:pt x="2904" y="546"/>
                  </a:lnTo>
                  <a:lnTo>
                    <a:pt x="2909" y="546"/>
                  </a:lnTo>
                  <a:lnTo>
                    <a:pt x="2909" y="548"/>
                  </a:lnTo>
                  <a:lnTo>
                    <a:pt x="2909" y="548"/>
                  </a:lnTo>
                  <a:lnTo>
                    <a:pt x="2909" y="548"/>
                  </a:lnTo>
                  <a:lnTo>
                    <a:pt x="2909" y="548"/>
                  </a:lnTo>
                  <a:lnTo>
                    <a:pt x="2909" y="550"/>
                  </a:lnTo>
                  <a:lnTo>
                    <a:pt x="2911" y="550"/>
                  </a:lnTo>
                  <a:lnTo>
                    <a:pt x="2911" y="550"/>
                  </a:lnTo>
                  <a:lnTo>
                    <a:pt x="2911" y="550"/>
                  </a:lnTo>
                  <a:lnTo>
                    <a:pt x="2911" y="553"/>
                  </a:lnTo>
                  <a:lnTo>
                    <a:pt x="2916" y="553"/>
                  </a:lnTo>
                  <a:lnTo>
                    <a:pt x="2916" y="550"/>
                  </a:lnTo>
                  <a:lnTo>
                    <a:pt x="2918" y="550"/>
                  </a:lnTo>
                  <a:lnTo>
                    <a:pt x="2918" y="550"/>
                  </a:lnTo>
                  <a:lnTo>
                    <a:pt x="2920" y="550"/>
                  </a:lnTo>
                  <a:lnTo>
                    <a:pt x="2920" y="548"/>
                  </a:lnTo>
                  <a:lnTo>
                    <a:pt x="2923" y="548"/>
                  </a:lnTo>
                  <a:lnTo>
                    <a:pt x="2923" y="548"/>
                  </a:lnTo>
                  <a:lnTo>
                    <a:pt x="2923" y="548"/>
                  </a:lnTo>
                  <a:lnTo>
                    <a:pt x="2923" y="543"/>
                  </a:lnTo>
                  <a:lnTo>
                    <a:pt x="2923" y="543"/>
                  </a:lnTo>
                  <a:lnTo>
                    <a:pt x="2923" y="541"/>
                  </a:lnTo>
                  <a:lnTo>
                    <a:pt x="2920" y="541"/>
                  </a:lnTo>
                  <a:lnTo>
                    <a:pt x="2920" y="534"/>
                  </a:lnTo>
                  <a:lnTo>
                    <a:pt x="2920" y="534"/>
                  </a:lnTo>
                  <a:lnTo>
                    <a:pt x="2920" y="531"/>
                  </a:lnTo>
                  <a:lnTo>
                    <a:pt x="2920" y="531"/>
                  </a:lnTo>
                  <a:lnTo>
                    <a:pt x="2920" y="534"/>
                  </a:lnTo>
                  <a:lnTo>
                    <a:pt x="2913" y="534"/>
                  </a:lnTo>
                  <a:lnTo>
                    <a:pt x="2913" y="534"/>
                  </a:lnTo>
                  <a:lnTo>
                    <a:pt x="2913" y="534"/>
                  </a:lnTo>
                  <a:lnTo>
                    <a:pt x="2913" y="534"/>
                  </a:lnTo>
                  <a:lnTo>
                    <a:pt x="2911" y="534"/>
                  </a:lnTo>
                  <a:lnTo>
                    <a:pt x="2911" y="527"/>
                  </a:lnTo>
                  <a:lnTo>
                    <a:pt x="2911" y="527"/>
                  </a:lnTo>
                  <a:lnTo>
                    <a:pt x="2911" y="524"/>
                  </a:lnTo>
                  <a:lnTo>
                    <a:pt x="2911" y="524"/>
                  </a:lnTo>
                  <a:lnTo>
                    <a:pt x="2911" y="522"/>
                  </a:lnTo>
                  <a:lnTo>
                    <a:pt x="2911" y="522"/>
                  </a:lnTo>
                  <a:lnTo>
                    <a:pt x="2911" y="517"/>
                  </a:lnTo>
                  <a:lnTo>
                    <a:pt x="2911" y="517"/>
                  </a:lnTo>
                  <a:lnTo>
                    <a:pt x="2911" y="517"/>
                  </a:lnTo>
                  <a:lnTo>
                    <a:pt x="2913" y="517"/>
                  </a:lnTo>
                  <a:lnTo>
                    <a:pt x="2913" y="515"/>
                  </a:lnTo>
                  <a:lnTo>
                    <a:pt x="2916" y="515"/>
                  </a:lnTo>
                  <a:lnTo>
                    <a:pt x="2916" y="515"/>
                  </a:lnTo>
                  <a:lnTo>
                    <a:pt x="2918" y="515"/>
                  </a:lnTo>
                  <a:lnTo>
                    <a:pt x="2918" y="515"/>
                  </a:lnTo>
                  <a:lnTo>
                    <a:pt x="2918" y="515"/>
                  </a:lnTo>
                  <a:lnTo>
                    <a:pt x="2918" y="512"/>
                  </a:lnTo>
                  <a:lnTo>
                    <a:pt x="2920" y="512"/>
                  </a:lnTo>
                  <a:lnTo>
                    <a:pt x="2920" y="510"/>
                  </a:lnTo>
                  <a:lnTo>
                    <a:pt x="2923" y="510"/>
                  </a:lnTo>
                  <a:lnTo>
                    <a:pt x="2923" y="508"/>
                  </a:lnTo>
                  <a:lnTo>
                    <a:pt x="2920" y="508"/>
                  </a:lnTo>
                  <a:lnTo>
                    <a:pt x="2920" y="505"/>
                  </a:lnTo>
                  <a:lnTo>
                    <a:pt x="2920" y="505"/>
                  </a:lnTo>
                  <a:lnTo>
                    <a:pt x="2920" y="505"/>
                  </a:lnTo>
                  <a:lnTo>
                    <a:pt x="2916" y="505"/>
                  </a:lnTo>
                  <a:lnTo>
                    <a:pt x="2916" y="505"/>
                  </a:lnTo>
                  <a:lnTo>
                    <a:pt x="2913" y="505"/>
                  </a:lnTo>
                  <a:lnTo>
                    <a:pt x="2913" y="503"/>
                  </a:lnTo>
                  <a:lnTo>
                    <a:pt x="2911" y="503"/>
                  </a:lnTo>
                  <a:lnTo>
                    <a:pt x="2911" y="503"/>
                  </a:lnTo>
                  <a:lnTo>
                    <a:pt x="2904" y="503"/>
                  </a:lnTo>
                  <a:lnTo>
                    <a:pt x="2904" y="503"/>
                  </a:lnTo>
                  <a:lnTo>
                    <a:pt x="2904" y="503"/>
                  </a:lnTo>
                  <a:lnTo>
                    <a:pt x="2904" y="505"/>
                  </a:lnTo>
                  <a:lnTo>
                    <a:pt x="2904" y="505"/>
                  </a:lnTo>
                  <a:lnTo>
                    <a:pt x="2904" y="505"/>
                  </a:lnTo>
                  <a:lnTo>
                    <a:pt x="2901" y="505"/>
                  </a:lnTo>
                  <a:lnTo>
                    <a:pt x="2901" y="505"/>
                  </a:lnTo>
                  <a:lnTo>
                    <a:pt x="2901" y="505"/>
                  </a:lnTo>
                  <a:lnTo>
                    <a:pt x="2901" y="505"/>
                  </a:lnTo>
                  <a:lnTo>
                    <a:pt x="2897" y="505"/>
                  </a:lnTo>
                  <a:lnTo>
                    <a:pt x="2897" y="505"/>
                  </a:lnTo>
                  <a:lnTo>
                    <a:pt x="2897" y="505"/>
                  </a:lnTo>
                  <a:lnTo>
                    <a:pt x="2897" y="503"/>
                  </a:lnTo>
                  <a:lnTo>
                    <a:pt x="2894" y="503"/>
                  </a:lnTo>
                  <a:lnTo>
                    <a:pt x="2894" y="503"/>
                  </a:lnTo>
                  <a:lnTo>
                    <a:pt x="2894" y="503"/>
                  </a:lnTo>
                  <a:lnTo>
                    <a:pt x="2894" y="496"/>
                  </a:lnTo>
                  <a:lnTo>
                    <a:pt x="2894" y="496"/>
                  </a:lnTo>
                  <a:lnTo>
                    <a:pt x="2894" y="496"/>
                  </a:lnTo>
                  <a:lnTo>
                    <a:pt x="2897" y="496"/>
                  </a:lnTo>
                  <a:lnTo>
                    <a:pt x="2897" y="493"/>
                  </a:lnTo>
                  <a:lnTo>
                    <a:pt x="2897" y="493"/>
                  </a:lnTo>
                  <a:lnTo>
                    <a:pt x="2897" y="491"/>
                  </a:lnTo>
                  <a:lnTo>
                    <a:pt x="2897" y="491"/>
                  </a:lnTo>
                  <a:lnTo>
                    <a:pt x="2897" y="491"/>
                  </a:lnTo>
                  <a:lnTo>
                    <a:pt x="2899" y="491"/>
                  </a:lnTo>
                  <a:lnTo>
                    <a:pt x="2899" y="489"/>
                  </a:lnTo>
                  <a:lnTo>
                    <a:pt x="2899" y="489"/>
                  </a:lnTo>
                  <a:lnTo>
                    <a:pt x="2899" y="489"/>
                  </a:lnTo>
                  <a:lnTo>
                    <a:pt x="2901" y="489"/>
                  </a:lnTo>
                  <a:lnTo>
                    <a:pt x="2901" y="486"/>
                  </a:lnTo>
                  <a:lnTo>
                    <a:pt x="2901" y="486"/>
                  </a:lnTo>
                  <a:lnTo>
                    <a:pt x="2901" y="486"/>
                  </a:lnTo>
                  <a:lnTo>
                    <a:pt x="2901" y="486"/>
                  </a:lnTo>
                  <a:lnTo>
                    <a:pt x="2901" y="486"/>
                  </a:lnTo>
                  <a:lnTo>
                    <a:pt x="2904" y="486"/>
                  </a:lnTo>
                  <a:lnTo>
                    <a:pt x="2904" y="484"/>
                  </a:lnTo>
                  <a:lnTo>
                    <a:pt x="2904" y="484"/>
                  </a:lnTo>
                  <a:lnTo>
                    <a:pt x="2904" y="484"/>
                  </a:lnTo>
                  <a:lnTo>
                    <a:pt x="2906" y="484"/>
                  </a:lnTo>
                  <a:lnTo>
                    <a:pt x="2906" y="482"/>
                  </a:lnTo>
                  <a:lnTo>
                    <a:pt x="2909" y="482"/>
                  </a:lnTo>
                  <a:lnTo>
                    <a:pt x="2909" y="482"/>
                  </a:lnTo>
                  <a:lnTo>
                    <a:pt x="2911" y="482"/>
                  </a:lnTo>
                  <a:lnTo>
                    <a:pt x="2911" y="479"/>
                  </a:lnTo>
                  <a:lnTo>
                    <a:pt x="2911" y="479"/>
                  </a:lnTo>
                  <a:lnTo>
                    <a:pt x="2911" y="479"/>
                  </a:lnTo>
                  <a:lnTo>
                    <a:pt x="2913" y="479"/>
                  </a:lnTo>
                  <a:lnTo>
                    <a:pt x="2913" y="477"/>
                  </a:lnTo>
                  <a:lnTo>
                    <a:pt x="2916" y="477"/>
                  </a:lnTo>
                  <a:lnTo>
                    <a:pt x="2916" y="477"/>
                  </a:lnTo>
                  <a:lnTo>
                    <a:pt x="2918" y="477"/>
                  </a:lnTo>
                  <a:lnTo>
                    <a:pt x="2918" y="474"/>
                  </a:lnTo>
                  <a:lnTo>
                    <a:pt x="2916" y="474"/>
                  </a:lnTo>
                  <a:lnTo>
                    <a:pt x="2916" y="474"/>
                  </a:lnTo>
                  <a:lnTo>
                    <a:pt x="2913" y="474"/>
                  </a:lnTo>
                  <a:lnTo>
                    <a:pt x="2913" y="472"/>
                  </a:lnTo>
                  <a:lnTo>
                    <a:pt x="2916" y="472"/>
                  </a:lnTo>
                  <a:lnTo>
                    <a:pt x="2916" y="474"/>
                  </a:lnTo>
                  <a:lnTo>
                    <a:pt x="2918" y="474"/>
                  </a:lnTo>
                  <a:lnTo>
                    <a:pt x="2918" y="474"/>
                  </a:lnTo>
                  <a:lnTo>
                    <a:pt x="2920" y="474"/>
                  </a:lnTo>
                  <a:lnTo>
                    <a:pt x="2920" y="474"/>
                  </a:lnTo>
                  <a:lnTo>
                    <a:pt x="2920" y="474"/>
                  </a:lnTo>
                  <a:lnTo>
                    <a:pt x="2920" y="472"/>
                  </a:lnTo>
                  <a:lnTo>
                    <a:pt x="2918" y="472"/>
                  </a:lnTo>
                  <a:lnTo>
                    <a:pt x="2918" y="470"/>
                  </a:lnTo>
                  <a:lnTo>
                    <a:pt x="2918" y="470"/>
                  </a:lnTo>
                  <a:lnTo>
                    <a:pt x="2918" y="470"/>
                  </a:lnTo>
                  <a:lnTo>
                    <a:pt x="2920" y="470"/>
                  </a:lnTo>
                  <a:lnTo>
                    <a:pt x="2920" y="470"/>
                  </a:lnTo>
                  <a:lnTo>
                    <a:pt x="2923" y="470"/>
                  </a:lnTo>
                  <a:lnTo>
                    <a:pt x="2923" y="470"/>
                  </a:lnTo>
                  <a:lnTo>
                    <a:pt x="2923" y="470"/>
                  </a:lnTo>
                  <a:lnTo>
                    <a:pt x="2923" y="465"/>
                  </a:lnTo>
                  <a:lnTo>
                    <a:pt x="2923" y="465"/>
                  </a:lnTo>
                  <a:lnTo>
                    <a:pt x="2923" y="465"/>
                  </a:lnTo>
                  <a:lnTo>
                    <a:pt x="2920" y="465"/>
                  </a:lnTo>
                  <a:lnTo>
                    <a:pt x="2920" y="463"/>
                  </a:lnTo>
                  <a:lnTo>
                    <a:pt x="2923" y="463"/>
                  </a:lnTo>
                  <a:lnTo>
                    <a:pt x="2923" y="460"/>
                  </a:lnTo>
                  <a:lnTo>
                    <a:pt x="2925" y="460"/>
                  </a:lnTo>
                  <a:lnTo>
                    <a:pt x="2925" y="458"/>
                  </a:lnTo>
                  <a:lnTo>
                    <a:pt x="2923" y="458"/>
                  </a:lnTo>
                  <a:lnTo>
                    <a:pt x="2923" y="455"/>
                  </a:lnTo>
                  <a:lnTo>
                    <a:pt x="2925" y="455"/>
                  </a:lnTo>
                  <a:lnTo>
                    <a:pt x="2925" y="455"/>
                  </a:lnTo>
                  <a:lnTo>
                    <a:pt x="2927" y="455"/>
                  </a:lnTo>
                  <a:lnTo>
                    <a:pt x="2927" y="453"/>
                  </a:lnTo>
                  <a:lnTo>
                    <a:pt x="2930" y="453"/>
                  </a:lnTo>
                  <a:lnTo>
                    <a:pt x="2930" y="455"/>
                  </a:lnTo>
                  <a:lnTo>
                    <a:pt x="2930" y="455"/>
                  </a:lnTo>
                  <a:lnTo>
                    <a:pt x="2930" y="453"/>
                  </a:lnTo>
                  <a:lnTo>
                    <a:pt x="2932" y="453"/>
                  </a:lnTo>
                  <a:lnTo>
                    <a:pt x="2932" y="451"/>
                  </a:lnTo>
                  <a:lnTo>
                    <a:pt x="2935" y="451"/>
                  </a:lnTo>
                  <a:lnTo>
                    <a:pt x="2935" y="451"/>
                  </a:lnTo>
                  <a:lnTo>
                    <a:pt x="2937" y="451"/>
                  </a:lnTo>
                  <a:lnTo>
                    <a:pt x="2937" y="451"/>
                  </a:lnTo>
                  <a:lnTo>
                    <a:pt x="2937" y="451"/>
                  </a:lnTo>
                  <a:lnTo>
                    <a:pt x="2937" y="453"/>
                  </a:lnTo>
                  <a:lnTo>
                    <a:pt x="2937" y="453"/>
                  </a:lnTo>
                  <a:lnTo>
                    <a:pt x="2937" y="455"/>
                  </a:lnTo>
                  <a:lnTo>
                    <a:pt x="2942" y="455"/>
                  </a:lnTo>
                  <a:lnTo>
                    <a:pt x="2942" y="453"/>
                  </a:lnTo>
                  <a:lnTo>
                    <a:pt x="2942" y="453"/>
                  </a:lnTo>
                  <a:lnTo>
                    <a:pt x="2942" y="451"/>
                  </a:lnTo>
                  <a:lnTo>
                    <a:pt x="2944" y="451"/>
                  </a:lnTo>
                  <a:lnTo>
                    <a:pt x="2944" y="448"/>
                  </a:lnTo>
                  <a:lnTo>
                    <a:pt x="2944" y="448"/>
                  </a:lnTo>
                  <a:lnTo>
                    <a:pt x="2944" y="448"/>
                  </a:lnTo>
                  <a:lnTo>
                    <a:pt x="2949" y="448"/>
                  </a:lnTo>
                  <a:lnTo>
                    <a:pt x="2949" y="448"/>
                  </a:lnTo>
                  <a:lnTo>
                    <a:pt x="2949" y="448"/>
                  </a:lnTo>
                  <a:lnTo>
                    <a:pt x="2949" y="451"/>
                  </a:lnTo>
                  <a:lnTo>
                    <a:pt x="2951" y="451"/>
                  </a:lnTo>
                  <a:lnTo>
                    <a:pt x="2951" y="453"/>
                  </a:lnTo>
                  <a:lnTo>
                    <a:pt x="2954" y="453"/>
                  </a:lnTo>
                  <a:lnTo>
                    <a:pt x="2954" y="455"/>
                  </a:lnTo>
                  <a:lnTo>
                    <a:pt x="2954" y="455"/>
                  </a:lnTo>
                  <a:lnTo>
                    <a:pt x="2954" y="455"/>
                  </a:lnTo>
                  <a:lnTo>
                    <a:pt x="2956" y="455"/>
                  </a:lnTo>
                  <a:lnTo>
                    <a:pt x="2956" y="455"/>
                  </a:lnTo>
                  <a:lnTo>
                    <a:pt x="2958" y="455"/>
                  </a:lnTo>
                  <a:lnTo>
                    <a:pt x="2958" y="455"/>
                  </a:lnTo>
                  <a:lnTo>
                    <a:pt x="2961" y="455"/>
                  </a:lnTo>
                  <a:lnTo>
                    <a:pt x="2961" y="453"/>
                  </a:lnTo>
                  <a:lnTo>
                    <a:pt x="2961" y="453"/>
                  </a:lnTo>
                  <a:lnTo>
                    <a:pt x="2961" y="453"/>
                  </a:lnTo>
                  <a:lnTo>
                    <a:pt x="2963" y="453"/>
                  </a:lnTo>
                  <a:lnTo>
                    <a:pt x="2963" y="451"/>
                  </a:lnTo>
                  <a:lnTo>
                    <a:pt x="2963" y="451"/>
                  </a:lnTo>
                  <a:lnTo>
                    <a:pt x="2963" y="448"/>
                  </a:lnTo>
                  <a:lnTo>
                    <a:pt x="2963" y="448"/>
                  </a:lnTo>
                  <a:lnTo>
                    <a:pt x="2963" y="448"/>
                  </a:lnTo>
                  <a:lnTo>
                    <a:pt x="2965" y="448"/>
                  </a:lnTo>
                  <a:lnTo>
                    <a:pt x="2965" y="446"/>
                  </a:lnTo>
                  <a:lnTo>
                    <a:pt x="2968" y="446"/>
                  </a:lnTo>
                  <a:lnTo>
                    <a:pt x="2968" y="446"/>
                  </a:lnTo>
                  <a:lnTo>
                    <a:pt x="2970" y="446"/>
                  </a:lnTo>
                  <a:lnTo>
                    <a:pt x="2970" y="446"/>
                  </a:lnTo>
                  <a:lnTo>
                    <a:pt x="2972" y="446"/>
                  </a:lnTo>
                  <a:lnTo>
                    <a:pt x="2972" y="444"/>
                  </a:lnTo>
                  <a:lnTo>
                    <a:pt x="2975" y="444"/>
                  </a:lnTo>
                  <a:lnTo>
                    <a:pt x="2975" y="444"/>
                  </a:lnTo>
                  <a:lnTo>
                    <a:pt x="2977" y="444"/>
                  </a:lnTo>
                  <a:lnTo>
                    <a:pt x="2977" y="441"/>
                  </a:lnTo>
                  <a:lnTo>
                    <a:pt x="2980" y="441"/>
                  </a:lnTo>
                  <a:lnTo>
                    <a:pt x="2980" y="441"/>
                  </a:lnTo>
                  <a:lnTo>
                    <a:pt x="2982" y="441"/>
                  </a:lnTo>
                  <a:lnTo>
                    <a:pt x="2982" y="439"/>
                  </a:lnTo>
                  <a:lnTo>
                    <a:pt x="2984" y="439"/>
                  </a:lnTo>
                  <a:lnTo>
                    <a:pt x="2984" y="441"/>
                  </a:lnTo>
                  <a:lnTo>
                    <a:pt x="2984" y="441"/>
                  </a:lnTo>
                  <a:lnTo>
                    <a:pt x="2984" y="441"/>
                  </a:lnTo>
                  <a:lnTo>
                    <a:pt x="2984" y="441"/>
                  </a:lnTo>
                  <a:lnTo>
                    <a:pt x="2984" y="446"/>
                  </a:lnTo>
                  <a:lnTo>
                    <a:pt x="2982" y="446"/>
                  </a:lnTo>
                  <a:lnTo>
                    <a:pt x="2982" y="448"/>
                  </a:lnTo>
                  <a:lnTo>
                    <a:pt x="2982" y="448"/>
                  </a:lnTo>
                  <a:lnTo>
                    <a:pt x="2982" y="451"/>
                  </a:lnTo>
                  <a:lnTo>
                    <a:pt x="2982" y="451"/>
                  </a:lnTo>
                  <a:lnTo>
                    <a:pt x="2982" y="455"/>
                  </a:lnTo>
                  <a:lnTo>
                    <a:pt x="2987" y="455"/>
                  </a:lnTo>
                  <a:lnTo>
                    <a:pt x="2987" y="455"/>
                  </a:lnTo>
                  <a:lnTo>
                    <a:pt x="2987" y="455"/>
                  </a:lnTo>
                  <a:lnTo>
                    <a:pt x="2987" y="453"/>
                  </a:lnTo>
                  <a:lnTo>
                    <a:pt x="2989" y="453"/>
                  </a:lnTo>
                  <a:lnTo>
                    <a:pt x="2989" y="453"/>
                  </a:lnTo>
                  <a:lnTo>
                    <a:pt x="2989" y="453"/>
                  </a:lnTo>
                  <a:lnTo>
                    <a:pt x="2989" y="451"/>
                  </a:lnTo>
                  <a:lnTo>
                    <a:pt x="2991" y="451"/>
                  </a:lnTo>
                  <a:lnTo>
                    <a:pt x="2991" y="451"/>
                  </a:lnTo>
                  <a:lnTo>
                    <a:pt x="2994" y="451"/>
                  </a:lnTo>
                  <a:lnTo>
                    <a:pt x="2994" y="448"/>
                  </a:lnTo>
                  <a:lnTo>
                    <a:pt x="2994" y="448"/>
                  </a:lnTo>
                  <a:lnTo>
                    <a:pt x="2994" y="448"/>
                  </a:lnTo>
                  <a:lnTo>
                    <a:pt x="2996" y="448"/>
                  </a:lnTo>
                  <a:lnTo>
                    <a:pt x="2996" y="446"/>
                  </a:lnTo>
                  <a:lnTo>
                    <a:pt x="2998" y="446"/>
                  </a:lnTo>
                  <a:lnTo>
                    <a:pt x="2998" y="446"/>
                  </a:lnTo>
                  <a:lnTo>
                    <a:pt x="2998" y="446"/>
                  </a:lnTo>
                  <a:lnTo>
                    <a:pt x="2998" y="444"/>
                  </a:lnTo>
                  <a:lnTo>
                    <a:pt x="3001" y="444"/>
                  </a:lnTo>
                  <a:lnTo>
                    <a:pt x="3001" y="444"/>
                  </a:lnTo>
                  <a:lnTo>
                    <a:pt x="3003" y="444"/>
                  </a:lnTo>
                  <a:lnTo>
                    <a:pt x="3003" y="441"/>
                  </a:lnTo>
                  <a:lnTo>
                    <a:pt x="3008" y="441"/>
                  </a:lnTo>
                  <a:lnTo>
                    <a:pt x="3008" y="441"/>
                  </a:lnTo>
                  <a:lnTo>
                    <a:pt x="3010" y="441"/>
                  </a:lnTo>
                  <a:lnTo>
                    <a:pt x="3010" y="439"/>
                  </a:lnTo>
                  <a:lnTo>
                    <a:pt x="3015" y="439"/>
                  </a:lnTo>
                  <a:lnTo>
                    <a:pt x="3015" y="439"/>
                  </a:lnTo>
                  <a:lnTo>
                    <a:pt x="3017" y="439"/>
                  </a:lnTo>
                  <a:lnTo>
                    <a:pt x="3017" y="436"/>
                  </a:lnTo>
                  <a:lnTo>
                    <a:pt x="3022" y="436"/>
                  </a:lnTo>
                  <a:lnTo>
                    <a:pt x="3022" y="436"/>
                  </a:lnTo>
                  <a:lnTo>
                    <a:pt x="3027" y="436"/>
                  </a:lnTo>
                  <a:lnTo>
                    <a:pt x="3027" y="436"/>
                  </a:lnTo>
                  <a:lnTo>
                    <a:pt x="3034" y="436"/>
                  </a:lnTo>
                  <a:lnTo>
                    <a:pt x="3034" y="436"/>
                  </a:lnTo>
                  <a:lnTo>
                    <a:pt x="3048" y="436"/>
                  </a:lnTo>
                  <a:lnTo>
                    <a:pt x="3048" y="436"/>
                  </a:lnTo>
                  <a:lnTo>
                    <a:pt x="3053" y="436"/>
                  </a:lnTo>
                  <a:lnTo>
                    <a:pt x="3053" y="439"/>
                  </a:lnTo>
                  <a:lnTo>
                    <a:pt x="3055" y="439"/>
                  </a:lnTo>
                  <a:lnTo>
                    <a:pt x="3055" y="439"/>
                  </a:lnTo>
                  <a:lnTo>
                    <a:pt x="3058" y="439"/>
                  </a:lnTo>
                  <a:lnTo>
                    <a:pt x="3058" y="441"/>
                  </a:lnTo>
                  <a:lnTo>
                    <a:pt x="3060" y="441"/>
                  </a:lnTo>
                  <a:lnTo>
                    <a:pt x="3060" y="444"/>
                  </a:lnTo>
                  <a:lnTo>
                    <a:pt x="3060" y="444"/>
                  </a:lnTo>
                  <a:lnTo>
                    <a:pt x="3060" y="444"/>
                  </a:lnTo>
                  <a:lnTo>
                    <a:pt x="3062" y="444"/>
                  </a:lnTo>
                  <a:lnTo>
                    <a:pt x="3062" y="446"/>
                  </a:lnTo>
                  <a:lnTo>
                    <a:pt x="3062" y="446"/>
                  </a:lnTo>
                  <a:lnTo>
                    <a:pt x="3062" y="446"/>
                  </a:lnTo>
                  <a:lnTo>
                    <a:pt x="3062" y="446"/>
                  </a:lnTo>
                  <a:lnTo>
                    <a:pt x="3062" y="448"/>
                  </a:lnTo>
                  <a:lnTo>
                    <a:pt x="3067" y="448"/>
                  </a:lnTo>
                  <a:lnTo>
                    <a:pt x="3067" y="451"/>
                  </a:lnTo>
                  <a:lnTo>
                    <a:pt x="3067" y="451"/>
                  </a:lnTo>
                  <a:lnTo>
                    <a:pt x="3067" y="451"/>
                  </a:lnTo>
                  <a:lnTo>
                    <a:pt x="3069" y="451"/>
                  </a:lnTo>
                  <a:lnTo>
                    <a:pt x="3069" y="453"/>
                  </a:lnTo>
                  <a:lnTo>
                    <a:pt x="3074" y="453"/>
                  </a:lnTo>
                  <a:lnTo>
                    <a:pt x="3074" y="448"/>
                  </a:lnTo>
                  <a:lnTo>
                    <a:pt x="3077" y="448"/>
                  </a:lnTo>
                  <a:lnTo>
                    <a:pt x="3077" y="446"/>
                  </a:lnTo>
                  <a:lnTo>
                    <a:pt x="3077" y="446"/>
                  </a:lnTo>
                  <a:lnTo>
                    <a:pt x="3077" y="444"/>
                  </a:lnTo>
                  <a:lnTo>
                    <a:pt x="3079" y="444"/>
                  </a:lnTo>
                  <a:lnTo>
                    <a:pt x="3079" y="444"/>
                  </a:lnTo>
                  <a:lnTo>
                    <a:pt x="3081" y="444"/>
                  </a:lnTo>
                  <a:lnTo>
                    <a:pt x="3081" y="441"/>
                  </a:lnTo>
                  <a:lnTo>
                    <a:pt x="3081" y="441"/>
                  </a:lnTo>
                  <a:lnTo>
                    <a:pt x="3081" y="439"/>
                  </a:lnTo>
                  <a:lnTo>
                    <a:pt x="3084" y="439"/>
                  </a:lnTo>
                  <a:lnTo>
                    <a:pt x="3084" y="439"/>
                  </a:lnTo>
                  <a:lnTo>
                    <a:pt x="3086" y="439"/>
                  </a:lnTo>
                  <a:lnTo>
                    <a:pt x="3086" y="436"/>
                  </a:lnTo>
                  <a:lnTo>
                    <a:pt x="3088" y="436"/>
                  </a:lnTo>
                  <a:lnTo>
                    <a:pt x="3088" y="436"/>
                  </a:lnTo>
                  <a:lnTo>
                    <a:pt x="3093" y="436"/>
                  </a:lnTo>
                  <a:lnTo>
                    <a:pt x="3093" y="436"/>
                  </a:lnTo>
                  <a:lnTo>
                    <a:pt x="3096" y="436"/>
                  </a:lnTo>
                  <a:lnTo>
                    <a:pt x="3096" y="434"/>
                  </a:lnTo>
                  <a:lnTo>
                    <a:pt x="3096" y="434"/>
                  </a:lnTo>
                  <a:lnTo>
                    <a:pt x="3096" y="434"/>
                  </a:lnTo>
                  <a:lnTo>
                    <a:pt x="3098" y="434"/>
                  </a:lnTo>
                  <a:lnTo>
                    <a:pt x="3098" y="432"/>
                  </a:lnTo>
                  <a:lnTo>
                    <a:pt x="3100" y="432"/>
                  </a:lnTo>
                  <a:lnTo>
                    <a:pt x="3100" y="429"/>
                  </a:lnTo>
                  <a:lnTo>
                    <a:pt x="3103" y="429"/>
                  </a:lnTo>
                  <a:lnTo>
                    <a:pt x="3103" y="429"/>
                  </a:lnTo>
                  <a:lnTo>
                    <a:pt x="3103" y="429"/>
                  </a:lnTo>
                  <a:lnTo>
                    <a:pt x="3103" y="429"/>
                  </a:lnTo>
                  <a:lnTo>
                    <a:pt x="3107" y="429"/>
                  </a:lnTo>
                  <a:lnTo>
                    <a:pt x="3107" y="429"/>
                  </a:lnTo>
                  <a:lnTo>
                    <a:pt x="3110" y="429"/>
                  </a:lnTo>
                  <a:lnTo>
                    <a:pt x="3110" y="427"/>
                  </a:lnTo>
                  <a:lnTo>
                    <a:pt x="3112" y="427"/>
                  </a:lnTo>
                  <a:lnTo>
                    <a:pt x="3112" y="427"/>
                  </a:lnTo>
                  <a:lnTo>
                    <a:pt x="3114" y="427"/>
                  </a:lnTo>
                  <a:lnTo>
                    <a:pt x="3114" y="425"/>
                  </a:lnTo>
                  <a:lnTo>
                    <a:pt x="3119" y="425"/>
                  </a:lnTo>
                  <a:lnTo>
                    <a:pt x="3119" y="422"/>
                  </a:lnTo>
                  <a:lnTo>
                    <a:pt x="3117" y="422"/>
                  </a:lnTo>
                  <a:lnTo>
                    <a:pt x="3117" y="420"/>
                  </a:lnTo>
                  <a:lnTo>
                    <a:pt x="3119" y="420"/>
                  </a:lnTo>
                  <a:lnTo>
                    <a:pt x="3119" y="422"/>
                  </a:lnTo>
                  <a:lnTo>
                    <a:pt x="3122" y="422"/>
                  </a:lnTo>
                  <a:lnTo>
                    <a:pt x="3122" y="420"/>
                  </a:lnTo>
                  <a:lnTo>
                    <a:pt x="3124" y="420"/>
                  </a:lnTo>
                  <a:lnTo>
                    <a:pt x="3124" y="420"/>
                  </a:lnTo>
                  <a:lnTo>
                    <a:pt x="3124" y="420"/>
                  </a:lnTo>
                  <a:lnTo>
                    <a:pt x="3124" y="418"/>
                  </a:lnTo>
                  <a:lnTo>
                    <a:pt x="3129" y="418"/>
                  </a:lnTo>
                  <a:lnTo>
                    <a:pt x="3129" y="415"/>
                  </a:lnTo>
                  <a:lnTo>
                    <a:pt x="3129" y="415"/>
                  </a:lnTo>
                  <a:lnTo>
                    <a:pt x="3129" y="415"/>
                  </a:lnTo>
                  <a:lnTo>
                    <a:pt x="3126" y="415"/>
                  </a:lnTo>
                  <a:lnTo>
                    <a:pt x="3126" y="415"/>
                  </a:lnTo>
                  <a:lnTo>
                    <a:pt x="3126" y="415"/>
                  </a:lnTo>
                  <a:lnTo>
                    <a:pt x="3126" y="413"/>
                  </a:lnTo>
                  <a:lnTo>
                    <a:pt x="3129" y="413"/>
                  </a:lnTo>
                  <a:lnTo>
                    <a:pt x="3129" y="415"/>
                  </a:lnTo>
                  <a:lnTo>
                    <a:pt x="3129" y="415"/>
                  </a:lnTo>
                  <a:lnTo>
                    <a:pt x="3129" y="415"/>
                  </a:lnTo>
                  <a:lnTo>
                    <a:pt x="3136" y="415"/>
                  </a:lnTo>
                  <a:lnTo>
                    <a:pt x="3136" y="415"/>
                  </a:lnTo>
                  <a:lnTo>
                    <a:pt x="3136" y="415"/>
                  </a:lnTo>
                  <a:lnTo>
                    <a:pt x="3136" y="413"/>
                  </a:lnTo>
                  <a:lnTo>
                    <a:pt x="3141" y="413"/>
                  </a:lnTo>
                  <a:lnTo>
                    <a:pt x="3141" y="410"/>
                  </a:lnTo>
                  <a:lnTo>
                    <a:pt x="3141" y="410"/>
                  </a:lnTo>
                  <a:lnTo>
                    <a:pt x="3141" y="406"/>
                  </a:lnTo>
                  <a:lnTo>
                    <a:pt x="3145" y="406"/>
                  </a:lnTo>
                  <a:lnTo>
                    <a:pt x="3145" y="408"/>
                  </a:lnTo>
                  <a:lnTo>
                    <a:pt x="3148" y="408"/>
                  </a:lnTo>
                  <a:lnTo>
                    <a:pt x="3148" y="408"/>
                  </a:lnTo>
                  <a:lnTo>
                    <a:pt x="3150" y="408"/>
                  </a:lnTo>
                  <a:lnTo>
                    <a:pt x="3150" y="408"/>
                  </a:lnTo>
                  <a:lnTo>
                    <a:pt x="3152" y="408"/>
                  </a:lnTo>
                  <a:lnTo>
                    <a:pt x="3152" y="406"/>
                  </a:lnTo>
                  <a:lnTo>
                    <a:pt x="3152" y="406"/>
                  </a:lnTo>
                  <a:lnTo>
                    <a:pt x="3152" y="406"/>
                  </a:lnTo>
                  <a:lnTo>
                    <a:pt x="3155" y="406"/>
                  </a:lnTo>
                  <a:lnTo>
                    <a:pt x="3155" y="406"/>
                  </a:lnTo>
                  <a:lnTo>
                    <a:pt x="3167" y="406"/>
                  </a:lnTo>
                  <a:lnTo>
                    <a:pt x="3167" y="403"/>
                  </a:lnTo>
                  <a:lnTo>
                    <a:pt x="3167" y="403"/>
                  </a:lnTo>
                  <a:lnTo>
                    <a:pt x="3167" y="403"/>
                  </a:lnTo>
                  <a:lnTo>
                    <a:pt x="3169" y="403"/>
                  </a:lnTo>
                  <a:lnTo>
                    <a:pt x="3169" y="401"/>
                  </a:lnTo>
                  <a:lnTo>
                    <a:pt x="3174" y="401"/>
                  </a:lnTo>
                  <a:lnTo>
                    <a:pt x="3174" y="401"/>
                  </a:lnTo>
                  <a:lnTo>
                    <a:pt x="3176" y="401"/>
                  </a:lnTo>
                  <a:lnTo>
                    <a:pt x="3176" y="399"/>
                  </a:lnTo>
                  <a:lnTo>
                    <a:pt x="3181" y="399"/>
                  </a:lnTo>
                  <a:lnTo>
                    <a:pt x="3181" y="399"/>
                  </a:lnTo>
                  <a:lnTo>
                    <a:pt x="3181" y="399"/>
                  </a:lnTo>
                  <a:lnTo>
                    <a:pt x="3181" y="396"/>
                  </a:lnTo>
                  <a:lnTo>
                    <a:pt x="3183" y="396"/>
                  </a:lnTo>
                  <a:lnTo>
                    <a:pt x="3183" y="396"/>
                  </a:lnTo>
                  <a:lnTo>
                    <a:pt x="3188" y="396"/>
                  </a:lnTo>
                  <a:lnTo>
                    <a:pt x="3188" y="396"/>
                  </a:lnTo>
                  <a:lnTo>
                    <a:pt x="3190" y="396"/>
                  </a:lnTo>
                  <a:lnTo>
                    <a:pt x="3190" y="394"/>
                  </a:lnTo>
                  <a:lnTo>
                    <a:pt x="3195" y="394"/>
                  </a:lnTo>
                  <a:lnTo>
                    <a:pt x="3195" y="394"/>
                  </a:lnTo>
                  <a:lnTo>
                    <a:pt x="3202" y="394"/>
                  </a:lnTo>
                  <a:lnTo>
                    <a:pt x="3202" y="391"/>
                  </a:lnTo>
                  <a:lnTo>
                    <a:pt x="3202" y="391"/>
                  </a:lnTo>
                  <a:lnTo>
                    <a:pt x="3202" y="391"/>
                  </a:lnTo>
                  <a:lnTo>
                    <a:pt x="3204" y="391"/>
                  </a:lnTo>
                  <a:lnTo>
                    <a:pt x="3204" y="389"/>
                  </a:lnTo>
                  <a:lnTo>
                    <a:pt x="3207" y="389"/>
                  </a:lnTo>
                  <a:lnTo>
                    <a:pt x="3207" y="389"/>
                  </a:lnTo>
                  <a:lnTo>
                    <a:pt x="3209" y="389"/>
                  </a:lnTo>
                  <a:lnTo>
                    <a:pt x="3209" y="387"/>
                  </a:lnTo>
                  <a:lnTo>
                    <a:pt x="3214" y="387"/>
                  </a:lnTo>
                  <a:lnTo>
                    <a:pt x="3214" y="387"/>
                  </a:lnTo>
                  <a:lnTo>
                    <a:pt x="3221" y="387"/>
                  </a:lnTo>
                  <a:lnTo>
                    <a:pt x="3221" y="387"/>
                  </a:lnTo>
                  <a:lnTo>
                    <a:pt x="3233" y="387"/>
                  </a:lnTo>
                  <a:lnTo>
                    <a:pt x="3233" y="387"/>
                  </a:lnTo>
                  <a:lnTo>
                    <a:pt x="3240" y="387"/>
                  </a:lnTo>
                  <a:lnTo>
                    <a:pt x="3240" y="387"/>
                  </a:lnTo>
                  <a:lnTo>
                    <a:pt x="3242" y="387"/>
                  </a:lnTo>
                  <a:lnTo>
                    <a:pt x="3242" y="389"/>
                  </a:lnTo>
                  <a:lnTo>
                    <a:pt x="3247" y="389"/>
                  </a:lnTo>
                  <a:lnTo>
                    <a:pt x="3247" y="389"/>
                  </a:lnTo>
                  <a:lnTo>
                    <a:pt x="3254" y="389"/>
                  </a:lnTo>
                  <a:lnTo>
                    <a:pt x="3254" y="391"/>
                  </a:lnTo>
                  <a:lnTo>
                    <a:pt x="3259" y="391"/>
                  </a:lnTo>
                  <a:lnTo>
                    <a:pt x="3259" y="391"/>
                  </a:lnTo>
                  <a:lnTo>
                    <a:pt x="3259" y="391"/>
                  </a:lnTo>
                  <a:lnTo>
                    <a:pt x="3259" y="394"/>
                  </a:lnTo>
                  <a:lnTo>
                    <a:pt x="3261" y="394"/>
                  </a:lnTo>
                  <a:lnTo>
                    <a:pt x="3261" y="391"/>
                  </a:lnTo>
                  <a:lnTo>
                    <a:pt x="3264" y="391"/>
                  </a:lnTo>
                  <a:lnTo>
                    <a:pt x="3264" y="389"/>
                  </a:lnTo>
                  <a:lnTo>
                    <a:pt x="3261" y="389"/>
                  </a:lnTo>
                  <a:lnTo>
                    <a:pt x="3261" y="387"/>
                  </a:lnTo>
                  <a:lnTo>
                    <a:pt x="3268" y="387"/>
                  </a:lnTo>
                  <a:lnTo>
                    <a:pt x="3268" y="387"/>
                  </a:lnTo>
                  <a:lnTo>
                    <a:pt x="3268" y="387"/>
                  </a:lnTo>
                  <a:lnTo>
                    <a:pt x="3268" y="384"/>
                  </a:lnTo>
                  <a:lnTo>
                    <a:pt x="3273" y="384"/>
                  </a:lnTo>
                  <a:lnTo>
                    <a:pt x="3273" y="382"/>
                  </a:lnTo>
                  <a:lnTo>
                    <a:pt x="3273" y="382"/>
                  </a:lnTo>
                  <a:lnTo>
                    <a:pt x="3273" y="382"/>
                  </a:lnTo>
                  <a:lnTo>
                    <a:pt x="3273" y="382"/>
                  </a:lnTo>
                  <a:lnTo>
                    <a:pt x="3273" y="377"/>
                  </a:lnTo>
                  <a:lnTo>
                    <a:pt x="3271" y="377"/>
                  </a:lnTo>
                  <a:lnTo>
                    <a:pt x="3271" y="377"/>
                  </a:lnTo>
                  <a:lnTo>
                    <a:pt x="3266" y="377"/>
                  </a:lnTo>
                  <a:lnTo>
                    <a:pt x="3266" y="377"/>
                  </a:lnTo>
                  <a:lnTo>
                    <a:pt x="3266" y="377"/>
                  </a:lnTo>
                  <a:lnTo>
                    <a:pt x="3266" y="375"/>
                  </a:lnTo>
                  <a:lnTo>
                    <a:pt x="3264" y="375"/>
                  </a:lnTo>
                  <a:lnTo>
                    <a:pt x="3264" y="375"/>
                  </a:lnTo>
                  <a:lnTo>
                    <a:pt x="3266" y="375"/>
                  </a:lnTo>
                  <a:lnTo>
                    <a:pt x="3266" y="373"/>
                  </a:lnTo>
                  <a:lnTo>
                    <a:pt x="3268" y="373"/>
                  </a:lnTo>
                  <a:lnTo>
                    <a:pt x="3268" y="373"/>
                  </a:lnTo>
                  <a:lnTo>
                    <a:pt x="3268" y="373"/>
                  </a:lnTo>
                  <a:lnTo>
                    <a:pt x="3268" y="370"/>
                  </a:lnTo>
                  <a:lnTo>
                    <a:pt x="3266" y="370"/>
                  </a:lnTo>
                  <a:lnTo>
                    <a:pt x="3266" y="368"/>
                  </a:lnTo>
                  <a:lnTo>
                    <a:pt x="3264" y="368"/>
                  </a:lnTo>
                  <a:lnTo>
                    <a:pt x="3264" y="368"/>
                  </a:lnTo>
                  <a:lnTo>
                    <a:pt x="3261" y="368"/>
                  </a:lnTo>
                  <a:lnTo>
                    <a:pt x="3261" y="368"/>
                  </a:lnTo>
                  <a:lnTo>
                    <a:pt x="3261" y="368"/>
                  </a:lnTo>
                  <a:lnTo>
                    <a:pt x="3261" y="365"/>
                  </a:lnTo>
                  <a:lnTo>
                    <a:pt x="3259" y="365"/>
                  </a:lnTo>
                  <a:lnTo>
                    <a:pt x="3259" y="365"/>
                  </a:lnTo>
                  <a:lnTo>
                    <a:pt x="3256" y="365"/>
                  </a:lnTo>
                  <a:lnTo>
                    <a:pt x="3256" y="363"/>
                  </a:lnTo>
                  <a:lnTo>
                    <a:pt x="3256" y="363"/>
                  </a:lnTo>
                  <a:lnTo>
                    <a:pt x="3256" y="363"/>
                  </a:lnTo>
                  <a:lnTo>
                    <a:pt x="3256" y="363"/>
                  </a:lnTo>
                  <a:lnTo>
                    <a:pt x="3256" y="361"/>
                  </a:lnTo>
                  <a:lnTo>
                    <a:pt x="3254" y="361"/>
                  </a:lnTo>
                  <a:lnTo>
                    <a:pt x="3254" y="356"/>
                  </a:lnTo>
                  <a:lnTo>
                    <a:pt x="3254" y="356"/>
                  </a:lnTo>
                  <a:lnTo>
                    <a:pt x="3254" y="354"/>
                  </a:lnTo>
                  <a:lnTo>
                    <a:pt x="3254" y="354"/>
                  </a:lnTo>
                  <a:lnTo>
                    <a:pt x="3254" y="351"/>
                  </a:lnTo>
                  <a:lnTo>
                    <a:pt x="3252" y="351"/>
                  </a:lnTo>
                  <a:lnTo>
                    <a:pt x="3252" y="346"/>
                  </a:lnTo>
                  <a:lnTo>
                    <a:pt x="3252" y="346"/>
                  </a:lnTo>
                  <a:lnTo>
                    <a:pt x="3252" y="346"/>
                  </a:lnTo>
                  <a:lnTo>
                    <a:pt x="3249" y="346"/>
                  </a:lnTo>
                  <a:lnTo>
                    <a:pt x="3249" y="346"/>
                  </a:lnTo>
                  <a:lnTo>
                    <a:pt x="3249" y="346"/>
                  </a:lnTo>
                  <a:lnTo>
                    <a:pt x="3249" y="344"/>
                  </a:lnTo>
                  <a:lnTo>
                    <a:pt x="3247" y="344"/>
                  </a:lnTo>
                  <a:lnTo>
                    <a:pt x="3247" y="342"/>
                  </a:lnTo>
                  <a:lnTo>
                    <a:pt x="3247" y="342"/>
                  </a:lnTo>
                  <a:lnTo>
                    <a:pt x="3247" y="339"/>
                  </a:lnTo>
                  <a:lnTo>
                    <a:pt x="3245" y="339"/>
                  </a:lnTo>
                  <a:lnTo>
                    <a:pt x="3245" y="339"/>
                  </a:lnTo>
                  <a:lnTo>
                    <a:pt x="3245" y="339"/>
                  </a:lnTo>
                  <a:lnTo>
                    <a:pt x="3245" y="337"/>
                  </a:lnTo>
                  <a:lnTo>
                    <a:pt x="3242" y="337"/>
                  </a:lnTo>
                  <a:lnTo>
                    <a:pt x="3242" y="337"/>
                  </a:lnTo>
                  <a:lnTo>
                    <a:pt x="3242" y="337"/>
                  </a:lnTo>
                  <a:lnTo>
                    <a:pt x="3242" y="339"/>
                  </a:lnTo>
                  <a:lnTo>
                    <a:pt x="3242" y="339"/>
                  </a:lnTo>
                  <a:lnTo>
                    <a:pt x="3242" y="339"/>
                  </a:lnTo>
                  <a:lnTo>
                    <a:pt x="3242" y="339"/>
                  </a:lnTo>
                  <a:lnTo>
                    <a:pt x="3242" y="342"/>
                  </a:lnTo>
                  <a:lnTo>
                    <a:pt x="3240" y="342"/>
                  </a:lnTo>
                  <a:lnTo>
                    <a:pt x="3240" y="342"/>
                  </a:lnTo>
                  <a:lnTo>
                    <a:pt x="3240" y="342"/>
                  </a:lnTo>
                  <a:lnTo>
                    <a:pt x="3240" y="344"/>
                  </a:lnTo>
                  <a:lnTo>
                    <a:pt x="3238" y="344"/>
                  </a:lnTo>
                  <a:lnTo>
                    <a:pt x="3238" y="342"/>
                  </a:lnTo>
                  <a:lnTo>
                    <a:pt x="3233" y="342"/>
                  </a:lnTo>
                  <a:lnTo>
                    <a:pt x="3233" y="342"/>
                  </a:lnTo>
                  <a:lnTo>
                    <a:pt x="3230" y="342"/>
                  </a:lnTo>
                  <a:lnTo>
                    <a:pt x="3230" y="339"/>
                  </a:lnTo>
                  <a:lnTo>
                    <a:pt x="3230" y="339"/>
                  </a:lnTo>
                  <a:lnTo>
                    <a:pt x="3230" y="339"/>
                  </a:lnTo>
                  <a:lnTo>
                    <a:pt x="3228" y="339"/>
                  </a:lnTo>
                  <a:lnTo>
                    <a:pt x="3228" y="337"/>
                  </a:lnTo>
                  <a:lnTo>
                    <a:pt x="3226" y="337"/>
                  </a:lnTo>
                  <a:lnTo>
                    <a:pt x="3226" y="337"/>
                  </a:lnTo>
                  <a:lnTo>
                    <a:pt x="3226" y="337"/>
                  </a:lnTo>
                  <a:lnTo>
                    <a:pt x="3226" y="335"/>
                  </a:lnTo>
                  <a:lnTo>
                    <a:pt x="3226" y="335"/>
                  </a:lnTo>
                  <a:lnTo>
                    <a:pt x="3226" y="332"/>
                  </a:lnTo>
                  <a:lnTo>
                    <a:pt x="3228" y="332"/>
                  </a:lnTo>
                  <a:lnTo>
                    <a:pt x="3228" y="330"/>
                  </a:lnTo>
                  <a:lnTo>
                    <a:pt x="3228" y="330"/>
                  </a:lnTo>
                  <a:lnTo>
                    <a:pt x="3228" y="332"/>
                  </a:lnTo>
                  <a:lnTo>
                    <a:pt x="3238" y="332"/>
                  </a:lnTo>
                  <a:lnTo>
                    <a:pt x="3238" y="332"/>
                  </a:lnTo>
                  <a:lnTo>
                    <a:pt x="3249" y="332"/>
                  </a:lnTo>
                  <a:lnTo>
                    <a:pt x="3249" y="335"/>
                  </a:lnTo>
                  <a:lnTo>
                    <a:pt x="3247" y="335"/>
                  </a:lnTo>
                  <a:lnTo>
                    <a:pt x="3247" y="335"/>
                  </a:lnTo>
                  <a:lnTo>
                    <a:pt x="3252" y="335"/>
                  </a:lnTo>
                  <a:lnTo>
                    <a:pt x="3252" y="335"/>
                  </a:lnTo>
                  <a:lnTo>
                    <a:pt x="3254" y="335"/>
                  </a:lnTo>
                  <a:lnTo>
                    <a:pt x="3254" y="332"/>
                  </a:lnTo>
                  <a:lnTo>
                    <a:pt x="3256" y="332"/>
                  </a:lnTo>
                  <a:lnTo>
                    <a:pt x="3256" y="332"/>
                  </a:lnTo>
                  <a:lnTo>
                    <a:pt x="3259" y="332"/>
                  </a:lnTo>
                  <a:lnTo>
                    <a:pt x="3259" y="330"/>
                  </a:lnTo>
                  <a:lnTo>
                    <a:pt x="3261" y="330"/>
                  </a:lnTo>
                  <a:lnTo>
                    <a:pt x="3261" y="330"/>
                  </a:lnTo>
                  <a:lnTo>
                    <a:pt x="3268" y="330"/>
                  </a:lnTo>
                  <a:lnTo>
                    <a:pt x="3268" y="327"/>
                  </a:lnTo>
                  <a:lnTo>
                    <a:pt x="3273" y="327"/>
                  </a:lnTo>
                  <a:lnTo>
                    <a:pt x="3273" y="327"/>
                  </a:lnTo>
                  <a:lnTo>
                    <a:pt x="3273" y="327"/>
                  </a:lnTo>
                  <a:lnTo>
                    <a:pt x="3273" y="327"/>
                  </a:lnTo>
                  <a:lnTo>
                    <a:pt x="3275" y="327"/>
                  </a:lnTo>
                  <a:lnTo>
                    <a:pt x="3275" y="325"/>
                  </a:lnTo>
                  <a:lnTo>
                    <a:pt x="3275" y="325"/>
                  </a:lnTo>
                  <a:lnTo>
                    <a:pt x="3275" y="325"/>
                  </a:lnTo>
                  <a:lnTo>
                    <a:pt x="3278" y="325"/>
                  </a:lnTo>
                  <a:lnTo>
                    <a:pt x="3278" y="323"/>
                  </a:lnTo>
                  <a:lnTo>
                    <a:pt x="3280" y="323"/>
                  </a:lnTo>
                  <a:lnTo>
                    <a:pt x="3280" y="323"/>
                  </a:lnTo>
                  <a:lnTo>
                    <a:pt x="3280" y="323"/>
                  </a:lnTo>
                  <a:lnTo>
                    <a:pt x="3280" y="320"/>
                  </a:lnTo>
                  <a:lnTo>
                    <a:pt x="3283" y="320"/>
                  </a:lnTo>
                  <a:lnTo>
                    <a:pt x="3283" y="320"/>
                  </a:lnTo>
                  <a:lnTo>
                    <a:pt x="3285" y="320"/>
                  </a:lnTo>
                  <a:lnTo>
                    <a:pt x="3285" y="318"/>
                  </a:lnTo>
                  <a:lnTo>
                    <a:pt x="3287" y="318"/>
                  </a:lnTo>
                  <a:lnTo>
                    <a:pt x="3287" y="318"/>
                  </a:lnTo>
                  <a:lnTo>
                    <a:pt x="3287" y="318"/>
                  </a:lnTo>
                  <a:lnTo>
                    <a:pt x="3287" y="316"/>
                  </a:lnTo>
                  <a:lnTo>
                    <a:pt x="3290" y="316"/>
                  </a:lnTo>
                  <a:lnTo>
                    <a:pt x="3290" y="313"/>
                  </a:lnTo>
                  <a:lnTo>
                    <a:pt x="3292" y="313"/>
                  </a:lnTo>
                  <a:lnTo>
                    <a:pt x="3292" y="311"/>
                  </a:lnTo>
                  <a:lnTo>
                    <a:pt x="3292" y="311"/>
                  </a:lnTo>
                  <a:lnTo>
                    <a:pt x="3292" y="311"/>
                  </a:lnTo>
                  <a:lnTo>
                    <a:pt x="3294" y="311"/>
                  </a:lnTo>
                  <a:lnTo>
                    <a:pt x="3294" y="306"/>
                  </a:lnTo>
                  <a:lnTo>
                    <a:pt x="3290" y="306"/>
                  </a:lnTo>
                  <a:lnTo>
                    <a:pt x="3290" y="306"/>
                  </a:lnTo>
                  <a:lnTo>
                    <a:pt x="3287" y="306"/>
                  </a:lnTo>
                  <a:lnTo>
                    <a:pt x="3287" y="304"/>
                  </a:lnTo>
                  <a:lnTo>
                    <a:pt x="3285" y="304"/>
                  </a:lnTo>
                  <a:lnTo>
                    <a:pt x="3285" y="304"/>
                  </a:lnTo>
                  <a:lnTo>
                    <a:pt x="3285" y="304"/>
                  </a:lnTo>
                  <a:lnTo>
                    <a:pt x="3285" y="301"/>
                  </a:lnTo>
                  <a:lnTo>
                    <a:pt x="3283" y="301"/>
                  </a:lnTo>
                  <a:lnTo>
                    <a:pt x="3283" y="301"/>
                  </a:lnTo>
                  <a:lnTo>
                    <a:pt x="3283" y="301"/>
                  </a:lnTo>
                  <a:lnTo>
                    <a:pt x="3283" y="297"/>
                  </a:lnTo>
                  <a:lnTo>
                    <a:pt x="3283" y="297"/>
                  </a:lnTo>
                  <a:lnTo>
                    <a:pt x="3283" y="297"/>
                  </a:lnTo>
                  <a:lnTo>
                    <a:pt x="3294" y="297"/>
                  </a:lnTo>
                  <a:lnTo>
                    <a:pt x="3294" y="294"/>
                  </a:lnTo>
                  <a:lnTo>
                    <a:pt x="3294" y="294"/>
                  </a:lnTo>
                  <a:lnTo>
                    <a:pt x="3294" y="292"/>
                  </a:lnTo>
                  <a:lnTo>
                    <a:pt x="3294" y="292"/>
                  </a:lnTo>
                  <a:lnTo>
                    <a:pt x="3294" y="292"/>
                  </a:lnTo>
                  <a:lnTo>
                    <a:pt x="3297" y="292"/>
                  </a:lnTo>
                  <a:lnTo>
                    <a:pt x="3297" y="292"/>
                  </a:lnTo>
                  <a:lnTo>
                    <a:pt x="3297" y="292"/>
                  </a:lnTo>
                  <a:lnTo>
                    <a:pt x="3297" y="294"/>
                  </a:lnTo>
                  <a:lnTo>
                    <a:pt x="3299" y="294"/>
                  </a:lnTo>
                  <a:lnTo>
                    <a:pt x="3299" y="294"/>
                  </a:lnTo>
                  <a:lnTo>
                    <a:pt x="3304" y="294"/>
                  </a:lnTo>
                  <a:lnTo>
                    <a:pt x="3304" y="294"/>
                  </a:lnTo>
                  <a:lnTo>
                    <a:pt x="3304" y="294"/>
                  </a:lnTo>
                  <a:lnTo>
                    <a:pt x="3304" y="292"/>
                  </a:lnTo>
                  <a:lnTo>
                    <a:pt x="3306" y="292"/>
                  </a:lnTo>
                  <a:lnTo>
                    <a:pt x="3306" y="292"/>
                  </a:lnTo>
                  <a:lnTo>
                    <a:pt x="3309" y="292"/>
                  </a:lnTo>
                  <a:lnTo>
                    <a:pt x="3309" y="290"/>
                  </a:lnTo>
                  <a:lnTo>
                    <a:pt x="3309" y="290"/>
                  </a:lnTo>
                  <a:lnTo>
                    <a:pt x="3309" y="287"/>
                  </a:lnTo>
                  <a:lnTo>
                    <a:pt x="3311" y="287"/>
                  </a:lnTo>
                  <a:lnTo>
                    <a:pt x="3311" y="290"/>
                  </a:lnTo>
                  <a:lnTo>
                    <a:pt x="3309" y="290"/>
                  </a:lnTo>
                  <a:lnTo>
                    <a:pt x="3309" y="292"/>
                  </a:lnTo>
                  <a:lnTo>
                    <a:pt x="3309" y="292"/>
                  </a:lnTo>
                  <a:lnTo>
                    <a:pt x="3309" y="294"/>
                  </a:lnTo>
                  <a:lnTo>
                    <a:pt x="3306" y="294"/>
                  </a:lnTo>
                  <a:lnTo>
                    <a:pt x="3306" y="297"/>
                  </a:lnTo>
                  <a:lnTo>
                    <a:pt x="3304" y="297"/>
                  </a:lnTo>
                  <a:lnTo>
                    <a:pt x="3304" y="297"/>
                  </a:lnTo>
                  <a:lnTo>
                    <a:pt x="3301" y="297"/>
                  </a:lnTo>
                  <a:lnTo>
                    <a:pt x="3301" y="297"/>
                  </a:lnTo>
                  <a:lnTo>
                    <a:pt x="3301" y="297"/>
                  </a:lnTo>
                  <a:lnTo>
                    <a:pt x="3301" y="297"/>
                  </a:lnTo>
                  <a:lnTo>
                    <a:pt x="3301" y="297"/>
                  </a:lnTo>
                  <a:lnTo>
                    <a:pt x="3301" y="299"/>
                  </a:lnTo>
                  <a:lnTo>
                    <a:pt x="3301" y="299"/>
                  </a:lnTo>
                  <a:lnTo>
                    <a:pt x="3301" y="299"/>
                  </a:lnTo>
                  <a:lnTo>
                    <a:pt x="3301" y="299"/>
                  </a:lnTo>
                  <a:lnTo>
                    <a:pt x="3301" y="301"/>
                  </a:lnTo>
                  <a:lnTo>
                    <a:pt x="3304" y="301"/>
                  </a:lnTo>
                  <a:lnTo>
                    <a:pt x="3304" y="301"/>
                  </a:lnTo>
                  <a:lnTo>
                    <a:pt x="3304" y="301"/>
                  </a:lnTo>
                  <a:lnTo>
                    <a:pt x="3304" y="304"/>
                  </a:lnTo>
                  <a:lnTo>
                    <a:pt x="3306" y="304"/>
                  </a:lnTo>
                  <a:lnTo>
                    <a:pt x="3306" y="306"/>
                  </a:lnTo>
                  <a:lnTo>
                    <a:pt x="3311" y="306"/>
                  </a:lnTo>
                  <a:lnTo>
                    <a:pt x="3311" y="309"/>
                  </a:lnTo>
                  <a:lnTo>
                    <a:pt x="3309" y="309"/>
                  </a:lnTo>
                  <a:lnTo>
                    <a:pt x="3309" y="309"/>
                  </a:lnTo>
                  <a:lnTo>
                    <a:pt x="3309" y="309"/>
                  </a:lnTo>
                  <a:lnTo>
                    <a:pt x="3309" y="311"/>
                  </a:lnTo>
                  <a:lnTo>
                    <a:pt x="3306" y="311"/>
                  </a:lnTo>
                  <a:lnTo>
                    <a:pt x="3306" y="311"/>
                  </a:lnTo>
                  <a:lnTo>
                    <a:pt x="3304" y="311"/>
                  </a:lnTo>
                  <a:lnTo>
                    <a:pt x="3304" y="311"/>
                  </a:lnTo>
                  <a:lnTo>
                    <a:pt x="3306" y="311"/>
                  </a:lnTo>
                  <a:lnTo>
                    <a:pt x="3306" y="313"/>
                  </a:lnTo>
                  <a:lnTo>
                    <a:pt x="3335" y="313"/>
                  </a:lnTo>
                  <a:lnTo>
                    <a:pt x="3335" y="311"/>
                  </a:lnTo>
                  <a:lnTo>
                    <a:pt x="3337" y="311"/>
                  </a:lnTo>
                  <a:lnTo>
                    <a:pt x="3337" y="311"/>
                  </a:lnTo>
                  <a:lnTo>
                    <a:pt x="3339" y="311"/>
                  </a:lnTo>
                  <a:lnTo>
                    <a:pt x="3339" y="309"/>
                  </a:lnTo>
                  <a:lnTo>
                    <a:pt x="3339" y="309"/>
                  </a:lnTo>
                  <a:lnTo>
                    <a:pt x="3339" y="309"/>
                  </a:lnTo>
                  <a:lnTo>
                    <a:pt x="3346" y="309"/>
                  </a:lnTo>
                  <a:lnTo>
                    <a:pt x="3346" y="309"/>
                  </a:lnTo>
                  <a:lnTo>
                    <a:pt x="3351" y="309"/>
                  </a:lnTo>
                  <a:lnTo>
                    <a:pt x="3351" y="311"/>
                  </a:lnTo>
                  <a:lnTo>
                    <a:pt x="3354" y="311"/>
                  </a:lnTo>
                  <a:lnTo>
                    <a:pt x="3354" y="311"/>
                  </a:lnTo>
                  <a:lnTo>
                    <a:pt x="3361" y="311"/>
                  </a:lnTo>
                  <a:lnTo>
                    <a:pt x="3361" y="313"/>
                  </a:lnTo>
                  <a:lnTo>
                    <a:pt x="3363" y="313"/>
                  </a:lnTo>
                  <a:lnTo>
                    <a:pt x="3363" y="313"/>
                  </a:lnTo>
                  <a:lnTo>
                    <a:pt x="3363" y="313"/>
                  </a:lnTo>
                  <a:lnTo>
                    <a:pt x="3363" y="316"/>
                  </a:lnTo>
                  <a:lnTo>
                    <a:pt x="3363" y="316"/>
                  </a:lnTo>
                  <a:lnTo>
                    <a:pt x="3363" y="316"/>
                  </a:lnTo>
                  <a:lnTo>
                    <a:pt x="3365" y="316"/>
                  </a:lnTo>
                  <a:lnTo>
                    <a:pt x="3365" y="318"/>
                  </a:lnTo>
                  <a:lnTo>
                    <a:pt x="3365" y="318"/>
                  </a:lnTo>
                  <a:lnTo>
                    <a:pt x="3365" y="318"/>
                  </a:lnTo>
                  <a:lnTo>
                    <a:pt x="3368" y="318"/>
                  </a:lnTo>
                  <a:lnTo>
                    <a:pt x="3368" y="318"/>
                  </a:lnTo>
                  <a:lnTo>
                    <a:pt x="3368" y="318"/>
                  </a:lnTo>
                  <a:lnTo>
                    <a:pt x="3368" y="323"/>
                  </a:lnTo>
                  <a:lnTo>
                    <a:pt x="3365" y="323"/>
                  </a:lnTo>
                  <a:lnTo>
                    <a:pt x="3365" y="325"/>
                  </a:lnTo>
                  <a:lnTo>
                    <a:pt x="3368" y="325"/>
                  </a:lnTo>
                  <a:lnTo>
                    <a:pt x="3368" y="325"/>
                  </a:lnTo>
                  <a:lnTo>
                    <a:pt x="3370" y="325"/>
                  </a:lnTo>
                  <a:lnTo>
                    <a:pt x="3370" y="327"/>
                  </a:lnTo>
                  <a:lnTo>
                    <a:pt x="3375" y="327"/>
                  </a:lnTo>
                  <a:lnTo>
                    <a:pt x="3375" y="327"/>
                  </a:lnTo>
                  <a:lnTo>
                    <a:pt x="3375" y="327"/>
                  </a:lnTo>
                  <a:lnTo>
                    <a:pt x="3375" y="330"/>
                  </a:lnTo>
                  <a:lnTo>
                    <a:pt x="3377" y="330"/>
                  </a:lnTo>
                  <a:lnTo>
                    <a:pt x="3377" y="327"/>
                  </a:lnTo>
                  <a:lnTo>
                    <a:pt x="3377" y="327"/>
                  </a:lnTo>
                  <a:lnTo>
                    <a:pt x="3377" y="330"/>
                  </a:lnTo>
                  <a:lnTo>
                    <a:pt x="3387" y="330"/>
                  </a:lnTo>
                  <a:lnTo>
                    <a:pt x="3387" y="327"/>
                  </a:lnTo>
                  <a:lnTo>
                    <a:pt x="3387" y="327"/>
                  </a:lnTo>
                  <a:lnTo>
                    <a:pt x="3387" y="330"/>
                  </a:lnTo>
                  <a:lnTo>
                    <a:pt x="3389" y="330"/>
                  </a:lnTo>
                  <a:lnTo>
                    <a:pt x="3389" y="330"/>
                  </a:lnTo>
                  <a:lnTo>
                    <a:pt x="3394" y="330"/>
                  </a:lnTo>
                  <a:lnTo>
                    <a:pt x="3394" y="332"/>
                  </a:lnTo>
                  <a:lnTo>
                    <a:pt x="3396" y="332"/>
                  </a:lnTo>
                  <a:lnTo>
                    <a:pt x="3396" y="332"/>
                  </a:lnTo>
                  <a:lnTo>
                    <a:pt x="3401" y="332"/>
                  </a:lnTo>
                  <a:lnTo>
                    <a:pt x="3401" y="335"/>
                  </a:lnTo>
                  <a:lnTo>
                    <a:pt x="3403" y="335"/>
                  </a:lnTo>
                  <a:lnTo>
                    <a:pt x="3403" y="335"/>
                  </a:lnTo>
                  <a:lnTo>
                    <a:pt x="3403" y="335"/>
                  </a:lnTo>
                  <a:lnTo>
                    <a:pt x="3403" y="337"/>
                  </a:lnTo>
                  <a:lnTo>
                    <a:pt x="3406" y="337"/>
                  </a:lnTo>
                  <a:lnTo>
                    <a:pt x="3406" y="337"/>
                  </a:lnTo>
                  <a:lnTo>
                    <a:pt x="3408" y="337"/>
                  </a:lnTo>
                  <a:lnTo>
                    <a:pt x="3408" y="339"/>
                  </a:lnTo>
                  <a:lnTo>
                    <a:pt x="3410" y="339"/>
                  </a:lnTo>
                  <a:lnTo>
                    <a:pt x="3410" y="339"/>
                  </a:lnTo>
                  <a:lnTo>
                    <a:pt x="3413" y="339"/>
                  </a:lnTo>
                  <a:lnTo>
                    <a:pt x="3413" y="342"/>
                  </a:lnTo>
                  <a:lnTo>
                    <a:pt x="3415" y="342"/>
                  </a:lnTo>
                  <a:lnTo>
                    <a:pt x="3415" y="339"/>
                  </a:lnTo>
                  <a:lnTo>
                    <a:pt x="3420" y="339"/>
                  </a:lnTo>
                  <a:lnTo>
                    <a:pt x="3420" y="339"/>
                  </a:lnTo>
                  <a:lnTo>
                    <a:pt x="3420" y="339"/>
                  </a:lnTo>
                  <a:lnTo>
                    <a:pt x="3420" y="342"/>
                  </a:lnTo>
                  <a:lnTo>
                    <a:pt x="3420" y="342"/>
                  </a:lnTo>
                  <a:lnTo>
                    <a:pt x="3420" y="342"/>
                  </a:lnTo>
                  <a:lnTo>
                    <a:pt x="3425" y="342"/>
                  </a:lnTo>
                  <a:lnTo>
                    <a:pt x="3425" y="344"/>
                  </a:lnTo>
                  <a:lnTo>
                    <a:pt x="3427" y="344"/>
                  </a:lnTo>
                  <a:lnTo>
                    <a:pt x="3427" y="342"/>
                  </a:lnTo>
                  <a:lnTo>
                    <a:pt x="3429" y="342"/>
                  </a:lnTo>
                  <a:lnTo>
                    <a:pt x="3429" y="342"/>
                  </a:lnTo>
                  <a:lnTo>
                    <a:pt x="3432" y="342"/>
                  </a:lnTo>
                  <a:lnTo>
                    <a:pt x="3432" y="337"/>
                  </a:lnTo>
                  <a:lnTo>
                    <a:pt x="3434" y="337"/>
                  </a:lnTo>
                  <a:lnTo>
                    <a:pt x="3434" y="339"/>
                  </a:lnTo>
                  <a:lnTo>
                    <a:pt x="3443" y="339"/>
                  </a:lnTo>
                  <a:lnTo>
                    <a:pt x="3443" y="337"/>
                  </a:lnTo>
                  <a:lnTo>
                    <a:pt x="3443" y="337"/>
                  </a:lnTo>
                  <a:lnTo>
                    <a:pt x="3443" y="337"/>
                  </a:lnTo>
                  <a:lnTo>
                    <a:pt x="3443" y="337"/>
                  </a:lnTo>
                  <a:lnTo>
                    <a:pt x="3443" y="337"/>
                  </a:lnTo>
                  <a:lnTo>
                    <a:pt x="3441" y="337"/>
                  </a:lnTo>
                  <a:lnTo>
                    <a:pt x="3441" y="335"/>
                  </a:lnTo>
                  <a:lnTo>
                    <a:pt x="3441" y="335"/>
                  </a:lnTo>
                  <a:lnTo>
                    <a:pt x="3441" y="332"/>
                  </a:lnTo>
                  <a:lnTo>
                    <a:pt x="3441" y="332"/>
                  </a:lnTo>
                  <a:lnTo>
                    <a:pt x="3441" y="330"/>
                  </a:lnTo>
                  <a:lnTo>
                    <a:pt x="3446" y="330"/>
                  </a:lnTo>
                  <a:lnTo>
                    <a:pt x="3446" y="330"/>
                  </a:lnTo>
                  <a:lnTo>
                    <a:pt x="3448" y="330"/>
                  </a:lnTo>
                  <a:lnTo>
                    <a:pt x="3448" y="327"/>
                  </a:lnTo>
                  <a:lnTo>
                    <a:pt x="3446" y="327"/>
                  </a:lnTo>
                  <a:lnTo>
                    <a:pt x="3446" y="327"/>
                  </a:lnTo>
                  <a:lnTo>
                    <a:pt x="3441" y="327"/>
                  </a:lnTo>
                  <a:lnTo>
                    <a:pt x="3441" y="327"/>
                  </a:lnTo>
                  <a:lnTo>
                    <a:pt x="3441" y="327"/>
                  </a:lnTo>
                  <a:lnTo>
                    <a:pt x="3441" y="325"/>
                  </a:lnTo>
                  <a:lnTo>
                    <a:pt x="3443" y="325"/>
                  </a:lnTo>
                  <a:lnTo>
                    <a:pt x="3443" y="325"/>
                  </a:lnTo>
                  <a:lnTo>
                    <a:pt x="3443" y="325"/>
                  </a:lnTo>
                  <a:lnTo>
                    <a:pt x="3443" y="323"/>
                  </a:lnTo>
                  <a:lnTo>
                    <a:pt x="3448" y="323"/>
                  </a:lnTo>
                  <a:lnTo>
                    <a:pt x="3448" y="323"/>
                  </a:lnTo>
                  <a:lnTo>
                    <a:pt x="3448" y="323"/>
                  </a:lnTo>
                  <a:lnTo>
                    <a:pt x="3448" y="320"/>
                  </a:lnTo>
                  <a:lnTo>
                    <a:pt x="3448" y="320"/>
                  </a:lnTo>
                  <a:lnTo>
                    <a:pt x="3448" y="318"/>
                  </a:lnTo>
                  <a:lnTo>
                    <a:pt x="3446" y="318"/>
                  </a:lnTo>
                  <a:lnTo>
                    <a:pt x="3446" y="313"/>
                  </a:lnTo>
                  <a:lnTo>
                    <a:pt x="3446" y="313"/>
                  </a:lnTo>
                  <a:lnTo>
                    <a:pt x="3446" y="313"/>
                  </a:lnTo>
                  <a:lnTo>
                    <a:pt x="3448" y="313"/>
                  </a:lnTo>
                  <a:lnTo>
                    <a:pt x="3448" y="311"/>
                  </a:lnTo>
                  <a:lnTo>
                    <a:pt x="3455" y="311"/>
                  </a:lnTo>
                  <a:lnTo>
                    <a:pt x="3455" y="311"/>
                  </a:lnTo>
                  <a:lnTo>
                    <a:pt x="3467" y="311"/>
                  </a:lnTo>
                  <a:lnTo>
                    <a:pt x="3467" y="311"/>
                  </a:lnTo>
                  <a:lnTo>
                    <a:pt x="3472" y="311"/>
                  </a:lnTo>
                  <a:lnTo>
                    <a:pt x="3472" y="309"/>
                  </a:lnTo>
                  <a:lnTo>
                    <a:pt x="3474" y="309"/>
                  </a:lnTo>
                  <a:lnTo>
                    <a:pt x="3474" y="309"/>
                  </a:lnTo>
                  <a:lnTo>
                    <a:pt x="3481" y="309"/>
                  </a:lnTo>
                  <a:lnTo>
                    <a:pt x="3481" y="309"/>
                  </a:lnTo>
                  <a:lnTo>
                    <a:pt x="3481" y="309"/>
                  </a:lnTo>
                  <a:lnTo>
                    <a:pt x="3481" y="306"/>
                  </a:lnTo>
                  <a:lnTo>
                    <a:pt x="3481" y="306"/>
                  </a:lnTo>
                  <a:lnTo>
                    <a:pt x="3481" y="304"/>
                  </a:lnTo>
                  <a:lnTo>
                    <a:pt x="3481" y="304"/>
                  </a:lnTo>
                  <a:lnTo>
                    <a:pt x="3481" y="304"/>
                  </a:lnTo>
                  <a:lnTo>
                    <a:pt x="3481" y="304"/>
                  </a:lnTo>
                  <a:lnTo>
                    <a:pt x="3481" y="301"/>
                  </a:lnTo>
                  <a:lnTo>
                    <a:pt x="3484" y="301"/>
                  </a:lnTo>
                  <a:lnTo>
                    <a:pt x="3484" y="299"/>
                  </a:lnTo>
                  <a:lnTo>
                    <a:pt x="3486" y="299"/>
                  </a:lnTo>
                  <a:lnTo>
                    <a:pt x="3486" y="299"/>
                  </a:lnTo>
                  <a:lnTo>
                    <a:pt x="3488" y="299"/>
                  </a:lnTo>
                  <a:lnTo>
                    <a:pt x="3488" y="297"/>
                  </a:lnTo>
                  <a:lnTo>
                    <a:pt x="3493" y="297"/>
                  </a:lnTo>
                  <a:lnTo>
                    <a:pt x="3493" y="297"/>
                  </a:lnTo>
                  <a:lnTo>
                    <a:pt x="3493" y="297"/>
                  </a:lnTo>
                  <a:lnTo>
                    <a:pt x="3493" y="297"/>
                  </a:lnTo>
                  <a:lnTo>
                    <a:pt x="3500" y="297"/>
                  </a:lnTo>
                  <a:lnTo>
                    <a:pt x="3500" y="297"/>
                  </a:lnTo>
                  <a:lnTo>
                    <a:pt x="3500" y="297"/>
                  </a:lnTo>
                  <a:lnTo>
                    <a:pt x="3500" y="294"/>
                  </a:lnTo>
                  <a:lnTo>
                    <a:pt x="3500" y="294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2762250" y="3606800"/>
              <a:ext cx="363538" cy="260350"/>
            </a:xfrm>
            <a:custGeom>
              <a:avLst/>
              <a:gdLst/>
              <a:ahLst/>
              <a:cxnLst>
                <a:cxn ang="0">
                  <a:pos x="9" y="76"/>
                </a:cxn>
                <a:cxn ang="0">
                  <a:pos x="12" y="64"/>
                </a:cxn>
                <a:cxn ang="0">
                  <a:pos x="19" y="55"/>
                </a:cxn>
                <a:cxn ang="0">
                  <a:pos x="19" y="43"/>
                </a:cxn>
                <a:cxn ang="0">
                  <a:pos x="24" y="38"/>
                </a:cxn>
                <a:cxn ang="0">
                  <a:pos x="33" y="43"/>
                </a:cxn>
                <a:cxn ang="0">
                  <a:pos x="42" y="43"/>
                </a:cxn>
                <a:cxn ang="0">
                  <a:pos x="54" y="47"/>
                </a:cxn>
                <a:cxn ang="0">
                  <a:pos x="61" y="55"/>
                </a:cxn>
                <a:cxn ang="0">
                  <a:pos x="73" y="59"/>
                </a:cxn>
                <a:cxn ang="0">
                  <a:pos x="80" y="66"/>
                </a:cxn>
                <a:cxn ang="0">
                  <a:pos x="85" y="78"/>
                </a:cxn>
                <a:cxn ang="0">
                  <a:pos x="87" y="81"/>
                </a:cxn>
                <a:cxn ang="0">
                  <a:pos x="95" y="71"/>
                </a:cxn>
                <a:cxn ang="0">
                  <a:pos x="102" y="64"/>
                </a:cxn>
                <a:cxn ang="0">
                  <a:pos x="109" y="55"/>
                </a:cxn>
                <a:cxn ang="0">
                  <a:pos x="116" y="45"/>
                </a:cxn>
                <a:cxn ang="0">
                  <a:pos x="123" y="38"/>
                </a:cxn>
                <a:cxn ang="0">
                  <a:pos x="130" y="29"/>
                </a:cxn>
                <a:cxn ang="0">
                  <a:pos x="137" y="19"/>
                </a:cxn>
                <a:cxn ang="0">
                  <a:pos x="149" y="17"/>
                </a:cxn>
                <a:cxn ang="0">
                  <a:pos x="161" y="12"/>
                </a:cxn>
                <a:cxn ang="0">
                  <a:pos x="170" y="10"/>
                </a:cxn>
                <a:cxn ang="0">
                  <a:pos x="182" y="7"/>
                </a:cxn>
                <a:cxn ang="0">
                  <a:pos x="194" y="2"/>
                </a:cxn>
                <a:cxn ang="0">
                  <a:pos x="206" y="0"/>
                </a:cxn>
                <a:cxn ang="0">
                  <a:pos x="203" y="12"/>
                </a:cxn>
                <a:cxn ang="0">
                  <a:pos x="211" y="21"/>
                </a:cxn>
                <a:cxn ang="0">
                  <a:pos x="215" y="33"/>
                </a:cxn>
                <a:cxn ang="0">
                  <a:pos x="222" y="43"/>
                </a:cxn>
                <a:cxn ang="0">
                  <a:pos x="225" y="55"/>
                </a:cxn>
                <a:cxn ang="0">
                  <a:pos x="227" y="62"/>
                </a:cxn>
                <a:cxn ang="0">
                  <a:pos x="215" y="66"/>
                </a:cxn>
                <a:cxn ang="0">
                  <a:pos x="211" y="76"/>
                </a:cxn>
                <a:cxn ang="0">
                  <a:pos x="208" y="88"/>
                </a:cxn>
                <a:cxn ang="0">
                  <a:pos x="199" y="93"/>
                </a:cxn>
                <a:cxn ang="0">
                  <a:pos x="189" y="97"/>
                </a:cxn>
                <a:cxn ang="0">
                  <a:pos x="177" y="102"/>
                </a:cxn>
                <a:cxn ang="0">
                  <a:pos x="168" y="107"/>
                </a:cxn>
                <a:cxn ang="0">
                  <a:pos x="156" y="109"/>
                </a:cxn>
                <a:cxn ang="0">
                  <a:pos x="147" y="114"/>
                </a:cxn>
                <a:cxn ang="0">
                  <a:pos x="140" y="121"/>
                </a:cxn>
                <a:cxn ang="0">
                  <a:pos x="130" y="128"/>
                </a:cxn>
                <a:cxn ang="0">
                  <a:pos x="121" y="128"/>
                </a:cxn>
                <a:cxn ang="0">
                  <a:pos x="111" y="133"/>
                </a:cxn>
                <a:cxn ang="0">
                  <a:pos x="102" y="140"/>
                </a:cxn>
                <a:cxn ang="0">
                  <a:pos x="90" y="142"/>
                </a:cxn>
                <a:cxn ang="0">
                  <a:pos x="78" y="142"/>
                </a:cxn>
                <a:cxn ang="0">
                  <a:pos x="68" y="147"/>
                </a:cxn>
                <a:cxn ang="0">
                  <a:pos x="59" y="154"/>
                </a:cxn>
                <a:cxn ang="0">
                  <a:pos x="50" y="159"/>
                </a:cxn>
                <a:cxn ang="0">
                  <a:pos x="42" y="161"/>
                </a:cxn>
                <a:cxn ang="0">
                  <a:pos x="33" y="161"/>
                </a:cxn>
                <a:cxn ang="0">
                  <a:pos x="21" y="161"/>
                </a:cxn>
                <a:cxn ang="0">
                  <a:pos x="21" y="154"/>
                </a:cxn>
                <a:cxn ang="0">
                  <a:pos x="19" y="142"/>
                </a:cxn>
                <a:cxn ang="0">
                  <a:pos x="16" y="128"/>
                </a:cxn>
                <a:cxn ang="0">
                  <a:pos x="12" y="116"/>
                </a:cxn>
                <a:cxn ang="0">
                  <a:pos x="9" y="104"/>
                </a:cxn>
                <a:cxn ang="0">
                  <a:pos x="5" y="97"/>
                </a:cxn>
                <a:cxn ang="0">
                  <a:pos x="2" y="88"/>
                </a:cxn>
                <a:cxn ang="0">
                  <a:pos x="2" y="83"/>
                </a:cxn>
              </a:cxnLst>
              <a:rect l="0" t="0" r="r" b="b"/>
              <a:pathLst>
                <a:path w="229" h="164">
                  <a:moveTo>
                    <a:pt x="5" y="83"/>
                  </a:moveTo>
                  <a:lnTo>
                    <a:pt x="5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9" y="81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5" y="76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9" y="69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9" y="57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9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13" y="52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6" y="47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3"/>
                  </a:lnTo>
                  <a:lnTo>
                    <a:pt x="118" y="43"/>
                  </a:lnTo>
                  <a:lnTo>
                    <a:pt x="118" y="43"/>
                  </a:lnTo>
                  <a:lnTo>
                    <a:pt x="118" y="43"/>
                  </a:lnTo>
                  <a:lnTo>
                    <a:pt x="118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5" y="31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8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2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5" y="24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9" y="17"/>
                  </a:lnTo>
                  <a:lnTo>
                    <a:pt x="149" y="14"/>
                  </a:lnTo>
                  <a:lnTo>
                    <a:pt x="149" y="14"/>
                  </a:lnTo>
                  <a:lnTo>
                    <a:pt x="149" y="14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5" y="10"/>
                  </a:lnTo>
                  <a:lnTo>
                    <a:pt x="175" y="10"/>
                  </a:lnTo>
                  <a:lnTo>
                    <a:pt x="175" y="10"/>
                  </a:lnTo>
                  <a:lnTo>
                    <a:pt x="175" y="7"/>
                  </a:lnTo>
                  <a:lnTo>
                    <a:pt x="177" y="7"/>
                  </a:lnTo>
                  <a:lnTo>
                    <a:pt x="177" y="7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4" y="7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3" y="5"/>
                  </a:lnTo>
                  <a:lnTo>
                    <a:pt x="203" y="7"/>
                  </a:lnTo>
                  <a:lnTo>
                    <a:pt x="203" y="7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6" y="12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7"/>
                  </a:lnTo>
                  <a:lnTo>
                    <a:pt x="208" y="17"/>
                  </a:lnTo>
                  <a:lnTo>
                    <a:pt x="208" y="17"/>
                  </a:lnTo>
                  <a:lnTo>
                    <a:pt x="208" y="17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4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9"/>
                  </a:lnTo>
                  <a:lnTo>
                    <a:pt x="215" y="29"/>
                  </a:lnTo>
                  <a:lnTo>
                    <a:pt x="215" y="29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3"/>
                  </a:lnTo>
                  <a:lnTo>
                    <a:pt x="218" y="33"/>
                  </a:lnTo>
                  <a:lnTo>
                    <a:pt x="218" y="33"/>
                  </a:lnTo>
                  <a:lnTo>
                    <a:pt x="218" y="33"/>
                  </a:lnTo>
                  <a:lnTo>
                    <a:pt x="218" y="36"/>
                  </a:lnTo>
                  <a:lnTo>
                    <a:pt x="218" y="36"/>
                  </a:lnTo>
                  <a:lnTo>
                    <a:pt x="220" y="36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40"/>
                  </a:lnTo>
                  <a:lnTo>
                    <a:pt x="220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2" y="43"/>
                  </a:lnTo>
                  <a:lnTo>
                    <a:pt x="222" y="43"/>
                  </a:lnTo>
                  <a:lnTo>
                    <a:pt x="222" y="45"/>
                  </a:lnTo>
                  <a:lnTo>
                    <a:pt x="222" y="45"/>
                  </a:lnTo>
                  <a:lnTo>
                    <a:pt x="222" y="45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2"/>
                  </a:lnTo>
                  <a:lnTo>
                    <a:pt x="222" y="52"/>
                  </a:lnTo>
                  <a:lnTo>
                    <a:pt x="222" y="52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5" y="55"/>
                  </a:lnTo>
                  <a:lnTo>
                    <a:pt x="227" y="55"/>
                  </a:lnTo>
                  <a:lnTo>
                    <a:pt x="227" y="55"/>
                  </a:lnTo>
                  <a:lnTo>
                    <a:pt x="227" y="55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27" y="59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27" y="62"/>
                  </a:lnTo>
                  <a:lnTo>
                    <a:pt x="227" y="62"/>
                  </a:lnTo>
                  <a:lnTo>
                    <a:pt x="227" y="62"/>
                  </a:lnTo>
                  <a:lnTo>
                    <a:pt x="227" y="62"/>
                  </a:lnTo>
                  <a:lnTo>
                    <a:pt x="225" y="62"/>
                  </a:lnTo>
                  <a:lnTo>
                    <a:pt x="225" y="62"/>
                  </a:lnTo>
                  <a:lnTo>
                    <a:pt x="225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18" y="64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5" y="66"/>
                  </a:lnTo>
                  <a:lnTo>
                    <a:pt x="215" y="66"/>
                  </a:lnTo>
                  <a:lnTo>
                    <a:pt x="215" y="66"/>
                  </a:lnTo>
                  <a:lnTo>
                    <a:pt x="215" y="69"/>
                  </a:lnTo>
                  <a:lnTo>
                    <a:pt x="215" y="69"/>
                  </a:lnTo>
                  <a:lnTo>
                    <a:pt x="215" y="69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4"/>
                  </a:lnTo>
                  <a:lnTo>
                    <a:pt x="211" y="74"/>
                  </a:lnTo>
                  <a:lnTo>
                    <a:pt x="211" y="74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11" y="81"/>
                  </a:lnTo>
                  <a:lnTo>
                    <a:pt x="211" y="81"/>
                  </a:lnTo>
                  <a:lnTo>
                    <a:pt x="211" y="81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3" y="83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8"/>
                  </a:lnTo>
                  <a:lnTo>
                    <a:pt x="211" y="88"/>
                  </a:lnTo>
                  <a:lnTo>
                    <a:pt x="211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90"/>
                  </a:lnTo>
                  <a:lnTo>
                    <a:pt x="206" y="90"/>
                  </a:lnTo>
                  <a:lnTo>
                    <a:pt x="206" y="90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199" y="93"/>
                  </a:lnTo>
                  <a:lnTo>
                    <a:pt x="199" y="95"/>
                  </a:lnTo>
                  <a:lnTo>
                    <a:pt x="199" y="95"/>
                  </a:lnTo>
                  <a:lnTo>
                    <a:pt x="196" y="95"/>
                  </a:lnTo>
                  <a:lnTo>
                    <a:pt x="196" y="95"/>
                  </a:lnTo>
                  <a:lnTo>
                    <a:pt x="196" y="95"/>
                  </a:lnTo>
                  <a:lnTo>
                    <a:pt x="196" y="95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2" y="97"/>
                  </a:lnTo>
                  <a:lnTo>
                    <a:pt x="192" y="97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100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0" y="100"/>
                  </a:lnTo>
                  <a:lnTo>
                    <a:pt x="180" y="102"/>
                  </a:lnTo>
                  <a:lnTo>
                    <a:pt x="180" y="102"/>
                  </a:lnTo>
                  <a:lnTo>
                    <a:pt x="180" y="102"/>
                  </a:lnTo>
                  <a:lnTo>
                    <a:pt x="177" y="102"/>
                  </a:lnTo>
                  <a:lnTo>
                    <a:pt x="177" y="102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3" y="102"/>
                  </a:lnTo>
                  <a:lnTo>
                    <a:pt x="173" y="102"/>
                  </a:lnTo>
                  <a:lnTo>
                    <a:pt x="173" y="102"/>
                  </a:lnTo>
                  <a:lnTo>
                    <a:pt x="170" y="102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68" y="104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66" y="107"/>
                  </a:lnTo>
                  <a:lnTo>
                    <a:pt x="166" y="107"/>
                  </a:lnTo>
                  <a:lnTo>
                    <a:pt x="166" y="107"/>
                  </a:lnTo>
                  <a:lnTo>
                    <a:pt x="163" y="107"/>
                  </a:lnTo>
                  <a:lnTo>
                    <a:pt x="163" y="107"/>
                  </a:lnTo>
                  <a:lnTo>
                    <a:pt x="163" y="107"/>
                  </a:lnTo>
                  <a:lnTo>
                    <a:pt x="163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4" y="111"/>
                  </a:lnTo>
                  <a:lnTo>
                    <a:pt x="154" y="111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1"/>
                  </a:lnTo>
                  <a:lnTo>
                    <a:pt x="149" y="111"/>
                  </a:lnTo>
                  <a:lnTo>
                    <a:pt x="149" y="111"/>
                  </a:lnTo>
                  <a:lnTo>
                    <a:pt x="149" y="111"/>
                  </a:lnTo>
                  <a:lnTo>
                    <a:pt x="149" y="114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37" y="123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5" y="126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1" y="128"/>
                  </a:lnTo>
                  <a:lnTo>
                    <a:pt x="121" y="126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21" y="128"/>
                  </a:lnTo>
                  <a:lnTo>
                    <a:pt x="118" y="128"/>
                  </a:lnTo>
                  <a:lnTo>
                    <a:pt x="118" y="128"/>
                  </a:lnTo>
                  <a:lnTo>
                    <a:pt x="118" y="128"/>
                  </a:lnTo>
                  <a:lnTo>
                    <a:pt x="118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3" y="133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5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09" y="138"/>
                  </a:lnTo>
                  <a:lnTo>
                    <a:pt x="109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40"/>
                  </a:lnTo>
                  <a:lnTo>
                    <a:pt x="102" y="140"/>
                  </a:lnTo>
                  <a:lnTo>
                    <a:pt x="102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78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3" y="142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1" y="145"/>
                  </a:lnTo>
                  <a:lnTo>
                    <a:pt x="71" y="145"/>
                  </a:lnTo>
                  <a:lnTo>
                    <a:pt x="71" y="145"/>
                  </a:lnTo>
                  <a:lnTo>
                    <a:pt x="68" y="145"/>
                  </a:lnTo>
                  <a:lnTo>
                    <a:pt x="68" y="147"/>
                  </a:lnTo>
                  <a:lnTo>
                    <a:pt x="68" y="147"/>
                  </a:lnTo>
                  <a:lnTo>
                    <a:pt x="68" y="147"/>
                  </a:lnTo>
                  <a:lnTo>
                    <a:pt x="68" y="147"/>
                  </a:lnTo>
                  <a:lnTo>
                    <a:pt x="68" y="149"/>
                  </a:lnTo>
                  <a:lnTo>
                    <a:pt x="66" y="149"/>
                  </a:lnTo>
                  <a:lnTo>
                    <a:pt x="66" y="149"/>
                  </a:lnTo>
                  <a:lnTo>
                    <a:pt x="66" y="149"/>
                  </a:lnTo>
                  <a:lnTo>
                    <a:pt x="66" y="149"/>
                  </a:lnTo>
                  <a:lnTo>
                    <a:pt x="64" y="149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1" y="152"/>
                  </a:lnTo>
                  <a:lnTo>
                    <a:pt x="61" y="152"/>
                  </a:lnTo>
                  <a:lnTo>
                    <a:pt x="61" y="152"/>
                  </a:lnTo>
                  <a:lnTo>
                    <a:pt x="61" y="154"/>
                  </a:lnTo>
                  <a:lnTo>
                    <a:pt x="59" y="154"/>
                  </a:lnTo>
                  <a:lnTo>
                    <a:pt x="59" y="154"/>
                  </a:lnTo>
                  <a:lnTo>
                    <a:pt x="59" y="154"/>
                  </a:lnTo>
                  <a:lnTo>
                    <a:pt x="59" y="156"/>
                  </a:lnTo>
                  <a:lnTo>
                    <a:pt x="57" y="156"/>
                  </a:lnTo>
                  <a:lnTo>
                    <a:pt x="57" y="156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4" y="159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52" y="159"/>
                  </a:lnTo>
                  <a:lnTo>
                    <a:pt x="50" y="159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47" y="159"/>
                  </a:lnTo>
                  <a:lnTo>
                    <a:pt x="47" y="159"/>
                  </a:lnTo>
                  <a:lnTo>
                    <a:pt x="47" y="159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0" y="161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0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4" y="161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6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1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1" y="154"/>
                  </a:lnTo>
                  <a:lnTo>
                    <a:pt x="21" y="154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21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7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6" y="142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3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4" y="128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5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5" y="83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4"/>
            <p:cNvSpPr>
              <a:spLocks/>
            </p:cNvSpPr>
            <p:nvPr/>
          </p:nvSpPr>
          <p:spPr bwMode="auto">
            <a:xfrm>
              <a:off x="2762250" y="3606800"/>
              <a:ext cx="363538" cy="260350"/>
            </a:xfrm>
            <a:custGeom>
              <a:avLst/>
              <a:gdLst/>
              <a:ahLst/>
              <a:cxnLst>
                <a:cxn ang="0">
                  <a:pos x="9" y="76"/>
                </a:cxn>
                <a:cxn ang="0">
                  <a:pos x="12" y="64"/>
                </a:cxn>
                <a:cxn ang="0">
                  <a:pos x="19" y="55"/>
                </a:cxn>
                <a:cxn ang="0">
                  <a:pos x="19" y="43"/>
                </a:cxn>
                <a:cxn ang="0">
                  <a:pos x="24" y="38"/>
                </a:cxn>
                <a:cxn ang="0">
                  <a:pos x="33" y="43"/>
                </a:cxn>
                <a:cxn ang="0">
                  <a:pos x="42" y="43"/>
                </a:cxn>
                <a:cxn ang="0">
                  <a:pos x="54" y="47"/>
                </a:cxn>
                <a:cxn ang="0">
                  <a:pos x="61" y="55"/>
                </a:cxn>
                <a:cxn ang="0">
                  <a:pos x="73" y="59"/>
                </a:cxn>
                <a:cxn ang="0">
                  <a:pos x="80" y="66"/>
                </a:cxn>
                <a:cxn ang="0">
                  <a:pos x="85" y="78"/>
                </a:cxn>
                <a:cxn ang="0">
                  <a:pos x="87" y="81"/>
                </a:cxn>
                <a:cxn ang="0">
                  <a:pos x="95" y="71"/>
                </a:cxn>
                <a:cxn ang="0">
                  <a:pos x="102" y="64"/>
                </a:cxn>
                <a:cxn ang="0">
                  <a:pos x="109" y="55"/>
                </a:cxn>
                <a:cxn ang="0">
                  <a:pos x="116" y="45"/>
                </a:cxn>
                <a:cxn ang="0">
                  <a:pos x="123" y="38"/>
                </a:cxn>
                <a:cxn ang="0">
                  <a:pos x="130" y="29"/>
                </a:cxn>
                <a:cxn ang="0">
                  <a:pos x="137" y="19"/>
                </a:cxn>
                <a:cxn ang="0">
                  <a:pos x="149" y="17"/>
                </a:cxn>
                <a:cxn ang="0">
                  <a:pos x="161" y="12"/>
                </a:cxn>
                <a:cxn ang="0">
                  <a:pos x="170" y="10"/>
                </a:cxn>
                <a:cxn ang="0">
                  <a:pos x="182" y="7"/>
                </a:cxn>
                <a:cxn ang="0">
                  <a:pos x="194" y="2"/>
                </a:cxn>
                <a:cxn ang="0">
                  <a:pos x="206" y="0"/>
                </a:cxn>
                <a:cxn ang="0">
                  <a:pos x="203" y="12"/>
                </a:cxn>
                <a:cxn ang="0">
                  <a:pos x="211" y="21"/>
                </a:cxn>
                <a:cxn ang="0">
                  <a:pos x="215" y="33"/>
                </a:cxn>
                <a:cxn ang="0">
                  <a:pos x="222" y="43"/>
                </a:cxn>
                <a:cxn ang="0">
                  <a:pos x="225" y="55"/>
                </a:cxn>
                <a:cxn ang="0">
                  <a:pos x="227" y="62"/>
                </a:cxn>
                <a:cxn ang="0">
                  <a:pos x="215" y="66"/>
                </a:cxn>
                <a:cxn ang="0">
                  <a:pos x="211" y="76"/>
                </a:cxn>
                <a:cxn ang="0">
                  <a:pos x="208" y="88"/>
                </a:cxn>
                <a:cxn ang="0">
                  <a:pos x="199" y="93"/>
                </a:cxn>
                <a:cxn ang="0">
                  <a:pos x="189" y="97"/>
                </a:cxn>
                <a:cxn ang="0">
                  <a:pos x="177" y="102"/>
                </a:cxn>
                <a:cxn ang="0">
                  <a:pos x="168" y="107"/>
                </a:cxn>
                <a:cxn ang="0">
                  <a:pos x="156" y="109"/>
                </a:cxn>
                <a:cxn ang="0">
                  <a:pos x="147" y="114"/>
                </a:cxn>
                <a:cxn ang="0">
                  <a:pos x="140" y="121"/>
                </a:cxn>
                <a:cxn ang="0">
                  <a:pos x="130" y="128"/>
                </a:cxn>
                <a:cxn ang="0">
                  <a:pos x="121" y="128"/>
                </a:cxn>
                <a:cxn ang="0">
                  <a:pos x="111" y="133"/>
                </a:cxn>
                <a:cxn ang="0">
                  <a:pos x="102" y="140"/>
                </a:cxn>
                <a:cxn ang="0">
                  <a:pos x="90" y="142"/>
                </a:cxn>
                <a:cxn ang="0">
                  <a:pos x="78" y="142"/>
                </a:cxn>
                <a:cxn ang="0">
                  <a:pos x="68" y="147"/>
                </a:cxn>
                <a:cxn ang="0">
                  <a:pos x="59" y="154"/>
                </a:cxn>
                <a:cxn ang="0">
                  <a:pos x="50" y="159"/>
                </a:cxn>
                <a:cxn ang="0">
                  <a:pos x="42" y="161"/>
                </a:cxn>
                <a:cxn ang="0">
                  <a:pos x="33" y="161"/>
                </a:cxn>
                <a:cxn ang="0">
                  <a:pos x="21" y="161"/>
                </a:cxn>
                <a:cxn ang="0">
                  <a:pos x="21" y="154"/>
                </a:cxn>
                <a:cxn ang="0">
                  <a:pos x="19" y="142"/>
                </a:cxn>
                <a:cxn ang="0">
                  <a:pos x="16" y="128"/>
                </a:cxn>
                <a:cxn ang="0">
                  <a:pos x="12" y="116"/>
                </a:cxn>
                <a:cxn ang="0">
                  <a:pos x="9" y="104"/>
                </a:cxn>
                <a:cxn ang="0">
                  <a:pos x="5" y="97"/>
                </a:cxn>
                <a:cxn ang="0">
                  <a:pos x="2" y="88"/>
                </a:cxn>
                <a:cxn ang="0">
                  <a:pos x="2" y="83"/>
                </a:cxn>
              </a:cxnLst>
              <a:rect l="0" t="0" r="r" b="b"/>
              <a:pathLst>
                <a:path w="229" h="164">
                  <a:moveTo>
                    <a:pt x="5" y="83"/>
                  </a:moveTo>
                  <a:lnTo>
                    <a:pt x="5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9" y="81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5" y="76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9" y="69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9" y="57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9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13" y="52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6" y="47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3"/>
                  </a:lnTo>
                  <a:lnTo>
                    <a:pt x="118" y="43"/>
                  </a:lnTo>
                  <a:lnTo>
                    <a:pt x="118" y="43"/>
                  </a:lnTo>
                  <a:lnTo>
                    <a:pt x="118" y="43"/>
                  </a:lnTo>
                  <a:lnTo>
                    <a:pt x="118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5" y="31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8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2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5" y="24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9" y="17"/>
                  </a:lnTo>
                  <a:lnTo>
                    <a:pt x="149" y="14"/>
                  </a:lnTo>
                  <a:lnTo>
                    <a:pt x="149" y="14"/>
                  </a:lnTo>
                  <a:lnTo>
                    <a:pt x="149" y="14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5" y="10"/>
                  </a:lnTo>
                  <a:lnTo>
                    <a:pt x="175" y="10"/>
                  </a:lnTo>
                  <a:lnTo>
                    <a:pt x="175" y="10"/>
                  </a:lnTo>
                  <a:lnTo>
                    <a:pt x="175" y="7"/>
                  </a:lnTo>
                  <a:lnTo>
                    <a:pt x="177" y="7"/>
                  </a:lnTo>
                  <a:lnTo>
                    <a:pt x="177" y="7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4" y="7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3" y="5"/>
                  </a:lnTo>
                  <a:lnTo>
                    <a:pt x="203" y="7"/>
                  </a:lnTo>
                  <a:lnTo>
                    <a:pt x="203" y="7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6" y="12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7"/>
                  </a:lnTo>
                  <a:lnTo>
                    <a:pt x="208" y="17"/>
                  </a:lnTo>
                  <a:lnTo>
                    <a:pt x="208" y="17"/>
                  </a:lnTo>
                  <a:lnTo>
                    <a:pt x="208" y="17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4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9"/>
                  </a:lnTo>
                  <a:lnTo>
                    <a:pt x="215" y="29"/>
                  </a:lnTo>
                  <a:lnTo>
                    <a:pt x="215" y="29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15" y="33"/>
                  </a:lnTo>
                  <a:lnTo>
                    <a:pt x="218" y="33"/>
                  </a:lnTo>
                  <a:lnTo>
                    <a:pt x="218" y="33"/>
                  </a:lnTo>
                  <a:lnTo>
                    <a:pt x="218" y="33"/>
                  </a:lnTo>
                  <a:lnTo>
                    <a:pt x="218" y="36"/>
                  </a:lnTo>
                  <a:lnTo>
                    <a:pt x="218" y="36"/>
                  </a:lnTo>
                  <a:lnTo>
                    <a:pt x="220" y="36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40"/>
                  </a:lnTo>
                  <a:lnTo>
                    <a:pt x="220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2" y="43"/>
                  </a:lnTo>
                  <a:lnTo>
                    <a:pt x="222" y="43"/>
                  </a:lnTo>
                  <a:lnTo>
                    <a:pt x="222" y="45"/>
                  </a:lnTo>
                  <a:lnTo>
                    <a:pt x="222" y="45"/>
                  </a:lnTo>
                  <a:lnTo>
                    <a:pt x="222" y="45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2"/>
                  </a:lnTo>
                  <a:lnTo>
                    <a:pt x="222" y="52"/>
                  </a:lnTo>
                  <a:lnTo>
                    <a:pt x="222" y="52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5" y="55"/>
                  </a:lnTo>
                  <a:lnTo>
                    <a:pt x="227" y="55"/>
                  </a:lnTo>
                  <a:lnTo>
                    <a:pt x="227" y="55"/>
                  </a:lnTo>
                  <a:lnTo>
                    <a:pt x="227" y="55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27" y="59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27" y="62"/>
                  </a:lnTo>
                  <a:lnTo>
                    <a:pt x="227" y="62"/>
                  </a:lnTo>
                  <a:lnTo>
                    <a:pt x="227" y="62"/>
                  </a:lnTo>
                  <a:lnTo>
                    <a:pt x="227" y="62"/>
                  </a:lnTo>
                  <a:lnTo>
                    <a:pt x="225" y="62"/>
                  </a:lnTo>
                  <a:lnTo>
                    <a:pt x="225" y="62"/>
                  </a:lnTo>
                  <a:lnTo>
                    <a:pt x="225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2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18" y="64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5" y="66"/>
                  </a:lnTo>
                  <a:lnTo>
                    <a:pt x="215" y="66"/>
                  </a:lnTo>
                  <a:lnTo>
                    <a:pt x="215" y="66"/>
                  </a:lnTo>
                  <a:lnTo>
                    <a:pt x="215" y="69"/>
                  </a:lnTo>
                  <a:lnTo>
                    <a:pt x="215" y="69"/>
                  </a:lnTo>
                  <a:lnTo>
                    <a:pt x="215" y="69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4"/>
                  </a:lnTo>
                  <a:lnTo>
                    <a:pt x="211" y="74"/>
                  </a:lnTo>
                  <a:lnTo>
                    <a:pt x="211" y="74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11" y="81"/>
                  </a:lnTo>
                  <a:lnTo>
                    <a:pt x="211" y="81"/>
                  </a:lnTo>
                  <a:lnTo>
                    <a:pt x="211" y="81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3" y="83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8"/>
                  </a:lnTo>
                  <a:lnTo>
                    <a:pt x="211" y="88"/>
                  </a:lnTo>
                  <a:lnTo>
                    <a:pt x="211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90"/>
                  </a:lnTo>
                  <a:lnTo>
                    <a:pt x="206" y="90"/>
                  </a:lnTo>
                  <a:lnTo>
                    <a:pt x="206" y="90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199" y="93"/>
                  </a:lnTo>
                  <a:lnTo>
                    <a:pt x="199" y="95"/>
                  </a:lnTo>
                  <a:lnTo>
                    <a:pt x="199" y="95"/>
                  </a:lnTo>
                  <a:lnTo>
                    <a:pt x="196" y="95"/>
                  </a:lnTo>
                  <a:lnTo>
                    <a:pt x="196" y="95"/>
                  </a:lnTo>
                  <a:lnTo>
                    <a:pt x="196" y="95"/>
                  </a:lnTo>
                  <a:lnTo>
                    <a:pt x="196" y="95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2" y="97"/>
                  </a:lnTo>
                  <a:lnTo>
                    <a:pt x="192" y="97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100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0" y="100"/>
                  </a:lnTo>
                  <a:lnTo>
                    <a:pt x="180" y="102"/>
                  </a:lnTo>
                  <a:lnTo>
                    <a:pt x="180" y="102"/>
                  </a:lnTo>
                  <a:lnTo>
                    <a:pt x="180" y="102"/>
                  </a:lnTo>
                  <a:lnTo>
                    <a:pt x="177" y="102"/>
                  </a:lnTo>
                  <a:lnTo>
                    <a:pt x="177" y="102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3" y="102"/>
                  </a:lnTo>
                  <a:lnTo>
                    <a:pt x="173" y="102"/>
                  </a:lnTo>
                  <a:lnTo>
                    <a:pt x="173" y="102"/>
                  </a:lnTo>
                  <a:lnTo>
                    <a:pt x="170" y="102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68" y="104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66" y="107"/>
                  </a:lnTo>
                  <a:lnTo>
                    <a:pt x="166" y="107"/>
                  </a:lnTo>
                  <a:lnTo>
                    <a:pt x="166" y="107"/>
                  </a:lnTo>
                  <a:lnTo>
                    <a:pt x="163" y="107"/>
                  </a:lnTo>
                  <a:lnTo>
                    <a:pt x="163" y="107"/>
                  </a:lnTo>
                  <a:lnTo>
                    <a:pt x="163" y="107"/>
                  </a:lnTo>
                  <a:lnTo>
                    <a:pt x="163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4" y="111"/>
                  </a:lnTo>
                  <a:lnTo>
                    <a:pt x="154" y="111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1"/>
                  </a:lnTo>
                  <a:lnTo>
                    <a:pt x="149" y="111"/>
                  </a:lnTo>
                  <a:lnTo>
                    <a:pt x="149" y="111"/>
                  </a:lnTo>
                  <a:lnTo>
                    <a:pt x="149" y="111"/>
                  </a:lnTo>
                  <a:lnTo>
                    <a:pt x="149" y="114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37" y="123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5" y="126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1" y="128"/>
                  </a:lnTo>
                  <a:lnTo>
                    <a:pt x="121" y="126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21" y="128"/>
                  </a:lnTo>
                  <a:lnTo>
                    <a:pt x="118" y="128"/>
                  </a:lnTo>
                  <a:lnTo>
                    <a:pt x="118" y="128"/>
                  </a:lnTo>
                  <a:lnTo>
                    <a:pt x="118" y="128"/>
                  </a:lnTo>
                  <a:lnTo>
                    <a:pt x="118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3" y="133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5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09" y="135"/>
                  </a:lnTo>
                  <a:lnTo>
                    <a:pt x="109" y="138"/>
                  </a:lnTo>
                  <a:lnTo>
                    <a:pt x="109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40"/>
                  </a:lnTo>
                  <a:lnTo>
                    <a:pt x="102" y="140"/>
                  </a:lnTo>
                  <a:lnTo>
                    <a:pt x="102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78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3" y="142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1" y="145"/>
                  </a:lnTo>
                  <a:lnTo>
                    <a:pt x="71" y="145"/>
                  </a:lnTo>
                  <a:lnTo>
                    <a:pt x="71" y="145"/>
                  </a:lnTo>
                  <a:lnTo>
                    <a:pt x="68" y="145"/>
                  </a:lnTo>
                  <a:lnTo>
                    <a:pt x="68" y="147"/>
                  </a:lnTo>
                  <a:lnTo>
                    <a:pt x="68" y="147"/>
                  </a:lnTo>
                  <a:lnTo>
                    <a:pt x="68" y="147"/>
                  </a:lnTo>
                  <a:lnTo>
                    <a:pt x="68" y="147"/>
                  </a:lnTo>
                  <a:lnTo>
                    <a:pt x="68" y="149"/>
                  </a:lnTo>
                  <a:lnTo>
                    <a:pt x="66" y="149"/>
                  </a:lnTo>
                  <a:lnTo>
                    <a:pt x="66" y="149"/>
                  </a:lnTo>
                  <a:lnTo>
                    <a:pt x="66" y="149"/>
                  </a:lnTo>
                  <a:lnTo>
                    <a:pt x="66" y="149"/>
                  </a:lnTo>
                  <a:lnTo>
                    <a:pt x="64" y="149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1" y="152"/>
                  </a:lnTo>
                  <a:lnTo>
                    <a:pt x="61" y="152"/>
                  </a:lnTo>
                  <a:lnTo>
                    <a:pt x="61" y="152"/>
                  </a:lnTo>
                  <a:lnTo>
                    <a:pt x="61" y="154"/>
                  </a:lnTo>
                  <a:lnTo>
                    <a:pt x="59" y="154"/>
                  </a:lnTo>
                  <a:lnTo>
                    <a:pt x="59" y="154"/>
                  </a:lnTo>
                  <a:lnTo>
                    <a:pt x="59" y="154"/>
                  </a:lnTo>
                  <a:lnTo>
                    <a:pt x="59" y="156"/>
                  </a:lnTo>
                  <a:lnTo>
                    <a:pt x="57" y="156"/>
                  </a:lnTo>
                  <a:lnTo>
                    <a:pt x="57" y="156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4" y="159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52" y="159"/>
                  </a:lnTo>
                  <a:lnTo>
                    <a:pt x="50" y="159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47" y="159"/>
                  </a:lnTo>
                  <a:lnTo>
                    <a:pt x="47" y="159"/>
                  </a:lnTo>
                  <a:lnTo>
                    <a:pt x="47" y="159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0" y="161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0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4" y="161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6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1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1" y="154"/>
                  </a:lnTo>
                  <a:lnTo>
                    <a:pt x="21" y="154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21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7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6" y="142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3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4" y="128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5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5" y="83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5"/>
            <p:cNvSpPr>
              <a:spLocks/>
            </p:cNvSpPr>
            <p:nvPr/>
          </p:nvSpPr>
          <p:spPr bwMode="auto">
            <a:xfrm>
              <a:off x="3048000" y="3317875"/>
              <a:ext cx="30163" cy="666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9"/>
                </a:cxn>
                <a:cxn ang="0">
                  <a:pos x="19" y="21"/>
                </a:cxn>
                <a:cxn ang="0">
                  <a:pos x="19" y="23"/>
                </a:cxn>
                <a:cxn ang="0">
                  <a:pos x="19" y="26"/>
                </a:cxn>
                <a:cxn ang="0">
                  <a:pos x="19" y="28"/>
                </a:cxn>
                <a:cxn ang="0">
                  <a:pos x="19" y="30"/>
                </a:cxn>
                <a:cxn ang="0">
                  <a:pos x="16" y="33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4" y="38"/>
                </a:cxn>
                <a:cxn ang="0">
                  <a:pos x="14" y="40"/>
                </a:cxn>
                <a:cxn ang="0">
                  <a:pos x="12" y="42"/>
                </a:cxn>
                <a:cxn ang="0">
                  <a:pos x="12" y="40"/>
                </a:cxn>
                <a:cxn ang="0">
                  <a:pos x="9" y="40"/>
                </a:cxn>
                <a:cxn ang="0">
                  <a:pos x="9" y="42"/>
                </a:cxn>
                <a:cxn ang="0">
                  <a:pos x="7" y="42"/>
                </a:cxn>
                <a:cxn ang="0">
                  <a:pos x="4" y="40"/>
                </a:cxn>
                <a:cxn ang="0">
                  <a:pos x="2" y="40"/>
                </a:cxn>
                <a:cxn ang="0">
                  <a:pos x="2" y="38"/>
                </a:cxn>
                <a:cxn ang="0">
                  <a:pos x="2" y="35"/>
                </a:cxn>
                <a:cxn ang="0">
                  <a:pos x="2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2" y="0"/>
                </a:cxn>
              </a:cxnLst>
              <a:rect l="0" t="0" r="r" b="b"/>
              <a:pathLst>
                <a:path w="19" h="4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6"/>
            <p:cNvSpPr>
              <a:spLocks/>
            </p:cNvSpPr>
            <p:nvPr/>
          </p:nvSpPr>
          <p:spPr bwMode="auto">
            <a:xfrm>
              <a:off x="3048000" y="3317875"/>
              <a:ext cx="30163" cy="666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9"/>
                </a:cxn>
                <a:cxn ang="0">
                  <a:pos x="19" y="21"/>
                </a:cxn>
                <a:cxn ang="0">
                  <a:pos x="19" y="23"/>
                </a:cxn>
                <a:cxn ang="0">
                  <a:pos x="19" y="26"/>
                </a:cxn>
                <a:cxn ang="0">
                  <a:pos x="19" y="28"/>
                </a:cxn>
                <a:cxn ang="0">
                  <a:pos x="19" y="30"/>
                </a:cxn>
                <a:cxn ang="0">
                  <a:pos x="16" y="33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4" y="38"/>
                </a:cxn>
                <a:cxn ang="0">
                  <a:pos x="14" y="40"/>
                </a:cxn>
                <a:cxn ang="0">
                  <a:pos x="12" y="42"/>
                </a:cxn>
                <a:cxn ang="0">
                  <a:pos x="12" y="40"/>
                </a:cxn>
                <a:cxn ang="0">
                  <a:pos x="9" y="40"/>
                </a:cxn>
                <a:cxn ang="0">
                  <a:pos x="9" y="42"/>
                </a:cxn>
                <a:cxn ang="0">
                  <a:pos x="7" y="42"/>
                </a:cxn>
                <a:cxn ang="0">
                  <a:pos x="4" y="40"/>
                </a:cxn>
                <a:cxn ang="0">
                  <a:pos x="2" y="40"/>
                </a:cxn>
                <a:cxn ang="0">
                  <a:pos x="2" y="38"/>
                </a:cxn>
                <a:cxn ang="0">
                  <a:pos x="2" y="35"/>
                </a:cxn>
                <a:cxn ang="0">
                  <a:pos x="2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2" y="0"/>
                </a:cxn>
              </a:cxnLst>
              <a:rect l="0" t="0" r="r" b="b"/>
              <a:pathLst>
                <a:path w="19" h="4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7"/>
            <p:cNvSpPr>
              <a:spLocks/>
            </p:cNvSpPr>
            <p:nvPr/>
          </p:nvSpPr>
          <p:spPr bwMode="auto">
            <a:xfrm>
              <a:off x="3084513" y="3365500"/>
              <a:ext cx="274638" cy="339725"/>
            </a:xfrm>
            <a:custGeom>
              <a:avLst/>
              <a:gdLst/>
              <a:ahLst/>
              <a:cxnLst>
                <a:cxn ang="0">
                  <a:pos x="102" y="10"/>
                </a:cxn>
                <a:cxn ang="0">
                  <a:pos x="107" y="19"/>
                </a:cxn>
                <a:cxn ang="0">
                  <a:pos x="114" y="26"/>
                </a:cxn>
                <a:cxn ang="0">
                  <a:pos x="123" y="29"/>
                </a:cxn>
                <a:cxn ang="0">
                  <a:pos x="133" y="31"/>
                </a:cxn>
                <a:cxn ang="0">
                  <a:pos x="142" y="34"/>
                </a:cxn>
                <a:cxn ang="0">
                  <a:pos x="150" y="41"/>
                </a:cxn>
                <a:cxn ang="0">
                  <a:pos x="157" y="48"/>
                </a:cxn>
                <a:cxn ang="0">
                  <a:pos x="161" y="55"/>
                </a:cxn>
                <a:cxn ang="0">
                  <a:pos x="168" y="62"/>
                </a:cxn>
                <a:cxn ang="0">
                  <a:pos x="171" y="72"/>
                </a:cxn>
                <a:cxn ang="0">
                  <a:pos x="166" y="79"/>
                </a:cxn>
                <a:cxn ang="0">
                  <a:pos x="161" y="88"/>
                </a:cxn>
                <a:cxn ang="0">
                  <a:pos x="154" y="95"/>
                </a:cxn>
                <a:cxn ang="0">
                  <a:pos x="150" y="105"/>
                </a:cxn>
                <a:cxn ang="0">
                  <a:pos x="145" y="114"/>
                </a:cxn>
                <a:cxn ang="0">
                  <a:pos x="138" y="117"/>
                </a:cxn>
                <a:cxn ang="0">
                  <a:pos x="133" y="117"/>
                </a:cxn>
                <a:cxn ang="0">
                  <a:pos x="131" y="124"/>
                </a:cxn>
                <a:cxn ang="0">
                  <a:pos x="126" y="135"/>
                </a:cxn>
                <a:cxn ang="0">
                  <a:pos x="128" y="145"/>
                </a:cxn>
                <a:cxn ang="0">
                  <a:pos x="126" y="154"/>
                </a:cxn>
                <a:cxn ang="0">
                  <a:pos x="114" y="154"/>
                </a:cxn>
                <a:cxn ang="0">
                  <a:pos x="107" y="162"/>
                </a:cxn>
                <a:cxn ang="0">
                  <a:pos x="102" y="171"/>
                </a:cxn>
                <a:cxn ang="0">
                  <a:pos x="97" y="181"/>
                </a:cxn>
                <a:cxn ang="0">
                  <a:pos x="88" y="181"/>
                </a:cxn>
                <a:cxn ang="0">
                  <a:pos x="79" y="183"/>
                </a:cxn>
                <a:cxn ang="0">
                  <a:pos x="74" y="192"/>
                </a:cxn>
                <a:cxn ang="0">
                  <a:pos x="71" y="202"/>
                </a:cxn>
                <a:cxn ang="0">
                  <a:pos x="62" y="204"/>
                </a:cxn>
                <a:cxn ang="0">
                  <a:pos x="50" y="204"/>
                </a:cxn>
                <a:cxn ang="0">
                  <a:pos x="43" y="207"/>
                </a:cxn>
                <a:cxn ang="0">
                  <a:pos x="34" y="211"/>
                </a:cxn>
                <a:cxn ang="0">
                  <a:pos x="24" y="211"/>
                </a:cxn>
                <a:cxn ang="0">
                  <a:pos x="19" y="202"/>
                </a:cxn>
                <a:cxn ang="0">
                  <a:pos x="17" y="192"/>
                </a:cxn>
                <a:cxn ang="0">
                  <a:pos x="12" y="183"/>
                </a:cxn>
                <a:cxn ang="0">
                  <a:pos x="8" y="173"/>
                </a:cxn>
                <a:cxn ang="0">
                  <a:pos x="3" y="164"/>
                </a:cxn>
                <a:cxn ang="0">
                  <a:pos x="3" y="154"/>
                </a:cxn>
                <a:cxn ang="0">
                  <a:pos x="10" y="150"/>
                </a:cxn>
                <a:cxn ang="0">
                  <a:pos x="19" y="145"/>
                </a:cxn>
                <a:cxn ang="0">
                  <a:pos x="29" y="143"/>
                </a:cxn>
                <a:cxn ang="0">
                  <a:pos x="38" y="138"/>
                </a:cxn>
                <a:cxn ang="0">
                  <a:pos x="48" y="135"/>
                </a:cxn>
                <a:cxn ang="0">
                  <a:pos x="57" y="131"/>
                </a:cxn>
                <a:cxn ang="0">
                  <a:pos x="67" y="126"/>
                </a:cxn>
                <a:cxn ang="0">
                  <a:pos x="71" y="117"/>
                </a:cxn>
                <a:cxn ang="0">
                  <a:pos x="74" y="105"/>
                </a:cxn>
                <a:cxn ang="0">
                  <a:pos x="76" y="95"/>
                </a:cxn>
                <a:cxn ang="0">
                  <a:pos x="81" y="83"/>
                </a:cxn>
                <a:cxn ang="0">
                  <a:pos x="81" y="74"/>
                </a:cxn>
                <a:cxn ang="0">
                  <a:pos x="76" y="64"/>
                </a:cxn>
                <a:cxn ang="0">
                  <a:pos x="71" y="53"/>
                </a:cxn>
                <a:cxn ang="0">
                  <a:pos x="76" y="43"/>
                </a:cxn>
                <a:cxn ang="0">
                  <a:pos x="79" y="31"/>
                </a:cxn>
                <a:cxn ang="0">
                  <a:pos x="83" y="24"/>
                </a:cxn>
                <a:cxn ang="0">
                  <a:pos x="88" y="22"/>
                </a:cxn>
                <a:cxn ang="0">
                  <a:pos x="86" y="15"/>
                </a:cxn>
                <a:cxn ang="0">
                  <a:pos x="86" y="3"/>
                </a:cxn>
                <a:cxn ang="0">
                  <a:pos x="90" y="5"/>
                </a:cxn>
                <a:cxn ang="0">
                  <a:pos x="97" y="0"/>
                </a:cxn>
              </a:cxnLst>
              <a:rect l="0" t="0" r="r" b="b"/>
              <a:pathLst>
                <a:path w="173" h="214">
                  <a:moveTo>
                    <a:pt x="97" y="3"/>
                  </a:moveTo>
                  <a:lnTo>
                    <a:pt x="97" y="3"/>
                  </a:lnTo>
                  <a:lnTo>
                    <a:pt x="100" y="3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5" y="12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9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12" y="22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29"/>
                  </a:lnTo>
                  <a:lnTo>
                    <a:pt x="128" y="29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5" y="31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6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2" y="41"/>
                  </a:lnTo>
                  <a:lnTo>
                    <a:pt x="152" y="41"/>
                  </a:lnTo>
                  <a:lnTo>
                    <a:pt x="152" y="41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4" y="48"/>
                  </a:lnTo>
                  <a:lnTo>
                    <a:pt x="157" y="48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59" y="53"/>
                  </a:lnTo>
                  <a:lnTo>
                    <a:pt x="159" y="53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61" y="57"/>
                  </a:lnTo>
                  <a:lnTo>
                    <a:pt x="161" y="57"/>
                  </a:lnTo>
                  <a:lnTo>
                    <a:pt x="164" y="57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6" y="60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71" y="62"/>
                  </a:lnTo>
                  <a:lnTo>
                    <a:pt x="171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1" y="64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1" y="69"/>
                  </a:lnTo>
                  <a:lnTo>
                    <a:pt x="171" y="69"/>
                  </a:lnTo>
                  <a:lnTo>
                    <a:pt x="171" y="72"/>
                  </a:lnTo>
                  <a:lnTo>
                    <a:pt x="171" y="72"/>
                  </a:lnTo>
                  <a:lnTo>
                    <a:pt x="171" y="72"/>
                  </a:lnTo>
                  <a:lnTo>
                    <a:pt x="171" y="74"/>
                  </a:lnTo>
                  <a:lnTo>
                    <a:pt x="171" y="74"/>
                  </a:lnTo>
                  <a:lnTo>
                    <a:pt x="171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9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3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1" y="88"/>
                  </a:lnTo>
                  <a:lnTo>
                    <a:pt x="161" y="90"/>
                  </a:lnTo>
                  <a:lnTo>
                    <a:pt x="161" y="90"/>
                  </a:lnTo>
                  <a:lnTo>
                    <a:pt x="161" y="90"/>
                  </a:lnTo>
                  <a:lnTo>
                    <a:pt x="161" y="93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4" y="95"/>
                  </a:lnTo>
                  <a:lnTo>
                    <a:pt x="154" y="95"/>
                  </a:lnTo>
                  <a:lnTo>
                    <a:pt x="154" y="95"/>
                  </a:lnTo>
                  <a:lnTo>
                    <a:pt x="154" y="98"/>
                  </a:lnTo>
                  <a:lnTo>
                    <a:pt x="152" y="98"/>
                  </a:lnTo>
                  <a:lnTo>
                    <a:pt x="152" y="98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2" y="102"/>
                  </a:lnTo>
                  <a:lnTo>
                    <a:pt x="150" y="102"/>
                  </a:lnTo>
                  <a:lnTo>
                    <a:pt x="150" y="102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7" y="109"/>
                  </a:lnTo>
                  <a:lnTo>
                    <a:pt x="147" y="109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5" y="112"/>
                  </a:lnTo>
                  <a:lnTo>
                    <a:pt x="145" y="112"/>
                  </a:lnTo>
                  <a:lnTo>
                    <a:pt x="145" y="112"/>
                  </a:lnTo>
                  <a:lnTo>
                    <a:pt x="145" y="114"/>
                  </a:lnTo>
                  <a:lnTo>
                    <a:pt x="145" y="114"/>
                  </a:lnTo>
                  <a:lnTo>
                    <a:pt x="145" y="114"/>
                  </a:lnTo>
                  <a:lnTo>
                    <a:pt x="145" y="114"/>
                  </a:lnTo>
                  <a:lnTo>
                    <a:pt x="145" y="117"/>
                  </a:lnTo>
                  <a:lnTo>
                    <a:pt x="145" y="117"/>
                  </a:lnTo>
                  <a:lnTo>
                    <a:pt x="142" y="117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0" y="119"/>
                  </a:lnTo>
                  <a:lnTo>
                    <a:pt x="140" y="119"/>
                  </a:lnTo>
                  <a:lnTo>
                    <a:pt x="140" y="119"/>
                  </a:lnTo>
                  <a:lnTo>
                    <a:pt x="138" y="119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38" y="117"/>
                  </a:lnTo>
                  <a:lnTo>
                    <a:pt x="135" y="117"/>
                  </a:lnTo>
                  <a:lnTo>
                    <a:pt x="135" y="117"/>
                  </a:lnTo>
                  <a:lnTo>
                    <a:pt x="135" y="114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35" y="114"/>
                  </a:lnTo>
                  <a:lnTo>
                    <a:pt x="135" y="114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1" y="119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28" y="121"/>
                  </a:lnTo>
                  <a:lnTo>
                    <a:pt x="128" y="124"/>
                  </a:lnTo>
                  <a:lnTo>
                    <a:pt x="131" y="124"/>
                  </a:lnTo>
                  <a:lnTo>
                    <a:pt x="131" y="124"/>
                  </a:lnTo>
                  <a:lnTo>
                    <a:pt x="131" y="124"/>
                  </a:lnTo>
                  <a:lnTo>
                    <a:pt x="128" y="124"/>
                  </a:lnTo>
                  <a:lnTo>
                    <a:pt x="128" y="126"/>
                  </a:lnTo>
                  <a:lnTo>
                    <a:pt x="128" y="126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31"/>
                  </a:lnTo>
                  <a:lnTo>
                    <a:pt x="128" y="131"/>
                  </a:lnTo>
                  <a:lnTo>
                    <a:pt x="128" y="133"/>
                  </a:lnTo>
                  <a:lnTo>
                    <a:pt x="126" y="133"/>
                  </a:lnTo>
                  <a:lnTo>
                    <a:pt x="126" y="133"/>
                  </a:lnTo>
                  <a:lnTo>
                    <a:pt x="126" y="133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8"/>
                  </a:lnTo>
                  <a:lnTo>
                    <a:pt x="126" y="138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8" y="140"/>
                  </a:lnTo>
                  <a:lnTo>
                    <a:pt x="128" y="143"/>
                  </a:lnTo>
                  <a:lnTo>
                    <a:pt x="128" y="143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28" y="145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8" y="150"/>
                  </a:lnTo>
                  <a:lnTo>
                    <a:pt x="128" y="150"/>
                  </a:lnTo>
                  <a:lnTo>
                    <a:pt x="128" y="152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31" y="154"/>
                  </a:lnTo>
                  <a:lnTo>
                    <a:pt x="128" y="154"/>
                  </a:lnTo>
                  <a:lnTo>
                    <a:pt x="128" y="154"/>
                  </a:lnTo>
                  <a:lnTo>
                    <a:pt x="126" y="154"/>
                  </a:lnTo>
                  <a:lnTo>
                    <a:pt x="126" y="154"/>
                  </a:lnTo>
                  <a:lnTo>
                    <a:pt x="126" y="154"/>
                  </a:lnTo>
                  <a:lnTo>
                    <a:pt x="126" y="154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1" y="154"/>
                  </a:lnTo>
                  <a:lnTo>
                    <a:pt x="121" y="154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114" y="154"/>
                  </a:lnTo>
                  <a:lnTo>
                    <a:pt x="114" y="154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09" y="157"/>
                  </a:lnTo>
                  <a:lnTo>
                    <a:pt x="109" y="157"/>
                  </a:lnTo>
                  <a:lnTo>
                    <a:pt x="107" y="157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4"/>
                  </a:lnTo>
                  <a:lnTo>
                    <a:pt x="105" y="164"/>
                  </a:lnTo>
                  <a:lnTo>
                    <a:pt x="105" y="164"/>
                  </a:lnTo>
                  <a:lnTo>
                    <a:pt x="105" y="164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02" y="166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6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7" y="181"/>
                  </a:lnTo>
                  <a:lnTo>
                    <a:pt x="97" y="181"/>
                  </a:lnTo>
                  <a:lnTo>
                    <a:pt x="97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81"/>
                  </a:lnTo>
                  <a:lnTo>
                    <a:pt x="88" y="181"/>
                  </a:lnTo>
                  <a:lnTo>
                    <a:pt x="86" y="181"/>
                  </a:lnTo>
                  <a:lnTo>
                    <a:pt x="86" y="181"/>
                  </a:lnTo>
                  <a:lnTo>
                    <a:pt x="86" y="181"/>
                  </a:lnTo>
                  <a:lnTo>
                    <a:pt x="83" y="181"/>
                  </a:lnTo>
                  <a:lnTo>
                    <a:pt x="83" y="181"/>
                  </a:lnTo>
                  <a:lnTo>
                    <a:pt x="83" y="181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3"/>
                  </a:lnTo>
                  <a:lnTo>
                    <a:pt x="79" y="183"/>
                  </a:lnTo>
                  <a:lnTo>
                    <a:pt x="79" y="183"/>
                  </a:lnTo>
                  <a:lnTo>
                    <a:pt x="79" y="183"/>
                  </a:lnTo>
                  <a:lnTo>
                    <a:pt x="79" y="183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6" y="185"/>
                  </a:lnTo>
                  <a:lnTo>
                    <a:pt x="76" y="185"/>
                  </a:lnTo>
                  <a:lnTo>
                    <a:pt x="76" y="185"/>
                  </a:lnTo>
                  <a:lnTo>
                    <a:pt x="76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90"/>
                  </a:lnTo>
                  <a:lnTo>
                    <a:pt x="74" y="190"/>
                  </a:lnTo>
                  <a:lnTo>
                    <a:pt x="74" y="190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4" y="199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9" y="202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3" y="207"/>
                  </a:lnTo>
                  <a:lnTo>
                    <a:pt x="43" y="207"/>
                  </a:lnTo>
                  <a:lnTo>
                    <a:pt x="43" y="207"/>
                  </a:lnTo>
                  <a:lnTo>
                    <a:pt x="43" y="207"/>
                  </a:lnTo>
                  <a:lnTo>
                    <a:pt x="41" y="207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6" y="209"/>
                  </a:lnTo>
                  <a:lnTo>
                    <a:pt x="36" y="209"/>
                  </a:lnTo>
                  <a:lnTo>
                    <a:pt x="34" y="209"/>
                  </a:lnTo>
                  <a:lnTo>
                    <a:pt x="34" y="211"/>
                  </a:lnTo>
                  <a:lnTo>
                    <a:pt x="34" y="211"/>
                  </a:lnTo>
                  <a:lnTo>
                    <a:pt x="34" y="211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29" y="211"/>
                  </a:lnTo>
                  <a:lnTo>
                    <a:pt x="29" y="211"/>
                  </a:lnTo>
                  <a:lnTo>
                    <a:pt x="29" y="214"/>
                  </a:lnTo>
                  <a:lnTo>
                    <a:pt x="26" y="214"/>
                  </a:lnTo>
                  <a:lnTo>
                    <a:pt x="26" y="214"/>
                  </a:lnTo>
                  <a:lnTo>
                    <a:pt x="26" y="211"/>
                  </a:lnTo>
                  <a:lnTo>
                    <a:pt x="26" y="211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4" y="209"/>
                  </a:lnTo>
                  <a:lnTo>
                    <a:pt x="24" y="209"/>
                  </a:lnTo>
                  <a:lnTo>
                    <a:pt x="24" y="209"/>
                  </a:lnTo>
                  <a:lnTo>
                    <a:pt x="24" y="207"/>
                  </a:lnTo>
                  <a:lnTo>
                    <a:pt x="24" y="207"/>
                  </a:lnTo>
                  <a:lnTo>
                    <a:pt x="24" y="207"/>
                  </a:lnTo>
                  <a:lnTo>
                    <a:pt x="22" y="207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5"/>
                  </a:lnTo>
                  <a:lnTo>
                    <a:pt x="19" y="195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88"/>
                  </a:lnTo>
                  <a:lnTo>
                    <a:pt x="15" y="188"/>
                  </a:lnTo>
                  <a:lnTo>
                    <a:pt x="15" y="188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2" y="185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0" y="181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8" y="176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3" y="166"/>
                  </a:lnTo>
                  <a:lnTo>
                    <a:pt x="3" y="166"/>
                  </a:lnTo>
                  <a:lnTo>
                    <a:pt x="3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8" y="152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47"/>
                  </a:lnTo>
                  <a:lnTo>
                    <a:pt x="12" y="147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7" y="145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6" y="145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9" y="143"/>
                  </a:lnTo>
                  <a:lnTo>
                    <a:pt x="29" y="143"/>
                  </a:lnTo>
                  <a:lnTo>
                    <a:pt x="29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67" y="128"/>
                  </a:lnTo>
                  <a:lnTo>
                    <a:pt x="67" y="128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9" y="121"/>
                  </a:lnTo>
                  <a:lnTo>
                    <a:pt x="69" y="121"/>
                  </a:lnTo>
                  <a:lnTo>
                    <a:pt x="69" y="121"/>
                  </a:lnTo>
                  <a:lnTo>
                    <a:pt x="69" y="119"/>
                  </a:lnTo>
                  <a:lnTo>
                    <a:pt x="69" y="119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4" y="109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6" y="100"/>
                  </a:lnTo>
                  <a:lnTo>
                    <a:pt x="76" y="98"/>
                  </a:lnTo>
                  <a:lnTo>
                    <a:pt x="76" y="98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3"/>
                  </a:lnTo>
                  <a:lnTo>
                    <a:pt x="79" y="93"/>
                  </a:lnTo>
                  <a:lnTo>
                    <a:pt x="79" y="93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6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1" y="83"/>
                  </a:lnTo>
                  <a:lnTo>
                    <a:pt x="81" y="83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3" y="79"/>
                  </a:lnTo>
                  <a:lnTo>
                    <a:pt x="83" y="76"/>
                  </a:lnTo>
                  <a:lnTo>
                    <a:pt x="83" y="76"/>
                  </a:lnTo>
                  <a:lnTo>
                    <a:pt x="83" y="74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81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6" y="67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3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8"/>
            <p:cNvSpPr>
              <a:spLocks/>
            </p:cNvSpPr>
            <p:nvPr/>
          </p:nvSpPr>
          <p:spPr bwMode="auto">
            <a:xfrm>
              <a:off x="3084513" y="3365500"/>
              <a:ext cx="274638" cy="339725"/>
            </a:xfrm>
            <a:custGeom>
              <a:avLst/>
              <a:gdLst/>
              <a:ahLst/>
              <a:cxnLst>
                <a:cxn ang="0">
                  <a:pos x="102" y="10"/>
                </a:cxn>
                <a:cxn ang="0">
                  <a:pos x="107" y="19"/>
                </a:cxn>
                <a:cxn ang="0">
                  <a:pos x="114" y="26"/>
                </a:cxn>
                <a:cxn ang="0">
                  <a:pos x="123" y="29"/>
                </a:cxn>
                <a:cxn ang="0">
                  <a:pos x="133" y="31"/>
                </a:cxn>
                <a:cxn ang="0">
                  <a:pos x="142" y="34"/>
                </a:cxn>
                <a:cxn ang="0">
                  <a:pos x="150" y="41"/>
                </a:cxn>
                <a:cxn ang="0">
                  <a:pos x="157" y="48"/>
                </a:cxn>
                <a:cxn ang="0">
                  <a:pos x="161" y="55"/>
                </a:cxn>
                <a:cxn ang="0">
                  <a:pos x="168" y="62"/>
                </a:cxn>
                <a:cxn ang="0">
                  <a:pos x="171" y="72"/>
                </a:cxn>
                <a:cxn ang="0">
                  <a:pos x="166" y="79"/>
                </a:cxn>
                <a:cxn ang="0">
                  <a:pos x="161" y="88"/>
                </a:cxn>
                <a:cxn ang="0">
                  <a:pos x="154" y="95"/>
                </a:cxn>
                <a:cxn ang="0">
                  <a:pos x="150" y="105"/>
                </a:cxn>
                <a:cxn ang="0">
                  <a:pos x="145" y="114"/>
                </a:cxn>
                <a:cxn ang="0">
                  <a:pos x="138" y="117"/>
                </a:cxn>
                <a:cxn ang="0">
                  <a:pos x="133" y="117"/>
                </a:cxn>
                <a:cxn ang="0">
                  <a:pos x="131" y="124"/>
                </a:cxn>
                <a:cxn ang="0">
                  <a:pos x="126" y="135"/>
                </a:cxn>
                <a:cxn ang="0">
                  <a:pos x="128" y="145"/>
                </a:cxn>
                <a:cxn ang="0">
                  <a:pos x="126" y="154"/>
                </a:cxn>
                <a:cxn ang="0">
                  <a:pos x="114" y="154"/>
                </a:cxn>
                <a:cxn ang="0">
                  <a:pos x="107" y="162"/>
                </a:cxn>
                <a:cxn ang="0">
                  <a:pos x="102" y="171"/>
                </a:cxn>
                <a:cxn ang="0">
                  <a:pos x="97" y="181"/>
                </a:cxn>
                <a:cxn ang="0">
                  <a:pos x="88" y="181"/>
                </a:cxn>
                <a:cxn ang="0">
                  <a:pos x="79" y="183"/>
                </a:cxn>
                <a:cxn ang="0">
                  <a:pos x="74" y="192"/>
                </a:cxn>
                <a:cxn ang="0">
                  <a:pos x="71" y="202"/>
                </a:cxn>
                <a:cxn ang="0">
                  <a:pos x="62" y="204"/>
                </a:cxn>
                <a:cxn ang="0">
                  <a:pos x="50" y="204"/>
                </a:cxn>
                <a:cxn ang="0">
                  <a:pos x="43" y="207"/>
                </a:cxn>
                <a:cxn ang="0">
                  <a:pos x="34" y="211"/>
                </a:cxn>
                <a:cxn ang="0">
                  <a:pos x="24" y="211"/>
                </a:cxn>
                <a:cxn ang="0">
                  <a:pos x="19" y="202"/>
                </a:cxn>
                <a:cxn ang="0">
                  <a:pos x="17" y="192"/>
                </a:cxn>
                <a:cxn ang="0">
                  <a:pos x="12" y="183"/>
                </a:cxn>
                <a:cxn ang="0">
                  <a:pos x="8" y="173"/>
                </a:cxn>
                <a:cxn ang="0">
                  <a:pos x="3" y="164"/>
                </a:cxn>
                <a:cxn ang="0">
                  <a:pos x="3" y="154"/>
                </a:cxn>
                <a:cxn ang="0">
                  <a:pos x="10" y="150"/>
                </a:cxn>
                <a:cxn ang="0">
                  <a:pos x="19" y="145"/>
                </a:cxn>
                <a:cxn ang="0">
                  <a:pos x="29" y="143"/>
                </a:cxn>
                <a:cxn ang="0">
                  <a:pos x="38" y="138"/>
                </a:cxn>
                <a:cxn ang="0">
                  <a:pos x="48" y="135"/>
                </a:cxn>
                <a:cxn ang="0">
                  <a:pos x="57" y="131"/>
                </a:cxn>
                <a:cxn ang="0">
                  <a:pos x="67" y="126"/>
                </a:cxn>
                <a:cxn ang="0">
                  <a:pos x="71" y="117"/>
                </a:cxn>
                <a:cxn ang="0">
                  <a:pos x="74" y="105"/>
                </a:cxn>
                <a:cxn ang="0">
                  <a:pos x="76" y="95"/>
                </a:cxn>
                <a:cxn ang="0">
                  <a:pos x="81" y="83"/>
                </a:cxn>
                <a:cxn ang="0">
                  <a:pos x="81" y="74"/>
                </a:cxn>
                <a:cxn ang="0">
                  <a:pos x="76" y="64"/>
                </a:cxn>
                <a:cxn ang="0">
                  <a:pos x="71" y="53"/>
                </a:cxn>
                <a:cxn ang="0">
                  <a:pos x="76" y="43"/>
                </a:cxn>
                <a:cxn ang="0">
                  <a:pos x="79" y="31"/>
                </a:cxn>
                <a:cxn ang="0">
                  <a:pos x="83" y="24"/>
                </a:cxn>
                <a:cxn ang="0">
                  <a:pos x="88" y="22"/>
                </a:cxn>
                <a:cxn ang="0">
                  <a:pos x="86" y="15"/>
                </a:cxn>
                <a:cxn ang="0">
                  <a:pos x="86" y="3"/>
                </a:cxn>
                <a:cxn ang="0">
                  <a:pos x="90" y="5"/>
                </a:cxn>
                <a:cxn ang="0">
                  <a:pos x="97" y="0"/>
                </a:cxn>
              </a:cxnLst>
              <a:rect l="0" t="0" r="r" b="b"/>
              <a:pathLst>
                <a:path w="173" h="214">
                  <a:moveTo>
                    <a:pt x="97" y="3"/>
                  </a:moveTo>
                  <a:lnTo>
                    <a:pt x="97" y="3"/>
                  </a:lnTo>
                  <a:lnTo>
                    <a:pt x="100" y="3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5" y="12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9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12" y="22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29"/>
                  </a:lnTo>
                  <a:lnTo>
                    <a:pt x="128" y="29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5" y="31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6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2" y="41"/>
                  </a:lnTo>
                  <a:lnTo>
                    <a:pt x="152" y="41"/>
                  </a:lnTo>
                  <a:lnTo>
                    <a:pt x="152" y="41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4" y="48"/>
                  </a:lnTo>
                  <a:lnTo>
                    <a:pt x="157" y="48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59" y="53"/>
                  </a:lnTo>
                  <a:lnTo>
                    <a:pt x="159" y="53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61" y="57"/>
                  </a:lnTo>
                  <a:lnTo>
                    <a:pt x="161" y="57"/>
                  </a:lnTo>
                  <a:lnTo>
                    <a:pt x="164" y="57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6" y="60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71" y="62"/>
                  </a:lnTo>
                  <a:lnTo>
                    <a:pt x="171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1" y="64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1" y="69"/>
                  </a:lnTo>
                  <a:lnTo>
                    <a:pt x="171" y="69"/>
                  </a:lnTo>
                  <a:lnTo>
                    <a:pt x="171" y="72"/>
                  </a:lnTo>
                  <a:lnTo>
                    <a:pt x="171" y="72"/>
                  </a:lnTo>
                  <a:lnTo>
                    <a:pt x="171" y="72"/>
                  </a:lnTo>
                  <a:lnTo>
                    <a:pt x="171" y="74"/>
                  </a:lnTo>
                  <a:lnTo>
                    <a:pt x="171" y="74"/>
                  </a:lnTo>
                  <a:lnTo>
                    <a:pt x="171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9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3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1" y="88"/>
                  </a:lnTo>
                  <a:lnTo>
                    <a:pt x="161" y="90"/>
                  </a:lnTo>
                  <a:lnTo>
                    <a:pt x="161" y="90"/>
                  </a:lnTo>
                  <a:lnTo>
                    <a:pt x="161" y="90"/>
                  </a:lnTo>
                  <a:lnTo>
                    <a:pt x="161" y="93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4" y="95"/>
                  </a:lnTo>
                  <a:lnTo>
                    <a:pt x="154" y="95"/>
                  </a:lnTo>
                  <a:lnTo>
                    <a:pt x="154" y="95"/>
                  </a:lnTo>
                  <a:lnTo>
                    <a:pt x="154" y="98"/>
                  </a:lnTo>
                  <a:lnTo>
                    <a:pt x="152" y="98"/>
                  </a:lnTo>
                  <a:lnTo>
                    <a:pt x="152" y="98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2" y="102"/>
                  </a:lnTo>
                  <a:lnTo>
                    <a:pt x="150" y="102"/>
                  </a:lnTo>
                  <a:lnTo>
                    <a:pt x="150" y="102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7" y="109"/>
                  </a:lnTo>
                  <a:lnTo>
                    <a:pt x="147" y="109"/>
                  </a:lnTo>
                  <a:lnTo>
                    <a:pt x="147" y="109"/>
                  </a:lnTo>
                  <a:lnTo>
                    <a:pt x="145" y="109"/>
                  </a:lnTo>
                  <a:lnTo>
                    <a:pt x="145" y="112"/>
                  </a:lnTo>
                  <a:lnTo>
                    <a:pt x="145" y="112"/>
                  </a:lnTo>
                  <a:lnTo>
                    <a:pt x="145" y="112"/>
                  </a:lnTo>
                  <a:lnTo>
                    <a:pt x="145" y="114"/>
                  </a:lnTo>
                  <a:lnTo>
                    <a:pt x="145" y="114"/>
                  </a:lnTo>
                  <a:lnTo>
                    <a:pt x="145" y="114"/>
                  </a:lnTo>
                  <a:lnTo>
                    <a:pt x="145" y="114"/>
                  </a:lnTo>
                  <a:lnTo>
                    <a:pt x="145" y="117"/>
                  </a:lnTo>
                  <a:lnTo>
                    <a:pt x="145" y="117"/>
                  </a:lnTo>
                  <a:lnTo>
                    <a:pt x="142" y="117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0" y="119"/>
                  </a:lnTo>
                  <a:lnTo>
                    <a:pt x="140" y="119"/>
                  </a:lnTo>
                  <a:lnTo>
                    <a:pt x="140" y="119"/>
                  </a:lnTo>
                  <a:lnTo>
                    <a:pt x="138" y="119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38" y="117"/>
                  </a:lnTo>
                  <a:lnTo>
                    <a:pt x="135" y="117"/>
                  </a:lnTo>
                  <a:lnTo>
                    <a:pt x="135" y="117"/>
                  </a:lnTo>
                  <a:lnTo>
                    <a:pt x="135" y="114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35" y="114"/>
                  </a:lnTo>
                  <a:lnTo>
                    <a:pt x="135" y="114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1" y="119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28" y="121"/>
                  </a:lnTo>
                  <a:lnTo>
                    <a:pt x="128" y="124"/>
                  </a:lnTo>
                  <a:lnTo>
                    <a:pt x="131" y="124"/>
                  </a:lnTo>
                  <a:lnTo>
                    <a:pt x="131" y="124"/>
                  </a:lnTo>
                  <a:lnTo>
                    <a:pt x="131" y="124"/>
                  </a:lnTo>
                  <a:lnTo>
                    <a:pt x="128" y="124"/>
                  </a:lnTo>
                  <a:lnTo>
                    <a:pt x="128" y="126"/>
                  </a:lnTo>
                  <a:lnTo>
                    <a:pt x="128" y="126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31"/>
                  </a:lnTo>
                  <a:lnTo>
                    <a:pt x="128" y="131"/>
                  </a:lnTo>
                  <a:lnTo>
                    <a:pt x="128" y="133"/>
                  </a:lnTo>
                  <a:lnTo>
                    <a:pt x="126" y="133"/>
                  </a:lnTo>
                  <a:lnTo>
                    <a:pt x="126" y="133"/>
                  </a:lnTo>
                  <a:lnTo>
                    <a:pt x="126" y="133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8"/>
                  </a:lnTo>
                  <a:lnTo>
                    <a:pt x="126" y="138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8" y="140"/>
                  </a:lnTo>
                  <a:lnTo>
                    <a:pt x="128" y="143"/>
                  </a:lnTo>
                  <a:lnTo>
                    <a:pt x="128" y="143"/>
                  </a:lnTo>
                  <a:lnTo>
                    <a:pt x="128" y="14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28" y="145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8" y="150"/>
                  </a:lnTo>
                  <a:lnTo>
                    <a:pt x="128" y="150"/>
                  </a:lnTo>
                  <a:lnTo>
                    <a:pt x="128" y="152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31" y="154"/>
                  </a:lnTo>
                  <a:lnTo>
                    <a:pt x="128" y="154"/>
                  </a:lnTo>
                  <a:lnTo>
                    <a:pt x="128" y="154"/>
                  </a:lnTo>
                  <a:lnTo>
                    <a:pt x="126" y="154"/>
                  </a:lnTo>
                  <a:lnTo>
                    <a:pt x="126" y="154"/>
                  </a:lnTo>
                  <a:lnTo>
                    <a:pt x="126" y="154"/>
                  </a:lnTo>
                  <a:lnTo>
                    <a:pt x="126" y="154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1" y="154"/>
                  </a:lnTo>
                  <a:lnTo>
                    <a:pt x="121" y="154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114" y="154"/>
                  </a:lnTo>
                  <a:lnTo>
                    <a:pt x="114" y="154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09" y="157"/>
                  </a:lnTo>
                  <a:lnTo>
                    <a:pt x="109" y="157"/>
                  </a:lnTo>
                  <a:lnTo>
                    <a:pt x="107" y="157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4"/>
                  </a:lnTo>
                  <a:lnTo>
                    <a:pt x="105" y="164"/>
                  </a:lnTo>
                  <a:lnTo>
                    <a:pt x="105" y="164"/>
                  </a:lnTo>
                  <a:lnTo>
                    <a:pt x="105" y="164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02" y="166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6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100" y="17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7" y="181"/>
                  </a:lnTo>
                  <a:lnTo>
                    <a:pt x="97" y="181"/>
                  </a:lnTo>
                  <a:lnTo>
                    <a:pt x="97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81"/>
                  </a:lnTo>
                  <a:lnTo>
                    <a:pt x="88" y="181"/>
                  </a:lnTo>
                  <a:lnTo>
                    <a:pt x="86" y="181"/>
                  </a:lnTo>
                  <a:lnTo>
                    <a:pt x="86" y="181"/>
                  </a:lnTo>
                  <a:lnTo>
                    <a:pt x="86" y="181"/>
                  </a:lnTo>
                  <a:lnTo>
                    <a:pt x="83" y="181"/>
                  </a:lnTo>
                  <a:lnTo>
                    <a:pt x="83" y="181"/>
                  </a:lnTo>
                  <a:lnTo>
                    <a:pt x="83" y="181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3"/>
                  </a:lnTo>
                  <a:lnTo>
                    <a:pt x="79" y="183"/>
                  </a:lnTo>
                  <a:lnTo>
                    <a:pt x="79" y="183"/>
                  </a:lnTo>
                  <a:lnTo>
                    <a:pt x="79" y="183"/>
                  </a:lnTo>
                  <a:lnTo>
                    <a:pt x="79" y="183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6" y="185"/>
                  </a:lnTo>
                  <a:lnTo>
                    <a:pt x="76" y="185"/>
                  </a:lnTo>
                  <a:lnTo>
                    <a:pt x="76" y="185"/>
                  </a:lnTo>
                  <a:lnTo>
                    <a:pt x="76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90"/>
                  </a:lnTo>
                  <a:lnTo>
                    <a:pt x="74" y="190"/>
                  </a:lnTo>
                  <a:lnTo>
                    <a:pt x="74" y="190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4" y="199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9" y="202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7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3" y="207"/>
                  </a:lnTo>
                  <a:lnTo>
                    <a:pt x="43" y="207"/>
                  </a:lnTo>
                  <a:lnTo>
                    <a:pt x="43" y="207"/>
                  </a:lnTo>
                  <a:lnTo>
                    <a:pt x="43" y="207"/>
                  </a:lnTo>
                  <a:lnTo>
                    <a:pt x="41" y="207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38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6" y="209"/>
                  </a:lnTo>
                  <a:lnTo>
                    <a:pt x="36" y="209"/>
                  </a:lnTo>
                  <a:lnTo>
                    <a:pt x="34" y="209"/>
                  </a:lnTo>
                  <a:lnTo>
                    <a:pt x="34" y="211"/>
                  </a:lnTo>
                  <a:lnTo>
                    <a:pt x="34" y="211"/>
                  </a:lnTo>
                  <a:lnTo>
                    <a:pt x="34" y="211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29" y="211"/>
                  </a:lnTo>
                  <a:lnTo>
                    <a:pt x="29" y="211"/>
                  </a:lnTo>
                  <a:lnTo>
                    <a:pt x="29" y="214"/>
                  </a:lnTo>
                  <a:lnTo>
                    <a:pt x="26" y="214"/>
                  </a:lnTo>
                  <a:lnTo>
                    <a:pt x="26" y="214"/>
                  </a:lnTo>
                  <a:lnTo>
                    <a:pt x="26" y="211"/>
                  </a:lnTo>
                  <a:lnTo>
                    <a:pt x="26" y="211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4" y="209"/>
                  </a:lnTo>
                  <a:lnTo>
                    <a:pt x="24" y="209"/>
                  </a:lnTo>
                  <a:lnTo>
                    <a:pt x="24" y="209"/>
                  </a:lnTo>
                  <a:lnTo>
                    <a:pt x="24" y="207"/>
                  </a:lnTo>
                  <a:lnTo>
                    <a:pt x="24" y="207"/>
                  </a:lnTo>
                  <a:lnTo>
                    <a:pt x="24" y="207"/>
                  </a:lnTo>
                  <a:lnTo>
                    <a:pt x="22" y="207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5"/>
                  </a:lnTo>
                  <a:lnTo>
                    <a:pt x="19" y="195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7" y="188"/>
                  </a:lnTo>
                  <a:lnTo>
                    <a:pt x="15" y="188"/>
                  </a:lnTo>
                  <a:lnTo>
                    <a:pt x="15" y="188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2" y="185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0" y="181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8" y="176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3" y="169"/>
                  </a:lnTo>
                  <a:lnTo>
                    <a:pt x="3" y="166"/>
                  </a:lnTo>
                  <a:lnTo>
                    <a:pt x="3" y="166"/>
                  </a:lnTo>
                  <a:lnTo>
                    <a:pt x="3" y="166"/>
                  </a:lnTo>
                  <a:lnTo>
                    <a:pt x="3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8" y="152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47"/>
                  </a:lnTo>
                  <a:lnTo>
                    <a:pt x="12" y="147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7" y="145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6" y="145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9" y="143"/>
                  </a:lnTo>
                  <a:lnTo>
                    <a:pt x="29" y="143"/>
                  </a:lnTo>
                  <a:lnTo>
                    <a:pt x="29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67" y="128"/>
                  </a:lnTo>
                  <a:lnTo>
                    <a:pt x="67" y="128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9" y="121"/>
                  </a:lnTo>
                  <a:lnTo>
                    <a:pt x="69" y="121"/>
                  </a:lnTo>
                  <a:lnTo>
                    <a:pt x="69" y="121"/>
                  </a:lnTo>
                  <a:lnTo>
                    <a:pt x="69" y="119"/>
                  </a:lnTo>
                  <a:lnTo>
                    <a:pt x="69" y="119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4" y="109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6" y="100"/>
                  </a:lnTo>
                  <a:lnTo>
                    <a:pt x="76" y="98"/>
                  </a:lnTo>
                  <a:lnTo>
                    <a:pt x="76" y="98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3"/>
                  </a:lnTo>
                  <a:lnTo>
                    <a:pt x="79" y="93"/>
                  </a:lnTo>
                  <a:lnTo>
                    <a:pt x="79" y="93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6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1" y="83"/>
                  </a:lnTo>
                  <a:lnTo>
                    <a:pt x="81" y="83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3" y="79"/>
                  </a:lnTo>
                  <a:lnTo>
                    <a:pt x="83" y="76"/>
                  </a:lnTo>
                  <a:lnTo>
                    <a:pt x="83" y="76"/>
                  </a:lnTo>
                  <a:lnTo>
                    <a:pt x="83" y="74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81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6" y="67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3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9"/>
            <p:cNvSpPr>
              <a:spLocks/>
            </p:cNvSpPr>
            <p:nvPr/>
          </p:nvSpPr>
          <p:spPr bwMode="auto">
            <a:xfrm>
              <a:off x="3059113" y="3321050"/>
              <a:ext cx="179388" cy="146050"/>
            </a:xfrm>
            <a:custGeom>
              <a:avLst/>
              <a:gdLst/>
              <a:ahLst/>
              <a:cxnLst>
                <a:cxn ang="0">
                  <a:pos x="14" y="47"/>
                </a:cxn>
                <a:cxn ang="0">
                  <a:pos x="19" y="54"/>
                </a:cxn>
                <a:cxn ang="0">
                  <a:pos x="21" y="57"/>
                </a:cxn>
                <a:cxn ang="0">
                  <a:pos x="26" y="52"/>
                </a:cxn>
                <a:cxn ang="0">
                  <a:pos x="31" y="47"/>
                </a:cxn>
                <a:cxn ang="0">
                  <a:pos x="40" y="50"/>
                </a:cxn>
                <a:cxn ang="0">
                  <a:pos x="45" y="50"/>
                </a:cxn>
                <a:cxn ang="0">
                  <a:pos x="50" y="47"/>
                </a:cxn>
                <a:cxn ang="0">
                  <a:pos x="47" y="45"/>
                </a:cxn>
                <a:cxn ang="0">
                  <a:pos x="50" y="50"/>
                </a:cxn>
                <a:cxn ang="0">
                  <a:pos x="57" y="50"/>
                </a:cxn>
                <a:cxn ang="0">
                  <a:pos x="57" y="47"/>
                </a:cxn>
                <a:cxn ang="0">
                  <a:pos x="59" y="45"/>
                </a:cxn>
                <a:cxn ang="0">
                  <a:pos x="64" y="47"/>
                </a:cxn>
                <a:cxn ang="0">
                  <a:pos x="68" y="43"/>
                </a:cxn>
                <a:cxn ang="0">
                  <a:pos x="73" y="36"/>
                </a:cxn>
                <a:cxn ang="0">
                  <a:pos x="78" y="31"/>
                </a:cxn>
                <a:cxn ang="0">
                  <a:pos x="83" y="28"/>
                </a:cxn>
                <a:cxn ang="0">
                  <a:pos x="87" y="24"/>
                </a:cxn>
                <a:cxn ang="0">
                  <a:pos x="92" y="17"/>
                </a:cxn>
                <a:cxn ang="0">
                  <a:pos x="97" y="12"/>
                </a:cxn>
                <a:cxn ang="0">
                  <a:pos x="102" y="7"/>
                </a:cxn>
                <a:cxn ang="0">
                  <a:pos x="106" y="2"/>
                </a:cxn>
                <a:cxn ang="0">
                  <a:pos x="109" y="7"/>
                </a:cxn>
                <a:cxn ang="0">
                  <a:pos x="111" y="12"/>
                </a:cxn>
                <a:cxn ang="0">
                  <a:pos x="113" y="19"/>
                </a:cxn>
                <a:cxn ang="0">
                  <a:pos x="113" y="28"/>
                </a:cxn>
                <a:cxn ang="0">
                  <a:pos x="109" y="33"/>
                </a:cxn>
                <a:cxn ang="0">
                  <a:pos x="106" y="28"/>
                </a:cxn>
                <a:cxn ang="0">
                  <a:pos x="102" y="31"/>
                </a:cxn>
                <a:cxn ang="0">
                  <a:pos x="102" y="40"/>
                </a:cxn>
                <a:cxn ang="0">
                  <a:pos x="102" y="47"/>
                </a:cxn>
                <a:cxn ang="0">
                  <a:pos x="106" y="52"/>
                </a:cxn>
                <a:cxn ang="0">
                  <a:pos x="99" y="52"/>
                </a:cxn>
                <a:cxn ang="0">
                  <a:pos x="95" y="57"/>
                </a:cxn>
                <a:cxn ang="0">
                  <a:pos x="95" y="64"/>
                </a:cxn>
                <a:cxn ang="0">
                  <a:pos x="92" y="71"/>
                </a:cxn>
                <a:cxn ang="0">
                  <a:pos x="87" y="78"/>
                </a:cxn>
                <a:cxn ang="0">
                  <a:pos x="87" y="88"/>
                </a:cxn>
                <a:cxn ang="0">
                  <a:pos x="83" y="92"/>
                </a:cxn>
                <a:cxn ang="0">
                  <a:pos x="76" y="90"/>
                </a:cxn>
                <a:cxn ang="0">
                  <a:pos x="66" y="88"/>
                </a:cxn>
                <a:cxn ang="0">
                  <a:pos x="59" y="85"/>
                </a:cxn>
                <a:cxn ang="0">
                  <a:pos x="52" y="85"/>
                </a:cxn>
                <a:cxn ang="0">
                  <a:pos x="42" y="83"/>
                </a:cxn>
                <a:cxn ang="0">
                  <a:pos x="35" y="83"/>
                </a:cxn>
                <a:cxn ang="0">
                  <a:pos x="28" y="81"/>
                </a:cxn>
                <a:cxn ang="0">
                  <a:pos x="21" y="78"/>
                </a:cxn>
                <a:cxn ang="0">
                  <a:pos x="16" y="73"/>
                </a:cxn>
                <a:cxn ang="0">
                  <a:pos x="16" y="64"/>
                </a:cxn>
                <a:cxn ang="0">
                  <a:pos x="14" y="57"/>
                </a:cxn>
                <a:cxn ang="0">
                  <a:pos x="7" y="52"/>
                </a:cxn>
                <a:cxn ang="0">
                  <a:pos x="2" y="47"/>
                </a:cxn>
                <a:cxn ang="0">
                  <a:pos x="2" y="40"/>
                </a:cxn>
                <a:cxn ang="0">
                  <a:pos x="7" y="40"/>
                </a:cxn>
                <a:cxn ang="0">
                  <a:pos x="7" y="40"/>
                </a:cxn>
                <a:cxn ang="0">
                  <a:pos x="7" y="45"/>
                </a:cxn>
                <a:cxn ang="0">
                  <a:pos x="9" y="45"/>
                </a:cxn>
              </a:cxnLst>
              <a:rect l="0" t="0" r="r" b="b"/>
              <a:pathLst>
                <a:path w="113" h="92">
                  <a:moveTo>
                    <a:pt x="9" y="43"/>
                  </a:moveTo>
                  <a:lnTo>
                    <a:pt x="12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19" y="54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47"/>
                  </a:lnTo>
                  <a:lnTo>
                    <a:pt x="45" y="47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7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9" y="45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7" y="26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5" y="17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06" y="33"/>
                  </a:lnTo>
                  <a:lnTo>
                    <a:pt x="106" y="33"/>
                  </a:lnTo>
                  <a:lnTo>
                    <a:pt x="106" y="33"/>
                  </a:lnTo>
                  <a:lnTo>
                    <a:pt x="106" y="33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2" y="28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7" y="52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5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5" y="59"/>
                  </a:lnTo>
                  <a:lnTo>
                    <a:pt x="95" y="62"/>
                  </a:lnTo>
                  <a:lnTo>
                    <a:pt x="95" y="62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6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7" y="88"/>
                  </a:lnTo>
                  <a:lnTo>
                    <a:pt x="87" y="88"/>
                  </a:lnTo>
                  <a:lnTo>
                    <a:pt x="87" y="88"/>
                  </a:lnTo>
                  <a:lnTo>
                    <a:pt x="87" y="88"/>
                  </a:lnTo>
                  <a:lnTo>
                    <a:pt x="87" y="90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3" y="92"/>
                  </a:lnTo>
                  <a:lnTo>
                    <a:pt x="83" y="92"/>
                  </a:lnTo>
                  <a:lnTo>
                    <a:pt x="83" y="92"/>
                  </a:lnTo>
                  <a:lnTo>
                    <a:pt x="80" y="92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9" y="88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6" y="73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3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0"/>
            <p:cNvSpPr>
              <a:spLocks/>
            </p:cNvSpPr>
            <p:nvPr/>
          </p:nvSpPr>
          <p:spPr bwMode="auto">
            <a:xfrm>
              <a:off x="3059113" y="3321050"/>
              <a:ext cx="179388" cy="146050"/>
            </a:xfrm>
            <a:custGeom>
              <a:avLst/>
              <a:gdLst/>
              <a:ahLst/>
              <a:cxnLst>
                <a:cxn ang="0">
                  <a:pos x="14" y="47"/>
                </a:cxn>
                <a:cxn ang="0">
                  <a:pos x="19" y="54"/>
                </a:cxn>
                <a:cxn ang="0">
                  <a:pos x="21" y="57"/>
                </a:cxn>
                <a:cxn ang="0">
                  <a:pos x="26" y="52"/>
                </a:cxn>
                <a:cxn ang="0">
                  <a:pos x="31" y="47"/>
                </a:cxn>
                <a:cxn ang="0">
                  <a:pos x="40" y="50"/>
                </a:cxn>
                <a:cxn ang="0">
                  <a:pos x="45" y="50"/>
                </a:cxn>
                <a:cxn ang="0">
                  <a:pos x="50" y="47"/>
                </a:cxn>
                <a:cxn ang="0">
                  <a:pos x="47" y="45"/>
                </a:cxn>
                <a:cxn ang="0">
                  <a:pos x="50" y="50"/>
                </a:cxn>
                <a:cxn ang="0">
                  <a:pos x="57" y="50"/>
                </a:cxn>
                <a:cxn ang="0">
                  <a:pos x="57" y="47"/>
                </a:cxn>
                <a:cxn ang="0">
                  <a:pos x="59" y="45"/>
                </a:cxn>
                <a:cxn ang="0">
                  <a:pos x="64" y="47"/>
                </a:cxn>
                <a:cxn ang="0">
                  <a:pos x="68" y="43"/>
                </a:cxn>
                <a:cxn ang="0">
                  <a:pos x="73" y="36"/>
                </a:cxn>
                <a:cxn ang="0">
                  <a:pos x="78" y="31"/>
                </a:cxn>
                <a:cxn ang="0">
                  <a:pos x="83" y="28"/>
                </a:cxn>
                <a:cxn ang="0">
                  <a:pos x="87" y="24"/>
                </a:cxn>
                <a:cxn ang="0">
                  <a:pos x="92" y="17"/>
                </a:cxn>
                <a:cxn ang="0">
                  <a:pos x="97" y="12"/>
                </a:cxn>
                <a:cxn ang="0">
                  <a:pos x="102" y="7"/>
                </a:cxn>
                <a:cxn ang="0">
                  <a:pos x="106" y="2"/>
                </a:cxn>
                <a:cxn ang="0">
                  <a:pos x="109" y="7"/>
                </a:cxn>
                <a:cxn ang="0">
                  <a:pos x="111" y="12"/>
                </a:cxn>
                <a:cxn ang="0">
                  <a:pos x="113" y="19"/>
                </a:cxn>
                <a:cxn ang="0">
                  <a:pos x="113" y="28"/>
                </a:cxn>
                <a:cxn ang="0">
                  <a:pos x="109" y="33"/>
                </a:cxn>
                <a:cxn ang="0">
                  <a:pos x="106" y="28"/>
                </a:cxn>
                <a:cxn ang="0">
                  <a:pos x="102" y="31"/>
                </a:cxn>
                <a:cxn ang="0">
                  <a:pos x="102" y="40"/>
                </a:cxn>
                <a:cxn ang="0">
                  <a:pos x="102" y="47"/>
                </a:cxn>
                <a:cxn ang="0">
                  <a:pos x="106" y="52"/>
                </a:cxn>
                <a:cxn ang="0">
                  <a:pos x="99" y="52"/>
                </a:cxn>
                <a:cxn ang="0">
                  <a:pos x="95" y="57"/>
                </a:cxn>
                <a:cxn ang="0">
                  <a:pos x="95" y="64"/>
                </a:cxn>
                <a:cxn ang="0">
                  <a:pos x="92" y="71"/>
                </a:cxn>
                <a:cxn ang="0">
                  <a:pos x="87" y="78"/>
                </a:cxn>
                <a:cxn ang="0">
                  <a:pos x="87" y="88"/>
                </a:cxn>
                <a:cxn ang="0">
                  <a:pos x="83" y="92"/>
                </a:cxn>
                <a:cxn ang="0">
                  <a:pos x="76" y="90"/>
                </a:cxn>
                <a:cxn ang="0">
                  <a:pos x="66" y="88"/>
                </a:cxn>
                <a:cxn ang="0">
                  <a:pos x="59" y="85"/>
                </a:cxn>
                <a:cxn ang="0">
                  <a:pos x="52" y="85"/>
                </a:cxn>
                <a:cxn ang="0">
                  <a:pos x="42" y="83"/>
                </a:cxn>
                <a:cxn ang="0">
                  <a:pos x="35" y="83"/>
                </a:cxn>
                <a:cxn ang="0">
                  <a:pos x="28" y="81"/>
                </a:cxn>
                <a:cxn ang="0">
                  <a:pos x="21" y="78"/>
                </a:cxn>
                <a:cxn ang="0">
                  <a:pos x="16" y="73"/>
                </a:cxn>
                <a:cxn ang="0">
                  <a:pos x="16" y="64"/>
                </a:cxn>
                <a:cxn ang="0">
                  <a:pos x="14" y="57"/>
                </a:cxn>
                <a:cxn ang="0">
                  <a:pos x="7" y="52"/>
                </a:cxn>
                <a:cxn ang="0">
                  <a:pos x="2" y="47"/>
                </a:cxn>
                <a:cxn ang="0">
                  <a:pos x="2" y="40"/>
                </a:cxn>
                <a:cxn ang="0">
                  <a:pos x="7" y="40"/>
                </a:cxn>
                <a:cxn ang="0">
                  <a:pos x="7" y="40"/>
                </a:cxn>
                <a:cxn ang="0">
                  <a:pos x="7" y="45"/>
                </a:cxn>
                <a:cxn ang="0">
                  <a:pos x="9" y="45"/>
                </a:cxn>
              </a:cxnLst>
              <a:rect l="0" t="0" r="r" b="b"/>
              <a:pathLst>
                <a:path w="113" h="92">
                  <a:moveTo>
                    <a:pt x="9" y="43"/>
                  </a:moveTo>
                  <a:lnTo>
                    <a:pt x="12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19" y="54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47"/>
                  </a:lnTo>
                  <a:lnTo>
                    <a:pt x="45" y="47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7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9" y="45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7" y="26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5" y="17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06" y="33"/>
                  </a:lnTo>
                  <a:lnTo>
                    <a:pt x="106" y="33"/>
                  </a:lnTo>
                  <a:lnTo>
                    <a:pt x="106" y="33"/>
                  </a:lnTo>
                  <a:lnTo>
                    <a:pt x="106" y="33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2" y="28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7" y="52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5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5" y="59"/>
                  </a:lnTo>
                  <a:lnTo>
                    <a:pt x="95" y="62"/>
                  </a:lnTo>
                  <a:lnTo>
                    <a:pt x="95" y="62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6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7" y="88"/>
                  </a:lnTo>
                  <a:lnTo>
                    <a:pt x="87" y="88"/>
                  </a:lnTo>
                  <a:lnTo>
                    <a:pt x="87" y="88"/>
                  </a:lnTo>
                  <a:lnTo>
                    <a:pt x="87" y="88"/>
                  </a:lnTo>
                  <a:lnTo>
                    <a:pt x="87" y="90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3" y="92"/>
                  </a:lnTo>
                  <a:lnTo>
                    <a:pt x="83" y="92"/>
                  </a:lnTo>
                  <a:lnTo>
                    <a:pt x="83" y="92"/>
                  </a:lnTo>
                  <a:lnTo>
                    <a:pt x="80" y="92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9" y="88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6" y="73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3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71"/>
            <p:cNvSpPr>
              <a:spLocks/>
            </p:cNvSpPr>
            <p:nvPr/>
          </p:nvSpPr>
          <p:spPr bwMode="auto">
            <a:xfrm>
              <a:off x="2490788" y="3076575"/>
              <a:ext cx="725488" cy="665162"/>
            </a:xfrm>
            <a:custGeom>
              <a:avLst/>
              <a:gdLst/>
              <a:ahLst/>
              <a:cxnLst>
                <a:cxn ang="0">
                  <a:pos x="124" y="306"/>
                </a:cxn>
                <a:cxn ang="0">
                  <a:pos x="107" y="291"/>
                </a:cxn>
                <a:cxn ang="0">
                  <a:pos x="100" y="270"/>
                </a:cxn>
                <a:cxn ang="0">
                  <a:pos x="100" y="244"/>
                </a:cxn>
                <a:cxn ang="0">
                  <a:pos x="90" y="225"/>
                </a:cxn>
                <a:cxn ang="0">
                  <a:pos x="83" y="208"/>
                </a:cxn>
                <a:cxn ang="0">
                  <a:pos x="67" y="201"/>
                </a:cxn>
                <a:cxn ang="0">
                  <a:pos x="60" y="180"/>
                </a:cxn>
                <a:cxn ang="0">
                  <a:pos x="48" y="173"/>
                </a:cxn>
                <a:cxn ang="0">
                  <a:pos x="45" y="156"/>
                </a:cxn>
                <a:cxn ang="0">
                  <a:pos x="36" y="144"/>
                </a:cxn>
                <a:cxn ang="0">
                  <a:pos x="29" y="126"/>
                </a:cxn>
                <a:cxn ang="0">
                  <a:pos x="15" y="107"/>
                </a:cxn>
                <a:cxn ang="0">
                  <a:pos x="0" y="107"/>
                </a:cxn>
                <a:cxn ang="0">
                  <a:pos x="5" y="78"/>
                </a:cxn>
                <a:cxn ang="0">
                  <a:pos x="22" y="73"/>
                </a:cxn>
                <a:cxn ang="0">
                  <a:pos x="45" y="69"/>
                </a:cxn>
                <a:cxn ang="0">
                  <a:pos x="64" y="54"/>
                </a:cxn>
                <a:cxn ang="0">
                  <a:pos x="74" y="38"/>
                </a:cxn>
                <a:cxn ang="0">
                  <a:pos x="57" y="21"/>
                </a:cxn>
                <a:cxn ang="0">
                  <a:pos x="74" y="12"/>
                </a:cxn>
                <a:cxn ang="0">
                  <a:pos x="97" y="5"/>
                </a:cxn>
                <a:cxn ang="0">
                  <a:pos x="119" y="2"/>
                </a:cxn>
                <a:cxn ang="0">
                  <a:pos x="140" y="14"/>
                </a:cxn>
                <a:cxn ang="0">
                  <a:pos x="159" y="24"/>
                </a:cxn>
                <a:cxn ang="0">
                  <a:pos x="180" y="35"/>
                </a:cxn>
                <a:cxn ang="0">
                  <a:pos x="197" y="47"/>
                </a:cxn>
                <a:cxn ang="0">
                  <a:pos x="206" y="69"/>
                </a:cxn>
                <a:cxn ang="0">
                  <a:pos x="230" y="76"/>
                </a:cxn>
                <a:cxn ang="0">
                  <a:pos x="258" y="78"/>
                </a:cxn>
                <a:cxn ang="0">
                  <a:pos x="282" y="83"/>
                </a:cxn>
                <a:cxn ang="0">
                  <a:pos x="303" y="92"/>
                </a:cxn>
                <a:cxn ang="0">
                  <a:pos x="311" y="114"/>
                </a:cxn>
                <a:cxn ang="0">
                  <a:pos x="327" y="123"/>
                </a:cxn>
                <a:cxn ang="0">
                  <a:pos x="337" y="137"/>
                </a:cxn>
                <a:cxn ang="0">
                  <a:pos x="337" y="159"/>
                </a:cxn>
                <a:cxn ang="0">
                  <a:pos x="348" y="180"/>
                </a:cxn>
                <a:cxn ang="0">
                  <a:pos x="360" y="201"/>
                </a:cxn>
                <a:cxn ang="0">
                  <a:pos x="374" y="218"/>
                </a:cxn>
                <a:cxn ang="0">
                  <a:pos x="391" y="235"/>
                </a:cxn>
                <a:cxn ang="0">
                  <a:pos x="417" y="239"/>
                </a:cxn>
                <a:cxn ang="0">
                  <a:pos x="441" y="246"/>
                </a:cxn>
                <a:cxn ang="0">
                  <a:pos x="455" y="256"/>
                </a:cxn>
                <a:cxn ang="0">
                  <a:pos x="450" y="282"/>
                </a:cxn>
                <a:cxn ang="0">
                  <a:pos x="441" y="306"/>
                </a:cxn>
                <a:cxn ang="0">
                  <a:pos x="422" y="317"/>
                </a:cxn>
                <a:cxn ang="0">
                  <a:pos x="398" y="327"/>
                </a:cxn>
                <a:cxn ang="0">
                  <a:pos x="377" y="334"/>
                </a:cxn>
                <a:cxn ang="0">
                  <a:pos x="353" y="341"/>
                </a:cxn>
                <a:cxn ang="0">
                  <a:pos x="327" y="346"/>
                </a:cxn>
                <a:cxn ang="0">
                  <a:pos x="306" y="355"/>
                </a:cxn>
                <a:cxn ang="0">
                  <a:pos x="292" y="374"/>
                </a:cxn>
                <a:cxn ang="0">
                  <a:pos x="277" y="391"/>
                </a:cxn>
                <a:cxn ang="0">
                  <a:pos x="263" y="410"/>
                </a:cxn>
                <a:cxn ang="0">
                  <a:pos x="256" y="405"/>
                </a:cxn>
                <a:cxn ang="0">
                  <a:pos x="237" y="391"/>
                </a:cxn>
                <a:cxn ang="0">
                  <a:pos x="218" y="379"/>
                </a:cxn>
                <a:cxn ang="0">
                  <a:pos x="197" y="374"/>
                </a:cxn>
                <a:cxn ang="0">
                  <a:pos x="187" y="386"/>
                </a:cxn>
                <a:cxn ang="0">
                  <a:pos x="178" y="396"/>
                </a:cxn>
                <a:cxn ang="0">
                  <a:pos x="168" y="374"/>
                </a:cxn>
                <a:cxn ang="0">
                  <a:pos x="154" y="358"/>
                </a:cxn>
                <a:cxn ang="0">
                  <a:pos x="145" y="336"/>
                </a:cxn>
              </a:cxnLst>
              <a:rect l="0" t="0" r="r" b="b"/>
              <a:pathLst>
                <a:path w="457" h="419">
                  <a:moveTo>
                    <a:pt x="135" y="320"/>
                  </a:moveTo>
                  <a:lnTo>
                    <a:pt x="135" y="317"/>
                  </a:lnTo>
                  <a:lnTo>
                    <a:pt x="135" y="317"/>
                  </a:lnTo>
                  <a:lnTo>
                    <a:pt x="133" y="317"/>
                  </a:lnTo>
                  <a:lnTo>
                    <a:pt x="133" y="320"/>
                  </a:lnTo>
                  <a:lnTo>
                    <a:pt x="133" y="320"/>
                  </a:lnTo>
                  <a:lnTo>
                    <a:pt x="133" y="320"/>
                  </a:lnTo>
                  <a:lnTo>
                    <a:pt x="133" y="317"/>
                  </a:lnTo>
                  <a:lnTo>
                    <a:pt x="133" y="317"/>
                  </a:lnTo>
                  <a:lnTo>
                    <a:pt x="133" y="317"/>
                  </a:lnTo>
                  <a:lnTo>
                    <a:pt x="133" y="317"/>
                  </a:lnTo>
                  <a:lnTo>
                    <a:pt x="133" y="315"/>
                  </a:lnTo>
                  <a:lnTo>
                    <a:pt x="133" y="315"/>
                  </a:lnTo>
                  <a:lnTo>
                    <a:pt x="131" y="315"/>
                  </a:lnTo>
                  <a:lnTo>
                    <a:pt x="131" y="315"/>
                  </a:lnTo>
                  <a:lnTo>
                    <a:pt x="131" y="313"/>
                  </a:lnTo>
                  <a:lnTo>
                    <a:pt x="131" y="313"/>
                  </a:lnTo>
                  <a:lnTo>
                    <a:pt x="131" y="313"/>
                  </a:lnTo>
                  <a:lnTo>
                    <a:pt x="131" y="310"/>
                  </a:lnTo>
                  <a:lnTo>
                    <a:pt x="131" y="310"/>
                  </a:lnTo>
                  <a:lnTo>
                    <a:pt x="128" y="310"/>
                  </a:lnTo>
                  <a:lnTo>
                    <a:pt x="128" y="308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8" y="310"/>
                  </a:lnTo>
                  <a:lnTo>
                    <a:pt x="128" y="308"/>
                  </a:lnTo>
                  <a:lnTo>
                    <a:pt x="128" y="308"/>
                  </a:lnTo>
                  <a:lnTo>
                    <a:pt x="126" y="308"/>
                  </a:lnTo>
                  <a:lnTo>
                    <a:pt x="126" y="308"/>
                  </a:lnTo>
                  <a:lnTo>
                    <a:pt x="126" y="306"/>
                  </a:lnTo>
                  <a:lnTo>
                    <a:pt x="126" y="306"/>
                  </a:lnTo>
                  <a:lnTo>
                    <a:pt x="126" y="306"/>
                  </a:lnTo>
                  <a:lnTo>
                    <a:pt x="124" y="306"/>
                  </a:lnTo>
                  <a:lnTo>
                    <a:pt x="124" y="306"/>
                  </a:lnTo>
                  <a:lnTo>
                    <a:pt x="124" y="306"/>
                  </a:lnTo>
                  <a:lnTo>
                    <a:pt x="121" y="306"/>
                  </a:lnTo>
                  <a:lnTo>
                    <a:pt x="121" y="306"/>
                  </a:lnTo>
                  <a:lnTo>
                    <a:pt x="121" y="303"/>
                  </a:lnTo>
                  <a:lnTo>
                    <a:pt x="121" y="303"/>
                  </a:lnTo>
                  <a:lnTo>
                    <a:pt x="119" y="303"/>
                  </a:lnTo>
                  <a:lnTo>
                    <a:pt x="119" y="303"/>
                  </a:lnTo>
                  <a:lnTo>
                    <a:pt x="119" y="303"/>
                  </a:lnTo>
                  <a:lnTo>
                    <a:pt x="119" y="303"/>
                  </a:lnTo>
                  <a:lnTo>
                    <a:pt x="116" y="303"/>
                  </a:lnTo>
                  <a:lnTo>
                    <a:pt x="116" y="303"/>
                  </a:lnTo>
                  <a:lnTo>
                    <a:pt x="116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4" y="299"/>
                  </a:lnTo>
                  <a:lnTo>
                    <a:pt x="112" y="299"/>
                  </a:lnTo>
                  <a:lnTo>
                    <a:pt x="112" y="299"/>
                  </a:lnTo>
                  <a:lnTo>
                    <a:pt x="112" y="299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09" y="296"/>
                  </a:lnTo>
                  <a:lnTo>
                    <a:pt x="109" y="294"/>
                  </a:lnTo>
                  <a:lnTo>
                    <a:pt x="109" y="294"/>
                  </a:lnTo>
                  <a:lnTo>
                    <a:pt x="109" y="294"/>
                  </a:lnTo>
                  <a:lnTo>
                    <a:pt x="109" y="291"/>
                  </a:lnTo>
                  <a:lnTo>
                    <a:pt x="107" y="291"/>
                  </a:lnTo>
                  <a:lnTo>
                    <a:pt x="107" y="291"/>
                  </a:lnTo>
                  <a:lnTo>
                    <a:pt x="107" y="291"/>
                  </a:lnTo>
                  <a:lnTo>
                    <a:pt x="107" y="289"/>
                  </a:lnTo>
                  <a:lnTo>
                    <a:pt x="107" y="289"/>
                  </a:lnTo>
                  <a:lnTo>
                    <a:pt x="107" y="289"/>
                  </a:lnTo>
                  <a:lnTo>
                    <a:pt x="107" y="287"/>
                  </a:lnTo>
                  <a:lnTo>
                    <a:pt x="105" y="287"/>
                  </a:lnTo>
                  <a:lnTo>
                    <a:pt x="105" y="287"/>
                  </a:lnTo>
                  <a:lnTo>
                    <a:pt x="105" y="287"/>
                  </a:lnTo>
                  <a:lnTo>
                    <a:pt x="105" y="287"/>
                  </a:lnTo>
                  <a:lnTo>
                    <a:pt x="105" y="287"/>
                  </a:lnTo>
                  <a:lnTo>
                    <a:pt x="105" y="284"/>
                  </a:lnTo>
                  <a:lnTo>
                    <a:pt x="105" y="284"/>
                  </a:lnTo>
                  <a:lnTo>
                    <a:pt x="105" y="282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102" y="280"/>
                  </a:lnTo>
                  <a:lnTo>
                    <a:pt x="102" y="280"/>
                  </a:lnTo>
                  <a:lnTo>
                    <a:pt x="100" y="280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100" y="275"/>
                  </a:lnTo>
                  <a:lnTo>
                    <a:pt x="100" y="275"/>
                  </a:lnTo>
                  <a:lnTo>
                    <a:pt x="100" y="275"/>
                  </a:lnTo>
                  <a:lnTo>
                    <a:pt x="102" y="275"/>
                  </a:lnTo>
                  <a:lnTo>
                    <a:pt x="102" y="272"/>
                  </a:lnTo>
                  <a:lnTo>
                    <a:pt x="100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100" y="268"/>
                  </a:lnTo>
                  <a:lnTo>
                    <a:pt x="100" y="268"/>
                  </a:lnTo>
                  <a:lnTo>
                    <a:pt x="100" y="268"/>
                  </a:lnTo>
                  <a:lnTo>
                    <a:pt x="100" y="268"/>
                  </a:lnTo>
                  <a:lnTo>
                    <a:pt x="100" y="265"/>
                  </a:lnTo>
                  <a:lnTo>
                    <a:pt x="100" y="265"/>
                  </a:lnTo>
                  <a:lnTo>
                    <a:pt x="97" y="265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7" y="25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4"/>
                  </a:lnTo>
                  <a:lnTo>
                    <a:pt x="97" y="254"/>
                  </a:lnTo>
                  <a:lnTo>
                    <a:pt x="97" y="251"/>
                  </a:lnTo>
                  <a:lnTo>
                    <a:pt x="100" y="251"/>
                  </a:lnTo>
                  <a:lnTo>
                    <a:pt x="100" y="251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97" y="244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5" y="235"/>
                  </a:lnTo>
                  <a:lnTo>
                    <a:pt x="93" y="235"/>
                  </a:lnTo>
                  <a:lnTo>
                    <a:pt x="93" y="232"/>
                  </a:lnTo>
                  <a:lnTo>
                    <a:pt x="93" y="232"/>
                  </a:lnTo>
                  <a:lnTo>
                    <a:pt x="93" y="232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3" y="227"/>
                  </a:lnTo>
                  <a:lnTo>
                    <a:pt x="93" y="227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18"/>
                  </a:lnTo>
                  <a:lnTo>
                    <a:pt x="88" y="218"/>
                  </a:lnTo>
                  <a:lnTo>
                    <a:pt x="88" y="218"/>
                  </a:lnTo>
                  <a:lnTo>
                    <a:pt x="86" y="218"/>
                  </a:lnTo>
                  <a:lnTo>
                    <a:pt x="86" y="216"/>
                  </a:lnTo>
                  <a:lnTo>
                    <a:pt x="86" y="216"/>
                  </a:lnTo>
                  <a:lnTo>
                    <a:pt x="86" y="216"/>
                  </a:lnTo>
                  <a:lnTo>
                    <a:pt x="86" y="216"/>
                  </a:lnTo>
                  <a:lnTo>
                    <a:pt x="86" y="216"/>
                  </a:lnTo>
                  <a:lnTo>
                    <a:pt x="83" y="216"/>
                  </a:lnTo>
                  <a:lnTo>
                    <a:pt x="83" y="216"/>
                  </a:lnTo>
                  <a:lnTo>
                    <a:pt x="86" y="216"/>
                  </a:lnTo>
                  <a:lnTo>
                    <a:pt x="86" y="213"/>
                  </a:lnTo>
                  <a:lnTo>
                    <a:pt x="86" y="213"/>
                  </a:lnTo>
                  <a:lnTo>
                    <a:pt x="86" y="213"/>
                  </a:lnTo>
                  <a:lnTo>
                    <a:pt x="86" y="213"/>
                  </a:lnTo>
                  <a:lnTo>
                    <a:pt x="86" y="211"/>
                  </a:lnTo>
                  <a:lnTo>
                    <a:pt x="83" y="211"/>
                  </a:lnTo>
                  <a:lnTo>
                    <a:pt x="83" y="211"/>
                  </a:lnTo>
                  <a:lnTo>
                    <a:pt x="83" y="211"/>
                  </a:lnTo>
                  <a:lnTo>
                    <a:pt x="83" y="208"/>
                  </a:lnTo>
                  <a:lnTo>
                    <a:pt x="81" y="208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4" y="206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1"/>
                  </a:lnTo>
                  <a:lnTo>
                    <a:pt x="71" y="201"/>
                  </a:lnTo>
                  <a:lnTo>
                    <a:pt x="71" y="201"/>
                  </a:lnTo>
                  <a:lnTo>
                    <a:pt x="69" y="201"/>
                  </a:lnTo>
                  <a:lnTo>
                    <a:pt x="69" y="201"/>
                  </a:lnTo>
                  <a:lnTo>
                    <a:pt x="69" y="201"/>
                  </a:lnTo>
                  <a:lnTo>
                    <a:pt x="67" y="201"/>
                  </a:lnTo>
                  <a:lnTo>
                    <a:pt x="67" y="201"/>
                  </a:lnTo>
                  <a:lnTo>
                    <a:pt x="67" y="201"/>
                  </a:lnTo>
                  <a:lnTo>
                    <a:pt x="67" y="201"/>
                  </a:lnTo>
                  <a:lnTo>
                    <a:pt x="64" y="201"/>
                  </a:lnTo>
                  <a:lnTo>
                    <a:pt x="64" y="199"/>
                  </a:lnTo>
                  <a:lnTo>
                    <a:pt x="64" y="199"/>
                  </a:lnTo>
                  <a:lnTo>
                    <a:pt x="64" y="199"/>
                  </a:lnTo>
                  <a:lnTo>
                    <a:pt x="64" y="197"/>
                  </a:lnTo>
                  <a:lnTo>
                    <a:pt x="64" y="197"/>
                  </a:lnTo>
                  <a:lnTo>
                    <a:pt x="64" y="197"/>
                  </a:lnTo>
                  <a:lnTo>
                    <a:pt x="64" y="197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0" y="187"/>
                  </a:lnTo>
                  <a:lnTo>
                    <a:pt x="60" y="187"/>
                  </a:lnTo>
                  <a:lnTo>
                    <a:pt x="60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5"/>
                  </a:lnTo>
                  <a:lnTo>
                    <a:pt x="57" y="185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60" y="175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3" y="175"/>
                  </a:lnTo>
                  <a:lnTo>
                    <a:pt x="53" y="173"/>
                  </a:lnTo>
                  <a:lnTo>
                    <a:pt x="53" y="173"/>
                  </a:lnTo>
                  <a:lnTo>
                    <a:pt x="53" y="173"/>
                  </a:lnTo>
                  <a:lnTo>
                    <a:pt x="53" y="173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48" y="171"/>
                  </a:lnTo>
                  <a:lnTo>
                    <a:pt x="48" y="171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1"/>
                  </a:lnTo>
                  <a:lnTo>
                    <a:pt x="48" y="171"/>
                  </a:lnTo>
                  <a:lnTo>
                    <a:pt x="48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3" y="168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5" y="166"/>
                  </a:lnTo>
                  <a:lnTo>
                    <a:pt x="45" y="163"/>
                  </a:lnTo>
                  <a:lnTo>
                    <a:pt x="45" y="163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8" y="159"/>
                  </a:lnTo>
                  <a:lnTo>
                    <a:pt x="48" y="159"/>
                  </a:lnTo>
                  <a:lnTo>
                    <a:pt x="48" y="159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1" y="154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3" y="152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1" y="147"/>
                  </a:lnTo>
                  <a:lnTo>
                    <a:pt x="41" y="147"/>
                  </a:lnTo>
                  <a:lnTo>
                    <a:pt x="41" y="147"/>
                  </a:lnTo>
                  <a:lnTo>
                    <a:pt x="41" y="144"/>
                  </a:lnTo>
                  <a:lnTo>
                    <a:pt x="41" y="144"/>
                  </a:lnTo>
                  <a:lnTo>
                    <a:pt x="38" y="144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4" y="135"/>
                  </a:lnTo>
                  <a:lnTo>
                    <a:pt x="34" y="135"/>
                  </a:lnTo>
                  <a:lnTo>
                    <a:pt x="34" y="135"/>
                  </a:lnTo>
                  <a:lnTo>
                    <a:pt x="34" y="135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1" y="133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1" y="128"/>
                  </a:lnTo>
                  <a:lnTo>
                    <a:pt x="29" y="128"/>
                  </a:lnTo>
                  <a:lnTo>
                    <a:pt x="29" y="130"/>
                  </a:lnTo>
                  <a:lnTo>
                    <a:pt x="29" y="130"/>
                  </a:lnTo>
                  <a:lnTo>
                    <a:pt x="29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1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5" y="104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8" y="107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3" y="95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73"/>
                  </a:lnTo>
                  <a:lnTo>
                    <a:pt x="22" y="73"/>
                  </a:lnTo>
                  <a:lnTo>
                    <a:pt x="22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69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8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4" y="57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71" y="47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4" y="31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57" y="21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100" y="5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1" y="5"/>
                  </a:lnTo>
                  <a:lnTo>
                    <a:pt x="121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6" y="5"/>
                  </a:lnTo>
                  <a:lnTo>
                    <a:pt x="126" y="7"/>
                  </a:lnTo>
                  <a:lnTo>
                    <a:pt x="126" y="7"/>
                  </a:lnTo>
                  <a:lnTo>
                    <a:pt x="126" y="7"/>
                  </a:lnTo>
                  <a:lnTo>
                    <a:pt x="126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5" y="14"/>
                  </a:lnTo>
                  <a:lnTo>
                    <a:pt x="145" y="17"/>
                  </a:lnTo>
                  <a:lnTo>
                    <a:pt x="145" y="17"/>
                  </a:lnTo>
                  <a:lnTo>
                    <a:pt x="145" y="17"/>
                  </a:lnTo>
                  <a:lnTo>
                    <a:pt x="145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7" y="21"/>
                  </a:lnTo>
                  <a:lnTo>
                    <a:pt x="157" y="21"/>
                  </a:lnTo>
                  <a:lnTo>
                    <a:pt x="157" y="24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1" y="26"/>
                  </a:lnTo>
                  <a:lnTo>
                    <a:pt x="161" y="26"/>
                  </a:lnTo>
                  <a:lnTo>
                    <a:pt x="161" y="26"/>
                  </a:lnTo>
                  <a:lnTo>
                    <a:pt x="161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4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8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6" y="31"/>
                  </a:lnTo>
                  <a:lnTo>
                    <a:pt x="176" y="33"/>
                  </a:lnTo>
                  <a:lnTo>
                    <a:pt x="176" y="33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80" y="33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83" y="35"/>
                  </a:lnTo>
                  <a:lnTo>
                    <a:pt x="183" y="35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5" y="38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90" y="45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2" y="45"/>
                  </a:lnTo>
                  <a:lnTo>
                    <a:pt x="192" y="45"/>
                  </a:lnTo>
                  <a:lnTo>
                    <a:pt x="192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7" y="45"/>
                  </a:lnTo>
                  <a:lnTo>
                    <a:pt x="197" y="45"/>
                  </a:lnTo>
                  <a:lnTo>
                    <a:pt x="199" y="45"/>
                  </a:lnTo>
                  <a:lnTo>
                    <a:pt x="199" y="47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97" y="50"/>
                  </a:lnTo>
                  <a:lnTo>
                    <a:pt x="197" y="50"/>
                  </a:lnTo>
                  <a:lnTo>
                    <a:pt x="197" y="50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197" y="57"/>
                  </a:lnTo>
                  <a:lnTo>
                    <a:pt x="197" y="57"/>
                  </a:lnTo>
                  <a:lnTo>
                    <a:pt x="197" y="59"/>
                  </a:lnTo>
                  <a:lnTo>
                    <a:pt x="197" y="59"/>
                  </a:lnTo>
                  <a:lnTo>
                    <a:pt x="197" y="59"/>
                  </a:lnTo>
                  <a:lnTo>
                    <a:pt x="197" y="59"/>
                  </a:lnTo>
                  <a:lnTo>
                    <a:pt x="197" y="62"/>
                  </a:lnTo>
                  <a:lnTo>
                    <a:pt x="197" y="62"/>
                  </a:lnTo>
                  <a:lnTo>
                    <a:pt x="197" y="64"/>
                  </a:lnTo>
                  <a:lnTo>
                    <a:pt x="197" y="64"/>
                  </a:lnTo>
                  <a:lnTo>
                    <a:pt x="197" y="64"/>
                  </a:lnTo>
                  <a:lnTo>
                    <a:pt x="197" y="66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9" y="69"/>
                  </a:lnTo>
                  <a:lnTo>
                    <a:pt x="209" y="69"/>
                  </a:lnTo>
                  <a:lnTo>
                    <a:pt x="209" y="71"/>
                  </a:lnTo>
                  <a:lnTo>
                    <a:pt x="211" y="71"/>
                  </a:lnTo>
                  <a:lnTo>
                    <a:pt x="211" y="71"/>
                  </a:lnTo>
                  <a:lnTo>
                    <a:pt x="211" y="71"/>
                  </a:lnTo>
                  <a:lnTo>
                    <a:pt x="211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3"/>
                  </a:lnTo>
                  <a:lnTo>
                    <a:pt x="216" y="73"/>
                  </a:lnTo>
                  <a:lnTo>
                    <a:pt x="216" y="73"/>
                  </a:lnTo>
                  <a:lnTo>
                    <a:pt x="218" y="73"/>
                  </a:lnTo>
                  <a:lnTo>
                    <a:pt x="218" y="73"/>
                  </a:lnTo>
                  <a:lnTo>
                    <a:pt x="218" y="73"/>
                  </a:lnTo>
                  <a:lnTo>
                    <a:pt x="218" y="73"/>
                  </a:lnTo>
                  <a:lnTo>
                    <a:pt x="221" y="73"/>
                  </a:lnTo>
                  <a:lnTo>
                    <a:pt x="221" y="76"/>
                  </a:lnTo>
                  <a:lnTo>
                    <a:pt x="221" y="76"/>
                  </a:lnTo>
                  <a:lnTo>
                    <a:pt x="221" y="76"/>
                  </a:lnTo>
                  <a:lnTo>
                    <a:pt x="223" y="76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6"/>
                  </a:lnTo>
                  <a:lnTo>
                    <a:pt x="225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30" y="76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7" y="76"/>
                  </a:lnTo>
                  <a:lnTo>
                    <a:pt x="237" y="76"/>
                  </a:lnTo>
                  <a:lnTo>
                    <a:pt x="239" y="76"/>
                  </a:lnTo>
                  <a:lnTo>
                    <a:pt x="239" y="76"/>
                  </a:lnTo>
                  <a:lnTo>
                    <a:pt x="239" y="76"/>
                  </a:lnTo>
                  <a:lnTo>
                    <a:pt x="242" y="76"/>
                  </a:lnTo>
                  <a:lnTo>
                    <a:pt x="242" y="76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7" y="78"/>
                  </a:lnTo>
                  <a:lnTo>
                    <a:pt x="247" y="78"/>
                  </a:lnTo>
                  <a:lnTo>
                    <a:pt x="247" y="78"/>
                  </a:lnTo>
                  <a:lnTo>
                    <a:pt x="249" y="78"/>
                  </a:lnTo>
                  <a:lnTo>
                    <a:pt x="249" y="78"/>
                  </a:lnTo>
                  <a:lnTo>
                    <a:pt x="251" y="78"/>
                  </a:lnTo>
                  <a:lnTo>
                    <a:pt x="251" y="78"/>
                  </a:lnTo>
                  <a:lnTo>
                    <a:pt x="251" y="78"/>
                  </a:lnTo>
                  <a:lnTo>
                    <a:pt x="254" y="78"/>
                  </a:lnTo>
                  <a:lnTo>
                    <a:pt x="254" y="78"/>
                  </a:lnTo>
                  <a:lnTo>
                    <a:pt x="254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1" y="78"/>
                  </a:lnTo>
                  <a:lnTo>
                    <a:pt x="261" y="78"/>
                  </a:lnTo>
                  <a:lnTo>
                    <a:pt x="261" y="78"/>
                  </a:lnTo>
                  <a:lnTo>
                    <a:pt x="261" y="78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3" y="78"/>
                  </a:lnTo>
                  <a:lnTo>
                    <a:pt x="273" y="78"/>
                  </a:lnTo>
                  <a:lnTo>
                    <a:pt x="273" y="78"/>
                  </a:lnTo>
                  <a:lnTo>
                    <a:pt x="275" y="78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77" y="81"/>
                  </a:lnTo>
                  <a:lnTo>
                    <a:pt x="277" y="81"/>
                  </a:lnTo>
                  <a:lnTo>
                    <a:pt x="277" y="81"/>
                  </a:lnTo>
                  <a:lnTo>
                    <a:pt x="280" y="81"/>
                  </a:lnTo>
                  <a:lnTo>
                    <a:pt x="280" y="81"/>
                  </a:lnTo>
                  <a:lnTo>
                    <a:pt x="280" y="81"/>
                  </a:lnTo>
                  <a:lnTo>
                    <a:pt x="280" y="81"/>
                  </a:lnTo>
                  <a:lnTo>
                    <a:pt x="280" y="83"/>
                  </a:lnTo>
                  <a:lnTo>
                    <a:pt x="282" y="83"/>
                  </a:lnTo>
                  <a:lnTo>
                    <a:pt x="282" y="83"/>
                  </a:lnTo>
                  <a:lnTo>
                    <a:pt x="282" y="83"/>
                  </a:lnTo>
                  <a:lnTo>
                    <a:pt x="282" y="85"/>
                  </a:lnTo>
                  <a:lnTo>
                    <a:pt x="282" y="85"/>
                  </a:lnTo>
                  <a:lnTo>
                    <a:pt x="282" y="88"/>
                  </a:lnTo>
                  <a:lnTo>
                    <a:pt x="282" y="88"/>
                  </a:lnTo>
                  <a:lnTo>
                    <a:pt x="282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2"/>
                  </a:lnTo>
                  <a:lnTo>
                    <a:pt x="287" y="92"/>
                  </a:lnTo>
                  <a:lnTo>
                    <a:pt x="287" y="92"/>
                  </a:lnTo>
                  <a:lnTo>
                    <a:pt x="287" y="92"/>
                  </a:lnTo>
                  <a:lnTo>
                    <a:pt x="289" y="92"/>
                  </a:lnTo>
                  <a:lnTo>
                    <a:pt x="289" y="92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4" y="92"/>
                  </a:lnTo>
                  <a:lnTo>
                    <a:pt x="294" y="92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9" y="92"/>
                  </a:lnTo>
                  <a:lnTo>
                    <a:pt x="299" y="92"/>
                  </a:lnTo>
                  <a:lnTo>
                    <a:pt x="299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3" y="92"/>
                  </a:lnTo>
                  <a:lnTo>
                    <a:pt x="303" y="95"/>
                  </a:lnTo>
                  <a:lnTo>
                    <a:pt x="303" y="95"/>
                  </a:lnTo>
                  <a:lnTo>
                    <a:pt x="303" y="95"/>
                  </a:lnTo>
                  <a:lnTo>
                    <a:pt x="303" y="97"/>
                  </a:lnTo>
                  <a:lnTo>
                    <a:pt x="303" y="97"/>
                  </a:lnTo>
                  <a:lnTo>
                    <a:pt x="303" y="97"/>
                  </a:lnTo>
                  <a:lnTo>
                    <a:pt x="303" y="99"/>
                  </a:lnTo>
                  <a:lnTo>
                    <a:pt x="303" y="99"/>
                  </a:lnTo>
                  <a:lnTo>
                    <a:pt x="306" y="99"/>
                  </a:lnTo>
                  <a:lnTo>
                    <a:pt x="306" y="99"/>
                  </a:lnTo>
                  <a:lnTo>
                    <a:pt x="306" y="99"/>
                  </a:lnTo>
                  <a:lnTo>
                    <a:pt x="306" y="99"/>
                  </a:lnTo>
                  <a:lnTo>
                    <a:pt x="306" y="102"/>
                  </a:lnTo>
                  <a:lnTo>
                    <a:pt x="306" y="102"/>
                  </a:lnTo>
                  <a:lnTo>
                    <a:pt x="306" y="104"/>
                  </a:lnTo>
                  <a:lnTo>
                    <a:pt x="306" y="104"/>
                  </a:lnTo>
                  <a:lnTo>
                    <a:pt x="306" y="104"/>
                  </a:lnTo>
                  <a:lnTo>
                    <a:pt x="308" y="104"/>
                  </a:lnTo>
                  <a:lnTo>
                    <a:pt x="308" y="104"/>
                  </a:lnTo>
                  <a:lnTo>
                    <a:pt x="308" y="107"/>
                  </a:lnTo>
                  <a:lnTo>
                    <a:pt x="311" y="107"/>
                  </a:lnTo>
                  <a:lnTo>
                    <a:pt x="311" y="107"/>
                  </a:lnTo>
                  <a:lnTo>
                    <a:pt x="308" y="107"/>
                  </a:lnTo>
                  <a:lnTo>
                    <a:pt x="308" y="109"/>
                  </a:lnTo>
                  <a:lnTo>
                    <a:pt x="311" y="109"/>
                  </a:lnTo>
                  <a:lnTo>
                    <a:pt x="311" y="109"/>
                  </a:lnTo>
                  <a:lnTo>
                    <a:pt x="311" y="109"/>
                  </a:lnTo>
                  <a:lnTo>
                    <a:pt x="311" y="109"/>
                  </a:lnTo>
                  <a:lnTo>
                    <a:pt x="311" y="109"/>
                  </a:lnTo>
                  <a:lnTo>
                    <a:pt x="311" y="111"/>
                  </a:lnTo>
                  <a:lnTo>
                    <a:pt x="311" y="111"/>
                  </a:lnTo>
                  <a:lnTo>
                    <a:pt x="311" y="114"/>
                  </a:lnTo>
                  <a:lnTo>
                    <a:pt x="311" y="114"/>
                  </a:lnTo>
                  <a:lnTo>
                    <a:pt x="311" y="116"/>
                  </a:lnTo>
                  <a:lnTo>
                    <a:pt x="313" y="116"/>
                  </a:lnTo>
                  <a:lnTo>
                    <a:pt x="313" y="116"/>
                  </a:lnTo>
                  <a:lnTo>
                    <a:pt x="313" y="116"/>
                  </a:lnTo>
                  <a:lnTo>
                    <a:pt x="313" y="116"/>
                  </a:lnTo>
                  <a:lnTo>
                    <a:pt x="315" y="116"/>
                  </a:lnTo>
                  <a:lnTo>
                    <a:pt x="315" y="116"/>
                  </a:lnTo>
                  <a:lnTo>
                    <a:pt x="315" y="118"/>
                  </a:lnTo>
                  <a:lnTo>
                    <a:pt x="318" y="118"/>
                  </a:lnTo>
                  <a:lnTo>
                    <a:pt x="318" y="118"/>
                  </a:lnTo>
                  <a:lnTo>
                    <a:pt x="318" y="118"/>
                  </a:lnTo>
                  <a:lnTo>
                    <a:pt x="320" y="118"/>
                  </a:lnTo>
                  <a:lnTo>
                    <a:pt x="320" y="118"/>
                  </a:lnTo>
                  <a:lnTo>
                    <a:pt x="320" y="118"/>
                  </a:lnTo>
                  <a:lnTo>
                    <a:pt x="320" y="118"/>
                  </a:lnTo>
                  <a:lnTo>
                    <a:pt x="320" y="121"/>
                  </a:lnTo>
                  <a:lnTo>
                    <a:pt x="320" y="121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0" y="126"/>
                  </a:lnTo>
                  <a:lnTo>
                    <a:pt x="322" y="126"/>
                  </a:lnTo>
                  <a:lnTo>
                    <a:pt x="322" y="126"/>
                  </a:lnTo>
                  <a:lnTo>
                    <a:pt x="322" y="126"/>
                  </a:lnTo>
                  <a:lnTo>
                    <a:pt x="322" y="126"/>
                  </a:lnTo>
                  <a:lnTo>
                    <a:pt x="322" y="123"/>
                  </a:lnTo>
                  <a:lnTo>
                    <a:pt x="322" y="123"/>
                  </a:lnTo>
                  <a:lnTo>
                    <a:pt x="322" y="121"/>
                  </a:lnTo>
                  <a:lnTo>
                    <a:pt x="325" y="121"/>
                  </a:lnTo>
                  <a:lnTo>
                    <a:pt x="325" y="121"/>
                  </a:lnTo>
                  <a:lnTo>
                    <a:pt x="325" y="121"/>
                  </a:lnTo>
                  <a:lnTo>
                    <a:pt x="325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5" y="123"/>
                  </a:lnTo>
                  <a:lnTo>
                    <a:pt x="325" y="126"/>
                  </a:lnTo>
                  <a:lnTo>
                    <a:pt x="325" y="126"/>
                  </a:lnTo>
                  <a:lnTo>
                    <a:pt x="327" y="126"/>
                  </a:lnTo>
                  <a:lnTo>
                    <a:pt x="327" y="128"/>
                  </a:lnTo>
                  <a:lnTo>
                    <a:pt x="327" y="128"/>
                  </a:lnTo>
                  <a:lnTo>
                    <a:pt x="327" y="128"/>
                  </a:lnTo>
                  <a:lnTo>
                    <a:pt x="327" y="128"/>
                  </a:lnTo>
                  <a:lnTo>
                    <a:pt x="327" y="128"/>
                  </a:lnTo>
                  <a:lnTo>
                    <a:pt x="327" y="130"/>
                  </a:lnTo>
                  <a:lnTo>
                    <a:pt x="327" y="130"/>
                  </a:lnTo>
                  <a:lnTo>
                    <a:pt x="327" y="133"/>
                  </a:lnTo>
                  <a:lnTo>
                    <a:pt x="329" y="133"/>
                  </a:lnTo>
                  <a:lnTo>
                    <a:pt x="329" y="133"/>
                  </a:lnTo>
                  <a:lnTo>
                    <a:pt x="329" y="133"/>
                  </a:lnTo>
                  <a:lnTo>
                    <a:pt x="332" y="133"/>
                  </a:lnTo>
                  <a:lnTo>
                    <a:pt x="332" y="133"/>
                  </a:lnTo>
                  <a:lnTo>
                    <a:pt x="332" y="135"/>
                  </a:lnTo>
                  <a:lnTo>
                    <a:pt x="332" y="135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4" y="137"/>
                  </a:lnTo>
                  <a:lnTo>
                    <a:pt x="337" y="137"/>
                  </a:lnTo>
                  <a:lnTo>
                    <a:pt x="337" y="137"/>
                  </a:lnTo>
                  <a:lnTo>
                    <a:pt x="337" y="137"/>
                  </a:lnTo>
                  <a:lnTo>
                    <a:pt x="337" y="137"/>
                  </a:lnTo>
                  <a:lnTo>
                    <a:pt x="339" y="137"/>
                  </a:lnTo>
                  <a:lnTo>
                    <a:pt x="339" y="140"/>
                  </a:lnTo>
                  <a:lnTo>
                    <a:pt x="339" y="140"/>
                  </a:lnTo>
                  <a:lnTo>
                    <a:pt x="339" y="140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39" y="142"/>
                  </a:lnTo>
                  <a:lnTo>
                    <a:pt x="339" y="144"/>
                  </a:lnTo>
                  <a:lnTo>
                    <a:pt x="339" y="144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9" y="144"/>
                  </a:lnTo>
                  <a:lnTo>
                    <a:pt x="339" y="144"/>
                  </a:lnTo>
                  <a:lnTo>
                    <a:pt x="339" y="144"/>
                  </a:lnTo>
                  <a:lnTo>
                    <a:pt x="339" y="147"/>
                  </a:lnTo>
                  <a:lnTo>
                    <a:pt x="339" y="147"/>
                  </a:lnTo>
                  <a:lnTo>
                    <a:pt x="339" y="147"/>
                  </a:lnTo>
                  <a:lnTo>
                    <a:pt x="339" y="149"/>
                  </a:lnTo>
                  <a:lnTo>
                    <a:pt x="339" y="149"/>
                  </a:lnTo>
                  <a:lnTo>
                    <a:pt x="339" y="149"/>
                  </a:lnTo>
                  <a:lnTo>
                    <a:pt x="339" y="152"/>
                  </a:lnTo>
                  <a:lnTo>
                    <a:pt x="339" y="152"/>
                  </a:lnTo>
                  <a:lnTo>
                    <a:pt x="339" y="152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9" y="156"/>
                  </a:lnTo>
                  <a:lnTo>
                    <a:pt x="339" y="156"/>
                  </a:lnTo>
                  <a:lnTo>
                    <a:pt x="339" y="159"/>
                  </a:lnTo>
                  <a:lnTo>
                    <a:pt x="339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9" y="159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9" y="163"/>
                  </a:lnTo>
                  <a:lnTo>
                    <a:pt x="339" y="163"/>
                  </a:lnTo>
                  <a:lnTo>
                    <a:pt x="339" y="163"/>
                  </a:lnTo>
                  <a:lnTo>
                    <a:pt x="341" y="163"/>
                  </a:lnTo>
                  <a:lnTo>
                    <a:pt x="341" y="166"/>
                  </a:lnTo>
                  <a:lnTo>
                    <a:pt x="341" y="166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4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6" y="173"/>
                  </a:lnTo>
                  <a:lnTo>
                    <a:pt x="346" y="173"/>
                  </a:lnTo>
                  <a:lnTo>
                    <a:pt x="346" y="175"/>
                  </a:lnTo>
                  <a:lnTo>
                    <a:pt x="346" y="175"/>
                  </a:lnTo>
                  <a:lnTo>
                    <a:pt x="346" y="178"/>
                  </a:lnTo>
                  <a:lnTo>
                    <a:pt x="346" y="178"/>
                  </a:lnTo>
                  <a:lnTo>
                    <a:pt x="346" y="178"/>
                  </a:lnTo>
                  <a:lnTo>
                    <a:pt x="346" y="178"/>
                  </a:lnTo>
                  <a:lnTo>
                    <a:pt x="346" y="180"/>
                  </a:lnTo>
                  <a:lnTo>
                    <a:pt x="348" y="180"/>
                  </a:lnTo>
                  <a:lnTo>
                    <a:pt x="348" y="180"/>
                  </a:lnTo>
                  <a:lnTo>
                    <a:pt x="348" y="180"/>
                  </a:lnTo>
                  <a:lnTo>
                    <a:pt x="348" y="182"/>
                  </a:lnTo>
                  <a:lnTo>
                    <a:pt x="351" y="182"/>
                  </a:lnTo>
                  <a:lnTo>
                    <a:pt x="351" y="182"/>
                  </a:lnTo>
                  <a:lnTo>
                    <a:pt x="351" y="185"/>
                  </a:lnTo>
                  <a:lnTo>
                    <a:pt x="351" y="185"/>
                  </a:lnTo>
                  <a:lnTo>
                    <a:pt x="351" y="185"/>
                  </a:lnTo>
                  <a:lnTo>
                    <a:pt x="351" y="187"/>
                  </a:lnTo>
                  <a:lnTo>
                    <a:pt x="351" y="187"/>
                  </a:lnTo>
                  <a:lnTo>
                    <a:pt x="351" y="187"/>
                  </a:lnTo>
                  <a:lnTo>
                    <a:pt x="351" y="187"/>
                  </a:lnTo>
                  <a:lnTo>
                    <a:pt x="353" y="187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8" y="192"/>
                  </a:lnTo>
                  <a:lnTo>
                    <a:pt x="358" y="192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7"/>
                  </a:lnTo>
                  <a:lnTo>
                    <a:pt x="358" y="197"/>
                  </a:lnTo>
                  <a:lnTo>
                    <a:pt x="358" y="197"/>
                  </a:lnTo>
                  <a:lnTo>
                    <a:pt x="358" y="199"/>
                  </a:lnTo>
                  <a:lnTo>
                    <a:pt x="358" y="199"/>
                  </a:lnTo>
                  <a:lnTo>
                    <a:pt x="358" y="201"/>
                  </a:lnTo>
                  <a:lnTo>
                    <a:pt x="360" y="201"/>
                  </a:lnTo>
                  <a:lnTo>
                    <a:pt x="360" y="201"/>
                  </a:lnTo>
                  <a:lnTo>
                    <a:pt x="360" y="201"/>
                  </a:lnTo>
                  <a:lnTo>
                    <a:pt x="360" y="201"/>
                  </a:lnTo>
                  <a:lnTo>
                    <a:pt x="360" y="204"/>
                  </a:lnTo>
                  <a:lnTo>
                    <a:pt x="363" y="204"/>
                  </a:lnTo>
                  <a:lnTo>
                    <a:pt x="363" y="204"/>
                  </a:lnTo>
                  <a:lnTo>
                    <a:pt x="363" y="204"/>
                  </a:lnTo>
                  <a:lnTo>
                    <a:pt x="365" y="204"/>
                  </a:lnTo>
                  <a:lnTo>
                    <a:pt x="365" y="206"/>
                  </a:lnTo>
                  <a:lnTo>
                    <a:pt x="365" y="206"/>
                  </a:lnTo>
                  <a:lnTo>
                    <a:pt x="365" y="206"/>
                  </a:lnTo>
                  <a:lnTo>
                    <a:pt x="365" y="206"/>
                  </a:lnTo>
                  <a:lnTo>
                    <a:pt x="367" y="206"/>
                  </a:lnTo>
                  <a:lnTo>
                    <a:pt x="367" y="208"/>
                  </a:lnTo>
                  <a:lnTo>
                    <a:pt x="367" y="208"/>
                  </a:lnTo>
                  <a:lnTo>
                    <a:pt x="367" y="208"/>
                  </a:lnTo>
                  <a:lnTo>
                    <a:pt x="367" y="208"/>
                  </a:lnTo>
                  <a:lnTo>
                    <a:pt x="370" y="208"/>
                  </a:lnTo>
                  <a:lnTo>
                    <a:pt x="370" y="208"/>
                  </a:lnTo>
                  <a:lnTo>
                    <a:pt x="370" y="208"/>
                  </a:lnTo>
                  <a:lnTo>
                    <a:pt x="372" y="208"/>
                  </a:lnTo>
                  <a:lnTo>
                    <a:pt x="372" y="211"/>
                  </a:lnTo>
                  <a:lnTo>
                    <a:pt x="372" y="211"/>
                  </a:lnTo>
                  <a:lnTo>
                    <a:pt x="372" y="211"/>
                  </a:lnTo>
                  <a:lnTo>
                    <a:pt x="372" y="213"/>
                  </a:lnTo>
                  <a:lnTo>
                    <a:pt x="372" y="213"/>
                  </a:lnTo>
                  <a:lnTo>
                    <a:pt x="372" y="216"/>
                  </a:lnTo>
                  <a:lnTo>
                    <a:pt x="372" y="216"/>
                  </a:lnTo>
                  <a:lnTo>
                    <a:pt x="372" y="216"/>
                  </a:lnTo>
                  <a:lnTo>
                    <a:pt x="374" y="216"/>
                  </a:lnTo>
                  <a:lnTo>
                    <a:pt x="374" y="218"/>
                  </a:lnTo>
                  <a:lnTo>
                    <a:pt x="374" y="218"/>
                  </a:lnTo>
                  <a:lnTo>
                    <a:pt x="374" y="218"/>
                  </a:lnTo>
                  <a:lnTo>
                    <a:pt x="374" y="218"/>
                  </a:lnTo>
                  <a:lnTo>
                    <a:pt x="374" y="220"/>
                  </a:lnTo>
                  <a:lnTo>
                    <a:pt x="374" y="220"/>
                  </a:lnTo>
                  <a:lnTo>
                    <a:pt x="374" y="223"/>
                  </a:lnTo>
                  <a:lnTo>
                    <a:pt x="374" y="223"/>
                  </a:lnTo>
                  <a:lnTo>
                    <a:pt x="374" y="223"/>
                  </a:lnTo>
                  <a:lnTo>
                    <a:pt x="374" y="225"/>
                  </a:lnTo>
                  <a:lnTo>
                    <a:pt x="374" y="225"/>
                  </a:lnTo>
                  <a:lnTo>
                    <a:pt x="374" y="227"/>
                  </a:lnTo>
                  <a:lnTo>
                    <a:pt x="377" y="227"/>
                  </a:lnTo>
                  <a:lnTo>
                    <a:pt x="377" y="227"/>
                  </a:lnTo>
                  <a:lnTo>
                    <a:pt x="377" y="227"/>
                  </a:lnTo>
                  <a:lnTo>
                    <a:pt x="377" y="230"/>
                  </a:lnTo>
                  <a:lnTo>
                    <a:pt x="377" y="230"/>
                  </a:lnTo>
                  <a:lnTo>
                    <a:pt x="377" y="230"/>
                  </a:lnTo>
                  <a:lnTo>
                    <a:pt x="377" y="232"/>
                  </a:lnTo>
                  <a:lnTo>
                    <a:pt x="377" y="232"/>
                  </a:lnTo>
                  <a:lnTo>
                    <a:pt x="379" y="232"/>
                  </a:lnTo>
                  <a:lnTo>
                    <a:pt x="379" y="232"/>
                  </a:lnTo>
                  <a:lnTo>
                    <a:pt x="379" y="232"/>
                  </a:lnTo>
                  <a:lnTo>
                    <a:pt x="379" y="235"/>
                  </a:lnTo>
                  <a:lnTo>
                    <a:pt x="382" y="235"/>
                  </a:lnTo>
                  <a:lnTo>
                    <a:pt x="382" y="235"/>
                  </a:lnTo>
                  <a:lnTo>
                    <a:pt x="384" y="235"/>
                  </a:lnTo>
                  <a:lnTo>
                    <a:pt x="384" y="235"/>
                  </a:lnTo>
                  <a:lnTo>
                    <a:pt x="384" y="235"/>
                  </a:lnTo>
                  <a:lnTo>
                    <a:pt x="386" y="235"/>
                  </a:lnTo>
                  <a:lnTo>
                    <a:pt x="386" y="235"/>
                  </a:lnTo>
                  <a:lnTo>
                    <a:pt x="386" y="235"/>
                  </a:lnTo>
                  <a:lnTo>
                    <a:pt x="386" y="235"/>
                  </a:lnTo>
                  <a:lnTo>
                    <a:pt x="389" y="235"/>
                  </a:lnTo>
                  <a:lnTo>
                    <a:pt x="389" y="235"/>
                  </a:lnTo>
                  <a:lnTo>
                    <a:pt x="391" y="235"/>
                  </a:lnTo>
                  <a:lnTo>
                    <a:pt x="391" y="235"/>
                  </a:lnTo>
                  <a:lnTo>
                    <a:pt x="391" y="237"/>
                  </a:lnTo>
                  <a:lnTo>
                    <a:pt x="391" y="237"/>
                  </a:lnTo>
                  <a:lnTo>
                    <a:pt x="393" y="237"/>
                  </a:lnTo>
                  <a:lnTo>
                    <a:pt x="393" y="237"/>
                  </a:lnTo>
                  <a:lnTo>
                    <a:pt x="393" y="237"/>
                  </a:lnTo>
                  <a:lnTo>
                    <a:pt x="396" y="237"/>
                  </a:lnTo>
                  <a:lnTo>
                    <a:pt x="396" y="237"/>
                  </a:lnTo>
                  <a:lnTo>
                    <a:pt x="396" y="237"/>
                  </a:lnTo>
                  <a:lnTo>
                    <a:pt x="398" y="237"/>
                  </a:lnTo>
                  <a:lnTo>
                    <a:pt x="398" y="237"/>
                  </a:lnTo>
                  <a:lnTo>
                    <a:pt x="398" y="237"/>
                  </a:lnTo>
                  <a:lnTo>
                    <a:pt x="400" y="237"/>
                  </a:lnTo>
                  <a:lnTo>
                    <a:pt x="400" y="237"/>
                  </a:lnTo>
                  <a:lnTo>
                    <a:pt x="400" y="237"/>
                  </a:lnTo>
                  <a:lnTo>
                    <a:pt x="400" y="237"/>
                  </a:lnTo>
                  <a:lnTo>
                    <a:pt x="403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7"/>
                  </a:lnTo>
                  <a:lnTo>
                    <a:pt x="405" y="237"/>
                  </a:lnTo>
                  <a:lnTo>
                    <a:pt x="408" y="237"/>
                  </a:lnTo>
                  <a:lnTo>
                    <a:pt x="408" y="239"/>
                  </a:lnTo>
                  <a:lnTo>
                    <a:pt x="408" y="239"/>
                  </a:lnTo>
                  <a:lnTo>
                    <a:pt x="408" y="239"/>
                  </a:lnTo>
                  <a:lnTo>
                    <a:pt x="410" y="239"/>
                  </a:lnTo>
                  <a:lnTo>
                    <a:pt x="410" y="239"/>
                  </a:lnTo>
                  <a:lnTo>
                    <a:pt x="412" y="239"/>
                  </a:lnTo>
                  <a:lnTo>
                    <a:pt x="412" y="239"/>
                  </a:lnTo>
                  <a:lnTo>
                    <a:pt x="412" y="239"/>
                  </a:lnTo>
                  <a:lnTo>
                    <a:pt x="412" y="239"/>
                  </a:lnTo>
                  <a:lnTo>
                    <a:pt x="415" y="239"/>
                  </a:lnTo>
                  <a:lnTo>
                    <a:pt x="415" y="239"/>
                  </a:lnTo>
                  <a:lnTo>
                    <a:pt x="417" y="239"/>
                  </a:lnTo>
                  <a:lnTo>
                    <a:pt x="417" y="239"/>
                  </a:lnTo>
                  <a:lnTo>
                    <a:pt x="417" y="239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9" y="242"/>
                  </a:lnTo>
                  <a:lnTo>
                    <a:pt x="419" y="242"/>
                  </a:lnTo>
                  <a:lnTo>
                    <a:pt x="422" y="242"/>
                  </a:lnTo>
                  <a:lnTo>
                    <a:pt x="422" y="242"/>
                  </a:lnTo>
                  <a:lnTo>
                    <a:pt x="424" y="242"/>
                  </a:lnTo>
                  <a:lnTo>
                    <a:pt x="424" y="242"/>
                  </a:lnTo>
                  <a:lnTo>
                    <a:pt x="424" y="242"/>
                  </a:lnTo>
                  <a:lnTo>
                    <a:pt x="424" y="242"/>
                  </a:lnTo>
                  <a:lnTo>
                    <a:pt x="426" y="242"/>
                  </a:lnTo>
                  <a:lnTo>
                    <a:pt x="426" y="242"/>
                  </a:lnTo>
                  <a:lnTo>
                    <a:pt x="426" y="242"/>
                  </a:lnTo>
                  <a:lnTo>
                    <a:pt x="429" y="242"/>
                  </a:lnTo>
                  <a:lnTo>
                    <a:pt x="429" y="244"/>
                  </a:lnTo>
                  <a:lnTo>
                    <a:pt x="429" y="244"/>
                  </a:lnTo>
                  <a:lnTo>
                    <a:pt x="431" y="244"/>
                  </a:lnTo>
                  <a:lnTo>
                    <a:pt x="431" y="244"/>
                  </a:lnTo>
                  <a:lnTo>
                    <a:pt x="431" y="244"/>
                  </a:lnTo>
                  <a:lnTo>
                    <a:pt x="434" y="244"/>
                  </a:lnTo>
                  <a:lnTo>
                    <a:pt x="434" y="244"/>
                  </a:lnTo>
                  <a:lnTo>
                    <a:pt x="434" y="244"/>
                  </a:lnTo>
                  <a:lnTo>
                    <a:pt x="434" y="244"/>
                  </a:lnTo>
                  <a:lnTo>
                    <a:pt x="436" y="244"/>
                  </a:lnTo>
                  <a:lnTo>
                    <a:pt x="436" y="244"/>
                  </a:lnTo>
                  <a:lnTo>
                    <a:pt x="438" y="244"/>
                  </a:lnTo>
                  <a:lnTo>
                    <a:pt x="438" y="244"/>
                  </a:lnTo>
                  <a:lnTo>
                    <a:pt x="438" y="244"/>
                  </a:lnTo>
                  <a:lnTo>
                    <a:pt x="438" y="246"/>
                  </a:lnTo>
                  <a:lnTo>
                    <a:pt x="441" y="246"/>
                  </a:lnTo>
                  <a:lnTo>
                    <a:pt x="441" y="246"/>
                  </a:lnTo>
                  <a:lnTo>
                    <a:pt x="441" y="246"/>
                  </a:lnTo>
                  <a:lnTo>
                    <a:pt x="443" y="246"/>
                  </a:lnTo>
                  <a:lnTo>
                    <a:pt x="443" y="244"/>
                  </a:lnTo>
                  <a:lnTo>
                    <a:pt x="443" y="244"/>
                  </a:lnTo>
                  <a:lnTo>
                    <a:pt x="443" y="244"/>
                  </a:lnTo>
                  <a:lnTo>
                    <a:pt x="445" y="244"/>
                  </a:lnTo>
                  <a:lnTo>
                    <a:pt x="445" y="242"/>
                  </a:lnTo>
                  <a:lnTo>
                    <a:pt x="445" y="242"/>
                  </a:lnTo>
                  <a:lnTo>
                    <a:pt x="445" y="242"/>
                  </a:lnTo>
                  <a:lnTo>
                    <a:pt x="445" y="242"/>
                  </a:lnTo>
                  <a:lnTo>
                    <a:pt x="448" y="242"/>
                  </a:lnTo>
                  <a:lnTo>
                    <a:pt x="448" y="242"/>
                  </a:lnTo>
                  <a:lnTo>
                    <a:pt x="448" y="242"/>
                  </a:lnTo>
                  <a:lnTo>
                    <a:pt x="448" y="244"/>
                  </a:lnTo>
                  <a:lnTo>
                    <a:pt x="448" y="244"/>
                  </a:lnTo>
                  <a:lnTo>
                    <a:pt x="448" y="244"/>
                  </a:lnTo>
                  <a:lnTo>
                    <a:pt x="448" y="246"/>
                  </a:lnTo>
                  <a:lnTo>
                    <a:pt x="450" y="246"/>
                  </a:lnTo>
                  <a:lnTo>
                    <a:pt x="450" y="246"/>
                  </a:lnTo>
                  <a:lnTo>
                    <a:pt x="450" y="246"/>
                  </a:lnTo>
                  <a:lnTo>
                    <a:pt x="450" y="246"/>
                  </a:lnTo>
                  <a:lnTo>
                    <a:pt x="450" y="249"/>
                  </a:lnTo>
                  <a:lnTo>
                    <a:pt x="453" y="249"/>
                  </a:lnTo>
                  <a:lnTo>
                    <a:pt x="453" y="249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4"/>
                  </a:lnTo>
                  <a:lnTo>
                    <a:pt x="453" y="254"/>
                  </a:lnTo>
                  <a:lnTo>
                    <a:pt x="453" y="254"/>
                  </a:lnTo>
                  <a:lnTo>
                    <a:pt x="455" y="254"/>
                  </a:lnTo>
                  <a:lnTo>
                    <a:pt x="455" y="256"/>
                  </a:lnTo>
                  <a:lnTo>
                    <a:pt x="455" y="256"/>
                  </a:lnTo>
                  <a:lnTo>
                    <a:pt x="455" y="256"/>
                  </a:lnTo>
                  <a:lnTo>
                    <a:pt x="455" y="256"/>
                  </a:lnTo>
                  <a:lnTo>
                    <a:pt x="457" y="256"/>
                  </a:lnTo>
                  <a:lnTo>
                    <a:pt x="457" y="258"/>
                  </a:lnTo>
                  <a:lnTo>
                    <a:pt x="457" y="258"/>
                  </a:lnTo>
                  <a:lnTo>
                    <a:pt x="457" y="261"/>
                  </a:lnTo>
                  <a:lnTo>
                    <a:pt x="455" y="261"/>
                  </a:lnTo>
                  <a:lnTo>
                    <a:pt x="455" y="261"/>
                  </a:lnTo>
                  <a:lnTo>
                    <a:pt x="455" y="263"/>
                  </a:lnTo>
                  <a:lnTo>
                    <a:pt x="455" y="263"/>
                  </a:lnTo>
                  <a:lnTo>
                    <a:pt x="455" y="263"/>
                  </a:lnTo>
                  <a:lnTo>
                    <a:pt x="455" y="265"/>
                  </a:lnTo>
                  <a:lnTo>
                    <a:pt x="455" y="265"/>
                  </a:lnTo>
                  <a:lnTo>
                    <a:pt x="455" y="268"/>
                  </a:lnTo>
                  <a:lnTo>
                    <a:pt x="453" y="268"/>
                  </a:lnTo>
                  <a:lnTo>
                    <a:pt x="453" y="268"/>
                  </a:lnTo>
                  <a:lnTo>
                    <a:pt x="453" y="268"/>
                  </a:lnTo>
                  <a:lnTo>
                    <a:pt x="453" y="270"/>
                  </a:lnTo>
                  <a:lnTo>
                    <a:pt x="453" y="270"/>
                  </a:lnTo>
                  <a:lnTo>
                    <a:pt x="453" y="270"/>
                  </a:lnTo>
                  <a:lnTo>
                    <a:pt x="453" y="272"/>
                  </a:lnTo>
                  <a:lnTo>
                    <a:pt x="453" y="272"/>
                  </a:lnTo>
                  <a:lnTo>
                    <a:pt x="453" y="272"/>
                  </a:lnTo>
                  <a:lnTo>
                    <a:pt x="453" y="275"/>
                  </a:lnTo>
                  <a:lnTo>
                    <a:pt x="453" y="275"/>
                  </a:lnTo>
                  <a:lnTo>
                    <a:pt x="450" y="275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80"/>
                  </a:lnTo>
                  <a:lnTo>
                    <a:pt x="450" y="280"/>
                  </a:lnTo>
                  <a:lnTo>
                    <a:pt x="450" y="282"/>
                  </a:lnTo>
                  <a:lnTo>
                    <a:pt x="448" y="282"/>
                  </a:lnTo>
                  <a:lnTo>
                    <a:pt x="448" y="282"/>
                  </a:lnTo>
                  <a:lnTo>
                    <a:pt x="448" y="284"/>
                  </a:lnTo>
                  <a:lnTo>
                    <a:pt x="448" y="284"/>
                  </a:lnTo>
                  <a:lnTo>
                    <a:pt x="448" y="284"/>
                  </a:lnTo>
                  <a:lnTo>
                    <a:pt x="448" y="287"/>
                  </a:lnTo>
                  <a:lnTo>
                    <a:pt x="448" y="287"/>
                  </a:lnTo>
                  <a:lnTo>
                    <a:pt x="448" y="287"/>
                  </a:lnTo>
                  <a:lnTo>
                    <a:pt x="448" y="287"/>
                  </a:lnTo>
                  <a:lnTo>
                    <a:pt x="448" y="289"/>
                  </a:lnTo>
                  <a:lnTo>
                    <a:pt x="448" y="289"/>
                  </a:lnTo>
                  <a:lnTo>
                    <a:pt x="448" y="291"/>
                  </a:lnTo>
                  <a:lnTo>
                    <a:pt x="445" y="291"/>
                  </a:lnTo>
                  <a:lnTo>
                    <a:pt x="445" y="291"/>
                  </a:lnTo>
                  <a:lnTo>
                    <a:pt x="445" y="294"/>
                  </a:lnTo>
                  <a:lnTo>
                    <a:pt x="445" y="294"/>
                  </a:lnTo>
                  <a:lnTo>
                    <a:pt x="445" y="294"/>
                  </a:lnTo>
                  <a:lnTo>
                    <a:pt x="445" y="296"/>
                  </a:lnTo>
                  <a:lnTo>
                    <a:pt x="445" y="296"/>
                  </a:lnTo>
                  <a:lnTo>
                    <a:pt x="445" y="296"/>
                  </a:lnTo>
                  <a:lnTo>
                    <a:pt x="445" y="296"/>
                  </a:lnTo>
                  <a:lnTo>
                    <a:pt x="445" y="299"/>
                  </a:lnTo>
                  <a:lnTo>
                    <a:pt x="445" y="299"/>
                  </a:lnTo>
                  <a:lnTo>
                    <a:pt x="445" y="301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43" y="303"/>
                  </a:lnTo>
                  <a:lnTo>
                    <a:pt x="443" y="303"/>
                  </a:lnTo>
                  <a:lnTo>
                    <a:pt x="443" y="303"/>
                  </a:lnTo>
                  <a:lnTo>
                    <a:pt x="443" y="306"/>
                  </a:lnTo>
                  <a:lnTo>
                    <a:pt x="443" y="306"/>
                  </a:lnTo>
                  <a:lnTo>
                    <a:pt x="443" y="306"/>
                  </a:lnTo>
                  <a:lnTo>
                    <a:pt x="441" y="306"/>
                  </a:lnTo>
                  <a:lnTo>
                    <a:pt x="441" y="308"/>
                  </a:lnTo>
                  <a:lnTo>
                    <a:pt x="441" y="308"/>
                  </a:lnTo>
                  <a:lnTo>
                    <a:pt x="441" y="308"/>
                  </a:lnTo>
                  <a:lnTo>
                    <a:pt x="441" y="310"/>
                  </a:lnTo>
                  <a:lnTo>
                    <a:pt x="441" y="310"/>
                  </a:lnTo>
                  <a:lnTo>
                    <a:pt x="438" y="310"/>
                  </a:lnTo>
                  <a:lnTo>
                    <a:pt x="438" y="310"/>
                  </a:lnTo>
                  <a:lnTo>
                    <a:pt x="438" y="310"/>
                  </a:lnTo>
                  <a:lnTo>
                    <a:pt x="438" y="310"/>
                  </a:lnTo>
                  <a:lnTo>
                    <a:pt x="436" y="310"/>
                  </a:lnTo>
                  <a:lnTo>
                    <a:pt x="436" y="310"/>
                  </a:lnTo>
                  <a:lnTo>
                    <a:pt x="434" y="310"/>
                  </a:lnTo>
                  <a:lnTo>
                    <a:pt x="434" y="313"/>
                  </a:lnTo>
                  <a:lnTo>
                    <a:pt x="434" y="313"/>
                  </a:lnTo>
                  <a:lnTo>
                    <a:pt x="434" y="313"/>
                  </a:lnTo>
                  <a:lnTo>
                    <a:pt x="431" y="313"/>
                  </a:lnTo>
                  <a:lnTo>
                    <a:pt x="431" y="313"/>
                  </a:lnTo>
                  <a:lnTo>
                    <a:pt x="431" y="313"/>
                  </a:lnTo>
                  <a:lnTo>
                    <a:pt x="431" y="313"/>
                  </a:lnTo>
                  <a:lnTo>
                    <a:pt x="429" y="313"/>
                  </a:lnTo>
                  <a:lnTo>
                    <a:pt x="429" y="315"/>
                  </a:lnTo>
                  <a:lnTo>
                    <a:pt x="429" y="315"/>
                  </a:lnTo>
                  <a:lnTo>
                    <a:pt x="426" y="315"/>
                  </a:lnTo>
                  <a:lnTo>
                    <a:pt x="426" y="315"/>
                  </a:lnTo>
                  <a:lnTo>
                    <a:pt x="426" y="315"/>
                  </a:lnTo>
                  <a:lnTo>
                    <a:pt x="426" y="315"/>
                  </a:lnTo>
                  <a:lnTo>
                    <a:pt x="424" y="315"/>
                  </a:lnTo>
                  <a:lnTo>
                    <a:pt x="424" y="315"/>
                  </a:lnTo>
                  <a:lnTo>
                    <a:pt x="424" y="317"/>
                  </a:lnTo>
                  <a:lnTo>
                    <a:pt x="424" y="317"/>
                  </a:lnTo>
                  <a:lnTo>
                    <a:pt x="422" y="317"/>
                  </a:lnTo>
                  <a:lnTo>
                    <a:pt x="422" y="317"/>
                  </a:lnTo>
                  <a:lnTo>
                    <a:pt x="422" y="317"/>
                  </a:lnTo>
                  <a:lnTo>
                    <a:pt x="419" y="317"/>
                  </a:lnTo>
                  <a:lnTo>
                    <a:pt x="419" y="317"/>
                  </a:lnTo>
                  <a:lnTo>
                    <a:pt x="419" y="317"/>
                  </a:lnTo>
                  <a:lnTo>
                    <a:pt x="419" y="317"/>
                  </a:lnTo>
                  <a:lnTo>
                    <a:pt x="417" y="317"/>
                  </a:lnTo>
                  <a:lnTo>
                    <a:pt x="417" y="317"/>
                  </a:lnTo>
                  <a:lnTo>
                    <a:pt x="417" y="317"/>
                  </a:lnTo>
                  <a:lnTo>
                    <a:pt x="417" y="320"/>
                  </a:lnTo>
                  <a:lnTo>
                    <a:pt x="415" y="320"/>
                  </a:lnTo>
                  <a:lnTo>
                    <a:pt x="415" y="320"/>
                  </a:lnTo>
                  <a:lnTo>
                    <a:pt x="412" y="320"/>
                  </a:lnTo>
                  <a:lnTo>
                    <a:pt x="412" y="320"/>
                  </a:lnTo>
                  <a:lnTo>
                    <a:pt x="412" y="320"/>
                  </a:lnTo>
                  <a:lnTo>
                    <a:pt x="412" y="320"/>
                  </a:lnTo>
                  <a:lnTo>
                    <a:pt x="410" y="320"/>
                  </a:lnTo>
                  <a:lnTo>
                    <a:pt x="410" y="322"/>
                  </a:lnTo>
                  <a:lnTo>
                    <a:pt x="410" y="322"/>
                  </a:lnTo>
                  <a:lnTo>
                    <a:pt x="408" y="322"/>
                  </a:lnTo>
                  <a:lnTo>
                    <a:pt x="408" y="322"/>
                  </a:lnTo>
                  <a:lnTo>
                    <a:pt x="408" y="322"/>
                  </a:lnTo>
                  <a:lnTo>
                    <a:pt x="408" y="322"/>
                  </a:lnTo>
                  <a:lnTo>
                    <a:pt x="405" y="322"/>
                  </a:lnTo>
                  <a:lnTo>
                    <a:pt x="405" y="322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3" y="325"/>
                  </a:lnTo>
                  <a:lnTo>
                    <a:pt x="403" y="325"/>
                  </a:lnTo>
                  <a:lnTo>
                    <a:pt x="403" y="325"/>
                  </a:lnTo>
                  <a:lnTo>
                    <a:pt x="400" y="325"/>
                  </a:lnTo>
                  <a:lnTo>
                    <a:pt x="400" y="325"/>
                  </a:lnTo>
                  <a:lnTo>
                    <a:pt x="400" y="325"/>
                  </a:lnTo>
                  <a:lnTo>
                    <a:pt x="400" y="327"/>
                  </a:lnTo>
                  <a:lnTo>
                    <a:pt x="398" y="327"/>
                  </a:lnTo>
                  <a:lnTo>
                    <a:pt x="398" y="327"/>
                  </a:lnTo>
                  <a:lnTo>
                    <a:pt x="398" y="327"/>
                  </a:lnTo>
                  <a:lnTo>
                    <a:pt x="398" y="327"/>
                  </a:lnTo>
                  <a:lnTo>
                    <a:pt x="396" y="327"/>
                  </a:lnTo>
                  <a:lnTo>
                    <a:pt x="396" y="327"/>
                  </a:lnTo>
                  <a:lnTo>
                    <a:pt x="393" y="327"/>
                  </a:lnTo>
                  <a:lnTo>
                    <a:pt x="393" y="327"/>
                  </a:lnTo>
                  <a:lnTo>
                    <a:pt x="393" y="327"/>
                  </a:lnTo>
                  <a:lnTo>
                    <a:pt x="393" y="327"/>
                  </a:lnTo>
                  <a:lnTo>
                    <a:pt x="391" y="327"/>
                  </a:lnTo>
                  <a:lnTo>
                    <a:pt x="391" y="329"/>
                  </a:lnTo>
                  <a:lnTo>
                    <a:pt x="391" y="329"/>
                  </a:lnTo>
                  <a:lnTo>
                    <a:pt x="391" y="329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386" y="329"/>
                  </a:lnTo>
                  <a:lnTo>
                    <a:pt x="386" y="329"/>
                  </a:lnTo>
                  <a:lnTo>
                    <a:pt x="386" y="332"/>
                  </a:lnTo>
                  <a:lnTo>
                    <a:pt x="386" y="332"/>
                  </a:lnTo>
                  <a:lnTo>
                    <a:pt x="384" y="332"/>
                  </a:lnTo>
                  <a:lnTo>
                    <a:pt x="384" y="332"/>
                  </a:lnTo>
                  <a:lnTo>
                    <a:pt x="384" y="332"/>
                  </a:lnTo>
                  <a:lnTo>
                    <a:pt x="384" y="332"/>
                  </a:lnTo>
                  <a:lnTo>
                    <a:pt x="382" y="332"/>
                  </a:lnTo>
                  <a:lnTo>
                    <a:pt x="382" y="332"/>
                  </a:lnTo>
                  <a:lnTo>
                    <a:pt x="382" y="334"/>
                  </a:lnTo>
                  <a:lnTo>
                    <a:pt x="379" y="334"/>
                  </a:lnTo>
                  <a:lnTo>
                    <a:pt x="379" y="334"/>
                  </a:lnTo>
                  <a:lnTo>
                    <a:pt x="379" y="334"/>
                  </a:lnTo>
                  <a:lnTo>
                    <a:pt x="379" y="334"/>
                  </a:lnTo>
                  <a:lnTo>
                    <a:pt x="377" y="334"/>
                  </a:lnTo>
                  <a:lnTo>
                    <a:pt x="377" y="334"/>
                  </a:lnTo>
                  <a:lnTo>
                    <a:pt x="374" y="334"/>
                  </a:lnTo>
                  <a:lnTo>
                    <a:pt x="374" y="334"/>
                  </a:lnTo>
                  <a:lnTo>
                    <a:pt x="374" y="336"/>
                  </a:lnTo>
                  <a:lnTo>
                    <a:pt x="374" y="336"/>
                  </a:lnTo>
                  <a:lnTo>
                    <a:pt x="372" y="336"/>
                  </a:lnTo>
                  <a:lnTo>
                    <a:pt x="372" y="336"/>
                  </a:lnTo>
                  <a:lnTo>
                    <a:pt x="372" y="336"/>
                  </a:lnTo>
                  <a:lnTo>
                    <a:pt x="372" y="336"/>
                  </a:lnTo>
                  <a:lnTo>
                    <a:pt x="370" y="336"/>
                  </a:lnTo>
                  <a:lnTo>
                    <a:pt x="370" y="336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5" y="336"/>
                  </a:lnTo>
                  <a:lnTo>
                    <a:pt x="365" y="336"/>
                  </a:lnTo>
                  <a:lnTo>
                    <a:pt x="365" y="336"/>
                  </a:lnTo>
                  <a:lnTo>
                    <a:pt x="363" y="336"/>
                  </a:lnTo>
                  <a:lnTo>
                    <a:pt x="363" y="339"/>
                  </a:lnTo>
                  <a:lnTo>
                    <a:pt x="363" y="339"/>
                  </a:lnTo>
                  <a:lnTo>
                    <a:pt x="360" y="339"/>
                  </a:lnTo>
                  <a:lnTo>
                    <a:pt x="360" y="339"/>
                  </a:lnTo>
                  <a:lnTo>
                    <a:pt x="360" y="339"/>
                  </a:lnTo>
                  <a:lnTo>
                    <a:pt x="358" y="339"/>
                  </a:lnTo>
                  <a:lnTo>
                    <a:pt x="358" y="339"/>
                  </a:lnTo>
                  <a:lnTo>
                    <a:pt x="358" y="339"/>
                  </a:lnTo>
                  <a:lnTo>
                    <a:pt x="358" y="339"/>
                  </a:lnTo>
                  <a:lnTo>
                    <a:pt x="355" y="339"/>
                  </a:lnTo>
                  <a:lnTo>
                    <a:pt x="355" y="339"/>
                  </a:lnTo>
                  <a:lnTo>
                    <a:pt x="355" y="341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48" y="341"/>
                  </a:lnTo>
                  <a:lnTo>
                    <a:pt x="348" y="341"/>
                  </a:lnTo>
                  <a:lnTo>
                    <a:pt x="346" y="341"/>
                  </a:lnTo>
                  <a:lnTo>
                    <a:pt x="346" y="344"/>
                  </a:lnTo>
                  <a:lnTo>
                    <a:pt x="346" y="344"/>
                  </a:lnTo>
                  <a:lnTo>
                    <a:pt x="346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41" y="344"/>
                  </a:lnTo>
                  <a:lnTo>
                    <a:pt x="341" y="344"/>
                  </a:lnTo>
                  <a:lnTo>
                    <a:pt x="341" y="344"/>
                  </a:lnTo>
                  <a:lnTo>
                    <a:pt x="341" y="344"/>
                  </a:lnTo>
                  <a:lnTo>
                    <a:pt x="339" y="344"/>
                  </a:lnTo>
                  <a:lnTo>
                    <a:pt x="339" y="344"/>
                  </a:lnTo>
                  <a:lnTo>
                    <a:pt x="339" y="346"/>
                  </a:lnTo>
                  <a:lnTo>
                    <a:pt x="339" y="346"/>
                  </a:lnTo>
                  <a:lnTo>
                    <a:pt x="337" y="346"/>
                  </a:lnTo>
                  <a:lnTo>
                    <a:pt x="337" y="346"/>
                  </a:lnTo>
                  <a:lnTo>
                    <a:pt x="334" y="346"/>
                  </a:lnTo>
                  <a:lnTo>
                    <a:pt x="334" y="346"/>
                  </a:lnTo>
                  <a:lnTo>
                    <a:pt x="334" y="346"/>
                  </a:lnTo>
                  <a:lnTo>
                    <a:pt x="334" y="346"/>
                  </a:lnTo>
                  <a:lnTo>
                    <a:pt x="332" y="346"/>
                  </a:lnTo>
                  <a:lnTo>
                    <a:pt x="332" y="346"/>
                  </a:lnTo>
                  <a:lnTo>
                    <a:pt x="332" y="346"/>
                  </a:lnTo>
                  <a:lnTo>
                    <a:pt x="332" y="346"/>
                  </a:lnTo>
                  <a:lnTo>
                    <a:pt x="329" y="346"/>
                  </a:lnTo>
                  <a:lnTo>
                    <a:pt x="329" y="346"/>
                  </a:lnTo>
                  <a:lnTo>
                    <a:pt x="327" y="346"/>
                  </a:lnTo>
                  <a:lnTo>
                    <a:pt x="327" y="346"/>
                  </a:lnTo>
                  <a:lnTo>
                    <a:pt x="327" y="348"/>
                  </a:lnTo>
                  <a:lnTo>
                    <a:pt x="327" y="348"/>
                  </a:lnTo>
                  <a:lnTo>
                    <a:pt x="325" y="348"/>
                  </a:lnTo>
                  <a:lnTo>
                    <a:pt x="325" y="348"/>
                  </a:lnTo>
                  <a:lnTo>
                    <a:pt x="325" y="348"/>
                  </a:lnTo>
                  <a:lnTo>
                    <a:pt x="325" y="348"/>
                  </a:lnTo>
                  <a:lnTo>
                    <a:pt x="322" y="348"/>
                  </a:lnTo>
                  <a:lnTo>
                    <a:pt x="322" y="348"/>
                  </a:lnTo>
                  <a:lnTo>
                    <a:pt x="320" y="348"/>
                  </a:lnTo>
                  <a:lnTo>
                    <a:pt x="320" y="348"/>
                  </a:lnTo>
                  <a:lnTo>
                    <a:pt x="320" y="348"/>
                  </a:lnTo>
                  <a:lnTo>
                    <a:pt x="320" y="351"/>
                  </a:lnTo>
                  <a:lnTo>
                    <a:pt x="318" y="351"/>
                  </a:lnTo>
                  <a:lnTo>
                    <a:pt x="318" y="351"/>
                  </a:lnTo>
                  <a:lnTo>
                    <a:pt x="318" y="351"/>
                  </a:lnTo>
                  <a:lnTo>
                    <a:pt x="315" y="351"/>
                  </a:lnTo>
                  <a:lnTo>
                    <a:pt x="315" y="351"/>
                  </a:lnTo>
                  <a:lnTo>
                    <a:pt x="315" y="351"/>
                  </a:lnTo>
                  <a:lnTo>
                    <a:pt x="313" y="351"/>
                  </a:lnTo>
                  <a:lnTo>
                    <a:pt x="313" y="351"/>
                  </a:lnTo>
                  <a:lnTo>
                    <a:pt x="313" y="351"/>
                  </a:lnTo>
                  <a:lnTo>
                    <a:pt x="313" y="353"/>
                  </a:lnTo>
                  <a:lnTo>
                    <a:pt x="311" y="353"/>
                  </a:lnTo>
                  <a:lnTo>
                    <a:pt x="311" y="353"/>
                  </a:lnTo>
                  <a:lnTo>
                    <a:pt x="311" y="353"/>
                  </a:lnTo>
                  <a:lnTo>
                    <a:pt x="308" y="353"/>
                  </a:lnTo>
                  <a:lnTo>
                    <a:pt x="308" y="353"/>
                  </a:lnTo>
                  <a:lnTo>
                    <a:pt x="308" y="353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6" y="355"/>
                  </a:lnTo>
                  <a:lnTo>
                    <a:pt x="306" y="355"/>
                  </a:lnTo>
                  <a:lnTo>
                    <a:pt x="306" y="355"/>
                  </a:lnTo>
                  <a:lnTo>
                    <a:pt x="306" y="355"/>
                  </a:lnTo>
                  <a:lnTo>
                    <a:pt x="306" y="358"/>
                  </a:lnTo>
                  <a:lnTo>
                    <a:pt x="303" y="358"/>
                  </a:lnTo>
                  <a:lnTo>
                    <a:pt x="303" y="358"/>
                  </a:lnTo>
                  <a:lnTo>
                    <a:pt x="303" y="358"/>
                  </a:lnTo>
                  <a:lnTo>
                    <a:pt x="303" y="360"/>
                  </a:lnTo>
                  <a:lnTo>
                    <a:pt x="301" y="360"/>
                  </a:lnTo>
                  <a:lnTo>
                    <a:pt x="301" y="360"/>
                  </a:lnTo>
                  <a:lnTo>
                    <a:pt x="301" y="360"/>
                  </a:lnTo>
                  <a:lnTo>
                    <a:pt x="301" y="363"/>
                  </a:lnTo>
                  <a:lnTo>
                    <a:pt x="301" y="363"/>
                  </a:lnTo>
                  <a:lnTo>
                    <a:pt x="301" y="363"/>
                  </a:lnTo>
                  <a:lnTo>
                    <a:pt x="299" y="363"/>
                  </a:lnTo>
                  <a:lnTo>
                    <a:pt x="299" y="365"/>
                  </a:lnTo>
                  <a:lnTo>
                    <a:pt x="299" y="365"/>
                  </a:lnTo>
                  <a:lnTo>
                    <a:pt x="299" y="365"/>
                  </a:lnTo>
                  <a:lnTo>
                    <a:pt x="299" y="365"/>
                  </a:lnTo>
                  <a:lnTo>
                    <a:pt x="299" y="365"/>
                  </a:lnTo>
                  <a:lnTo>
                    <a:pt x="296" y="365"/>
                  </a:lnTo>
                  <a:lnTo>
                    <a:pt x="296" y="367"/>
                  </a:lnTo>
                  <a:lnTo>
                    <a:pt x="296" y="367"/>
                  </a:lnTo>
                  <a:lnTo>
                    <a:pt x="296" y="367"/>
                  </a:lnTo>
                  <a:lnTo>
                    <a:pt x="294" y="367"/>
                  </a:lnTo>
                  <a:lnTo>
                    <a:pt x="294" y="370"/>
                  </a:lnTo>
                  <a:lnTo>
                    <a:pt x="294" y="370"/>
                  </a:lnTo>
                  <a:lnTo>
                    <a:pt x="294" y="370"/>
                  </a:lnTo>
                  <a:lnTo>
                    <a:pt x="294" y="372"/>
                  </a:lnTo>
                  <a:lnTo>
                    <a:pt x="294" y="372"/>
                  </a:lnTo>
                  <a:lnTo>
                    <a:pt x="294" y="372"/>
                  </a:lnTo>
                  <a:lnTo>
                    <a:pt x="292" y="372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89" y="374"/>
                  </a:lnTo>
                  <a:lnTo>
                    <a:pt x="289" y="377"/>
                  </a:lnTo>
                  <a:lnTo>
                    <a:pt x="289" y="377"/>
                  </a:lnTo>
                  <a:lnTo>
                    <a:pt x="289" y="377"/>
                  </a:lnTo>
                  <a:lnTo>
                    <a:pt x="287" y="377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87" y="381"/>
                  </a:lnTo>
                  <a:lnTo>
                    <a:pt x="284" y="381"/>
                  </a:lnTo>
                  <a:lnTo>
                    <a:pt x="284" y="381"/>
                  </a:lnTo>
                  <a:lnTo>
                    <a:pt x="284" y="381"/>
                  </a:lnTo>
                  <a:lnTo>
                    <a:pt x="284" y="384"/>
                  </a:lnTo>
                  <a:lnTo>
                    <a:pt x="284" y="384"/>
                  </a:lnTo>
                  <a:lnTo>
                    <a:pt x="284" y="384"/>
                  </a:lnTo>
                  <a:lnTo>
                    <a:pt x="284" y="386"/>
                  </a:lnTo>
                  <a:lnTo>
                    <a:pt x="282" y="386"/>
                  </a:lnTo>
                  <a:lnTo>
                    <a:pt x="282" y="386"/>
                  </a:lnTo>
                  <a:lnTo>
                    <a:pt x="282" y="386"/>
                  </a:lnTo>
                  <a:lnTo>
                    <a:pt x="282" y="386"/>
                  </a:lnTo>
                  <a:lnTo>
                    <a:pt x="280" y="386"/>
                  </a:lnTo>
                  <a:lnTo>
                    <a:pt x="280" y="389"/>
                  </a:lnTo>
                  <a:lnTo>
                    <a:pt x="280" y="389"/>
                  </a:lnTo>
                  <a:lnTo>
                    <a:pt x="280" y="389"/>
                  </a:lnTo>
                  <a:lnTo>
                    <a:pt x="280" y="389"/>
                  </a:lnTo>
                  <a:lnTo>
                    <a:pt x="280" y="391"/>
                  </a:lnTo>
                  <a:lnTo>
                    <a:pt x="277" y="391"/>
                  </a:lnTo>
                  <a:lnTo>
                    <a:pt x="277" y="391"/>
                  </a:lnTo>
                  <a:lnTo>
                    <a:pt x="277" y="391"/>
                  </a:lnTo>
                  <a:lnTo>
                    <a:pt x="277" y="393"/>
                  </a:lnTo>
                  <a:lnTo>
                    <a:pt x="277" y="393"/>
                  </a:lnTo>
                  <a:lnTo>
                    <a:pt x="277" y="393"/>
                  </a:lnTo>
                  <a:lnTo>
                    <a:pt x="275" y="393"/>
                  </a:lnTo>
                  <a:lnTo>
                    <a:pt x="275" y="396"/>
                  </a:lnTo>
                  <a:lnTo>
                    <a:pt x="275" y="396"/>
                  </a:lnTo>
                  <a:lnTo>
                    <a:pt x="275" y="396"/>
                  </a:lnTo>
                  <a:lnTo>
                    <a:pt x="275" y="396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8"/>
                  </a:lnTo>
                  <a:lnTo>
                    <a:pt x="273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0" y="400"/>
                  </a:lnTo>
                  <a:lnTo>
                    <a:pt x="270" y="400"/>
                  </a:lnTo>
                  <a:lnTo>
                    <a:pt x="270" y="400"/>
                  </a:lnTo>
                  <a:lnTo>
                    <a:pt x="270" y="403"/>
                  </a:lnTo>
                  <a:lnTo>
                    <a:pt x="268" y="403"/>
                  </a:lnTo>
                  <a:lnTo>
                    <a:pt x="268" y="403"/>
                  </a:lnTo>
                  <a:lnTo>
                    <a:pt x="268" y="403"/>
                  </a:lnTo>
                  <a:lnTo>
                    <a:pt x="268" y="405"/>
                  </a:lnTo>
                  <a:lnTo>
                    <a:pt x="268" y="405"/>
                  </a:lnTo>
                  <a:lnTo>
                    <a:pt x="268" y="405"/>
                  </a:lnTo>
                  <a:lnTo>
                    <a:pt x="266" y="405"/>
                  </a:lnTo>
                  <a:lnTo>
                    <a:pt x="266" y="405"/>
                  </a:lnTo>
                  <a:lnTo>
                    <a:pt x="266" y="405"/>
                  </a:lnTo>
                  <a:lnTo>
                    <a:pt x="266" y="408"/>
                  </a:lnTo>
                  <a:lnTo>
                    <a:pt x="266" y="408"/>
                  </a:lnTo>
                  <a:lnTo>
                    <a:pt x="266" y="408"/>
                  </a:lnTo>
                  <a:lnTo>
                    <a:pt x="266" y="410"/>
                  </a:lnTo>
                  <a:lnTo>
                    <a:pt x="263" y="410"/>
                  </a:lnTo>
                  <a:lnTo>
                    <a:pt x="263" y="410"/>
                  </a:lnTo>
                  <a:lnTo>
                    <a:pt x="263" y="410"/>
                  </a:lnTo>
                  <a:lnTo>
                    <a:pt x="263" y="412"/>
                  </a:lnTo>
                  <a:lnTo>
                    <a:pt x="261" y="412"/>
                  </a:lnTo>
                  <a:lnTo>
                    <a:pt x="261" y="412"/>
                  </a:lnTo>
                  <a:lnTo>
                    <a:pt x="261" y="412"/>
                  </a:lnTo>
                  <a:lnTo>
                    <a:pt x="261" y="415"/>
                  </a:lnTo>
                  <a:lnTo>
                    <a:pt x="261" y="415"/>
                  </a:lnTo>
                  <a:lnTo>
                    <a:pt x="261" y="415"/>
                  </a:lnTo>
                  <a:lnTo>
                    <a:pt x="258" y="415"/>
                  </a:lnTo>
                  <a:lnTo>
                    <a:pt x="258" y="415"/>
                  </a:lnTo>
                  <a:lnTo>
                    <a:pt x="258" y="415"/>
                  </a:lnTo>
                  <a:lnTo>
                    <a:pt x="258" y="417"/>
                  </a:lnTo>
                  <a:lnTo>
                    <a:pt x="258" y="417"/>
                  </a:lnTo>
                  <a:lnTo>
                    <a:pt x="258" y="417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9"/>
                  </a:lnTo>
                  <a:lnTo>
                    <a:pt x="256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6" y="417"/>
                  </a:lnTo>
                  <a:lnTo>
                    <a:pt x="256" y="415"/>
                  </a:lnTo>
                  <a:lnTo>
                    <a:pt x="256" y="415"/>
                  </a:lnTo>
                  <a:lnTo>
                    <a:pt x="256" y="415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0"/>
                  </a:lnTo>
                  <a:lnTo>
                    <a:pt x="256" y="410"/>
                  </a:lnTo>
                  <a:lnTo>
                    <a:pt x="256" y="408"/>
                  </a:lnTo>
                  <a:lnTo>
                    <a:pt x="256" y="408"/>
                  </a:lnTo>
                  <a:lnTo>
                    <a:pt x="256" y="405"/>
                  </a:lnTo>
                  <a:lnTo>
                    <a:pt x="256" y="405"/>
                  </a:lnTo>
                  <a:lnTo>
                    <a:pt x="256" y="405"/>
                  </a:lnTo>
                  <a:lnTo>
                    <a:pt x="256" y="403"/>
                  </a:lnTo>
                  <a:lnTo>
                    <a:pt x="256" y="403"/>
                  </a:lnTo>
                  <a:lnTo>
                    <a:pt x="256" y="400"/>
                  </a:lnTo>
                  <a:lnTo>
                    <a:pt x="254" y="400"/>
                  </a:lnTo>
                  <a:lnTo>
                    <a:pt x="254" y="400"/>
                  </a:lnTo>
                  <a:lnTo>
                    <a:pt x="254" y="400"/>
                  </a:lnTo>
                  <a:lnTo>
                    <a:pt x="254" y="400"/>
                  </a:lnTo>
                  <a:lnTo>
                    <a:pt x="251" y="400"/>
                  </a:lnTo>
                  <a:lnTo>
                    <a:pt x="251" y="398"/>
                  </a:lnTo>
                  <a:lnTo>
                    <a:pt x="251" y="398"/>
                  </a:lnTo>
                  <a:lnTo>
                    <a:pt x="251" y="398"/>
                  </a:lnTo>
                  <a:lnTo>
                    <a:pt x="251" y="398"/>
                  </a:lnTo>
                  <a:lnTo>
                    <a:pt x="249" y="398"/>
                  </a:lnTo>
                  <a:lnTo>
                    <a:pt x="249" y="398"/>
                  </a:lnTo>
                  <a:lnTo>
                    <a:pt x="249" y="396"/>
                  </a:lnTo>
                  <a:lnTo>
                    <a:pt x="247" y="396"/>
                  </a:lnTo>
                  <a:lnTo>
                    <a:pt x="247" y="396"/>
                  </a:lnTo>
                  <a:lnTo>
                    <a:pt x="247" y="396"/>
                  </a:lnTo>
                  <a:lnTo>
                    <a:pt x="247" y="396"/>
                  </a:lnTo>
                  <a:lnTo>
                    <a:pt x="247" y="396"/>
                  </a:lnTo>
                  <a:lnTo>
                    <a:pt x="244" y="396"/>
                  </a:lnTo>
                  <a:lnTo>
                    <a:pt x="244" y="396"/>
                  </a:lnTo>
                  <a:lnTo>
                    <a:pt x="244" y="393"/>
                  </a:lnTo>
                  <a:lnTo>
                    <a:pt x="244" y="393"/>
                  </a:lnTo>
                  <a:lnTo>
                    <a:pt x="242" y="393"/>
                  </a:lnTo>
                  <a:lnTo>
                    <a:pt x="242" y="393"/>
                  </a:lnTo>
                  <a:lnTo>
                    <a:pt x="242" y="393"/>
                  </a:lnTo>
                  <a:lnTo>
                    <a:pt x="239" y="393"/>
                  </a:lnTo>
                  <a:lnTo>
                    <a:pt x="239" y="391"/>
                  </a:lnTo>
                  <a:lnTo>
                    <a:pt x="239" y="391"/>
                  </a:lnTo>
                  <a:lnTo>
                    <a:pt x="239" y="391"/>
                  </a:lnTo>
                  <a:lnTo>
                    <a:pt x="239" y="391"/>
                  </a:lnTo>
                  <a:lnTo>
                    <a:pt x="237" y="391"/>
                  </a:lnTo>
                  <a:lnTo>
                    <a:pt x="237" y="391"/>
                  </a:lnTo>
                  <a:lnTo>
                    <a:pt x="237" y="389"/>
                  </a:lnTo>
                  <a:lnTo>
                    <a:pt x="235" y="389"/>
                  </a:lnTo>
                  <a:lnTo>
                    <a:pt x="235" y="389"/>
                  </a:lnTo>
                  <a:lnTo>
                    <a:pt x="235" y="389"/>
                  </a:lnTo>
                  <a:lnTo>
                    <a:pt x="235" y="389"/>
                  </a:lnTo>
                  <a:lnTo>
                    <a:pt x="232" y="389"/>
                  </a:lnTo>
                  <a:lnTo>
                    <a:pt x="232" y="386"/>
                  </a:lnTo>
                  <a:lnTo>
                    <a:pt x="232" y="386"/>
                  </a:lnTo>
                  <a:lnTo>
                    <a:pt x="232" y="386"/>
                  </a:lnTo>
                  <a:lnTo>
                    <a:pt x="232" y="386"/>
                  </a:lnTo>
                  <a:lnTo>
                    <a:pt x="230" y="386"/>
                  </a:lnTo>
                  <a:lnTo>
                    <a:pt x="230" y="386"/>
                  </a:lnTo>
                  <a:lnTo>
                    <a:pt x="230" y="386"/>
                  </a:lnTo>
                  <a:lnTo>
                    <a:pt x="228" y="386"/>
                  </a:lnTo>
                  <a:lnTo>
                    <a:pt x="228" y="384"/>
                  </a:lnTo>
                  <a:lnTo>
                    <a:pt x="228" y="384"/>
                  </a:lnTo>
                  <a:lnTo>
                    <a:pt x="228" y="384"/>
                  </a:lnTo>
                  <a:lnTo>
                    <a:pt x="228" y="384"/>
                  </a:lnTo>
                  <a:lnTo>
                    <a:pt x="225" y="384"/>
                  </a:lnTo>
                  <a:lnTo>
                    <a:pt x="225" y="384"/>
                  </a:lnTo>
                  <a:lnTo>
                    <a:pt x="225" y="381"/>
                  </a:lnTo>
                  <a:lnTo>
                    <a:pt x="225" y="381"/>
                  </a:lnTo>
                  <a:lnTo>
                    <a:pt x="223" y="381"/>
                  </a:lnTo>
                  <a:lnTo>
                    <a:pt x="223" y="381"/>
                  </a:lnTo>
                  <a:lnTo>
                    <a:pt x="223" y="381"/>
                  </a:lnTo>
                  <a:lnTo>
                    <a:pt x="221" y="381"/>
                  </a:lnTo>
                  <a:lnTo>
                    <a:pt x="221" y="379"/>
                  </a:lnTo>
                  <a:lnTo>
                    <a:pt x="221" y="379"/>
                  </a:lnTo>
                  <a:lnTo>
                    <a:pt x="221" y="379"/>
                  </a:lnTo>
                  <a:lnTo>
                    <a:pt x="221" y="379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8" y="377"/>
                  </a:lnTo>
                  <a:lnTo>
                    <a:pt x="218" y="377"/>
                  </a:lnTo>
                  <a:lnTo>
                    <a:pt x="216" y="377"/>
                  </a:lnTo>
                  <a:lnTo>
                    <a:pt x="216" y="377"/>
                  </a:lnTo>
                  <a:lnTo>
                    <a:pt x="216" y="377"/>
                  </a:lnTo>
                  <a:lnTo>
                    <a:pt x="213" y="377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1" y="374"/>
                  </a:lnTo>
                  <a:lnTo>
                    <a:pt x="211" y="374"/>
                  </a:lnTo>
                  <a:lnTo>
                    <a:pt x="211" y="374"/>
                  </a:lnTo>
                  <a:lnTo>
                    <a:pt x="209" y="374"/>
                  </a:lnTo>
                  <a:lnTo>
                    <a:pt x="209" y="374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77"/>
                  </a:lnTo>
                  <a:lnTo>
                    <a:pt x="204" y="377"/>
                  </a:lnTo>
                  <a:lnTo>
                    <a:pt x="204" y="377"/>
                  </a:lnTo>
                  <a:lnTo>
                    <a:pt x="204" y="377"/>
                  </a:lnTo>
                  <a:lnTo>
                    <a:pt x="204" y="377"/>
                  </a:lnTo>
                  <a:lnTo>
                    <a:pt x="204" y="377"/>
                  </a:lnTo>
                  <a:lnTo>
                    <a:pt x="202" y="377"/>
                  </a:lnTo>
                  <a:lnTo>
                    <a:pt x="202" y="377"/>
                  </a:lnTo>
                  <a:lnTo>
                    <a:pt x="202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7" y="374"/>
                  </a:lnTo>
                  <a:lnTo>
                    <a:pt x="197" y="374"/>
                  </a:lnTo>
                  <a:lnTo>
                    <a:pt x="197" y="374"/>
                  </a:lnTo>
                  <a:lnTo>
                    <a:pt x="197" y="372"/>
                  </a:lnTo>
                  <a:lnTo>
                    <a:pt x="195" y="372"/>
                  </a:lnTo>
                  <a:lnTo>
                    <a:pt x="195" y="372"/>
                  </a:lnTo>
                  <a:lnTo>
                    <a:pt x="195" y="372"/>
                  </a:lnTo>
                  <a:lnTo>
                    <a:pt x="195" y="372"/>
                  </a:lnTo>
                  <a:lnTo>
                    <a:pt x="195" y="370"/>
                  </a:lnTo>
                  <a:lnTo>
                    <a:pt x="192" y="370"/>
                  </a:lnTo>
                  <a:lnTo>
                    <a:pt x="192" y="370"/>
                  </a:lnTo>
                  <a:lnTo>
                    <a:pt x="192" y="370"/>
                  </a:lnTo>
                  <a:lnTo>
                    <a:pt x="190" y="370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7"/>
                  </a:lnTo>
                  <a:lnTo>
                    <a:pt x="192" y="377"/>
                  </a:lnTo>
                  <a:lnTo>
                    <a:pt x="192" y="377"/>
                  </a:lnTo>
                  <a:lnTo>
                    <a:pt x="190" y="377"/>
                  </a:lnTo>
                  <a:lnTo>
                    <a:pt x="190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9"/>
                  </a:lnTo>
                  <a:lnTo>
                    <a:pt x="187" y="381"/>
                  </a:lnTo>
                  <a:lnTo>
                    <a:pt x="187" y="381"/>
                  </a:lnTo>
                  <a:lnTo>
                    <a:pt x="187" y="381"/>
                  </a:lnTo>
                  <a:lnTo>
                    <a:pt x="187" y="384"/>
                  </a:lnTo>
                  <a:lnTo>
                    <a:pt x="187" y="384"/>
                  </a:lnTo>
                  <a:lnTo>
                    <a:pt x="187" y="386"/>
                  </a:lnTo>
                  <a:lnTo>
                    <a:pt x="187" y="386"/>
                  </a:lnTo>
                  <a:lnTo>
                    <a:pt x="187" y="386"/>
                  </a:lnTo>
                  <a:lnTo>
                    <a:pt x="187" y="389"/>
                  </a:lnTo>
                  <a:lnTo>
                    <a:pt x="187" y="389"/>
                  </a:lnTo>
                  <a:lnTo>
                    <a:pt x="187" y="389"/>
                  </a:lnTo>
                  <a:lnTo>
                    <a:pt x="190" y="389"/>
                  </a:lnTo>
                  <a:lnTo>
                    <a:pt x="190" y="391"/>
                  </a:lnTo>
                  <a:lnTo>
                    <a:pt x="190" y="391"/>
                  </a:lnTo>
                  <a:lnTo>
                    <a:pt x="190" y="393"/>
                  </a:lnTo>
                  <a:lnTo>
                    <a:pt x="190" y="393"/>
                  </a:lnTo>
                  <a:lnTo>
                    <a:pt x="187" y="393"/>
                  </a:lnTo>
                  <a:lnTo>
                    <a:pt x="187" y="393"/>
                  </a:lnTo>
                  <a:lnTo>
                    <a:pt x="187" y="393"/>
                  </a:lnTo>
                  <a:lnTo>
                    <a:pt x="187" y="396"/>
                  </a:lnTo>
                  <a:lnTo>
                    <a:pt x="187" y="396"/>
                  </a:lnTo>
                  <a:lnTo>
                    <a:pt x="187" y="396"/>
                  </a:lnTo>
                  <a:lnTo>
                    <a:pt x="185" y="396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5" y="398"/>
                  </a:lnTo>
                  <a:lnTo>
                    <a:pt x="183" y="398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0"/>
                  </a:lnTo>
                  <a:lnTo>
                    <a:pt x="183" y="400"/>
                  </a:lnTo>
                  <a:lnTo>
                    <a:pt x="180" y="400"/>
                  </a:lnTo>
                  <a:lnTo>
                    <a:pt x="180" y="400"/>
                  </a:lnTo>
                  <a:lnTo>
                    <a:pt x="180" y="400"/>
                  </a:lnTo>
                  <a:lnTo>
                    <a:pt x="178" y="400"/>
                  </a:lnTo>
                  <a:lnTo>
                    <a:pt x="178" y="400"/>
                  </a:lnTo>
                  <a:lnTo>
                    <a:pt x="178" y="398"/>
                  </a:lnTo>
                  <a:lnTo>
                    <a:pt x="178" y="398"/>
                  </a:lnTo>
                  <a:lnTo>
                    <a:pt x="178" y="398"/>
                  </a:lnTo>
                  <a:lnTo>
                    <a:pt x="178" y="396"/>
                  </a:lnTo>
                  <a:lnTo>
                    <a:pt x="178" y="396"/>
                  </a:lnTo>
                  <a:lnTo>
                    <a:pt x="178" y="396"/>
                  </a:lnTo>
                  <a:lnTo>
                    <a:pt x="178" y="396"/>
                  </a:lnTo>
                  <a:lnTo>
                    <a:pt x="178" y="396"/>
                  </a:lnTo>
                  <a:lnTo>
                    <a:pt x="178" y="393"/>
                  </a:lnTo>
                  <a:lnTo>
                    <a:pt x="178" y="393"/>
                  </a:lnTo>
                  <a:lnTo>
                    <a:pt x="178" y="393"/>
                  </a:lnTo>
                  <a:lnTo>
                    <a:pt x="178" y="391"/>
                  </a:lnTo>
                  <a:lnTo>
                    <a:pt x="176" y="391"/>
                  </a:lnTo>
                  <a:lnTo>
                    <a:pt x="176" y="391"/>
                  </a:lnTo>
                  <a:lnTo>
                    <a:pt x="176" y="391"/>
                  </a:lnTo>
                  <a:lnTo>
                    <a:pt x="176" y="389"/>
                  </a:lnTo>
                  <a:lnTo>
                    <a:pt x="173" y="389"/>
                  </a:lnTo>
                  <a:lnTo>
                    <a:pt x="173" y="389"/>
                  </a:lnTo>
                  <a:lnTo>
                    <a:pt x="173" y="389"/>
                  </a:lnTo>
                  <a:lnTo>
                    <a:pt x="173" y="386"/>
                  </a:lnTo>
                  <a:lnTo>
                    <a:pt x="173" y="386"/>
                  </a:lnTo>
                  <a:lnTo>
                    <a:pt x="173" y="386"/>
                  </a:lnTo>
                  <a:lnTo>
                    <a:pt x="173" y="386"/>
                  </a:lnTo>
                  <a:lnTo>
                    <a:pt x="173" y="386"/>
                  </a:lnTo>
                  <a:lnTo>
                    <a:pt x="171" y="386"/>
                  </a:lnTo>
                  <a:lnTo>
                    <a:pt x="171" y="386"/>
                  </a:lnTo>
                  <a:lnTo>
                    <a:pt x="171" y="386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1" y="384"/>
                  </a:lnTo>
                  <a:lnTo>
                    <a:pt x="171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68" y="379"/>
                  </a:lnTo>
                  <a:lnTo>
                    <a:pt x="168" y="379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6" y="374"/>
                  </a:lnTo>
                  <a:lnTo>
                    <a:pt x="166" y="372"/>
                  </a:lnTo>
                  <a:lnTo>
                    <a:pt x="166" y="372"/>
                  </a:lnTo>
                  <a:lnTo>
                    <a:pt x="166" y="372"/>
                  </a:lnTo>
                  <a:lnTo>
                    <a:pt x="166" y="372"/>
                  </a:lnTo>
                  <a:lnTo>
                    <a:pt x="166" y="370"/>
                  </a:lnTo>
                  <a:lnTo>
                    <a:pt x="164" y="370"/>
                  </a:lnTo>
                  <a:lnTo>
                    <a:pt x="164" y="370"/>
                  </a:lnTo>
                  <a:lnTo>
                    <a:pt x="164" y="370"/>
                  </a:lnTo>
                  <a:lnTo>
                    <a:pt x="164" y="367"/>
                  </a:lnTo>
                  <a:lnTo>
                    <a:pt x="161" y="367"/>
                  </a:lnTo>
                  <a:lnTo>
                    <a:pt x="161" y="367"/>
                  </a:lnTo>
                  <a:lnTo>
                    <a:pt x="161" y="367"/>
                  </a:lnTo>
                  <a:lnTo>
                    <a:pt x="161" y="367"/>
                  </a:lnTo>
                  <a:lnTo>
                    <a:pt x="161" y="365"/>
                  </a:lnTo>
                  <a:lnTo>
                    <a:pt x="159" y="365"/>
                  </a:lnTo>
                  <a:lnTo>
                    <a:pt x="159" y="365"/>
                  </a:lnTo>
                  <a:lnTo>
                    <a:pt x="159" y="365"/>
                  </a:lnTo>
                  <a:lnTo>
                    <a:pt x="159" y="365"/>
                  </a:lnTo>
                  <a:lnTo>
                    <a:pt x="159" y="365"/>
                  </a:lnTo>
                  <a:lnTo>
                    <a:pt x="157" y="365"/>
                  </a:lnTo>
                  <a:lnTo>
                    <a:pt x="157" y="363"/>
                  </a:lnTo>
                  <a:lnTo>
                    <a:pt x="157" y="363"/>
                  </a:lnTo>
                  <a:lnTo>
                    <a:pt x="157" y="363"/>
                  </a:lnTo>
                  <a:lnTo>
                    <a:pt x="154" y="363"/>
                  </a:lnTo>
                  <a:lnTo>
                    <a:pt x="154" y="360"/>
                  </a:lnTo>
                  <a:lnTo>
                    <a:pt x="154" y="360"/>
                  </a:lnTo>
                  <a:lnTo>
                    <a:pt x="154" y="360"/>
                  </a:lnTo>
                  <a:lnTo>
                    <a:pt x="154" y="358"/>
                  </a:lnTo>
                  <a:lnTo>
                    <a:pt x="154" y="358"/>
                  </a:lnTo>
                  <a:lnTo>
                    <a:pt x="154" y="358"/>
                  </a:lnTo>
                  <a:lnTo>
                    <a:pt x="152" y="358"/>
                  </a:lnTo>
                  <a:lnTo>
                    <a:pt x="152" y="355"/>
                  </a:lnTo>
                  <a:lnTo>
                    <a:pt x="152" y="355"/>
                  </a:lnTo>
                  <a:lnTo>
                    <a:pt x="152" y="355"/>
                  </a:lnTo>
                  <a:lnTo>
                    <a:pt x="152" y="355"/>
                  </a:lnTo>
                  <a:lnTo>
                    <a:pt x="152" y="355"/>
                  </a:lnTo>
                  <a:lnTo>
                    <a:pt x="152" y="353"/>
                  </a:lnTo>
                  <a:lnTo>
                    <a:pt x="152" y="353"/>
                  </a:lnTo>
                  <a:lnTo>
                    <a:pt x="152" y="351"/>
                  </a:lnTo>
                  <a:lnTo>
                    <a:pt x="150" y="351"/>
                  </a:lnTo>
                  <a:lnTo>
                    <a:pt x="150" y="351"/>
                  </a:lnTo>
                  <a:lnTo>
                    <a:pt x="150" y="348"/>
                  </a:lnTo>
                  <a:lnTo>
                    <a:pt x="150" y="348"/>
                  </a:lnTo>
                  <a:lnTo>
                    <a:pt x="150" y="348"/>
                  </a:lnTo>
                  <a:lnTo>
                    <a:pt x="150" y="346"/>
                  </a:lnTo>
                  <a:lnTo>
                    <a:pt x="150" y="346"/>
                  </a:lnTo>
                  <a:lnTo>
                    <a:pt x="147" y="346"/>
                  </a:lnTo>
                  <a:lnTo>
                    <a:pt x="147" y="346"/>
                  </a:lnTo>
                  <a:lnTo>
                    <a:pt x="147" y="346"/>
                  </a:lnTo>
                  <a:lnTo>
                    <a:pt x="147" y="346"/>
                  </a:lnTo>
                  <a:lnTo>
                    <a:pt x="147" y="344"/>
                  </a:lnTo>
                  <a:lnTo>
                    <a:pt x="145" y="344"/>
                  </a:lnTo>
                  <a:lnTo>
                    <a:pt x="145" y="344"/>
                  </a:lnTo>
                  <a:lnTo>
                    <a:pt x="145" y="344"/>
                  </a:lnTo>
                  <a:lnTo>
                    <a:pt x="145" y="341"/>
                  </a:lnTo>
                  <a:lnTo>
                    <a:pt x="145" y="341"/>
                  </a:lnTo>
                  <a:lnTo>
                    <a:pt x="145" y="341"/>
                  </a:lnTo>
                  <a:lnTo>
                    <a:pt x="145" y="339"/>
                  </a:lnTo>
                  <a:lnTo>
                    <a:pt x="145" y="339"/>
                  </a:lnTo>
                  <a:lnTo>
                    <a:pt x="145" y="339"/>
                  </a:lnTo>
                  <a:lnTo>
                    <a:pt x="145" y="339"/>
                  </a:lnTo>
                  <a:lnTo>
                    <a:pt x="145" y="336"/>
                  </a:lnTo>
                  <a:lnTo>
                    <a:pt x="145" y="336"/>
                  </a:lnTo>
                  <a:lnTo>
                    <a:pt x="145" y="336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45" y="332"/>
                  </a:lnTo>
                  <a:lnTo>
                    <a:pt x="142" y="332"/>
                  </a:lnTo>
                  <a:lnTo>
                    <a:pt x="142" y="332"/>
                  </a:lnTo>
                  <a:lnTo>
                    <a:pt x="142" y="332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40" y="327"/>
                  </a:lnTo>
                  <a:lnTo>
                    <a:pt x="140" y="327"/>
                  </a:lnTo>
                  <a:lnTo>
                    <a:pt x="140" y="327"/>
                  </a:lnTo>
                  <a:lnTo>
                    <a:pt x="140" y="327"/>
                  </a:lnTo>
                  <a:lnTo>
                    <a:pt x="140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7"/>
                  </a:lnTo>
                  <a:lnTo>
                    <a:pt x="138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8" y="325"/>
                  </a:lnTo>
                  <a:lnTo>
                    <a:pt x="138" y="325"/>
                  </a:lnTo>
                  <a:lnTo>
                    <a:pt x="138" y="322"/>
                  </a:lnTo>
                  <a:lnTo>
                    <a:pt x="138" y="322"/>
                  </a:lnTo>
                  <a:lnTo>
                    <a:pt x="138" y="322"/>
                  </a:lnTo>
                  <a:lnTo>
                    <a:pt x="138" y="320"/>
                  </a:lnTo>
                  <a:lnTo>
                    <a:pt x="138" y="320"/>
                  </a:lnTo>
                  <a:lnTo>
                    <a:pt x="138" y="320"/>
                  </a:lnTo>
                  <a:lnTo>
                    <a:pt x="135" y="32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2"/>
            <p:cNvSpPr>
              <a:spLocks/>
            </p:cNvSpPr>
            <p:nvPr/>
          </p:nvSpPr>
          <p:spPr bwMode="auto">
            <a:xfrm>
              <a:off x="2490788" y="3076575"/>
              <a:ext cx="725488" cy="665162"/>
            </a:xfrm>
            <a:custGeom>
              <a:avLst/>
              <a:gdLst/>
              <a:ahLst/>
              <a:cxnLst>
                <a:cxn ang="0">
                  <a:pos x="124" y="306"/>
                </a:cxn>
                <a:cxn ang="0">
                  <a:pos x="107" y="291"/>
                </a:cxn>
                <a:cxn ang="0">
                  <a:pos x="100" y="270"/>
                </a:cxn>
                <a:cxn ang="0">
                  <a:pos x="100" y="244"/>
                </a:cxn>
                <a:cxn ang="0">
                  <a:pos x="90" y="225"/>
                </a:cxn>
                <a:cxn ang="0">
                  <a:pos x="83" y="208"/>
                </a:cxn>
                <a:cxn ang="0">
                  <a:pos x="67" y="201"/>
                </a:cxn>
                <a:cxn ang="0">
                  <a:pos x="60" y="180"/>
                </a:cxn>
                <a:cxn ang="0">
                  <a:pos x="48" y="173"/>
                </a:cxn>
                <a:cxn ang="0">
                  <a:pos x="45" y="156"/>
                </a:cxn>
                <a:cxn ang="0">
                  <a:pos x="36" y="144"/>
                </a:cxn>
                <a:cxn ang="0">
                  <a:pos x="29" y="126"/>
                </a:cxn>
                <a:cxn ang="0">
                  <a:pos x="15" y="107"/>
                </a:cxn>
                <a:cxn ang="0">
                  <a:pos x="0" y="107"/>
                </a:cxn>
                <a:cxn ang="0">
                  <a:pos x="5" y="78"/>
                </a:cxn>
                <a:cxn ang="0">
                  <a:pos x="22" y="73"/>
                </a:cxn>
                <a:cxn ang="0">
                  <a:pos x="45" y="69"/>
                </a:cxn>
                <a:cxn ang="0">
                  <a:pos x="64" y="54"/>
                </a:cxn>
                <a:cxn ang="0">
                  <a:pos x="74" y="38"/>
                </a:cxn>
                <a:cxn ang="0">
                  <a:pos x="57" y="21"/>
                </a:cxn>
                <a:cxn ang="0">
                  <a:pos x="74" y="12"/>
                </a:cxn>
                <a:cxn ang="0">
                  <a:pos x="97" y="5"/>
                </a:cxn>
                <a:cxn ang="0">
                  <a:pos x="119" y="2"/>
                </a:cxn>
                <a:cxn ang="0">
                  <a:pos x="140" y="14"/>
                </a:cxn>
                <a:cxn ang="0">
                  <a:pos x="159" y="24"/>
                </a:cxn>
                <a:cxn ang="0">
                  <a:pos x="180" y="35"/>
                </a:cxn>
                <a:cxn ang="0">
                  <a:pos x="197" y="47"/>
                </a:cxn>
                <a:cxn ang="0">
                  <a:pos x="206" y="69"/>
                </a:cxn>
                <a:cxn ang="0">
                  <a:pos x="230" y="76"/>
                </a:cxn>
                <a:cxn ang="0">
                  <a:pos x="258" y="78"/>
                </a:cxn>
                <a:cxn ang="0">
                  <a:pos x="282" y="83"/>
                </a:cxn>
                <a:cxn ang="0">
                  <a:pos x="303" y="92"/>
                </a:cxn>
                <a:cxn ang="0">
                  <a:pos x="311" y="114"/>
                </a:cxn>
                <a:cxn ang="0">
                  <a:pos x="327" y="123"/>
                </a:cxn>
                <a:cxn ang="0">
                  <a:pos x="337" y="137"/>
                </a:cxn>
                <a:cxn ang="0">
                  <a:pos x="337" y="159"/>
                </a:cxn>
                <a:cxn ang="0">
                  <a:pos x="348" y="180"/>
                </a:cxn>
                <a:cxn ang="0">
                  <a:pos x="360" y="201"/>
                </a:cxn>
                <a:cxn ang="0">
                  <a:pos x="374" y="218"/>
                </a:cxn>
                <a:cxn ang="0">
                  <a:pos x="391" y="235"/>
                </a:cxn>
                <a:cxn ang="0">
                  <a:pos x="417" y="239"/>
                </a:cxn>
                <a:cxn ang="0">
                  <a:pos x="441" y="246"/>
                </a:cxn>
                <a:cxn ang="0">
                  <a:pos x="455" y="256"/>
                </a:cxn>
                <a:cxn ang="0">
                  <a:pos x="450" y="282"/>
                </a:cxn>
                <a:cxn ang="0">
                  <a:pos x="441" y="306"/>
                </a:cxn>
                <a:cxn ang="0">
                  <a:pos x="422" y="317"/>
                </a:cxn>
                <a:cxn ang="0">
                  <a:pos x="398" y="327"/>
                </a:cxn>
                <a:cxn ang="0">
                  <a:pos x="377" y="334"/>
                </a:cxn>
                <a:cxn ang="0">
                  <a:pos x="353" y="341"/>
                </a:cxn>
                <a:cxn ang="0">
                  <a:pos x="327" y="346"/>
                </a:cxn>
                <a:cxn ang="0">
                  <a:pos x="306" y="355"/>
                </a:cxn>
                <a:cxn ang="0">
                  <a:pos x="292" y="374"/>
                </a:cxn>
                <a:cxn ang="0">
                  <a:pos x="277" y="391"/>
                </a:cxn>
                <a:cxn ang="0">
                  <a:pos x="263" y="410"/>
                </a:cxn>
                <a:cxn ang="0">
                  <a:pos x="256" y="405"/>
                </a:cxn>
                <a:cxn ang="0">
                  <a:pos x="237" y="391"/>
                </a:cxn>
                <a:cxn ang="0">
                  <a:pos x="218" y="379"/>
                </a:cxn>
                <a:cxn ang="0">
                  <a:pos x="197" y="374"/>
                </a:cxn>
                <a:cxn ang="0">
                  <a:pos x="187" y="386"/>
                </a:cxn>
                <a:cxn ang="0">
                  <a:pos x="178" y="396"/>
                </a:cxn>
                <a:cxn ang="0">
                  <a:pos x="168" y="374"/>
                </a:cxn>
                <a:cxn ang="0">
                  <a:pos x="154" y="358"/>
                </a:cxn>
                <a:cxn ang="0">
                  <a:pos x="145" y="336"/>
                </a:cxn>
              </a:cxnLst>
              <a:rect l="0" t="0" r="r" b="b"/>
              <a:pathLst>
                <a:path w="457" h="419">
                  <a:moveTo>
                    <a:pt x="135" y="320"/>
                  </a:moveTo>
                  <a:lnTo>
                    <a:pt x="135" y="317"/>
                  </a:lnTo>
                  <a:lnTo>
                    <a:pt x="135" y="317"/>
                  </a:lnTo>
                  <a:lnTo>
                    <a:pt x="133" y="317"/>
                  </a:lnTo>
                  <a:lnTo>
                    <a:pt x="133" y="320"/>
                  </a:lnTo>
                  <a:lnTo>
                    <a:pt x="133" y="320"/>
                  </a:lnTo>
                  <a:lnTo>
                    <a:pt x="133" y="320"/>
                  </a:lnTo>
                  <a:lnTo>
                    <a:pt x="133" y="317"/>
                  </a:lnTo>
                  <a:lnTo>
                    <a:pt x="133" y="317"/>
                  </a:lnTo>
                  <a:lnTo>
                    <a:pt x="133" y="317"/>
                  </a:lnTo>
                  <a:lnTo>
                    <a:pt x="133" y="317"/>
                  </a:lnTo>
                  <a:lnTo>
                    <a:pt x="133" y="315"/>
                  </a:lnTo>
                  <a:lnTo>
                    <a:pt x="133" y="315"/>
                  </a:lnTo>
                  <a:lnTo>
                    <a:pt x="131" y="315"/>
                  </a:lnTo>
                  <a:lnTo>
                    <a:pt x="131" y="315"/>
                  </a:lnTo>
                  <a:lnTo>
                    <a:pt x="131" y="313"/>
                  </a:lnTo>
                  <a:lnTo>
                    <a:pt x="131" y="313"/>
                  </a:lnTo>
                  <a:lnTo>
                    <a:pt x="131" y="313"/>
                  </a:lnTo>
                  <a:lnTo>
                    <a:pt x="131" y="310"/>
                  </a:lnTo>
                  <a:lnTo>
                    <a:pt x="131" y="310"/>
                  </a:lnTo>
                  <a:lnTo>
                    <a:pt x="128" y="310"/>
                  </a:lnTo>
                  <a:lnTo>
                    <a:pt x="128" y="308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8" y="310"/>
                  </a:lnTo>
                  <a:lnTo>
                    <a:pt x="128" y="308"/>
                  </a:lnTo>
                  <a:lnTo>
                    <a:pt x="128" y="308"/>
                  </a:lnTo>
                  <a:lnTo>
                    <a:pt x="126" y="308"/>
                  </a:lnTo>
                  <a:lnTo>
                    <a:pt x="126" y="308"/>
                  </a:lnTo>
                  <a:lnTo>
                    <a:pt x="126" y="306"/>
                  </a:lnTo>
                  <a:lnTo>
                    <a:pt x="126" y="306"/>
                  </a:lnTo>
                  <a:lnTo>
                    <a:pt x="126" y="306"/>
                  </a:lnTo>
                  <a:lnTo>
                    <a:pt x="124" y="306"/>
                  </a:lnTo>
                  <a:lnTo>
                    <a:pt x="124" y="306"/>
                  </a:lnTo>
                  <a:lnTo>
                    <a:pt x="124" y="306"/>
                  </a:lnTo>
                  <a:lnTo>
                    <a:pt x="121" y="306"/>
                  </a:lnTo>
                  <a:lnTo>
                    <a:pt x="121" y="306"/>
                  </a:lnTo>
                  <a:lnTo>
                    <a:pt x="121" y="303"/>
                  </a:lnTo>
                  <a:lnTo>
                    <a:pt x="121" y="303"/>
                  </a:lnTo>
                  <a:lnTo>
                    <a:pt x="119" y="303"/>
                  </a:lnTo>
                  <a:lnTo>
                    <a:pt x="119" y="303"/>
                  </a:lnTo>
                  <a:lnTo>
                    <a:pt x="119" y="303"/>
                  </a:lnTo>
                  <a:lnTo>
                    <a:pt x="119" y="303"/>
                  </a:lnTo>
                  <a:lnTo>
                    <a:pt x="116" y="303"/>
                  </a:lnTo>
                  <a:lnTo>
                    <a:pt x="116" y="303"/>
                  </a:lnTo>
                  <a:lnTo>
                    <a:pt x="116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4" y="299"/>
                  </a:lnTo>
                  <a:lnTo>
                    <a:pt x="112" y="299"/>
                  </a:lnTo>
                  <a:lnTo>
                    <a:pt x="112" y="299"/>
                  </a:lnTo>
                  <a:lnTo>
                    <a:pt x="112" y="299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09" y="296"/>
                  </a:lnTo>
                  <a:lnTo>
                    <a:pt x="109" y="294"/>
                  </a:lnTo>
                  <a:lnTo>
                    <a:pt x="109" y="294"/>
                  </a:lnTo>
                  <a:lnTo>
                    <a:pt x="109" y="294"/>
                  </a:lnTo>
                  <a:lnTo>
                    <a:pt x="109" y="291"/>
                  </a:lnTo>
                  <a:lnTo>
                    <a:pt x="107" y="291"/>
                  </a:lnTo>
                  <a:lnTo>
                    <a:pt x="107" y="291"/>
                  </a:lnTo>
                  <a:lnTo>
                    <a:pt x="107" y="291"/>
                  </a:lnTo>
                  <a:lnTo>
                    <a:pt x="107" y="289"/>
                  </a:lnTo>
                  <a:lnTo>
                    <a:pt x="107" y="289"/>
                  </a:lnTo>
                  <a:lnTo>
                    <a:pt x="107" y="289"/>
                  </a:lnTo>
                  <a:lnTo>
                    <a:pt x="107" y="287"/>
                  </a:lnTo>
                  <a:lnTo>
                    <a:pt x="105" y="287"/>
                  </a:lnTo>
                  <a:lnTo>
                    <a:pt x="105" y="287"/>
                  </a:lnTo>
                  <a:lnTo>
                    <a:pt x="105" y="287"/>
                  </a:lnTo>
                  <a:lnTo>
                    <a:pt x="105" y="287"/>
                  </a:lnTo>
                  <a:lnTo>
                    <a:pt x="105" y="287"/>
                  </a:lnTo>
                  <a:lnTo>
                    <a:pt x="105" y="284"/>
                  </a:lnTo>
                  <a:lnTo>
                    <a:pt x="105" y="284"/>
                  </a:lnTo>
                  <a:lnTo>
                    <a:pt x="105" y="282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102" y="280"/>
                  </a:lnTo>
                  <a:lnTo>
                    <a:pt x="102" y="280"/>
                  </a:lnTo>
                  <a:lnTo>
                    <a:pt x="100" y="280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100" y="275"/>
                  </a:lnTo>
                  <a:lnTo>
                    <a:pt x="100" y="275"/>
                  </a:lnTo>
                  <a:lnTo>
                    <a:pt x="100" y="275"/>
                  </a:lnTo>
                  <a:lnTo>
                    <a:pt x="102" y="275"/>
                  </a:lnTo>
                  <a:lnTo>
                    <a:pt x="102" y="272"/>
                  </a:lnTo>
                  <a:lnTo>
                    <a:pt x="100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100" y="268"/>
                  </a:lnTo>
                  <a:lnTo>
                    <a:pt x="100" y="268"/>
                  </a:lnTo>
                  <a:lnTo>
                    <a:pt x="100" y="268"/>
                  </a:lnTo>
                  <a:lnTo>
                    <a:pt x="100" y="268"/>
                  </a:lnTo>
                  <a:lnTo>
                    <a:pt x="100" y="265"/>
                  </a:lnTo>
                  <a:lnTo>
                    <a:pt x="100" y="265"/>
                  </a:lnTo>
                  <a:lnTo>
                    <a:pt x="97" y="265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7" y="25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4"/>
                  </a:lnTo>
                  <a:lnTo>
                    <a:pt x="97" y="254"/>
                  </a:lnTo>
                  <a:lnTo>
                    <a:pt x="97" y="251"/>
                  </a:lnTo>
                  <a:lnTo>
                    <a:pt x="100" y="251"/>
                  </a:lnTo>
                  <a:lnTo>
                    <a:pt x="100" y="251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97" y="244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95" y="235"/>
                  </a:lnTo>
                  <a:lnTo>
                    <a:pt x="95" y="235"/>
                  </a:lnTo>
                  <a:lnTo>
                    <a:pt x="93" y="235"/>
                  </a:lnTo>
                  <a:lnTo>
                    <a:pt x="93" y="232"/>
                  </a:lnTo>
                  <a:lnTo>
                    <a:pt x="93" y="232"/>
                  </a:lnTo>
                  <a:lnTo>
                    <a:pt x="93" y="232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3" y="227"/>
                  </a:lnTo>
                  <a:lnTo>
                    <a:pt x="93" y="227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18"/>
                  </a:lnTo>
                  <a:lnTo>
                    <a:pt x="88" y="218"/>
                  </a:lnTo>
                  <a:lnTo>
                    <a:pt x="88" y="218"/>
                  </a:lnTo>
                  <a:lnTo>
                    <a:pt x="86" y="218"/>
                  </a:lnTo>
                  <a:lnTo>
                    <a:pt x="86" y="216"/>
                  </a:lnTo>
                  <a:lnTo>
                    <a:pt x="86" y="216"/>
                  </a:lnTo>
                  <a:lnTo>
                    <a:pt x="86" y="216"/>
                  </a:lnTo>
                  <a:lnTo>
                    <a:pt x="86" y="216"/>
                  </a:lnTo>
                  <a:lnTo>
                    <a:pt x="86" y="216"/>
                  </a:lnTo>
                  <a:lnTo>
                    <a:pt x="83" y="216"/>
                  </a:lnTo>
                  <a:lnTo>
                    <a:pt x="83" y="216"/>
                  </a:lnTo>
                  <a:lnTo>
                    <a:pt x="86" y="216"/>
                  </a:lnTo>
                  <a:lnTo>
                    <a:pt x="86" y="213"/>
                  </a:lnTo>
                  <a:lnTo>
                    <a:pt x="86" y="213"/>
                  </a:lnTo>
                  <a:lnTo>
                    <a:pt x="86" y="213"/>
                  </a:lnTo>
                  <a:lnTo>
                    <a:pt x="86" y="213"/>
                  </a:lnTo>
                  <a:lnTo>
                    <a:pt x="86" y="211"/>
                  </a:lnTo>
                  <a:lnTo>
                    <a:pt x="83" y="211"/>
                  </a:lnTo>
                  <a:lnTo>
                    <a:pt x="83" y="211"/>
                  </a:lnTo>
                  <a:lnTo>
                    <a:pt x="83" y="211"/>
                  </a:lnTo>
                  <a:lnTo>
                    <a:pt x="83" y="208"/>
                  </a:lnTo>
                  <a:lnTo>
                    <a:pt x="81" y="208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4" y="206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1"/>
                  </a:lnTo>
                  <a:lnTo>
                    <a:pt x="71" y="201"/>
                  </a:lnTo>
                  <a:lnTo>
                    <a:pt x="71" y="201"/>
                  </a:lnTo>
                  <a:lnTo>
                    <a:pt x="69" y="201"/>
                  </a:lnTo>
                  <a:lnTo>
                    <a:pt x="69" y="201"/>
                  </a:lnTo>
                  <a:lnTo>
                    <a:pt x="69" y="201"/>
                  </a:lnTo>
                  <a:lnTo>
                    <a:pt x="67" y="201"/>
                  </a:lnTo>
                  <a:lnTo>
                    <a:pt x="67" y="201"/>
                  </a:lnTo>
                  <a:lnTo>
                    <a:pt x="67" y="201"/>
                  </a:lnTo>
                  <a:lnTo>
                    <a:pt x="67" y="201"/>
                  </a:lnTo>
                  <a:lnTo>
                    <a:pt x="64" y="201"/>
                  </a:lnTo>
                  <a:lnTo>
                    <a:pt x="64" y="199"/>
                  </a:lnTo>
                  <a:lnTo>
                    <a:pt x="64" y="199"/>
                  </a:lnTo>
                  <a:lnTo>
                    <a:pt x="64" y="199"/>
                  </a:lnTo>
                  <a:lnTo>
                    <a:pt x="64" y="197"/>
                  </a:lnTo>
                  <a:lnTo>
                    <a:pt x="64" y="197"/>
                  </a:lnTo>
                  <a:lnTo>
                    <a:pt x="64" y="197"/>
                  </a:lnTo>
                  <a:lnTo>
                    <a:pt x="64" y="197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0" y="187"/>
                  </a:lnTo>
                  <a:lnTo>
                    <a:pt x="60" y="187"/>
                  </a:lnTo>
                  <a:lnTo>
                    <a:pt x="60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5"/>
                  </a:lnTo>
                  <a:lnTo>
                    <a:pt x="57" y="185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60" y="175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3" y="175"/>
                  </a:lnTo>
                  <a:lnTo>
                    <a:pt x="53" y="173"/>
                  </a:lnTo>
                  <a:lnTo>
                    <a:pt x="53" y="173"/>
                  </a:lnTo>
                  <a:lnTo>
                    <a:pt x="53" y="173"/>
                  </a:lnTo>
                  <a:lnTo>
                    <a:pt x="53" y="173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48" y="171"/>
                  </a:lnTo>
                  <a:lnTo>
                    <a:pt x="48" y="171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1"/>
                  </a:lnTo>
                  <a:lnTo>
                    <a:pt x="48" y="171"/>
                  </a:lnTo>
                  <a:lnTo>
                    <a:pt x="48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3" y="168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5" y="166"/>
                  </a:lnTo>
                  <a:lnTo>
                    <a:pt x="45" y="163"/>
                  </a:lnTo>
                  <a:lnTo>
                    <a:pt x="45" y="163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8" y="159"/>
                  </a:lnTo>
                  <a:lnTo>
                    <a:pt x="48" y="159"/>
                  </a:lnTo>
                  <a:lnTo>
                    <a:pt x="48" y="159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1" y="154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3" y="152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1" y="147"/>
                  </a:lnTo>
                  <a:lnTo>
                    <a:pt x="41" y="147"/>
                  </a:lnTo>
                  <a:lnTo>
                    <a:pt x="41" y="147"/>
                  </a:lnTo>
                  <a:lnTo>
                    <a:pt x="41" y="144"/>
                  </a:lnTo>
                  <a:lnTo>
                    <a:pt x="41" y="144"/>
                  </a:lnTo>
                  <a:lnTo>
                    <a:pt x="38" y="144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4" y="135"/>
                  </a:lnTo>
                  <a:lnTo>
                    <a:pt x="34" y="135"/>
                  </a:lnTo>
                  <a:lnTo>
                    <a:pt x="34" y="135"/>
                  </a:lnTo>
                  <a:lnTo>
                    <a:pt x="34" y="135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1" y="133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1" y="128"/>
                  </a:lnTo>
                  <a:lnTo>
                    <a:pt x="29" y="128"/>
                  </a:lnTo>
                  <a:lnTo>
                    <a:pt x="29" y="130"/>
                  </a:lnTo>
                  <a:lnTo>
                    <a:pt x="29" y="130"/>
                  </a:lnTo>
                  <a:lnTo>
                    <a:pt x="29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1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5" y="104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8" y="107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3" y="95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73"/>
                  </a:lnTo>
                  <a:lnTo>
                    <a:pt x="22" y="73"/>
                  </a:lnTo>
                  <a:lnTo>
                    <a:pt x="22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69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8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4" y="57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71" y="47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4" y="31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57" y="21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100" y="5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1" y="5"/>
                  </a:lnTo>
                  <a:lnTo>
                    <a:pt x="121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6" y="5"/>
                  </a:lnTo>
                  <a:lnTo>
                    <a:pt x="126" y="7"/>
                  </a:lnTo>
                  <a:lnTo>
                    <a:pt x="126" y="7"/>
                  </a:lnTo>
                  <a:lnTo>
                    <a:pt x="126" y="7"/>
                  </a:lnTo>
                  <a:lnTo>
                    <a:pt x="126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5" y="14"/>
                  </a:lnTo>
                  <a:lnTo>
                    <a:pt x="145" y="17"/>
                  </a:lnTo>
                  <a:lnTo>
                    <a:pt x="145" y="17"/>
                  </a:lnTo>
                  <a:lnTo>
                    <a:pt x="145" y="17"/>
                  </a:lnTo>
                  <a:lnTo>
                    <a:pt x="145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7" y="21"/>
                  </a:lnTo>
                  <a:lnTo>
                    <a:pt x="157" y="21"/>
                  </a:lnTo>
                  <a:lnTo>
                    <a:pt x="157" y="24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1" y="26"/>
                  </a:lnTo>
                  <a:lnTo>
                    <a:pt x="161" y="26"/>
                  </a:lnTo>
                  <a:lnTo>
                    <a:pt x="161" y="26"/>
                  </a:lnTo>
                  <a:lnTo>
                    <a:pt x="161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4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8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6" y="31"/>
                  </a:lnTo>
                  <a:lnTo>
                    <a:pt x="176" y="33"/>
                  </a:lnTo>
                  <a:lnTo>
                    <a:pt x="176" y="33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80" y="33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83" y="35"/>
                  </a:lnTo>
                  <a:lnTo>
                    <a:pt x="183" y="35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5" y="38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90" y="45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2" y="45"/>
                  </a:lnTo>
                  <a:lnTo>
                    <a:pt x="192" y="45"/>
                  </a:lnTo>
                  <a:lnTo>
                    <a:pt x="192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7" y="45"/>
                  </a:lnTo>
                  <a:lnTo>
                    <a:pt x="197" y="45"/>
                  </a:lnTo>
                  <a:lnTo>
                    <a:pt x="199" y="45"/>
                  </a:lnTo>
                  <a:lnTo>
                    <a:pt x="199" y="47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97" y="50"/>
                  </a:lnTo>
                  <a:lnTo>
                    <a:pt x="197" y="50"/>
                  </a:lnTo>
                  <a:lnTo>
                    <a:pt x="197" y="50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197" y="57"/>
                  </a:lnTo>
                  <a:lnTo>
                    <a:pt x="197" y="57"/>
                  </a:lnTo>
                  <a:lnTo>
                    <a:pt x="197" y="59"/>
                  </a:lnTo>
                  <a:lnTo>
                    <a:pt x="197" y="59"/>
                  </a:lnTo>
                  <a:lnTo>
                    <a:pt x="197" y="59"/>
                  </a:lnTo>
                  <a:lnTo>
                    <a:pt x="197" y="59"/>
                  </a:lnTo>
                  <a:lnTo>
                    <a:pt x="197" y="62"/>
                  </a:lnTo>
                  <a:lnTo>
                    <a:pt x="197" y="62"/>
                  </a:lnTo>
                  <a:lnTo>
                    <a:pt x="197" y="64"/>
                  </a:lnTo>
                  <a:lnTo>
                    <a:pt x="197" y="64"/>
                  </a:lnTo>
                  <a:lnTo>
                    <a:pt x="197" y="64"/>
                  </a:lnTo>
                  <a:lnTo>
                    <a:pt x="197" y="66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9" y="69"/>
                  </a:lnTo>
                  <a:lnTo>
                    <a:pt x="209" y="69"/>
                  </a:lnTo>
                  <a:lnTo>
                    <a:pt x="209" y="71"/>
                  </a:lnTo>
                  <a:lnTo>
                    <a:pt x="211" y="71"/>
                  </a:lnTo>
                  <a:lnTo>
                    <a:pt x="211" y="71"/>
                  </a:lnTo>
                  <a:lnTo>
                    <a:pt x="211" y="71"/>
                  </a:lnTo>
                  <a:lnTo>
                    <a:pt x="211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3"/>
                  </a:lnTo>
                  <a:lnTo>
                    <a:pt x="216" y="73"/>
                  </a:lnTo>
                  <a:lnTo>
                    <a:pt x="216" y="73"/>
                  </a:lnTo>
                  <a:lnTo>
                    <a:pt x="218" y="73"/>
                  </a:lnTo>
                  <a:lnTo>
                    <a:pt x="218" y="73"/>
                  </a:lnTo>
                  <a:lnTo>
                    <a:pt x="218" y="73"/>
                  </a:lnTo>
                  <a:lnTo>
                    <a:pt x="218" y="73"/>
                  </a:lnTo>
                  <a:lnTo>
                    <a:pt x="221" y="73"/>
                  </a:lnTo>
                  <a:lnTo>
                    <a:pt x="221" y="76"/>
                  </a:lnTo>
                  <a:lnTo>
                    <a:pt x="221" y="76"/>
                  </a:lnTo>
                  <a:lnTo>
                    <a:pt x="221" y="76"/>
                  </a:lnTo>
                  <a:lnTo>
                    <a:pt x="223" y="76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6"/>
                  </a:lnTo>
                  <a:lnTo>
                    <a:pt x="225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30" y="76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7" y="76"/>
                  </a:lnTo>
                  <a:lnTo>
                    <a:pt x="237" y="76"/>
                  </a:lnTo>
                  <a:lnTo>
                    <a:pt x="239" y="76"/>
                  </a:lnTo>
                  <a:lnTo>
                    <a:pt x="239" y="76"/>
                  </a:lnTo>
                  <a:lnTo>
                    <a:pt x="239" y="76"/>
                  </a:lnTo>
                  <a:lnTo>
                    <a:pt x="242" y="76"/>
                  </a:lnTo>
                  <a:lnTo>
                    <a:pt x="242" y="76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7" y="78"/>
                  </a:lnTo>
                  <a:lnTo>
                    <a:pt x="247" y="78"/>
                  </a:lnTo>
                  <a:lnTo>
                    <a:pt x="247" y="78"/>
                  </a:lnTo>
                  <a:lnTo>
                    <a:pt x="249" y="78"/>
                  </a:lnTo>
                  <a:lnTo>
                    <a:pt x="249" y="78"/>
                  </a:lnTo>
                  <a:lnTo>
                    <a:pt x="251" y="78"/>
                  </a:lnTo>
                  <a:lnTo>
                    <a:pt x="251" y="78"/>
                  </a:lnTo>
                  <a:lnTo>
                    <a:pt x="251" y="78"/>
                  </a:lnTo>
                  <a:lnTo>
                    <a:pt x="254" y="78"/>
                  </a:lnTo>
                  <a:lnTo>
                    <a:pt x="254" y="78"/>
                  </a:lnTo>
                  <a:lnTo>
                    <a:pt x="254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1" y="78"/>
                  </a:lnTo>
                  <a:lnTo>
                    <a:pt x="261" y="78"/>
                  </a:lnTo>
                  <a:lnTo>
                    <a:pt x="261" y="78"/>
                  </a:lnTo>
                  <a:lnTo>
                    <a:pt x="261" y="78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3" y="78"/>
                  </a:lnTo>
                  <a:lnTo>
                    <a:pt x="273" y="78"/>
                  </a:lnTo>
                  <a:lnTo>
                    <a:pt x="273" y="78"/>
                  </a:lnTo>
                  <a:lnTo>
                    <a:pt x="275" y="78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77" y="81"/>
                  </a:lnTo>
                  <a:lnTo>
                    <a:pt x="277" y="81"/>
                  </a:lnTo>
                  <a:lnTo>
                    <a:pt x="277" y="81"/>
                  </a:lnTo>
                  <a:lnTo>
                    <a:pt x="280" y="81"/>
                  </a:lnTo>
                  <a:lnTo>
                    <a:pt x="280" y="81"/>
                  </a:lnTo>
                  <a:lnTo>
                    <a:pt x="280" y="81"/>
                  </a:lnTo>
                  <a:lnTo>
                    <a:pt x="280" y="81"/>
                  </a:lnTo>
                  <a:lnTo>
                    <a:pt x="280" y="83"/>
                  </a:lnTo>
                  <a:lnTo>
                    <a:pt x="282" y="83"/>
                  </a:lnTo>
                  <a:lnTo>
                    <a:pt x="282" y="83"/>
                  </a:lnTo>
                  <a:lnTo>
                    <a:pt x="282" y="83"/>
                  </a:lnTo>
                  <a:lnTo>
                    <a:pt x="282" y="85"/>
                  </a:lnTo>
                  <a:lnTo>
                    <a:pt x="282" y="85"/>
                  </a:lnTo>
                  <a:lnTo>
                    <a:pt x="282" y="88"/>
                  </a:lnTo>
                  <a:lnTo>
                    <a:pt x="282" y="88"/>
                  </a:lnTo>
                  <a:lnTo>
                    <a:pt x="282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2"/>
                  </a:lnTo>
                  <a:lnTo>
                    <a:pt x="287" y="92"/>
                  </a:lnTo>
                  <a:lnTo>
                    <a:pt x="287" y="92"/>
                  </a:lnTo>
                  <a:lnTo>
                    <a:pt x="287" y="92"/>
                  </a:lnTo>
                  <a:lnTo>
                    <a:pt x="289" y="92"/>
                  </a:lnTo>
                  <a:lnTo>
                    <a:pt x="289" y="92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4" y="92"/>
                  </a:lnTo>
                  <a:lnTo>
                    <a:pt x="294" y="92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9" y="92"/>
                  </a:lnTo>
                  <a:lnTo>
                    <a:pt x="299" y="92"/>
                  </a:lnTo>
                  <a:lnTo>
                    <a:pt x="299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3" y="92"/>
                  </a:lnTo>
                  <a:lnTo>
                    <a:pt x="303" y="95"/>
                  </a:lnTo>
                  <a:lnTo>
                    <a:pt x="303" y="95"/>
                  </a:lnTo>
                  <a:lnTo>
                    <a:pt x="303" y="95"/>
                  </a:lnTo>
                  <a:lnTo>
                    <a:pt x="303" y="97"/>
                  </a:lnTo>
                  <a:lnTo>
                    <a:pt x="303" y="97"/>
                  </a:lnTo>
                  <a:lnTo>
                    <a:pt x="303" y="97"/>
                  </a:lnTo>
                  <a:lnTo>
                    <a:pt x="303" y="99"/>
                  </a:lnTo>
                  <a:lnTo>
                    <a:pt x="303" y="99"/>
                  </a:lnTo>
                  <a:lnTo>
                    <a:pt x="306" y="99"/>
                  </a:lnTo>
                  <a:lnTo>
                    <a:pt x="306" y="99"/>
                  </a:lnTo>
                  <a:lnTo>
                    <a:pt x="306" y="99"/>
                  </a:lnTo>
                  <a:lnTo>
                    <a:pt x="306" y="99"/>
                  </a:lnTo>
                  <a:lnTo>
                    <a:pt x="306" y="102"/>
                  </a:lnTo>
                  <a:lnTo>
                    <a:pt x="306" y="102"/>
                  </a:lnTo>
                  <a:lnTo>
                    <a:pt x="306" y="104"/>
                  </a:lnTo>
                  <a:lnTo>
                    <a:pt x="306" y="104"/>
                  </a:lnTo>
                  <a:lnTo>
                    <a:pt x="306" y="104"/>
                  </a:lnTo>
                  <a:lnTo>
                    <a:pt x="308" y="104"/>
                  </a:lnTo>
                  <a:lnTo>
                    <a:pt x="308" y="104"/>
                  </a:lnTo>
                  <a:lnTo>
                    <a:pt x="308" y="107"/>
                  </a:lnTo>
                  <a:lnTo>
                    <a:pt x="311" y="107"/>
                  </a:lnTo>
                  <a:lnTo>
                    <a:pt x="311" y="107"/>
                  </a:lnTo>
                  <a:lnTo>
                    <a:pt x="308" y="107"/>
                  </a:lnTo>
                  <a:lnTo>
                    <a:pt x="308" y="109"/>
                  </a:lnTo>
                  <a:lnTo>
                    <a:pt x="311" y="109"/>
                  </a:lnTo>
                  <a:lnTo>
                    <a:pt x="311" y="109"/>
                  </a:lnTo>
                  <a:lnTo>
                    <a:pt x="311" y="109"/>
                  </a:lnTo>
                  <a:lnTo>
                    <a:pt x="311" y="109"/>
                  </a:lnTo>
                  <a:lnTo>
                    <a:pt x="311" y="109"/>
                  </a:lnTo>
                  <a:lnTo>
                    <a:pt x="311" y="111"/>
                  </a:lnTo>
                  <a:lnTo>
                    <a:pt x="311" y="111"/>
                  </a:lnTo>
                  <a:lnTo>
                    <a:pt x="311" y="114"/>
                  </a:lnTo>
                  <a:lnTo>
                    <a:pt x="311" y="114"/>
                  </a:lnTo>
                  <a:lnTo>
                    <a:pt x="311" y="116"/>
                  </a:lnTo>
                  <a:lnTo>
                    <a:pt x="313" y="116"/>
                  </a:lnTo>
                  <a:lnTo>
                    <a:pt x="313" y="116"/>
                  </a:lnTo>
                  <a:lnTo>
                    <a:pt x="313" y="116"/>
                  </a:lnTo>
                  <a:lnTo>
                    <a:pt x="313" y="116"/>
                  </a:lnTo>
                  <a:lnTo>
                    <a:pt x="315" y="116"/>
                  </a:lnTo>
                  <a:lnTo>
                    <a:pt x="315" y="116"/>
                  </a:lnTo>
                  <a:lnTo>
                    <a:pt x="315" y="118"/>
                  </a:lnTo>
                  <a:lnTo>
                    <a:pt x="318" y="118"/>
                  </a:lnTo>
                  <a:lnTo>
                    <a:pt x="318" y="118"/>
                  </a:lnTo>
                  <a:lnTo>
                    <a:pt x="318" y="118"/>
                  </a:lnTo>
                  <a:lnTo>
                    <a:pt x="320" y="118"/>
                  </a:lnTo>
                  <a:lnTo>
                    <a:pt x="320" y="118"/>
                  </a:lnTo>
                  <a:lnTo>
                    <a:pt x="320" y="118"/>
                  </a:lnTo>
                  <a:lnTo>
                    <a:pt x="320" y="118"/>
                  </a:lnTo>
                  <a:lnTo>
                    <a:pt x="320" y="121"/>
                  </a:lnTo>
                  <a:lnTo>
                    <a:pt x="320" y="121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0" y="126"/>
                  </a:lnTo>
                  <a:lnTo>
                    <a:pt x="322" y="126"/>
                  </a:lnTo>
                  <a:lnTo>
                    <a:pt x="322" y="126"/>
                  </a:lnTo>
                  <a:lnTo>
                    <a:pt x="322" y="126"/>
                  </a:lnTo>
                  <a:lnTo>
                    <a:pt x="322" y="126"/>
                  </a:lnTo>
                  <a:lnTo>
                    <a:pt x="322" y="123"/>
                  </a:lnTo>
                  <a:lnTo>
                    <a:pt x="322" y="123"/>
                  </a:lnTo>
                  <a:lnTo>
                    <a:pt x="322" y="121"/>
                  </a:lnTo>
                  <a:lnTo>
                    <a:pt x="325" y="121"/>
                  </a:lnTo>
                  <a:lnTo>
                    <a:pt x="325" y="121"/>
                  </a:lnTo>
                  <a:lnTo>
                    <a:pt x="325" y="121"/>
                  </a:lnTo>
                  <a:lnTo>
                    <a:pt x="325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5" y="123"/>
                  </a:lnTo>
                  <a:lnTo>
                    <a:pt x="325" y="126"/>
                  </a:lnTo>
                  <a:lnTo>
                    <a:pt x="325" y="126"/>
                  </a:lnTo>
                  <a:lnTo>
                    <a:pt x="327" y="126"/>
                  </a:lnTo>
                  <a:lnTo>
                    <a:pt x="327" y="128"/>
                  </a:lnTo>
                  <a:lnTo>
                    <a:pt x="327" y="128"/>
                  </a:lnTo>
                  <a:lnTo>
                    <a:pt x="327" y="128"/>
                  </a:lnTo>
                  <a:lnTo>
                    <a:pt x="327" y="128"/>
                  </a:lnTo>
                  <a:lnTo>
                    <a:pt x="327" y="128"/>
                  </a:lnTo>
                  <a:lnTo>
                    <a:pt x="327" y="130"/>
                  </a:lnTo>
                  <a:lnTo>
                    <a:pt x="327" y="130"/>
                  </a:lnTo>
                  <a:lnTo>
                    <a:pt x="327" y="133"/>
                  </a:lnTo>
                  <a:lnTo>
                    <a:pt x="329" y="133"/>
                  </a:lnTo>
                  <a:lnTo>
                    <a:pt x="329" y="133"/>
                  </a:lnTo>
                  <a:lnTo>
                    <a:pt x="329" y="133"/>
                  </a:lnTo>
                  <a:lnTo>
                    <a:pt x="332" y="133"/>
                  </a:lnTo>
                  <a:lnTo>
                    <a:pt x="332" y="133"/>
                  </a:lnTo>
                  <a:lnTo>
                    <a:pt x="332" y="135"/>
                  </a:lnTo>
                  <a:lnTo>
                    <a:pt x="332" y="135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4" y="137"/>
                  </a:lnTo>
                  <a:lnTo>
                    <a:pt x="337" y="137"/>
                  </a:lnTo>
                  <a:lnTo>
                    <a:pt x="337" y="137"/>
                  </a:lnTo>
                  <a:lnTo>
                    <a:pt x="337" y="137"/>
                  </a:lnTo>
                  <a:lnTo>
                    <a:pt x="337" y="137"/>
                  </a:lnTo>
                  <a:lnTo>
                    <a:pt x="339" y="137"/>
                  </a:lnTo>
                  <a:lnTo>
                    <a:pt x="339" y="140"/>
                  </a:lnTo>
                  <a:lnTo>
                    <a:pt x="339" y="140"/>
                  </a:lnTo>
                  <a:lnTo>
                    <a:pt x="339" y="140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39" y="142"/>
                  </a:lnTo>
                  <a:lnTo>
                    <a:pt x="339" y="144"/>
                  </a:lnTo>
                  <a:lnTo>
                    <a:pt x="339" y="144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9" y="144"/>
                  </a:lnTo>
                  <a:lnTo>
                    <a:pt x="339" y="144"/>
                  </a:lnTo>
                  <a:lnTo>
                    <a:pt x="339" y="144"/>
                  </a:lnTo>
                  <a:lnTo>
                    <a:pt x="339" y="147"/>
                  </a:lnTo>
                  <a:lnTo>
                    <a:pt x="339" y="147"/>
                  </a:lnTo>
                  <a:lnTo>
                    <a:pt x="339" y="147"/>
                  </a:lnTo>
                  <a:lnTo>
                    <a:pt x="339" y="149"/>
                  </a:lnTo>
                  <a:lnTo>
                    <a:pt x="339" y="149"/>
                  </a:lnTo>
                  <a:lnTo>
                    <a:pt x="339" y="149"/>
                  </a:lnTo>
                  <a:lnTo>
                    <a:pt x="339" y="152"/>
                  </a:lnTo>
                  <a:lnTo>
                    <a:pt x="339" y="152"/>
                  </a:lnTo>
                  <a:lnTo>
                    <a:pt x="339" y="152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9" y="156"/>
                  </a:lnTo>
                  <a:lnTo>
                    <a:pt x="339" y="156"/>
                  </a:lnTo>
                  <a:lnTo>
                    <a:pt x="339" y="159"/>
                  </a:lnTo>
                  <a:lnTo>
                    <a:pt x="339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9" y="159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9" y="163"/>
                  </a:lnTo>
                  <a:lnTo>
                    <a:pt x="339" y="163"/>
                  </a:lnTo>
                  <a:lnTo>
                    <a:pt x="339" y="163"/>
                  </a:lnTo>
                  <a:lnTo>
                    <a:pt x="341" y="163"/>
                  </a:lnTo>
                  <a:lnTo>
                    <a:pt x="341" y="166"/>
                  </a:lnTo>
                  <a:lnTo>
                    <a:pt x="341" y="166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4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6" y="173"/>
                  </a:lnTo>
                  <a:lnTo>
                    <a:pt x="346" y="173"/>
                  </a:lnTo>
                  <a:lnTo>
                    <a:pt x="346" y="175"/>
                  </a:lnTo>
                  <a:lnTo>
                    <a:pt x="346" y="175"/>
                  </a:lnTo>
                  <a:lnTo>
                    <a:pt x="346" y="178"/>
                  </a:lnTo>
                  <a:lnTo>
                    <a:pt x="346" y="178"/>
                  </a:lnTo>
                  <a:lnTo>
                    <a:pt x="346" y="178"/>
                  </a:lnTo>
                  <a:lnTo>
                    <a:pt x="346" y="178"/>
                  </a:lnTo>
                  <a:lnTo>
                    <a:pt x="346" y="180"/>
                  </a:lnTo>
                  <a:lnTo>
                    <a:pt x="348" y="180"/>
                  </a:lnTo>
                  <a:lnTo>
                    <a:pt x="348" y="180"/>
                  </a:lnTo>
                  <a:lnTo>
                    <a:pt x="348" y="180"/>
                  </a:lnTo>
                  <a:lnTo>
                    <a:pt x="348" y="182"/>
                  </a:lnTo>
                  <a:lnTo>
                    <a:pt x="351" y="182"/>
                  </a:lnTo>
                  <a:lnTo>
                    <a:pt x="351" y="182"/>
                  </a:lnTo>
                  <a:lnTo>
                    <a:pt x="351" y="185"/>
                  </a:lnTo>
                  <a:lnTo>
                    <a:pt x="351" y="185"/>
                  </a:lnTo>
                  <a:lnTo>
                    <a:pt x="351" y="185"/>
                  </a:lnTo>
                  <a:lnTo>
                    <a:pt x="351" y="187"/>
                  </a:lnTo>
                  <a:lnTo>
                    <a:pt x="351" y="187"/>
                  </a:lnTo>
                  <a:lnTo>
                    <a:pt x="351" y="187"/>
                  </a:lnTo>
                  <a:lnTo>
                    <a:pt x="351" y="187"/>
                  </a:lnTo>
                  <a:lnTo>
                    <a:pt x="353" y="187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8" y="192"/>
                  </a:lnTo>
                  <a:lnTo>
                    <a:pt x="358" y="192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7"/>
                  </a:lnTo>
                  <a:lnTo>
                    <a:pt x="358" y="197"/>
                  </a:lnTo>
                  <a:lnTo>
                    <a:pt x="358" y="197"/>
                  </a:lnTo>
                  <a:lnTo>
                    <a:pt x="358" y="199"/>
                  </a:lnTo>
                  <a:lnTo>
                    <a:pt x="358" y="199"/>
                  </a:lnTo>
                  <a:lnTo>
                    <a:pt x="358" y="201"/>
                  </a:lnTo>
                  <a:lnTo>
                    <a:pt x="360" y="201"/>
                  </a:lnTo>
                  <a:lnTo>
                    <a:pt x="360" y="201"/>
                  </a:lnTo>
                  <a:lnTo>
                    <a:pt x="360" y="201"/>
                  </a:lnTo>
                  <a:lnTo>
                    <a:pt x="360" y="201"/>
                  </a:lnTo>
                  <a:lnTo>
                    <a:pt x="360" y="204"/>
                  </a:lnTo>
                  <a:lnTo>
                    <a:pt x="363" y="204"/>
                  </a:lnTo>
                  <a:lnTo>
                    <a:pt x="363" y="204"/>
                  </a:lnTo>
                  <a:lnTo>
                    <a:pt x="363" y="204"/>
                  </a:lnTo>
                  <a:lnTo>
                    <a:pt x="365" y="204"/>
                  </a:lnTo>
                  <a:lnTo>
                    <a:pt x="365" y="206"/>
                  </a:lnTo>
                  <a:lnTo>
                    <a:pt x="365" y="206"/>
                  </a:lnTo>
                  <a:lnTo>
                    <a:pt x="365" y="206"/>
                  </a:lnTo>
                  <a:lnTo>
                    <a:pt x="365" y="206"/>
                  </a:lnTo>
                  <a:lnTo>
                    <a:pt x="367" y="206"/>
                  </a:lnTo>
                  <a:lnTo>
                    <a:pt x="367" y="208"/>
                  </a:lnTo>
                  <a:lnTo>
                    <a:pt x="367" y="208"/>
                  </a:lnTo>
                  <a:lnTo>
                    <a:pt x="367" y="208"/>
                  </a:lnTo>
                  <a:lnTo>
                    <a:pt x="367" y="208"/>
                  </a:lnTo>
                  <a:lnTo>
                    <a:pt x="370" y="208"/>
                  </a:lnTo>
                  <a:lnTo>
                    <a:pt x="370" y="208"/>
                  </a:lnTo>
                  <a:lnTo>
                    <a:pt x="370" y="208"/>
                  </a:lnTo>
                  <a:lnTo>
                    <a:pt x="372" y="208"/>
                  </a:lnTo>
                  <a:lnTo>
                    <a:pt x="372" y="211"/>
                  </a:lnTo>
                  <a:lnTo>
                    <a:pt x="372" y="211"/>
                  </a:lnTo>
                  <a:lnTo>
                    <a:pt x="372" y="211"/>
                  </a:lnTo>
                  <a:lnTo>
                    <a:pt x="372" y="213"/>
                  </a:lnTo>
                  <a:lnTo>
                    <a:pt x="372" y="213"/>
                  </a:lnTo>
                  <a:lnTo>
                    <a:pt x="372" y="216"/>
                  </a:lnTo>
                  <a:lnTo>
                    <a:pt x="372" y="216"/>
                  </a:lnTo>
                  <a:lnTo>
                    <a:pt x="372" y="216"/>
                  </a:lnTo>
                  <a:lnTo>
                    <a:pt x="374" y="216"/>
                  </a:lnTo>
                  <a:lnTo>
                    <a:pt x="374" y="218"/>
                  </a:lnTo>
                  <a:lnTo>
                    <a:pt x="374" y="218"/>
                  </a:lnTo>
                  <a:lnTo>
                    <a:pt x="374" y="218"/>
                  </a:lnTo>
                  <a:lnTo>
                    <a:pt x="374" y="218"/>
                  </a:lnTo>
                  <a:lnTo>
                    <a:pt x="374" y="220"/>
                  </a:lnTo>
                  <a:lnTo>
                    <a:pt x="374" y="220"/>
                  </a:lnTo>
                  <a:lnTo>
                    <a:pt x="374" y="223"/>
                  </a:lnTo>
                  <a:lnTo>
                    <a:pt x="374" y="223"/>
                  </a:lnTo>
                  <a:lnTo>
                    <a:pt x="374" y="223"/>
                  </a:lnTo>
                  <a:lnTo>
                    <a:pt x="374" y="225"/>
                  </a:lnTo>
                  <a:lnTo>
                    <a:pt x="374" y="225"/>
                  </a:lnTo>
                  <a:lnTo>
                    <a:pt x="374" y="227"/>
                  </a:lnTo>
                  <a:lnTo>
                    <a:pt x="377" y="227"/>
                  </a:lnTo>
                  <a:lnTo>
                    <a:pt x="377" y="227"/>
                  </a:lnTo>
                  <a:lnTo>
                    <a:pt x="377" y="227"/>
                  </a:lnTo>
                  <a:lnTo>
                    <a:pt x="377" y="230"/>
                  </a:lnTo>
                  <a:lnTo>
                    <a:pt x="377" y="230"/>
                  </a:lnTo>
                  <a:lnTo>
                    <a:pt x="377" y="230"/>
                  </a:lnTo>
                  <a:lnTo>
                    <a:pt x="377" y="232"/>
                  </a:lnTo>
                  <a:lnTo>
                    <a:pt x="377" y="232"/>
                  </a:lnTo>
                  <a:lnTo>
                    <a:pt x="379" y="232"/>
                  </a:lnTo>
                  <a:lnTo>
                    <a:pt x="379" y="232"/>
                  </a:lnTo>
                  <a:lnTo>
                    <a:pt x="379" y="232"/>
                  </a:lnTo>
                  <a:lnTo>
                    <a:pt x="379" y="235"/>
                  </a:lnTo>
                  <a:lnTo>
                    <a:pt x="382" y="235"/>
                  </a:lnTo>
                  <a:lnTo>
                    <a:pt x="382" y="235"/>
                  </a:lnTo>
                  <a:lnTo>
                    <a:pt x="384" y="235"/>
                  </a:lnTo>
                  <a:lnTo>
                    <a:pt x="384" y="235"/>
                  </a:lnTo>
                  <a:lnTo>
                    <a:pt x="384" y="235"/>
                  </a:lnTo>
                  <a:lnTo>
                    <a:pt x="386" y="235"/>
                  </a:lnTo>
                  <a:lnTo>
                    <a:pt x="386" y="235"/>
                  </a:lnTo>
                  <a:lnTo>
                    <a:pt x="386" y="235"/>
                  </a:lnTo>
                  <a:lnTo>
                    <a:pt x="386" y="235"/>
                  </a:lnTo>
                  <a:lnTo>
                    <a:pt x="389" y="235"/>
                  </a:lnTo>
                  <a:lnTo>
                    <a:pt x="389" y="235"/>
                  </a:lnTo>
                  <a:lnTo>
                    <a:pt x="391" y="235"/>
                  </a:lnTo>
                  <a:lnTo>
                    <a:pt x="391" y="235"/>
                  </a:lnTo>
                  <a:lnTo>
                    <a:pt x="391" y="237"/>
                  </a:lnTo>
                  <a:lnTo>
                    <a:pt x="391" y="237"/>
                  </a:lnTo>
                  <a:lnTo>
                    <a:pt x="393" y="237"/>
                  </a:lnTo>
                  <a:lnTo>
                    <a:pt x="393" y="237"/>
                  </a:lnTo>
                  <a:lnTo>
                    <a:pt x="393" y="237"/>
                  </a:lnTo>
                  <a:lnTo>
                    <a:pt x="396" y="237"/>
                  </a:lnTo>
                  <a:lnTo>
                    <a:pt x="396" y="237"/>
                  </a:lnTo>
                  <a:lnTo>
                    <a:pt x="396" y="237"/>
                  </a:lnTo>
                  <a:lnTo>
                    <a:pt x="398" y="237"/>
                  </a:lnTo>
                  <a:lnTo>
                    <a:pt x="398" y="237"/>
                  </a:lnTo>
                  <a:lnTo>
                    <a:pt x="398" y="237"/>
                  </a:lnTo>
                  <a:lnTo>
                    <a:pt x="400" y="237"/>
                  </a:lnTo>
                  <a:lnTo>
                    <a:pt x="400" y="237"/>
                  </a:lnTo>
                  <a:lnTo>
                    <a:pt x="400" y="237"/>
                  </a:lnTo>
                  <a:lnTo>
                    <a:pt x="400" y="237"/>
                  </a:lnTo>
                  <a:lnTo>
                    <a:pt x="403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7"/>
                  </a:lnTo>
                  <a:lnTo>
                    <a:pt x="405" y="237"/>
                  </a:lnTo>
                  <a:lnTo>
                    <a:pt x="408" y="237"/>
                  </a:lnTo>
                  <a:lnTo>
                    <a:pt x="408" y="239"/>
                  </a:lnTo>
                  <a:lnTo>
                    <a:pt x="408" y="239"/>
                  </a:lnTo>
                  <a:lnTo>
                    <a:pt x="408" y="239"/>
                  </a:lnTo>
                  <a:lnTo>
                    <a:pt x="410" y="239"/>
                  </a:lnTo>
                  <a:lnTo>
                    <a:pt x="410" y="239"/>
                  </a:lnTo>
                  <a:lnTo>
                    <a:pt x="412" y="239"/>
                  </a:lnTo>
                  <a:lnTo>
                    <a:pt x="412" y="239"/>
                  </a:lnTo>
                  <a:lnTo>
                    <a:pt x="412" y="239"/>
                  </a:lnTo>
                  <a:lnTo>
                    <a:pt x="412" y="239"/>
                  </a:lnTo>
                  <a:lnTo>
                    <a:pt x="415" y="239"/>
                  </a:lnTo>
                  <a:lnTo>
                    <a:pt x="415" y="239"/>
                  </a:lnTo>
                  <a:lnTo>
                    <a:pt x="417" y="239"/>
                  </a:lnTo>
                  <a:lnTo>
                    <a:pt x="417" y="239"/>
                  </a:lnTo>
                  <a:lnTo>
                    <a:pt x="417" y="239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9" y="242"/>
                  </a:lnTo>
                  <a:lnTo>
                    <a:pt x="419" y="242"/>
                  </a:lnTo>
                  <a:lnTo>
                    <a:pt x="422" y="242"/>
                  </a:lnTo>
                  <a:lnTo>
                    <a:pt x="422" y="242"/>
                  </a:lnTo>
                  <a:lnTo>
                    <a:pt x="424" y="242"/>
                  </a:lnTo>
                  <a:lnTo>
                    <a:pt x="424" y="242"/>
                  </a:lnTo>
                  <a:lnTo>
                    <a:pt x="424" y="242"/>
                  </a:lnTo>
                  <a:lnTo>
                    <a:pt x="424" y="242"/>
                  </a:lnTo>
                  <a:lnTo>
                    <a:pt x="426" y="242"/>
                  </a:lnTo>
                  <a:lnTo>
                    <a:pt x="426" y="242"/>
                  </a:lnTo>
                  <a:lnTo>
                    <a:pt x="426" y="242"/>
                  </a:lnTo>
                  <a:lnTo>
                    <a:pt x="429" y="242"/>
                  </a:lnTo>
                  <a:lnTo>
                    <a:pt x="429" y="244"/>
                  </a:lnTo>
                  <a:lnTo>
                    <a:pt x="429" y="244"/>
                  </a:lnTo>
                  <a:lnTo>
                    <a:pt x="431" y="244"/>
                  </a:lnTo>
                  <a:lnTo>
                    <a:pt x="431" y="244"/>
                  </a:lnTo>
                  <a:lnTo>
                    <a:pt x="431" y="244"/>
                  </a:lnTo>
                  <a:lnTo>
                    <a:pt x="434" y="244"/>
                  </a:lnTo>
                  <a:lnTo>
                    <a:pt x="434" y="244"/>
                  </a:lnTo>
                  <a:lnTo>
                    <a:pt x="434" y="244"/>
                  </a:lnTo>
                  <a:lnTo>
                    <a:pt x="434" y="244"/>
                  </a:lnTo>
                  <a:lnTo>
                    <a:pt x="436" y="244"/>
                  </a:lnTo>
                  <a:lnTo>
                    <a:pt x="436" y="244"/>
                  </a:lnTo>
                  <a:lnTo>
                    <a:pt x="438" y="244"/>
                  </a:lnTo>
                  <a:lnTo>
                    <a:pt x="438" y="244"/>
                  </a:lnTo>
                  <a:lnTo>
                    <a:pt x="438" y="244"/>
                  </a:lnTo>
                  <a:lnTo>
                    <a:pt x="438" y="246"/>
                  </a:lnTo>
                  <a:lnTo>
                    <a:pt x="441" y="246"/>
                  </a:lnTo>
                  <a:lnTo>
                    <a:pt x="441" y="246"/>
                  </a:lnTo>
                  <a:lnTo>
                    <a:pt x="441" y="246"/>
                  </a:lnTo>
                  <a:lnTo>
                    <a:pt x="443" y="246"/>
                  </a:lnTo>
                  <a:lnTo>
                    <a:pt x="443" y="244"/>
                  </a:lnTo>
                  <a:lnTo>
                    <a:pt x="443" y="244"/>
                  </a:lnTo>
                  <a:lnTo>
                    <a:pt x="443" y="244"/>
                  </a:lnTo>
                  <a:lnTo>
                    <a:pt x="445" y="244"/>
                  </a:lnTo>
                  <a:lnTo>
                    <a:pt x="445" y="242"/>
                  </a:lnTo>
                  <a:lnTo>
                    <a:pt x="445" y="242"/>
                  </a:lnTo>
                  <a:lnTo>
                    <a:pt x="445" y="242"/>
                  </a:lnTo>
                  <a:lnTo>
                    <a:pt x="445" y="242"/>
                  </a:lnTo>
                  <a:lnTo>
                    <a:pt x="448" y="242"/>
                  </a:lnTo>
                  <a:lnTo>
                    <a:pt x="448" y="242"/>
                  </a:lnTo>
                  <a:lnTo>
                    <a:pt x="448" y="242"/>
                  </a:lnTo>
                  <a:lnTo>
                    <a:pt x="448" y="244"/>
                  </a:lnTo>
                  <a:lnTo>
                    <a:pt x="448" y="244"/>
                  </a:lnTo>
                  <a:lnTo>
                    <a:pt x="448" y="244"/>
                  </a:lnTo>
                  <a:lnTo>
                    <a:pt x="448" y="246"/>
                  </a:lnTo>
                  <a:lnTo>
                    <a:pt x="450" y="246"/>
                  </a:lnTo>
                  <a:lnTo>
                    <a:pt x="450" y="246"/>
                  </a:lnTo>
                  <a:lnTo>
                    <a:pt x="450" y="246"/>
                  </a:lnTo>
                  <a:lnTo>
                    <a:pt x="450" y="246"/>
                  </a:lnTo>
                  <a:lnTo>
                    <a:pt x="450" y="249"/>
                  </a:lnTo>
                  <a:lnTo>
                    <a:pt x="453" y="249"/>
                  </a:lnTo>
                  <a:lnTo>
                    <a:pt x="453" y="249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4"/>
                  </a:lnTo>
                  <a:lnTo>
                    <a:pt x="453" y="254"/>
                  </a:lnTo>
                  <a:lnTo>
                    <a:pt x="453" y="254"/>
                  </a:lnTo>
                  <a:lnTo>
                    <a:pt x="455" y="254"/>
                  </a:lnTo>
                  <a:lnTo>
                    <a:pt x="455" y="256"/>
                  </a:lnTo>
                  <a:lnTo>
                    <a:pt x="455" y="256"/>
                  </a:lnTo>
                  <a:lnTo>
                    <a:pt x="455" y="256"/>
                  </a:lnTo>
                  <a:lnTo>
                    <a:pt x="455" y="256"/>
                  </a:lnTo>
                  <a:lnTo>
                    <a:pt x="457" y="256"/>
                  </a:lnTo>
                  <a:lnTo>
                    <a:pt x="457" y="258"/>
                  </a:lnTo>
                  <a:lnTo>
                    <a:pt x="457" y="258"/>
                  </a:lnTo>
                  <a:lnTo>
                    <a:pt x="457" y="261"/>
                  </a:lnTo>
                  <a:lnTo>
                    <a:pt x="455" y="261"/>
                  </a:lnTo>
                  <a:lnTo>
                    <a:pt x="455" y="261"/>
                  </a:lnTo>
                  <a:lnTo>
                    <a:pt x="455" y="263"/>
                  </a:lnTo>
                  <a:lnTo>
                    <a:pt x="455" y="263"/>
                  </a:lnTo>
                  <a:lnTo>
                    <a:pt x="455" y="263"/>
                  </a:lnTo>
                  <a:lnTo>
                    <a:pt x="455" y="265"/>
                  </a:lnTo>
                  <a:lnTo>
                    <a:pt x="455" y="265"/>
                  </a:lnTo>
                  <a:lnTo>
                    <a:pt x="455" y="268"/>
                  </a:lnTo>
                  <a:lnTo>
                    <a:pt x="453" y="268"/>
                  </a:lnTo>
                  <a:lnTo>
                    <a:pt x="453" y="268"/>
                  </a:lnTo>
                  <a:lnTo>
                    <a:pt x="453" y="268"/>
                  </a:lnTo>
                  <a:lnTo>
                    <a:pt x="453" y="270"/>
                  </a:lnTo>
                  <a:lnTo>
                    <a:pt x="453" y="270"/>
                  </a:lnTo>
                  <a:lnTo>
                    <a:pt x="453" y="270"/>
                  </a:lnTo>
                  <a:lnTo>
                    <a:pt x="453" y="272"/>
                  </a:lnTo>
                  <a:lnTo>
                    <a:pt x="453" y="272"/>
                  </a:lnTo>
                  <a:lnTo>
                    <a:pt x="453" y="272"/>
                  </a:lnTo>
                  <a:lnTo>
                    <a:pt x="453" y="275"/>
                  </a:lnTo>
                  <a:lnTo>
                    <a:pt x="453" y="275"/>
                  </a:lnTo>
                  <a:lnTo>
                    <a:pt x="450" y="275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80"/>
                  </a:lnTo>
                  <a:lnTo>
                    <a:pt x="450" y="280"/>
                  </a:lnTo>
                  <a:lnTo>
                    <a:pt x="450" y="282"/>
                  </a:lnTo>
                  <a:lnTo>
                    <a:pt x="448" y="282"/>
                  </a:lnTo>
                  <a:lnTo>
                    <a:pt x="448" y="282"/>
                  </a:lnTo>
                  <a:lnTo>
                    <a:pt x="448" y="284"/>
                  </a:lnTo>
                  <a:lnTo>
                    <a:pt x="448" y="284"/>
                  </a:lnTo>
                  <a:lnTo>
                    <a:pt x="448" y="284"/>
                  </a:lnTo>
                  <a:lnTo>
                    <a:pt x="448" y="287"/>
                  </a:lnTo>
                  <a:lnTo>
                    <a:pt x="448" y="287"/>
                  </a:lnTo>
                  <a:lnTo>
                    <a:pt x="448" y="287"/>
                  </a:lnTo>
                  <a:lnTo>
                    <a:pt x="448" y="287"/>
                  </a:lnTo>
                  <a:lnTo>
                    <a:pt x="448" y="289"/>
                  </a:lnTo>
                  <a:lnTo>
                    <a:pt x="448" y="289"/>
                  </a:lnTo>
                  <a:lnTo>
                    <a:pt x="448" y="291"/>
                  </a:lnTo>
                  <a:lnTo>
                    <a:pt x="445" y="291"/>
                  </a:lnTo>
                  <a:lnTo>
                    <a:pt x="445" y="291"/>
                  </a:lnTo>
                  <a:lnTo>
                    <a:pt x="445" y="294"/>
                  </a:lnTo>
                  <a:lnTo>
                    <a:pt x="445" y="294"/>
                  </a:lnTo>
                  <a:lnTo>
                    <a:pt x="445" y="294"/>
                  </a:lnTo>
                  <a:lnTo>
                    <a:pt x="445" y="296"/>
                  </a:lnTo>
                  <a:lnTo>
                    <a:pt x="445" y="296"/>
                  </a:lnTo>
                  <a:lnTo>
                    <a:pt x="445" y="296"/>
                  </a:lnTo>
                  <a:lnTo>
                    <a:pt x="445" y="296"/>
                  </a:lnTo>
                  <a:lnTo>
                    <a:pt x="445" y="299"/>
                  </a:lnTo>
                  <a:lnTo>
                    <a:pt x="445" y="299"/>
                  </a:lnTo>
                  <a:lnTo>
                    <a:pt x="445" y="301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43" y="303"/>
                  </a:lnTo>
                  <a:lnTo>
                    <a:pt x="443" y="303"/>
                  </a:lnTo>
                  <a:lnTo>
                    <a:pt x="443" y="303"/>
                  </a:lnTo>
                  <a:lnTo>
                    <a:pt x="443" y="306"/>
                  </a:lnTo>
                  <a:lnTo>
                    <a:pt x="443" y="306"/>
                  </a:lnTo>
                  <a:lnTo>
                    <a:pt x="443" y="306"/>
                  </a:lnTo>
                  <a:lnTo>
                    <a:pt x="441" y="306"/>
                  </a:lnTo>
                  <a:lnTo>
                    <a:pt x="441" y="308"/>
                  </a:lnTo>
                  <a:lnTo>
                    <a:pt x="441" y="308"/>
                  </a:lnTo>
                  <a:lnTo>
                    <a:pt x="441" y="308"/>
                  </a:lnTo>
                  <a:lnTo>
                    <a:pt x="441" y="310"/>
                  </a:lnTo>
                  <a:lnTo>
                    <a:pt x="441" y="310"/>
                  </a:lnTo>
                  <a:lnTo>
                    <a:pt x="438" y="310"/>
                  </a:lnTo>
                  <a:lnTo>
                    <a:pt x="438" y="310"/>
                  </a:lnTo>
                  <a:lnTo>
                    <a:pt x="438" y="310"/>
                  </a:lnTo>
                  <a:lnTo>
                    <a:pt x="438" y="310"/>
                  </a:lnTo>
                  <a:lnTo>
                    <a:pt x="436" y="310"/>
                  </a:lnTo>
                  <a:lnTo>
                    <a:pt x="436" y="310"/>
                  </a:lnTo>
                  <a:lnTo>
                    <a:pt x="434" y="310"/>
                  </a:lnTo>
                  <a:lnTo>
                    <a:pt x="434" y="313"/>
                  </a:lnTo>
                  <a:lnTo>
                    <a:pt x="434" y="313"/>
                  </a:lnTo>
                  <a:lnTo>
                    <a:pt x="434" y="313"/>
                  </a:lnTo>
                  <a:lnTo>
                    <a:pt x="431" y="313"/>
                  </a:lnTo>
                  <a:lnTo>
                    <a:pt x="431" y="313"/>
                  </a:lnTo>
                  <a:lnTo>
                    <a:pt x="431" y="313"/>
                  </a:lnTo>
                  <a:lnTo>
                    <a:pt x="431" y="313"/>
                  </a:lnTo>
                  <a:lnTo>
                    <a:pt x="429" y="313"/>
                  </a:lnTo>
                  <a:lnTo>
                    <a:pt x="429" y="315"/>
                  </a:lnTo>
                  <a:lnTo>
                    <a:pt x="429" y="315"/>
                  </a:lnTo>
                  <a:lnTo>
                    <a:pt x="426" y="315"/>
                  </a:lnTo>
                  <a:lnTo>
                    <a:pt x="426" y="315"/>
                  </a:lnTo>
                  <a:lnTo>
                    <a:pt x="426" y="315"/>
                  </a:lnTo>
                  <a:lnTo>
                    <a:pt x="426" y="315"/>
                  </a:lnTo>
                  <a:lnTo>
                    <a:pt x="424" y="315"/>
                  </a:lnTo>
                  <a:lnTo>
                    <a:pt x="424" y="315"/>
                  </a:lnTo>
                  <a:lnTo>
                    <a:pt x="424" y="317"/>
                  </a:lnTo>
                  <a:lnTo>
                    <a:pt x="424" y="317"/>
                  </a:lnTo>
                  <a:lnTo>
                    <a:pt x="422" y="317"/>
                  </a:lnTo>
                  <a:lnTo>
                    <a:pt x="422" y="317"/>
                  </a:lnTo>
                  <a:lnTo>
                    <a:pt x="422" y="317"/>
                  </a:lnTo>
                  <a:lnTo>
                    <a:pt x="419" y="317"/>
                  </a:lnTo>
                  <a:lnTo>
                    <a:pt x="419" y="317"/>
                  </a:lnTo>
                  <a:lnTo>
                    <a:pt x="419" y="317"/>
                  </a:lnTo>
                  <a:lnTo>
                    <a:pt x="419" y="317"/>
                  </a:lnTo>
                  <a:lnTo>
                    <a:pt x="417" y="317"/>
                  </a:lnTo>
                  <a:lnTo>
                    <a:pt x="417" y="317"/>
                  </a:lnTo>
                  <a:lnTo>
                    <a:pt x="417" y="317"/>
                  </a:lnTo>
                  <a:lnTo>
                    <a:pt x="417" y="320"/>
                  </a:lnTo>
                  <a:lnTo>
                    <a:pt x="415" y="320"/>
                  </a:lnTo>
                  <a:lnTo>
                    <a:pt x="415" y="320"/>
                  </a:lnTo>
                  <a:lnTo>
                    <a:pt x="412" y="320"/>
                  </a:lnTo>
                  <a:lnTo>
                    <a:pt x="412" y="320"/>
                  </a:lnTo>
                  <a:lnTo>
                    <a:pt x="412" y="320"/>
                  </a:lnTo>
                  <a:lnTo>
                    <a:pt x="412" y="320"/>
                  </a:lnTo>
                  <a:lnTo>
                    <a:pt x="410" y="320"/>
                  </a:lnTo>
                  <a:lnTo>
                    <a:pt x="410" y="322"/>
                  </a:lnTo>
                  <a:lnTo>
                    <a:pt x="410" y="322"/>
                  </a:lnTo>
                  <a:lnTo>
                    <a:pt x="408" y="322"/>
                  </a:lnTo>
                  <a:lnTo>
                    <a:pt x="408" y="322"/>
                  </a:lnTo>
                  <a:lnTo>
                    <a:pt x="408" y="322"/>
                  </a:lnTo>
                  <a:lnTo>
                    <a:pt x="408" y="322"/>
                  </a:lnTo>
                  <a:lnTo>
                    <a:pt x="405" y="322"/>
                  </a:lnTo>
                  <a:lnTo>
                    <a:pt x="405" y="322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3" y="325"/>
                  </a:lnTo>
                  <a:lnTo>
                    <a:pt x="403" y="325"/>
                  </a:lnTo>
                  <a:lnTo>
                    <a:pt x="403" y="325"/>
                  </a:lnTo>
                  <a:lnTo>
                    <a:pt x="400" y="325"/>
                  </a:lnTo>
                  <a:lnTo>
                    <a:pt x="400" y="325"/>
                  </a:lnTo>
                  <a:lnTo>
                    <a:pt x="400" y="325"/>
                  </a:lnTo>
                  <a:lnTo>
                    <a:pt x="400" y="327"/>
                  </a:lnTo>
                  <a:lnTo>
                    <a:pt x="398" y="327"/>
                  </a:lnTo>
                  <a:lnTo>
                    <a:pt x="398" y="327"/>
                  </a:lnTo>
                  <a:lnTo>
                    <a:pt x="398" y="327"/>
                  </a:lnTo>
                  <a:lnTo>
                    <a:pt x="398" y="327"/>
                  </a:lnTo>
                  <a:lnTo>
                    <a:pt x="396" y="327"/>
                  </a:lnTo>
                  <a:lnTo>
                    <a:pt x="396" y="327"/>
                  </a:lnTo>
                  <a:lnTo>
                    <a:pt x="393" y="327"/>
                  </a:lnTo>
                  <a:lnTo>
                    <a:pt x="393" y="327"/>
                  </a:lnTo>
                  <a:lnTo>
                    <a:pt x="393" y="327"/>
                  </a:lnTo>
                  <a:lnTo>
                    <a:pt x="393" y="327"/>
                  </a:lnTo>
                  <a:lnTo>
                    <a:pt x="391" y="327"/>
                  </a:lnTo>
                  <a:lnTo>
                    <a:pt x="391" y="329"/>
                  </a:lnTo>
                  <a:lnTo>
                    <a:pt x="391" y="329"/>
                  </a:lnTo>
                  <a:lnTo>
                    <a:pt x="391" y="329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386" y="329"/>
                  </a:lnTo>
                  <a:lnTo>
                    <a:pt x="386" y="329"/>
                  </a:lnTo>
                  <a:lnTo>
                    <a:pt x="386" y="332"/>
                  </a:lnTo>
                  <a:lnTo>
                    <a:pt x="386" y="332"/>
                  </a:lnTo>
                  <a:lnTo>
                    <a:pt x="384" y="332"/>
                  </a:lnTo>
                  <a:lnTo>
                    <a:pt x="384" y="332"/>
                  </a:lnTo>
                  <a:lnTo>
                    <a:pt x="384" y="332"/>
                  </a:lnTo>
                  <a:lnTo>
                    <a:pt x="384" y="332"/>
                  </a:lnTo>
                  <a:lnTo>
                    <a:pt x="382" y="332"/>
                  </a:lnTo>
                  <a:lnTo>
                    <a:pt x="382" y="332"/>
                  </a:lnTo>
                  <a:lnTo>
                    <a:pt x="382" y="334"/>
                  </a:lnTo>
                  <a:lnTo>
                    <a:pt x="379" y="334"/>
                  </a:lnTo>
                  <a:lnTo>
                    <a:pt x="379" y="334"/>
                  </a:lnTo>
                  <a:lnTo>
                    <a:pt x="379" y="334"/>
                  </a:lnTo>
                  <a:lnTo>
                    <a:pt x="379" y="334"/>
                  </a:lnTo>
                  <a:lnTo>
                    <a:pt x="377" y="334"/>
                  </a:lnTo>
                  <a:lnTo>
                    <a:pt x="377" y="334"/>
                  </a:lnTo>
                  <a:lnTo>
                    <a:pt x="374" y="334"/>
                  </a:lnTo>
                  <a:lnTo>
                    <a:pt x="374" y="334"/>
                  </a:lnTo>
                  <a:lnTo>
                    <a:pt x="374" y="336"/>
                  </a:lnTo>
                  <a:lnTo>
                    <a:pt x="374" y="336"/>
                  </a:lnTo>
                  <a:lnTo>
                    <a:pt x="372" y="336"/>
                  </a:lnTo>
                  <a:lnTo>
                    <a:pt x="372" y="336"/>
                  </a:lnTo>
                  <a:lnTo>
                    <a:pt x="372" y="336"/>
                  </a:lnTo>
                  <a:lnTo>
                    <a:pt x="372" y="336"/>
                  </a:lnTo>
                  <a:lnTo>
                    <a:pt x="370" y="336"/>
                  </a:lnTo>
                  <a:lnTo>
                    <a:pt x="370" y="336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5" y="336"/>
                  </a:lnTo>
                  <a:lnTo>
                    <a:pt x="365" y="336"/>
                  </a:lnTo>
                  <a:lnTo>
                    <a:pt x="365" y="336"/>
                  </a:lnTo>
                  <a:lnTo>
                    <a:pt x="363" y="336"/>
                  </a:lnTo>
                  <a:lnTo>
                    <a:pt x="363" y="339"/>
                  </a:lnTo>
                  <a:lnTo>
                    <a:pt x="363" y="339"/>
                  </a:lnTo>
                  <a:lnTo>
                    <a:pt x="360" y="339"/>
                  </a:lnTo>
                  <a:lnTo>
                    <a:pt x="360" y="339"/>
                  </a:lnTo>
                  <a:lnTo>
                    <a:pt x="360" y="339"/>
                  </a:lnTo>
                  <a:lnTo>
                    <a:pt x="358" y="339"/>
                  </a:lnTo>
                  <a:lnTo>
                    <a:pt x="358" y="339"/>
                  </a:lnTo>
                  <a:lnTo>
                    <a:pt x="358" y="339"/>
                  </a:lnTo>
                  <a:lnTo>
                    <a:pt x="358" y="339"/>
                  </a:lnTo>
                  <a:lnTo>
                    <a:pt x="355" y="339"/>
                  </a:lnTo>
                  <a:lnTo>
                    <a:pt x="355" y="339"/>
                  </a:lnTo>
                  <a:lnTo>
                    <a:pt x="355" y="341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48" y="341"/>
                  </a:lnTo>
                  <a:lnTo>
                    <a:pt x="348" y="341"/>
                  </a:lnTo>
                  <a:lnTo>
                    <a:pt x="346" y="341"/>
                  </a:lnTo>
                  <a:lnTo>
                    <a:pt x="346" y="344"/>
                  </a:lnTo>
                  <a:lnTo>
                    <a:pt x="346" y="344"/>
                  </a:lnTo>
                  <a:lnTo>
                    <a:pt x="346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41" y="344"/>
                  </a:lnTo>
                  <a:lnTo>
                    <a:pt x="341" y="344"/>
                  </a:lnTo>
                  <a:lnTo>
                    <a:pt x="341" y="344"/>
                  </a:lnTo>
                  <a:lnTo>
                    <a:pt x="341" y="344"/>
                  </a:lnTo>
                  <a:lnTo>
                    <a:pt x="339" y="344"/>
                  </a:lnTo>
                  <a:lnTo>
                    <a:pt x="339" y="344"/>
                  </a:lnTo>
                  <a:lnTo>
                    <a:pt x="339" y="346"/>
                  </a:lnTo>
                  <a:lnTo>
                    <a:pt x="339" y="346"/>
                  </a:lnTo>
                  <a:lnTo>
                    <a:pt x="337" y="346"/>
                  </a:lnTo>
                  <a:lnTo>
                    <a:pt x="337" y="346"/>
                  </a:lnTo>
                  <a:lnTo>
                    <a:pt x="334" y="346"/>
                  </a:lnTo>
                  <a:lnTo>
                    <a:pt x="334" y="346"/>
                  </a:lnTo>
                  <a:lnTo>
                    <a:pt x="334" y="346"/>
                  </a:lnTo>
                  <a:lnTo>
                    <a:pt x="334" y="346"/>
                  </a:lnTo>
                  <a:lnTo>
                    <a:pt x="332" y="346"/>
                  </a:lnTo>
                  <a:lnTo>
                    <a:pt x="332" y="346"/>
                  </a:lnTo>
                  <a:lnTo>
                    <a:pt x="332" y="346"/>
                  </a:lnTo>
                  <a:lnTo>
                    <a:pt x="332" y="346"/>
                  </a:lnTo>
                  <a:lnTo>
                    <a:pt x="329" y="346"/>
                  </a:lnTo>
                  <a:lnTo>
                    <a:pt x="329" y="346"/>
                  </a:lnTo>
                  <a:lnTo>
                    <a:pt x="327" y="346"/>
                  </a:lnTo>
                  <a:lnTo>
                    <a:pt x="327" y="346"/>
                  </a:lnTo>
                  <a:lnTo>
                    <a:pt x="327" y="348"/>
                  </a:lnTo>
                  <a:lnTo>
                    <a:pt x="327" y="348"/>
                  </a:lnTo>
                  <a:lnTo>
                    <a:pt x="325" y="348"/>
                  </a:lnTo>
                  <a:lnTo>
                    <a:pt x="325" y="348"/>
                  </a:lnTo>
                  <a:lnTo>
                    <a:pt x="325" y="348"/>
                  </a:lnTo>
                  <a:lnTo>
                    <a:pt x="325" y="348"/>
                  </a:lnTo>
                  <a:lnTo>
                    <a:pt x="322" y="348"/>
                  </a:lnTo>
                  <a:lnTo>
                    <a:pt x="322" y="348"/>
                  </a:lnTo>
                  <a:lnTo>
                    <a:pt x="320" y="348"/>
                  </a:lnTo>
                  <a:lnTo>
                    <a:pt x="320" y="348"/>
                  </a:lnTo>
                  <a:lnTo>
                    <a:pt x="320" y="348"/>
                  </a:lnTo>
                  <a:lnTo>
                    <a:pt x="320" y="351"/>
                  </a:lnTo>
                  <a:lnTo>
                    <a:pt x="318" y="351"/>
                  </a:lnTo>
                  <a:lnTo>
                    <a:pt x="318" y="351"/>
                  </a:lnTo>
                  <a:lnTo>
                    <a:pt x="318" y="351"/>
                  </a:lnTo>
                  <a:lnTo>
                    <a:pt x="315" y="351"/>
                  </a:lnTo>
                  <a:lnTo>
                    <a:pt x="315" y="351"/>
                  </a:lnTo>
                  <a:lnTo>
                    <a:pt x="315" y="351"/>
                  </a:lnTo>
                  <a:lnTo>
                    <a:pt x="313" y="351"/>
                  </a:lnTo>
                  <a:lnTo>
                    <a:pt x="313" y="351"/>
                  </a:lnTo>
                  <a:lnTo>
                    <a:pt x="313" y="351"/>
                  </a:lnTo>
                  <a:lnTo>
                    <a:pt x="313" y="353"/>
                  </a:lnTo>
                  <a:lnTo>
                    <a:pt x="311" y="353"/>
                  </a:lnTo>
                  <a:lnTo>
                    <a:pt x="311" y="353"/>
                  </a:lnTo>
                  <a:lnTo>
                    <a:pt x="311" y="353"/>
                  </a:lnTo>
                  <a:lnTo>
                    <a:pt x="308" y="353"/>
                  </a:lnTo>
                  <a:lnTo>
                    <a:pt x="308" y="353"/>
                  </a:lnTo>
                  <a:lnTo>
                    <a:pt x="308" y="353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6" y="355"/>
                  </a:lnTo>
                  <a:lnTo>
                    <a:pt x="306" y="355"/>
                  </a:lnTo>
                  <a:lnTo>
                    <a:pt x="306" y="355"/>
                  </a:lnTo>
                  <a:lnTo>
                    <a:pt x="306" y="355"/>
                  </a:lnTo>
                  <a:lnTo>
                    <a:pt x="306" y="358"/>
                  </a:lnTo>
                  <a:lnTo>
                    <a:pt x="303" y="358"/>
                  </a:lnTo>
                  <a:lnTo>
                    <a:pt x="303" y="358"/>
                  </a:lnTo>
                  <a:lnTo>
                    <a:pt x="303" y="358"/>
                  </a:lnTo>
                  <a:lnTo>
                    <a:pt x="303" y="360"/>
                  </a:lnTo>
                  <a:lnTo>
                    <a:pt x="301" y="360"/>
                  </a:lnTo>
                  <a:lnTo>
                    <a:pt x="301" y="360"/>
                  </a:lnTo>
                  <a:lnTo>
                    <a:pt x="301" y="360"/>
                  </a:lnTo>
                  <a:lnTo>
                    <a:pt x="301" y="363"/>
                  </a:lnTo>
                  <a:lnTo>
                    <a:pt x="301" y="363"/>
                  </a:lnTo>
                  <a:lnTo>
                    <a:pt x="301" y="363"/>
                  </a:lnTo>
                  <a:lnTo>
                    <a:pt x="299" y="363"/>
                  </a:lnTo>
                  <a:lnTo>
                    <a:pt x="299" y="365"/>
                  </a:lnTo>
                  <a:lnTo>
                    <a:pt x="299" y="365"/>
                  </a:lnTo>
                  <a:lnTo>
                    <a:pt x="299" y="365"/>
                  </a:lnTo>
                  <a:lnTo>
                    <a:pt x="299" y="365"/>
                  </a:lnTo>
                  <a:lnTo>
                    <a:pt x="299" y="365"/>
                  </a:lnTo>
                  <a:lnTo>
                    <a:pt x="296" y="365"/>
                  </a:lnTo>
                  <a:lnTo>
                    <a:pt x="296" y="367"/>
                  </a:lnTo>
                  <a:lnTo>
                    <a:pt x="296" y="367"/>
                  </a:lnTo>
                  <a:lnTo>
                    <a:pt x="296" y="367"/>
                  </a:lnTo>
                  <a:lnTo>
                    <a:pt x="294" y="367"/>
                  </a:lnTo>
                  <a:lnTo>
                    <a:pt x="294" y="370"/>
                  </a:lnTo>
                  <a:lnTo>
                    <a:pt x="294" y="370"/>
                  </a:lnTo>
                  <a:lnTo>
                    <a:pt x="294" y="370"/>
                  </a:lnTo>
                  <a:lnTo>
                    <a:pt x="294" y="372"/>
                  </a:lnTo>
                  <a:lnTo>
                    <a:pt x="294" y="372"/>
                  </a:lnTo>
                  <a:lnTo>
                    <a:pt x="294" y="372"/>
                  </a:lnTo>
                  <a:lnTo>
                    <a:pt x="292" y="372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89" y="374"/>
                  </a:lnTo>
                  <a:lnTo>
                    <a:pt x="289" y="377"/>
                  </a:lnTo>
                  <a:lnTo>
                    <a:pt x="289" y="377"/>
                  </a:lnTo>
                  <a:lnTo>
                    <a:pt x="289" y="377"/>
                  </a:lnTo>
                  <a:lnTo>
                    <a:pt x="287" y="377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87" y="381"/>
                  </a:lnTo>
                  <a:lnTo>
                    <a:pt x="284" y="381"/>
                  </a:lnTo>
                  <a:lnTo>
                    <a:pt x="284" y="381"/>
                  </a:lnTo>
                  <a:lnTo>
                    <a:pt x="284" y="381"/>
                  </a:lnTo>
                  <a:lnTo>
                    <a:pt x="284" y="384"/>
                  </a:lnTo>
                  <a:lnTo>
                    <a:pt x="284" y="384"/>
                  </a:lnTo>
                  <a:lnTo>
                    <a:pt x="284" y="384"/>
                  </a:lnTo>
                  <a:lnTo>
                    <a:pt x="284" y="386"/>
                  </a:lnTo>
                  <a:lnTo>
                    <a:pt x="282" y="386"/>
                  </a:lnTo>
                  <a:lnTo>
                    <a:pt x="282" y="386"/>
                  </a:lnTo>
                  <a:lnTo>
                    <a:pt x="282" y="386"/>
                  </a:lnTo>
                  <a:lnTo>
                    <a:pt x="282" y="386"/>
                  </a:lnTo>
                  <a:lnTo>
                    <a:pt x="280" y="386"/>
                  </a:lnTo>
                  <a:lnTo>
                    <a:pt x="280" y="389"/>
                  </a:lnTo>
                  <a:lnTo>
                    <a:pt x="280" y="389"/>
                  </a:lnTo>
                  <a:lnTo>
                    <a:pt x="280" y="389"/>
                  </a:lnTo>
                  <a:lnTo>
                    <a:pt x="280" y="389"/>
                  </a:lnTo>
                  <a:lnTo>
                    <a:pt x="280" y="391"/>
                  </a:lnTo>
                  <a:lnTo>
                    <a:pt x="277" y="391"/>
                  </a:lnTo>
                  <a:lnTo>
                    <a:pt x="277" y="391"/>
                  </a:lnTo>
                  <a:lnTo>
                    <a:pt x="277" y="391"/>
                  </a:lnTo>
                  <a:lnTo>
                    <a:pt x="277" y="393"/>
                  </a:lnTo>
                  <a:lnTo>
                    <a:pt x="277" y="393"/>
                  </a:lnTo>
                  <a:lnTo>
                    <a:pt x="277" y="393"/>
                  </a:lnTo>
                  <a:lnTo>
                    <a:pt x="275" y="393"/>
                  </a:lnTo>
                  <a:lnTo>
                    <a:pt x="275" y="396"/>
                  </a:lnTo>
                  <a:lnTo>
                    <a:pt x="275" y="396"/>
                  </a:lnTo>
                  <a:lnTo>
                    <a:pt x="275" y="396"/>
                  </a:lnTo>
                  <a:lnTo>
                    <a:pt x="275" y="396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8"/>
                  </a:lnTo>
                  <a:lnTo>
                    <a:pt x="273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0" y="400"/>
                  </a:lnTo>
                  <a:lnTo>
                    <a:pt x="270" y="400"/>
                  </a:lnTo>
                  <a:lnTo>
                    <a:pt x="270" y="400"/>
                  </a:lnTo>
                  <a:lnTo>
                    <a:pt x="270" y="403"/>
                  </a:lnTo>
                  <a:lnTo>
                    <a:pt x="268" y="403"/>
                  </a:lnTo>
                  <a:lnTo>
                    <a:pt x="268" y="403"/>
                  </a:lnTo>
                  <a:lnTo>
                    <a:pt x="268" y="403"/>
                  </a:lnTo>
                  <a:lnTo>
                    <a:pt x="268" y="405"/>
                  </a:lnTo>
                  <a:lnTo>
                    <a:pt x="268" y="405"/>
                  </a:lnTo>
                  <a:lnTo>
                    <a:pt x="268" y="405"/>
                  </a:lnTo>
                  <a:lnTo>
                    <a:pt x="266" y="405"/>
                  </a:lnTo>
                  <a:lnTo>
                    <a:pt x="266" y="405"/>
                  </a:lnTo>
                  <a:lnTo>
                    <a:pt x="266" y="405"/>
                  </a:lnTo>
                  <a:lnTo>
                    <a:pt x="266" y="408"/>
                  </a:lnTo>
                  <a:lnTo>
                    <a:pt x="266" y="408"/>
                  </a:lnTo>
                  <a:lnTo>
                    <a:pt x="266" y="408"/>
                  </a:lnTo>
                  <a:lnTo>
                    <a:pt x="266" y="410"/>
                  </a:lnTo>
                  <a:lnTo>
                    <a:pt x="263" y="410"/>
                  </a:lnTo>
                  <a:lnTo>
                    <a:pt x="263" y="410"/>
                  </a:lnTo>
                  <a:lnTo>
                    <a:pt x="263" y="410"/>
                  </a:lnTo>
                  <a:lnTo>
                    <a:pt x="263" y="412"/>
                  </a:lnTo>
                  <a:lnTo>
                    <a:pt x="261" y="412"/>
                  </a:lnTo>
                  <a:lnTo>
                    <a:pt x="261" y="412"/>
                  </a:lnTo>
                  <a:lnTo>
                    <a:pt x="261" y="412"/>
                  </a:lnTo>
                  <a:lnTo>
                    <a:pt x="261" y="415"/>
                  </a:lnTo>
                  <a:lnTo>
                    <a:pt x="261" y="415"/>
                  </a:lnTo>
                  <a:lnTo>
                    <a:pt x="261" y="415"/>
                  </a:lnTo>
                  <a:lnTo>
                    <a:pt x="258" y="415"/>
                  </a:lnTo>
                  <a:lnTo>
                    <a:pt x="258" y="415"/>
                  </a:lnTo>
                  <a:lnTo>
                    <a:pt x="258" y="415"/>
                  </a:lnTo>
                  <a:lnTo>
                    <a:pt x="258" y="417"/>
                  </a:lnTo>
                  <a:lnTo>
                    <a:pt x="258" y="417"/>
                  </a:lnTo>
                  <a:lnTo>
                    <a:pt x="258" y="417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9"/>
                  </a:lnTo>
                  <a:lnTo>
                    <a:pt x="256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6" y="417"/>
                  </a:lnTo>
                  <a:lnTo>
                    <a:pt x="256" y="415"/>
                  </a:lnTo>
                  <a:lnTo>
                    <a:pt x="256" y="415"/>
                  </a:lnTo>
                  <a:lnTo>
                    <a:pt x="256" y="415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0"/>
                  </a:lnTo>
                  <a:lnTo>
                    <a:pt x="256" y="410"/>
                  </a:lnTo>
                  <a:lnTo>
                    <a:pt x="256" y="408"/>
                  </a:lnTo>
                  <a:lnTo>
                    <a:pt x="256" y="408"/>
                  </a:lnTo>
                  <a:lnTo>
                    <a:pt x="256" y="405"/>
                  </a:lnTo>
                  <a:lnTo>
                    <a:pt x="256" y="405"/>
                  </a:lnTo>
                  <a:lnTo>
                    <a:pt x="256" y="405"/>
                  </a:lnTo>
                  <a:lnTo>
                    <a:pt x="256" y="403"/>
                  </a:lnTo>
                  <a:lnTo>
                    <a:pt x="256" y="403"/>
                  </a:lnTo>
                  <a:lnTo>
                    <a:pt x="256" y="400"/>
                  </a:lnTo>
                  <a:lnTo>
                    <a:pt x="254" y="400"/>
                  </a:lnTo>
                  <a:lnTo>
                    <a:pt x="254" y="400"/>
                  </a:lnTo>
                  <a:lnTo>
                    <a:pt x="254" y="400"/>
                  </a:lnTo>
                  <a:lnTo>
                    <a:pt x="254" y="400"/>
                  </a:lnTo>
                  <a:lnTo>
                    <a:pt x="251" y="400"/>
                  </a:lnTo>
                  <a:lnTo>
                    <a:pt x="251" y="398"/>
                  </a:lnTo>
                  <a:lnTo>
                    <a:pt x="251" y="398"/>
                  </a:lnTo>
                  <a:lnTo>
                    <a:pt x="251" y="398"/>
                  </a:lnTo>
                  <a:lnTo>
                    <a:pt x="251" y="398"/>
                  </a:lnTo>
                  <a:lnTo>
                    <a:pt x="249" y="398"/>
                  </a:lnTo>
                  <a:lnTo>
                    <a:pt x="249" y="398"/>
                  </a:lnTo>
                  <a:lnTo>
                    <a:pt x="249" y="396"/>
                  </a:lnTo>
                  <a:lnTo>
                    <a:pt x="247" y="396"/>
                  </a:lnTo>
                  <a:lnTo>
                    <a:pt x="247" y="396"/>
                  </a:lnTo>
                  <a:lnTo>
                    <a:pt x="247" y="396"/>
                  </a:lnTo>
                  <a:lnTo>
                    <a:pt x="247" y="396"/>
                  </a:lnTo>
                  <a:lnTo>
                    <a:pt x="247" y="396"/>
                  </a:lnTo>
                  <a:lnTo>
                    <a:pt x="244" y="396"/>
                  </a:lnTo>
                  <a:lnTo>
                    <a:pt x="244" y="396"/>
                  </a:lnTo>
                  <a:lnTo>
                    <a:pt x="244" y="393"/>
                  </a:lnTo>
                  <a:lnTo>
                    <a:pt x="244" y="393"/>
                  </a:lnTo>
                  <a:lnTo>
                    <a:pt x="242" y="393"/>
                  </a:lnTo>
                  <a:lnTo>
                    <a:pt x="242" y="393"/>
                  </a:lnTo>
                  <a:lnTo>
                    <a:pt x="242" y="393"/>
                  </a:lnTo>
                  <a:lnTo>
                    <a:pt x="239" y="393"/>
                  </a:lnTo>
                  <a:lnTo>
                    <a:pt x="239" y="391"/>
                  </a:lnTo>
                  <a:lnTo>
                    <a:pt x="239" y="391"/>
                  </a:lnTo>
                  <a:lnTo>
                    <a:pt x="239" y="391"/>
                  </a:lnTo>
                  <a:lnTo>
                    <a:pt x="239" y="391"/>
                  </a:lnTo>
                  <a:lnTo>
                    <a:pt x="237" y="391"/>
                  </a:lnTo>
                  <a:lnTo>
                    <a:pt x="237" y="391"/>
                  </a:lnTo>
                  <a:lnTo>
                    <a:pt x="237" y="389"/>
                  </a:lnTo>
                  <a:lnTo>
                    <a:pt x="235" y="389"/>
                  </a:lnTo>
                  <a:lnTo>
                    <a:pt x="235" y="389"/>
                  </a:lnTo>
                  <a:lnTo>
                    <a:pt x="235" y="389"/>
                  </a:lnTo>
                  <a:lnTo>
                    <a:pt x="235" y="389"/>
                  </a:lnTo>
                  <a:lnTo>
                    <a:pt x="232" y="389"/>
                  </a:lnTo>
                  <a:lnTo>
                    <a:pt x="232" y="386"/>
                  </a:lnTo>
                  <a:lnTo>
                    <a:pt x="232" y="386"/>
                  </a:lnTo>
                  <a:lnTo>
                    <a:pt x="232" y="386"/>
                  </a:lnTo>
                  <a:lnTo>
                    <a:pt x="232" y="386"/>
                  </a:lnTo>
                  <a:lnTo>
                    <a:pt x="230" y="386"/>
                  </a:lnTo>
                  <a:lnTo>
                    <a:pt x="230" y="386"/>
                  </a:lnTo>
                  <a:lnTo>
                    <a:pt x="230" y="386"/>
                  </a:lnTo>
                  <a:lnTo>
                    <a:pt x="228" y="386"/>
                  </a:lnTo>
                  <a:lnTo>
                    <a:pt x="228" y="384"/>
                  </a:lnTo>
                  <a:lnTo>
                    <a:pt x="228" y="384"/>
                  </a:lnTo>
                  <a:lnTo>
                    <a:pt x="228" y="384"/>
                  </a:lnTo>
                  <a:lnTo>
                    <a:pt x="228" y="384"/>
                  </a:lnTo>
                  <a:lnTo>
                    <a:pt x="225" y="384"/>
                  </a:lnTo>
                  <a:lnTo>
                    <a:pt x="225" y="384"/>
                  </a:lnTo>
                  <a:lnTo>
                    <a:pt x="225" y="381"/>
                  </a:lnTo>
                  <a:lnTo>
                    <a:pt x="225" y="381"/>
                  </a:lnTo>
                  <a:lnTo>
                    <a:pt x="223" y="381"/>
                  </a:lnTo>
                  <a:lnTo>
                    <a:pt x="223" y="381"/>
                  </a:lnTo>
                  <a:lnTo>
                    <a:pt x="223" y="381"/>
                  </a:lnTo>
                  <a:lnTo>
                    <a:pt x="221" y="381"/>
                  </a:lnTo>
                  <a:lnTo>
                    <a:pt x="221" y="379"/>
                  </a:lnTo>
                  <a:lnTo>
                    <a:pt x="221" y="379"/>
                  </a:lnTo>
                  <a:lnTo>
                    <a:pt x="221" y="379"/>
                  </a:lnTo>
                  <a:lnTo>
                    <a:pt x="221" y="379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8" y="377"/>
                  </a:lnTo>
                  <a:lnTo>
                    <a:pt x="218" y="377"/>
                  </a:lnTo>
                  <a:lnTo>
                    <a:pt x="216" y="377"/>
                  </a:lnTo>
                  <a:lnTo>
                    <a:pt x="216" y="377"/>
                  </a:lnTo>
                  <a:lnTo>
                    <a:pt x="216" y="377"/>
                  </a:lnTo>
                  <a:lnTo>
                    <a:pt x="213" y="377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1" y="374"/>
                  </a:lnTo>
                  <a:lnTo>
                    <a:pt x="211" y="374"/>
                  </a:lnTo>
                  <a:lnTo>
                    <a:pt x="211" y="374"/>
                  </a:lnTo>
                  <a:lnTo>
                    <a:pt x="209" y="374"/>
                  </a:lnTo>
                  <a:lnTo>
                    <a:pt x="209" y="374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77"/>
                  </a:lnTo>
                  <a:lnTo>
                    <a:pt x="204" y="377"/>
                  </a:lnTo>
                  <a:lnTo>
                    <a:pt x="204" y="377"/>
                  </a:lnTo>
                  <a:lnTo>
                    <a:pt x="204" y="377"/>
                  </a:lnTo>
                  <a:lnTo>
                    <a:pt x="204" y="377"/>
                  </a:lnTo>
                  <a:lnTo>
                    <a:pt x="204" y="377"/>
                  </a:lnTo>
                  <a:lnTo>
                    <a:pt x="202" y="377"/>
                  </a:lnTo>
                  <a:lnTo>
                    <a:pt x="202" y="377"/>
                  </a:lnTo>
                  <a:lnTo>
                    <a:pt x="202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7" y="374"/>
                  </a:lnTo>
                  <a:lnTo>
                    <a:pt x="197" y="374"/>
                  </a:lnTo>
                  <a:lnTo>
                    <a:pt x="197" y="374"/>
                  </a:lnTo>
                  <a:lnTo>
                    <a:pt x="197" y="372"/>
                  </a:lnTo>
                  <a:lnTo>
                    <a:pt x="195" y="372"/>
                  </a:lnTo>
                  <a:lnTo>
                    <a:pt x="195" y="372"/>
                  </a:lnTo>
                  <a:lnTo>
                    <a:pt x="195" y="372"/>
                  </a:lnTo>
                  <a:lnTo>
                    <a:pt x="195" y="372"/>
                  </a:lnTo>
                  <a:lnTo>
                    <a:pt x="195" y="370"/>
                  </a:lnTo>
                  <a:lnTo>
                    <a:pt x="192" y="370"/>
                  </a:lnTo>
                  <a:lnTo>
                    <a:pt x="192" y="370"/>
                  </a:lnTo>
                  <a:lnTo>
                    <a:pt x="192" y="370"/>
                  </a:lnTo>
                  <a:lnTo>
                    <a:pt x="190" y="370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7"/>
                  </a:lnTo>
                  <a:lnTo>
                    <a:pt x="192" y="377"/>
                  </a:lnTo>
                  <a:lnTo>
                    <a:pt x="192" y="377"/>
                  </a:lnTo>
                  <a:lnTo>
                    <a:pt x="190" y="377"/>
                  </a:lnTo>
                  <a:lnTo>
                    <a:pt x="190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9"/>
                  </a:lnTo>
                  <a:lnTo>
                    <a:pt x="187" y="381"/>
                  </a:lnTo>
                  <a:lnTo>
                    <a:pt x="187" y="381"/>
                  </a:lnTo>
                  <a:lnTo>
                    <a:pt x="187" y="381"/>
                  </a:lnTo>
                  <a:lnTo>
                    <a:pt x="187" y="384"/>
                  </a:lnTo>
                  <a:lnTo>
                    <a:pt x="187" y="384"/>
                  </a:lnTo>
                  <a:lnTo>
                    <a:pt x="187" y="386"/>
                  </a:lnTo>
                  <a:lnTo>
                    <a:pt x="187" y="386"/>
                  </a:lnTo>
                  <a:lnTo>
                    <a:pt x="187" y="386"/>
                  </a:lnTo>
                  <a:lnTo>
                    <a:pt x="187" y="389"/>
                  </a:lnTo>
                  <a:lnTo>
                    <a:pt x="187" y="389"/>
                  </a:lnTo>
                  <a:lnTo>
                    <a:pt x="187" y="389"/>
                  </a:lnTo>
                  <a:lnTo>
                    <a:pt x="190" y="389"/>
                  </a:lnTo>
                  <a:lnTo>
                    <a:pt x="190" y="391"/>
                  </a:lnTo>
                  <a:lnTo>
                    <a:pt x="190" y="391"/>
                  </a:lnTo>
                  <a:lnTo>
                    <a:pt x="190" y="393"/>
                  </a:lnTo>
                  <a:lnTo>
                    <a:pt x="190" y="393"/>
                  </a:lnTo>
                  <a:lnTo>
                    <a:pt x="187" y="393"/>
                  </a:lnTo>
                  <a:lnTo>
                    <a:pt x="187" y="393"/>
                  </a:lnTo>
                  <a:lnTo>
                    <a:pt x="187" y="393"/>
                  </a:lnTo>
                  <a:lnTo>
                    <a:pt x="187" y="396"/>
                  </a:lnTo>
                  <a:lnTo>
                    <a:pt x="187" y="396"/>
                  </a:lnTo>
                  <a:lnTo>
                    <a:pt x="187" y="396"/>
                  </a:lnTo>
                  <a:lnTo>
                    <a:pt x="185" y="396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5" y="398"/>
                  </a:lnTo>
                  <a:lnTo>
                    <a:pt x="183" y="398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0"/>
                  </a:lnTo>
                  <a:lnTo>
                    <a:pt x="183" y="400"/>
                  </a:lnTo>
                  <a:lnTo>
                    <a:pt x="180" y="400"/>
                  </a:lnTo>
                  <a:lnTo>
                    <a:pt x="180" y="400"/>
                  </a:lnTo>
                  <a:lnTo>
                    <a:pt x="180" y="400"/>
                  </a:lnTo>
                  <a:lnTo>
                    <a:pt x="178" y="400"/>
                  </a:lnTo>
                  <a:lnTo>
                    <a:pt x="178" y="400"/>
                  </a:lnTo>
                  <a:lnTo>
                    <a:pt x="178" y="398"/>
                  </a:lnTo>
                  <a:lnTo>
                    <a:pt x="178" y="398"/>
                  </a:lnTo>
                  <a:lnTo>
                    <a:pt x="178" y="398"/>
                  </a:lnTo>
                  <a:lnTo>
                    <a:pt x="178" y="396"/>
                  </a:lnTo>
                  <a:lnTo>
                    <a:pt x="178" y="396"/>
                  </a:lnTo>
                  <a:lnTo>
                    <a:pt x="178" y="396"/>
                  </a:lnTo>
                  <a:lnTo>
                    <a:pt x="178" y="396"/>
                  </a:lnTo>
                  <a:lnTo>
                    <a:pt x="178" y="396"/>
                  </a:lnTo>
                  <a:lnTo>
                    <a:pt x="178" y="393"/>
                  </a:lnTo>
                  <a:lnTo>
                    <a:pt x="178" y="393"/>
                  </a:lnTo>
                  <a:lnTo>
                    <a:pt x="178" y="393"/>
                  </a:lnTo>
                  <a:lnTo>
                    <a:pt x="178" y="391"/>
                  </a:lnTo>
                  <a:lnTo>
                    <a:pt x="176" y="391"/>
                  </a:lnTo>
                  <a:lnTo>
                    <a:pt x="176" y="391"/>
                  </a:lnTo>
                  <a:lnTo>
                    <a:pt x="176" y="391"/>
                  </a:lnTo>
                  <a:lnTo>
                    <a:pt x="176" y="389"/>
                  </a:lnTo>
                  <a:lnTo>
                    <a:pt x="173" y="389"/>
                  </a:lnTo>
                  <a:lnTo>
                    <a:pt x="173" y="389"/>
                  </a:lnTo>
                  <a:lnTo>
                    <a:pt x="173" y="389"/>
                  </a:lnTo>
                  <a:lnTo>
                    <a:pt x="173" y="386"/>
                  </a:lnTo>
                  <a:lnTo>
                    <a:pt x="173" y="386"/>
                  </a:lnTo>
                  <a:lnTo>
                    <a:pt x="173" y="386"/>
                  </a:lnTo>
                  <a:lnTo>
                    <a:pt x="173" y="386"/>
                  </a:lnTo>
                  <a:lnTo>
                    <a:pt x="173" y="386"/>
                  </a:lnTo>
                  <a:lnTo>
                    <a:pt x="171" y="386"/>
                  </a:lnTo>
                  <a:lnTo>
                    <a:pt x="171" y="386"/>
                  </a:lnTo>
                  <a:lnTo>
                    <a:pt x="171" y="386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1" y="384"/>
                  </a:lnTo>
                  <a:lnTo>
                    <a:pt x="171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68" y="379"/>
                  </a:lnTo>
                  <a:lnTo>
                    <a:pt x="168" y="379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6" y="374"/>
                  </a:lnTo>
                  <a:lnTo>
                    <a:pt x="166" y="372"/>
                  </a:lnTo>
                  <a:lnTo>
                    <a:pt x="166" y="372"/>
                  </a:lnTo>
                  <a:lnTo>
                    <a:pt x="166" y="372"/>
                  </a:lnTo>
                  <a:lnTo>
                    <a:pt x="166" y="372"/>
                  </a:lnTo>
                  <a:lnTo>
                    <a:pt x="166" y="370"/>
                  </a:lnTo>
                  <a:lnTo>
                    <a:pt x="164" y="370"/>
                  </a:lnTo>
                  <a:lnTo>
                    <a:pt x="164" y="370"/>
                  </a:lnTo>
                  <a:lnTo>
                    <a:pt x="164" y="370"/>
                  </a:lnTo>
                  <a:lnTo>
                    <a:pt x="164" y="367"/>
                  </a:lnTo>
                  <a:lnTo>
                    <a:pt x="161" y="367"/>
                  </a:lnTo>
                  <a:lnTo>
                    <a:pt x="161" y="367"/>
                  </a:lnTo>
                  <a:lnTo>
                    <a:pt x="161" y="367"/>
                  </a:lnTo>
                  <a:lnTo>
                    <a:pt x="161" y="367"/>
                  </a:lnTo>
                  <a:lnTo>
                    <a:pt x="161" y="365"/>
                  </a:lnTo>
                  <a:lnTo>
                    <a:pt x="159" y="365"/>
                  </a:lnTo>
                  <a:lnTo>
                    <a:pt x="159" y="365"/>
                  </a:lnTo>
                  <a:lnTo>
                    <a:pt x="159" y="365"/>
                  </a:lnTo>
                  <a:lnTo>
                    <a:pt x="159" y="365"/>
                  </a:lnTo>
                  <a:lnTo>
                    <a:pt x="159" y="365"/>
                  </a:lnTo>
                  <a:lnTo>
                    <a:pt x="157" y="365"/>
                  </a:lnTo>
                  <a:lnTo>
                    <a:pt x="157" y="363"/>
                  </a:lnTo>
                  <a:lnTo>
                    <a:pt x="157" y="363"/>
                  </a:lnTo>
                  <a:lnTo>
                    <a:pt x="157" y="363"/>
                  </a:lnTo>
                  <a:lnTo>
                    <a:pt x="154" y="363"/>
                  </a:lnTo>
                  <a:lnTo>
                    <a:pt x="154" y="360"/>
                  </a:lnTo>
                  <a:lnTo>
                    <a:pt x="154" y="360"/>
                  </a:lnTo>
                  <a:lnTo>
                    <a:pt x="154" y="360"/>
                  </a:lnTo>
                  <a:lnTo>
                    <a:pt x="154" y="358"/>
                  </a:lnTo>
                  <a:lnTo>
                    <a:pt x="154" y="358"/>
                  </a:lnTo>
                  <a:lnTo>
                    <a:pt x="154" y="358"/>
                  </a:lnTo>
                  <a:lnTo>
                    <a:pt x="152" y="358"/>
                  </a:lnTo>
                  <a:lnTo>
                    <a:pt x="152" y="355"/>
                  </a:lnTo>
                  <a:lnTo>
                    <a:pt x="152" y="355"/>
                  </a:lnTo>
                  <a:lnTo>
                    <a:pt x="152" y="355"/>
                  </a:lnTo>
                  <a:lnTo>
                    <a:pt x="152" y="355"/>
                  </a:lnTo>
                  <a:lnTo>
                    <a:pt x="152" y="355"/>
                  </a:lnTo>
                  <a:lnTo>
                    <a:pt x="152" y="353"/>
                  </a:lnTo>
                  <a:lnTo>
                    <a:pt x="152" y="353"/>
                  </a:lnTo>
                  <a:lnTo>
                    <a:pt x="152" y="351"/>
                  </a:lnTo>
                  <a:lnTo>
                    <a:pt x="150" y="351"/>
                  </a:lnTo>
                  <a:lnTo>
                    <a:pt x="150" y="351"/>
                  </a:lnTo>
                  <a:lnTo>
                    <a:pt x="150" y="348"/>
                  </a:lnTo>
                  <a:lnTo>
                    <a:pt x="150" y="348"/>
                  </a:lnTo>
                  <a:lnTo>
                    <a:pt x="150" y="348"/>
                  </a:lnTo>
                  <a:lnTo>
                    <a:pt x="150" y="346"/>
                  </a:lnTo>
                  <a:lnTo>
                    <a:pt x="150" y="346"/>
                  </a:lnTo>
                  <a:lnTo>
                    <a:pt x="147" y="346"/>
                  </a:lnTo>
                  <a:lnTo>
                    <a:pt x="147" y="346"/>
                  </a:lnTo>
                  <a:lnTo>
                    <a:pt x="147" y="346"/>
                  </a:lnTo>
                  <a:lnTo>
                    <a:pt x="147" y="346"/>
                  </a:lnTo>
                  <a:lnTo>
                    <a:pt x="147" y="344"/>
                  </a:lnTo>
                  <a:lnTo>
                    <a:pt x="145" y="344"/>
                  </a:lnTo>
                  <a:lnTo>
                    <a:pt x="145" y="344"/>
                  </a:lnTo>
                  <a:lnTo>
                    <a:pt x="145" y="344"/>
                  </a:lnTo>
                  <a:lnTo>
                    <a:pt x="145" y="341"/>
                  </a:lnTo>
                  <a:lnTo>
                    <a:pt x="145" y="341"/>
                  </a:lnTo>
                  <a:lnTo>
                    <a:pt x="145" y="341"/>
                  </a:lnTo>
                  <a:lnTo>
                    <a:pt x="145" y="339"/>
                  </a:lnTo>
                  <a:lnTo>
                    <a:pt x="145" y="339"/>
                  </a:lnTo>
                  <a:lnTo>
                    <a:pt x="145" y="339"/>
                  </a:lnTo>
                  <a:lnTo>
                    <a:pt x="145" y="339"/>
                  </a:lnTo>
                  <a:lnTo>
                    <a:pt x="145" y="336"/>
                  </a:lnTo>
                  <a:lnTo>
                    <a:pt x="145" y="336"/>
                  </a:lnTo>
                  <a:lnTo>
                    <a:pt x="145" y="336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45" y="332"/>
                  </a:lnTo>
                  <a:lnTo>
                    <a:pt x="142" y="332"/>
                  </a:lnTo>
                  <a:lnTo>
                    <a:pt x="142" y="332"/>
                  </a:lnTo>
                  <a:lnTo>
                    <a:pt x="142" y="332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40" y="327"/>
                  </a:lnTo>
                  <a:lnTo>
                    <a:pt x="140" y="327"/>
                  </a:lnTo>
                  <a:lnTo>
                    <a:pt x="140" y="327"/>
                  </a:lnTo>
                  <a:lnTo>
                    <a:pt x="140" y="327"/>
                  </a:lnTo>
                  <a:lnTo>
                    <a:pt x="140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7"/>
                  </a:lnTo>
                  <a:lnTo>
                    <a:pt x="138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8" y="325"/>
                  </a:lnTo>
                  <a:lnTo>
                    <a:pt x="138" y="325"/>
                  </a:lnTo>
                  <a:lnTo>
                    <a:pt x="138" y="322"/>
                  </a:lnTo>
                  <a:lnTo>
                    <a:pt x="138" y="322"/>
                  </a:lnTo>
                  <a:lnTo>
                    <a:pt x="138" y="322"/>
                  </a:lnTo>
                  <a:lnTo>
                    <a:pt x="138" y="320"/>
                  </a:lnTo>
                  <a:lnTo>
                    <a:pt x="138" y="320"/>
                  </a:lnTo>
                  <a:lnTo>
                    <a:pt x="138" y="320"/>
                  </a:lnTo>
                  <a:lnTo>
                    <a:pt x="135" y="320"/>
                  </a:lnTo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9" name="Freeform 438"/>
          <p:cNvSpPr/>
          <p:nvPr/>
        </p:nvSpPr>
        <p:spPr>
          <a:xfrm>
            <a:off x="3315303" y="1023558"/>
            <a:ext cx="914400" cy="1245070"/>
          </a:xfrm>
          <a:custGeom>
            <a:avLst/>
            <a:gdLst>
              <a:gd name="connsiteX0" fmla="*/ 457200 w 914400"/>
              <a:gd name="connsiteY0" fmla="*/ 0 h 1245070"/>
              <a:gd name="connsiteX1" fmla="*/ 914400 w 914400"/>
              <a:gd name="connsiteY1" fmla="*/ 457200 h 1245070"/>
              <a:gd name="connsiteX2" fmla="*/ 457200 w 914400"/>
              <a:gd name="connsiteY2" fmla="*/ 914400 h 1245070"/>
              <a:gd name="connsiteX3" fmla="*/ 365058 w 914400"/>
              <a:gd name="connsiteY3" fmla="*/ 905111 h 1245070"/>
              <a:gd name="connsiteX4" fmla="*/ 299208 w 914400"/>
              <a:gd name="connsiteY4" fmla="*/ 884670 h 1245070"/>
              <a:gd name="connsiteX5" fmla="*/ 6038 w 914400"/>
              <a:gd name="connsiteY5" fmla="*/ 1245070 h 1245070"/>
              <a:gd name="connsiteX6" fmla="*/ 171400 w 914400"/>
              <a:gd name="connsiteY6" fmla="*/ 811421 h 1245070"/>
              <a:gd name="connsiteX7" fmla="*/ 133911 w 914400"/>
              <a:gd name="connsiteY7" fmla="*/ 780490 h 1245070"/>
              <a:gd name="connsiteX8" fmla="*/ 0 w 914400"/>
              <a:gd name="connsiteY8" fmla="*/ 457200 h 1245070"/>
              <a:gd name="connsiteX9" fmla="*/ 457200 w 914400"/>
              <a:gd name="connsiteY9" fmla="*/ 0 h 124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" h="124507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425637" y="914400"/>
                  <a:pt x="394821" y="911202"/>
                  <a:pt x="365058" y="905111"/>
                </a:cubicBezTo>
                <a:lnTo>
                  <a:pt x="299208" y="884670"/>
                </a:lnTo>
                <a:lnTo>
                  <a:pt x="6038" y="1245070"/>
                </a:lnTo>
                <a:lnTo>
                  <a:pt x="171400" y="811421"/>
                </a:lnTo>
                <a:lnTo>
                  <a:pt x="133911" y="780490"/>
                </a:lnTo>
                <a:cubicBezTo>
                  <a:pt x="51174" y="697753"/>
                  <a:pt x="0" y="58345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4" name="Group 463"/>
          <p:cNvGrpSpPr/>
          <p:nvPr/>
        </p:nvGrpSpPr>
        <p:grpSpPr>
          <a:xfrm>
            <a:off x="2850235" y="1351512"/>
            <a:ext cx="468582" cy="468580"/>
            <a:chOff x="2819719" y="5892632"/>
            <a:chExt cx="544645" cy="544645"/>
          </a:xfrm>
          <a:solidFill>
            <a:schemeClr val="bg1"/>
          </a:solidFill>
        </p:grpSpPr>
        <p:sp>
          <p:nvSpPr>
            <p:cNvPr id="465" name="Freeform 1330"/>
            <p:cNvSpPr>
              <a:spLocks noEditPoints="1"/>
            </p:cNvSpPr>
            <p:nvPr/>
          </p:nvSpPr>
          <p:spPr bwMode="auto">
            <a:xfrm>
              <a:off x="2819719" y="5892632"/>
              <a:ext cx="544645" cy="544645"/>
            </a:xfrm>
            <a:custGeom>
              <a:avLst/>
              <a:gdLst>
                <a:gd name="T0" fmla="*/ 330 w 428"/>
                <a:gd name="T1" fmla="*/ 284 h 428"/>
                <a:gd name="T2" fmla="*/ 350 w 428"/>
                <a:gd name="T3" fmla="*/ 247 h 428"/>
                <a:gd name="T4" fmla="*/ 360 w 428"/>
                <a:gd name="T5" fmla="*/ 208 h 428"/>
                <a:gd name="T6" fmla="*/ 362 w 428"/>
                <a:gd name="T7" fmla="*/ 181 h 428"/>
                <a:gd name="T8" fmla="*/ 353 w 428"/>
                <a:gd name="T9" fmla="*/ 128 h 428"/>
                <a:gd name="T10" fmla="*/ 340 w 428"/>
                <a:gd name="T11" fmla="*/ 94 h 428"/>
                <a:gd name="T12" fmla="*/ 309 w 428"/>
                <a:gd name="T13" fmla="*/ 52 h 428"/>
                <a:gd name="T14" fmla="*/ 282 w 428"/>
                <a:gd name="T15" fmla="*/ 32 h 428"/>
                <a:gd name="T16" fmla="*/ 252 w 428"/>
                <a:gd name="T17" fmla="*/ 15 h 428"/>
                <a:gd name="T18" fmla="*/ 199 w 428"/>
                <a:gd name="T19" fmla="*/ 1 h 428"/>
                <a:gd name="T20" fmla="*/ 162 w 428"/>
                <a:gd name="T21" fmla="*/ 1 h 428"/>
                <a:gd name="T22" fmla="*/ 110 w 428"/>
                <a:gd name="T23" fmla="*/ 15 h 428"/>
                <a:gd name="T24" fmla="*/ 79 w 428"/>
                <a:gd name="T25" fmla="*/ 32 h 428"/>
                <a:gd name="T26" fmla="*/ 52 w 428"/>
                <a:gd name="T27" fmla="*/ 52 h 428"/>
                <a:gd name="T28" fmla="*/ 22 w 428"/>
                <a:gd name="T29" fmla="*/ 94 h 428"/>
                <a:gd name="T30" fmla="*/ 8 w 428"/>
                <a:gd name="T31" fmla="*/ 128 h 428"/>
                <a:gd name="T32" fmla="*/ 0 w 428"/>
                <a:gd name="T33" fmla="*/ 181 h 428"/>
                <a:gd name="T34" fmla="*/ 3 w 428"/>
                <a:gd name="T35" fmla="*/ 216 h 428"/>
                <a:gd name="T36" fmla="*/ 15 w 428"/>
                <a:gd name="T37" fmla="*/ 252 h 428"/>
                <a:gd name="T38" fmla="*/ 42 w 428"/>
                <a:gd name="T39" fmla="*/ 296 h 428"/>
                <a:gd name="T40" fmla="*/ 66 w 428"/>
                <a:gd name="T41" fmla="*/ 321 h 428"/>
                <a:gd name="T42" fmla="*/ 110 w 428"/>
                <a:gd name="T43" fmla="*/ 348 h 428"/>
                <a:gd name="T44" fmla="*/ 145 w 428"/>
                <a:gd name="T45" fmla="*/ 358 h 428"/>
                <a:gd name="T46" fmla="*/ 181 w 428"/>
                <a:gd name="T47" fmla="*/ 362 h 428"/>
                <a:gd name="T48" fmla="*/ 221 w 428"/>
                <a:gd name="T49" fmla="*/ 357 h 428"/>
                <a:gd name="T50" fmla="*/ 260 w 428"/>
                <a:gd name="T51" fmla="*/ 343 h 428"/>
                <a:gd name="T52" fmla="*/ 372 w 428"/>
                <a:gd name="T53" fmla="*/ 418 h 428"/>
                <a:gd name="T54" fmla="*/ 382 w 428"/>
                <a:gd name="T55" fmla="*/ 424 h 428"/>
                <a:gd name="T56" fmla="*/ 394 w 428"/>
                <a:gd name="T57" fmla="*/ 428 h 428"/>
                <a:gd name="T58" fmla="*/ 413 w 428"/>
                <a:gd name="T59" fmla="*/ 423 h 428"/>
                <a:gd name="T60" fmla="*/ 423 w 428"/>
                <a:gd name="T61" fmla="*/ 412 h 428"/>
                <a:gd name="T62" fmla="*/ 428 w 428"/>
                <a:gd name="T63" fmla="*/ 394 h 428"/>
                <a:gd name="T64" fmla="*/ 424 w 428"/>
                <a:gd name="T65" fmla="*/ 382 h 428"/>
                <a:gd name="T66" fmla="*/ 262 w 428"/>
                <a:gd name="T67" fmla="*/ 262 h 428"/>
                <a:gd name="T68" fmla="*/ 245 w 428"/>
                <a:gd name="T69" fmla="*/ 277 h 428"/>
                <a:gd name="T70" fmla="*/ 215 w 428"/>
                <a:gd name="T71" fmla="*/ 291 h 428"/>
                <a:gd name="T72" fmla="*/ 181 w 428"/>
                <a:gd name="T73" fmla="*/ 296 h 428"/>
                <a:gd name="T74" fmla="*/ 157 w 428"/>
                <a:gd name="T75" fmla="*/ 294 h 428"/>
                <a:gd name="T76" fmla="*/ 127 w 428"/>
                <a:gd name="T77" fmla="*/ 282 h 428"/>
                <a:gd name="T78" fmla="*/ 99 w 428"/>
                <a:gd name="T79" fmla="*/ 262 h 428"/>
                <a:gd name="T80" fmla="*/ 84 w 428"/>
                <a:gd name="T81" fmla="*/ 245 h 428"/>
                <a:gd name="T82" fmla="*/ 71 w 428"/>
                <a:gd name="T83" fmla="*/ 215 h 428"/>
                <a:gd name="T84" fmla="*/ 66 w 428"/>
                <a:gd name="T85" fmla="*/ 181 h 428"/>
                <a:gd name="T86" fmla="*/ 67 w 428"/>
                <a:gd name="T87" fmla="*/ 159 h 428"/>
                <a:gd name="T88" fmla="*/ 79 w 428"/>
                <a:gd name="T89" fmla="*/ 127 h 428"/>
                <a:gd name="T90" fmla="*/ 99 w 428"/>
                <a:gd name="T91" fmla="*/ 99 h 428"/>
                <a:gd name="T92" fmla="*/ 116 w 428"/>
                <a:gd name="T93" fmla="*/ 84 h 428"/>
                <a:gd name="T94" fmla="*/ 147 w 428"/>
                <a:gd name="T95" fmla="*/ 71 h 428"/>
                <a:gd name="T96" fmla="*/ 181 w 428"/>
                <a:gd name="T97" fmla="*/ 66 h 428"/>
                <a:gd name="T98" fmla="*/ 204 w 428"/>
                <a:gd name="T99" fmla="*/ 67 h 428"/>
                <a:gd name="T100" fmla="*/ 235 w 428"/>
                <a:gd name="T101" fmla="*/ 79 h 428"/>
                <a:gd name="T102" fmla="*/ 262 w 428"/>
                <a:gd name="T103" fmla="*/ 99 h 428"/>
                <a:gd name="T104" fmla="*/ 277 w 428"/>
                <a:gd name="T105" fmla="*/ 118 h 428"/>
                <a:gd name="T106" fmla="*/ 291 w 428"/>
                <a:gd name="T107" fmla="*/ 147 h 428"/>
                <a:gd name="T108" fmla="*/ 296 w 428"/>
                <a:gd name="T109" fmla="*/ 181 h 428"/>
                <a:gd name="T110" fmla="*/ 294 w 428"/>
                <a:gd name="T111" fmla="*/ 204 h 428"/>
                <a:gd name="T112" fmla="*/ 282 w 428"/>
                <a:gd name="T113" fmla="*/ 235 h 428"/>
                <a:gd name="T114" fmla="*/ 262 w 428"/>
                <a:gd name="T115" fmla="*/ 26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" h="428">
                  <a:moveTo>
                    <a:pt x="418" y="372"/>
                  </a:moveTo>
                  <a:lnTo>
                    <a:pt x="330" y="284"/>
                  </a:lnTo>
                  <a:lnTo>
                    <a:pt x="330" y="284"/>
                  </a:lnTo>
                  <a:lnTo>
                    <a:pt x="338" y="272"/>
                  </a:lnTo>
                  <a:lnTo>
                    <a:pt x="343" y="260"/>
                  </a:lnTo>
                  <a:lnTo>
                    <a:pt x="350" y="247"/>
                  </a:lnTo>
                  <a:lnTo>
                    <a:pt x="353" y="235"/>
                  </a:lnTo>
                  <a:lnTo>
                    <a:pt x="357" y="221"/>
                  </a:lnTo>
                  <a:lnTo>
                    <a:pt x="360" y="208"/>
                  </a:lnTo>
                  <a:lnTo>
                    <a:pt x="362" y="194"/>
                  </a:lnTo>
                  <a:lnTo>
                    <a:pt x="362" y="181"/>
                  </a:lnTo>
                  <a:lnTo>
                    <a:pt x="362" y="181"/>
                  </a:lnTo>
                  <a:lnTo>
                    <a:pt x="360" y="162"/>
                  </a:lnTo>
                  <a:lnTo>
                    <a:pt x="358" y="145"/>
                  </a:lnTo>
                  <a:lnTo>
                    <a:pt x="353" y="128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0" y="94"/>
                  </a:lnTo>
                  <a:lnTo>
                    <a:pt x="331" y="79"/>
                  </a:lnTo>
                  <a:lnTo>
                    <a:pt x="321" y="66"/>
                  </a:lnTo>
                  <a:lnTo>
                    <a:pt x="309" y="52"/>
                  </a:lnTo>
                  <a:lnTo>
                    <a:pt x="309" y="52"/>
                  </a:lnTo>
                  <a:lnTo>
                    <a:pt x="296" y="42"/>
                  </a:lnTo>
                  <a:lnTo>
                    <a:pt x="282" y="32"/>
                  </a:lnTo>
                  <a:lnTo>
                    <a:pt x="267" y="22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35" y="8"/>
                  </a:lnTo>
                  <a:lnTo>
                    <a:pt x="216" y="3"/>
                  </a:lnTo>
                  <a:lnTo>
                    <a:pt x="199" y="1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62" y="1"/>
                  </a:lnTo>
                  <a:lnTo>
                    <a:pt x="145" y="3"/>
                  </a:lnTo>
                  <a:lnTo>
                    <a:pt x="128" y="8"/>
                  </a:lnTo>
                  <a:lnTo>
                    <a:pt x="110" y="15"/>
                  </a:lnTo>
                  <a:lnTo>
                    <a:pt x="110" y="15"/>
                  </a:lnTo>
                  <a:lnTo>
                    <a:pt x="94" y="22"/>
                  </a:lnTo>
                  <a:lnTo>
                    <a:pt x="79" y="32"/>
                  </a:lnTo>
                  <a:lnTo>
                    <a:pt x="66" y="4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2" y="66"/>
                  </a:lnTo>
                  <a:lnTo>
                    <a:pt x="30" y="79"/>
                  </a:lnTo>
                  <a:lnTo>
                    <a:pt x="22" y="94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8" y="128"/>
                  </a:lnTo>
                  <a:lnTo>
                    <a:pt x="3" y="145"/>
                  </a:lnTo>
                  <a:lnTo>
                    <a:pt x="1" y="162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1" y="199"/>
                  </a:lnTo>
                  <a:lnTo>
                    <a:pt x="3" y="216"/>
                  </a:lnTo>
                  <a:lnTo>
                    <a:pt x="8" y="235"/>
                  </a:lnTo>
                  <a:lnTo>
                    <a:pt x="15" y="252"/>
                  </a:lnTo>
                  <a:lnTo>
                    <a:pt x="15" y="252"/>
                  </a:lnTo>
                  <a:lnTo>
                    <a:pt x="22" y="267"/>
                  </a:lnTo>
                  <a:lnTo>
                    <a:pt x="30" y="282"/>
                  </a:lnTo>
                  <a:lnTo>
                    <a:pt x="42" y="296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66" y="321"/>
                  </a:lnTo>
                  <a:lnTo>
                    <a:pt x="79" y="331"/>
                  </a:lnTo>
                  <a:lnTo>
                    <a:pt x="94" y="340"/>
                  </a:lnTo>
                  <a:lnTo>
                    <a:pt x="110" y="348"/>
                  </a:lnTo>
                  <a:lnTo>
                    <a:pt x="110" y="348"/>
                  </a:lnTo>
                  <a:lnTo>
                    <a:pt x="128" y="353"/>
                  </a:lnTo>
                  <a:lnTo>
                    <a:pt x="145" y="358"/>
                  </a:lnTo>
                  <a:lnTo>
                    <a:pt x="162" y="362"/>
                  </a:lnTo>
                  <a:lnTo>
                    <a:pt x="181" y="362"/>
                  </a:lnTo>
                  <a:lnTo>
                    <a:pt x="181" y="362"/>
                  </a:lnTo>
                  <a:lnTo>
                    <a:pt x="194" y="362"/>
                  </a:lnTo>
                  <a:lnTo>
                    <a:pt x="208" y="360"/>
                  </a:lnTo>
                  <a:lnTo>
                    <a:pt x="221" y="357"/>
                  </a:lnTo>
                  <a:lnTo>
                    <a:pt x="235" y="353"/>
                  </a:lnTo>
                  <a:lnTo>
                    <a:pt x="247" y="350"/>
                  </a:lnTo>
                  <a:lnTo>
                    <a:pt x="260" y="343"/>
                  </a:lnTo>
                  <a:lnTo>
                    <a:pt x="272" y="338"/>
                  </a:lnTo>
                  <a:lnTo>
                    <a:pt x="284" y="330"/>
                  </a:lnTo>
                  <a:lnTo>
                    <a:pt x="372" y="418"/>
                  </a:lnTo>
                  <a:lnTo>
                    <a:pt x="372" y="418"/>
                  </a:lnTo>
                  <a:lnTo>
                    <a:pt x="377" y="423"/>
                  </a:lnTo>
                  <a:lnTo>
                    <a:pt x="382" y="424"/>
                  </a:lnTo>
                  <a:lnTo>
                    <a:pt x="387" y="428"/>
                  </a:lnTo>
                  <a:lnTo>
                    <a:pt x="394" y="428"/>
                  </a:lnTo>
                  <a:lnTo>
                    <a:pt x="394" y="428"/>
                  </a:lnTo>
                  <a:lnTo>
                    <a:pt x="401" y="428"/>
                  </a:lnTo>
                  <a:lnTo>
                    <a:pt x="407" y="426"/>
                  </a:lnTo>
                  <a:lnTo>
                    <a:pt x="413" y="423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23" y="412"/>
                  </a:lnTo>
                  <a:lnTo>
                    <a:pt x="424" y="407"/>
                  </a:lnTo>
                  <a:lnTo>
                    <a:pt x="426" y="401"/>
                  </a:lnTo>
                  <a:lnTo>
                    <a:pt x="428" y="394"/>
                  </a:lnTo>
                  <a:lnTo>
                    <a:pt x="428" y="394"/>
                  </a:lnTo>
                  <a:lnTo>
                    <a:pt x="426" y="389"/>
                  </a:lnTo>
                  <a:lnTo>
                    <a:pt x="424" y="382"/>
                  </a:lnTo>
                  <a:lnTo>
                    <a:pt x="423" y="377"/>
                  </a:lnTo>
                  <a:lnTo>
                    <a:pt x="418" y="372"/>
                  </a:lnTo>
                  <a:close/>
                  <a:moveTo>
                    <a:pt x="262" y="262"/>
                  </a:moveTo>
                  <a:lnTo>
                    <a:pt x="262" y="262"/>
                  </a:lnTo>
                  <a:lnTo>
                    <a:pt x="253" y="270"/>
                  </a:lnTo>
                  <a:lnTo>
                    <a:pt x="245" y="277"/>
                  </a:lnTo>
                  <a:lnTo>
                    <a:pt x="235" y="282"/>
                  </a:lnTo>
                  <a:lnTo>
                    <a:pt x="225" y="287"/>
                  </a:lnTo>
                  <a:lnTo>
                    <a:pt x="215" y="291"/>
                  </a:lnTo>
                  <a:lnTo>
                    <a:pt x="204" y="294"/>
                  </a:lnTo>
                  <a:lnTo>
                    <a:pt x="193" y="296"/>
                  </a:lnTo>
                  <a:lnTo>
                    <a:pt x="181" y="296"/>
                  </a:lnTo>
                  <a:lnTo>
                    <a:pt x="181" y="296"/>
                  </a:lnTo>
                  <a:lnTo>
                    <a:pt x="169" y="296"/>
                  </a:lnTo>
                  <a:lnTo>
                    <a:pt x="157" y="294"/>
                  </a:lnTo>
                  <a:lnTo>
                    <a:pt x="147" y="291"/>
                  </a:lnTo>
                  <a:lnTo>
                    <a:pt x="137" y="287"/>
                  </a:lnTo>
                  <a:lnTo>
                    <a:pt x="127" y="282"/>
                  </a:lnTo>
                  <a:lnTo>
                    <a:pt x="116" y="277"/>
                  </a:lnTo>
                  <a:lnTo>
                    <a:pt x="108" y="270"/>
                  </a:lnTo>
                  <a:lnTo>
                    <a:pt x="99" y="262"/>
                  </a:lnTo>
                  <a:lnTo>
                    <a:pt x="99" y="262"/>
                  </a:lnTo>
                  <a:lnTo>
                    <a:pt x="91" y="253"/>
                  </a:lnTo>
                  <a:lnTo>
                    <a:pt x="84" y="245"/>
                  </a:lnTo>
                  <a:lnTo>
                    <a:pt x="79" y="235"/>
                  </a:lnTo>
                  <a:lnTo>
                    <a:pt x="74" y="225"/>
                  </a:lnTo>
                  <a:lnTo>
                    <a:pt x="71" y="215"/>
                  </a:lnTo>
                  <a:lnTo>
                    <a:pt x="67" y="204"/>
                  </a:lnTo>
                  <a:lnTo>
                    <a:pt x="66" y="193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6" y="169"/>
                  </a:lnTo>
                  <a:lnTo>
                    <a:pt x="67" y="159"/>
                  </a:lnTo>
                  <a:lnTo>
                    <a:pt x="71" y="147"/>
                  </a:lnTo>
                  <a:lnTo>
                    <a:pt x="74" y="137"/>
                  </a:lnTo>
                  <a:lnTo>
                    <a:pt x="79" y="127"/>
                  </a:lnTo>
                  <a:lnTo>
                    <a:pt x="84" y="118"/>
                  </a:lnTo>
                  <a:lnTo>
                    <a:pt x="91" y="108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8" y="91"/>
                  </a:lnTo>
                  <a:lnTo>
                    <a:pt x="116" y="84"/>
                  </a:lnTo>
                  <a:lnTo>
                    <a:pt x="127" y="79"/>
                  </a:lnTo>
                  <a:lnTo>
                    <a:pt x="137" y="74"/>
                  </a:lnTo>
                  <a:lnTo>
                    <a:pt x="147" y="71"/>
                  </a:lnTo>
                  <a:lnTo>
                    <a:pt x="157" y="67"/>
                  </a:lnTo>
                  <a:lnTo>
                    <a:pt x="169" y="66"/>
                  </a:lnTo>
                  <a:lnTo>
                    <a:pt x="181" y="66"/>
                  </a:lnTo>
                  <a:lnTo>
                    <a:pt x="181" y="66"/>
                  </a:lnTo>
                  <a:lnTo>
                    <a:pt x="193" y="66"/>
                  </a:lnTo>
                  <a:lnTo>
                    <a:pt x="204" y="67"/>
                  </a:lnTo>
                  <a:lnTo>
                    <a:pt x="215" y="71"/>
                  </a:lnTo>
                  <a:lnTo>
                    <a:pt x="225" y="74"/>
                  </a:lnTo>
                  <a:lnTo>
                    <a:pt x="235" y="79"/>
                  </a:lnTo>
                  <a:lnTo>
                    <a:pt x="245" y="84"/>
                  </a:lnTo>
                  <a:lnTo>
                    <a:pt x="253" y="91"/>
                  </a:lnTo>
                  <a:lnTo>
                    <a:pt x="262" y="99"/>
                  </a:lnTo>
                  <a:lnTo>
                    <a:pt x="262" y="99"/>
                  </a:lnTo>
                  <a:lnTo>
                    <a:pt x="270" y="108"/>
                  </a:lnTo>
                  <a:lnTo>
                    <a:pt x="277" y="118"/>
                  </a:lnTo>
                  <a:lnTo>
                    <a:pt x="282" y="127"/>
                  </a:lnTo>
                  <a:lnTo>
                    <a:pt x="287" y="137"/>
                  </a:lnTo>
                  <a:lnTo>
                    <a:pt x="291" y="147"/>
                  </a:lnTo>
                  <a:lnTo>
                    <a:pt x="294" y="159"/>
                  </a:lnTo>
                  <a:lnTo>
                    <a:pt x="296" y="169"/>
                  </a:lnTo>
                  <a:lnTo>
                    <a:pt x="296" y="181"/>
                  </a:lnTo>
                  <a:lnTo>
                    <a:pt x="296" y="181"/>
                  </a:lnTo>
                  <a:lnTo>
                    <a:pt x="296" y="193"/>
                  </a:lnTo>
                  <a:lnTo>
                    <a:pt x="294" y="204"/>
                  </a:lnTo>
                  <a:lnTo>
                    <a:pt x="291" y="215"/>
                  </a:lnTo>
                  <a:lnTo>
                    <a:pt x="287" y="225"/>
                  </a:lnTo>
                  <a:lnTo>
                    <a:pt x="282" y="235"/>
                  </a:lnTo>
                  <a:lnTo>
                    <a:pt x="277" y="245"/>
                  </a:lnTo>
                  <a:lnTo>
                    <a:pt x="270" y="253"/>
                  </a:lnTo>
                  <a:lnTo>
                    <a:pt x="262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1333"/>
            <p:cNvSpPr>
              <a:spLocks/>
            </p:cNvSpPr>
            <p:nvPr/>
          </p:nvSpPr>
          <p:spPr bwMode="auto">
            <a:xfrm>
              <a:off x="2944428" y="6019885"/>
              <a:ext cx="211241" cy="208696"/>
            </a:xfrm>
            <a:custGeom>
              <a:avLst/>
              <a:gdLst>
                <a:gd name="T0" fmla="*/ 157 w 166"/>
                <a:gd name="T1" fmla="*/ 65 h 165"/>
                <a:gd name="T2" fmla="*/ 100 w 166"/>
                <a:gd name="T3" fmla="*/ 65 h 165"/>
                <a:gd name="T4" fmla="*/ 100 w 166"/>
                <a:gd name="T5" fmla="*/ 7 h 165"/>
                <a:gd name="T6" fmla="*/ 100 w 166"/>
                <a:gd name="T7" fmla="*/ 7 h 165"/>
                <a:gd name="T8" fmla="*/ 98 w 166"/>
                <a:gd name="T9" fmla="*/ 6 h 165"/>
                <a:gd name="T10" fmla="*/ 96 w 166"/>
                <a:gd name="T11" fmla="*/ 2 h 165"/>
                <a:gd name="T12" fmla="*/ 96 w 166"/>
                <a:gd name="T13" fmla="*/ 2 h 165"/>
                <a:gd name="T14" fmla="*/ 95 w 166"/>
                <a:gd name="T15" fmla="*/ 0 h 165"/>
                <a:gd name="T16" fmla="*/ 91 w 166"/>
                <a:gd name="T17" fmla="*/ 0 h 165"/>
                <a:gd name="T18" fmla="*/ 74 w 166"/>
                <a:gd name="T19" fmla="*/ 0 h 165"/>
                <a:gd name="T20" fmla="*/ 74 w 166"/>
                <a:gd name="T21" fmla="*/ 0 h 165"/>
                <a:gd name="T22" fmla="*/ 71 w 166"/>
                <a:gd name="T23" fmla="*/ 0 h 165"/>
                <a:gd name="T24" fmla="*/ 69 w 166"/>
                <a:gd name="T25" fmla="*/ 2 h 165"/>
                <a:gd name="T26" fmla="*/ 69 w 166"/>
                <a:gd name="T27" fmla="*/ 2 h 165"/>
                <a:gd name="T28" fmla="*/ 67 w 166"/>
                <a:gd name="T29" fmla="*/ 6 h 165"/>
                <a:gd name="T30" fmla="*/ 66 w 166"/>
                <a:gd name="T31" fmla="*/ 7 h 165"/>
                <a:gd name="T32" fmla="*/ 66 w 166"/>
                <a:gd name="T33" fmla="*/ 65 h 165"/>
                <a:gd name="T34" fmla="*/ 8 w 166"/>
                <a:gd name="T35" fmla="*/ 65 h 165"/>
                <a:gd name="T36" fmla="*/ 8 w 166"/>
                <a:gd name="T37" fmla="*/ 65 h 165"/>
                <a:gd name="T38" fmla="*/ 5 w 166"/>
                <a:gd name="T39" fmla="*/ 66 h 165"/>
                <a:gd name="T40" fmla="*/ 3 w 166"/>
                <a:gd name="T41" fmla="*/ 68 h 165"/>
                <a:gd name="T42" fmla="*/ 3 w 166"/>
                <a:gd name="T43" fmla="*/ 68 h 165"/>
                <a:gd name="T44" fmla="*/ 1 w 166"/>
                <a:gd name="T45" fmla="*/ 70 h 165"/>
                <a:gd name="T46" fmla="*/ 0 w 166"/>
                <a:gd name="T47" fmla="*/ 73 h 165"/>
                <a:gd name="T48" fmla="*/ 0 w 166"/>
                <a:gd name="T49" fmla="*/ 90 h 165"/>
                <a:gd name="T50" fmla="*/ 0 w 166"/>
                <a:gd name="T51" fmla="*/ 90 h 165"/>
                <a:gd name="T52" fmla="*/ 1 w 166"/>
                <a:gd name="T53" fmla="*/ 94 h 165"/>
                <a:gd name="T54" fmla="*/ 3 w 166"/>
                <a:gd name="T55" fmla="*/ 95 h 165"/>
                <a:gd name="T56" fmla="*/ 3 w 166"/>
                <a:gd name="T57" fmla="*/ 95 h 165"/>
                <a:gd name="T58" fmla="*/ 5 w 166"/>
                <a:gd name="T59" fmla="*/ 99 h 165"/>
                <a:gd name="T60" fmla="*/ 8 w 166"/>
                <a:gd name="T61" fmla="*/ 99 h 165"/>
                <a:gd name="T62" fmla="*/ 66 w 166"/>
                <a:gd name="T63" fmla="*/ 99 h 165"/>
                <a:gd name="T64" fmla="*/ 66 w 166"/>
                <a:gd name="T65" fmla="*/ 156 h 165"/>
                <a:gd name="T66" fmla="*/ 66 w 166"/>
                <a:gd name="T67" fmla="*/ 156 h 165"/>
                <a:gd name="T68" fmla="*/ 67 w 166"/>
                <a:gd name="T69" fmla="*/ 159 h 165"/>
                <a:gd name="T70" fmla="*/ 69 w 166"/>
                <a:gd name="T71" fmla="*/ 161 h 165"/>
                <a:gd name="T72" fmla="*/ 69 w 166"/>
                <a:gd name="T73" fmla="*/ 161 h 165"/>
                <a:gd name="T74" fmla="*/ 71 w 166"/>
                <a:gd name="T75" fmla="*/ 163 h 165"/>
                <a:gd name="T76" fmla="*/ 74 w 166"/>
                <a:gd name="T77" fmla="*/ 165 h 165"/>
                <a:gd name="T78" fmla="*/ 91 w 166"/>
                <a:gd name="T79" fmla="*/ 165 h 165"/>
                <a:gd name="T80" fmla="*/ 91 w 166"/>
                <a:gd name="T81" fmla="*/ 165 h 165"/>
                <a:gd name="T82" fmla="*/ 95 w 166"/>
                <a:gd name="T83" fmla="*/ 163 h 165"/>
                <a:gd name="T84" fmla="*/ 96 w 166"/>
                <a:gd name="T85" fmla="*/ 161 h 165"/>
                <a:gd name="T86" fmla="*/ 96 w 166"/>
                <a:gd name="T87" fmla="*/ 161 h 165"/>
                <a:gd name="T88" fmla="*/ 98 w 166"/>
                <a:gd name="T89" fmla="*/ 159 h 165"/>
                <a:gd name="T90" fmla="*/ 100 w 166"/>
                <a:gd name="T91" fmla="*/ 156 h 165"/>
                <a:gd name="T92" fmla="*/ 100 w 166"/>
                <a:gd name="T93" fmla="*/ 99 h 165"/>
                <a:gd name="T94" fmla="*/ 157 w 166"/>
                <a:gd name="T95" fmla="*/ 99 h 165"/>
                <a:gd name="T96" fmla="*/ 157 w 166"/>
                <a:gd name="T97" fmla="*/ 99 h 165"/>
                <a:gd name="T98" fmla="*/ 161 w 166"/>
                <a:gd name="T99" fmla="*/ 99 h 165"/>
                <a:gd name="T100" fmla="*/ 162 w 166"/>
                <a:gd name="T101" fmla="*/ 95 h 165"/>
                <a:gd name="T102" fmla="*/ 162 w 166"/>
                <a:gd name="T103" fmla="*/ 95 h 165"/>
                <a:gd name="T104" fmla="*/ 164 w 166"/>
                <a:gd name="T105" fmla="*/ 94 h 165"/>
                <a:gd name="T106" fmla="*/ 166 w 166"/>
                <a:gd name="T107" fmla="*/ 90 h 165"/>
                <a:gd name="T108" fmla="*/ 166 w 166"/>
                <a:gd name="T109" fmla="*/ 73 h 165"/>
                <a:gd name="T110" fmla="*/ 166 w 166"/>
                <a:gd name="T111" fmla="*/ 73 h 165"/>
                <a:gd name="T112" fmla="*/ 164 w 166"/>
                <a:gd name="T113" fmla="*/ 70 h 165"/>
                <a:gd name="T114" fmla="*/ 162 w 166"/>
                <a:gd name="T115" fmla="*/ 68 h 165"/>
                <a:gd name="T116" fmla="*/ 162 w 166"/>
                <a:gd name="T117" fmla="*/ 68 h 165"/>
                <a:gd name="T118" fmla="*/ 161 w 166"/>
                <a:gd name="T119" fmla="*/ 66 h 165"/>
                <a:gd name="T120" fmla="*/ 157 w 166"/>
                <a:gd name="T121" fmla="*/ 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6" h="165">
                  <a:moveTo>
                    <a:pt x="157" y="65"/>
                  </a:moveTo>
                  <a:lnTo>
                    <a:pt x="100" y="65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8" y="6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7" y="6"/>
                  </a:lnTo>
                  <a:lnTo>
                    <a:pt x="66" y="7"/>
                  </a:lnTo>
                  <a:lnTo>
                    <a:pt x="66" y="65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5" y="66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5" y="99"/>
                  </a:lnTo>
                  <a:lnTo>
                    <a:pt x="8" y="99"/>
                  </a:lnTo>
                  <a:lnTo>
                    <a:pt x="66" y="99"/>
                  </a:lnTo>
                  <a:lnTo>
                    <a:pt x="66" y="156"/>
                  </a:lnTo>
                  <a:lnTo>
                    <a:pt x="66" y="156"/>
                  </a:lnTo>
                  <a:lnTo>
                    <a:pt x="67" y="159"/>
                  </a:lnTo>
                  <a:lnTo>
                    <a:pt x="69" y="161"/>
                  </a:lnTo>
                  <a:lnTo>
                    <a:pt x="69" y="161"/>
                  </a:lnTo>
                  <a:lnTo>
                    <a:pt x="71" y="163"/>
                  </a:lnTo>
                  <a:lnTo>
                    <a:pt x="74" y="165"/>
                  </a:lnTo>
                  <a:lnTo>
                    <a:pt x="91" y="165"/>
                  </a:lnTo>
                  <a:lnTo>
                    <a:pt x="91" y="165"/>
                  </a:lnTo>
                  <a:lnTo>
                    <a:pt x="95" y="163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8" y="159"/>
                  </a:lnTo>
                  <a:lnTo>
                    <a:pt x="100" y="156"/>
                  </a:lnTo>
                  <a:lnTo>
                    <a:pt x="100" y="99"/>
                  </a:lnTo>
                  <a:lnTo>
                    <a:pt x="157" y="99"/>
                  </a:lnTo>
                  <a:lnTo>
                    <a:pt x="157" y="99"/>
                  </a:lnTo>
                  <a:lnTo>
                    <a:pt x="161" y="99"/>
                  </a:lnTo>
                  <a:lnTo>
                    <a:pt x="162" y="95"/>
                  </a:lnTo>
                  <a:lnTo>
                    <a:pt x="162" y="95"/>
                  </a:lnTo>
                  <a:lnTo>
                    <a:pt x="164" y="94"/>
                  </a:lnTo>
                  <a:lnTo>
                    <a:pt x="166" y="90"/>
                  </a:lnTo>
                  <a:lnTo>
                    <a:pt x="166" y="73"/>
                  </a:lnTo>
                  <a:lnTo>
                    <a:pt x="166" y="73"/>
                  </a:lnTo>
                  <a:lnTo>
                    <a:pt x="164" y="70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1" y="66"/>
                  </a:lnTo>
                  <a:lnTo>
                    <a:pt x="15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1334"/>
            <p:cNvSpPr>
              <a:spLocks/>
            </p:cNvSpPr>
            <p:nvPr/>
          </p:nvSpPr>
          <p:spPr bwMode="auto">
            <a:xfrm>
              <a:off x="2944428" y="6019885"/>
              <a:ext cx="211241" cy="208696"/>
            </a:xfrm>
            <a:custGeom>
              <a:avLst/>
              <a:gdLst>
                <a:gd name="T0" fmla="*/ 157 w 166"/>
                <a:gd name="T1" fmla="*/ 65 h 165"/>
                <a:gd name="T2" fmla="*/ 100 w 166"/>
                <a:gd name="T3" fmla="*/ 65 h 165"/>
                <a:gd name="T4" fmla="*/ 100 w 166"/>
                <a:gd name="T5" fmla="*/ 7 h 165"/>
                <a:gd name="T6" fmla="*/ 100 w 166"/>
                <a:gd name="T7" fmla="*/ 7 h 165"/>
                <a:gd name="T8" fmla="*/ 98 w 166"/>
                <a:gd name="T9" fmla="*/ 6 h 165"/>
                <a:gd name="T10" fmla="*/ 96 w 166"/>
                <a:gd name="T11" fmla="*/ 2 h 165"/>
                <a:gd name="T12" fmla="*/ 96 w 166"/>
                <a:gd name="T13" fmla="*/ 2 h 165"/>
                <a:gd name="T14" fmla="*/ 95 w 166"/>
                <a:gd name="T15" fmla="*/ 0 h 165"/>
                <a:gd name="T16" fmla="*/ 91 w 166"/>
                <a:gd name="T17" fmla="*/ 0 h 165"/>
                <a:gd name="T18" fmla="*/ 74 w 166"/>
                <a:gd name="T19" fmla="*/ 0 h 165"/>
                <a:gd name="T20" fmla="*/ 74 w 166"/>
                <a:gd name="T21" fmla="*/ 0 h 165"/>
                <a:gd name="T22" fmla="*/ 71 w 166"/>
                <a:gd name="T23" fmla="*/ 0 h 165"/>
                <a:gd name="T24" fmla="*/ 69 w 166"/>
                <a:gd name="T25" fmla="*/ 2 h 165"/>
                <a:gd name="T26" fmla="*/ 69 w 166"/>
                <a:gd name="T27" fmla="*/ 2 h 165"/>
                <a:gd name="T28" fmla="*/ 67 w 166"/>
                <a:gd name="T29" fmla="*/ 6 h 165"/>
                <a:gd name="T30" fmla="*/ 66 w 166"/>
                <a:gd name="T31" fmla="*/ 7 h 165"/>
                <a:gd name="T32" fmla="*/ 66 w 166"/>
                <a:gd name="T33" fmla="*/ 65 h 165"/>
                <a:gd name="T34" fmla="*/ 8 w 166"/>
                <a:gd name="T35" fmla="*/ 65 h 165"/>
                <a:gd name="T36" fmla="*/ 8 w 166"/>
                <a:gd name="T37" fmla="*/ 65 h 165"/>
                <a:gd name="T38" fmla="*/ 5 w 166"/>
                <a:gd name="T39" fmla="*/ 66 h 165"/>
                <a:gd name="T40" fmla="*/ 3 w 166"/>
                <a:gd name="T41" fmla="*/ 68 h 165"/>
                <a:gd name="T42" fmla="*/ 3 w 166"/>
                <a:gd name="T43" fmla="*/ 68 h 165"/>
                <a:gd name="T44" fmla="*/ 1 w 166"/>
                <a:gd name="T45" fmla="*/ 70 h 165"/>
                <a:gd name="T46" fmla="*/ 0 w 166"/>
                <a:gd name="T47" fmla="*/ 73 h 165"/>
                <a:gd name="T48" fmla="*/ 0 w 166"/>
                <a:gd name="T49" fmla="*/ 90 h 165"/>
                <a:gd name="T50" fmla="*/ 0 w 166"/>
                <a:gd name="T51" fmla="*/ 90 h 165"/>
                <a:gd name="T52" fmla="*/ 1 w 166"/>
                <a:gd name="T53" fmla="*/ 94 h 165"/>
                <a:gd name="T54" fmla="*/ 3 w 166"/>
                <a:gd name="T55" fmla="*/ 95 h 165"/>
                <a:gd name="T56" fmla="*/ 3 w 166"/>
                <a:gd name="T57" fmla="*/ 95 h 165"/>
                <a:gd name="T58" fmla="*/ 5 w 166"/>
                <a:gd name="T59" fmla="*/ 99 h 165"/>
                <a:gd name="T60" fmla="*/ 8 w 166"/>
                <a:gd name="T61" fmla="*/ 99 h 165"/>
                <a:gd name="T62" fmla="*/ 66 w 166"/>
                <a:gd name="T63" fmla="*/ 99 h 165"/>
                <a:gd name="T64" fmla="*/ 66 w 166"/>
                <a:gd name="T65" fmla="*/ 156 h 165"/>
                <a:gd name="T66" fmla="*/ 66 w 166"/>
                <a:gd name="T67" fmla="*/ 156 h 165"/>
                <a:gd name="T68" fmla="*/ 67 w 166"/>
                <a:gd name="T69" fmla="*/ 159 h 165"/>
                <a:gd name="T70" fmla="*/ 69 w 166"/>
                <a:gd name="T71" fmla="*/ 161 h 165"/>
                <a:gd name="T72" fmla="*/ 69 w 166"/>
                <a:gd name="T73" fmla="*/ 161 h 165"/>
                <a:gd name="T74" fmla="*/ 71 w 166"/>
                <a:gd name="T75" fmla="*/ 163 h 165"/>
                <a:gd name="T76" fmla="*/ 74 w 166"/>
                <a:gd name="T77" fmla="*/ 165 h 165"/>
                <a:gd name="T78" fmla="*/ 91 w 166"/>
                <a:gd name="T79" fmla="*/ 165 h 165"/>
                <a:gd name="T80" fmla="*/ 91 w 166"/>
                <a:gd name="T81" fmla="*/ 165 h 165"/>
                <a:gd name="T82" fmla="*/ 95 w 166"/>
                <a:gd name="T83" fmla="*/ 163 h 165"/>
                <a:gd name="T84" fmla="*/ 96 w 166"/>
                <a:gd name="T85" fmla="*/ 161 h 165"/>
                <a:gd name="T86" fmla="*/ 96 w 166"/>
                <a:gd name="T87" fmla="*/ 161 h 165"/>
                <a:gd name="T88" fmla="*/ 98 w 166"/>
                <a:gd name="T89" fmla="*/ 159 h 165"/>
                <a:gd name="T90" fmla="*/ 100 w 166"/>
                <a:gd name="T91" fmla="*/ 156 h 165"/>
                <a:gd name="T92" fmla="*/ 100 w 166"/>
                <a:gd name="T93" fmla="*/ 99 h 165"/>
                <a:gd name="T94" fmla="*/ 157 w 166"/>
                <a:gd name="T95" fmla="*/ 99 h 165"/>
                <a:gd name="T96" fmla="*/ 157 w 166"/>
                <a:gd name="T97" fmla="*/ 99 h 165"/>
                <a:gd name="T98" fmla="*/ 161 w 166"/>
                <a:gd name="T99" fmla="*/ 99 h 165"/>
                <a:gd name="T100" fmla="*/ 162 w 166"/>
                <a:gd name="T101" fmla="*/ 95 h 165"/>
                <a:gd name="T102" fmla="*/ 162 w 166"/>
                <a:gd name="T103" fmla="*/ 95 h 165"/>
                <a:gd name="T104" fmla="*/ 164 w 166"/>
                <a:gd name="T105" fmla="*/ 94 h 165"/>
                <a:gd name="T106" fmla="*/ 166 w 166"/>
                <a:gd name="T107" fmla="*/ 90 h 165"/>
                <a:gd name="T108" fmla="*/ 166 w 166"/>
                <a:gd name="T109" fmla="*/ 73 h 165"/>
                <a:gd name="T110" fmla="*/ 166 w 166"/>
                <a:gd name="T111" fmla="*/ 73 h 165"/>
                <a:gd name="T112" fmla="*/ 164 w 166"/>
                <a:gd name="T113" fmla="*/ 70 h 165"/>
                <a:gd name="T114" fmla="*/ 162 w 166"/>
                <a:gd name="T115" fmla="*/ 68 h 165"/>
                <a:gd name="T116" fmla="*/ 162 w 166"/>
                <a:gd name="T117" fmla="*/ 68 h 165"/>
                <a:gd name="T118" fmla="*/ 161 w 166"/>
                <a:gd name="T119" fmla="*/ 66 h 165"/>
                <a:gd name="T120" fmla="*/ 157 w 166"/>
                <a:gd name="T121" fmla="*/ 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6" h="165">
                  <a:moveTo>
                    <a:pt x="157" y="65"/>
                  </a:moveTo>
                  <a:lnTo>
                    <a:pt x="100" y="65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8" y="6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7" y="6"/>
                  </a:lnTo>
                  <a:lnTo>
                    <a:pt x="66" y="7"/>
                  </a:lnTo>
                  <a:lnTo>
                    <a:pt x="66" y="65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5" y="66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5" y="99"/>
                  </a:lnTo>
                  <a:lnTo>
                    <a:pt x="8" y="99"/>
                  </a:lnTo>
                  <a:lnTo>
                    <a:pt x="66" y="99"/>
                  </a:lnTo>
                  <a:lnTo>
                    <a:pt x="66" y="156"/>
                  </a:lnTo>
                  <a:lnTo>
                    <a:pt x="66" y="156"/>
                  </a:lnTo>
                  <a:lnTo>
                    <a:pt x="67" y="159"/>
                  </a:lnTo>
                  <a:lnTo>
                    <a:pt x="69" y="161"/>
                  </a:lnTo>
                  <a:lnTo>
                    <a:pt x="69" y="161"/>
                  </a:lnTo>
                  <a:lnTo>
                    <a:pt x="71" y="163"/>
                  </a:lnTo>
                  <a:lnTo>
                    <a:pt x="74" y="165"/>
                  </a:lnTo>
                  <a:lnTo>
                    <a:pt x="91" y="165"/>
                  </a:lnTo>
                  <a:lnTo>
                    <a:pt x="91" y="165"/>
                  </a:lnTo>
                  <a:lnTo>
                    <a:pt x="95" y="163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8" y="159"/>
                  </a:lnTo>
                  <a:lnTo>
                    <a:pt x="100" y="156"/>
                  </a:lnTo>
                  <a:lnTo>
                    <a:pt x="100" y="99"/>
                  </a:lnTo>
                  <a:lnTo>
                    <a:pt x="157" y="99"/>
                  </a:lnTo>
                  <a:lnTo>
                    <a:pt x="157" y="99"/>
                  </a:lnTo>
                  <a:lnTo>
                    <a:pt x="161" y="99"/>
                  </a:lnTo>
                  <a:lnTo>
                    <a:pt x="162" y="95"/>
                  </a:lnTo>
                  <a:lnTo>
                    <a:pt x="162" y="95"/>
                  </a:lnTo>
                  <a:lnTo>
                    <a:pt x="164" y="94"/>
                  </a:lnTo>
                  <a:lnTo>
                    <a:pt x="166" y="90"/>
                  </a:lnTo>
                  <a:lnTo>
                    <a:pt x="166" y="73"/>
                  </a:lnTo>
                  <a:lnTo>
                    <a:pt x="166" y="73"/>
                  </a:lnTo>
                  <a:lnTo>
                    <a:pt x="164" y="70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1" y="66"/>
                  </a:lnTo>
                  <a:lnTo>
                    <a:pt x="157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2253963" y="4911756"/>
            <a:ext cx="9938037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/>
              <a:t>Dal 2009 presso il Liceo Machiavelli è attiva una </a:t>
            </a:r>
            <a:r>
              <a:rPr lang="it-IT" sz="1600" dirty="0" err="1"/>
              <a:t>Confucius</a:t>
            </a:r>
            <a:r>
              <a:rPr lang="it-IT" sz="1600" dirty="0"/>
              <a:t> </a:t>
            </a:r>
            <a:r>
              <a:rPr lang="it-IT" sz="1600" dirty="0" err="1"/>
              <a:t>Classroom</a:t>
            </a:r>
            <a:r>
              <a:rPr lang="it-IT" sz="1600" dirty="0"/>
              <a:t> (in collaborazione con l’Istituto «Confucio» della Scuola Superiore Sant’Anna di Pisa), nell’ambito della quale vengono organizzati: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Corsi di lingua cinese </a:t>
            </a:r>
            <a:r>
              <a:rPr lang="it-IT" sz="1600" dirty="0"/>
              <a:t>dal 1°al 4° livello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Soggiorno in Cina </a:t>
            </a:r>
            <a:r>
              <a:rPr lang="it-IT" sz="1600" dirty="0"/>
              <a:t>di 2 settimane</a:t>
            </a:r>
          </a:p>
          <a:p>
            <a:pPr>
              <a:lnSpc>
                <a:spcPct val="150000"/>
              </a:lnSpc>
            </a:pPr>
            <a:r>
              <a:rPr lang="it-IT" sz="1600" dirty="0"/>
              <a:t>Dal 2013 il Liceo è ufficialmente sede di </a:t>
            </a:r>
            <a:r>
              <a:rPr lang="it-IT" sz="1600" b="1" dirty="0"/>
              <a:t>eventi culturali </a:t>
            </a:r>
            <a:r>
              <a:rPr lang="it-IT" sz="1600" dirty="0"/>
              <a:t>legati alla cultura cinese 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" y="4633357"/>
            <a:ext cx="2059646" cy="205069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52" y="1077178"/>
            <a:ext cx="4095355" cy="307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33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117">
        <p14:prism isInverted="1"/>
      </p:transition>
    </mc:Choice>
    <mc:Fallback xmlns="">
      <p:transition spd="slow" advTm="16117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Promozione delle lingue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1055" y="1801091"/>
            <a:ext cx="11305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liceo organizza ogni anno: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Scambi culturali, curricolari e individuali (</a:t>
            </a:r>
            <a:r>
              <a:rPr lang="it-IT" sz="2400" b="1" dirty="0"/>
              <a:t>USA, Finlandia, Germania, Austria, Francia</a:t>
            </a:r>
            <a:r>
              <a:rPr lang="it-IT" sz="24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Soggiorni e </a:t>
            </a:r>
            <a:r>
              <a:rPr lang="it-IT" sz="2400" dirty="0" err="1"/>
              <a:t>stages</a:t>
            </a:r>
            <a:r>
              <a:rPr lang="it-IT" sz="2400" dirty="0"/>
              <a:t> linguistici all’estero.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Corsi per la certificazione linguistica in </a:t>
            </a:r>
            <a:r>
              <a:rPr lang="it-IT" sz="2400" b="1" dirty="0"/>
              <a:t>inglese, francese, tedesco, spagnolo</a:t>
            </a:r>
            <a:r>
              <a:rPr lang="it-IT" sz="2400" dirty="0"/>
              <a:t>.</a:t>
            </a:r>
          </a:p>
          <a:p>
            <a:endParaRPr lang="it-IT" sz="2400" dirty="0"/>
          </a:p>
          <a:p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28" y="4577516"/>
            <a:ext cx="2197677" cy="16482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78" y="4589150"/>
            <a:ext cx="1562824" cy="15628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04" y="4646791"/>
            <a:ext cx="1459911" cy="14599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87" y="4589150"/>
            <a:ext cx="1697772" cy="16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4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8"/>
    </mc:Choice>
    <mc:Fallback xmlns="">
      <p:transition spd="slow" advTm="158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flipV="1">
            <a:off x="0" y="1"/>
            <a:ext cx="9979378" cy="6857999"/>
          </a:xfrm>
          <a:custGeom>
            <a:avLst/>
            <a:gdLst>
              <a:gd name="connsiteX0" fmla="*/ 0 w 9979378"/>
              <a:gd name="connsiteY0" fmla="*/ 6857999 h 6857999"/>
              <a:gd name="connsiteX1" fmla="*/ 9979378 w 9979378"/>
              <a:gd name="connsiteY1" fmla="*/ 6857999 h 6857999"/>
              <a:gd name="connsiteX2" fmla="*/ 3121379 w 9979378"/>
              <a:gd name="connsiteY2" fmla="*/ 0 h 6857999"/>
              <a:gd name="connsiteX3" fmla="*/ 0 w 9979378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9378" h="6857999">
                <a:moveTo>
                  <a:pt x="0" y="6857999"/>
                </a:moveTo>
                <a:lnTo>
                  <a:pt x="9979378" y="6857999"/>
                </a:lnTo>
                <a:lnTo>
                  <a:pt x="31213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"/>
          <a:stretch/>
        </p:blipFill>
        <p:spPr>
          <a:xfrm>
            <a:off x="689757" y="116194"/>
            <a:ext cx="3547392" cy="6709450"/>
          </a:xfrm>
          <a:prstGeom prst="rect">
            <a:avLst/>
          </a:prstGeom>
          <a:effectLst>
            <a:outerShdw blurRad="266700" dist="292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"/>
          <a:stretch/>
        </p:blipFill>
        <p:spPr>
          <a:xfrm>
            <a:off x="7925531" y="116194"/>
            <a:ext cx="3530098" cy="6676741"/>
          </a:xfrm>
          <a:prstGeom prst="rect">
            <a:avLst/>
          </a:prstGeom>
          <a:effectLst>
            <a:outerShdw blurRad="266700" dist="292100" dir="8100000" algn="tr" rotWithShape="0">
              <a:prstClr val="black">
                <a:alpha val="15000"/>
              </a:prstClr>
            </a:outerShdw>
          </a:effectLst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4668143" y="286907"/>
            <a:ext cx="12028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4000" b="1" spc="-150" dirty="0" err="1">
                <a:latin typeface="+mj-lt"/>
              </a:rPr>
              <a:t>Sede</a:t>
            </a:r>
            <a:endParaRPr lang="en-US" sz="4000" b="1" spc="-150" dirty="0">
              <a:latin typeface="+mj-lt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803618" y="4551724"/>
            <a:ext cx="23330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4000" b="1" spc="-150" dirty="0" err="1">
                <a:latin typeface="+mj-lt"/>
              </a:rPr>
              <a:t>Succursale</a:t>
            </a:r>
            <a:endParaRPr lang="en-US" sz="4000" b="1" spc="-150" dirty="0">
              <a:latin typeface="+mj-lt"/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" b="587"/>
          <a:stretch>
            <a:fillRect/>
          </a:stretch>
        </p:blipFill>
        <p:spPr>
          <a:xfrm>
            <a:off x="8347716" y="1126791"/>
            <a:ext cx="2682792" cy="4715631"/>
          </a:xfrm>
          <a:solidFill>
            <a:schemeClr val="bg1">
              <a:lumMod val="85000"/>
            </a:schemeClr>
          </a:solidFill>
        </p:spPr>
      </p:pic>
      <p:pic>
        <p:nvPicPr>
          <p:cNvPr id="2" name="Segnaposto immagine 1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" b="587"/>
          <a:stretch>
            <a:fillRect/>
          </a:stretch>
        </p:blipFill>
        <p:spPr>
          <a:xfrm>
            <a:off x="1142691" y="1197735"/>
            <a:ext cx="2695934" cy="4783815"/>
          </a:xfrm>
          <a:solidFill>
            <a:schemeClr val="bg1">
              <a:lumMod val="85000"/>
            </a:schemeClr>
          </a:solidFill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987994" y="994793"/>
            <a:ext cx="25631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Palazzo </a:t>
            </a:r>
            <a:r>
              <a:rPr lang="en-US" sz="2400" dirty="0" err="1">
                <a:latin typeface="+mj-lt"/>
              </a:rPr>
              <a:t>Rinuccini</a:t>
            </a:r>
            <a:r>
              <a:rPr lang="en-US" sz="2400" dirty="0">
                <a:latin typeface="+mj-lt"/>
              </a:rPr>
              <a:t>: </a:t>
            </a:r>
          </a:p>
          <a:p>
            <a:pPr algn="ctr"/>
            <a:r>
              <a:rPr lang="en-US" sz="2400" b="1" dirty="0">
                <a:latin typeface="+mj-lt"/>
              </a:rPr>
              <a:t>Via di Santo </a:t>
            </a:r>
            <a:r>
              <a:rPr lang="en-US" sz="2400" b="1" dirty="0" err="1">
                <a:latin typeface="+mj-lt"/>
              </a:rPr>
              <a:t>Spirito</a:t>
            </a:r>
            <a:r>
              <a:rPr lang="en-US" sz="2400" b="1" dirty="0">
                <a:latin typeface="+mj-lt"/>
              </a:rPr>
              <a:t>, 39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3</a:t>
            </a:fld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584586" y="5259610"/>
            <a:ext cx="2539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Palazzo </a:t>
            </a:r>
            <a:r>
              <a:rPr lang="en-US" sz="2400" dirty="0" err="1">
                <a:latin typeface="+mj-lt"/>
              </a:rPr>
              <a:t>della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Missione</a:t>
            </a:r>
            <a:r>
              <a:rPr lang="en-US" sz="2400" dirty="0">
                <a:latin typeface="+mj-lt"/>
              </a:rPr>
              <a:t>: </a:t>
            </a:r>
          </a:p>
          <a:p>
            <a:pPr algn="ctr"/>
            <a:r>
              <a:rPr lang="en-US" sz="2400" b="1" dirty="0" err="1">
                <a:latin typeface="+mj-lt"/>
              </a:rPr>
              <a:t>P.zza</a:t>
            </a:r>
            <a:r>
              <a:rPr lang="en-US" sz="2400" b="1" dirty="0">
                <a:latin typeface="+mj-lt"/>
              </a:rPr>
              <a:t> Frescobaldi, 1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51" y="3593206"/>
            <a:ext cx="376401" cy="376401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795476"/>
            <a:ext cx="376401" cy="376401"/>
          </a:xfrm>
          <a:prstGeom prst="rect">
            <a:avLst/>
          </a:prstGeom>
        </p:spPr>
      </p:pic>
      <p:cxnSp>
        <p:nvCxnSpPr>
          <p:cNvPr id="56" name="Straight Connector 192"/>
          <p:cNvCxnSpPr/>
          <p:nvPr/>
        </p:nvCxnSpPr>
        <p:spPr>
          <a:xfrm flipH="1" flipV="1">
            <a:off x="3181082" y="978774"/>
            <a:ext cx="3268198" cy="16019"/>
          </a:xfrm>
          <a:prstGeom prst="line">
            <a:avLst/>
          </a:prstGeom>
          <a:ln>
            <a:solidFill>
              <a:srgbClr val="FF696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193"/>
          <p:cNvCxnSpPr/>
          <p:nvPr/>
        </p:nvCxnSpPr>
        <p:spPr>
          <a:xfrm flipH="1">
            <a:off x="1744027" y="994793"/>
            <a:ext cx="1431119" cy="2083258"/>
          </a:xfrm>
          <a:prstGeom prst="line">
            <a:avLst/>
          </a:prstGeom>
          <a:ln>
            <a:solidFill>
              <a:srgbClr val="FF696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195"/>
          <p:cNvCxnSpPr/>
          <p:nvPr/>
        </p:nvCxnSpPr>
        <p:spPr>
          <a:xfrm>
            <a:off x="5824641" y="5243317"/>
            <a:ext cx="2095519" cy="0"/>
          </a:xfrm>
          <a:prstGeom prst="line">
            <a:avLst/>
          </a:prstGeom>
          <a:ln>
            <a:solidFill>
              <a:srgbClr val="FF696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196"/>
          <p:cNvCxnSpPr/>
          <p:nvPr/>
        </p:nvCxnSpPr>
        <p:spPr>
          <a:xfrm flipV="1">
            <a:off x="7909433" y="3601211"/>
            <a:ext cx="2630068" cy="1642107"/>
          </a:xfrm>
          <a:prstGeom prst="line">
            <a:avLst/>
          </a:prstGeom>
          <a:ln>
            <a:solidFill>
              <a:srgbClr val="FF696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1142691" y="5666704"/>
            <a:ext cx="2695933" cy="314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/>
          <p:cNvSpPr/>
          <p:nvPr/>
        </p:nvSpPr>
        <p:spPr>
          <a:xfrm>
            <a:off x="8350672" y="5535722"/>
            <a:ext cx="2679836" cy="314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2137893" y="5048518"/>
            <a:ext cx="592428" cy="19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9303297" y="4904632"/>
            <a:ext cx="592428" cy="19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80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861">
        <p14:prism isInverted="1"/>
      </p:transition>
    </mc:Choice>
    <mc:Fallback xmlns="">
      <p:transition spd="slow" advTm="12861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383683" y="2233054"/>
            <a:ext cx="22194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+mj-ea"/>
                <a:cs typeface="+mj-cs"/>
              </a:rPr>
              <a:t>Altre</a:t>
            </a: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atin typeface="+mj-lt"/>
                <a:ea typeface="+mj-ea"/>
                <a:cs typeface="+mj-cs"/>
              </a:rPr>
              <a:t>attività</a:t>
            </a:r>
            <a:r>
              <a:rPr lang="en-US" sz="4400" dirty="0">
                <a:latin typeface="+mj-lt"/>
                <a:ea typeface="+mj-ea"/>
                <a:cs typeface="+mj-cs"/>
              </a:rPr>
              <a:t> del </a:t>
            </a:r>
            <a:r>
              <a:rPr lang="en-US" sz="4400" dirty="0" err="1">
                <a:latin typeface="+mj-lt"/>
                <a:ea typeface="+mj-ea"/>
                <a:cs typeface="+mj-cs"/>
              </a:rPr>
              <a:t>liceo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Segnaposto immagine 1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r="9306"/>
          <a:stretch>
            <a:fillRect/>
          </a:stretch>
        </p:blipFill>
        <p:spPr/>
      </p:pic>
      <p:pic>
        <p:nvPicPr>
          <p:cNvPr id="4" name="Segnaposto immagine 3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14735"/>
          <a:stretch>
            <a:fillRect/>
          </a:stretch>
        </p:blipFill>
        <p:spPr/>
      </p:pic>
      <p:pic>
        <p:nvPicPr>
          <p:cNvPr id="7" name="Segnaposto immagine 6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0" r="2733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236395142"/>
      </p:ext>
    </p:extLst>
  </p:cSld>
  <p:clrMapOvr>
    <a:masterClrMapping/>
  </p:clrMapOvr>
  <p:transition spd="slow" advTm="11835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08D919D8-B61E-7C69-4FD4-7930658877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86FD7E9-AC1D-EFE7-698C-69E1AFCD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75" y="285523"/>
            <a:ext cx="9095602" cy="62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662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1792" y="4765071"/>
            <a:ext cx="467044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4800" spc="-150" dirty="0">
                <a:solidFill>
                  <a:schemeClr val="bg2">
                    <a:lumMod val="50000"/>
                  </a:schemeClr>
                </a:solidFill>
                <a:latin typeface="+mj-lt"/>
                <a:cs typeface="Lato Heavy" panose="020F0902020204030203" pitchFamily="34" charset="0"/>
              </a:rPr>
              <a:t>La Sede</a:t>
            </a:r>
            <a:endParaRPr lang="id-ID" sz="4800" spc="-150" dirty="0">
              <a:solidFill>
                <a:schemeClr val="bg2">
                  <a:lumMod val="50000"/>
                </a:schemeClr>
              </a:solidFill>
              <a:latin typeface="+mj-lt"/>
              <a:cs typeface="Lato Heavy" panose="020F09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it-IT" sz="4800" spc="-150" dirty="0">
                <a:latin typeface="+mj-lt"/>
                <a:cs typeface="Lato Heavy" panose="020F0902020204030203" pitchFamily="34" charset="0"/>
              </a:rPr>
              <a:t>Palazzo </a:t>
            </a:r>
            <a:r>
              <a:rPr lang="it-IT" sz="4800" spc="-150" dirty="0" err="1">
                <a:latin typeface="+mj-lt"/>
                <a:cs typeface="Lato Heavy" panose="020F0902020204030203" pitchFamily="34" charset="0"/>
              </a:rPr>
              <a:t>Rinuccini</a:t>
            </a:r>
            <a:endParaRPr lang="id-ID" sz="4800" spc="-150" dirty="0">
              <a:latin typeface="+mj-lt"/>
              <a:cs typeface="Lato Heavy" panose="020F09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2232" y="4702297"/>
            <a:ext cx="6249492" cy="106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In Via Santo Spirito 39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, ospita la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Presidenza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, la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Segreteria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, tutte le classi del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Liceo Classico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, del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Liceo delle Scienze Umane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, e del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Liceo Economico Sociale.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+mj-lt"/>
              <a:cs typeface="Calibri"/>
            </a:endParaRP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5" b="1147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egnaposto immagine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r="1348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3">
        <p14:prism isContent="1"/>
      </p:transition>
    </mc:Choice>
    <mc:Fallback xmlns="">
      <p:transition spd="slow" advTm="112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" b="402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r="1348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4"/>
          <p:cNvSpPr txBox="1"/>
          <p:nvPr/>
        </p:nvSpPr>
        <p:spPr>
          <a:xfrm>
            <a:off x="569217" y="4760134"/>
            <a:ext cx="349357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4800" spc="-150" dirty="0">
                <a:solidFill>
                  <a:schemeClr val="bg2">
                    <a:lumMod val="50000"/>
                  </a:schemeClr>
                </a:solidFill>
                <a:latin typeface="+mj-lt"/>
                <a:cs typeface="Lato Heavy" panose="020F0902020204030203" pitchFamily="34" charset="0"/>
              </a:rPr>
              <a:t>La Succursale</a:t>
            </a:r>
            <a:endParaRPr lang="id-ID" sz="4800" spc="-150" dirty="0">
              <a:solidFill>
                <a:schemeClr val="bg2">
                  <a:lumMod val="50000"/>
                </a:schemeClr>
              </a:solidFill>
              <a:latin typeface="+mj-lt"/>
              <a:cs typeface="Lato Heavy" panose="020F09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it-IT" sz="4800" spc="-150" dirty="0">
                <a:latin typeface="+mj-lt"/>
                <a:cs typeface="Lato Heavy" panose="020F0902020204030203" pitchFamily="34" charset="0"/>
              </a:rPr>
              <a:t>Palazzo della Missione</a:t>
            </a:r>
            <a:endParaRPr lang="id-ID" sz="4800" spc="-150" dirty="0">
              <a:latin typeface="+mj-lt"/>
              <a:cs typeface="Lato Heavy" panose="020F0902020204030203" pitchFamily="34" charset="0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4062792" y="4760133"/>
            <a:ext cx="635132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In Piazza Frescobaldi 1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, ospita la maggior parte delle classi del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Liceo Scientifico e Linguistico.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4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2">
        <p14:prism isContent="1"/>
      </p:transition>
    </mc:Choice>
    <mc:Fallback xmlns="">
      <p:transition spd="slow" advTm="1067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b="2000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TextBox 13"/>
          <p:cNvSpPr txBox="1"/>
          <p:nvPr/>
        </p:nvSpPr>
        <p:spPr>
          <a:xfrm>
            <a:off x="4345024" y="2267314"/>
            <a:ext cx="4167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it-IT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Liceo Classico</a:t>
            </a:r>
            <a:endParaRPr lang="id-ID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0030" y="2108200"/>
            <a:ext cx="1295400" cy="13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549179" y="0"/>
            <a:ext cx="0" cy="483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026" y="2419350"/>
            <a:ext cx="693407" cy="70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451">
        <p14:prism isInverted="1"/>
      </p:transition>
    </mc:Choice>
    <mc:Fallback xmlns="">
      <p:transition spd="slow" advTm="745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530" y="2637640"/>
            <a:ext cx="2136819" cy="1325563"/>
          </a:xfrm>
        </p:spPr>
        <p:txBody>
          <a:bodyPr/>
          <a:lstStyle/>
          <a:p>
            <a:pPr algn="ctr"/>
            <a:r>
              <a:rPr lang="it-IT" dirty="0"/>
              <a:t>Il Liceo </a:t>
            </a:r>
            <a:br>
              <a:rPr lang="it-IT" dirty="0"/>
            </a:br>
            <a:r>
              <a:rPr lang="it-IT" dirty="0"/>
              <a:t>Classico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27954"/>
              </p:ext>
            </p:extLst>
          </p:nvPr>
        </p:nvGraphicFramePr>
        <p:xfrm>
          <a:off x="2734617" y="309515"/>
          <a:ext cx="8989450" cy="5981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175">
                <a:tc>
                  <a:txBody>
                    <a:bodyPr/>
                    <a:lstStyle/>
                    <a:p>
                      <a:pPr lvl="0" algn="ctr"/>
                      <a:endParaRPr lang="it-IT" sz="1400" dirty="0">
                        <a:latin typeface="+mj-lt"/>
                      </a:endParaRPr>
                    </a:p>
                    <a:p>
                      <a:pPr lvl="0" algn="ctr"/>
                      <a:r>
                        <a:rPr lang="it-IT" sz="1800" dirty="0">
                          <a:latin typeface="+mj-lt"/>
                        </a:rPr>
                        <a:t>Materia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I</a:t>
                      </a:r>
                      <a:r>
                        <a:rPr lang="it-IT" baseline="0" dirty="0">
                          <a:latin typeface="+mj-lt"/>
                        </a:rPr>
                        <a:t> ginnasio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+mj-lt"/>
                        </a:rPr>
                        <a:t>I</a:t>
                      </a:r>
                      <a:r>
                        <a:rPr lang="it-IT" baseline="0" dirty="0">
                          <a:latin typeface="+mj-lt"/>
                        </a:rPr>
                        <a:t>I ginnasio</a:t>
                      </a:r>
                      <a:endParaRPr lang="it-IT" dirty="0">
                        <a:latin typeface="+mj-lt"/>
                      </a:endParaRPr>
                    </a:p>
                    <a:p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+mj-lt"/>
                        </a:rPr>
                        <a:t>I</a:t>
                      </a:r>
                      <a:r>
                        <a:rPr lang="it-IT" baseline="0" dirty="0">
                          <a:latin typeface="+mj-lt"/>
                        </a:rPr>
                        <a:t>II Liceo</a:t>
                      </a:r>
                      <a:endParaRPr lang="it-IT" dirty="0">
                        <a:latin typeface="+mj-lt"/>
                      </a:endParaRPr>
                    </a:p>
                    <a:p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IV Liceo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V Liceo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Lingua e letteratura italiana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Lingua e cultura latina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Lingua e cultura greca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Lingua e cultura inglese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Storia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Storia e Geografia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Matematica*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Scienze Naturali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Storia</a:t>
                      </a:r>
                      <a:r>
                        <a:rPr lang="it-IT" sz="1400" baseline="0" dirty="0">
                          <a:latin typeface="+mj-lt"/>
                        </a:rPr>
                        <a:t> dell’arte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+mj-lt"/>
                        </a:rPr>
                        <a:t>Scienze motorie</a:t>
                      </a:r>
                      <a:r>
                        <a:rPr lang="it-IT" sz="1400" baseline="0" dirty="0">
                          <a:latin typeface="+mj-lt"/>
                        </a:rPr>
                        <a:t> e sportive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+mj-lt"/>
                        </a:rPr>
                        <a:t>Religione</a:t>
                      </a:r>
                      <a:r>
                        <a:rPr lang="it-IT" sz="1400" b="0" baseline="0" dirty="0">
                          <a:latin typeface="+mj-lt"/>
                        </a:rPr>
                        <a:t> cattolica o attività alternativa</a:t>
                      </a:r>
                      <a:endParaRPr lang="it-IT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+mj-lt"/>
                        </a:rPr>
                        <a:t>ORE SETTIMANALI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+mj-lt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734617" y="6291330"/>
            <a:ext cx="2884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*con informatica al biennio</a:t>
            </a:r>
          </a:p>
        </p:txBody>
      </p:sp>
    </p:spTree>
    <p:extLst>
      <p:ext uri="{BB962C8B-B14F-4D97-AF65-F5344CB8AC3E}">
        <p14:creationId xmlns:p14="http://schemas.microsoft.com/office/powerpoint/2010/main" val="38081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26"/>
    </mc:Choice>
    <mc:Fallback xmlns="">
      <p:transition spd="slow" advTm="1692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19A0623-52A0-CC85-25D3-F9C7AAC87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04" y="274320"/>
            <a:ext cx="10877198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1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r="17407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TextBox 13"/>
          <p:cNvSpPr txBox="1"/>
          <p:nvPr/>
        </p:nvSpPr>
        <p:spPr>
          <a:xfrm>
            <a:off x="991673" y="2267314"/>
            <a:ext cx="75204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600" spc="-15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it-IT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Liceo delle Scienze Umane</a:t>
            </a:r>
            <a:endParaRPr lang="id-ID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12100" y="2125548"/>
            <a:ext cx="1295400" cy="13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512100" y="17348"/>
            <a:ext cx="0" cy="483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31"/>
          <p:cNvSpPr>
            <a:spLocks noEditPoints="1"/>
          </p:cNvSpPr>
          <p:nvPr/>
        </p:nvSpPr>
        <p:spPr bwMode="auto">
          <a:xfrm>
            <a:off x="8775725" y="2388673"/>
            <a:ext cx="768149" cy="729885"/>
          </a:xfrm>
          <a:custGeom>
            <a:avLst/>
            <a:gdLst>
              <a:gd name="T0" fmla="*/ 161 w 1152"/>
              <a:gd name="T1" fmla="*/ 1032 h 1152"/>
              <a:gd name="T2" fmla="*/ 285 w 1152"/>
              <a:gd name="T3" fmla="*/ 982 h 1152"/>
              <a:gd name="T4" fmla="*/ 482 w 1152"/>
              <a:gd name="T5" fmla="*/ 946 h 1152"/>
              <a:gd name="T6" fmla="*/ 547 w 1152"/>
              <a:gd name="T7" fmla="*/ 969 h 1152"/>
              <a:gd name="T8" fmla="*/ 617 w 1152"/>
              <a:gd name="T9" fmla="*/ 966 h 1152"/>
              <a:gd name="T10" fmla="*/ 681 w 1152"/>
              <a:gd name="T11" fmla="*/ 938 h 1152"/>
              <a:gd name="T12" fmla="*/ 894 w 1152"/>
              <a:gd name="T13" fmla="*/ 992 h 1152"/>
              <a:gd name="T14" fmla="*/ 1027 w 1152"/>
              <a:gd name="T15" fmla="*/ 1049 h 1152"/>
              <a:gd name="T16" fmla="*/ 730 w 1152"/>
              <a:gd name="T17" fmla="*/ 842 h 1152"/>
              <a:gd name="T18" fmla="*/ 650 w 1152"/>
              <a:gd name="T19" fmla="*/ 912 h 1152"/>
              <a:gd name="T20" fmla="*/ 603 w 1152"/>
              <a:gd name="T21" fmla="*/ 928 h 1152"/>
              <a:gd name="T22" fmla="*/ 557 w 1152"/>
              <a:gd name="T23" fmla="*/ 930 h 1152"/>
              <a:gd name="T24" fmla="*/ 512 w 1152"/>
              <a:gd name="T25" fmla="*/ 917 h 1152"/>
              <a:gd name="T26" fmla="*/ 434 w 1152"/>
              <a:gd name="T27" fmla="*/ 857 h 1152"/>
              <a:gd name="T28" fmla="*/ 357 w 1152"/>
              <a:gd name="T29" fmla="*/ 741 h 1152"/>
              <a:gd name="T30" fmla="*/ 305 w 1152"/>
              <a:gd name="T31" fmla="*/ 598 h 1152"/>
              <a:gd name="T32" fmla="*/ 289 w 1152"/>
              <a:gd name="T33" fmla="*/ 447 h 1152"/>
              <a:gd name="T34" fmla="*/ 312 w 1152"/>
              <a:gd name="T35" fmla="*/ 301 h 1152"/>
              <a:gd name="T36" fmla="*/ 360 w 1152"/>
              <a:gd name="T37" fmla="*/ 195 h 1152"/>
              <a:gd name="T38" fmla="*/ 405 w 1152"/>
              <a:gd name="T39" fmla="*/ 140 h 1152"/>
              <a:gd name="T40" fmla="*/ 461 w 1152"/>
              <a:gd name="T41" fmla="*/ 99 h 1152"/>
              <a:gd name="T42" fmla="*/ 529 w 1152"/>
              <a:gd name="T43" fmla="*/ 76 h 1152"/>
              <a:gd name="T44" fmla="*/ 608 w 1152"/>
              <a:gd name="T45" fmla="*/ 74 h 1152"/>
              <a:gd name="T46" fmla="*/ 678 w 1152"/>
              <a:gd name="T47" fmla="*/ 94 h 1152"/>
              <a:gd name="T48" fmla="*/ 736 w 1152"/>
              <a:gd name="T49" fmla="*/ 131 h 1152"/>
              <a:gd name="T50" fmla="*/ 784 w 1152"/>
              <a:gd name="T51" fmla="*/ 183 h 1152"/>
              <a:gd name="T52" fmla="*/ 830 w 1152"/>
              <a:gd name="T53" fmla="*/ 273 h 1152"/>
              <a:gd name="T54" fmla="*/ 862 w 1152"/>
              <a:gd name="T55" fmla="*/ 418 h 1152"/>
              <a:gd name="T56" fmla="*/ 853 w 1152"/>
              <a:gd name="T57" fmla="*/ 568 h 1152"/>
              <a:gd name="T58" fmla="*/ 809 w 1152"/>
              <a:gd name="T59" fmla="*/ 712 h 1152"/>
              <a:gd name="T60" fmla="*/ 730 w 1152"/>
              <a:gd name="T61" fmla="*/ 842 h 1152"/>
              <a:gd name="T62" fmla="*/ 1024 w 1152"/>
              <a:gd name="T63" fmla="*/ 967 h 1152"/>
              <a:gd name="T64" fmla="*/ 889 w 1152"/>
              <a:gd name="T65" fmla="*/ 914 h 1152"/>
              <a:gd name="T66" fmla="*/ 812 w 1152"/>
              <a:gd name="T67" fmla="*/ 852 h 1152"/>
              <a:gd name="T68" fmla="*/ 866 w 1152"/>
              <a:gd name="T69" fmla="*/ 756 h 1152"/>
              <a:gd name="T70" fmla="*/ 923 w 1152"/>
              <a:gd name="T71" fmla="*/ 593 h 1152"/>
              <a:gd name="T72" fmla="*/ 936 w 1152"/>
              <a:gd name="T73" fmla="*/ 462 h 1152"/>
              <a:gd name="T74" fmla="*/ 916 w 1152"/>
              <a:gd name="T75" fmla="*/ 302 h 1152"/>
              <a:gd name="T76" fmla="*/ 876 w 1152"/>
              <a:gd name="T77" fmla="*/ 192 h 1152"/>
              <a:gd name="T78" fmla="*/ 831 w 1152"/>
              <a:gd name="T79" fmla="*/ 123 h 1152"/>
              <a:gd name="T80" fmla="*/ 765 w 1152"/>
              <a:gd name="T81" fmla="*/ 59 h 1152"/>
              <a:gd name="T82" fmla="*/ 686 w 1152"/>
              <a:gd name="T83" fmla="*/ 18 h 1152"/>
              <a:gd name="T84" fmla="*/ 595 w 1152"/>
              <a:gd name="T85" fmla="*/ 1 h 1152"/>
              <a:gd name="T86" fmla="*/ 501 w 1152"/>
              <a:gd name="T87" fmla="*/ 8 h 1152"/>
              <a:gd name="T88" fmla="*/ 417 w 1152"/>
              <a:gd name="T89" fmla="*/ 40 h 1152"/>
              <a:gd name="T90" fmla="*/ 345 w 1152"/>
              <a:gd name="T91" fmla="*/ 95 h 1152"/>
              <a:gd name="T92" fmla="*/ 292 w 1152"/>
              <a:gd name="T93" fmla="*/ 163 h 1152"/>
              <a:gd name="T94" fmla="*/ 257 w 1152"/>
              <a:gd name="T95" fmla="*/ 238 h 1152"/>
              <a:gd name="T96" fmla="*/ 220 w 1152"/>
              <a:gd name="T97" fmla="*/ 399 h 1152"/>
              <a:gd name="T98" fmla="*/ 220 w 1152"/>
              <a:gd name="T99" fmla="*/ 546 h 1152"/>
              <a:gd name="T100" fmla="*/ 262 w 1152"/>
              <a:gd name="T101" fmla="*/ 697 h 1152"/>
              <a:gd name="T102" fmla="*/ 317 w 1152"/>
              <a:gd name="T103" fmla="*/ 814 h 1152"/>
              <a:gd name="T104" fmla="*/ 330 w 1152"/>
              <a:gd name="T105" fmla="*/ 895 h 1152"/>
              <a:gd name="T106" fmla="*/ 177 w 1152"/>
              <a:gd name="T107" fmla="*/ 947 h 1152"/>
              <a:gd name="T108" fmla="*/ 41 w 1152"/>
              <a:gd name="T109" fmla="*/ 1015 h 1152"/>
              <a:gd name="T110" fmla="*/ 4 w 1152"/>
              <a:gd name="T111" fmla="*/ 1056 h 1152"/>
              <a:gd name="T112" fmla="*/ 7 w 1152"/>
              <a:gd name="T113" fmla="*/ 1112 h 1152"/>
              <a:gd name="T114" fmla="*/ 49 w 1152"/>
              <a:gd name="T115" fmla="*/ 1149 h 1152"/>
              <a:gd name="T116" fmla="*/ 1102 w 1152"/>
              <a:gd name="T117" fmla="*/ 1149 h 1152"/>
              <a:gd name="T118" fmla="*/ 1145 w 1152"/>
              <a:gd name="T119" fmla="*/ 1112 h 1152"/>
              <a:gd name="T120" fmla="*/ 1148 w 1152"/>
              <a:gd name="T121" fmla="*/ 1056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52" h="1152">
                <a:moveTo>
                  <a:pt x="72" y="1080"/>
                </a:moveTo>
                <a:lnTo>
                  <a:pt x="80" y="1075"/>
                </a:lnTo>
                <a:lnTo>
                  <a:pt x="97" y="1065"/>
                </a:lnTo>
                <a:lnTo>
                  <a:pt x="124" y="1050"/>
                </a:lnTo>
                <a:lnTo>
                  <a:pt x="161" y="1032"/>
                </a:lnTo>
                <a:lnTo>
                  <a:pt x="181" y="1022"/>
                </a:lnTo>
                <a:lnTo>
                  <a:pt x="205" y="1013"/>
                </a:lnTo>
                <a:lnTo>
                  <a:pt x="230" y="1003"/>
                </a:lnTo>
                <a:lnTo>
                  <a:pt x="257" y="992"/>
                </a:lnTo>
                <a:lnTo>
                  <a:pt x="285" y="982"/>
                </a:lnTo>
                <a:lnTo>
                  <a:pt x="316" y="974"/>
                </a:lnTo>
                <a:lnTo>
                  <a:pt x="347" y="965"/>
                </a:lnTo>
                <a:lnTo>
                  <a:pt x="381" y="958"/>
                </a:lnTo>
                <a:lnTo>
                  <a:pt x="471" y="938"/>
                </a:lnTo>
                <a:lnTo>
                  <a:pt x="482" y="946"/>
                </a:lnTo>
                <a:lnTo>
                  <a:pt x="495" y="952"/>
                </a:lnTo>
                <a:lnTo>
                  <a:pt x="507" y="958"/>
                </a:lnTo>
                <a:lnTo>
                  <a:pt x="520" y="963"/>
                </a:lnTo>
                <a:lnTo>
                  <a:pt x="534" y="966"/>
                </a:lnTo>
                <a:lnTo>
                  <a:pt x="547" y="969"/>
                </a:lnTo>
                <a:lnTo>
                  <a:pt x="561" y="972"/>
                </a:lnTo>
                <a:lnTo>
                  <a:pt x="576" y="972"/>
                </a:lnTo>
                <a:lnTo>
                  <a:pt x="590" y="972"/>
                </a:lnTo>
                <a:lnTo>
                  <a:pt x="605" y="969"/>
                </a:lnTo>
                <a:lnTo>
                  <a:pt x="617" y="966"/>
                </a:lnTo>
                <a:lnTo>
                  <a:pt x="632" y="963"/>
                </a:lnTo>
                <a:lnTo>
                  <a:pt x="644" y="958"/>
                </a:lnTo>
                <a:lnTo>
                  <a:pt x="657" y="952"/>
                </a:lnTo>
                <a:lnTo>
                  <a:pt x="669" y="946"/>
                </a:lnTo>
                <a:lnTo>
                  <a:pt x="681" y="938"/>
                </a:lnTo>
                <a:lnTo>
                  <a:pt x="771" y="958"/>
                </a:lnTo>
                <a:lnTo>
                  <a:pt x="804" y="965"/>
                </a:lnTo>
                <a:lnTo>
                  <a:pt x="836" y="974"/>
                </a:lnTo>
                <a:lnTo>
                  <a:pt x="866" y="982"/>
                </a:lnTo>
                <a:lnTo>
                  <a:pt x="894" y="992"/>
                </a:lnTo>
                <a:lnTo>
                  <a:pt x="921" y="1002"/>
                </a:lnTo>
                <a:lnTo>
                  <a:pt x="946" y="1012"/>
                </a:lnTo>
                <a:lnTo>
                  <a:pt x="970" y="1022"/>
                </a:lnTo>
                <a:lnTo>
                  <a:pt x="991" y="1031"/>
                </a:lnTo>
                <a:lnTo>
                  <a:pt x="1027" y="1049"/>
                </a:lnTo>
                <a:lnTo>
                  <a:pt x="1054" y="1065"/>
                </a:lnTo>
                <a:lnTo>
                  <a:pt x="1072" y="1075"/>
                </a:lnTo>
                <a:lnTo>
                  <a:pt x="1080" y="1080"/>
                </a:lnTo>
                <a:lnTo>
                  <a:pt x="72" y="1080"/>
                </a:lnTo>
                <a:close/>
                <a:moveTo>
                  <a:pt x="730" y="842"/>
                </a:moveTo>
                <a:lnTo>
                  <a:pt x="718" y="857"/>
                </a:lnTo>
                <a:lnTo>
                  <a:pt x="702" y="874"/>
                </a:lnTo>
                <a:lnTo>
                  <a:pt x="684" y="890"/>
                </a:lnTo>
                <a:lnTo>
                  <a:pt x="667" y="903"/>
                </a:lnTo>
                <a:lnTo>
                  <a:pt x="650" y="912"/>
                </a:lnTo>
                <a:lnTo>
                  <a:pt x="640" y="917"/>
                </a:lnTo>
                <a:lnTo>
                  <a:pt x="632" y="921"/>
                </a:lnTo>
                <a:lnTo>
                  <a:pt x="622" y="924"/>
                </a:lnTo>
                <a:lnTo>
                  <a:pt x="613" y="926"/>
                </a:lnTo>
                <a:lnTo>
                  <a:pt x="603" y="928"/>
                </a:lnTo>
                <a:lnTo>
                  <a:pt x="595" y="930"/>
                </a:lnTo>
                <a:lnTo>
                  <a:pt x="585" y="931"/>
                </a:lnTo>
                <a:lnTo>
                  <a:pt x="576" y="932"/>
                </a:lnTo>
                <a:lnTo>
                  <a:pt x="567" y="931"/>
                </a:lnTo>
                <a:lnTo>
                  <a:pt x="557" y="930"/>
                </a:lnTo>
                <a:lnTo>
                  <a:pt x="548" y="928"/>
                </a:lnTo>
                <a:lnTo>
                  <a:pt x="539" y="926"/>
                </a:lnTo>
                <a:lnTo>
                  <a:pt x="530" y="924"/>
                </a:lnTo>
                <a:lnTo>
                  <a:pt x="520" y="921"/>
                </a:lnTo>
                <a:lnTo>
                  <a:pt x="512" y="917"/>
                </a:lnTo>
                <a:lnTo>
                  <a:pt x="503" y="912"/>
                </a:lnTo>
                <a:lnTo>
                  <a:pt x="485" y="903"/>
                </a:lnTo>
                <a:lnTo>
                  <a:pt x="467" y="890"/>
                </a:lnTo>
                <a:lnTo>
                  <a:pt x="450" y="874"/>
                </a:lnTo>
                <a:lnTo>
                  <a:pt x="434" y="857"/>
                </a:lnTo>
                <a:lnTo>
                  <a:pt x="422" y="842"/>
                </a:lnTo>
                <a:lnTo>
                  <a:pt x="405" y="818"/>
                </a:lnTo>
                <a:lnTo>
                  <a:pt x="387" y="792"/>
                </a:lnTo>
                <a:lnTo>
                  <a:pt x="371" y="766"/>
                </a:lnTo>
                <a:lnTo>
                  <a:pt x="357" y="741"/>
                </a:lnTo>
                <a:lnTo>
                  <a:pt x="344" y="712"/>
                </a:lnTo>
                <a:lnTo>
                  <a:pt x="332" y="684"/>
                </a:lnTo>
                <a:lnTo>
                  <a:pt x="322" y="656"/>
                </a:lnTo>
                <a:lnTo>
                  <a:pt x="313" y="627"/>
                </a:lnTo>
                <a:lnTo>
                  <a:pt x="305" y="598"/>
                </a:lnTo>
                <a:lnTo>
                  <a:pt x="299" y="568"/>
                </a:lnTo>
                <a:lnTo>
                  <a:pt x="293" y="537"/>
                </a:lnTo>
                <a:lnTo>
                  <a:pt x="290" y="508"/>
                </a:lnTo>
                <a:lnTo>
                  <a:pt x="289" y="478"/>
                </a:lnTo>
                <a:lnTo>
                  <a:pt x="289" y="447"/>
                </a:lnTo>
                <a:lnTo>
                  <a:pt x="290" y="417"/>
                </a:lnTo>
                <a:lnTo>
                  <a:pt x="293" y="387"/>
                </a:lnTo>
                <a:lnTo>
                  <a:pt x="298" y="358"/>
                </a:lnTo>
                <a:lnTo>
                  <a:pt x="304" y="329"/>
                </a:lnTo>
                <a:lnTo>
                  <a:pt x="312" y="301"/>
                </a:lnTo>
                <a:lnTo>
                  <a:pt x="322" y="273"/>
                </a:lnTo>
                <a:lnTo>
                  <a:pt x="332" y="246"/>
                </a:lnTo>
                <a:lnTo>
                  <a:pt x="345" y="220"/>
                </a:lnTo>
                <a:lnTo>
                  <a:pt x="353" y="207"/>
                </a:lnTo>
                <a:lnTo>
                  <a:pt x="360" y="195"/>
                </a:lnTo>
                <a:lnTo>
                  <a:pt x="368" y="183"/>
                </a:lnTo>
                <a:lnTo>
                  <a:pt x="377" y="171"/>
                </a:lnTo>
                <a:lnTo>
                  <a:pt x="386" y="161"/>
                </a:lnTo>
                <a:lnTo>
                  <a:pt x="395" y="151"/>
                </a:lnTo>
                <a:lnTo>
                  <a:pt x="405" y="140"/>
                </a:lnTo>
                <a:lnTo>
                  <a:pt x="416" y="131"/>
                </a:lnTo>
                <a:lnTo>
                  <a:pt x="426" y="122"/>
                </a:lnTo>
                <a:lnTo>
                  <a:pt x="437" y="114"/>
                </a:lnTo>
                <a:lnTo>
                  <a:pt x="449" y="107"/>
                </a:lnTo>
                <a:lnTo>
                  <a:pt x="461" y="99"/>
                </a:lnTo>
                <a:lnTo>
                  <a:pt x="474" y="94"/>
                </a:lnTo>
                <a:lnTo>
                  <a:pt x="487" y="88"/>
                </a:lnTo>
                <a:lnTo>
                  <a:pt x="501" y="83"/>
                </a:lnTo>
                <a:lnTo>
                  <a:pt x="515" y="80"/>
                </a:lnTo>
                <a:lnTo>
                  <a:pt x="529" y="76"/>
                </a:lnTo>
                <a:lnTo>
                  <a:pt x="544" y="74"/>
                </a:lnTo>
                <a:lnTo>
                  <a:pt x="560" y="72"/>
                </a:lnTo>
                <a:lnTo>
                  <a:pt x="576" y="72"/>
                </a:lnTo>
                <a:lnTo>
                  <a:pt x="592" y="72"/>
                </a:lnTo>
                <a:lnTo>
                  <a:pt x="608" y="74"/>
                </a:lnTo>
                <a:lnTo>
                  <a:pt x="623" y="76"/>
                </a:lnTo>
                <a:lnTo>
                  <a:pt x="637" y="80"/>
                </a:lnTo>
                <a:lnTo>
                  <a:pt x="651" y="83"/>
                </a:lnTo>
                <a:lnTo>
                  <a:pt x="665" y="88"/>
                </a:lnTo>
                <a:lnTo>
                  <a:pt x="678" y="94"/>
                </a:lnTo>
                <a:lnTo>
                  <a:pt x="691" y="99"/>
                </a:lnTo>
                <a:lnTo>
                  <a:pt x="703" y="107"/>
                </a:lnTo>
                <a:lnTo>
                  <a:pt x="715" y="114"/>
                </a:lnTo>
                <a:lnTo>
                  <a:pt x="725" y="122"/>
                </a:lnTo>
                <a:lnTo>
                  <a:pt x="736" y="131"/>
                </a:lnTo>
                <a:lnTo>
                  <a:pt x="747" y="140"/>
                </a:lnTo>
                <a:lnTo>
                  <a:pt x="757" y="151"/>
                </a:lnTo>
                <a:lnTo>
                  <a:pt x="767" y="161"/>
                </a:lnTo>
                <a:lnTo>
                  <a:pt x="775" y="171"/>
                </a:lnTo>
                <a:lnTo>
                  <a:pt x="784" y="183"/>
                </a:lnTo>
                <a:lnTo>
                  <a:pt x="791" y="195"/>
                </a:lnTo>
                <a:lnTo>
                  <a:pt x="799" y="207"/>
                </a:lnTo>
                <a:lnTo>
                  <a:pt x="806" y="220"/>
                </a:lnTo>
                <a:lnTo>
                  <a:pt x="819" y="246"/>
                </a:lnTo>
                <a:lnTo>
                  <a:pt x="830" y="273"/>
                </a:lnTo>
                <a:lnTo>
                  <a:pt x="840" y="301"/>
                </a:lnTo>
                <a:lnTo>
                  <a:pt x="848" y="329"/>
                </a:lnTo>
                <a:lnTo>
                  <a:pt x="854" y="358"/>
                </a:lnTo>
                <a:lnTo>
                  <a:pt x="858" y="387"/>
                </a:lnTo>
                <a:lnTo>
                  <a:pt x="862" y="418"/>
                </a:lnTo>
                <a:lnTo>
                  <a:pt x="863" y="448"/>
                </a:lnTo>
                <a:lnTo>
                  <a:pt x="863" y="478"/>
                </a:lnTo>
                <a:lnTo>
                  <a:pt x="862" y="508"/>
                </a:lnTo>
                <a:lnTo>
                  <a:pt x="858" y="537"/>
                </a:lnTo>
                <a:lnTo>
                  <a:pt x="853" y="568"/>
                </a:lnTo>
                <a:lnTo>
                  <a:pt x="848" y="598"/>
                </a:lnTo>
                <a:lnTo>
                  <a:pt x="840" y="627"/>
                </a:lnTo>
                <a:lnTo>
                  <a:pt x="830" y="656"/>
                </a:lnTo>
                <a:lnTo>
                  <a:pt x="821" y="684"/>
                </a:lnTo>
                <a:lnTo>
                  <a:pt x="809" y="712"/>
                </a:lnTo>
                <a:lnTo>
                  <a:pt x="795" y="741"/>
                </a:lnTo>
                <a:lnTo>
                  <a:pt x="781" y="766"/>
                </a:lnTo>
                <a:lnTo>
                  <a:pt x="764" y="792"/>
                </a:lnTo>
                <a:lnTo>
                  <a:pt x="748" y="818"/>
                </a:lnTo>
                <a:lnTo>
                  <a:pt x="730" y="842"/>
                </a:lnTo>
                <a:close/>
                <a:moveTo>
                  <a:pt x="1120" y="1020"/>
                </a:moveTo>
                <a:lnTo>
                  <a:pt x="1111" y="1015"/>
                </a:lnTo>
                <a:lnTo>
                  <a:pt x="1093" y="1003"/>
                </a:lnTo>
                <a:lnTo>
                  <a:pt x="1062" y="987"/>
                </a:lnTo>
                <a:lnTo>
                  <a:pt x="1024" y="967"/>
                </a:lnTo>
                <a:lnTo>
                  <a:pt x="1001" y="957"/>
                </a:lnTo>
                <a:lnTo>
                  <a:pt x="976" y="947"/>
                </a:lnTo>
                <a:lnTo>
                  <a:pt x="949" y="936"/>
                </a:lnTo>
                <a:lnTo>
                  <a:pt x="920" y="925"/>
                </a:lnTo>
                <a:lnTo>
                  <a:pt x="889" y="914"/>
                </a:lnTo>
                <a:lnTo>
                  <a:pt x="856" y="905"/>
                </a:lnTo>
                <a:lnTo>
                  <a:pt x="822" y="895"/>
                </a:lnTo>
                <a:lnTo>
                  <a:pt x="786" y="887"/>
                </a:lnTo>
                <a:lnTo>
                  <a:pt x="799" y="869"/>
                </a:lnTo>
                <a:lnTo>
                  <a:pt x="812" y="852"/>
                </a:lnTo>
                <a:lnTo>
                  <a:pt x="824" y="833"/>
                </a:lnTo>
                <a:lnTo>
                  <a:pt x="835" y="814"/>
                </a:lnTo>
                <a:lnTo>
                  <a:pt x="845" y="795"/>
                </a:lnTo>
                <a:lnTo>
                  <a:pt x="856" y="775"/>
                </a:lnTo>
                <a:lnTo>
                  <a:pt x="866" y="756"/>
                </a:lnTo>
                <a:lnTo>
                  <a:pt x="875" y="736"/>
                </a:lnTo>
                <a:lnTo>
                  <a:pt x="890" y="697"/>
                </a:lnTo>
                <a:lnTo>
                  <a:pt x="904" y="661"/>
                </a:lnTo>
                <a:lnTo>
                  <a:pt x="914" y="625"/>
                </a:lnTo>
                <a:lnTo>
                  <a:pt x="923" y="593"/>
                </a:lnTo>
                <a:lnTo>
                  <a:pt x="927" y="571"/>
                </a:lnTo>
                <a:lnTo>
                  <a:pt x="932" y="546"/>
                </a:lnTo>
                <a:lnTo>
                  <a:pt x="934" y="519"/>
                </a:lnTo>
                <a:lnTo>
                  <a:pt x="936" y="491"/>
                </a:lnTo>
                <a:lnTo>
                  <a:pt x="936" y="462"/>
                </a:lnTo>
                <a:lnTo>
                  <a:pt x="935" y="431"/>
                </a:lnTo>
                <a:lnTo>
                  <a:pt x="932" y="399"/>
                </a:lnTo>
                <a:lnTo>
                  <a:pt x="929" y="367"/>
                </a:lnTo>
                <a:lnTo>
                  <a:pt x="923" y="334"/>
                </a:lnTo>
                <a:lnTo>
                  <a:pt x="916" y="302"/>
                </a:lnTo>
                <a:lnTo>
                  <a:pt x="906" y="270"/>
                </a:lnTo>
                <a:lnTo>
                  <a:pt x="895" y="238"/>
                </a:lnTo>
                <a:lnTo>
                  <a:pt x="890" y="222"/>
                </a:lnTo>
                <a:lnTo>
                  <a:pt x="883" y="207"/>
                </a:lnTo>
                <a:lnTo>
                  <a:pt x="876" y="192"/>
                </a:lnTo>
                <a:lnTo>
                  <a:pt x="868" y="178"/>
                </a:lnTo>
                <a:lnTo>
                  <a:pt x="859" y="163"/>
                </a:lnTo>
                <a:lnTo>
                  <a:pt x="851" y="150"/>
                </a:lnTo>
                <a:lnTo>
                  <a:pt x="841" y="136"/>
                </a:lnTo>
                <a:lnTo>
                  <a:pt x="831" y="123"/>
                </a:lnTo>
                <a:lnTo>
                  <a:pt x="819" y="108"/>
                </a:lnTo>
                <a:lnTo>
                  <a:pt x="806" y="95"/>
                </a:lnTo>
                <a:lnTo>
                  <a:pt x="794" y="82"/>
                </a:lnTo>
                <a:lnTo>
                  <a:pt x="779" y="70"/>
                </a:lnTo>
                <a:lnTo>
                  <a:pt x="765" y="59"/>
                </a:lnTo>
                <a:lnTo>
                  <a:pt x="750" y="48"/>
                </a:lnTo>
                <a:lnTo>
                  <a:pt x="735" y="40"/>
                </a:lnTo>
                <a:lnTo>
                  <a:pt x="719" y="31"/>
                </a:lnTo>
                <a:lnTo>
                  <a:pt x="703" y="23"/>
                </a:lnTo>
                <a:lnTo>
                  <a:pt x="686" y="18"/>
                </a:lnTo>
                <a:lnTo>
                  <a:pt x="668" y="13"/>
                </a:lnTo>
                <a:lnTo>
                  <a:pt x="651" y="8"/>
                </a:lnTo>
                <a:lnTo>
                  <a:pt x="633" y="4"/>
                </a:lnTo>
                <a:lnTo>
                  <a:pt x="614" y="2"/>
                </a:lnTo>
                <a:lnTo>
                  <a:pt x="595" y="1"/>
                </a:lnTo>
                <a:lnTo>
                  <a:pt x="576" y="0"/>
                </a:lnTo>
                <a:lnTo>
                  <a:pt x="557" y="1"/>
                </a:lnTo>
                <a:lnTo>
                  <a:pt x="538" y="2"/>
                </a:lnTo>
                <a:lnTo>
                  <a:pt x="519" y="4"/>
                </a:lnTo>
                <a:lnTo>
                  <a:pt x="501" y="8"/>
                </a:lnTo>
                <a:lnTo>
                  <a:pt x="484" y="13"/>
                </a:lnTo>
                <a:lnTo>
                  <a:pt x="466" y="18"/>
                </a:lnTo>
                <a:lnTo>
                  <a:pt x="449" y="23"/>
                </a:lnTo>
                <a:lnTo>
                  <a:pt x="433" y="31"/>
                </a:lnTo>
                <a:lnTo>
                  <a:pt x="417" y="40"/>
                </a:lnTo>
                <a:lnTo>
                  <a:pt x="401" y="48"/>
                </a:lnTo>
                <a:lnTo>
                  <a:pt x="386" y="59"/>
                </a:lnTo>
                <a:lnTo>
                  <a:pt x="372" y="70"/>
                </a:lnTo>
                <a:lnTo>
                  <a:pt x="358" y="82"/>
                </a:lnTo>
                <a:lnTo>
                  <a:pt x="345" y="95"/>
                </a:lnTo>
                <a:lnTo>
                  <a:pt x="332" y="108"/>
                </a:lnTo>
                <a:lnTo>
                  <a:pt x="320" y="123"/>
                </a:lnTo>
                <a:lnTo>
                  <a:pt x="311" y="136"/>
                </a:lnTo>
                <a:lnTo>
                  <a:pt x="301" y="150"/>
                </a:lnTo>
                <a:lnTo>
                  <a:pt x="292" y="163"/>
                </a:lnTo>
                <a:lnTo>
                  <a:pt x="284" y="178"/>
                </a:lnTo>
                <a:lnTo>
                  <a:pt x="276" y="192"/>
                </a:lnTo>
                <a:lnTo>
                  <a:pt x="270" y="207"/>
                </a:lnTo>
                <a:lnTo>
                  <a:pt x="262" y="222"/>
                </a:lnTo>
                <a:lnTo>
                  <a:pt x="257" y="238"/>
                </a:lnTo>
                <a:lnTo>
                  <a:pt x="246" y="270"/>
                </a:lnTo>
                <a:lnTo>
                  <a:pt x="236" y="302"/>
                </a:lnTo>
                <a:lnTo>
                  <a:pt x="230" y="334"/>
                </a:lnTo>
                <a:lnTo>
                  <a:pt x="223" y="367"/>
                </a:lnTo>
                <a:lnTo>
                  <a:pt x="220" y="399"/>
                </a:lnTo>
                <a:lnTo>
                  <a:pt x="217" y="431"/>
                </a:lnTo>
                <a:lnTo>
                  <a:pt x="216" y="462"/>
                </a:lnTo>
                <a:lnTo>
                  <a:pt x="217" y="491"/>
                </a:lnTo>
                <a:lnTo>
                  <a:pt x="218" y="519"/>
                </a:lnTo>
                <a:lnTo>
                  <a:pt x="220" y="546"/>
                </a:lnTo>
                <a:lnTo>
                  <a:pt x="224" y="571"/>
                </a:lnTo>
                <a:lnTo>
                  <a:pt x="229" y="593"/>
                </a:lnTo>
                <a:lnTo>
                  <a:pt x="237" y="625"/>
                </a:lnTo>
                <a:lnTo>
                  <a:pt x="248" y="661"/>
                </a:lnTo>
                <a:lnTo>
                  <a:pt x="262" y="697"/>
                </a:lnTo>
                <a:lnTo>
                  <a:pt x="277" y="736"/>
                </a:lnTo>
                <a:lnTo>
                  <a:pt x="287" y="756"/>
                </a:lnTo>
                <a:lnTo>
                  <a:pt x="296" y="775"/>
                </a:lnTo>
                <a:lnTo>
                  <a:pt x="306" y="795"/>
                </a:lnTo>
                <a:lnTo>
                  <a:pt x="317" y="814"/>
                </a:lnTo>
                <a:lnTo>
                  <a:pt x="328" y="833"/>
                </a:lnTo>
                <a:lnTo>
                  <a:pt x="340" y="852"/>
                </a:lnTo>
                <a:lnTo>
                  <a:pt x="353" y="869"/>
                </a:lnTo>
                <a:lnTo>
                  <a:pt x="366" y="887"/>
                </a:lnTo>
                <a:lnTo>
                  <a:pt x="330" y="895"/>
                </a:lnTo>
                <a:lnTo>
                  <a:pt x="296" y="905"/>
                </a:lnTo>
                <a:lnTo>
                  <a:pt x="263" y="914"/>
                </a:lnTo>
                <a:lnTo>
                  <a:pt x="232" y="925"/>
                </a:lnTo>
                <a:lnTo>
                  <a:pt x="204" y="936"/>
                </a:lnTo>
                <a:lnTo>
                  <a:pt x="177" y="947"/>
                </a:lnTo>
                <a:lnTo>
                  <a:pt x="151" y="957"/>
                </a:lnTo>
                <a:lnTo>
                  <a:pt x="128" y="967"/>
                </a:lnTo>
                <a:lnTo>
                  <a:pt x="89" y="987"/>
                </a:lnTo>
                <a:lnTo>
                  <a:pt x="60" y="1003"/>
                </a:lnTo>
                <a:lnTo>
                  <a:pt x="41" y="1015"/>
                </a:lnTo>
                <a:lnTo>
                  <a:pt x="32" y="1020"/>
                </a:lnTo>
                <a:lnTo>
                  <a:pt x="22" y="1028"/>
                </a:lnTo>
                <a:lnTo>
                  <a:pt x="15" y="1035"/>
                </a:lnTo>
                <a:lnTo>
                  <a:pt x="8" y="1045"/>
                </a:lnTo>
                <a:lnTo>
                  <a:pt x="4" y="1056"/>
                </a:lnTo>
                <a:lnTo>
                  <a:pt x="1" y="1067"/>
                </a:lnTo>
                <a:lnTo>
                  <a:pt x="0" y="1077"/>
                </a:lnTo>
                <a:lnTo>
                  <a:pt x="1" y="1089"/>
                </a:lnTo>
                <a:lnTo>
                  <a:pt x="3" y="1101"/>
                </a:lnTo>
                <a:lnTo>
                  <a:pt x="7" y="1112"/>
                </a:lnTo>
                <a:lnTo>
                  <a:pt x="14" y="1122"/>
                </a:lnTo>
                <a:lnTo>
                  <a:pt x="20" y="1130"/>
                </a:lnTo>
                <a:lnTo>
                  <a:pt x="29" y="1138"/>
                </a:lnTo>
                <a:lnTo>
                  <a:pt x="39" y="1143"/>
                </a:lnTo>
                <a:lnTo>
                  <a:pt x="49" y="1149"/>
                </a:lnTo>
                <a:lnTo>
                  <a:pt x="60" y="1151"/>
                </a:lnTo>
                <a:lnTo>
                  <a:pt x="72" y="1152"/>
                </a:lnTo>
                <a:lnTo>
                  <a:pt x="1080" y="1152"/>
                </a:lnTo>
                <a:lnTo>
                  <a:pt x="1092" y="1151"/>
                </a:lnTo>
                <a:lnTo>
                  <a:pt x="1102" y="1149"/>
                </a:lnTo>
                <a:lnTo>
                  <a:pt x="1113" y="1143"/>
                </a:lnTo>
                <a:lnTo>
                  <a:pt x="1123" y="1138"/>
                </a:lnTo>
                <a:lnTo>
                  <a:pt x="1132" y="1130"/>
                </a:lnTo>
                <a:lnTo>
                  <a:pt x="1139" y="1122"/>
                </a:lnTo>
                <a:lnTo>
                  <a:pt x="1145" y="1112"/>
                </a:lnTo>
                <a:lnTo>
                  <a:pt x="1149" y="1101"/>
                </a:lnTo>
                <a:lnTo>
                  <a:pt x="1151" y="1089"/>
                </a:lnTo>
                <a:lnTo>
                  <a:pt x="1152" y="1077"/>
                </a:lnTo>
                <a:lnTo>
                  <a:pt x="1151" y="1067"/>
                </a:lnTo>
                <a:lnTo>
                  <a:pt x="1148" y="1056"/>
                </a:lnTo>
                <a:lnTo>
                  <a:pt x="1143" y="1045"/>
                </a:lnTo>
                <a:lnTo>
                  <a:pt x="1137" y="1035"/>
                </a:lnTo>
                <a:lnTo>
                  <a:pt x="1129" y="1028"/>
                </a:lnTo>
                <a:lnTo>
                  <a:pt x="1120" y="1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3">
        <p14:prism isInverted="1"/>
      </p:transition>
    </mc:Choice>
    <mc:Fallback xmlns="">
      <p:transition spd="slow" advTm="1100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1640</Words>
  <Application>Microsoft Office PowerPoint</Application>
  <PresentationFormat>Widescreen</PresentationFormat>
  <Paragraphs>623</Paragraphs>
  <Slides>31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Raleway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Liceo  Classico</vt:lpstr>
      <vt:lpstr>Presentazione standard di PowerPoint</vt:lpstr>
      <vt:lpstr>Presentazione standard di PowerPoint</vt:lpstr>
      <vt:lpstr>Il Liceo  delle Scienze Umane</vt:lpstr>
      <vt:lpstr>Presentazione standard di PowerPoint</vt:lpstr>
      <vt:lpstr>Presentazione standard di PowerPoint</vt:lpstr>
      <vt:lpstr>Il Liceo  Economico Sociale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biennio in comune del Liceo Internazionale </vt:lpstr>
      <vt:lpstr>I due indirizzi del triennio del Liceo Internazionale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PCTO</vt:lpstr>
      <vt:lpstr>Presentazione standard di PowerPoint</vt:lpstr>
      <vt:lpstr>Promozione delle lingue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nariman mansour</dc:creator>
  <cp:lastModifiedBy>Fabienne Betin</cp:lastModifiedBy>
  <cp:revision>80</cp:revision>
  <dcterms:created xsi:type="dcterms:W3CDTF">2017-11-29T08:58:18Z</dcterms:created>
  <dcterms:modified xsi:type="dcterms:W3CDTF">2023-10-29T15:40:53Z</dcterms:modified>
</cp:coreProperties>
</file>